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5" r:id="rId4"/>
    <p:sldMasterId id="2147483721" r:id="rId5"/>
  </p:sldMasterIdLst>
  <p:notesMasterIdLst>
    <p:notesMasterId r:id="rId62"/>
  </p:notesMasterIdLst>
  <p:sldIdLst>
    <p:sldId id="462" r:id="rId6"/>
    <p:sldId id="840" r:id="rId7"/>
    <p:sldId id="837" r:id="rId8"/>
    <p:sldId id="257" r:id="rId9"/>
    <p:sldId id="843" r:id="rId10"/>
    <p:sldId id="258" r:id="rId11"/>
    <p:sldId id="259" r:id="rId12"/>
    <p:sldId id="844" r:id="rId13"/>
    <p:sldId id="260" r:id="rId14"/>
    <p:sldId id="261" r:id="rId15"/>
    <p:sldId id="845" r:id="rId16"/>
    <p:sldId id="262" r:id="rId17"/>
    <p:sldId id="868" r:id="rId18"/>
    <p:sldId id="263" r:id="rId19"/>
    <p:sldId id="846" r:id="rId20"/>
    <p:sldId id="264" r:id="rId21"/>
    <p:sldId id="847" r:id="rId22"/>
    <p:sldId id="265" r:id="rId23"/>
    <p:sldId id="848" r:id="rId24"/>
    <p:sldId id="266" r:id="rId25"/>
    <p:sldId id="849" r:id="rId26"/>
    <p:sldId id="267" r:id="rId27"/>
    <p:sldId id="850" r:id="rId28"/>
    <p:sldId id="268" r:id="rId29"/>
    <p:sldId id="869" r:id="rId30"/>
    <p:sldId id="269" r:id="rId31"/>
    <p:sldId id="270" r:id="rId32"/>
    <p:sldId id="851" r:id="rId33"/>
    <p:sldId id="271" r:id="rId34"/>
    <p:sldId id="852" r:id="rId35"/>
    <p:sldId id="272" r:id="rId36"/>
    <p:sldId id="273" r:id="rId37"/>
    <p:sldId id="853" r:id="rId38"/>
    <p:sldId id="274" r:id="rId39"/>
    <p:sldId id="854" r:id="rId40"/>
    <p:sldId id="276" r:id="rId41"/>
    <p:sldId id="277" r:id="rId42"/>
    <p:sldId id="855" r:id="rId43"/>
    <p:sldId id="278" r:id="rId44"/>
    <p:sldId id="856" r:id="rId45"/>
    <p:sldId id="866" r:id="rId46"/>
    <p:sldId id="867" r:id="rId47"/>
    <p:sldId id="279" r:id="rId48"/>
    <p:sldId id="857" r:id="rId49"/>
    <p:sldId id="280" r:id="rId50"/>
    <p:sldId id="281" r:id="rId51"/>
    <p:sldId id="858" r:id="rId52"/>
    <p:sldId id="283" r:id="rId53"/>
    <p:sldId id="284" r:id="rId54"/>
    <p:sldId id="859" r:id="rId55"/>
    <p:sldId id="285" r:id="rId56"/>
    <p:sldId id="286" r:id="rId57"/>
    <p:sldId id="860" r:id="rId58"/>
    <p:sldId id="861" r:id="rId59"/>
    <p:sldId id="864" r:id="rId60"/>
    <p:sldId id="512" r:id="rId61"/>
  </p:sldIdLst>
  <p:sldSz cx="14630400" cy="8229600"/>
  <p:notesSz cx="8229600" cy="14630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BD82555-537F-E2F1-613C-D8E839C8829C}" name="Andrasko, Rhiannon" initials="AR" userId="S::rhiannon.andrasko@wjec.co.uk::15be4c62-2de6-4343-a7f4-3c209826edd1" providerId="AD"/>
  <p188:author id="{9DEE27D4-7D94-F0A1-22B9-1983F428D68E}" name="Bonita Searle-Barnes" initials="BS" userId="S::Bonita.Searle-Barnes@eal.org.uk::e782127f-826a-4a83-a372-afedaa2e0d4f"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54041B1-95D8-4B67-98F0-34529D764539}" v="12" dt="2025-11-25T15:39:15.14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10"/>
  </p:normalViewPr>
  <p:slideViewPr>
    <p:cSldViewPr snapToGrid="0" snapToObjects="1">
      <p:cViewPr varScale="1">
        <p:scale>
          <a:sx n="85" d="100"/>
          <a:sy n="85" d="100"/>
        </p:scale>
        <p:origin x="96" y="29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presProps" Target="presProps.xml"/><Relationship Id="rId68" Type="http://schemas.microsoft.com/office/2015/10/relationships/revisionInfo" Target="revisionInfo.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tableStyles" Target="tableStyles.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viewProps" Target="viewProps.xml"/><Relationship Id="rId69" Type="http://schemas.microsoft.com/office/2018/10/relationships/authors" Target="author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microsoft.com/office/2016/11/relationships/changesInfo" Target="changesInfos/changesInfo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rasko, Rhiannon" userId="S::rhiannon.andrasko@wjec.co.uk::15be4c62-2de6-4343-a7f4-3c209826edd1" providerId="AD" clId="Web-{CD2C733E-146D-EB3B-FF3F-9249767EB6B6}"/>
    <pc:docChg chg="mod modSld">
      <pc:chgData name="Andrasko, Rhiannon" userId="S::rhiannon.andrasko@wjec.co.uk::15be4c62-2de6-4343-a7f4-3c209826edd1" providerId="AD" clId="Web-{CD2C733E-146D-EB3B-FF3F-9249767EB6B6}" dt="2025-11-20T20:38:30.388" v="40" actId="1076"/>
      <pc:docMkLst>
        <pc:docMk/>
      </pc:docMkLst>
      <pc:sldChg chg="modSp">
        <pc:chgData name="Andrasko, Rhiannon" userId="S::rhiannon.andrasko@wjec.co.uk::15be4c62-2de6-4343-a7f4-3c209826edd1" providerId="AD" clId="Web-{CD2C733E-146D-EB3B-FF3F-9249767EB6B6}" dt="2025-11-20T18:05:07.317" v="2" actId="14100"/>
        <pc:sldMkLst>
          <pc:docMk/>
          <pc:sldMk cId="0" sldId="268"/>
        </pc:sldMkLst>
        <pc:picChg chg="mod">
          <ac:chgData name="Andrasko, Rhiannon" userId="S::rhiannon.andrasko@wjec.co.uk::15be4c62-2de6-4343-a7f4-3c209826edd1" providerId="AD" clId="Web-{CD2C733E-146D-EB3B-FF3F-9249767EB6B6}" dt="2025-11-20T18:05:03.708" v="1" actId="14100"/>
          <ac:picMkLst>
            <pc:docMk/>
            <pc:sldMk cId="0" sldId="268"/>
            <ac:picMk id="7" creationId="{00000000-0000-0000-0000-000000000000}"/>
          </ac:picMkLst>
        </pc:picChg>
        <pc:picChg chg="mod">
          <ac:chgData name="Andrasko, Rhiannon" userId="S::rhiannon.andrasko@wjec.co.uk::15be4c62-2de6-4343-a7f4-3c209826edd1" providerId="AD" clId="Web-{CD2C733E-146D-EB3B-FF3F-9249767EB6B6}" dt="2025-11-20T18:05:07.317" v="2" actId="14100"/>
          <ac:picMkLst>
            <pc:docMk/>
            <pc:sldMk cId="0" sldId="268"/>
            <ac:picMk id="13" creationId="{00000000-0000-0000-0000-000000000000}"/>
          </ac:picMkLst>
        </pc:picChg>
      </pc:sldChg>
      <pc:sldChg chg="addSp modSp">
        <pc:chgData name="Andrasko, Rhiannon" userId="S::rhiannon.andrasko@wjec.co.uk::15be4c62-2de6-4343-a7f4-3c209826edd1" providerId="AD" clId="Web-{CD2C733E-146D-EB3B-FF3F-9249767EB6B6}" dt="2025-11-20T18:51:27.816" v="32" actId="14100"/>
        <pc:sldMkLst>
          <pc:docMk/>
          <pc:sldMk cId="0" sldId="273"/>
        </pc:sldMkLst>
        <pc:picChg chg="add mod modCrop">
          <ac:chgData name="Andrasko, Rhiannon" userId="S::rhiannon.andrasko@wjec.co.uk::15be4c62-2de6-4343-a7f4-3c209826edd1" providerId="AD" clId="Web-{CD2C733E-146D-EB3B-FF3F-9249767EB6B6}" dt="2025-11-20T18:50:58.785" v="28" actId="1076"/>
          <ac:picMkLst>
            <pc:docMk/>
            <pc:sldMk cId="0" sldId="273"/>
            <ac:picMk id="16" creationId="{3A79B042-7BD2-E5CB-8F27-FE7A5D4B28D2}"/>
          </ac:picMkLst>
        </pc:picChg>
        <pc:picChg chg="add mod">
          <ac:chgData name="Andrasko, Rhiannon" userId="S::rhiannon.andrasko@wjec.co.uk::15be4c62-2de6-4343-a7f4-3c209826edd1" providerId="AD" clId="Web-{CD2C733E-146D-EB3B-FF3F-9249767EB6B6}" dt="2025-11-20T18:51:27.816" v="32" actId="14100"/>
          <ac:picMkLst>
            <pc:docMk/>
            <pc:sldMk cId="0" sldId="273"/>
            <ac:picMk id="17" creationId="{A72398D6-66B0-ED23-B82F-F08D275D80DD}"/>
          </ac:picMkLst>
        </pc:picChg>
      </pc:sldChg>
      <pc:sldChg chg="modSp">
        <pc:chgData name="Andrasko, Rhiannon" userId="S::rhiannon.andrasko@wjec.co.uk::15be4c62-2de6-4343-a7f4-3c209826edd1" providerId="AD" clId="Web-{CD2C733E-146D-EB3B-FF3F-9249767EB6B6}" dt="2025-11-20T18:17:25.634" v="6" actId="14100"/>
        <pc:sldMkLst>
          <pc:docMk/>
          <pc:sldMk cId="0" sldId="274"/>
        </pc:sldMkLst>
        <pc:picChg chg="mod">
          <ac:chgData name="Andrasko, Rhiannon" userId="S::rhiannon.andrasko@wjec.co.uk::15be4c62-2de6-4343-a7f4-3c209826edd1" providerId="AD" clId="Web-{CD2C733E-146D-EB3B-FF3F-9249767EB6B6}" dt="2025-11-20T18:17:25.634" v="6" actId="14100"/>
          <ac:picMkLst>
            <pc:docMk/>
            <pc:sldMk cId="0" sldId="274"/>
            <ac:picMk id="4" creationId="{00000000-0000-0000-0000-000000000000}"/>
          </ac:picMkLst>
        </pc:picChg>
        <pc:picChg chg="mod">
          <ac:chgData name="Andrasko, Rhiannon" userId="S::rhiannon.andrasko@wjec.co.uk::15be4c62-2de6-4343-a7f4-3c209826edd1" providerId="AD" clId="Web-{CD2C733E-146D-EB3B-FF3F-9249767EB6B6}" dt="2025-11-20T18:17:18.259" v="4" actId="14100"/>
          <ac:picMkLst>
            <pc:docMk/>
            <pc:sldMk cId="0" sldId="274"/>
            <ac:picMk id="7" creationId="{00000000-0000-0000-0000-000000000000}"/>
          </ac:picMkLst>
        </pc:picChg>
        <pc:picChg chg="mod">
          <ac:chgData name="Andrasko, Rhiannon" userId="S::rhiannon.andrasko@wjec.co.uk::15be4c62-2de6-4343-a7f4-3c209826edd1" providerId="AD" clId="Web-{CD2C733E-146D-EB3B-FF3F-9249767EB6B6}" dt="2025-11-20T18:17:22.103" v="5" actId="14100"/>
          <ac:picMkLst>
            <pc:docMk/>
            <pc:sldMk cId="0" sldId="274"/>
            <ac:picMk id="10" creationId="{00000000-0000-0000-0000-000000000000}"/>
          </ac:picMkLst>
        </pc:picChg>
      </pc:sldChg>
      <pc:sldChg chg="modSp">
        <pc:chgData name="Andrasko, Rhiannon" userId="S::rhiannon.andrasko@wjec.co.uk::15be4c62-2de6-4343-a7f4-3c209826edd1" providerId="AD" clId="Web-{CD2C733E-146D-EB3B-FF3F-9249767EB6B6}" dt="2025-11-20T18:29:27.347" v="12" actId="14100"/>
        <pc:sldMkLst>
          <pc:docMk/>
          <pc:sldMk cId="0" sldId="278"/>
        </pc:sldMkLst>
        <pc:spChg chg="mod">
          <ac:chgData name="Andrasko, Rhiannon" userId="S::rhiannon.andrasko@wjec.co.uk::15be4c62-2de6-4343-a7f4-3c209826edd1" providerId="AD" clId="Web-{CD2C733E-146D-EB3B-FF3F-9249767EB6B6}" dt="2025-11-20T18:29:27.347" v="12" actId="14100"/>
          <ac:spMkLst>
            <pc:docMk/>
            <pc:sldMk cId="0" sldId="278"/>
            <ac:spMk id="4" creationId="{00000000-0000-0000-0000-000000000000}"/>
          </ac:spMkLst>
        </pc:spChg>
      </pc:sldChg>
      <pc:sldChg chg="modSp">
        <pc:chgData name="Andrasko, Rhiannon" userId="S::rhiannon.andrasko@wjec.co.uk::15be4c62-2de6-4343-a7f4-3c209826edd1" providerId="AD" clId="Web-{CD2C733E-146D-EB3B-FF3F-9249767EB6B6}" dt="2025-11-20T18:34:47.585" v="14" actId="20577"/>
        <pc:sldMkLst>
          <pc:docMk/>
          <pc:sldMk cId="0" sldId="279"/>
        </pc:sldMkLst>
        <pc:spChg chg="mod">
          <ac:chgData name="Andrasko, Rhiannon" userId="S::rhiannon.andrasko@wjec.co.uk::15be4c62-2de6-4343-a7f4-3c209826edd1" providerId="AD" clId="Web-{CD2C733E-146D-EB3B-FF3F-9249767EB6B6}" dt="2025-11-20T18:34:47.585" v="14" actId="20577"/>
          <ac:spMkLst>
            <pc:docMk/>
            <pc:sldMk cId="0" sldId="279"/>
            <ac:spMk id="4" creationId="{00000000-0000-0000-0000-000000000000}"/>
          </ac:spMkLst>
        </pc:spChg>
      </pc:sldChg>
      <pc:sldChg chg="delSp modSp">
        <pc:chgData name="Andrasko, Rhiannon" userId="S::rhiannon.andrasko@wjec.co.uk::15be4c62-2de6-4343-a7f4-3c209826edd1" providerId="AD" clId="Web-{CD2C733E-146D-EB3B-FF3F-9249767EB6B6}" dt="2025-11-20T18:38:39.735" v="16"/>
        <pc:sldMkLst>
          <pc:docMk/>
          <pc:sldMk cId="0" sldId="283"/>
        </pc:sldMkLst>
        <pc:spChg chg="del mod">
          <ac:chgData name="Andrasko, Rhiannon" userId="S::rhiannon.andrasko@wjec.co.uk::15be4c62-2de6-4343-a7f4-3c209826edd1" providerId="AD" clId="Web-{CD2C733E-146D-EB3B-FF3F-9249767EB6B6}" dt="2025-11-20T18:38:39.735" v="16"/>
          <ac:spMkLst>
            <pc:docMk/>
            <pc:sldMk cId="0" sldId="283"/>
            <ac:spMk id="3" creationId="{00000000-0000-0000-0000-000000000000}"/>
          </ac:spMkLst>
        </pc:spChg>
      </pc:sldChg>
      <pc:sldChg chg="addSp delSp modSp">
        <pc:chgData name="Andrasko, Rhiannon" userId="S::rhiannon.andrasko@wjec.co.uk::15be4c62-2de6-4343-a7f4-3c209826edd1" providerId="AD" clId="Web-{CD2C733E-146D-EB3B-FF3F-9249767EB6B6}" dt="2025-11-20T20:38:30.388" v="40" actId="1076"/>
        <pc:sldMkLst>
          <pc:docMk/>
          <pc:sldMk cId="0" sldId="285"/>
        </pc:sldMkLst>
        <pc:spChg chg="mod">
          <ac:chgData name="Andrasko, Rhiannon" userId="S::rhiannon.andrasko@wjec.co.uk::15be4c62-2de6-4343-a7f4-3c209826edd1" providerId="AD" clId="Web-{CD2C733E-146D-EB3B-FF3F-9249767EB6B6}" dt="2025-11-20T20:38:30.388" v="40" actId="1076"/>
          <ac:spMkLst>
            <pc:docMk/>
            <pc:sldMk cId="0" sldId="285"/>
            <ac:spMk id="9" creationId="{00000000-0000-0000-0000-000000000000}"/>
          </ac:spMkLst>
        </pc:spChg>
        <pc:spChg chg="mod">
          <ac:chgData name="Andrasko, Rhiannon" userId="S::rhiannon.andrasko@wjec.co.uk::15be4c62-2de6-4343-a7f4-3c209826edd1" providerId="AD" clId="Web-{CD2C733E-146D-EB3B-FF3F-9249767EB6B6}" dt="2025-11-20T20:38:23.872" v="38" actId="1076"/>
          <ac:spMkLst>
            <pc:docMk/>
            <pc:sldMk cId="0" sldId="285"/>
            <ac:spMk id="10" creationId="{00000000-0000-0000-0000-000000000000}"/>
          </ac:spMkLst>
        </pc:spChg>
        <pc:spChg chg="mod">
          <ac:chgData name="Andrasko, Rhiannon" userId="S::rhiannon.andrasko@wjec.co.uk::15be4c62-2de6-4343-a7f4-3c209826edd1" providerId="AD" clId="Web-{CD2C733E-146D-EB3B-FF3F-9249767EB6B6}" dt="2025-11-20T20:38:27.372" v="39" actId="1076"/>
          <ac:spMkLst>
            <pc:docMk/>
            <pc:sldMk cId="0" sldId="285"/>
            <ac:spMk id="11" creationId="{00000000-0000-0000-0000-000000000000}"/>
          </ac:spMkLst>
        </pc:spChg>
        <pc:picChg chg="mod">
          <ac:chgData name="Andrasko, Rhiannon" userId="S::rhiannon.andrasko@wjec.co.uk::15be4c62-2de6-4343-a7f4-3c209826edd1" providerId="AD" clId="Web-{CD2C733E-146D-EB3B-FF3F-9249767EB6B6}" dt="2025-11-20T18:43:45.013" v="21" actId="14100"/>
          <ac:picMkLst>
            <pc:docMk/>
            <pc:sldMk cId="0" sldId="285"/>
            <ac:picMk id="8" creationId="{00000000-0000-0000-0000-000000000000}"/>
          </ac:picMkLst>
        </pc:picChg>
        <pc:picChg chg="ord">
          <ac:chgData name="Andrasko, Rhiannon" userId="S::rhiannon.andrasko@wjec.co.uk::15be4c62-2de6-4343-a7f4-3c209826edd1" providerId="AD" clId="Web-{CD2C733E-146D-EB3B-FF3F-9249767EB6B6}" dt="2025-11-20T18:43:48.591" v="22"/>
          <ac:picMkLst>
            <pc:docMk/>
            <pc:sldMk cId="0" sldId="285"/>
            <ac:picMk id="12" creationId="{00000000-0000-0000-0000-000000000000}"/>
          </ac:picMkLst>
        </pc:picChg>
        <pc:picChg chg="ord">
          <ac:chgData name="Andrasko, Rhiannon" userId="S::rhiannon.andrasko@wjec.co.uk::15be4c62-2de6-4343-a7f4-3c209826edd1" providerId="AD" clId="Web-{CD2C733E-146D-EB3B-FF3F-9249767EB6B6}" dt="2025-11-20T18:43:50.029" v="23"/>
          <ac:picMkLst>
            <pc:docMk/>
            <pc:sldMk cId="0" sldId="285"/>
            <ac:picMk id="18" creationId="{00000000-0000-0000-0000-000000000000}"/>
          </ac:picMkLst>
        </pc:picChg>
        <pc:picChg chg="del">
          <ac:chgData name="Andrasko, Rhiannon" userId="S::rhiannon.andrasko@wjec.co.uk::15be4c62-2de6-4343-a7f4-3c209826edd1" providerId="AD" clId="Web-{CD2C733E-146D-EB3B-FF3F-9249767EB6B6}" dt="2025-11-20T20:06:01.448" v="33"/>
          <ac:picMkLst>
            <pc:docMk/>
            <pc:sldMk cId="0" sldId="285"/>
            <ac:picMk id="20" creationId="{00000000-0000-0000-0000-000000000000}"/>
          </ac:picMkLst>
        </pc:picChg>
        <pc:picChg chg="ord">
          <ac:chgData name="Andrasko, Rhiannon" userId="S::rhiannon.andrasko@wjec.co.uk::15be4c62-2de6-4343-a7f4-3c209826edd1" providerId="AD" clId="Web-{CD2C733E-146D-EB3B-FF3F-9249767EB6B6}" dt="2025-11-20T18:42:31.433" v="17"/>
          <ac:picMkLst>
            <pc:docMk/>
            <pc:sldMk cId="0" sldId="285"/>
            <ac:picMk id="24" creationId="{00000000-0000-0000-0000-000000000000}"/>
          </ac:picMkLst>
        </pc:picChg>
        <pc:picChg chg="add mod">
          <ac:chgData name="Andrasko, Rhiannon" userId="S::rhiannon.andrasko@wjec.co.uk::15be4c62-2de6-4343-a7f4-3c209826edd1" providerId="AD" clId="Web-{CD2C733E-146D-EB3B-FF3F-9249767EB6B6}" dt="2025-11-20T20:06:15.698" v="37" actId="1076"/>
          <ac:picMkLst>
            <pc:docMk/>
            <pc:sldMk cId="0" sldId="285"/>
            <ac:picMk id="28" creationId="{5E983BAE-3B67-D8CC-DC31-BB38B68753D4}"/>
          </ac:picMkLst>
        </pc:picChg>
      </pc:sldChg>
      <pc:sldChg chg="modSp">
        <pc:chgData name="Andrasko, Rhiannon" userId="S::rhiannon.andrasko@wjec.co.uk::15be4c62-2de6-4343-a7f4-3c209826edd1" providerId="AD" clId="Web-{CD2C733E-146D-EB3B-FF3F-9249767EB6B6}" dt="2025-11-20T18:11:27.191" v="3" actId="20577"/>
        <pc:sldMkLst>
          <pc:docMk/>
          <pc:sldMk cId="610546323" sldId="853"/>
        </pc:sldMkLst>
        <pc:spChg chg="mod">
          <ac:chgData name="Andrasko, Rhiannon" userId="S::rhiannon.andrasko@wjec.co.uk::15be4c62-2de6-4343-a7f4-3c209826edd1" providerId="AD" clId="Web-{CD2C733E-146D-EB3B-FF3F-9249767EB6B6}" dt="2025-11-20T18:11:27.191" v="3" actId="20577"/>
          <ac:spMkLst>
            <pc:docMk/>
            <pc:sldMk cId="610546323" sldId="853"/>
            <ac:spMk id="3" creationId="{69C2A1A5-C093-D8BD-34DD-5C5F95437C86}"/>
          </ac:spMkLst>
        </pc:spChg>
      </pc:sldChg>
    </pc:docChg>
  </pc:docChgLst>
  <pc:docChgLst>
    <pc:chgData name="Hazell, Danielle" userId="16322be0-50ef-46ff-b0c0-d304bc10d5d2" providerId="ADAL" clId="{E6D12E1F-DF63-450C-A9ED-E72C5F6C045B}"/>
    <pc:docChg chg="undo custSel mod modSld modMainMaster">
      <pc:chgData name="Hazell, Danielle" userId="16322be0-50ef-46ff-b0c0-d304bc10d5d2" providerId="ADAL" clId="{E6D12E1F-DF63-450C-A9ED-E72C5F6C045B}" dt="2025-11-25T15:39:21.617" v="173" actId="1076"/>
      <pc:docMkLst>
        <pc:docMk/>
      </pc:docMkLst>
      <pc:sldChg chg="modSp mod">
        <pc:chgData name="Hazell, Danielle" userId="16322be0-50ef-46ff-b0c0-d304bc10d5d2" providerId="ADAL" clId="{E6D12E1F-DF63-450C-A9ED-E72C5F6C045B}" dt="2025-11-19T13:39:27.944" v="12" actId="20577"/>
        <pc:sldMkLst>
          <pc:docMk/>
          <pc:sldMk cId="0" sldId="257"/>
        </pc:sldMkLst>
        <pc:spChg chg="mod">
          <ac:chgData name="Hazell, Danielle" userId="16322be0-50ef-46ff-b0c0-d304bc10d5d2" providerId="ADAL" clId="{E6D12E1F-DF63-450C-A9ED-E72C5F6C045B}" dt="2025-11-19T13:39:21.849" v="9" actId="20577"/>
          <ac:spMkLst>
            <pc:docMk/>
            <pc:sldMk cId="0" sldId="257"/>
            <ac:spMk id="7" creationId="{00000000-0000-0000-0000-000000000000}"/>
          </ac:spMkLst>
        </pc:spChg>
        <pc:spChg chg="mod">
          <ac:chgData name="Hazell, Danielle" userId="16322be0-50ef-46ff-b0c0-d304bc10d5d2" providerId="ADAL" clId="{E6D12E1F-DF63-450C-A9ED-E72C5F6C045B}" dt="2025-11-19T13:39:24.821" v="10" actId="20577"/>
          <ac:spMkLst>
            <pc:docMk/>
            <pc:sldMk cId="0" sldId="257"/>
            <ac:spMk id="11" creationId="{00000000-0000-0000-0000-000000000000}"/>
          </ac:spMkLst>
        </pc:spChg>
        <pc:spChg chg="mod">
          <ac:chgData name="Hazell, Danielle" userId="16322be0-50ef-46ff-b0c0-d304bc10d5d2" providerId="ADAL" clId="{E6D12E1F-DF63-450C-A9ED-E72C5F6C045B}" dt="2025-11-19T13:39:26.429" v="11" actId="20577"/>
          <ac:spMkLst>
            <pc:docMk/>
            <pc:sldMk cId="0" sldId="257"/>
            <ac:spMk id="15" creationId="{00000000-0000-0000-0000-000000000000}"/>
          </ac:spMkLst>
        </pc:spChg>
        <pc:spChg chg="mod">
          <ac:chgData name="Hazell, Danielle" userId="16322be0-50ef-46ff-b0c0-d304bc10d5d2" providerId="ADAL" clId="{E6D12E1F-DF63-450C-A9ED-E72C5F6C045B}" dt="2025-11-19T13:39:27.944" v="12" actId="20577"/>
          <ac:spMkLst>
            <pc:docMk/>
            <pc:sldMk cId="0" sldId="257"/>
            <ac:spMk id="19" creationId="{00000000-0000-0000-0000-000000000000}"/>
          </ac:spMkLst>
        </pc:spChg>
      </pc:sldChg>
      <pc:sldChg chg="modSp mod">
        <pc:chgData name="Hazell, Danielle" userId="16322be0-50ef-46ff-b0c0-d304bc10d5d2" providerId="ADAL" clId="{E6D12E1F-DF63-450C-A9ED-E72C5F6C045B}" dt="2025-11-19T13:42:01.396" v="31" actId="14100"/>
        <pc:sldMkLst>
          <pc:docMk/>
          <pc:sldMk cId="0" sldId="260"/>
        </pc:sldMkLst>
        <pc:spChg chg="mod">
          <ac:chgData name="Hazell, Danielle" userId="16322be0-50ef-46ff-b0c0-d304bc10d5d2" providerId="ADAL" clId="{E6D12E1F-DF63-450C-A9ED-E72C5F6C045B}" dt="2025-11-19T13:40:24.031" v="14" actId="1076"/>
          <ac:spMkLst>
            <pc:docMk/>
            <pc:sldMk cId="0" sldId="260"/>
            <ac:spMk id="2" creationId="{00000000-0000-0000-0000-000000000000}"/>
          </ac:spMkLst>
        </pc:spChg>
        <pc:spChg chg="mod">
          <ac:chgData name="Hazell, Danielle" userId="16322be0-50ef-46ff-b0c0-d304bc10d5d2" providerId="ADAL" clId="{E6D12E1F-DF63-450C-A9ED-E72C5F6C045B}" dt="2025-11-19T13:40:48.112" v="20" actId="14100"/>
          <ac:spMkLst>
            <pc:docMk/>
            <pc:sldMk cId="0" sldId="260"/>
            <ac:spMk id="3" creationId="{00000000-0000-0000-0000-000000000000}"/>
          </ac:spMkLst>
        </pc:spChg>
        <pc:spChg chg="mod">
          <ac:chgData name="Hazell, Danielle" userId="16322be0-50ef-46ff-b0c0-d304bc10d5d2" providerId="ADAL" clId="{E6D12E1F-DF63-450C-A9ED-E72C5F6C045B}" dt="2025-11-19T13:40:42.037" v="19" actId="14100"/>
          <ac:spMkLst>
            <pc:docMk/>
            <pc:sldMk cId="0" sldId="260"/>
            <ac:spMk id="4" creationId="{00000000-0000-0000-0000-000000000000}"/>
          </ac:spMkLst>
        </pc:spChg>
        <pc:spChg chg="mod">
          <ac:chgData name="Hazell, Danielle" userId="16322be0-50ef-46ff-b0c0-d304bc10d5d2" providerId="ADAL" clId="{E6D12E1F-DF63-450C-A9ED-E72C5F6C045B}" dt="2025-11-19T13:40:50.768" v="21" actId="14100"/>
          <ac:spMkLst>
            <pc:docMk/>
            <pc:sldMk cId="0" sldId="260"/>
            <ac:spMk id="5" creationId="{00000000-0000-0000-0000-000000000000}"/>
          </ac:spMkLst>
        </pc:spChg>
        <pc:spChg chg="mod">
          <ac:chgData name="Hazell, Danielle" userId="16322be0-50ef-46ff-b0c0-d304bc10d5d2" providerId="ADAL" clId="{E6D12E1F-DF63-450C-A9ED-E72C5F6C045B}" dt="2025-11-19T13:41:27.975" v="27" actId="14100"/>
          <ac:spMkLst>
            <pc:docMk/>
            <pc:sldMk cId="0" sldId="260"/>
            <ac:spMk id="6" creationId="{00000000-0000-0000-0000-000000000000}"/>
          </ac:spMkLst>
        </pc:spChg>
        <pc:spChg chg="mod">
          <ac:chgData name="Hazell, Danielle" userId="16322be0-50ef-46ff-b0c0-d304bc10d5d2" providerId="ADAL" clId="{E6D12E1F-DF63-450C-A9ED-E72C5F6C045B}" dt="2025-11-19T13:40:42.037" v="19" actId="14100"/>
          <ac:spMkLst>
            <pc:docMk/>
            <pc:sldMk cId="0" sldId="260"/>
            <ac:spMk id="7" creationId="{00000000-0000-0000-0000-000000000000}"/>
          </ac:spMkLst>
        </pc:spChg>
        <pc:spChg chg="mod">
          <ac:chgData name="Hazell, Danielle" userId="16322be0-50ef-46ff-b0c0-d304bc10d5d2" providerId="ADAL" clId="{E6D12E1F-DF63-450C-A9ED-E72C5F6C045B}" dt="2025-11-19T13:40:54.861" v="22" actId="14100"/>
          <ac:spMkLst>
            <pc:docMk/>
            <pc:sldMk cId="0" sldId="260"/>
            <ac:spMk id="8" creationId="{00000000-0000-0000-0000-000000000000}"/>
          </ac:spMkLst>
        </pc:spChg>
        <pc:spChg chg="mod">
          <ac:chgData name="Hazell, Danielle" userId="16322be0-50ef-46ff-b0c0-d304bc10d5d2" providerId="ADAL" clId="{E6D12E1F-DF63-450C-A9ED-E72C5F6C045B}" dt="2025-11-19T13:41:31.868" v="29" actId="14100"/>
          <ac:spMkLst>
            <pc:docMk/>
            <pc:sldMk cId="0" sldId="260"/>
            <ac:spMk id="9" creationId="{00000000-0000-0000-0000-000000000000}"/>
          </ac:spMkLst>
        </pc:spChg>
        <pc:spChg chg="mod">
          <ac:chgData name="Hazell, Danielle" userId="16322be0-50ef-46ff-b0c0-d304bc10d5d2" providerId="ADAL" clId="{E6D12E1F-DF63-450C-A9ED-E72C5F6C045B}" dt="2025-11-19T13:40:42.037" v="19" actId="14100"/>
          <ac:spMkLst>
            <pc:docMk/>
            <pc:sldMk cId="0" sldId="260"/>
            <ac:spMk id="10" creationId="{00000000-0000-0000-0000-000000000000}"/>
          </ac:spMkLst>
        </pc:spChg>
        <pc:spChg chg="mod">
          <ac:chgData name="Hazell, Danielle" userId="16322be0-50ef-46ff-b0c0-d304bc10d5d2" providerId="ADAL" clId="{E6D12E1F-DF63-450C-A9ED-E72C5F6C045B}" dt="2025-11-19T13:41:21.340" v="25" actId="14100"/>
          <ac:spMkLst>
            <pc:docMk/>
            <pc:sldMk cId="0" sldId="260"/>
            <ac:spMk id="11" creationId="{00000000-0000-0000-0000-000000000000}"/>
          </ac:spMkLst>
        </pc:spChg>
        <pc:spChg chg="mod">
          <ac:chgData name="Hazell, Danielle" userId="16322be0-50ef-46ff-b0c0-d304bc10d5d2" providerId="ADAL" clId="{E6D12E1F-DF63-450C-A9ED-E72C5F6C045B}" dt="2025-11-19T13:42:01.396" v="31" actId="14100"/>
          <ac:spMkLst>
            <pc:docMk/>
            <pc:sldMk cId="0" sldId="260"/>
            <ac:spMk id="12" creationId="{00000000-0000-0000-0000-000000000000}"/>
          </ac:spMkLst>
        </pc:spChg>
      </pc:sldChg>
      <pc:sldChg chg="addSp delSp modSp mod">
        <pc:chgData name="Hazell, Danielle" userId="16322be0-50ef-46ff-b0c0-d304bc10d5d2" providerId="ADAL" clId="{E6D12E1F-DF63-450C-A9ED-E72C5F6C045B}" dt="2025-11-25T15:36:15.540" v="147" actId="1076"/>
        <pc:sldMkLst>
          <pc:docMk/>
          <pc:sldMk cId="0" sldId="261"/>
        </pc:sldMkLst>
        <pc:picChg chg="del">
          <ac:chgData name="Hazell, Danielle" userId="16322be0-50ef-46ff-b0c0-d304bc10d5d2" providerId="ADAL" clId="{E6D12E1F-DF63-450C-A9ED-E72C5F6C045B}" dt="2025-11-25T15:35:30.504" v="141" actId="478"/>
          <ac:picMkLst>
            <pc:docMk/>
            <pc:sldMk cId="0" sldId="261"/>
            <ac:picMk id="4" creationId="{00000000-0000-0000-0000-000000000000}"/>
          </ac:picMkLst>
        </pc:picChg>
        <pc:picChg chg="del">
          <ac:chgData name="Hazell, Danielle" userId="16322be0-50ef-46ff-b0c0-d304bc10d5d2" providerId="ADAL" clId="{E6D12E1F-DF63-450C-A9ED-E72C5F6C045B}" dt="2025-11-25T15:35:27.895" v="140" actId="478"/>
          <ac:picMkLst>
            <pc:docMk/>
            <pc:sldMk cId="0" sldId="261"/>
            <ac:picMk id="19" creationId="{00000000-0000-0000-0000-000000000000}"/>
          </ac:picMkLst>
        </pc:picChg>
        <pc:picChg chg="add mod">
          <ac:chgData name="Hazell, Danielle" userId="16322be0-50ef-46ff-b0c0-d304bc10d5d2" providerId="ADAL" clId="{E6D12E1F-DF63-450C-A9ED-E72C5F6C045B}" dt="2025-11-25T15:35:52.563" v="144" actId="1076"/>
          <ac:picMkLst>
            <pc:docMk/>
            <pc:sldMk cId="0" sldId="261"/>
            <ac:picMk id="23" creationId="{306CF009-080F-C4C9-6432-4D602E59A84F}"/>
          </ac:picMkLst>
        </pc:picChg>
        <pc:picChg chg="add mod">
          <ac:chgData name="Hazell, Danielle" userId="16322be0-50ef-46ff-b0c0-d304bc10d5d2" providerId="ADAL" clId="{E6D12E1F-DF63-450C-A9ED-E72C5F6C045B}" dt="2025-11-25T15:36:15.540" v="147" actId="1076"/>
          <ac:picMkLst>
            <pc:docMk/>
            <pc:sldMk cId="0" sldId="261"/>
            <ac:picMk id="25" creationId="{8C032472-49EF-DD96-0D59-5599FF52A021}"/>
          </ac:picMkLst>
        </pc:picChg>
      </pc:sldChg>
      <pc:sldChg chg="modSp mod">
        <pc:chgData name="Hazell, Danielle" userId="16322be0-50ef-46ff-b0c0-d304bc10d5d2" providerId="ADAL" clId="{E6D12E1F-DF63-450C-A9ED-E72C5F6C045B}" dt="2025-11-19T13:42:52.379" v="37" actId="1076"/>
        <pc:sldMkLst>
          <pc:docMk/>
          <pc:sldMk cId="0" sldId="262"/>
        </pc:sldMkLst>
        <pc:spChg chg="mod">
          <ac:chgData name="Hazell, Danielle" userId="16322be0-50ef-46ff-b0c0-d304bc10d5d2" providerId="ADAL" clId="{E6D12E1F-DF63-450C-A9ED-E72C5F6C045B}" dt="2025-11-19T13:42:52.379" v="37" actId="1076"/>
          <ac:spMkLst>
            <pc:docMk/>
            <pc:sldMk cId="0" sldId="262"/>
            <ac:spMk id="3" creationId="{00000000-0000-0000-0000-000000000000}"/>
          </ac:spMkLst>
        </pc:spChg>
        <pc:spChg chg="mod">
          <ac:chgData name="Hazell, Danielle" userId="16322be0-50ef-46ff-b0c0-d304bc10d5d2" providerId="ADAL" clId="{E6D12E1F-DF63-450C-A9ED-E72C5F6C045B}" dt="2025-11-19T13:42:48.540" v="36" actId="1076"/>
          <ac:spMkLst>
            <pc:docMk/>
            <pc:sldMk cId="0" sldId="262"/>
            <ac:spMk id="5" creationId="{00000000-0000-0000-0000-000000000000}"/>
          </ac:spMkLst>
        </pc:spChg>
        <pc:spChg chg="mod">
          <ac:chgData name="Hazell, Danielle" userId="16322be0-50ef-46ff-b0c0-d304bc10d5d2" providerId="ADAL" clId="{E6D12E1F-DF63-450C-A9ED-E72C5F6C045B}" dt="2025-11-19T13:42:48.540" v="36" actId="1076"/>
          <ac:spMkLst>
            <pc:docMk/>
            <pc:sldMk cId="0" sldId="262"/>
            <ac:spMk id="9" creationId="{00000000-0000-0000-0000-000000000000}"/>
          </ac:spMkLst>
        </pc:spChg>
        <pc:spChg chg="mod">
          <ac:chgData name="Hazell, Danielle" userId="16322be0-50ef-46ff-b0c0-d304bc10d5d2" providerId="ADAL" clId="{E6D12E1F-DF63-450C-A9ED-E72C5F6C045B}" dt="2025-11-19T13:42:48.540" v="36" actId="1076"/>
          <ac:spMkLst>
            <pc:docMk/>
            <pc:sldMk cId="0" sldId="262"/>
            <ac:spMk id="10" creationId="{00000000-0000-0000-0000-000000000000}"/>
          </ac:spMkLst>
        </pc:spChg>
        <pc:spChg chg="mod">
          <ac:chgData name="Hazell, Danielle" userId="16322be0-50ef-46ff-b0c0-d304bc10d5d2" providerId="ADAL" clId="{E6D12E1F-DF63-450C-A9ED-E72C5F6C045B}" dt="2025-11-19T13:42:48.540" v="36" actId="1076"/>
          <ac:spMkLst>
            <pc:docMk/>
            <pc:sldMk cId="0" sldId="262"/>
            <ac:spMk id="11" creationId="{00000000-0000-0000-0000-000000000000}"/>
          </ac:spMkLst>
        </pc:spChg>
        <pc:spChg chg="mod">
          <ac:chgData name="Hazell, Danielle" userId="16322be0-50ef-46ff-b0c0-d304bc10d5d2" providerId="ADAL" clId="{E6D12E1F-DF63-450C-A9ED-E72C5F6C045B}" dt="2025-11-19T13:42:48.540" v="36" actId="1076"/>
          <ac:spMkLst>
            <pc:docMk/>
            <pc:sldMk cId="0" sldId="262"/>
            <ac:spMk id="12" creationId="{00000000-0000-0000-0000-000000000000}"/>
          </ac:spMkLst>
        </pc:spChg>
        <pc:spChg chg="mod">
          <ac:chgData name="Hazell, Danielle" userId="16322be0-50ef-46ff-b0c0-d304bc10d5d2" providerId="ADAL" clId="{E6D12E1F-DF63-450C-A9ED-E72C5F6C045B}" dt="2025-11-19T13:42:48.540" v="36" actId="1076"/>
          <ac:spMkLst>
            <pc:docMk/>
            <pc:sldMk cId="0" sldId="262"/>
            <ac:spMk id="15" creationId="{00000000-0000-0000-0000-000000000000}"/>
          </ac:spMkLst>
        </pc:spChg>
        <pc:spChg chg="mod">
          <ac:chgData name="Hazell, Danielle" userId="16322be0-50ef-46ff-b0c0-d304bc10d5d2" providerId="ADAL" clId="{E6D12E1F-DF63-450C-A9ED-E72C5F6C045B}" dt="2025-11-19T13:42:48.540" v="36" actId="1076"/>
          <ac:spMkLst>
            <pc:docMk/>
            <pc:sldMk cId="0" sldId="262"/>
            <ac:spMk id="16" creationId="{00000000-0000-0000-0000-000000000000}"/>
          </ac:spMkLst>
        </pc:spChg>
        <pc:spChg chg="mod">
          <ac:chgData name="Hazell, Danielle" userId="16322be0-50ef-46ff-b0c0-d304bc10d5d2" providerId="ADAL" clId="{E6D12E1F-DF63-450C-A9ED-E72C5F6C045B}" dt="2025-11-19T13:42:48.540" v="36" actId="1076"/>
          <ac:spMkLst>
            <pc:docMk/>
            <pc:sldMk cId="0" sldId="262"/>
            <ac:spMk id="17" creationId="{00000000-0000-0000-0000-000000000000}"/>
          </ac:spMkLst>
        </pc:spChg>
        <pc:spChg chg="mod">
          <ac:chgData name="Hazell, Danielle" userId="16322be0-50ef-46ff-b0c0-d304bc10d5d2" providerId="ADAL" clId="{E6D12E1F-DF63-450C-A9ED-E72C5F6C045B}" dt="2025-11-19T13:42:48.540" v="36" actId="1076"/>
          <ac:spMkLst>
            <pc:docMk/>
            <pc:sldMk cId="0" sldId="262"/>
            <ac:spMk id="18" creationId="{00000000-0000-0000-0000-000000000000}"/>
          </ac:spMkLst>
        </pc:spChg>
        <pc:spChg chg="mod">
          <ac:chgData name="Hazell, Danielle" userId="16322be0-50ef-46ff-b0c0-d304bc10d5d2" providerId="ADAL" clId="{E6D12E1F-DF63-450C-A9ED-E72C5F6C045B}" dt="2025-11-19T13:42:48.540" v="36" actId="1076"/>
          <ac:spMkLst>
            <pc:docMk/>
            <pc:sldMk cId="0" sldId="262"/>
            <ac:spMk id="19" creationId="{00000000-0000-0000-0000-000000000000}"/>
          </ac:spMkLst>
        </pc:spChg>
      </pc:sldChg>
      <pc:sldChg chg="modSp mod">
        <pc:chgData name="Hazell, Danielle" userId="16322be0-50ef-46ff-b0c0-d304bc10d5d2" providerId="ADAL" clId="{E6D12E1F-DF63-450C-A9ED-E72C5F6C045B}" dt="2025-11-19T13:48:01.407" v="67" actId="20577"/>
        <pc:sldMkLst>
          <pc:docMk/>
          <pc:sldMk cId="0" sldId="264"/>
        </pc:sldMkLst>
        <pc:spChg chg="mod">
          <ac:chgData name="Hazell, Danielle" userId="16322be0-50ef-46ff-b0c0-d304bc10d5d2" providerId="ADAL" clId="{E6D12E1F-DF63-450C-A9ED-E72C5F6C045B}" dt="2025-11-19T13:44:02.938" v="53" actId="14100"/>
          <ac:spMkLst>
            <pc:docMk/>
            <pc:sldMk cId="0" sldId="264"/>
            <ac:spMk id="10" creationId="{00000000-0000-0000-0000-000000000000}"/>
          </ac:spMkLst>
        </pc:spChg>
        <pc:spChg chg="mod">
          <ac:chgData name="Hazell, Danielle" userId="16322be0-50ef-46ff-b0c0-d304bc10d5d2" providerId="ADAL" clId="{E6D12E1F-DF63-450C-A9ED-E72C5F6C045B}" dt="2025-11-19T13:43:44.396" v="45" actId="14100"/>
          <ac:spMkLst>
            <pc:docMk/>
            <pc:sldMk cId="0" sldId="264"/>
            <ac:spMk id="13" creationId="{00000000-0000-0000-0000-000000000000}"/>
          </ac:spMkLst>
        </pc:spChg>
        <pc:spChg chg="mod">
          <ac:chgData name="Hazell, Danielle" userId="16322be0-50ef-46ff-b0c0-d304bc10d5d2" providerId="ADAL" clId="{E6D12E1F-DF63-450C-A9ED-E72C5F6C045B}" dt="2025-11-19T13:47:55.070" v="64" actId="20577"/>
          <ac:spMkLst>
            <pc:docMk/>
            <pc:sldMk cId="0" sldId="264"/>
            <ac:spMk id="14" creationId="{00000000-0000-0000-0000-000000000000}"/>
          </ac:spMkLst>
        </pc:spChg>
        <pc:spChg chg="mod">
          <ac:chgData name="Hazell, Danielle" userId="16322be0-50ef-46ff-b0c0-d304bc10d5d2" providerId="ADAL" clId="{E6D12E1F-DF63-450C-A9ED-E72C5F6C045B}" dt="2025-11-19T13:44:05.634" v="54" actId="14100"/>
          <ac:spMkLst>
            <pc:docMk/>
            <pc:sldMk cId="0" sldId="264"/>
            <ac:spMk id="16" creationId="{00000000-0000-0000-0000-000000000000}"/>
          </ac:spMkLst>
        </pc:spChg>
        <pc:spChg chg="mod">
          <ac:chgData name="Hazell, Danielle" userId="16322be0-50ef-46ff-b0c0-d304bc10d5d2" providerId="ADAL" clId="{E6D12E1F-DF63-450C-A9ED-E72C5F6C045B}" dt="2025-11-19T13:48:01.407" v="67" actId="20577"/>
          <ac:spMkLst>
            <pc:docMk/>
            <pc:sldMk cId="0" sldId="264"/>
            <ac:spMk id="21" creationId="{00000000-0000-0000-0000-000000000000}"/>
          </ac:spMkLst>
        </pc:spChg>
        <pc:picChg chg="mod">
          <ac:chgData name="Hazell, Danielle" userId="16322be0-50ef-46ff-b0c0-d304bc10d5d2" providerId="ADAL" clId="{E6D12E1F-DF63-450C-A9ED-E72C5F6C045B}" dt="2025-11-19T13:44:10.238" v="56" actId="1076"/>
          <ac:picMkLst>
            <pc:docMk/>
            <pc:sldMk cId="0" sldId="264"/>
            <ac:picMk id="2" creationId="{00000000-0000-0000-0000-000000000000}"/>
          </ac:picMkLst>
        </pc:picChg>
      </pc:sldChg>
      <pc:sldChg chg="modSp mod">
        <pc:chgData name="Hazell, Danielle" userId="16322be0-50ef-46ff-b0c0-d304bc10d5d2" providerId="ADAL" clId="{E6D12E1F-DF63-450C-A9ED-E72C5F6C045B}" dt="2025-11-19T13:48:15.397" v="71" actId="20577"/>
        <pc:sldMkLst>
          <pc:docMk/>
          <pc:sldMk cId="0" sldId="265"/>
        </pc:sldMkLst>
        <pc:spChg chg="mod">
          <ac:chgData name="Hazell, Danielle" userId="16322be0-50ef-46ff-b0c0-d304bc10d5d2" providerId="ADAL" clId="{E6D12E1F-DF63-450C-A9ED-E72C5F6C045B}" dt="2025-11-19T13:48:12.941" v="68" actId="20577"/>
          <ac:spMkLst>
            <pc:docMk/>
            <pc:sldMk cId="0" sldId="265"/>
            <ac:spMk id="6" creationId="{00000000-0000-0000-0000-000000000000}"/>
          </ac:spMkLst>
        </pc:spChg>
        <pc:spChg chg="mod">
          <ac:chgData name="Hazell, Danielle" userId="16322be0-50ef-46ff-b0c0-d304bc10d5d2" providerId="ADAL" clId="{E6D12E1F-DF63-450C-A9ED-E72C5F6C045B}" dt="2025-11-19T13:48:13.740" v="69" actId="20577"/>
          <ac:spMkLst>
            <pc:docMk/>
            <pc:sldMk cId="0" sldId="265"/>
            <ac:spMk id="9" creationId="{00000000-0000-0000-0000-000000000000}"/>
          </ac:spMkLst>
        </pc:spChg>
        <pc:spChg chg="mod">
          <ac:chgData name="Hazell, Danielle" userId="16322be0-50ef-46ff-b0c0-d304bc10d5d2" providerId="ADAL" clId="{E6D12E1F-DF63-450C-A9ED-E72C5F6C045B}" dt="2025-11-19T13:48:14.515" v="70" actId="20577"/>
          <ac:spMkLst>
            <pc:docMk/>
            <pc:sldMk cId="0" sldId="265"/>
            <ac:spMk id="12" creationId="{00000000-0000-0000-0000-000000000000}"/>
          </ac:spMkLst>
        </pc:spChg>
        <pc:spChg chg="mod">
          <ac:chgData name="Hazell, Danielle" userId="16322be0-50ef-46ff-b0c0-d304bc10d5d2" providerId="ADAL" clId="{E6D12E1F-DF63-450C-A9ED-E72C5F6C045B}" dt="2025-11-19T13:48:15.397" v="71" actId="20577"/>
          <ac:spMkLst>
            <pc:docMk/>
            <pc:sldMk cId="0" sldId="265"/>
            <ac:spMk id="15" creationId="{00000000-0000-0000-0000-000000000000}"/>
          </ac:spMkLst>
        </pc:spChg>
      </pc:sldChg>
      <pc:sldChg chg="addSp delSp modSp mod">
        <pc:chgData name="Hazell, Danielle" userId="16322be0-50ef-46ff-b0c0-d304bc10d5d2" providerId="ADAL" clId="{E6D12E1F-DF63-450C-A9ED-E72C5F6C045B}" dt="2025-11-25T15:36:54.081" v="151" actId="1076"/>
        <pc:sldMkLst>
          <pc:docMk/>
          <pc:sldMk cId="0" sldId="266"/>
        </pc:sldMkLst>
        <pc:picChg chg="del">
          <ac:chgData name="Hazell, Danielle" userId="16322be0-50ef-46ff-b0c0-d304bc10d5d2" providerId="ADAL" clId="{E6D12E1F-DF63-450C-A9ED-E72C5F6C045B}" dt="2025-11-25T15:36:26.707" v="148" actId="478"/>
          <ac:picMkLst>
            <pc:docMk/>
            <pc:sldMk cId="0" sldId="266"/>
            <ac:picMk id="18" creationId="{00000000-0000-0000-0000-000000000000}"/>
          </ac:picMkLst>
        </pc:picChg>
        <pc:picChg chg="add mod">
          <ac:chgData name="Hazell, Danielle" userId="16322be0-50ef-46ff-b0c0-d304bc10d5d2" providerId="ADAL" clId="{E6D12E1F-DF63-450C-A9ED-E72C5F6C045B}" dt="2025-11-25T15:36:54.081" v="151" actId="1076"/>
          <ac:picMkLst>
            <pc:docMk/>
            <pc:sldMk cId="0" sldId="266"/>
            <ac:picMk id="20" creationId="{5B3B7568-FB6D-F166-05FF-C63BCC01C06A}"/>
          </ac:picMkLst>
        </pc:picChg>
      </pc:sldChg>
      <pc:sldChg chg="modSp mod">
        <pc:chgData name="Hazell, Danielle" userId="16322be0-50ef-46ff-b0c0-d304bc10d5d2" providerId="ADAL" clId="{E6D12E1F-DF63-450C-A9ED-E72C5F6C045B}" dt="2025-11-19T14:05:25.625" v="75" actId="1076"/>
        <pc:sldMkLst>
          <pc:docMk/>
          <pc:sldMk cId="0" sldId="267"/>
        </pc:sldMkLst>
        <pc:spChg chg="mod">
          <ac:chgData name="Hazell, Danielle" userId="16322be0-50ef-46ff-b0c0-d304bc10d5d2" providerId="ADAL" clId="{E6D12E1F-DF63-450C-A9ED-E72C5F6C045B}" dt="2025-11-19T14:05:25.625" v="75" actId="1076"/>
          <ac:spMkLst>
            <pc:docMk/>
            <pc:sldMk cId="0" sldId="267"/>
            <ac:spMk id="7" creationId="{00000000-0000-0000-0000-000000000000}"/>
          </ac:spMkLst>
        </pc:spChg>
        <pc:spChg chg="mod">
          <ac:chgData name="Hazell, Danielle" userId="16322be0-50ef-46ff-b0c0-d304bc10d5d2" providerId="ADAL" clId="{E6D12E1F-DF63-450C-A9ED-E72C5F6C045B}" dt="2025-11-19T14:05:12.679" v="74" actId="1076"/>
          <ac:spMkLst>
            <pc:docMk/>
            <pc:sldMk cId="0" sldId="267"/>
            <ac:spMk id="9" creationId="{00000000-0000-0000-0000-000000000000}"/>
          </ac:spMkLst>
        </pc:spChg>
        <pc:spChg chg="mod">
          <ac:chgData name="Hazell, Danielle" userId="16322be0-50ef-46ff-b0c0-d304bc10d5d2" providerId="ADAL" clId="{E6D12E1F-DF63-450C-A9ED-E72C5F6C045B}" dt="2025-11-19T14:05:02.280" v="73" actId="1076"/>
          <ac:spMkLst>
            <pc:docMk/>
            <pc:sldMk cId="0" sldId="267"/>
            <ac:spMk id="12" creationId="{00000000-0000-0000-0000-000000000000}"/>
          </ac:spMkLst>
        </pc:spChg>
      </pc:sldChg>
      <pc:sldChg chg="addSp delSp modSp mod">
        <pc:chgData name="Hazell, Danielle" userId="16322be0-50ef-46ff-b0c0-d304bc10d5d2" providerId="ADAL" clId="{E6D12E1F-DF63-450C-A9ED-E72C5F6C045B}" dt="2025-11-25T15:38:16.244" v="165" actId="1076"/>
        <pc:sldMkLst>
          <pc:docMk/>
          <pc:sldMk cId="0" sldId="268"/>
        </pc:sldMkLst>
        <pc:spChg chg="mod">
          <ac:chgData name="Hazell, Danielle" userId="16322be0-50ef-46ff-b0c0-d304bc10d5d2" providerId="ADAL" clId="{E6D12E1F-DF63-450C-A9ED-E72C5F6C045B}" dt="2025-11-19T14:05:46.138" v="77" actId="20577"/>
          <ac:spMkLst>
            <pc:docMk/>
            <pc:sldMk cId="0" sldId="268"/>
            <ac:spMk id="6" creationId="{00000000-0000-0000-0000-000000000000}"/>
          </ac:spMkLst>
        </pc:spChg>
        <pc:spChg chg="mod">
          <ac:chgData name="Hazell, Danielle" userId="16322be0-50ef-46ff-b0c0-d304bc10d5d2" providerId="ADAL" clId="{E6D12E1F-DF63-450C-A9ED-E72C5F6C045B}" dt="2025-11-19T14:05:49.348" v="78" actId="20577"/>
          <ac:spMkLst>
            <pc:docMk/>
            <pc:sldMk cId="0" sldId="268"/>
            <ac:spMk id="9" creationId="{00000000-0000-0000-0000-000000000000}"/>
          </ac:spMkLst>
        </pc:spChg>
        <pc:spChg chg="mod">
          <ac:chgData name="Hazell, Danielle" userId="16322be0-50ef-46ff-b0c0-d304bc10d5d2" providerId="ADAL" clId="{E6D12E1F-DF63-450C-A9ED-E72C5F6C045B}" dt="2025-11-19T14:05:51.582" v="79" actId="20577"/>
          <ac:spMkLst>
            <pc:docMk/>
            <pc:sldMk cId="0" sldId="268"/>
            <ac:spMk id="12" creationId="{00000000-0000-0000-0000-000000000000}"/>
          </ac:spMkLst>
        </pc:spChg>
        <pc:grpChg chg="mod">
          <ac:chgData name="Hazell, Danielle" userId="16322be0-50ef-46ff-b0c0-d304bc10d5d2" providerId="ADAL" clId="{E6D12E1F-DF63-450C-A9ED-E72C5F6C045B}" dt="2025-11-25T15:38:12.591" v="164" actId="1076"/>
          <ac:grpSpMkLst>
            <pc:docMk/>
            <pc:sldMk cId="0" sldId="268"/>
            <ac:grpSpMk id="17" creationId="{48891135-C4B9-AF99-4696-92453B09A6CD}"/>
          </ac:grpSpMkLst>
        </pc:grpChg>
        <pc:grpChg chg="mod">
          <ac:chgData name="Hazell, Danielle" userId="16322be0-50ef-46ff-b0c0-d304bc10d5d2" providerId="ADAL" clId="{E6D12E1F-DF63-450C-A9ED-E72C5F6C045B}" dt="2025-11-25T15:38:08.625" v="163" actId="14100"/>
          <ac:grpSpMkLst>
            <pc:docMk/>
            <pc:sldMk cId="0" sldId="268"/>
            <ac:grpSpMk id="18" creationId="{9696AB17-17CF-4A93-D90D-1AEF234A3871}"/>
          </ac:grpSpMkLst>
        </pc:grpChg>
        <pc:grpChg chg="mod">
          <ac:chgData name="Hazell, Danielle" userId="16322be0-50ef-46ff-b0c0-d304bc10d5d2" providerId="ADAL" clId="{E6D12E1F-DF63-450C-A9ED-E72C5F6C045B}" dt="2025-11-25T15:38:16.244" v="165" actId="1076"/>
          <ac:grpSpMkLst>
            <pc:docMk/>
            <pc:sldMk cId="0" sldId="268"/>
            <ac:grpSpMk id="19" creationId="{CEFD087C-AB09-8E4E-D5A8-9E9DA55124DE}"/>
          </ac:grpSpMkLst>
        </pc:grpChg>
        <pc:grpChg chg="mod">
          <ac:chgData name="Hazell, Danielle" userId="16322be0-50ef-46ff-b0c0-d304bc10d5d2" providerId="ADAL" clId="{E6D12E1F-DF63-450C-A9ED-E72C5F6C045B}" dt="2025-11-25T15:38:04.265" v="162" actId="1076"/>
          <ac:grpSpMkLst>
            <pc:docMk/>
            <pc:sldMk cId="0" sldId="268"/>
            <ac:grpSpMk id="20" creationId="{7C193159-42E2-2376-2457-CA8D09F9E9FF}"/>
          </ac:grpSpMkLst>
        </pc:grpChg>
        <pc:picChg chg="del mod">
          <ac:chgData name="Hazell, Danielle" userId="16322be0-50ef-46ff-b0c0-d304bc10d5d2" providerId="ADAL" clId="{E6D12E1F-DF63-450C-A9ED-E72C5F6C045B}" dt="2025-11-25T15:37:09.403" v="152" actId="478"/>
          <ac:picMkLst>
            <pc:docMk/>
            <pc:sldMk cId="0" sldId="268"/>
            <ac:picMk id="2" creationId="{00000000-0000-0000-0000-000000000000}"/>
          </ac:picMkLst>
        </pc:picChg>
        <pc:picChg chg="del">
          <ac:chgData name="Hazell, Danielle" userId="16322be0-50ef-46ff-b0c0-d304bc10d5d2" providerId="ADAL" clId="{E6D12E1F-DF63-450C-A9ED-E72C5F6C045B}" dt="2025-11-25T15:37:31.825" v="157" actId="478"/>
          <ac:picMkLst>
            <pc:docMk/>
            <pc:sldMk cId="0" sldId="268"/>
            <ac:picMk id="4" creationId="{00000000-0000-0000-0000-000000000000}"/>
          </ac:picMkLst>
        </pc:picChg>
        <pc:picChg chg="add mod">
          <ac:chgData name="Hazell, Danielle" userId="16322be0-50ef-46ff-b0c0-d304bc10d5d2" providerId="ADAL" clId="{E6D12E1F-DF63-450C-A9ED-E72C5F6C045B}" dt="2025-11-25T15:38:01.625" v="161" actId="1076"/>
          <ac:picMkLst>
            <pc:docMk/>
            <pc:sldMk cId="0" sldId="268"/>
            <ac:picMk id="21" creationId="{11C18303-99C0-32C6-88C4-18E83CD3DF10}"/>
          </ac:picMkLst>
        </pc:picChg>
      </pc:sldChg>
      <pc:sldChg chg="modSp mod">
        <pc:chgData name="Hazell, Danielle" userId="16322be0-50ef-46ff-b0c0-d304bc10d5d2" providerId="ADAL" clId="{E6D12E1F-DF63-450C-A9ED-E72C5F6C045B}" dt="2025-11-19T14:06:16.342" v="82" actId="20577"/>
        <pc:sldMkLst>
          <pc:docMk/>
          <pc:sldMk cId="0" sldId="269"/>
        </pc:sldMkLst>
        <pc:spChg chg="mod">
          <ac:chgData name="Hazell, Danielle" userId="16322be0-50ef-46ff-b0c0-d304bc10d5d2" providerId="ADAL" clId="{E6D12E1F-DF63-450C-A9ED-E72C5F6C045B}" dt="2025-11-19T14:06:14.268" v="80" actId="20577"/>
          <ac:spMkLst>
            <pc:docMk/>
            <pc:sldMk cId="0" sldId="269"/>
            <ac:spMk id="5" creationId="{00000000-0000-0000-0000-000000000000}"/>
          </ac:spMkLst>
        </pc:spChg>
        <pc:spChg chg="mod">
          <ac:chgData name="Hazell, Danielle" userId="16322be0-50ef-46ff-b0c0-d304bc10d5d2" providerId="ADAL" clId="{E6D12E1F-DF63-450C-A9ED-E72C5F6C045B}" dt="2025-11-19T14:06:15.103" v="81" actId="20577"/>
          <ac:spMkLst>
            <pc:docMk/>
            <pc:sldMk cId="0" sldId="269"/>
            <ac:spMk id="8" creationId="{00000000-0000-0000-0000-000000000000}"/>
          </ac:spMkLst>
        </pc:spChg>
        <pc:spChg chg="mod">
          <ac:chgData name="Hazell, Danielle" userId="16322be0-50ef-46ff-b0c0-d304bc10d5d2" providerId="ADAL" clId="{E6D12E1F-DF63-450C-A9ED-E72C5F6C045B}" dt="2025-11-19T14:06:16.342" v="82" actId="20577"/>
          <ac:spMkLst>
            <pc:docMk/>
            <pc:sldMk cId="0" sldId="269"/>
            <ac:spMk id="11" creationId="{00000000-0000-0000-0000-000000000000}"/>
          </ac:spMkLst>
        </pc:spChg>
      </pc:sldChg>
      <pc:sldChg chg="modSp mod">
        <pc:chgData name="Hazell, Danielle" userId="16322be0-50ef-46ff-b0c0-d304bc10d5d2" providerId="ADAL" clId="{E6D12E1F-DF63-450C-A9ED-E72C5F6C045B}" dt="2025-11-19T14:06:50.581" v="86" actId="1076"/>
        <pc:sldMkLst>
          <pc:docMk/>
          <pc:sldMk cId="0" sldId="270"/>
        </pc:sldMkLst>
        <pc:spChg chg="mod">
          <ac:chgData name="Hazell, Danielle" userId="16322be0-50ef-46ff-b0c0-d304bc10d5d2" providerId="ADAL" clId="{E6D12E1F-DF63-450C-A9ED-E72C5F6C045B}" dt="2025-11-19T14:06:34.812" v="83" actId="1076"/>
          <ac:spMkLst>
            <pc:docMk/>
            <pc:sldMk cId="0" sldId="270"/>
            <ac:spMk id="7" creationId="{00000000-0000-0000-0000-000000000000}"/>
          </ac:spMkLst>
        </pc:spChg>
        <pc:spChg chg="mod">
          <ac:chgData name="Hazell, Danielle" userId="16322be0-50ef-46ff-b0c0-d304bc10d5d2" providerId="ADAL" clId="{E6D12E1F-DF63-450C-A9ED-E72C5F6C045B}" dt="2025-11-19T14:06:45.117" v="85" actId="1076"/>
          <ac:spMkLst>
            <pc:docMk/>
            <pc:sldMk cId="0" sldId="270"/>
            <ac:spMk id="8" creationId="{00000000-0000-0000-0000-000000000000}"/>
          </ac:spMkLst>
        </pc:spChg>
        <pc:spChg chg="mod">
          <ac:chgData name="Hazell, Danielle" userId="16322be0-50ef-46ff-b0c0-d304bc10d5d2" providerId="ADAL" clId="{E6D12E1F-DF63-450C-A9ED-E72C5F6C045B}" dt="2025-11-19T14:06:45.117" v="85" actId="1076"/>
          <ac:spMkLst>
            <pc:docMk/>
            <pc:sldMk cId="0" sldId="270"/>
            <ac:spMk id="9" creationId="{00000000-0000-0000-0000-000000000000}"/>
          </ac:spMkLst>
        </pc:spChg>
        <pc:spChg chg="mod">
          <ac:chgData name="Hazell, Danielle" userId="16322be0-50ef-46ff-b0c0-d304bc10d5d2" providerId="ADAL" clId="{E6D12E1F-DF63-450C-A9ED-E72C5F6C045B}" dt="2025-11-19T14:06:39.700" v="84" actId="1076"/>
          <ac:spMkLst>
            <pc:docMk/>
            <pc:sldMk cId="0" sldId="270"/>
            <ac:spMk id="10" creationId="{00000000-0000-0000-0000-000000000000}"/>
          </ac:spMkLst>
        </pc:spChg>
        <pc:spChg chg="mod">
          <ac:chgData name="Hazell, Danielle" userId="16322be0-50ef-46ff-b0c0-d304bc10d5d2" providerId="ADAL" clId="{E6D12E1F-DF63-450C-A9ED-E72C5F6C045B}" dt="2025-11-19T14:06:50.581" v="86" actId="1076"/>
          <ac:spMkLst>
            <pc:docMk/>
            <pc:sldMk cId="0" sldId="270"/>
            <ac:spMk id="11" creationId="{00000000-0000-0000-0000-000000000000}"/>
          </ac:spMkLst>
        </pc:spChg>
        <pc:spChg chg="mod">
          <ac:chgData name="Hazell, Danielle" userId="16322be0-50ef-46ff-b0c0-d304bc10d5d2" providerId="ADAL" clId="{E6D12E1F-DF63-450C-A9ED-E72C5F6C045B}" dt="2025-11-19T14:06:50.581" v="86" actId="1076"/>
          <ac:spMkLst>
            <pc:docMk/>
            <pc:sldMk cId="0" sldId="270"/>
            <ac:spMk id="12" creationId="{00000000-0000-0000-0000-000000000000}"/>
          </ac:spMkLst>
        </pc:spChg>
      </pc:sldChg>
      <pc:sldChg chg="modSp mod">
        <pc:chgData name="Hazell, Danielle" userId="16322be0-50ef-46ff-b0c0-d304bc10d5d2" providerId="ADAL" clId="{E6D12E1F-DF63-450C-A9ED-E72C5F6C045B}" dt="2025-11-19T14:07:23.390" v="91" actId="20577"/>
        <pc:sldMkLst>
          <pc:docMk/>
          <pc:sldMk cId="0" sldId="272"/>
        </pc:sldMkLst>
        <pc:spChg chg="mod">
          <ac:chgData name="Hazell, Danielle" userId="16322be0-50ef-46ff-b0c0-d304bc10d5d2" providerId="ADAL" clId="{E6D12E1F-DF63-450C-A9ED-E72C5F6C045B}" dt="2025-11-19T14:07:17.226" v="89" actId="20577"/>
          <ac:spMkLst>
            <pc:docMk/>
            <pc:sldMk cId="0" sldId="272"/>
            <ac:spMk id="4" creationId="{00000000-0000-0000-0000-000000000000}"/>
          </ac:spMkLst>
        </pc:spChg>
        <pc:spChg chg="mod">
          <ac:chgData name="Hazell, Danielle" userId="16322be0-50ef-46ff-b0c0-d304bc10d5d2" providerId="ADAL" clId="{E6D12E1F-DF63-450C-A9ED-E72C5F6C045B}" dt="2025-11-19T14:07:22.302" v="90" actId="20577"/>
          <ac:spMkLst>
            <pc:docMk/>
            <pc:sldMk cId="0" sldId="272"/>
            <ac:spMk id="18" creationId="{00000000-0000-0000-0000-000000000000}"/>
          </ac:spMkLst>
        </pc:spChg>
        <pc:spChg chg="mod">
          <ac:chgData name="Hazell, Danielle" userId="16322be0-50ef-46ff-b0c0-d304bc10d5d2" providerId="ADAL" clId="{E6D12E1F-DF63-450C-A9ED-E72C5F6C045B}" dt="2025-11-19T14:07:23.390" v="91" actId="20577"/>
          <ac:spMkLst>
            <pc:docMk/>
            <pc:sldMk cId="0" sldId="272"/>
            <ac:spMk id="19" creationId="{00000000-0000-0000-0000-000000000000}"/>
          </ac:spMkLst>
        </pc:spChg>
      </pc:sldChg>
      <pc:sldChg chg="modSp mod">
        <pc:chgData name="Hazell, Danielle" userId="16322be0-50ef-46ff-b0c0-d304bc10d5d2" providerId="ADAL" clId="{E6D12E1F-DF63-450C-A9ED-E72C5F6C045B}" dt="2025-11-19T14:07:52.283" v="95" actId="1076"/>
        <pc:sldMkLst>
          <pc:docMk/>
          <pc:sldMk cId="0" sldId="273"/>
        </pc:sldMkLst>
        <pc:spChg chg="mod">
          <ac:chgData name="Hazell, Danielle" userId="16322be0-50ef-46ff-b0c0-d304bc10d5d2" providerId="ADAL" clId="{E6D12E1F-DF63-450C-A9ED-E72C5F6C045B}" dt="2025-11-19T14:07:35.412" v="92" actId="1076"/>
          <ac:spMkLst>
            <pc:docMk/>
            <pc:sldMk cId="0" sldId="273"/>
            <ac:spMk id="5" creationId="{00000000-0000-0000-0000-000000000000}"/>
          </ac:spMkLst>
        </pc:spChg>
        <pc:spChg chg="mod">
          <ac:chgData name="Hazell, Danielle" userId="16322be0-50ef-46ff-b0c0-d304bc10d5d2" providerId="ADAL" clId="{E6D12E1F-DF63-450C-A9ED-E72C5F6C045B}" dt="2025-11-19T14:07:35.412" v="92" actId="1076"/>
          <ac:spMkLst>
            <pc:docMk/>
            <pc:sldMk cId="0" sldId="273"/>
            <ac:spMk id="6" creationId="{00000000-0000-0000-0000-000000000000}"/>
          </ac:spMkLst>
        </pc:spChg>
        <pc:spChg chg="mod">
          <ac:chgData name="Hazell, Danielle" userId="16322be0-50ef-46ff-b0c0-d304bc10d5d2" providerId="ADAL" clId="{E6D12E1F-DF63-450C-A9ED-E72C5F6C045B}" dt="2025-11-19T14:07:42.436" v="93" actId="1076"/>
          <ac:spMkLst>
            <pc:docMk/>
            <pc:sldMk cId="0" sldId="273"/>
            <ac:spMk id="8" creationId="{00000000-0000-0000-0000-000000000000}"/>
          </ac:spMkLst>
        </pc:spChg>
        <pc:spChg chg="mod">
          <ac:chgData name="Hazell, Danielle" userId="16322be0-50ef-46ff-b0c0-d304bc10d5d2" providerId="ADAL" clId="{E6D12E1F-DF63-450C-A9ED-E72C5F6C045B}" dt="2025-11-19T14:07:42.436" v="93" actId="1076"/>
          <ac:spMkLst>
            <pc:docMk/>
            <pc:sldMk cId="0" sldId="273"/>
            <ac:spMk id="9" creationId="{00000000-0000-0000-0000-000000000000}"/>
          </ac:spMkLst>
        </pc:spChg>
        <pc:spChg chg="mod">
          <ac:chgData name="Hazell, Danielle" userId="16322be0-50ef-46ff-b0c0-d304bc10d5d2" providerId="ADAL" clId="{E6D12E1F-DF63-450C-A9ED-E72C5F6C045B}" dt="2025-11-19T14:07:47.340" v="94" actId="1076"/>
          <ac:spMkLst>
            <pc:docMk/>
            <pc:sldMk cId="0" sldId="273"/>
            <ac:spMk id="11" creationId="{00000000-0000-0000-0000-000000000000}"/>
          </ac:spMkLst>
        </pc:spChg>
        <pc:spChg chg="mod">
          <ac:chgData name="Hazell, Danielle" userId="16322be0-50ef-46ff-b0c0-d304bc10d5d2" providerId="ADAL" clId="{E6D12E1F-DF63-450C-A9ED-E72C5F6C045B}" dt="2025-11-19T14:07:47.340" v="94" actId="1076"/>
          <ac:spMkLst>
            <pc:docMk/>
            <pc:sldMk cId="0" sldId="273"/>
            <ac:spMk id="12" creationId="{00000000-0000-0000-0000-000000000000}"/>
          </ac:spMkLst>
        </pc:spChg>
        <pc:spChg chg="mod">
          <ac:chgData name="Hazell, Danielle" userId="16322be0-50ef-46ff-b0c0-d304bc10d5d2" providerId="ADAL" clId="{E6D12E1F-DF63-450C-A9ED-E72C5F6C045B}" dt="2025-11-19T14:07:52.283" v="95" actId="1076"/>
          <ac:spMkLst>
            <pc:docMk/>
            <pc:sldMk cId="0" sldId="273"/>
            <ac:spMk id="14" creationId="{00000000-0000-0000-0000-000000000000}"/>
          </ac:spMkLst>
        </pc:spChg>
        <pc:spChg chg="mod">
          <ac:chgData name="Hazell, Danielle" userId="16322be0-50ef-46ff-b0c0-d304bc10d5d2" providerId="ADAL" clId="{E6D12E1F-DF63-450C-A9ED-E72C5F6C045B}" dt="2025-11-19T14:07:52.283" v="95" actId="1076"/>
          <ac:spMkLst>
            <pc:docMk/>
            <pc:sldMk cId="0" sldId="273"/>
            <ac:spMk id="15" creationId="{00000000-0000-0000-0000-000000000000}"/>
          </ac:spMkLst>
        </pc:spChg>
      </pc:sldChg>
      <pc:sldChg chg="modSp mod">
        <pc:chgData name="Hazell, Danielle" userId="16322be0-50ef-46ff-b0c0-d304bc10d5d2" providerId="ADAL" clId="{E6D12E1F-DF63-450C-A9ED-E72C5F6C045B}" dt="2025-11-19T14:08:17.020" v="100" actId="1076"/>
        <pc:sldMkLst>
          <pc:docMk/>
          <pc:sldMk cId="0" sldId="274"/>
        </pc:sldMkLst>
        <pc:spChg chg="mod">
          <ac:chgData name="Hazell, Danielle" userId="16322be0-50ef-46ff-b0c0-d304bc10d5d2" providerId="ADAL" clId="{E6D12E1F-DF63-450C-A9ED-E72C5F6C045B}" dt="2025-11-19T14:08:13.716" v="99" actId="1076"/>
          <ac:spMkLst>
            <pc:docMk/>
            <pc:sldMk cId="0" sldId="274"/>
            <ac:spMk id="3" creationId="{00000000-0000-0000-0000-000000000000}"/>
          </ac:spMkLst>
        </pc:spChg>
        <pc:grpChg chg="mod">
          <ac:chgData name="Hazell, Danielle" userId="16322be0-50ef-46ff-b0c0-d304bc10d5d2" providerId="ADAL" clId="{E6D12E1F-DF63-450C-A9ED-E72C5F6C045B}" dt="2025-11-19T14:08:17.020" v="100" actId="1076"/>
          <ac:grpSpMkLst>
            <pc:docMk/>
            <pc:sldMk cId="0" sldId="274"/>
            <ac:grpSpMk id="14" creationId="{06CFF275-1BBE-613E-23C1-2837024E4392}"/>
          </ac:grpSpMkLst>
        </pc:grpChg>
        <pc:picChg chg="mod">
          <ac:chgData name="Hazell, Danielle" userId="16322be0-50ef-46ff-b0c0-d304bc10d5d2" providerId="ADAL" clId="{E6D12E1F-DF63-450C-A9ED-E72C5F6C045B}" dt="2025-11-19T14:08:08.034" v="97" actId="1076"/>
          <ac:picMkLst>
            <pc:docMk/>
            <pc:sldMk cId="0" sldId="274"/>
            <ac:picMk id="2" creationId="{00000000-0000-0000-0000-000000000000}"/>
          </ac:picMkLst>
        </pc:picChg>
      </pc:sldChg>
      <pc:sldChg chg="modSp mod">
        <pc:chgData name="Hazell, Danielle" userId="16322be0-50ef-46ff-b0c0-d304bc10d5d2" providerId="ADAL" clId="{E6D12E1F-DF63-450C-A9ED-E72C5F6C045B}" dt="2025-11-19T14:09:09.827" v="104" actId="1076"/>
        <pc:sldMkLst>
          <pc:docMk/>
          <pc:sldMk cId="0" sldId="276"/>
        </pc:sldMkLst>
        <pc:spChg chg="mod">
          <ac:chgData name="Hazell, Danielle" userId="16322be0-50ef-46ff-b0c0-d304bc10d5d2" providerId="ADAL" clId="{E6D12E1F-DF63-450C-A9ED-E72C5F6C045B}" dt="2025-11-19T14:08:44.267" v="102" actId="1076"/>
          <ac:spMkLst>
            <pc:docMk/>
            <pc:sldMk cId="0" sldId="276"/>
            <ac:spMk id="2" creationId="{00000000-0000-0000-0000-000000000000}"/>
          </ac:spMkLst>
        </pc:spChg>
        <pc:spChg chg="mod">
          <ac:chgData name="Hazell, Danielle" userId="16322be0-50ef-46ff-b0c0-d304bc10d5d2" providerId="ADAL" clId="{E6D12E1F-DF63-450C-A9ED-E72C5F6C045B}" dt="2025-11-19T14:09:00.901" v="103" actId="1076"/>
          <ac:spMkLst>
            <pc:docMk/>
            <pc:sldMk cId="0" sldId="276"/>
            <ac:spMk id="5" creationId="{00000000-0000-0000-0000-000000000000}"/>
          </ac:spMkLst>
        </pc:spChg>
        <pc:spChg chg="mod">
          <ac:chgData name="Hazell, Danielle" userId="16322be0-50ef-46ff-b0c0-d304bc10d5d2" providerId="ADAL" clId="{E6D12E1F-DF63-450C-A9ED-E72C5F6C045B}" dt="2025-11-19T14:09:00.901" v="103" actId="1076"/>
          <ac:spMkLst>
            <pc:docMk/>
            <pc:sldMk cId="0" sldId="276"/>
            <ac:spMk id="8" creationId="{00000000-0000-0000-0000-000000000000}"/>
          </ac:spMkLst>
        </pc:spChg>
        <pc:spChg chg="mod">
          <ac:chgData name="Hazell, Danielle" userId="16322be0-50ef-46ff-b0c0-d304bc10d5d2" providerId="ADAL" clId="{E6D12E1F-DF63-450C-A9ED-E72C5F6C045B}" dt="2025-11-19T14:09:00.901" v="103" actId="1076"/>
          <ac:spMkLst>
            <pc:docMk/>
            <pc:sldMk cId="0" sldId="276"/>
            <ac:spMk id="10" creationId="{00000000-0000-0000-0000-000000000000}"/>
          </ac:spMkLst>
        </pc:spChg>
        <pc:spChg chg="mod">
          <ac:chgData name="Hazell, Danielle" userId="16322be0-50ef-46ff-b0c0-d304bc10d5d2" providerId="ADAL" clId="{E6D12E1F-DF63-450C-A9ED-E72C5F6C045B}" dt="2025-11-19T14:09:00.901" v="103" actId="1076"/>
          <ac:spMkLst>
            <pc:docMk/>
            <pc:sldMk cId="0" sldId="276"/>
            <ac:spMk id="11" creationId="{00000000-0000-0000-0000-000000000000}"/>
          </ac:spMkLst>
        </pc:spChg>
        <pc:spChg chg="mod">
          <ac:chgData name="Hazell, Danielle" userId="16322be0-50ef-46ff-b0c0-d304bc10d5d2" providerId="ADAL" clId="{E6D12E1F-DF63-450C-A9ED-E72C5F6C045B}" dt="2025-11-19T14:09:00.901" v="103" actId="1076"/>
          <ac:spMkLst>
            <pc:docMk/>
            <pc:sldMk cId="0" sldId="276"/>
            <ac:spMk id="12" creationId="{00000000-0000-0000-0000-000000000000}"/>
          </ac:spMkLst>
        </pc:spChg>
        <pc:spChg chg="mod">
          <ac:chgData name="Hazell, Danielle" userId="16322be0-50ef-46ff-b0c0-d304bc10d5d2" providerId="ADAL" clId="{E6D12E1F-DF63-450C-A9ED-E72C5F6C045B}" dt="2025-11-19T14:09:00.901" v="103" actId="1076"/>
          <ac:spMkLst>
            <pc:docMk/>
            <pc:sldMk cId="0" sldId="276"/>
            <ac:spMk id="13" creationId="{00000000-0000-0000-0000-000000000000}"/>
          </ac:spMkLst>
        </pc:spChg>
        <pc:spChg chg="mod">
          <ac:chgData name="Hazell, Danielle" userId="16322be0-50ef-46ff-b0c0-d304bc10d5d2" providerId="ADAL" clId="{E6D12E1F-DF63-450C-A9ED-E72C5F6C045B}" dt="2025-11-19T14:09:00.901" v="103" actId="1076"/>
          <ac:spMkLst>
            <pc:docMk/>
            <pc:sldMk cId="0" sldId="276"/>
            <ac:spMk id="15" creationId="{00000000-0000-0000-0000-000000000000}"/>
          </ac:spMkLst>
        </pc:spChg>
        <pc:spChg chg="mod">
          <ac:chgData name="Hazell, Danielle" userId="16322be0-50ef-46ff-b0c0-d304bc10d5d2" providerId="ADAL" clId="{E6D12E1F-DF63-450C-A9ED-E72C5F6C045B}" dt="2025-11-19T14:09:00.901" v="103" actId="1076"/>
          <ac:spMkLst>
            <pc:docMk/>
            <pc:sldMk cId="0" sldId="276"/>
            <ac:spMk id="16" creationId="{00000000-0000-0000-0000-000000000000}"/>
          </ac:spMkLst>
        </pc:spChg>
        <pc:spChg chg="mod">
          <ac:chgData name="Hazell, Danielle" userId="16322be0-50ef-46ff-b0c0-d304bc10d5d2" providerId="ADAL" clId="{E6D12E1F-DF63-450C-A9ED-E72C5F6C045B}" dt="2025-11-19T14:09:00.901" v="103" actId="1076"/>
          <ac:spMkLst>
            <pc:docMk/>
            <pc:sldMk cId="0" sldId="276"/>
            <ac:spMk id="18" creationId="{00000000-0000-0000-0000-000000000000}"/>
          </ac:spMkLst>
        </pc:spChg>
        <pc:spChg chg="mod">
          <ac:chgData name="Hazell, Danielle" userId="16322be0-50ef-46ff-b0c0-d304bc10d5d2" providerId="ADAL" clId="{E6D12E1F-DF63-450C-A9ED-E72C5F6C045B}" dt="2025-11-19T14:09:00.901" v="103" actId="1076"/>
          <ac:spMkLst>
            <pc:docMk/>
            <pc:sldMk cId="0" sldId="276"/>
            <ac:spMk id="19" creationId="{00000000-0000-0000-0000-000000000000}"/>
          </ac:spMkLst>
        </pc:spChg>
        <pc:spChg chg="mod">
          <ac:chgData name="Hazell, Danielle" userId="16322be0-50ef-46ff-b0c0-d304bc10d5d2" providerId="ADAL" clId="{E6D12E1F-DF63-450C-A9ED-E72C5F6C045B}" dt="2025-11-19T14:09:09.827" v="104" actId="1076"/>
          <ac:spMkLst>
            <pc:docMk/>
            <pc:sldMk cId="0" sldId="276"/>
            <ac:spMk id="21" creationId="{00000000-0000-0000-0000-000000000000}"/>
          </ac:spMkLst>
        </pc:spChg>
      </pc:sldChg>
      <pc:sldChg chg="addSp delSp modSp mod">
        <pc:chgData name="Hazell, Danielle" userId="16322be0-50ef-46ff-b0c0-d304bc10d5d2" providerId="ADAL" clId="{E6D12E1F-DF63-450C-A9ED-E72C5F6C045B}" dt="2025-11-25T15:39:21.617" v="173" actId="1076"/>
        <pc:sldMkLst>
          <pc:docMk/>
          <pc:sldMk cId="0" sldId="277"/>
        </pc:sldMkLst>
        <pc:picChg chg="del">
          <ac:chgData name="Hazell, Danielle" userId="16322be0-50ef-46ff-b0c0-d304bc10d5d2" providerId="ADAL" clId="{E6D12E1F-DF63-450C-A9ED-E72C5F6C045B}" dt="2025-11-25T15:38:36.395" v="166" actId="478"/>
          <ac:picMkLst>
            <pc:docMk/>
            <pc:sldMk cId="0" sldId="277"/>
            <ac:picMk id="9" creationId="{00000000-0000-0000-0000-000000000000}"/>
          </ac:picMkLst>
        </pc:picChg>
        <pc:picChg chg="del">
          <ac:chgData name="Hazell, Danielle" userId="16322be0-50ef-46ff-b0c0-d304bc10d5d2" providerId="ADAL" clId="{E6D12E1F-DF63-450C-A9ED-E72C5F6C045B}" dt="2025-11-25T15:38:59.809" v="170" actId="478"/>
          <ac:picMkLst>
            <pc:docMk/>
            <pc:sldMk cId="0" sldId="277"/>
            <ac:picMk id="14" creationId="{00000000-0000-0000-0000-000000000000}"/>
          </ac:picMkLst>
        </pc:picChg>
        <pc:picChg chg="add mod">
          <ac:chgData name="Hazell, Danielle" userId="16322be0-50ef-46ff-b0c0-d304bc10d5d2" providerId="ADAL" clId="{E6D12E1F-DF63-450C-A9ED-E72C5F6C045B}" dt="2025-11-25T15:38:55.187" v="169" actId="1076"/>
          <ac:picMkLst>
            <pc:docMk/>
            <pc:sldMk cId="0" sldId="277"/>
            <ac:picMk id="23" creationId="{EE69B74C-E085-A4C0-0351-6999237BE699}"/>
          </ac:picMkLst>
        </pc:picChg>
        <pc:picChg chg="add mod">
          <ac:chgData name="Hazell, Danielle" userId="16322be0-50ef-46ff-b0c0-d304bc10d5d2" providerId="ADAL" clId="{E6D12E1F-DF63-450C-A9ED-E72C5F6C045B}" dt="2025-11-25T15:39:21.617" v="173" actId="1076"/>
          <ac:picMkLst>
            <pc:docMk/>
            <pc:sldMk cId="0" sldId="277"/>
            <ac:picMk id="26" creationId="{308295F4-0AA9-44B1-29DF-78691A64452C}"/>
          </ac:picMkLst>
        </pc:picChg>
      </pc:sldChg>
      <pc:sldChg chg="modSp mod">
        <pc:chgData name="Hazell, Danielle" userId="16322be0-50ef-46ff-b0c0-d304bc10d5d2" providerId="ADAL" clId="{E6D12E1F-DF63-450C-A9ED-E72C5F6C045B}" dt="2025-11-19T14:09:39.131" v="106" actId="1076"/>
        <pc:sldMkLst>
          <pc:docMk/>
          <pc:sldMk cId="0" sldId="278"/>
        </pc:sldMkLst>
        <pc:grpChg chg="mod">
          <ac:chgData name="Hazell, Danielle" userId="16322be0-50ef-46ff-b0c0-d304bc10d5d2" providerId="ADAL" clId="{E6D12E1F-DF63-450C-A9ED-E72C5F6C045B}" dt="2025-11-19T14:09:39.131" v="106" actId="1076"/>
          <ac:grpSpMkLst>
            <pc:docMk/>
            <pc:sldMk cId="0" sldId="278"/>
            <ac:grpSpMk id="73" creationId="{1F3867A4-1A9C-324F-E754-C426FF38181A}"/>
          </ac:grpSpMkLst>
        </pc:grpChg>
      </pc:sldChg>
      <pc:sldChg chg="modSp mod">
        <pc:chgData name="Hazell, Danielle" userId="16322be0-50ef-46ff-b0c0-d304bc10d5d2" providerId="ADAL" clId="{E6D12E1F-DF63-450C-A9ED-E72C5F6C045B}" dt="2025-11-19T14:10:24.402" v="113" actId="1076"/>
        <pc:sldMkLst>
          <pc:docMk/>
          <pc:sldMk cId="0" sldId="279"/>
        </pc:sldMkLst>
        <pc:spChg chg="mod">
          <ac:chgData name="Hazell, Danielle" userId="16322be0-50ef-46ff-b0c0-d304bc10d5d2" providerId="ADAL" clId="{E6D12E1F-DF63-450C-A9ED-E72C5F6C045B}" dt="2025-11-19T14:10:05.578" v="110" actId="1076"/>
          <ac:spMkLst>
            <pc:docMk/>
            <pc:sldMk cId="0" sldId="279"/>
            <ac:spMk id="2" creationId="{00000000-0000-0000-0000-000000000000}"/>
          </ac:spMkLst>
        </pc:spChg>
        <pc:spChg chg="mod">
          <ac:chgData name="Hazell, Danielle" userId="16322be0-50ef-46ff-b0c0-d304bc10d5d2" providerId="ADAL" clId="{E6D12E1F-DF63-450C-A9ED-E72C5F6C045B}" dt="2025-11-19T14:10:24.402" v="113" actId="1076"/>
          <ac:spMkLst>
            <pc:docMk/>
            <pc:sldMk cId="0" sldId="279"/>
            <ac:spMk id="4" creationId="{00000000-0000-0000-0000-000000000000}"/>
          </ac:spMkLst>
        </pc:spChg>
        <pc:spChg chg="mod">
          <ac:chgData name="Hazell, Danielle" userId="16322be0-50ef-46ff-b0c0-d304bc10d5d2" providerId="ADAL" clId="{E6D12E1F-DF63-450C-A9ED-E72C5F6C045B}" dt="2025-11-19T14:10:24.402" v="113" actId="1076"/>
          <ac:spMkLst>
            <pc:docMk/>
            <pc:sldMk cId="0" sldId="279"/>
            <ac:spMk id="5" creationId="{00000000-0000-0000-0000-000000000000}"/>
          </ac:spMkLst>
        </pc:spChg>
        <pc:spChg chg="mod">
          <ac:chgData name="Hazell, Danielle" userId="16322be0-50ef-46ff-b0c0-d304bc10d5d2" providerId="ADAL" clId="{E6D12E1F-DF63-450C-A9ED-E72C5F6C045B}" dt="2025-11-19T14:10:24.402" v="113" actId="1076"/>
          <ac:spMkLst>
            <pc:docMk/>
            <pc:sldMk cId="0" sldId="279"/>
            <ac:spMk id="7" creationId="{00000000-0000-0000-0000-000000000000}"/>
          </ac:spMkLst>
        </pc:spChg>
        <pc:spChg chg="mod">
          <ac:chgData name="Hazell, Danielle" userId="16322be0-50ef-46ff-b0c0-d304bc10d5d2" providerId="ADAL" clId="{E6D12E1F-DF63-450C-A9ED-E72C5F6C045B}" dt="2025-11-19T14:10:24.402" v="113" actId="1076"/>
          <ac:spMkLst>
            <pc:docMk/>
            <pc:sldMk cId="0" sldId="279"/>
            <ac:spMk id="8" creationId="{00000000-0000-0000-0000-000000000000}"/>
          </ac:spMkLst>
        </pc:spChg>
        <pc:spChg chg="mod">
          <ac:chgData name="Hazell, Danielle" userId="16322be0-50ef-46ff-b0c0-d304bc10d5d2" providerId="ADAL" clId="{E6D12E1F-DF63-450C-A9ED-E72C5F6C045B}" dt="2025-11-19T14:10:24.402" v="113" actId="1076"/>
          <ac:spMkLst>
            <pc:docMk/>
            <pc:sldMk cId="0" sldId="279"/>
            <ac:spMk id="10" creationId="{00000000-0000-0000-0000-000000000000}"/>
          </ac:spMkLst>
        </pc:spChg>
        <pc:spChg chg="mod">
          <ac:chgData name="Hazell, Danielle" userId="16322be0-50ef-46ff-b0c0-d304bc10d5d2" providerId="ADAL" clId="{E6D12E1F-DF63-450C-A9ED-E72C5F6C045B}" dt="2025-11-19T14:10:24.402" v="113" actId="1076"/>
          <ac:spMkLst>
            <pc:docMk/>
            <pc:sldMk cId="0" sldId="279"/>
            <ac:spMk id="11" creationId="{00000000-0000-0000-0000-000000000000}"/>
          </ac:spMkLst>
        </pc:spChg>
        <pc:picChg chg="mod">
          <ac:chgData name="Hazell, Danielle" userId="16322be0-50ef-46ff-b0c0-d304bc10d5d2" providerId="ADAL" clId="{E6D12E1F-DF63-450C-A9ED-E72C5F6C045B}" dt="2025-11-19T14:10:13.758" v="112" actId="1076"/>
          <ac:picMkLst>
            <pc:docMk/>
            <pc:sldMk cId="0" sldId="279"/>
            <ac:picMk id="3" creationId="{00000000-0000-0000-0000-000000000000}"/>
          </ac:picMkLst>
        </pc:picChg>
        <pc:picChg chg="mod">
          <ac:chgData name="Hazell, Danielle" userId="16322be0-50ef-46ff-b0c0-d304bc10d5d2" providerId="ADAL" clId="{E6D12E1F-DF63-450C-A9ED-E72C5F6C045B}" dt="2025-11-19T14:10:13.758" v="112" actId="1076"/>
          <ac:picMkLst>
            <pc:docMk/>
            <pc:sldMk cId="0" sldId="279"/>
            <ac:picMk id="6" creationId="{00000000-0000-0000-0000-000000000000}"/>
          </ac:picMkLst>
        </pc:picChg>
        <pc:picChg chg="mod">
          <ac:chgData name="Hazell, Danielle" userId="16322be0-50ef-46ff-b0c0-d304bc10d5d2" providerId="ADAL" clId="{E6D12E1F-DF63-450C-A9ED-E72C5F6C045B}" dt="2025-11-19T14:10:13.758" v="112" actId="1076"/>
          <ac:picMkLst>
            <pc:docMk/>
            <pc:sldMk cId="0" sldId="279"/>
            <ac:picMk id="9" creationId="{00000000-0000-0000-0000-000000000000}"/>
          </ac:picMkLst>
        </pc:picChg>
      </pc:sldChg>
      <pc:sldChg chg="modSp mod">
        <pc:chgData name="Hazell, Danielle" userId="16322be0-50ef-46ff-b0c0-d304bc10d5d2" providerId="ADAL" clId="{E6D12E1F-DF63-450C-A9ED-E72C5F6C045B}" dt="2025-11-19T14:10:59.214" v="117" actId="1076"/>
        <pc:sldMkLst>
          <pc:docMk/>
          <pc:sldMk cId="0" sldId="280"/>
        </pc:sldMkLst>
        <pc:spChg chg="mod">
          <ac:chgData name="Hazell, Danielle" userId="16322be0-50ef-46ff-b0c0-d304bc10d5d2" providerId="ADAL" clId="{E6D12E1F-DF63-450C-A9ED-E72C5F6C045B}" dt="2025-11-19T14:10:53.343" v="116" actId="1076"/>
          <ac:spMkLst>
            <pc:docMk/>
            <pc:sldMk cId="0" sldId="280"/>
            <ac:spMk id="7" creationId="{00000000-0000-0000-0000-000000000000}"/>
          </ac:spMkLst>
        </pc:spChg>
        <pc:spChg chg="mod">
          <ac:chgData name="Hazell, Danielle" userId="16322be0-50ef-46ff-b0c0-d304bc10d5d2" providerId="ADAL" clId="{E6D12E1F-DF63-450C-A9ED-E72C5F6C045B}" dt="2025-11-19T14:10:59.214" v="117" actId="1076"/>
          <ac:spMkLst>
            <pc:docMk/>
            <pc:sldMk cId="0" sldId="280"/>
            <ac:spMk id="8" creationId="{00000000-0000-0000-0000-000000000000}"/>
          </ac:spMkLst>
        </pc:spChg>
        <pc:picChg chg="mod">
          <ac:chgData name="Hazell, Danielle" userId="16322be0-50ef-46ff-b0c0-d304bc10d5d2" providerId="ADAL" clId="{E6D12E1F-DF63-450C-A9ED-E72C5F6C045B}" dt="2025-11-19T14:10:49.742" v="115" actId="1076"/>
          <ac:picMkLst>
            <pc:docMk/>
            <pc:sldMk cId="0" sldId="280"/>
            <ac:picMk id="3" creationId="{00000000-0000-0000-0000-000000000000}"/>
          </ac:picMkLst>
        </pc:picChg>
        <pc:picChg chg="mod">
          <ac:chgData name="Hazell, Danielle" userId="16322be0-50ef-46ff-b0c0-d304bc10d5d2" providerId="ADAL" clId="{E6D12E1F-DF63-450C-A9ED-E72C5F6C045B}" dt="2025-11-19T14:10:49.742" v="115" actId="1076"/>
          <ac:picMkLst>
            <pc:docMk/>
            <pc:sldMk cId="0" sldId="280"/>
            <ac:picMk id="4" creationId="{00000000-0000-0000-0000-000000000000}"/>
          </ac:picMkLst>
        </pc:picChg>
        <pc:picChg chg="mod">
          <ac:chgData name="Hazell, Danielle" userId="16322be0-50ef-46ff-b0c0-d304bc10d5d2" providerId="ADAL" clId="{E6D12E1F-DF63-450C-A9ED-E72C5F6C045B}" dt="2025-11-19T14:10:49.742" v="115" actId="1076"/>
          <ac:picMkLst>
            <pc:docMk/>
            <pc:sldMk cId="0" sldId="280"/>
            <ac:picMk id="5" creationId="{00000000-0000-0000-0000-000000000000}"/>
          </ac:picMkLst>
        </pc:picChg>
        <pc:picChg chg="mod">
          <ac:chgData name="Hazell, Danielle" userId="16322be0-50ef-46ff-b0c0-d304bc10d5d2" providerId="ADAL" clId="{E6D12E1F-DF63-450C-A9ED-E72C5F6C045B}" dt="2025-11-19T14:10:49.742" v="115" actId="1076"/>
          <ac:picMkLst>
            <pc:docMk/>
            <pc:sldMk cId="0" sldId="280"/>
            <ac:picMk id="6" creationId="{00000000-0000-0000-0000-000000000000}"/>
          </ac:picMkLst>
        </pc:picChg>
      </pc:sldChg>
      <pc:sldChg chg="modSp mod">
        <pc:chgData name="Hazell, Danielle" userId="16322be0-50ef-46ff-b0c0-d304bc10d5d2" providerId="ADAL" clId="{E6D12E1F-DF63-450C-A9ED-E72C5F6C045B}" dt="2025-11-19T14:11:56.880" v="126" actId="14100"/>
        <pc:sldMkLst>
          <pc:docMk/>
          <pc:sldMk cId="0" sldId="283"/>
        </pc:sldMkLst>
        <pc:spChg chg="mod">
          <ac:chgData name="Hazell, Danielle" userId="16322be0-50ef-46ff-b0c0-d304bc10d5d2" providerId="ADAL" clId="{E6D12E1F-DF63-450C-A9ED-E72C5F6C045B}" dt="2025-11-19T14:11:17.685" v="119" actId="1076"/>
          <ac:spMkLst>
            <pc:docMk/>
            <pc:sldMk cId="0" sldId="283"/>
            <ac:spMk id="2" creationId="{00000000-0000-0000-0000-000000000000}"/>
          </ac:spMkLst>
        </pc:spChg>
        <pc:spChg chg="mod">
          <ac:chgData name="Hazell, Danielle" userId="16322be0-50ef-46ff-b0c0-d304bc10d5d2" providerId="ADAL" clId="{E6D12E1F-DF63-450C-A9ED-E72C5F6C045B}" dt="2025-11-19T14:11:56.880" v="126" actId="14100"/>
          <ac:spMkLst>
            <pc:docMk/>
            <pc:sldMk cId="0" sldId="283"/>
            <ac:spMk id="46" creationId="{00000000-0000-0000-0000-000000000000}"/>
          </ac:spMkLst>
        </pc:spChg>
        <pc:graphicFrameChg chg="modGraphic">
          <ac:chgData name="Hazell, Danielle" userId="16322be0-50ef-46ff-b0c0-d304bc10d5d2" providerId="ADAL" clId="{E6D12E1F-DF63-450C-A9ED-E72C5F6C045B}" dt="2025-11-19T14:11:34.053" v="121" actId="255"/>
          <ac:graphicFrameMkLst>
            <pc:docMk/>
            <pc:sldMk cId="0" sldId="283"/>
            <ac:graphicFrameMk id="48" creationId="{8CD15FFC-1291-6A57-DD29-05E98D62E940}"/>
          </ac:graphicFrameMkLst>
        </pc:graphicFrameChg>
      </pc:sldChg>
      <pc:sldChg chg="modSp mod">
        <pc:chgData name="Hazell, Danielle" userId="16322be0-50ef-46ff-b0c0-d304bc10d5d2" providerId="ADAL" clId="{E6D12E1F-DF63-450C-A9ED-E72C5F6C045B}" dt="2025-11-19T14:12:29.871" v="130" actId="1076"/>
        <pc:sldMkLst>
          <pc:docMk/>
          <pc:sldMk cId="0" sldId="284"/>
        </pc:sldMkLst>
        <pc:spChg chg="mod">
          <ac:chgData name="Hazell, Danielle" userId="16322be0-50ef-46ff-b0c0-d304bc10d5d2" providerId="ADAL" clId="{E6D12E1F-DF63-450C-A9ED-E72C5F6C045B}" dt="2025-11-19T14:12:16.418" v="129" actId="1076"/>
          <ac:spMkLst>
            <pc:docMk/>
            <pc:sldMk cId="0" sldId="284"/>
            <ac:spMk id="2" creationId="{00000000-0000-0000-0000-000000000000}"/>
          </ac:spMkLst>
        </pc:spChg>
        <pc:spChg chg="mod">
          <ac:chgData name="Hazell, Danielle" userId="16322be0-50ef-46ff-b0c0-d304bc10d5d2" providerId="ADAL" clId="{E6D12E1F-DF63-450C-A9ED-E72C5F6C045B}" dt="2025-11-19T14:12:29.871" v="130" actId="1076"/>
          <ac:spMkLst>
            <pc:docMk/>
            <pc:sldMk cId="0" sldId="284"/>
            <ac:spMk id="3" creationId="{00000000-0000-0000-0000-000000000000}"/>
          </ac:spMkLst>
        </pc:spChg>
        <pc:spChg chg="mod">
          <ac:chgData name="Hazell, Danielle" userId="16322be0-50ef-46ff-b0c0-d304bc10d5d2" providerId="ADAL" clId="{E6D12E1F-DF63-450C-A9ED-E72C5F6C045B}" dt="2025-11-19T14:12:29.871" v="130" actId="1076"/>
          <ac:spMkLst>
            <pc:docMk/>
            <pc:sldMk cId="0" sldId="284"/>
            <ac:spMk id="4" creationId="{00000000-0000-0000-0000-000000000000}"/>
          </ac:spMkLst>
        </pc:spChg>
        <pc:spChg chg="mod">
          <ac:chgData name="Hazell, Danielle" userId="16322be0-50ef-46ff-b0c0-d304bc10d5d2" providerId="ADAL" clId="{E6D12E1F-DF63-450C-A9ED-E72C5F6C045B}" dt="2025-11-19T14:12:29.871" v="130" actId="1076"/>
          <ac:spMkLst>
            <pc:docMk/>
            <pc:sldMk cId="0" sldId="284"/>
            <ac:spMk id="7" creationId="{00000000-0000-0000-0000-000000000000}"/>
          </ac:spMkLst>
        </pc:spChg>
        <pc:spChg chg="mod">
          <ac:chgData name="Hazell, Danielle" userId="16322be0-50ef-46ff-b0c0-d304bc10d5d2" providerId="ADAL" clId="{E6D12E1F-DF63-450C-A9ED-E72C5F6C045B}" dt="2025-11-19T14:12:29.871" v="130" actId="1076"/>
          <ac:spMkLst>
            <pc:docMk/>
            <pc:sldMk cId="0" sldId="284"/>
            <ac:spMk id="8" creationId="{00000000-0000-0000-0000-000000000000}"/>
          </ac:spMkLst>
        </pc:spChg>
        <pc:spChg chg="mod">
          <ac:chgData name="Hazell, Danielle" userId="16322be0-50ef-46ff-b0c0-d304bc10d5d2" providerId="ADAL" clId="{E6D12E1F-DF63-450C-A9ED-E72C5F6C045B}" dt="2025-11-19T14:12:29.871" v="130" actId="1076"/>
          <ac:spMkLst>
            <pc:docMk/>
            <pc:sldMk cId="0" sldId="284"/>
            <ac:spMk id="9" creationId="{00000000-0000-0000-0000-000000000000}"/>
          </ac:spMkLst>
        </pc:spChg>
        <pc:spChg chg="mod">
          <ac:chgData name="Hazell, Danielle" userId="16322be0-50ef-46ff-b0c0-d304bc10d5d2" providerId="ADAL" clId="{E6D12E1F-DF63-450C-A9ED-E72C5F6C045B}" dt="2025-11-19T14:12:29.871" v="130" actId="1076"/>
          <ac:spMkLst>
            <pc:docMk/>
            <pc:sldMk cId="0" sldId="284"/>
            <ac:spMk id="10" creationId="{00000000-0000-0000-0000-000000000000}"/>
          </ac:spMkLst>
        </pc:spChg>
        <pc:spChg chg="mod">
          <ac:chgData name="Hazell, Danielle" userId="16322be0-50ef-46ff-b0c0-d304bc10d5d2" providerId="ADAL" clId="{E6D12E1F-DF63-450C-A9ED-E72C5F6C045B}" dt="2025-11-19T14:12:29.871" v="130" actId="1076"/>
          <ac:spMkLst>
            <pc:docMk/>
            <pc:sldMk cId="0" sldId="284"/>
            <ac:spMk id="11" creationId="{00000000-0000-0000-0000-000000000000}"/>
          </ac:spMkLst>
        </pc:spChg>
        <pc:spChg chg="mod">
          <ac:chgData name="Hazell, Danielle" userId="16322be0-50ef-46ff-b0c0-d304bc10d5d2" providerId="ADAL" clId="{E6D12E1F-DF63-450C-A9ED-E72C5F6C045B}" dt="2025-11-19T14:12:29.871" v="130" actId="1076"/>
          <ac:spMkLst>
            <pc:docMk/>
            <pc:sldMk cId="0" sldId="284"/>
            <ac:spMk id="12" creationId="{00000000-0000-0000-0000-000000000000}"/>
          </ac:spMkLst>
        </pc:spChg>
        <pc:spChg chg="mod">
          <ac:chgData name="Hazell, Danielle" userId="16322be0-50ef-46ff-b0c0-d304bc10d5d2" providerId="ADAL" clId="{E6D12E1F-DF63-450C-A9ED-E72C5F6C045B}" dt="2025-11-19T14:12:29.871" v="130" actId="1076"/>
          <ac:spMkLst>
            <pc:docMk/>
            <pc:sldMk cId="0" sldId="284"/>
            <ac:spMk id="13" creationId="{00000000-0000-0000-0000-000000000000}"/>
          </ac:spMkLst>
        </pc:spChg>
        <pc:spChg chg="mod">
          <ac:chgData name="Hazell, Danielle" userId="16322be0-50ef-46ff-b0c0-d304bc10d5d2" providerId="ADAL" clId="{E6D12E1F-DF63-450C-A9ED-E72C5F6C045B}" dt="2025-11-19T14:12:29.871" v="130" actId="1076"/>
          <ac:spMkLst>
            <pc:docMk/>
            <pc:sldMk cId="0" sldId="284"/>
            <ac:spMk id="14" creationId="{00000000-0000-0000-0000-000000000000}"/>
          </ac:spMkLst>
        </pc:spChg>
      </pc:sldChg>
      <pc:sldChg chg="modSp mod">
        <pc:chgData name="Hazell, Danielle" userId="16322be0-50ef-46ff-b0c0-d304bc10d5d2" providerId="ADAL" clId="{E6D12E1F-DF63-450C-A9ED-E72C5F6C045B}" dt="2025-11-19T14:13:11.270" v="134" actId="1076"/>
        <pc:sldMkLst>
          <pc:docMk/>
          <pc:sldMk cId="0" sldId="285"/>
        </pc:sldMkLst>
        <pc:spChg chg="mod">
          <ac:chgData name="Hazell, Danielle" userId="16322be0-50ef-46ff-b0c0-d304bc10d5d2" providerId="ADAL" clId="{E6D12E1F-DF63-450C-A9ED-E72C5F6C045B}" dt="2025-11-19T14:12:59.707" v="133" actId="255"/>
          <ac:spMkLst>
            <pc:docMk/>
            <pc:sldMk cId="0" sldId="285"/>
            <ac:spMk id="27" creationId="{00000000-0000-0000-0000-000000000000}"/>
          </ac:spMkLst>
        </pc:spChg>
        <pc:picChg chg="mod">
          <ac:chgData name="Hazell, Danielle" userId="16322be0-50ef-46ff-b0c0-d304bc10d5d2" providerId="ADAL" clId="{E6D12E1F-DF63-450C-A9ED-E72C5F6C045B}" dt="2025-11-19T14:13:11.270" v="134" actId="1076"/>
          <ac:picMkLst>
            <pc:docMk/>
            <pc:sldMk cId="0" sldId="285"/>
            <ac:picMk id="18" creationId="{00000000-0000-0000-0000-000000000000}"/>
          </ac:picMkLst>
        </pc:picChg>
      </pc:sldChg>
      <pc:sldChg chg="modSp mod">
        <pc:chgData name="Hazell, Danielle" userId="16322be0-50ef-46ff-b0c0-d304bc10d5d2" providerId="ADAL" clId="{E6D12E1F-DF63-450C-A9ED-E72C5F6C045B}" dt="2025-11-19T14:13:26.240" v="135" actId="1076"/>
        <pc:sldMkLst>
          <pc:docMk/>
          <pc:sldMk cId="0" sldId="286"/>
        </pc:sldMkLst>
        <pc:grpChg chg="mod">
          <ac:chgData name="Hazell, Danielle" userId="16322be0-50ef-46ff-b0c0-d304bc10d5d2" providerId="ADAL" clId="{E6D12E1F-DF63-450C-A9ED-E72C5F6C045B}" dt="2025-11-19T14:13:26.240" v="135" actId="1076"/>
          <ac:grpSpMkLst>
            <pc:docMk/>
            <pc:sldMk cId="0" sldId="286"/>
            <ac:grpSpMk id="13" creationId="{903F5543-ED5B-1FAF-A522-AB8C211246D2}"/>
          </ac:grpSpMkLst>
        </pc:grpChg>
      </pc:sldChg>
      <pc:sldChg chg="addSp modSp mod">
        <pc:chgData name="Hazell, Danielle" userId="16322be0-50ef-46ff-b0c0-d304bc10d5d2" providerId="ADAL" clId="{E6D12E1F-DF63-450C-A9ED-E72C5F6C045B}" dt="2025-11-19T13:37:30.689" v="4"/>
        <pc:sldMkLst>
          <pc:docMk/>
          <pc:sldMk cId="2402489006" sldId="512"/>
        </pc:sldMkLst>
        <pc:spChg chg="add mod">
          <ac:chgData name="Hazell, Danielle" userId="16322be0-50ef-46ff-b0c0-d304bc10d5d2" providerId="ADAL" clId="{E6D12E1F-DF63-450C-A9ED-E72C5F6C045B}" dt="2025-11-19T13:37:30.689" v="4"/>
          <ac:spMkLst>
            <pc:docMk/>
            <pc:sldMk cId="2402489006" sldId="512"/>
            <ac:spMk id="2" creationId="{A082C829-97D3-0D7F-473C-636C94AAC329}"/>
          </ac:spMkLst>
        </pc:spChg>
        <pc:spChg chg="mod">
          <ac:chgData name="Hazell, Danielle" userId="16322be0-50ef-46ff-b0c0-d304bc10d5d2" providerId="ADAL" clId="{E6D12E1F-DF63-450C-A9ED-E72C5F6C045B}" dt="2025-11-19T13:37:30.135" v="3" actId="1076"/>
          <ac:spMkLst>
            <pc:docMk/>
            <pc:sldMk cId="2402489006" sldId="512"/>
            <ac:spMk id="3" creationId="{C100DF00-DDB1-9E17-D96C-C839324D3C8E}"/>
          </ac:spMkLst>
        </pc:spChg>
      </pc:sldChg>
      <pc:sldChg chg="modSp mod">
        <pc:chgData name="Hazell, Danielle" userId="16322be0-50ef-46ff-b0c0-d304bc10d5d2" providerId="ADAL" clId="{E6D12E1F-DF63-450C-A9ED-E72C5F6C045B}" dt="2025-11-19T13:38:47.314" v="8" actId="20577"/>
        <pc:sldMkLst>
          <pc:docMk/>
          <pc:sldMk cId="3661908118" sldId="837"/>
        </pc:sldMkLst>
        <pc:spChg chg="mod">
          <ac:chgData name="Hazell, Danielle" userId="16322be0-50ef-46ff-b0c0-d304bc10d5d2" providerId="ADAL" clId="{E6D12E1F-DF63-450C-A9ED-E72C5F6C045B}" dt="2025-11-19T13:38:47.314" v="8" actId="20577"/>
          <ac:spMkLst>
            <pc:docMk/>
            <pc:sldMk cId="3661908118" sldId="837"/>
            <ac:spMk id="4" creationId="{BBFFC9DD-99F6-E5CA-5CF5-B1C6B4D6BBC1}"/>
          </ac:spMkLst>
        </pc:spChg>
      </pc:sldChg>
      <pc:sldChg chg="modSp mod">
        <pc:chgData name="Hazell, Danielle" userId="16322be0-50ef-46ff-b0c0-d304bc10d5d2" providerId="ADAL" clId="{E6D12E1F-DF63-450C-A9ED-E72C5F6C045B}" dt="2025-11-19T13:38:36.633" v="5" actId="14100"/>
        <pc:sldMkLst>
          <pc:docMk/>
          <pc:sldMk cId="2808480706" sldId="840"/>
        </pc:sldMkLst>
        <pc:spChg chg="mod">
          <ac:chgData name="Hazell, Danielle" userId="16322be0-50ef-46ff-b0c0-d304bc10d5d2" providerId="ADAL" clId="{E6D12E1F-DF63-450C-A9ED-E72C5F6C045B}" dt="2025-11-19T13:38:36.633" v="5" actId="14100"/>
          <ac:spMkLst>
            <pc:docMk/>
            <pc:sldMk cId="2808480706" sldId="840"/>
            <ac:spMk id="4" creationId="{183CA12B-98D8-441B-A2DE-6FF2B2597824}"/>
          </ac:spMkLst>
        </pc:spChg>
      </pc:sldChg>
      <pc:sldChg chg="modSp mod">
        <pc:chgData name="Hazell, Danielle" userId="16322be0-50ef-46ff-b0c0-d304bc10d5d2" providerId="ADAL" clId="{E6D12E1F-DF63-450C-A9ED-E72C5F6C045B}" dt="2025-11-19T13:40:05.006" v="13" actId="14100"/>
        <pc:sldMkLst>
          <pc:docMk/>
          <pc:sldMk cId="3991654669" sldId="844"/>
        </pc:sldMkLst>
        <pc:spChg chg="mod">
          <ac:chgData name="Hazell, Danielle" userId="16322be0-50ef-46ff-b0c0-d304bc10d5d2" providerId="ADAL" clId="{E6D12E1F-DF63-450C-A9ED-E72C5F6C045B}" dt="2025-11-19T13:40:05.006" v="13" actId="14100"/>
          <ac:spMkLst>
            <pc:docMk/>
            <pc:sldMk cId="3991654669" sldId="844"/>
            <ac:spMk id="19" creationId="{4A21A6D1-5950-CDE3-1BA7-7F2F7B492495}"/>
          </ac:spMkLst>
        </pc:spChg>
      </pc:sldChg>
      <pc:sldChg chg="modSp mod">
        <pc:chgData name="Hazell, Danielle" userId="16322be0-50ef-46ff-b0c0-d304bc10d5d2" providerId="ADAL" clId="{E6D12E1F-DF63-450C-A9ED-E72C5F6C045B}" dt="2025-11-19T13:42:10.540" v="32" actId="14100"/>
        <pc:sldMkLst>
          <pc:docMk/>
          <pc:sldMk cId="4076811596" sldId="845"/>
        </pc:sldMkLst>
        <pc:spChg chg="mod">
          <ac:chgData name="Hazell, Danielle" userId="16322be0-50ef-46ff-b0c0-d304bc10d5d2" providerId="ADAL" clId="{E6D12E1F-DF63-450C-A9ED-E72C5F6C045B}" dt="2025-11-19T13:42:10.540" v="32" actId="14100"/>
          <ac:spMkLst>
            <pc:docMk/>
            <pc:sldMk cId="4076811596" sldId="845"/>
            <ac:spMk id="22" creationId="{5CA31617-B255-EF49-8FFA-DDEC6F31CF05}"/>
          </ac:spMkLst>
        </pc:spChg>
      </pc:sldChg>
      <pc:sldChg chg="modSp mod">
        <pc:chgData name="Hazell, Danielle" userId="16322be0-50ef-46ff-b0c0-d304bc10d5d2" providerId="ADAL" clId="{E6D12E1F-DF63-450C-A9ED-E72C5F6C045B}" dt="2025-11-19T13:43:21.923" v="41" actId="14100"/>
        <pc:sldMkLst>
          <pc:docMk/>
          <pc:sldMk cId="2723022831" sldId="846"/>
        </pc:sldMkLst>
        <pc:spChg chg="mod">
          <ac:chgData name="Hazell, Danielle" userId="16322be0-50ef-46ff-b0c0-d304bc10d5d2" providerId="ADAL" clId="{E6D12E1F-DF63-450C-A9ED-E72C5F6C045B}" dt="2025-11-19T13:43:17.636" v="40" actId="14100"/>
          <ac:spMkLst>
            <pc:docMk/>
            <pc:sldMk cId="2723022831" sldId="846"/>
            <ac:spMk id="17" creationId="{C8727A5F-D77B-E224-0DB7-25A845A4AAD4}"/>
          </ac:spMkLst>
        </pc:spChg>
        <pc:spChg chg="mod">
          <ac:chgData name="Hazell, Danielle" userId="16322be0-50ef-46ff-b0c0-d304bc10d5d2" providerId="ADAL" clId="{E6D12E1F-DF63-450C-A9ED-E72C5F6C045B}" dt="2025-11-19T13:43:21.923" v="41" actId="14100"/>
          <ac:spMkLst>
            <pc:docMk/>
            <pc:sldMk cId="2723022831" sldId="846"/>
            <ac:spMk id="18" creationId="{5F852C7F-0310-6A18-6B07-B766B05A6B2F}"/>
          </ac:spMkLst>
        </pc:spChg>
      </pc:sldChg>
      <pc:sldChg chg="modSp mod">
        <pc:chgData name="Hazell, Danielle" userId="16322be0-50ef-46ff-b0c0-d304bc10d5d2" providerId="ADAL" clId="{E6D12E1F-DF63-450C-A9ED-E72C5F6C045B}" dt="2025-11-19T14:07:09.427" v="88" actId="20577"/>
        <pc:sldMkLst>
          <pc:docMk/>
          <pc:sldMk cId="3540760596" sldId="852"/>
        </pc:sldMkLst>
        <pc:spChg chg="mod">
          <ac:chgData name="Hazell, Danielle" userId="16322be0-50ef-46ff-b0c0-d304bc10d5d2" providerId="ADAL" clId="{E6D12E1F-DF63-450C-A9ED-E72C5F6C045B}" dt="2025-11-19T14:07:09.427" v="88" actId="20577"/>
          <ac:spMkLst>
            <pc:docMk/>
            <pc:sldMk cId="3540760596" sldId="852"/>
            <ac:spMk id="20" creationId="{2505129B-CBC6-5C5F-17CB-CFABFBE500EE}"/>
          </ac:spMkLst>
        </pc:spChg>
      </pc:sldChg>
      <pc:sldChg chg="modSp mod">
        <pc:chgData name="Hazell, Danielle" userId="16322be0-50ef-46ff-b0c0-d304bc10d5d2" providerId="ADAL" clId="{E6D12E1F-DF63-450C-A9ED-E72C5F6C045B}" dt="2025-11-19T14:08:31.165" v="101" actId="14100"/>
        <pc:sldMkLst>
          <pc:docMk/>
          <pc:sldMk cId="3406127756" sldId="854"/>
        </pc:sldMkLst>
        <pc:spChg chg="mod">
          <ac:chgData name="Hazell, Danielle" userId="16322be0-50ef-46ff-b0c0-d304bc10d5d2" providerId="ADAL" clId="{E6D12E1F-DF63-450C-A9ED-E72C5F6C045B}" dt="2025-11-19T14:08:31.165" v="101" actId="14100"/>
          <ac:spMkLst>
            <pc:docMk/>
            <pc:sldMk cId="3406127756" sldId="854"/>
            <ac:spMk id="13" creationId="{5B28927F-3519-DE31-2295-6C23ABE5683A}"/>
          </ac:spMkLst>
        </pc:spChg>
      </pc:sldChg>
      <pc:sldChg chg="modSp mod">
        <pc:chgData name="Hazell, Danielle" userId="16322be0-50ef-46ff-b0c0-d304bc10d5d2" providerId="ADAL" clId="{E6D12E1F-DF63-450C-A9ED-E72C5F6C045B}" dt="2025-11-19T14:09:24.023" v="105" actId="6549"/>
        <pc:sldMkLst>
          <pc:docMk/>
          <pc:sldMk cId="2668721547" sldId="855"/>
        </pc:sldMkLst>
        <pc:spChg chg="mod">
          <ac:chgData name="Hazell, Danielle" userId="16322be0-50ef-46ff-b0c0-d304bc10d5d2" providerId="ADAL" clId="{E6D12E1F-DF63-450C-A9ED-E72C5F6C045B}" dt="2025-11-19T14:09:24.023" v="105" actId="6549"/>
          <ac:spMkLst>
            <pc:docMk/>
            <pc:sldMk cId="2668721547" sldId="855"/>
            <ac:spMk id="4" creationId="{257EDF80-3E16-827A-1C1E-5C12FC2701EF}"/>
          </ac:spMkLst>
        </pc:spChg>
      </pc:sldChg>
      <pc:sldChg chg="modSp mod">
        <pc:chgData name="Hazell, Danielle" userId="16322be0-50ef-46ff-b0c0-d304bc10d5d2" providerId="ADAL" clId="{E6D12E1F-DF63-450C-A9ED-E72C5F6C045B}" dt="2025-11-19T14:09:48.274" v="107" actId="1076"/>
        <pc:sldMkLst>
          <pc:docMk/>
          <pc:sldMk cId="296882540" sldId="856"/>
        </pc:sldMkLst>
        <pc:spChg chg="mod">
          <ac:chgData name="Hazell, Danielle" userId="16322be0-50ef-46ff-b0c0-d304bc10d5d2" providerId="ADAL" clId="{E6D12E1F-DF63-450C-A9ED-E72C5F6C045B}" dt="2025-11-19T14:09:48.274" v="107" actId="1076"/>
          <ac:spMkLst>
            <pc:docMk/>
            <pc:sldMk cId="296882540" sldId="856"/>
            <ac:spMk id="47" creationId="{48B45E7E-749A-E611-0845-BDF33621EC18}"/>
          </ac:spMkLst>
        </pc:spChg>
      </pc:sldChg>
      <pc:sldChg chg="modSp mod">
        <pc:chgData name="Hazell, Danielle" userId="16322be0-50ef-46ff-b0c0-d304bc10d5d2" providerId="ADAL" clId="{E6D12E1F-DF63-450C-A9ED-E72C5F6C045B}" dt="2025-11-19T14:11:08.671" v="118" actId="14100"/>
        <pc:sldMkLst>
          <pc:docMk/>
          <pc:sldMk cId="2782758027" sldId="858"/>
        </pc:sldMkLst>
        <pc:spChg chg="mod">
          <ac:chgData name="Hazell, Danielle" userId="16322be0-50ef-46ff-b0c0-d304bc10d5d2" providerId="ADAL" clId="{E6D12E1F-DF63-450C-A9ED-E72C5F6C045B}" dt="2025-11-19T14:11:08.671" v="118" actId="14100"/>
          <ac:spMkLst>
            <pc:docMk/>
            <pc:sldMk cId="2782758027" sldId="858"/>
            <ac:spMk id="20" creationId="{F41F95AA-590D-4D1A-77D6-1F4D25FB5DF3}"/>
          </ac:spMkLst>
        </pc:spChg>
      </pc:sldChg>
      <pc:sldChg chg="modSp mod">
        <pc:chgData name="Hazell, Danielle" userId="16322be0-50ef-46ff-b0c0-d304bc10d5d2" providerId="ADAL" clId="{E6D12E1F-DF63-450C-A9ED-E72C5F6C045B}" dt="2025-11-19T14:12:43.587" v="131" actId="14100"/>
        <pc:sldMkLst>
          <pc:docMk/>
          <pc:sldMk cId="1060051554" sldId="859"/>
        </pc:sldMkLst>
        <pc:spChg chg="mod">
          <ac:chgData name="Hazell, Danielle" userId="16322be0-50ef-46ff-b0c0-d304bc10d5d2" providerId="ADAL" clId="{E6D12E1F-DF63-450C-A9ED-E72C5F6C045B}" dt="2025-11-19T14:12:43.587" v="131" actId="14100"/>
          <ac:spMkLst>
            <pc:docMk/>
            <pc:sldMk cId="1060051554" sldId="859"/>
            <ac:spMk id="15" creationId="{89CF600C-069F-9B0D-9616-FBD2AE344862}"/>
          </ac:spMkLst>
        </pc:spChg>
      </pc:sldChg>
      <pc:sldChg chg="modSp mod">
        <pc:chgData name="Hazell, Danielle" userId="16322be0-50ef-46ff-b0c0-d304bc10d5d2" providerId="ADAL" clId="{E6D12E1F-DF63-450C-A9ED-E72C5F6C045B}" dt="2025-11-19T14:13:33.439" v="136" actId="14100"/>
        <pc:sldMkLst>
          <pc:docMk/>
          <pc:sldMk cId="53078486" sldId="860"/>
        </pc:sldMkLst>
        <pc:spChg chg="mod">
          <ac:chgData name="Hazell, Danielle" userId="16322be0-50ef-46ff-b0c0-d304bc10d5d2" providerId="ADAL" clId="{E6D12E1F-DF63-450C-A9ED-E72C5F6C045B}" dt="2025-11-19T14:13:33.439" v="136" actId="14100"/>
          <ac:spMkLst>
            <pc:docMk/>
            <pc:sldMk cId="53078486" sldId="860"/>
            <ac:spMk id="12" creationId="{6CD04EC8-C873-FF64-A6BC-6222D2598A09}"/>
          </ac:spMkLst>
        </pc:spChg>
      </pc:sldChg>
      <pc:sldChg chg="modSp mod">
        <pc:chgData name="Hazell, Danielle" userId="16322be0-50ef-46ff-b0c0-d304bc10d5d2" providerId="ADAL" clId="{E6D12E1F-DF63-450C-A9ED-E72C5F6C045B}" dt="2025-11-19T14:13:52.627" v="139" actId="20577"/>
        <pc:sldMkLst>
          <pc:docMk/>
          <pc:sldMk cId="1825938187" sldId="864"/>
        </pc:sldMkLst>
        <pc:spChg chg="mod">
          <ac:chgData name="Hazell, Danielle" userId="16322be0-50ef-46ff-b0c0-d304bc10d5d2" providerId="ADAL" clId="{E6D12E1F-DF63-450C-A9ED-E72C5F6C045B}" dt="2025-11-19T14:13:52.627" v="139" actId="20577"/>
          <ac:spMkLst>
            <pc:docMk/>
            <pc:sldMk cId="1825938187" sldId="864"/>
            <ac:spMk id="16" creationId="{FFA0EB4E-87E5-BA76-526A-970799E7CEDF}"/>
          </ac:spMkLst>
        </pc:spChg>
      </pc:sldChg>
      <pc:sldChg chg="modSp mod">
        <pc:chgData name="Hazell, Danielle" userId="16322be0-50ef-46ff-b0c0-d304bc10d5d2" providerId="ADAL" clId="{E6D12E1F-DF63-450C-A9ED-E72C5F6C045B}" dt="2025-11-19T14:09:57.174" v="109" actId="1076"/>
        <pc:sldMkLst>
          <pc:docMk/>
          <pc:sldMk cId="670797387" sldId="866"/>
        </pc:sldMkLst>
        <pc:spChg chg="mod">
          <ac:chgData name="Hazell, Danielle" userId="16322be0-50ef-46ff-b0c0-d304bc10d5d2" providerId="ADAL" clId="{E6D12E1F-DF63-450C-A9ED-E72C5F6C045B}" dt="2025-11-19T14:09:54.982" v="108" actId="1076"/>
          <ac:spMkLst>
            <pc:docMk/>
            <pc:sldMk cId="670797387" sldId="866"/>
            <ac:spMk id="2" creationId="{A8ED12AC-B818-05B2-B583-F291A089403C}"/>
          </ac:spMkLst>
        </pc:spChg>
        <pc:spChg chg="mod">
          <ac:chgData name="Hazell, Danielle" userId="16322be0-50ef-46ff-b0c0-d304bc10d5d2" providerId="ADAL" clId="{E6D12E1F-DF63-450C-A9ED-E72C5F6C045B}" dt="2025-11-19T14:09:57.174" v="109" actId="1076"/>
          <ac:spMkLst>
            <pc:docMk/>
            <pc:sldMk cId="670797387" sldId="866"/>
            <ac:spMk id="4" creationId="{189ABD56-A335-6C4B-305F-7658DCBE7B24}"/>
          </ac:spMkLst>
        </pc:spChg>
      </pc:sldChg>
      <pc:sldChg chg="modSp mod">
        <pc:chgData name="Hazell, Danielle" userId="16322be0-50ef-46ff-b0c0-d304bc10d5d2" providerId="ADAL" clId="{E6D12E1F-DF63-450C-A9ED-E72C5F6C045B}" dt="2025-11-19T13:43:01.578" v="39" actId="14100"/>
        <pc:sldMkLst>
          <pc:docMk/>
          <pc:sldMk cId="355583852" sldId="868"/>
        </pc:sldMkLst>
        <pc:spChg chg="mod">
          <ac:chgData name="Hazell, Danielle" userId="16322be0-50ef-46ff-b0c0-d304bc10d5d2" providerId="ADAL" clId="{E6D12E1F-DF63-450C-A9ED-E72C5F6C045B}" dt="2025-11-19T13:43:01.578" v="39" actId="14100"/>
          <ac:spMkLst>
            <pc:docMk/>
            <pc:sldMk cId="355583852" sldId="868"/>
            <ac:spMk id="20" creationId="{70F3F433-2B15-34DB-2C58-C555C501F4D1}"/>
          </ac:spMkLst>
        </pc:spChg>
      </pc:sldChg>
      <pc:sldMasterChg chg="addSp delSp modSp mod">
        <pc:chgData name="Hazell, Danielle" userId="16322be0-50ef-46ff-b0c0-d304bc10d5d2" providerId="ADAL" clId="{E6D12E1F-DF63-450C-A9ED-E72C5F6C045B}" dt="2025-11-19T13:37:15.273" v="2"/>
        <pc:sldMasterMkLst>
          <pc:docMk/>
          <pc:sldMasterMk cId="324653735" sldId="2147483721"/>
        </pc:sldMasterMkLst>
        <pc:spChg chg="add mod">
          <ac:chgData name="Hazell, Danielle" userId="16322be0-50ef-46ff-b0c0-d304bc10d5d2" providerId="ADAL" clId="{E6D12E1F-DF63-450C-A9ED-E72C5F6C045B}" dt="2025-11-19T13:37:15.273" v="2"/>
          <ac:spMkLst>
            <pc:docMk/>
            <pc:sldMasterMk cId="324653735" sldId="2147483721"/>
            <ac:spMk id="5" creationId="{520EFE5D-37C5-F1A6-7902-B3FF40BD38F5}"/>
          </ac:spMkLst>
        </pc:spChg>
        <pc:spChg chg="del">
          <ac:chgData name="Hazell, Danielle" userId="16322be0-50ef-46ff-b0c0-d304bc10d5d2" providerId="ADAL" clId="{E6D12E1F-DF63-450C-A9ED-E72C5F6C045B}" dt="2025-11-19T13:37:14.393" v="1" actId="478"/>
          <ac:spMkLst>
            <pc:docMk/>
            <pc:sldMasterMk cId="324653735" sldId="2147483721"/>
            <ac:spMk id="9" creationId="{12A05E16-C31E-E0B1-F9BA-6CA1198C9AE5}"/>
          </ac:spMkLst>
        </pc:spChg>
        <pc:picChg chg="add mod">
          <ac:chgData name="Hazell, Danielle" userId="16322be0-50ef-46ff-b0c0-d304bc10d5d2" providerId="ADAL" clId="{E6D12E1F-DF63-450C-A9ED-E72C5F6C045B}" dt="2025-11-19T13:37:15.273" v="2"/>
          <ac:picMkLst>
            <pc:docMk/>
            <pc:sldMasterMk cId="324653735" sldId="2147483721"/>
            <ac:picMk id="2" creationId="{C9913D24-F257-CD0F-CF22-C48736C32727}"/>
          </ac:picMkLst>
        </pc:picChg>
        <pc:picChg chg="add mod">
          <ac:chgData name="Hazell, Danielle" userId="16322be0-50ef-46ff-b0c0-d304bc10d5d2" providerId="ADAL" clId="{E6D12E1F-DF63-450C-A9ED-E72C5F6C045B}" dt="2025-11-19T13:37:15.273" v="2"/>
          <ac:picMkLst>
            <pc:docMk/>
            <pc:sldMasterMk cId="324653735" sldId="2147483721"/>
            <ac:picMk id="4" creationId="{482F8D4C-0459-8781-74A2-09ED1DB28404}"/>
          </ac:picMkLst>
        </pc:picChg>
        <pc:picChg chg="add mod">
          <ac:chgData name="Hazell, Danielle" userId="16322be0-50ef-46ff-b0c0-d304bc10d5d2" providerId="ADAL" clId="{E6D12E1F-DF63-450C-A9ED-E72C5F6C045B}" dt="2025-11-19T13:37:15.273" v="2"/>
          <ac:picMkLst>
            <pc:docMk/>
            <pc:sldMasterMk cId="324653735" sldId="2147483721"/>
            <ac:picMk id="7" creationId="{363FB77A-AD77-CB78-9699-48318CAD8E3B}"/>
          </ac:picMkLst>
        </pc:picChg>
        <pc:picChg chg="del">
          <ac:chgData name="Hazell, Danielle" userId="16322be0-50ef-46ff-b0c0-d304bc10d5d2" providerId="ADAL" clId="{E6D12E1F-DF63-450C-A9ED-E72C5F6C045B}" dt="2025-11-19T13:37:14.393" v="1" actId="478"/>
          <ac:picMkLst>
            <pc:docMk/>
            <pc:sldMasterMk cId="324653735" sldId="2147483721"/>
            <ac:picMk id="8" creationId="{4D501824-D9B0-C525-F662-3787B202B144}"/>
          </ac:picMkLst>
        </pc:picChg>
        <pc:picChg chg="del">
          <ac:chgData name="Hazell, Danielle" userId="16322be0-50ef-46ff-b0c0-d304bc10d5d2" providerId="ADAL" clId="{E6D12E1F-DF63-450C-A9ED-E72C5F6C045B}" dt="2025-11-19T13:37:14.393" v="1" actId="478"/>
          <ac:picMkLst>
            <pc:docMk/>
            <pc:sldMasterMk cId="324653735" sldId="2147483721"/>
            <ac:picMk id="10" creationId="{9F3B6811-98F9-78F6-2493-AACB6F69F7B0}"/>
          </ac:picMkLst>
        </pc:picChg>
      </pc:sldMasterChg>
    </pc:docChg>
  </pc:docChgLst>
  <pc:docChgLst>
    <pc:chgData name="Bonita Searle-Barnes" userId="e782127f-826a-4a83-a372-afedaa2e0d4f" providerId="ADAL" clId="{FA3BD239-4B9A-4CBA-8CF5-F7BFBEA885D5}"/>
    <pc:docChg chg="undo custSel addSld delSld modSld modMainMaster">
      <pc:chgData name="Bonita Searle-Barnes" userId="e782127f-826a-4a83-a372-afedaa2e0d4f" providerId="ADAL" clId="{FA3BD239-4B9A-4CBA-8CF5-F7BFBEA885D5}" dt="2025-11-10T14:50:18.874" v="3449" actId="1037"/>
      <pc:docMkLst>
        <pc:docMk/>
      </pc:docMkLst>
      <pc:sldChg chg="modSp mod">
        <pc:chgData name="Bonita Searle-Barnes" userId="e782127f-826a-4a83-a372-afedaa2e0d4f" providerId="ADAL" clId="{FA3BD239-4B9A-4CBA-8CF5-F7BFBEA885D5}" dt="2025-11-10T14:40:36.864" v="3149" actId="14100"/>
        <pc:sldMkLst>
          <pc:docMk/>
          <pc:sldMk cId="0" sldId="257"/>
        </pc:sldMkLst>
        <pc:picChg chg="mod">
          <ac:chgData name="Bonita Searle-Barnes" userId="e782127f-826a-4a83-a372-afedaa2e0d4f" providerId="ADAL" clId="{FA3BD239-4B9A-4CBA-8CF5-F7BFBEA885D5}" dt="2025-11-10T14:40:36.864" v="3149" actId="14100"/>
          <ac:picMkLst>
            <pc:docMk/>
            <pc:sldMk cId="0" sldId="257"/>
            <ac:picMk id="2" creationId="{00000000-0000-0000-0000-000000000000}"/>
          </ac:picMkLst>
        </pc:picChg>
      </pc:sldChg>
      <pc:sldChg chg="modSp mod">
        <pc:chgData name="Bonita Searle-Barnes" userId="e782127f-826a-4a83-a372-afedaa2e0d4f" providerId="ADAL" clId="{FA3BD239-4B9A-4CBA-8CF5-F7BFBEA885D5}" dt="2025-11-10T14:42:14.888" v="3347" actId="1038"/>
        <pc:sldMkLst>
          <pc:docMk/>
          <pc:sldMk cId="0" sldId="262"/>
        </pc:sldMkLst>
        <pc:picChg chg="mod">
          <ac:chgData name="Bonita Searle-Barnes" userId="e782127f-826a-4a83-a372-afedaa2e0d4f" providerId="ADAL" clId="{FA3BD239-4B9A-4CBA-8CF5-F7BFBEA885D5}" dt="2025-11-10T14:42:14.888" v="3347" actId="1038"/>
          <ac:picMkLst>
            <pc:docMk/>
            <pc:sldMk cId="0" sldId="262"/>
            <ac:picMk id="2" creationId="{00000000-0000-0000-0000-000000000000}"/>
          </ac:picMkLst>
        </pc:picChg>
      </pc:sldChg>
      <pc:sldChg chg="modSp mod">
        <pc:chgData name="Bonita Searle-Barnes" userId="e782127f-826a-4a83-a372-afedaa2e0d4f" providerId="ADAL" clId="{FA3BD239-4B9A-4CBA-8CF5-F7BFBEA885D5}" dt="2025-11-10T14:40:53.426" v="3175"/>
        <pc:sldMkLst>
          <pc:docMk/>
          <pc:sldMk cId="0" sldId="264"/>
        </pc:sldMkLst>
        <pc:picChg chg="mod">
          <ac:chgData name="Bonita Searle-Barnes" userId="e782127f-826a-4a83-a372-afedaa2e0d4f" providerId="ADAL" clId="{FA3BD239-4B9A-4CBA-8CF5-F7BFBEA885D5}" dt="2025-11-10T14:40:53.426" v="3175"/>
          <ac:picMkLst>
            <pc:docMk/>
            <pc:sldMk cId="0" sldId="264"/>
            <ac:picMk id="2" creationId="{00000000-0000-0000-0000-000000000000}"/>
          </ac:picMkLst>
        </pc:picChg>
      </pc:sldChg>
      <pc:sldChg chg="modSp mod">
        <pc:chgData name="Bonita Searle-Barnes" userId="e782127f-826a-4a83-a372-afedaa2e0d4f" providerId="ADAL" clId="{FA3BD239-4B9A-4CBA-8CF5-F7BFBEA885D5}" dt="2025-11-10T14:41:01.065" v="3201"/>
        <pc:sldMkLst>
          <pc:docMk/>
          <pc:sldMk cId="0" sldId="267"/>
        </pc:sldMkLst>
        <pc:picChg chg="mod">
          <ac:chgData name="Bonita Searle-Barnes" userId="e782127f-826a-4a83-a372-afedaa2e0d4f" providerId="ADAL" clId="{FA3BD239-4B9A-4CBA-8CF5-F7BFBEA885D5}" dt="2025-11-10T14:41:01.065" v="3201"/>
          <ac:picMkLst>
            <pc:docMk/>
            <pc:sldMk cId="0" sldId="267"/>
            <ac:picMk id="2" creationId="{00000000-0000-0000-0000-000000000000}"/>
          </ac:picMkLst>
        </pc:picChg>
      </pc:sldChg>
      <pc:sldChg chg="delSp modSp mod">
        <pc:chgData name="Bonita Searle-Barnes" userId="e782127f-826a-4a83-a372-afedaa2e0d4f" providerId="ADAL" clId="{FA3BD239-4B9A-4CBA-8CF5-F7BFBEA885D5}" dt="2025-11-10T14:44:26.429" v="3389" actId="1076"/>
        <pc:sldMkLst>
          <pc:docMk/>
          <pc:sldMk cId="0" sldId="268"/>
        </pc:sldMkLst>
        <pc:spChg chg="mod">
          <ac:chgData name="Bonita Searle-Barnes" userId="e782127f-826a-4a83-a372-afedaa2e0d4f" providerId="ADAL" clId="{FA3BD239-4B9A-4CBA-8CF5-F7BFBEA885D5}" dt="2025-11-10T14:43:20.653" v="3382" actId="1076"/>
          <ac:spMkLst>
            <pc:docMk/>
            <pc:sldMk cId="0" sldId="268"/>
            <ac:spMk id="8" creationId="{00000000-0000-0000-0000-000000000000}"/>
          </ac:spMkLst>
        </pc:spChg>
        <pc:spChg chg="mod">
          <ac:chgData name="Bonita Searle-Barnes" userId="e782127f-826a-4a83-a372-afedaa2e0d4f" providerId="ADAL" clId="{FA3BD239-4B9A-4CBA-8CF5-F7BFBEA885D5}" dt="2025-11-10T14:43:11.899" v="3381" actId="1076"/>
          <ac:spMkLst>
            <pc:docMk/>
            <pc:sldMk cId="0" sldId="268"/>
            <ac:spMk id="9" creationId="{00000000-0000-0000-0000-000000000000}"/>
          </ac:spMkLst>
        </pc:spChg>
        <pc:spChg chg="mod">
          <ac:chgData name="Bonita Searle-Barnes" userId="e782127f-826a-4a83-a372-afedaa2e0d4f" providerId="ADAL" clId="{FA3BD239-4B9A-4CBA-8CF5-F7BFBEA885D5}" dt="2025-11-10T14:43:31.188" v="3383" actId="1076"/>
          <ac:spMkLst>
            <pc:docMk/>
            <pc:sldMk cId="0" sldId="268"/>
            <ac:spMk id="14" creationId="{00000000-0000-0000-0000-000000000000}"/>
          </ac:spMkLst>
        </pc:spChg>
        <pc:spChg chg="mod">
          <ac:chgData name="Bonita Searle-Barnes" userId="e782127f-826a-4a83-a372-afedaa2e0d4f" providerId="ADAL" clId="{FA3BD239-4B9A-4CBA-8CF5-F7BFBEA885D5}" dt="2025-11-10T14:43:39.349" v="3384" actId="1076"/>
          <ac:spMkLst>
            <pc:docMk/>
            <pc:sldMk cId="0" sldId="268"/>
            <ac:spMk id="15" creationId="{00000000-0000-0000-0000-000000000000}"/>
          </ac:spMkLst>
        </pc:spChg>
        <pc:grpChg chg="mod">
          <ac:chgData name="Bonita Searle-Barnes" userId="e782127f-826a-4a83-a372-afedaa2e0d4f" providerId="ADAL" clId="{FA3BD239-4B9A-4CBA-8CF5-F7BFBEA885D5}" dt="2025-11-10T14:43:57.765" v="3386" actId="1076"/>
          <ac:grpSpMkLst>
            <pc:docMk/>
            <pc:sldMk cId="0" sldId="268"/>
            <ac:grpSpMk id="17" creationId="{48891135-C4B9-AF99-4696-92453B09A6CD}"/>
          </ac:grpSpMkLst>
        </pc:grpChg>
        <pc:grpChg chg="mod">
          <ac:chgData name="Bonita Searle-Barnes" userId="e782127f-826a-4a83-a372-afedaa2e0d4f" providerId="ADAL" clId="{FA3BD239-4B9A-4CBA-8CF5-F7BFBEA885D5}" dt="2025-11-10T14:44:11.086" v="3387" actId="1076"/>
          <ac:grpSpMkLst>
            <pc:docMk/>
            <pc:sldMk cId="0" sldId="268"/>
            <ac:grpSpMk id="18" creationId="{9696AB17-17CF-4A93-D90D-1AEF234A3871}"/>
          </ac:grpSpMkLst>
        </pc:grpChg>
        <pc:grpChg chg="mod">
          <ac:chgData name="Bonita Searle-Barnes" userId="e782127f-826a-4a83-a372-afedaa2e0d4f" providerId="ADAL" clId="{FA3BD239-4B9A-4CBA-8CF5-F7BFBEA885D5}" dt="2025-11-10T14:44:26.429" v="3389" actId="1076"/>
          <ac:grpSpMkLst>
            <pc:docMk/>
            <pc:sldMk cId="0" sldId="268"/>
            <ac:grpSpMk id="19" creationId="{CEFD087C-AB09-8E4E-D5A8-9E9DA55124DE}"/>
          </ac:grpSpMkLst>
        </pc:grpChg>
        <pc:grpChg chg="mod">
          <ac:chgData name="Bonita Searle-Barnes" userId="e782127f-826a-4a83-a372-afedaa2e0d4f" providerId="ADAL" clId="{FA3BD239-4B9A-4CBA-8CF5-F7BFBEA885D5}" dt="2025-11-10T14:44:18.494" v="3388" actId="1076"/>
          <ac:grpSpMkLst>
            <pc:docMk/>
            <pc:sldMk cId="0" sldId="268"/>
            <ac:grpSpMk id="20" creationId="{7C193159-42E2-2376-2457-CA8D09F9E9FF}"/>
          </ac:grpSpMkLst>
        </pc:grpChg>
        <pc:picChg chg="mod">
          <ac:chgData name="Bonita Searle-Barnes" userId="e782127f-826a-4a83-a372-afedaa2e0d4f" providerId="ADAL" clId="{FA3BD239-4B9A-4CBA-8CF5-F7BFBEA885D5}" dt="2025-11-10T14:41:05.115" v="3228"/>
          <ac:picMkLst>
            <pc:docMk/>
            <pc:sldMk cId="0" sldId="268"/>
            <ac:picMk id="2" creationId="{00000000-0000-0000-0000-000000000000}"/>
          </ac:picMkLst>
        </pc:picChg>
      </pc:sldChg>
      <pc:sldChg chg="modSp mod">
        <pc:chgData name="Bonita Searle-Barnes" userId="e782127f-826a-4a83-a372-afedaa2e0d4f" providerId="ADAL" clId="{FA3BD239-4B9A-4CBA-8CF5-F7BFBEA885D5}" dt="2025-11-10T14:41:13.159" v="3254"/>
        <pc:sldMkLst>
          <pc:docMk/>
          <pc:sldMk cId="0" sldId="270"/>
        </pc:sldMkLst>
        <pc:picChg chg="mod">
          <ac:chgData name="Bonita Searle-Barnes" userId="e782127f-826a-4a83-a372-afedaa2e0d4f" providerId="ADAL" clId="{FA3BD239-4B9A-4CBA-8CF5-F7BFBEA885D5}" dt="2025-11-10T14:41:13.159" v="3254"/>
          <ac:picMkLst>
            <pc:docMk/>
            <pc:sldMk cId="0" sldId="270"/>
            <ac:picMk id="2" creationId="{00000000-0000-0000-0000-000000000000}"/>
          </ac:picMkLst>
        </pc:picChg>
      </pc:sldChg>
      <pc:sldChg chg="modSp mod">
        <pc:chgData name="Bonita Searle-Barnes" userId="e782127f-826a-4a83-a372-afedaa2e0d4f" providerId="ADAL" clId="{FA3BD239-4B9A-4CBA-8CF5-F7BFBEA885D5}" dt="2025-11-10T14:41:18.489" v="3276"/>
        <pc:sldMkLst>
          <pc:docMk/>
          <pc:sldMk cId="0" sldId="271"/>
        </pc:sldMkLst>
        <pc:spChg chg="mod">
          <ac:chgData name="Bonita Searle-Barnes" userId="e782127f-826a-4a83-a372-afedaa2e0d4f" providerId="ADAL" clId="{FA3BD239-4B9A-4CBA-8CF5-F7BFBEA885D5}" dt="2025-11-10T12:25:11.868" v="3012" actId="948"/>
          <ac:spMkLst>
            <pc:docMk/>
            <pc:sldMk cId="0" sldId="271"/>
            <ac:spMk id="7" creationId="{00000000-0000-0000-0000-000000000000}"/>
          </ac:spMkLst>
        </pc:spChg>
        <pc:spChg chg="mod">
          <ac:chgData name="Bonita Searle-Barnes" userId="e782127f-826a-4a83-a372-afedaa2e0d4f" providerId="ADAL" clId="{FA3BD239-4B9A-4CBA-8CF5-F7BFBEA885D5}" dt="2025-11-10T12:25:17.724" v="3013" actId="948"/>
          <ac:spMkLst>
            <pc:docMk/>
            <pc:sldMk cId="0" sldId="271"/>
            <ac:spMk id="19" creationId="{00000000-0000-0000-0000-000000000000}"/>
          </ac:spMkLst>
        </pc:spChg>
        <pc:picChg chg="mod">
          <ac:chgData name="Bonita Searle-Barnes" userId="e782127f-826a-4a83-a372-afedaa2e0d4f" providerId="ADAL" clId="{FA3BD239-4B9A-4CBA-8CF5-F7BFBEA885D5}" dt="2025-11-10T14:41:18.489" v="3276"/>
          <ac:picMkLst>
            <pc:docMk/>
            <pc:sldMk cId="0" sldId="271"/>
            <ac:picMk id="2" creationId="{00000000-0000-0000-0000-000000000000}"/>
          </ac:picMkLst>
        </pc:picChg>
      </pc:sldChg>
      <pc:sldChg chg="modSp mod">
        <pc:chgData name="Bonita Searle-Barnes" userId="e782127f-826a-4a83-a372-afedaa2e0d4f" providerId="ADAL" clId="{FA3BD239-4B9A-4CBA-8CF5-F7BFBEA885D5}" dt="2025-11-10T14:46:16.649" v="3404" actId="1076"/>
        <pc:sldMkLst>
          <pc:docMk/>
          <pc:sldMk cId="0" sldId="273"/>
        </pc:sldMkLst>
        <pc:spChg chg="mod">
          <ac:chgData name="Bonita Searle-Barnes" userId="e782127f-826a-4a83-a372-afedaa2e0d4f" providerId="ADAL" clId="{FA3BD239-4B9A-4CBA-8CF5-F7BFBEA885D5}" dt="2025-11-10T14:45:38.825" v="3397" actId="1076"/>
          <ac:spMkLst>
            <pc:docMk/>
            <pc:sldMk cId="0" sldId="273"/>
            <ac:spMk id="5" creationId="{00000000-0000-0000-0000-000000000000}"/>
          </ac:spMkLst>
        </pc:spChg>
        <pc:spChg chg="mod">
          <ac:chgData name="Bonita Searle-Barnes" userId="e782127f-826a-4a83-a372-afedaa2e0d4f" providerId="ADAL" clId="{FA3BD239-4B9A-4CBA-8CF5-F7BFBEA885D5}" dt="2025-11-10T14:45:45.858" v="3398" actId="1076"/>
          <ac:spMkLst>
            <pc:docMk/>
            <pc:sldMk cId="0" sldId="273"/>
            <ac:spMk id="6" creationId="{00000000-0000-0000-0000-000000000000}"/>
          </ac:spMkLst>
        </pc:spChg>
        <pc:spChg chg="mod">
          <ac:chgData name="Bonita Searle-Barnes" userId="e782127f-826a-4a83-a372-afedaa2e0d4f" providerId="ADAL" clId="{FA3BD239-4B9A-4CBA-8CF5-F7BFBEA885D5}" dt="2025-11-10T14:45:52.250" v="3399" actId="1076"/>
          <ac:spMkLst>
            <pc:docMk/>
            <pc:sldMk cId="0" sldId="273"/>
            <ac:spMk id="8" creationId="{00000000-0000-0000-0000-000000000000}"/>
          </ac:spMkLst>
        </pc:spChg>
        <pc:spChg chg="mod">
          <ac:chgData name="Bonita Searle-Barnes" userId="e782127f-826a-4a83-a372-afedaa2e0d4f" providerId="ADAL" clId="{FA3BD239-4B9A-4CBA-8CF5-F7BFBEA885D5}" dt="2025-11-10T14:45:56.537" v="3400" actId="1076"/>
          <ac:spMkLst>
            <pc:docMk/>
            <pc:sldMk cId="0" sldId="273"/>
            <ac:spMk id="9" creationId="{00000000-0000-0000-0000-000000000000}"/>
          </ac:spMkLst>
        </pc:spChg>
        <pc:spChg chg="mod">
          <ac:chgData name="Bonita Searle-Barnes" userId="e782127f-826a-4a83-a372-afedaa2e0d4f" providerId="ADAL" clId="{FA3BD239-4B9A-4CBA-8CF5-F7BFBEA885D5}" dt="2025-11-10T14:46:00.393" v="3401" actId="1076"/>
          <ac:spMkLst>
            <pc:docMk/>
            <pc:sldMk cId="0" sldId="273"/>
            <ac:spMk id="11" creationId="{00000000-0000-0000-0000-000000000000}"/>
          </ac:spMkLst>
        </pc:spChg>
        <pc:spChg chg="mod">
          <ac:chgData name="Bonita Searle-Barnes" userId="e782127f-826a-4a83-a372-afedaa2e0d4f" providerId="ADAL" clId="{FA3BD239-4B9A-4CBA-8CF5-F7BFBEA885D5}" dt="2025-11-10T14:46:06.618" v="3402" actId="1076"/>
          <ac:spMkLst>
            <pc:docMk/>
            <pc:sldMk cId="0" sldId="273"/>
            <ac:spMk id="12" creationId="{00000000-0000-0000-0000-000000000000}"/>
          </ac:spMkLst>
        </pc:spChg>
        <pc:spChg chg="mod">
          <ac:chgData name="Bonita Searle-Barnes" userId="e782127f-826a-4a83-a372-afedaa2e0d4f" providerId="ADAL" clId="{FA3BD239-4B9A-4CBA-8CF5-F7BFBEA885D5}" dt="2025-11-10T14:46:11.787" v="3403" actId="1076"/>
          <ac:spMkLst>
            <pc:docMk/>
            <pc:sldMk cId="0" sldId="273"/>
            <ac:spMk id="14" creationId="{00000000-0000-0000-0000-000000000000}"/>
          </ac:spMkLst>
        </pc:spChg>
        <pc:spChg chg="mod">
          <ac:chgData name="Bonita Searle-Barnes" userId="e782127f-826a-4a83-a372-afedaa2e0d4f" providerId="ADAL" clId="{FA3BD239-4B9A-4CBA-8CF5-F7BFBEA885D5}" dt="2025-11-10T14:46:16.649" v="3404" actId="1076"/>
          <ac:spMkLst>
            <pc:docMk/>
            <pc:sldMk cId="0" sldId="273"/>
            <ac:spMk id="15" creationId="{00000000-0000-0000-0000-000000000000}"/>
          </ac:spMkLst>
        </pc:spChg>
        <pc:picChg chg="mod">
          <ac:chgData name="Bonita Searle-Barnes" userId="e782127f-826a-4a83-a372-afedaa2e0d4f" providerId="ADAL" clId="{FA3BD239-4B9A-4CBA-8CF5-F7BFBEA885D5}" dt="2025-11-10T14:45:01.807" v="3391" actId="1076"/>
          <ac:picMkLst>
            <pc:docMk/>
            <pc:sldMk cId="0" sldId="273"/>
            <ac:picMk id="4" creationId="{00000000-0000-0000-0000-000000000000}"/>
          </ac:picMkLst>
        </pc:picChg>
        <pc:picChg chg="mod">
          <ac:chgData name="Bonita Searle-Barnes" userId="e782127f-826a-4a83-a372-afedaa2e0d4f" providerId="ADAL" clId="{FA3BD239-4B9A-4CBA-8CF5-F7BFBEA885D5}" dt="2025-11-10T14:45:07.328" v="3392" actId="1076"/>
          <ac:picMkLst>
            <pc:docMk/>
            <pc:sldMk cId="0" sldId="273"/>
            <ac:picMk id="7" creationId="{00000000-0000-0000-0000-000000000000}"/>
          </ac:picMkLst>
        </pc:picChg>
        <pc:picChg chg="mod">
          <ac:chgData name="Bonita Searle-Barnes" userId="e782127f-826a-4a83-a372-afedaa2e0d4f" providerId="ADAL" clId="{FA3BD239-4B9A-4CBA-8CF5-F7BFBEA885D5}" dt="2025-11-10T14:45:24.927" v="3395" actId="1076"/>
          <ac:picMkLst>
            <pc:docMk/>
            <pc:sldMk cId="0" sldId="273"/>
            <ac:picMk id="10" creationId="{00000000-0000-0000-0000-000000000000}"/>
          </ac:picMkLst>
        </pc:picChg>
        <pc:picChg chg="mod">
          <ac:chgData name="Bonita Searle-Barnes" userId="e782127f-826a-4a83-a372-afedaa2e0d4f" providerId="ADAL" clId="{FA3BD239-4B9A-4CBA-8CF5-F7BFBEA885D5}" dt="2025-11-10T14:45:29.343" v="3396" actId="1076"/>
          <ac:picMkLst>
            <pc:docMk/>
            <pc:sldMk cId="0" sldId="273"/>
            <ac:picMk id="13" creationId="{00000000-0000-0000-0000-000000000000}"/>
          </ac:picMkLst>
        </pc:picChg>
      </pc:sldChg>
      <pc:sldChg chg="modSp mod">
        <pc:chgData name="Bonita Searle-Barnes" userId="e782127f-826a-4a83-a372-afedaa2e0d4f" providerId="ADAL" clId="{FA3BD239-4B9A-4CBA-8CF5-F7BFBEA885D5}" dt="2025-11-10T14:47:55.467" v="3422" actId="1035"/>
        <pc:sldMkLst>
          <pc:docMk/>
          <pc:sldMk cId="0" sldId="274"/>
        </pc:sldMkLst>
        <pc:spChg chg="mod">
          <ac:chgData name="Bonita Searle-Barnes" userId="e782127f-826a-4a83-a372-afedaa2e0d4f" providerId="ADAL" clId="{FA3BD239-4B9A-4CBA-8CF5-F7BFBEA885D5}" dt="2025-11-10T14:47:02.028" v="3413" actId="6549"/>
          <ac:spMkLst>
            <pc:docMk/>
            <pc:sldMk cId="0" sldId="274"/>
            <ac:spMk id="6" creationId="{00000000-0000-0000-0000-000000000000}"/>
          </ac:spMkLst>
        </pc:spChg>
        <pc:spChg chg="mod">
          <ac:chgData name="Bonita Searle-Barnes" userId="e782127f-826a-4a83-a372-afedaa2e0d4f" providerId="ADAL" clId="{FA3BD239-4B9A-4CBA-8CF5-F7BFBEA885D5}" dt="2025-11-10T14:47:44.748" v="3418" actId="1076"/>
          <ac:spMkLst>
            <pc:docMk/>
            <pc:sldMk cId="0" sldId="274"/>
            <ac:spMk id="8" creationId="{00000000-0000-0000-0000-000000000000}"/>
          </ac:spMkLst>
        </pc:spChg>
        <pc:spChg chg="mod">
          <ac:chgData name="Bonita Searle-Barnes" userId="e782127f-826a-4a83-a372-afedaa2e0d4f" providerId="ADAL" clId="{FA3BD239-4B9A-4CBA-8CF5-F7BFBEA885D5}" dt="2025-11-10T14:47:48.163" v="3419" actId="1076"/>
          <ac:spMkLst>
            <pc:docMk/>
            <pc:sldMk cId="0" sldId="274"/>
            <ac:spMk id="9" creationId="{00000000-0000-0000-0000-000000000000}"/>
          </ac:spMkLst>
        </pc:spChg>
        <pc:spChg chg="mod">
          <ac:chgData name="Bonita Searle-Barnes" userId="e782127f-826a-4a83-a372-afedaa2e0d4f" providerId="ADAL" clId="{FA3BD239-4B9A-4CBA-8CF5-F7BFBEA885D5}" dt="2025-11-10T14:47:32.923" v="3416" actId="1076"/>
          <ac:spMkLst>
            <pc:docMk/>
            <pc:sldMk cId="0" sldId="274"/>
            <ac:spMk id="11" creationId="{00000000-0000-0000-0000-000000000000}"/>
          </ac:spMkLst>
        </pc:spChg>
        <pc:spChg chg="mod">
          <ac:chgData name="Bonita Searle-Barnes" userId="e782127f-826a-4a83-a372-afedaa2e0d4f" providerId="ADAL" clId="{FA3BD239-4B9A-4CBA-8CF5-F7BFBEA885D5}" dt="2025-11-10T14:47:25.210" v="3415" actId="1076"/>
          <ac:spMkLst>
            <pc:docMk/>
            <pc:sldMk cId="0" sldId="274"/>
            <ac:spMk id="12" creationId="{00000000-0000-0000-0000-000000000000}"/>
          </ac:spMkLst>
        </pc:spChg>
        <pc:grpChg chg="mod">
          <ac:chgData name="Bonita Searle-Barnes" userId="e782127f-826a-4a83-a372-afedaa2e0d4f" providerId="ADAL" clId="{FA3BD239-4B9A-4CBA-8CF5-F7BFBEA885D5}" dt="2025-11-10T14:47:51.923" v="3420" actId="1076"/>
          <ac:grpSpMkLst>
            <pc:docMk/>
            <pc:sldMk cId="0" sldId="274"/>
            <ac:grpSpMk id="14" creationId="{06CFF275-1BBE-613E-23C1-2837024E4392}"/>
          </ac:grpSpMkLst>
        </pc:grpChg>
        <pc:picChg chg="mod">
          <ac:chgData name="Bonita Searle-Barnes" userId="e782127f-826a-4a83-a372-afedaa2e0d4f" providerId="ADAL" clId="{FA3BD239-4B9A-4CBA-8CF5-F7BFBEA885D5}" dt="2025-11-10T14:41:34.380" v="3305" actId="1076"/>
          <ac:picMkLst>
            <pc:docMk/>
            <pc:sldMk cId="0" sldId="274"/>
            <ac:picMk id="2" creationId="{00000000-0000-0000-0000-000000000000}"/>
          </ac:picMkLst>
        </pc:picChg>
        <pc:picChg chg="mod">
          <ac:chgData name="Bonita Searle-Barnes" userId="e782127f-826a-4a83-a372-afedaa2e0d4f" providerId="ADAL" clId="{FA3BD239-4B9A-4CBA-8CF5-F7BFBEA885D5}" dt="2025-11-10T14:47:55.467" v="3422" actId="1035"/>
          <ac:picMkLst>
            <pc:docMk/>
            <pc:sldMk cId="0" sldId="274"/>
            <ac:picMk id="7" creationId="{00000000-0000-0000-0000-000000000000}"/>
          </ac:picMkLst>
        </pc:picChg>
        <pc:picChg chg="mod">
          <ac:chgData name="Bonita Searle-Barnes" userId="e782127f-826a-4a83-a372-afedaa2e0d4f" providerId="ADAL" clId="{FA3BD239-4B9A-4CBA-8CF5-F7BFBEA885D5}" dt="2025-11-10T14:47:37.012" v="3417" actId="1076"/>
          <ac:picMkLst>
            <pc:docMk/>
            <pc:sldMk cId="0" sldId="274"/>
            <ac:picMk id="10" creationId="{00000000-0000-0000-0000-000000000000}"/>
          </ac:picMkLst>
        </pc:picChg>
      </pc:sldChg>
      <pc:sldChg chg="modSp mod">
        <pc:chgData name="Bonita Searle-Barnes" userId="e782127f-826a-4a83-a372-afedaa2e0d4f" providerId="ADAL" clId="{FA3BD239-4B9A-4CBA-8CF5-F7BFBEA885D5}" dt="2025-11-10T12:26:38.539" v="3022" actId="20577"/>
        <pc:sldMkLst>
          <pc:docMk/>
          <pc:sldMk cId="0" sldId="276"/>
        </pc:sldMkLst>
        <pc:spChg chg="mod">
          <ac:chgData name="Bonita Searle-Barnes" userId="e782127f-826a-4a83-a372-afedaa2e0d4f" providerId="ADAL" clId="{FA3BD239-4B9A-4CBA-8CF5-F7BFBEA885D5}" dt="2025-11-10T12:25:59.449" v="3017" actId="403"/>
          <ac:spMkLst>
            <pc:docMk/>
            <pc:sldMk cId="0" sldId="276"/>
            <ac:spMk id="4" creationId="{00000000-0000-0000-0000-000000000000}"/>
          </ac:spMkLst>
        </pc:spChg>
        <pc:spChg chg="mod">
          <ac:chgData name="Bonita Searle-Barnes" userId="e782127f-826a-4a83-a372-afedaa2e0d4f" providerId="ADAL" clId="{FA3BD239-4B9A-4CBA-8CF5-F7BFBEA885D5}" dt="2025-11-10T12:25:51.149" v="3015" actId="403"/>
          <ac:spMkLst>
            <pc:docMk/>
            <pc:sldMk cId="0" sldId="276"/>
            <ac:spMk id="10" creationId="{00000000-0000-0000-0000-000000000000}"/>
          </ac:spMkLst>
        </pc:spChg>
        <pc:spChg chg="mod">
          <ac:chgData name="Bonita Searle-Barnes" userId="e782127f-826a-4a83-a372-afedaa2e0d4f" providerId="ADAL" clId="{FA3BD239-4B9A-4CBA-8CF5-F7BFBEA885D5}" dt="2025-11-10T12:26:10.016" v="3019" actId="403"/>
          <ac:spMkLst>
            <pc:docMk/>
            <pc:sldMk cId="0" sldId="276"/>
            <ac:spMk id="16" creationId="{00000000-0000-0000-0000-000000000000}"/>
          </ac:spMkLst>
        </pc:spChg>
        <pc:spChg chg="mod">
          <ac:chgData name="Bonita Searle-Barnes" userId="e782127f-826a-4a83-a372-afedaa2e0d4f" providerId="ADAL" clId="{FA3BD239-4B9A-4CBA-8CF5-F7BFBEA885D5}" dt="2025-11-10T12:26:38.539" v="3022" actId="20577"/>
          <ac:spMkLst>
            <pc:docMk/>
            <pc:sldMk cId="0" sldId="276"/>
            <ac:spMk id="21" creationId="{00000000-0000-0000-0000-000000000000}"/>
          </ac:spMkLst>
        </pc:spChg>
      </pc:sldChg>
      <pc:sldChg chg="modSp mod">
        <pc:chgData name="Bonita Searle-Barnes" userId="e782127f-826a-4a83-a372-afedaa2e0d4f" providerId="ADAL" clId="{FA3BD239-4B9A-4CBA-8CF5-F7BFBEA885D5}" dt="2025-11-10T14:50:18.874" v="3449" actId="1037"/>
        <pc:sldMkLst>
          <pc:docMk/>
          <pc:sldMk cId="0" sldId="278"/>
        </pc:sldMkLst>
        <pc:spChg chg="mod">
          <ac:chgData name="Bonita Searle-Barnes" userId="e782127f-826a-4a83-a372-afedaa2e0d4f" providerId="ADAL" clId="{FA3BD239-4B9A-4CBA-8CF5-F7BFBEA885D5}" dt="2025-11-10T14:50:05.591" v="3442" actId="14100"/>
          <ac:spMkLst>
            <pc:docMk/>
            <pc:sldMk cId="0" sldId="278"/>
            <ac:spMk id="3" creationId="{00000000-0000-0000-0000-000000000000}"/>
          </ac:spMkLst>
        </pc:spChg>
        <pc:grpChg chg="mod">
          <ac:chgData name="Bonita Searle-Barnes" userId="e782127f-826a-4a83-a372-afedaa2e0d4f" providerId="ADAL" clId="{FA3BD239-4B9A-4CBA-8CF5-F7BFBEA885D5}" dt="2025-11-10T14:50:18.874" v="3449" actId="1037"/>
          <ac:grpSpMkLst>
            <pc:docMk/>
            <pc:sldMk cId="0" sldId="278"/>
            <ac:grpSpMk id="73" creationId="{1F3867A4-1A9C-324F-E754-C426FF38181A}"/>
          </ac:grpSpMkLst>
        </pc:grpChg>
        <pc:picChg chg="mod">
          <ac:chgData name="Bonita Searle-Barnes" userId="e782127f-826a-4a83-a372-afedaa2e0d4f" providerId="ADAL" clId="{FA3BD239-4B9A-4CBA-8CF5-F7BFBEA885D5}" dt="2025-11-10T14:42:34.769" v="3369"/>
          <ac:picMkLst>
            <pc:docMk/>
            <pc:sldMk cId="0" sldId="278"/>
            <ac:picMk id="2" creationId="{00000000-0000-0000-0000-000000000000}"/>
          </ac:picMkLst>
        </pc:picChg>
      </pc:sldChg>
      <pc:sldChg chg="modSp mod">
        <pc:chgData name="Bonita Searle-Barnes" userId="e782127f-826a-4a83-a372-afedaa2e0d4f" providerId="ADAL" clId="{FA3BD239-4B9A-4CBA-8CF5-F7BFBEA885D5}" dt="2025-11-10T12:28:29.890" v="3039" actId="1076"/>
        <pc:sldMkLst>
          <pc:docMk/>
          <pc:sldMk cId="0" sldId="281"/>
        </pc:sldMkLst>
        <pc:spChg chg="mod">
          <ac:chgData name="Bonita Searle-Barnes" userId="e782127f-826a-4a83-a372-afedaa2e0d4f" providerId="ADAL" clId="{FA3BD239-4B9A-4CBA-8CF5-F7BFBEA885D5}" dt="2025-11-10T12:28:29.890" v="3039" actId="1076"/>
          <ac:spMkLst>
            <pc:docMk/>
            <pc:sldMk cId="0" sldId="281"/>
            <ac:spMk id="7" creationId="{00000000-0000-0000-0000-000000000000}"/>
          </ac:spMkLst>
        </pc:spChg>
        <pc:spChg chg="mod">
          <ac:chgData name="Bonita Searle-Barnes" userId="e782127f-826a-4a83-a372-afedaa2e0d4f" providerId="ADAL" clId="{FA3BD239-4B9A-4CBA-8CF5-F7BFBEA885D5}" dt="2025-11-10T12:28:24.283" v="3038" actId="1076"/>
          <ac:spMkLst>
            <pc:docMk/>
            <pc:sldMk cId="0" sldId="281"/>
            <ac:spMk id="8" creationId="{00000000-0000-0000-0000-000000000000}"/>
          </ac:spMkLst>
        </pc:spChg>
      </pc:sldChg>
      <pc:sldChg chg="modSp mod">
        <pc:chgData name="Bonita Searle-Barnes" userId="e782127f-826a-4a83-a372-afedaa2e0d4f" providerId="ADAL" clId="{FA3BD239-4B9A-4CBA-8CF5-F7BFBEA885D5}" dt="2025-11-10T12:18:12.225" v="2483" actId="948"/>
        <pc:sldMkLst>
          <pc:docMk/>
          <pc:sldMk cId="2808480706" sldId="840"/>
        </pc:sldMkLst>
        <pc:spChg chg="mod">
          <ac:chgData name="Bonita Searle-Barnes" userId="e782127f-826a-4a83-a372-afedaa2e0d4f" providerId="ADAL" clId="{FA3BD239-4B9A-4CBA-8CF5-F7BFBEA885D5}" dt="2025-11-10T12:18:12.225" v="2483" actId="948"/>
          <ac:spMkLst>
            <pc:docMk/>
            <pc:sldMk cId="2808480706" sldId="840"/>
            <ac:spMk id="4" creationId="{183CA12B-98D8-441B-A2DE-6FF2B2597824}"/>
          </ac:spMkLst>
        </pc:spChg>
      </pc:sldChg>
      <pc:sldChg chg="modSp mod">
        <pc:chgData name="Bonita Searle-Barnes" userId="e782127f-826a-4a83-a372-afedaa2e0d4f" providerId="ADAL" clId="{FA3BD239-4B9A-4CBA-8CF5-F7BFBEA885D5}" dt="2025-11-10T14:40:43.662" v="3162"/>
        <pc:sldMkLst>
          <pc:docMk/>
          <pc:sldMk cId="2948360970" sldId="843"/>
        </pc:sldMkLst>
        <pc:picChg chg="mod">
          <ac:chgData name="Bonita Searle-Barnes" userId="e782127f-826a-4a83-a372-afedaa2e0d4f" providerId="ADAL" clId="{FA3BD239-4B9A-4CBA-8CF5-F7BFBEA885D5}" dt="2025-11-10T14:40:43.662" v="3162"/>
          <ac:picMkLst>
            <pc:docMk/>
            <pc:sldMk cId="2948360970" sldId="843"/>
            <ac:picMk id="2" creationId="{CA02928D-CC93-64CE-58B2-F860A5C4B2E2}"/>
          </ac:picMkLst>
        </pc:picChg>
      </pc:sldChg>
      <pc:sldChg chg="modSp mod">
        <pc:chgData name="Bonita Searle-Barnes" userId="e782127f-826a-4a83-a372-afedaa2e0d4f" providerId="ADAL" clId="{FA3BD239-4B9A-4CBA-8CF5-F7BFBEA885D5}" dt="2025-11-10T14:40:56.535" v="3188"/>
        <pc:sldMkLst>
          <pc:docMk/>
          <pc:sldMk cId="3907686117" sldId="847"/>
        </pc:sldMkLst>
        <pc:picChg chg="mod">
          <ac:chgData name="Bonita Searle-Barnes" userId="e782127f-826a-4a83-a372-afedaa2e0d4f" providerId="ADAL" clId="{FA3BD239-4B9A-4CBA-8CF5-F7BFBEA885D5}" dt="2025-11-10T14:40:56.535" v="3188"/>
          <ac:picMkLst>
            <pc:docMk/>
            <pc:sldMk cId="3907686117" sldId="847"/>
            <ac:picMk id="2" creationId="{98EF08C8-4DAA-75ED-9BC2-4B3E1576F8B8}"/>
          </ac:picMkLst>
        </pc:picChg>
      </pc:sldChg>
      <pc:sldChg chg="modSp mod">
        <pc:chgData name="Bonita Searle-Barnes" userId="e782127f-826a-4a83-a372-afedaa2e0d4f" providerId="ADAL" clId="{FA3BD239-4B9A-4CBA-8CF5-F7BFBEA885D5}" dt="2025-11-10T14:41:03.009" v="3215"/>
        <pc:sldMkLst>
          <pc:docMk/>
          <pc:sldMk cId="985484225" sldId="850"/>
        </pc:sldMkLst>
        <pc:picChg chg="mod">
          <ac:chgData name="Bonita Searle-Barnes" userId="e782127f-826a-4a83-a372-afedaa2e0d4f" providerId="ADAL" clId="{FA3BD239-4B9A-4CBA-8CF5-F7BFBEA885D5}" dt="2025-11-10T14:41:03.009" v="3215"/>
          <ac:picMkLst>
            <pc:docMk/>
            <pc:sldMk cId="985484225" sldId="850"/>
            <ac:picMk id="2" creationId="{418233F1-F5E7-A0DC-DF18-FFC66541557E}"/>
          </ac:picMkLst>
        </pc:picChg>
      </pc:sldChg>
      <pc:sldChg chg="modSp mod">
        <pc:chgData name="Bonita Searle-Barnes" userId="e782127f-826a-4a83-a372-afedaa2e0d4f" providerId="ADAL" clId="{FA3BD239-4B9A-4CBA-8CF5-F7BFBEA885D5}" dt="2025-11-10T14:41:16.152" v="3265"/>
        <pc:sldMkLst>
          <pc:docMk/>
          <pc:sldMk cId="1394655963" sldId="851"/>
        </pc:sldMkLst>
        <pc:picChg chg="mod">
          <ac:chgData name="Bonita Searle-Barnes" userId="e782127f-826a-4a83-a372-afedaa2e0d4f" providerId="ADAL" clId="{FA3BD239-4B9A-4CBA-8CF5-F7BFBEA885D5}" dt="2025-11-10T14:41:16.152" v="3265"/>
          <ac:picMkLst>
            <pc:docMk/>
            <pc:sldMk cId="1394655963" sldId="851"/>
            <ac:picMk id="2" creationId="{F8842D39-F9D3-1403-86A0-0559B1745C9A}"/>
          </ac:picMkLst>
        </pc:picChg>
      </pc:sldChg>
      <pc:sldChg chg="modSp mod">
        <pc:chgData name="Bonita Searle-Barnes" userId="e782127f-826a-4a83-a372-afedaa2e0d4f" providerId="ADAL" clId="{FA3BD239-4B9A-4CBA-8CF5-F7BFBEA885D5}" dt="2025-11-10T14:41:22.599" v="3287"/>
        <pc:sldMkLst>
          <pc:docMk/>
          <pc:sldMk cId="3540760596" sldId="852"/>
        </pc:sldMkLst>
        <pc:picChg chg="mod">
          <ac:chgData name="Bonita Searle-Barnes" userId="e782127f-826a-4a83-a372-afedaa2e0d4f" providerId="ADAL" clId="{FA3BD239-4B9A-4CBA-8CF5-F7BFBEA885D5}" dt="2025-11-10T14:41:22.599" v="3287"/>
          <ac:picMkLst>
            <pc:docMk/>
            <pc:sldMk cId="3540760596" sldId="852"/>
            <ac:picMk id="2" creationId="{BB24BEDD-916B-AE1B-E20B-EB614E6E401F}"/>
          </ac:picMkLst>
        </pc:picChg>
      </pc:sldChg>
      <pc:sldChg chg="modSp mod">
        <pc:chgData name="Bonita Searle-Barnes" userId="e782127f-826a-4a83-a372-afedaa2e0d4f" providerId="ADAL" clId="{FA3BD239-4B9A-4CBA-8CF5-F7BFBEA885D5}" dt="2025-11-10T14:41:37.659" v="3316"/>
        <pc:sldMkLst>
          <pc:docMk/>
          <pc:sldMk cId="3406127756" sldId="854"/>
        </pc:sldMkLst>
        <pc:picChg chg="mod">
          <ac:chgData name="Bonita Searle-Barnes" userId="e782127f-826a-4a83-a372-afedaa2e0d4f" providerId="ADAL" clId="{FA3BD239-4B9A-4CBA-8CF5-F7BFBEA885D5}" dt="2025-11-10T14:41:37.659" v="3316"/>
          <ac:picMkLst>
            <pc:docMk/>
            <pc:sldMk cId="3406127756" sldId="854"/>
            <ac:picMk id="2" creationId="{00AE980C-3919-831B-1824-827A066523DF}"/>
          </ac:picMkLst>
        </pc:picChg>
      </pc:sldChg>
      <pc:sldChg chg="modSp mod">
        <pc:chgData name="Bonita Searle-Barnes" userId="e782127f-826a-4a83-a372-afedaa2e0d4f" providerId="ADAL" clId="{FA3BD239-4B9A-4CBA-8CF5-F7BFBEA885D5}" dt="2025-11-10T14:48:45.261" v="3428" actId="1076"/>
        <pc:sldMkLst>
          <pc:docMk/>
          <pc:sldMk cId="296882540" sldId="856"/>
        </pc:sldMkLst>
        <pc:spChg chg="mod">
          <ac:chgData name="Bonita Searle-Barnes" userId="e782127f-826a-4a83-a372-afedaa2e0d4f" providerId="ADAL" clId="{FA3BD239-4B9A-4CBA-8CF5-F7BFBEA885D5}" dt="2025-11-10T14:48:45.261" v="3428" actId="1076"/>
          <ac:spMkLst>
            <pc:docMk/>
            <pc:sldMk cId="296882540" sldId="856"/>
            <ac:spMk id="3" creationId="{A5C0EBB4-BDAA-2D4F-8551-32AABF369B9D}"/>
          </ac:spMkLst>
        </pc:spChg>
        <pc:spChg chg="mod">
          <ac:chgData name="Bonita Searle-Barnes" userId="e782127f-826a-4a83-a372-afedaa2e0d4f" providerId="ADAL" clId="{FA3BD239-4B9A-4CBA-8CF5-F7BFBEA885D5}" dt="2025-11-10T14:48:39.646" v="3427" actId="1076"/>
          <ac:spMkLst>
            <pc:docMk/>
            <pc:sldMk cId="296882540" sldId="856"/>
            <ac:spMk id="47" creationId="{48B45E7E-749A-E611-0845-BDF33621EC18}"/>
          </ac:spMkLst>
        </pc:spChg>
        <pc:picChg chg="mod">
          <ac:chgData name="Bonita Searle-Barnes" userId="e782127f-826a-4a83-a372-afedaa2e0d4f" providerId="ADAL" clId="{FA3BD239-4B9A-4CBA-8CF5-F7BFBEA885D5}" dt="2025-11-10T14:42:39.589" v="3380"/>
          <ac:picMkLst>
            <pc:docMk/>
            <pc:sldMk cId="296882540" sldId="856"/>
            <ac:picMk id="2" creationId="{B789EFBB-4E50-297E-28D3-FA0BC0591841}"/>
          </ac:picMkLst>
        </pc:picChg>
      </pc:sldChg>
      <pc:sldChg chg="modSp mod">
        <pc:chgData name="Bonita Searle-Barnes" userId="e782127f-826a-4a83-a372-afedaa2e0d4f" providerId="ADAL" clId="{FA3BD239-4B9A-4CBA-8CF5-F7BFBEA885D5}" dt="2025-11-10T12:27:40.825" v="3036" actId="1076"/>
        <pc:sldMkLst>
          <pc:docMk/>
          <pc:sldMk cId="2398135506" sldId="857"/>
        </pc:sldMkLst>
        <pc:picChg chg="mod">
          <ac:chgData name="Bonita Searle-Barnes" userId="e782127f-826a-4a83-a372-afedaa2e0d4f" providerId="ADAL" clId="{FA3BD239-4B9A-4CBA-8CF5-F7BFBEA885D5}" dt="2025-11-10T12:27:40.825" v="3036" actId="1076"/>
          <ac:picMkLst>
            <pc:docMk/>
            <pc:sldMk cId="2398135506" sldId="857"/>
            <ac:picMk id="3" creationId="{48FC6CFE-6934-AB5E-F047-80054ABBCD46}"/>
          </ac:picMkLst>
        </pc:picChg>
      </pc:sldChg>
      <pc:sldChg chg="modSp mod">
        <pc:chgData name="Bonita Searle-Barnes" userId="e782127f-826a-4a83-a372-afedaa2e0d4f" providerId="ADAL" clId="{FA3BD239-4B9A-4CBA-8CF5-F7BFBEA885D5}" dt="2025-11-10T14:41:46.532" v="3327"/>
        <pc:sldMkLst>
          <pc:docMk/>
          <pc:sldMk cId="3831930689" sldId="861"/>
        </pc:sldMkLst>
        <pc:picChg chg="mod">
          <ac:chgData name="Bonita Searle-Barnes" userId="e782127f-826a-4a83-a372-afedaa2e0d4f" providerId="ADAL" clId="{FA3BD239-4B9A-4CBA-8CF5-F7BFBEA885D5}" dt="2025-11-10T14:41:46.532" v="3327"/>
          <ac:picMkLst>
            <pc:docMk/>
            <pc:sldMk cId="3831930689" sldId="861"/>
            <ac:picMk id="2" creationId="{482F1130-20AC-C242-6B91-1376AEF2E9A4}"/>
          </ac:picMkLst>
        </pc:picChg>
      </pc:sldChg>
      <pc:sldChg chg="modSp mod">
        <pc:chgData name="Bonita Searle-Barnes" userId="e782127f-826a-4a83-a372-afedaa2e0d4f" providerId="ADAL" clId="{FA3BD239-4B9A-4CBA-8CF5-F7BFBEA885D5}" dt="2025-11-10T14:42:25.017" v="3358"/>
        <pc:sldMkLst>
          <pc:docMk/>
          <pc:sldMk cId="355583852" sldId="868"/>
        </pc:sldMkLst>
        <pc:picChg chg="mod">
          <ac:chgData name="Bonita Searle-Barnes" userId="e782127f-826a-4a83-a372-afedaa2e0d4f" providerId="ADAL" clId="{FA3BD239-4B9A-4CBA-8CF5-F7BFBEA885D5}" dt="2025-11-10T14:42:25.017" v="3358"/>
          <ac:picMkLst>
            <pc:docMk/>
            <pc:sldMk cId="355583852" sldId="868"/>
            <ac:picMk id="2" creationId="{FA83F2EF-F1C9-7032-49BC-6D7A80130E9F}"/>
          </ac:picMkLst>
        </pc:picChg>
      </pc:sldChg>
      <pc:sldChg chg="delSp modSp add mod">
        <pc:chgData name="Bonita Searle-Barnes" userId="e782127f-826a-4a83-a372-afedaa2e0d4f" providerId="ADAL" clId="{FA3BD239-4B9A-4CBA-8CF5-F7BFBEA885D5}" dt="2025-11-10T14:41:08.679" v="3241"/>
        <pc:sldMkLst>
          <pc:docMk/>
          <pc:sldMk cId="2431813844" sldId="869"/>
        </pc:sldMkLst>
        <pc:picChg chg="mod">
          <ac:chgData name="Bonita Searle-Barnes" userId="e782127f-826a-4a83-a372-afedaa2e0d4f" providerId="ADAL" clId="{FA3BD239-4B9A-4CBA-8CF5-F7BFBEA885D5}" dt="2025-11-10T14:41:08.679" v="3241"/>
          <ac:picMkLst>
            <pc:docMk/>
            <pc:sldMk cId="2431813844" sldId="869"/>
            <ac:picMk id="2" creationId="{000E1153-238D-D318-DFCD-F5B58F469753}"/>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11972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019175"/>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7FF5B3C-53B5-664F-A361-196110A59AE4}" type="slidenum">
              <a:rPr kumimoji="0" lang="en-US"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1</a:t>
            </a:fld>
            <a:endParaRPr kumimoji="0" lang="en-US" sz="1200" b="0" i="0" u="none" strike="noStrike" kern="1200" cap="none" spc="0" normalizeH="0" baseline="0" noProof="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17369371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B90636-0F42-978E-7D5C-A646B89A38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F61713C-58B0-2C7F-133B-AFA54F3C32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C43890B-AF22-1BAD-135E-0D19B64DB56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F71C740-828F-2CE9-C40B-32152EFF4E6F}"/>
              </a:ext>
            </a:extLst>
          </p:cNvPr>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42021884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7BE3BA-D2CD-DA76-87F2-44AE8225041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5F4656-2B87-82AA-7684-ECC623B5B98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540D5BB-14BB-42DF-7832-A3BB11B49C6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A949F2F-4C9A-A665-E383-8BA8CC59E142}"/>
              </a:ext>
            </a:extLst>
          </p:cNvPr>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41687376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489C5E-54FD-4D6D-85D1-FA59C3180E5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4779DF-C9A9-5FAA-D28A-7A5F660D3F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ABED06F-9F8B-A0EF-0828-E6F1AFAD997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2149956-1FC2-BF1D-29D4-1656C24C0AA5}"/>
              </a:ext>
            </a:extLst>
          </p:cNvPr>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8757709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2A004A-C800-5D26-8DDE-651F69B74D6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5315DF-39F4-D13F-A27F-5CB5E0DB74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1EEA3C3-F498-DC17-7856-3D75B60C283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3C46399-4028-3505-D266-BF1DB5037569}"/>
              </a:ext>
            </a:extLst>
          </p:cNvPr>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36799345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C6A513-3E39-5C2C-7300-9C66CD1A36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96F017-1238-5361-14A9-A6BF783BB14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E610B02-1EFE-AAF1-9296-19D32AF1A74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1C8A562-EDD2-8C4E-646D-9D335AA26889}"/>
              </a:ext>
            </a:extLst>
          </p:cNvPr>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28657468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45D86C-E67D-F944-AC83-9ADF50498E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885BFC-A852-837A-0B12-185C29650F9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C16EFE3-DF5E-3554-C388-60A491AC919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BED9536-9EC3-736E-35D5-26004FEA5C0F}"/>
              </a:ext>
            </a:extLst>
          </p:cNvPr>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41011716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70E03C-247F-4722-4FF7-94A5F2562CD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B254EE-432A-FB48-72A2-F3BFF225720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E2B05D-63ED-C6B4-E081-EFE25AB2748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B9D737D-BCB3-71D2-F62A-3755E640D6B5}"/>
              </a:ext>
            </a:extLst>
          </p:cNvPr>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42742413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824AE2-BEE4-A9B6-EF1C-0042E2B63A9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CF1257-20A6-9824-CC43-B3FDFB2BED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192529-7CCA-9219-BEA3-6DF67297B67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830D598-2E61-F45F-5E53-463E009312BF}"/>
              </a:ext>
            </a:extLst>
          </p:cNvPr>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39278614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96873F-1130-4AAB-8AD8-043737AB09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0F0335D-EA29-1D24-1E6E-777DC59B97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F9F1A49-33AA-71C9-852F-5F21A71C3B7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E63D8D8-8019-06CD-A479-14ECD23C6020}"/>
              </a:ext>
            </a:extLst>
          </p:cNvPr>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39923166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0442AD-41F0-01F7-EC93-AE7D403D382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D6F53F-BF1F-2E08-69EB-4DF33DB0F9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6AE03CF-A398-2699-070C-EBFDEFC2490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99DDFFA-B9C3-2346-B18D-40E69157F1FA}"/>
              </a:ext>
            </a:extLst>
          </p:cNvPr>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36425446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3F6CF8-9215-70C0-786E-77B735B5C8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9238CE-4B85-9160-44EA-E4ACA27B2AC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8A3147B-FB23-2182-E689-E47C6A2B1D4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93B4699-61B3-91DA-F8D8-C7F1564D25E4}"/>
              </a:ext>
            </a:extLst>
          </p:cNvPr>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567581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44C073-125C-678C-A73A-C49E64AB9F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FF75CC-7A31-499B-C733-7784A877A4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BA8F92-60FE-06EA-F617-E532297F888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C1BA7E4-5189-3EAC-930D-D30D2848CE60}"/>
              </a:ext>
            </a:extLst>
          </p:cNvPr>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61282470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368690-CB27-234D-0AF9-105F27D403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67292EF-0CA2-86C4-4A8F-461072217D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9FF2CE-AE9D-CDC1-4725-0340AD0AA38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DA3F3C3-47BA-B38D-FF57-ED1DDE2E025E}"/>
              </a:ext>
            </a:extLst>
          </p:cNvPr>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93584249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A25CA0-D3B3-55D4-D67C-E130B3D9CE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944B4AE-AD85-9DF1-02A1-563E5C609C0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032E3F0-F230-3B25-2A9D-93E5A8E3BE5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3CF31E5-5E07-17D4-30D3-3AC763A022F7}"/>
              </a:ext>
            </a:extLst>
          </p:cNvPr>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164229302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2DD5F4-C508-0B62-13BF-085E5EFDD79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7D8A04-A897-EBF1-2570-BB3DA422AA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7C1AA03-4A4D-6689-A753-68E80D8DAF1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0ABC206-6FEF-1A50-F151-E60F7D04C1B6}"/>
              </a:ext>
            </a:extLst>
          </p:cNvPr>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2149089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8814E7-2187-AFB4-F9C2-4DEF67A1F0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96920F3-C91D-C124-23D8-7A9A98A3462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5BA4579-5B81-3AD5-12F6-E8D9BF99659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1891512-229F-D94F-B005-FCBD8DFF2E3E}"/>
              </a:ext>
            </a:extLst>
          </p:cNvPr>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7527036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D3A1FB-EC1B-D51A-E651-35B0A2964E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AAE58E-E998-08CB-A53C-BA4EA4C0333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8DA56E1-C1FF-CCA0-5579-DF8FE9123CA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502C5FA-7AA0-8477-5B48-79D8AB04DE9B}"/>
              </a:ext>
            </a:extLst>
          </p:cNvPr>
          <p:cNvSpPr>
            <a:spLocks noGrp="1"/>
          </p:cNvSpPr>
          <p:nvPr>
            <p:ph type="sldNum" sz="quarter" idx="10"/>
          </p:nvPr>
        </p:nvSpPr>
        <p:spPr/>
        <p:txBody>
          <a:bodyPr/>
          <a:lstStyle/>
          <a:p>
            <a:fld id="{F7021451-1387-4CA6-816F-3879F97B5CBC}" type="slidenum">
              <a:rPr lang="en-US"/>
              <a:t>44</a:t>
            </a:fld>
            <a:endParaRPr lang="en-US"/>
          </a:p>
        </p:txBody>
      </p:sp>
    </p:spTree>
    <p:extLst>
      <p:ext uri="{BB962C8B-B14F-4D97-AF65-F5344CB8AC3E}">
        <p14:creationId xmlns:p14="http://schemas.microsoft.com/office/powerpoint/2010/main" val="233519826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5C336D-F95F-1C3E-88B5-8C45B0FA65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762892-C307-1DA9-F5C3-4AB4CB8A361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2ADCD4F-9ABA-3048-BA95-4D061CC22C2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66CF923-4313-E81C-43AB-71DF1F7A8396}"/>
              </a:ext>
            </a:extLst>
          </p:cNvPr>
          <p:cNvSpPr>
            <a:spLocks noGrp="1"/>
          </p:cNvSpPr>
          <p:nvPr>
            <p:ph type="sldNum" sz="quarter" idx="10"/>
          </p:nvPr>
        </p:nvSpPr>
        <p:spPr/>
        <p:txBody>
          <a:bodyPr/>
          <a:lstStyle/>
          <a:p>
            <a:fld id="{F7021451-1387-4CA6-816F-3879F97B5CBC}" type="slidenum">
              <a:rPr lang="en-US"/>
              <a:t>47</a:t>
            </a:fld>
            <a:endParaRPr lang="en-US"/>
          </a:p>
        </p:txBody>
      </p:sp>
    </p:spTree>
    <p:extLst>
      <p:ext uri="{BB962C8B-B14F-4D97-AF65-F5344CB8AC3E}">
        <p14:creationId xmlns:p14="http://schemas.microsoft.com/office/powerpoint/2010/main" val="362252260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70EF83-7620-5A82-B438-61D23D18FC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C5920E-13B4-006F-CFBC-FA42807616F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0F518D4-6479-1A77-FC8C-9C4850E94D8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06F3E06-FBD6-E3FD-8F2C-D2320BD3AB85}"/>
              </a:ext>
            </a:extLst>
          </p:cNvPr>
          <p:cNvSpPr>
            <a:spLocks noGrp="1"/>
          </p:cNvSpPr>
          <p:nvPr>
            <p:ph type="sldNum" sz="quarter" idx="10"/>
          </p:nvPr>
        </p:nvSpPr>
        <p:spPr/>
        <p:txBody>
          <a:bodyPr/>
          <a:lstStyle/>
          <a:p>
            <a:fld id="{F7021451-1387-4CA6-816F-3879F97B5CBC}" type="slidenum">
              <a:rPr lang="en-US"/>
              <a:t>50</a:t>
            </a:fld>
            <a:endParaRPr lang="en-US"/>
          </a:p>
        </p:txBody>
      </p:sp>
    </p:spTree>
    <p:extLst>
      <p:ext uri="{BB962C8B-B14F-4D97-AF65-F5344CB8AC3E}">
        <p14:creationId xmlns:p14="http://schemas.microsoft.com/office/powerpoint/2010/main" val="343815104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7D272C-3710-FEC6-AE94-9553FC3D67E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EABDEEC-BDBA-AC11-76D8-BE6DD319F2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F878D77-3F9C-527C-220C-EDE36546FF9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C8DA617-8F84-86D6-F127-FB6673427271}"/>
              </a:ext>
            </a:extLst>
          </p:cNvPr>
          <p:cNvSpPr>
            <a:spLocks noGrp="1"/>
          </p:cNvSpPr>
          <p:nvPr>
            <p:ph type="sldNum" sz="quarter" idx="10"/>
          </p:nvPr>
        </p:nvSpPr>
        <p:spPr/>
        <p:txBody>
          <a:bodyPr/>
          <a:lstStyle/>
          <a:p>
            <a:fld id="{F7021451-1387-4CA6-816F-3879F97B5CBC}" type="slidenum">
              <a:rPr lang="en-US"/>
              <a:t>53</a:t>
            </a:fld>
            <a:endParaRPr lang="en-US"/>
          </a:p>
        </p:txBody>
      </p:sp>
    </p:spTree>
    <p:extLst>
      <p:ext uri="{BB962C8B-B14F-4D97-AF65-F5344CB8AC3E}">
        <p14:creationId xmlns:p14="http://schemas.microsoft.com/office/powerpoint/2010/main" val="51265466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B03FB2-8E98-D890-0043-B3C6AC4ED3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ADAFFD-2E66-9700-5B32-84390EF3D62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E40150-2755-F39B-B595-EAEACF299E9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EB482BE-18CF-8943-7945-0456322A05A2}"/>
              </a:ext>
            </a:extLst>
          </p:cNvPr>
          <p:cNvSpPr>
            <a:spLocks noGrp="1"/>
          </p:cNvSpPr>
          <p:nvPr>
            <p:ph type="sldNum" sz="quarter" idx="10"/>
          </p:nvPr>
        </p:nvSpPr>
        <p:spPr/>
        <p:txBody>
          <a:bodyPr/>
          <a:lstStyle/>
          <a:p>
            <a:fld id="{F7021451-1387-4CA6-816F-3879F97B5CBC}" type="slidenum">
              <a:rPr lang="en-US"/>
              <a:t>54</a:t>
            </a:fld>
            <a:endParaRPr lang="en-US"/>
          </a:p>
        </p:txBody>
      </p:sp>
    </p:spTree>
    <p:extLst>
      <p:ext uri="{BB962C8B-B14F-4D97-AF65-F5344CB8AC3E}">
        <p14:creationId xmlns:p14="http://schemas.microsoft.com/office/powerpoint/2010/main" val="223792201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019175"/>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37FF5B3C-53B5-664F-A361-196110A59AE4}" type="slidenum">
              <a:rPr kumimoji="0" lang="en-US"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56</a:t>
            </a:fld>
            <a:endParaRPr kumimoji="0" lang="en-US" sz="1200" b="0" i="0" u="none" strike="noStrike" kern="1200" cap="none" spc="0" normalizeH="0" baseline="0" noProof="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41381138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D2F114-D27C-E0A1-17EC-FF2DC1C2060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2CA8109-1488-7681-7A0A-92EB7042EA9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BC3539-E2C2-358B-8070-CC7FDBA4DFE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E950824-5F2B-F129-642D-49E041F757AF}"/>
              </a:ext>
            </a:extLst>
          </p:cNvPr>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35304364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538C27-C789-CE92-65D7-82A277FFA6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A1F48B8-6D81-D998-F3F9-14E1E81D70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E3C5EB-0FF0-9932-59E3-443C13E6017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5D2DE45-87E3-F466-2975-8A4FDF38C79C}"/>
              </a:ext>
            </a:extLst>
          </p:cNvPr>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2338958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301223" y="1165543"/>
            <a:ext cx="13899846" cy="754502"/>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430319" y="2165514"/>
            <a:ext cx="11188549" cy="4980682"/>
          </a:xfrm>
        </p:spPr>
        <p:txBody>
          <a:bodyPr/>
          <a:lstStyle>
            <a:lvl1pPr>
              <a:lnSpc>
                <a:spcPct val="110000"/>
              </a:lnSpc>
              <a:spcBef>
                <a:spcPts val="0"/>
              </a:spcBef>
              <a:spcAft>
                <a:spcPts val="1434"/>
              </a:spcAft>
              <a:defRPr sz="2869"/>
            </a:lvl1pPr>
            <a:lvl2pPr>
              <a:buClr>
                <a:srgbClr val="FC4421"/>
              </a:buClr>
              <a:defRPr sz="2869"/>
            </a:lvl2pPr>
            <a:lvl3pPr>
              <a:defRPr sz="2869"/>
            </a:lvl3pPr>
            <a:lvl4pPr>
              <a:buClr>
                <a:srgbClr val="FC4421"/>
              </a:buClr>
              <a:defRPr sz="2869"/>
            </a:lvl4pPr>
            <a:lvl5pPr>
              <a:defRPr sz="2869"/>
            </a:lvl5pPr>
          </a:lstStyle>
          <a:p>
            <a:pPr lvl="0"/>
            <a:r>
              <a:rPr lang="en-GB"/>
              <a:t>Click to edit Master text styles</a:t>
            </a:r>
          </a:p>
        </p:txBody>
      </p:sp>
    </p:spTree>
    <p:extLst>
      <p:ext uri="{BB962C8B-B14F-4D97-AF65-F5344CB8AC3E}">
        <p14:creationId xmlns:p14="http://schemas.microsoft.com/office/powerpoint/2010/main" val="8300859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Slide 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48644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Slide 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7706189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Slide 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49488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Slide 10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46793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Slide 1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8930787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Slide 1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8870481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Slide 1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307094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Slide 1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3084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Slide 1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32097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Slide 1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51270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xt and image">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301223" y="1165543"/>
            <a:ext cx="13899846" cy="754502"/>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430319" y="2165514"/>
            <a:ext cx="9036700" cy="4980682"/>
          </a:xfrm>
        </p:spPr>
        <p:txBody>
          <a:bodyPr/>
          <a:lstStyle>
            <a:lvl1pPr>
              <a:lnSpc>
                <a:spcPct val="110000"/>
              </a:lnSpc>
              <a:spcBef>
                <a:spcPts val="0"/>
              </a:spcBef>
              <a:spcAft>
                <a:spcPts val="1434"/>
              </a:spcAft>
              <a:defRPr sz="2869"/>
            </a:lvl1pPr>
            <a:lvl2pPr>
              <a:buClr>
                <a:srgbClr val="FC4421"/>
              </a:buClr>
              <a:defRPr sz="2869"/>
            </a:lvl2pPr>
            <a:lvl3pPr>
              <a:defRPr sz="2869"/>
            </a:lvl3pPr>
            <a:lvl4pPr>
              <a:buClr>
                <a:srgbClr val="FC4421"/>
              </a:buClr>
              <a:defRPr sz="2869"/>
            </a:lvl4pPr>
            <a:lvl5pPr>
              <a:defRPr sz="2869"/>
            </a:lvl5pPr>
          </a:lstStyle>
          <a:p>
            <a:pPr lvl="0"/>
            <a:r>
              <a:rPr lang="en-GB"/>
              <a:t>Click to edit Master text styles</a:t>
            </a:r>
          </a:p>
        </p:txBody>
      </p:sp>
      <p:sp>
        <p:nvSpPr>
          <p:cNvPr id="4" name="Picture Placeholder 3">
            <a:extLst>
              <a:ext uri="{FF2B5EF4-FFF2-40B4-BE49-F238E27FC236}">
                <a16:creationId xmlns:a16="http://schemas.microsoft.com/office/drawing/2014/main" id="{75149BBC-E612-58D3-5504-2B010FA75EC7}"/>
              </a:ext>
            </a:extLst>
          </p:cNvPr>
          <p:cNvSpPr>
            <a:spLocks noGrp="1"/>
          </p:cNvSpPr>
          <p:nvPr>
            <p:ph type="pic" sz="quarter" idx="11"/>
          </p:nvPr>
        </p:nvSpPr>
        <p:spPr>
          <a:xfrm>
            <a:off x="9897400" y="2165514"/>
            <a:ext cx="4304145" cy="4980681"/>
          </a:xfrm>
        </p:spPr>
        <p:txBody>
          <a:bodyPr/>
          <a:lstStyle/>
          <a:p>
            <a:endParaRPr lang="en-GB"/>
          </a:p>
        </p:txBody>
      </p:sp>
    </p:spTree>
    <p:extLst>
      <p:ext uri="{BB962C8B-B14F-4D97-AF65-F5344CB8AC3E}">
        <p14:creationId xmlns:p14="http://schemas.microsoft.com/office/powerpoint/2010/main" val="383284922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Slide 1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632533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Slide 1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35471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Slide 1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810732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Slide 2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494180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Slide 2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650360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Slide 2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115603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Slide 2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736766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Slide 2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875197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Slide 2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52229650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Slide 2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95505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mage left and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301223" y="1165543"/>
            <a:ext cx="13899846" cy="754502"/>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5163829" y="2165513"/>
            <a:ext cx="9036700" cy="4980682"/>
          </a:xfrm>
        </p:spPr>
        <p:txBody>
          <a:bodyPr/>
          <a:lstStyle>
            <a:lvl1pPr>
              <a:lnSpc>
                <a:spcPct val="110000"/>
              </a:lnSpc>
              <a:spcBef>
                <a:spcPts val="0"/>
              </a:spcBef>
              <a:spcAft>
                <a:spcPts val="1434"/>
              </a:spcAft>
              <a:defRPr sz="2869"/>
            </a:lvl1pPr>
            <a:lvl2pPr>
              <a:buClr>
                <a:srgbClr val="FC4421"/>
              </a:buClr>
              <a:defRPr sz="2869"/>
            </a:lvl2pPr>
            <a:lvl3pPr>
              <a:defRPr sz="2869"/>
            </a:lvl3pPr>
            <a:lvl4pPr>
              <a:buClr>
                <a:srgbClr val="FC4421"/>
              </a:buClr>
              <a:defRPr sz="2869"/>
            </a:lvl4pPr>
            <a:lvl5pPr>
              <a:defRPr sz="2869"/>
            </a:lvl5pPr>
          </a:lstStyle>
          <a:p>
            <a:pPr lvl="0"/>
            <a:r>
              <a:rPr lang="en-GB"/>
              <a:t>Click to edit Master text styles</a:t>
            </a:r>
          </a:p>
        </p:txBody>
      </p:sp>
      <p:sp>
        <p:nvSpPr>
          <p:cNvPr id="4" name="Picture Placeholder 3">
            <a:extLst>
              <a:ext uri="{FF2B5EF4-FFF2-40B4-BE49-F238E27FC236}">
                <a16:creationId xmlns:a16="http://schemas.microsoft.com/office/drawing/2014/main" id="{75149BBC-E612-58D3-5504-2B010FA75EC7}"/>
              </a:ext>
            </a:extLst>
          </p:cNvPr>
          <p:cNvSpPr>
            <a:spLocks noGrp="1"/>
          </p:cNvSpPr>
          <p:nvPr>
            <p:ph type="pic" sz="quarter" idx="11"/>
          </p:nvPr>
        </p:nvSpPr>
        <p:spPr>
          <a:xfrm>
            <a:off x="430319" y="2165514"/>
            <a:ext cx="4304145" cy="4980681"/>
          </a:xfrm>
        </p:spPr>
        <p:txBody>
          <a:bodyPr/>
          <a:lstStyle/>
          <a:p>
            <a:endParaRPr lang="en-GB"/>
          </a:p>
        </p:txBody>
      </p:sp>
    </p:spTree>
    <p:extLst>
      <p:ext uri="{BB962C8B-B14F-4D97-AF65-F5344CB8AC3E}">
        <p14:creationId xmlns:p14="http://schemas.microsoft.com/office/powerpoint/2010/main" val="354829059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Slide 2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041060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Slide 30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847143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cSld name="Slide 3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526592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Slide 3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41139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Slide 3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129805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cSld name="Slide 3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204533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301223" y="1165543"/>
            <a:ext cx="13899846" cy="754502"/>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430319" y="2165514"/>
            <a:ext cx="11188549" cy="4980682"/>
          </a:xfrm>
        </p:spPr>
        <p:txBody>
          <a:bodyPr/>
          <a:lstStyle>
            <a:lvl1pPr>
              <a:lnSpc>
                <a:spcPct val="110000"/>
              </a:lnSpc>
              <a:spcBef>
                <a:spcPts val="0"/>
              </a:spcBef>
              <a:spcAft>
                <a:spcPts val="1434"/>
              </a:spcAft>
              <a:defRPr sz="2869"/>
            </a:lvl1pPr>
            <a:lvl2pPr>
              <a:buClr>
                <a:srgbClr val="FC4421"/>
              </a:buClr>
              <a:defRPr sz="2869"/>
            </a:lvl2pPr>
            <a:lvl3pPr>
              <a:defRPr sz="2869"/>
            </a:lvl3pPr>
            <a:lvl4pPr>
              <a:buClr>
                <a:srgbClr val="FC4421"/>
              </a:buClr>
              <a:defRPr sz="2869"/>
            </a:lvl4pPr>
            <a:lvl5pPr>
              <a:defRPr sz="2869"/>
            </a:lvl5pPr>
          </a:lstStyle>
          <a:p>
            <a:pPr lvl="0"/>
            <a:r>
              <a:rPr lang="en-GB"/>
              <a:t>Click to edit Master text styles</a:t>
            </a:r>
          </a:p>
        </p:txBody>
      </p:sp>
    </p:spTree>
    <p:extLst>
      <p:ext uri="{BB962C8B-B14F-4D97-AF65-F5344CB8AC3E}">
        <p14:creationId xmlns:p14="http://schemas.microsoft.com/office/powerpoint/2010/main" val="354354608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xt and image">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301223" y="1165543"/>
            <a:ext cx="13899846" cy="754502"/>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430319" y="2165514"/>
            <a:ext cx="9036700" cy="4980682"/>
          </a:xfrm>
        </p:spPr>
        <p:txBody>
          <a:bodyPr/>
          <a:lstStyle>
            <a:lvl1pPr>
              <a:lnSpc>
                <a:spcPct val="110000"/>
              </a:lnSpc>
              <a:spcBef>
                <a:spcPts val="0"/>
              </a:spcBef>
              <a:spcAft>
                <a:spcPts val="1434"/>
              </a:spcAft>
              <a:defRPr sz="2869"/>
            </a:lvl1pPr>
            <a:lvl2pPr>
              <a:buClr>
                <a:srgbClr val="FC4421"/>
              </a:buClr>
              <a:defRPr sz="2869"/>
            </a:lvl2pPr>
            <a:lvl3pPr>
              <a:defRPr sz="2869"/>
            </a:lvl3pPr>
            <a:lvl4pPr>
              <a:buClr>
                <a:srgbClr val="FC4421"/>
              </a:buClr>
              <a:defRPr sz="2869"/>
            </a:lvl4pPr>
            <a:lvl5pPr>
              <a:defRPr sz="2869"/>
            </a:lvl5pPr>
          </a:lstStyle>
          <a:p>
            <a:pPr lvl="0"/>
            <a:r>
              <a:rPr lang="en-GB"/>
              <a:t>Click to edit Master text styles</a:t>
            </a:r>
          </a:p>
        </p:txBody>
      </p:sp>
      <p:sp>
        <p:nvSpPr>
          <p:cNvPr id="4" name="Picture Placeholder 3">
            <a:extLst>
              <a:ext uri="{FF2B5EF4-FFF2-40B4-BE49-F238E27FC236}">
                <a16:creationId xmlns:a16="http://schemas.microsoft.com/office/drawing/2014/main" id="{75149BBC-E612-58D3-5504-2B010FA75EC7}"/>
              </a:ext>
            </a:extLst>
          </p:cNvPr>
          <p:cNvSpPr>
            <a:spLocks noGrp="1"/>
          </p:cNvSpPr>
          <p:nvPr>
            <p:ph type="pic" sz="quarter" idx="11"/>
          </p:nvPr>
        </p:nvSpPr>
        <p:spPr>
          <a:xfrm>
            <a:off x="9897400" y="2165514"/>
            <a:ext cx="4304145" cy="4980681"/>
          </a:xfrm>
        </p:spPr>
        <p:txBody>
          <a:bodyPr/>
          <a:lstStyle/>
          <a:p>
            <a:endParaRPr lang="en-GB"/>
          </a:p>
        </p:txBody>
      </p:sp>
    </p:spTree>
    <p:extLst>
      <p:ext uri="{BB962C8B-B14F-4D97-AF65-F5344CB8AC3E}">
        <p14:creationId xmlns:p14="http://schemas.microsoft.com/office/powerpoint/2010/main" val="74679588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image left and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301223" y="1165543"/>
            <a:ext cx="13899846" cy="754502"/>
          </a:xfrm>
          <a:noFill/>
        </p:spPr>
        <p:txBody>
          <a:bodyPr wrap="square">
            <a:spAutoFit/>
          </a:bodyPr>
          <a:lstStyle>
            <a:lvl1pPr>
              <a:defRPr lang="en-GB" dirty="0"/>
            </a:lvl1pPr>
          </a:lstStyle>
          <a:p>
            <a:pPr lvl="0"/>
            <a:r>
              <a:rPr lang="en-GB"/>
              <a:t>Add title here</a:t>
            </a:r>
          </a:p>
        </p:txBody>
      </p:sp>
      <p:sp>
        <p:nvSpPr>
          <p:cNvPr id="5" name="Content Placeholder 4"/>
          <p:cNvSpPr>
            <a:spLocks noGrp="1"/>
          </p:cNvSpPr>
          <p:nvPr>
            <p:ph sz="quarter" idx="10"/>
          </p:nvPr>
        </p:nvSpPr>
        <p:spPr>
          <a:xfrm>
            <a:off x="5163829" y="2165513"/>
            <a:ext cx="9036700" cy="4980682"/>
          </a:xfrm>
        </p:spPr>
        <p:txBody>
          <a:bodyPr/>
          <a:lstStyle>
            <a:lvl1pPr>
              <a:lnSpc>
                <a:spcPct val="110000"/>
              </a:lnSpc>
              <a:spcBef>
                <a:spcPts val="0"/>
              </a:spcBef>
              <a:spcAft>
                <a:spcPts val="1434"/>
              </a:spcAft>
              <a:defRPr sz="2869"/>
            </a:lvl1pPr>
            <a:lvl2pPr>
              <a:buClr>
                <a:srgbClr val="FC4421"/>
              </a:buClr>
              <a:defRPr sz="2869"/>
            </a:lvl2pPr>
            <a:lvl3pPr>
              <a:defRPr sz="2869"/>
            </a:lvl3pPr>
            <a:lvl4pPr>
              <a:buClr>
                <a:srgbClr val="FC4421"/>
              </a:buClr>
              <a:defRPr sz="2869"/>
            </a:lvl4pPr>
            <a:lvl5pPr>
              <a:defRPr sz="2869"/>
            </a:lvl5pPr>
          </a:lstStyle>
          <a:p>
            <a:pPr lvl="0"/>
            <a:r>
              <a:rPr lang="en-GB"/>
              <a:t>Click to edit Master text styles</a:t>
            </a:r>
          </a:p>
        </p:txBody>
      </p:sp>
      <p:sp>
        <p:nvSpPr>
          <p:cNvPr id="4" name="Picture Placeholder 3">
            <a:extLst>
              <a:ext uri="{FF2B5EF4-FFF2-40B4-BE49-F238E27FC236}">
                <a16:creationId xmlns:a16="http://schemas.microsoft.com/office/drawing/2014/main" id="{75149BBC-E612-58D3-5504-2B010FA75EC7}"/>
              </a:ext>
            </a:extLst>
          </p:cNvPr>
          <p:cNvSpPr>
            <a:spLocks noGrp="1"/>
          </p:cNvSpPr>
          <p:nvPr>
            <p:ph type="pic" sz="quarter" idx="11"/>
          </p:nvPr>
        </p:nvSpPr>
        <p:spPr>
          <a:xfrm>
            <a:off x="430319" y="2165514"/>
            <a:ext cx="4304145" cy="4980681"/>
          </a:xfrm>
        </p:spPr>
        <p:txBody>
          <a:bodyPr/>
          <a:lstStyle/>
          <a:p>
            <a:endParaRPr lang="en-GB"/>
          </a:p>
        </p:txBody>
      </p:sp>
    </p:spTree>
    <p:extLst>
      <p:ext uri="{BB962C8B-B14F-4D97-AF65-F5344CB8AC3E}">
        <p14:creationId xmlns:p14="http://schemas.microsoft.com/office/powerpoint/2010/main" val="317672951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97DBAA5-A1A5-E447-B3A6-3E2DEB396A51}"/>
              </a:ext>
            </a:extLst>
          </p:cNvPr>
          <p:cNvSpPr>
            <a:spLocks noGrp="1"/>
          </p:cNvSpPr>
          <p:nvPr>
            <p:ph type="body" sz="quarter" idx="10"/>
          </p:nvPr>
        </p:nvSpPr>
        <p:spPr>
          <a:xfrm>
            <a:off x="429330" y="1516431"/>
            <a:ext cx="10328804" cy="5196738"/>
          </a:xfrm>
        </p:spPr>
        <p:txBody>
          <a:bodyPr/>
          <a:lstStyle>
            <a:lvl1pPr>
              <a:defRPr sz="2869"/>
            </a:lvl1pPr>
          </a:lstStyle>
          <a:p>
            <a:pPr lvl="0"/>
            <a:r>
              <a:rPr lang="en-GB"/>
              <a:t>Click to edit Master text styles</a:t>
            </a:r>
          </a:p>
        </p:txBody>
      </p:sp>
    </p:spTree>
    <p:extLst>
      <p:ext uri="{BB962C8B-B14F-4D97-AF65-F5344CB8AC3E}">
        <p14:creationId xmlns:p14="http://schemas.microsoft.com/office/powerpoint/2010/main" val="123603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97DBAA5-A1A5-E447-B3A6-3E2DEB396A51}"/>
              </a:ext>
            </a:extLst>
          </p:cNvPr>
          <p:cNvSpPr>
            <a:spLocks noGrp="1"/>
          </p:cNvSpPr>
          <p:nvPr>
            <p:ph type="body" sz="quarter" idx="10"/>
          </p:nvPr>
        </p:nvSpPr>
        <p:spPr>
          <a:xfrm>
            <a:off x="429330" y="1516431"/>
            <a:ext cx="10328804" cy="5196738"/>
          </a:xfrm>
        </p:spPr>
        <p:txBody>
          <a:bodyPr/>
          <a:lstStyle>
            <a:lvl1pPr>
              <a:defRPr sz="2869"/>
            </a:lvl1pPr>
          </a:lstStyle>
          <a:p>
            <a:pPr lvl="0"/>
            <a:r>
              <a:rPr lang="en-GB"/>
              <a:t>Click to edit Master text styles</a:t>
            </a:r>
          </a:p>
        </p:txBody>
      </p:sp>
    </p:spTree>
    <p:extLst>
      <p:ext uri="{BB962C8B-B14F-4D97-AF65-F5344CB8AC3E}">
        <p14:creationId xmlns:p14="http://schemas.microsoft.com/office/powerpoint/2010/main" val="213451195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cSld name="Slide 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762382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cSld name="Slide 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606376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cSld name="Slide 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719712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cSld name="Slide 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112489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cSld name="Slide 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09970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cSld name="Slide 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684729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cSld name="Slide 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169686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cSld name="Slide 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001242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cSld name="Slide 10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662912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cSld name="Slide 1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78567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Slide 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43133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cSld name="Slide 1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882530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cSld name="Slide 1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342557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cSld name="Slide 1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074230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cSld name="Slide 1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72088410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cSld name="Slide 20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889656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cSld name="Slide 2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067609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cSld name="Slide 2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122268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cSld name="Slide 2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55102719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cSld name="Slide 2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288504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cSld name="Slide 2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19248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Slide 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81688779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cSld name="Slide 1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48082505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cSld name="Slide 1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931408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cSld name="Slide 2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502124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cSld name="Slide 2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797241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cSld name="Slide 2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055114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cSld name="Slide 30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02832685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cSld name="Slide 3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63283885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cSld name="Slide 3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61224156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cSld name="Slide 3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651786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cSld name="Slide 3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56446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Slide 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563465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cSld name="Slide 3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13847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cSld name="Slide 3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079164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cSld name="Slide 3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641836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cSld name="Slide 4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90474455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cSld name="Slide 4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758187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cSld name="Slide 4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727933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cSld name="Slide 4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485926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cSld name="Slide 4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277761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cSld name="Slide 4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254338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cSld name="Slide 48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06590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lide 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321306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cSld name="Slide 49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042472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cSld name="Slide 50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66667851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cSld name="Slide 51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312568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cSld name="Slide 5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628403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cSld name="Slide 53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224137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cSld name="Slide 5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303298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cSld name="Slide 5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2174870"/>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cSld name="Slide 5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02953422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cSld name="Slide 5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738802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cSld name="Slide 2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53652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Slide 6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651440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cSld name="Slide 14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672884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cSld name="Slide 17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111775884"/>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3.png"/><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8.xml"/><Relationship Id="rId18" Type="http://schemas.openxmlformats.org/officeDocument/2006/relationships/slideLayout" Target="../slideLayouts/slideLayout53.xml"/><Relationship Id="rId26" Type="http://schemas.openxmlformats.org/officeDocument/2006/relationships/slideLayout" Target="../slideLayouts/slideLayout61.xml"/><Relationship Id="rId39" Type="http://schemas.openxmlformats.org/officeDocument/2006/relationships/slideLayout" Target="../slideLayouts/slideLayout74.xml"/><Relationship Id="rId21" Type="http://schemas.openxmlformats.org/officeDocument/2006/relationships/slideLayout" Target="../slideLayouts/slideLayout56.xml"/><Relationship Id="rId34" Type="http://schemas.openxmlformats.org/officeDocument/2006/relationships/slideLayout" Target="../slideLayouts/slideLayout69.xml"/><Relationship Id="rId42" Type="http://schemas.openxmlformats.org/officeDocument/2006/relationships/slideLayout" Target="../slideLayouts/slideLayout77.xml"/><Relationship Id="rId47" Type="http://schemas.openxmlformats.org/officeDocument/2006/relationships/slideLayout" Target="../slideLayouts/slideLayout82.xml"/><Relationship Id="rId50" Type="http://schemas.openxmlformats.org/officeDocument/2006/relationships/slideLayout" Target="../slideLayouts/slideLayout85.xml"/><Relationship Id="rId55" Type="http://schemas.openxmlformats.org/officeDocument/2006/relationships/slideLayout" Target="../slideLayouts/slideLayout90.xml"/><Relationship Id="rId7" Type="http://schemas.openxmlformats.org/officeDocument/2006/relationships/slideLayout" Target="../slideLayouts/slideLayout42.xml"/><Relationship Id="rId2" Type="http://schemas.openxmlformats.org/officeDocument/2006/relationships/slideLayout" Target="../slideLayouts/slideLayout37.xml"/><Relationship Id="rId16" Type="http://schemas.openxmlformats.org/officeDocument/2006/relationships/slideLayout" Target="../slideLayouts/slideLayout51.xml"/><Relationship Id="rId29" Type="http://schemas.openxmlformats.org/officeDocument/2006/relationships/slideLayout" Target="../slideLayouts/slideLayout64.xml"/><Relationship Id="rId11" Type="http://schemas.openxmlformats.org/officeDocument/2006/relationships/slideLayout" Target="../slideLayouts/slideLayout46.xml"/><Relationship Id="rId24" Type="http://schemas.openxmlformats.org/officeDocument/2006/relationships/slideLayout" Target="../slideLayouts/slideLayout59.xml"/><Relationship Id="rId32" Type="http://schemas.openxmlformats.org/officeDocument/2006/relationships/slideLayout" Target="../slideLayouts/slideLayout67.xml"/><Relationship Id="rId37" Type="http://schemas.openxmlformats.org/officeDocument/2006/relationships/slideLayout" Target="../slideLayouts/slideLayout72.xml"/><Relationship Id="rId40" Type="http://schemas.openxmlformats.org/officeDocument/2006/relationships/slideLayout" Target="../slideLayouts/slideLayout75.xml"/><Relationship Id="rId45" Type="http://schemas.openxmlformats.org/officeDocument/2006/relationships/slideLayout" Target="../slideLayouts/slideLayout80.xml"/><Relationship Id="rId53" Type="http://schemas.openxmlformats.org/officeDocument/2006/relationships/slideLayout" Target="../slideLayouts/slideLayout88.xml"/><Relationship Id="rId58" Type="http://schemas.openxmlformats.org/officeDocument/2006/relationships/image" Target="../media/image4.png"/><Relationship Id="rId5" Type="http://schemas.openxmlformats.org/officeDocument/2006/relationships/slideLayout" Target="../slideLayouts/slideLayout40.xml"/><Relationship Id="rId61" Type="http://schemas.openxmlformats.org/officeDocument/2006/relationships/image" Target="../media/image7.png"/><Relationship Id="rId19" Type="http://schemas.openxmlformats.org/officeDocument/2006/relationships/slideLayout" Target="../slideLayouts/slideLayout54.xml"/><Relationship Id="rId14" Type="http://schemas.openxmlformats.org/officeDocument/2006/relationships/slideLayout" Target="../slideLayouts/slideLayout49.xml"/><Relationship Id="rId22" Type="http://schemas.openxmlformats.org/officeDocument/2006/relationships/slideLayout" Target="../slideLayouts/slideLayout57.xml"/><Relationship Id="rId27" Type="http://schemas.openxmlformats.org/officeDocument/2006/relationships/slideLayout" Target="../slideLayouts/slideLayout62.xml"/><Relationship Id="rId30" Type="http://schemas.openxmlformats.org/officeDocument/2006/relationships/slideLayout" Target="../slideLayouts/slideLayout65.xml"/><Relationship Id="rId35" Type="http://schemas.openxmlformats.org/officeDocument/2006/relationships/slideLayout" Target="../slideLayouts/slideLayout70.xml"/><Relationship Id="rId43" Type="http://schemas.openxmlformats.org/officeDocument/2006/relationships/slideLayout" Target="../slideLayouts/slideLayout78.xml"/><Relationship Id="rId48" Type="http://schemas.openxmlformats.org/officeDocument/2006/relationships/slideLayout" Target="../slideLayouts/slideLayout83.xml"/><Relationship Id="rId56" Type="http://schemas.openxmlformats.org/officeDocument/2006/relationships/slideLayout" Target="../slideLayouts/slideLayout91.xml"/><Relationship Id="rId8" Type="http://schemas.openxmlformats.org/officeDocument/2006/relationships/slideLayout" Target="../slideLayouts/slideLayout43.xml"/><Relationship Id="rId51" Type="http://schemas.openxmlformats.org/officeDocument/2006/relationships/slideLayout" Target="../slideLayouts/slideLayout86.xml"/><Relationship Id="rId3" Type="http://schemas.openxmlformats.org/officeDocument/2006/relationships/slideLayout" Target="../slideLayouts/slideLayout38.xml"/><Relationship Id="rId12" Type="http://schemas.openxmlformats.org/officeDocument/2006/relationships/slideLayout" Target="../slideLayouts/slideLayout47.xml"/><Relationship Id="rId17" Type="http://schemas.openxmlformats.org/officeDocument/2006/relationships/slideLayout" Target="../slideLayouts/slideLayout52.xml"/><Relationship Id="rId25" Type="http://schemas.openxmlformats.org/officeDocument/2006/relationships/slideLayout" Target="../slideLayouts/slideLayout60.xml"/><Relationship Id="rId33" Type="http://schemas.openxmlformats.org/officeDocument/2006/relationships/slideLayout" Target="../slideLayouts/slideLayout68.xml"/><Relationship Id="rId38" Type="http://schemas.openxmlformats.org/officeDocument/2006/relationships/slideLayout" Target="../slideLayouts/slideLayout73.xml"/><Relationship Id="rId46" Type="http://schemas.openxmlformats.org/officeDocument/2006/relationships/slideLayout" Target="../slideLayouts/slideLayout81.xml"/><Relationship Id="rId59" Type="http://schemas.openxmlformats.org/officeDocument/2006/relationships/image" Target="../media/image5.png"/><Relationship Id="rId20" Type="http://schemas.openxmlformats.org/officeDocument/2006/relationships/slideLayout" Target="../slideLayouts/slideLayout55.xml"/><Relationship Id="rId41" Type="http://schemas.openxmlformats.org/officeDocument/2006/relationships/slideLayout" Target="../slideLayouts/slideLayout76.xml"/><Relationship Id="rId54" Type="http://schemas.openxmlformats.org/officeDocument/2006/relationships/slideLayout" Target="../slideLayouts/slideLayout89.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5" Type="http://schemas.openxmlformats.org/officeDocument/2006/relationships/slideLayout" Target="../slideLayouts/slideLayout50.xml"/><Relationship Id="rId23" Type="http://schemas.openxmlformats.org/officeDocument/2006/relationships/slideLayout" Target="../slideLayouts/slideLayout58.xml"/><Relationship Id="rId28" Type="http://schemas.openxmlformats.org/officeDocument/2006/relationships/slideLayout" Target="../slideLayouts/slideLayout63.xml"/><Relationship Id="rId36" Type="http://schemas.openxmlformats.org/officeDocument/2006/relationships/slideLayout" Target="../slideLayouts/slideLayout71.xml"/><Relationship Id="rId49" Type="http://schemas.openxmlformats.org/officeDocument/2006/relationships/slideLayout" Target="../slideLayouts/slideLayout84.xml"/><Relationship Id="rId57" Type="http://schemas.openxmlformats.org/officeDocument/2006/relationships/theme" Target="../theme/theme2.xml"/><Relationship Id="rId10" Type="http://schemas.openxmlformats.org/officeDocument/2006/relationships/slideLayout" Target="../slideLayouts/slideLayout45.xml"/><Relationship Id="rId31" Type="http://schemas.openxmlformats.org/officeDocument/2006/relationships/slideLayout" Target="../slideLayouts/slideLayout66.xml"/><Relationship Id="rId44" Type="http://schemas.openxmlformats.org/officeDocument/2006/relationships/slideLayout" Target="../slideLayouts/slideLayout79.xml"/><Relationship Id="rId52" Type="http://schemas.openxmlformats.org/officeDocument/2006/relationships/slideLayout" Target="../slideLayouts/slideLayout87.xml"/><Relationship Id="rId60" Type="http://schemas.openxmlformats.org/officeDocument/2006/relationships/image" Target="../media/image6.png"/><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1" y="548640"/>
            <a:ext cx="14630400" cy="18288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2160">
                <a:solidFill>
                  <a:srgbClr val="D9D9D9"/>
                </a:solidFill>
                <a:cs typeface="Arial" charset="0"/>
              </a:rPr>
              <a:t> </a:t>
            </a:r>
          </a:p>
        </p:txBody>
      </p:sp>
      <p:sp>
        <p:nvSpPr>
          <p:cNvPr id="1035" name="Title Placeholder 10"/>
          <p:cNvSpPr>
            <a:spLocks noGrp="1"/>
          </p:cNvSpPr>
          <p:nvPr>
            <p:ph type="title"/>
          </p:nvPr>
        </p:nvSpPr>
        <p:spPr bwMode="auto">
          <a:xfrm>
            <a:off x="301223" y="1191033"/>
            <a:ext cx="13899306" cy="777577"/>
          </a:xfrm>
          <a:prstGeom prst="rect">
            <a:avLst/>
          </a:prstGeom>
          <a:noFill/>
        </p:spPr>
        <p:txBody>
          <a:bodyPr wrap="square" anchor="ctr" anchorCtr="0">
            <a:spAutoFit/>
          </a:bodyPr>
          <a:lstStyle/>
          <a:p>
            <a:pPr lvl="0"/>
            <a:r>
              <a:rPr lang="en-GB"/>
              <a:t>Click to edit Master title style</a:t>
            </a:r>
            <a:endParaRPr lang="en-US"/>
          </a:p>
        </p:txBody>
      </p:sp>
      <p:sp>
        <p:nvSpPr>
          <p:cNvPr id="1036" name="Text Placeholder 13"/>
          <p:cNvSpPr>
            <a:spLocks noGrp="1"/>
          </p:cNvSpPr>
          <p:nvPr>
            <p:ph type="body" idx="1"/>
          </p:nvPr>
        </p:nvSpPr>
        <p:spPr bwMode="auto">
          <a:xfrm>
            <a:off x="432000" y="2165514"/>
            <a:ext cx="13770210" cy="498068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Graphic 26">
            <a:extLst>
              <a:ext uri="{FF2B5EF4-FFF2-40B4-BE49-F238E27FC236}">
                <a16:creationId xmlns:a16="http://schemas.microsoft.com/office/drawing/2014/main" id="{4987E8D9-377B-AB1D-8A32-2882D85AB09F}"/>
              </a:ext>
            </a:extLst>
          </p:cNvPr>
          <p:cNvSpPr>
            <a:spLocks/>
          </p:cNvSpPr>
          <p:nvPr userDrawn="1"/>
        </p:nvSpPr>
        <p:spPr>
          <a:xfrm>
            <a:off x="7" y="909516"/>
            <a:ext cx="14630401" cy="43310"/>
          </a:xfrm>
          <a:custGeom>
            <a:avLst/>
            <a:gdLst/>
            <a:ahLst/>
            <a:cxnLst/>
            <a:rect l="l" t="t" r="r" b="b"/>
            <a:pathLst>
              <a:path w="15119985" h="127000">
                <a:moveTo>
                  <a:pt x="0" y="0"/>
                </a:moveTo>
                <a:lnTo>
                  <a:pt x="0" y="127000"/>
                </a:lnTo>
                <a:lnTo>
                  <a:pt x="15119985" y="127000"/>
                </a:lnTo>
                <a:lnTo>
                  <a:pt x="15119985" y="0"/>
                </a:lnTo>
                <a:lnTo>
                  <a:pt x="0" y="0"/>
                </a:lnTo>
                <a:close/>
              </a:path>
            </a:pathLst>
          </a:custGeom>
          <a:solidFill>
            <a:schemeClr val="tx1"/>
          </a:solidFill>
        </p:spPr>
        <p:txBody>
          <a:bodyPr wrap="square" lIns="0" tIns="0" rIns="0" bIns="0" rtlCol="0">
            <a:prstTxWarp prst="textNoShape">
              <a:avLst/>
            </a:prstTxWarp>
            <a:noAutofit/>
          </a:bodyPr>
          <a:lstStyle/>
          <a:p>
            <a:endParaRPr lang="en-GB" sz="2400"/>
          </a:p>
        </p:txBody>
      </p:sp>
      <p:pic>
        <p:nvPicPr>
          <p:cNvPr id="8" name="Picture 7" descr="A red arrow pointing up&#10;&#10;AI-generated content may be incorrect.">
            <a:extLst>
              <a:ext uri="{FF2B5EF4-FFF2-40B4-BE49-F238E27FC236}">
                <a16:creationId xmlns:a16="http://schemas.microsoft.com/office/drawing/2014/main" id="{4D501824-D9B0-C525-F662-3787B202B144}"/>
              </a:ext>
            </a:extLst>
          </p:cNvPr>
          <p:cNvPicPr>
            <a:picLocks/>
          </p:cNvPicPr>
          <p:nvPr userDrawn="1"/>
        </p:nvPicPr>
        <p:blipFill>
          <a:blip r:embed="rId37" cstate="screen">
            <a:extLst>
              <a:ext uri="{28A0092B-C50C-407E-A947-70E740481C1C}">
                <a14:useLocalDpi xmlns:a14="http://schemas.microsoft.com/office/drawing/2010/main"/>
              </a:ext>
            </a:extLst>
          </a:blip>
          <a:srcRect/>
          <a:stretch>
            <a:fillRect/>
          </a:stretch>
        </p:blipFill>
        <p:spPr bwMode="auto">
          <a:xfrm>
            <a:off x="277373" y="205229"/>
            <a:ext cx="707237" cy="526296"/>
          </a:xfrm>
          <a:prstGeom prst="rect">
            <a:avLst/>
          </a:prstGeom>
          <a:noFill/>
          <a:ln>
            <a:noFill/>
          </a:ln>
        </p:spPr>
      </p:pic>
      <p:sp>
        <p:nvSpPr>
          <p:cNvPr id="9" name="Text Box 2">
            <a:extLst>
              <a:ext uri="{FF2B5EF4-FFF2-40B4-BE49-F238E27FC236}">
                <a16:creationId xmlns:a16="http://schemas.microsoft.com/office/drawing/2014/main" id="{12A05E16-C31E-E0B1-F9BA-6CA1198C9AE5}"/>
              </a:ext>
            </a:extLst>
          </p:cNvPr>
          <p:cNvSpPr txBox="1">
            <a:spLocks noChangeArrowheads="1"/>
          </p:cNvSpPr>
          <p:nvPr userDrawn="1"/>
        </p:nvSpPr>
        <p:spPr bwMode="auto">
          <a:xfrm>
            <a:off x="984610" y="205518"/>
            <a:ext cx="9941438" cy="709071"/>
          </a:xfrm>
          <a:prstGeom prst="rect">
            <a:avLst/>
          </a:prstGeom>
          <a:noFill/>
          <a:ln w="9525">
            <a:noFill/>
            <a:miter lim="800000"/>
            <a:headEnd/>
            <a:tailEnd/>
          </a:ln>
        </p:spPr>
        <p:txBody>
          <a:bodyPr rot="0" vert="horz" wrap="square" lIns="109728" tIns="54864" rIns="109728" bIns="54864" anchor="t" anchorCtr="0">
            <a:noAutofit/>
          </a:bodyPr>
          <a:lstStyle/>
          <a:p>
            <a:pPr marL="0" marR="0" lvl="0" indent="0" algn="l" defTabSz="1092982" rtl="0" eaLnBrk="1" fontAlgn="base" latinLnBrk="0" hangingPunct="1">
              <a:lnSpc>
                <a:spcPts val="1560"/>
              </a:lnSpc>
              <a:spcBef>
                <a:spcPts val="481"/>
              </a:spcBef>
              <a:spcAft>
                <a:spcPts val="481"/>
              </a:spcAft>
              <a:buClrTx/>
              <a:buSzTx/>
              <a:buFontTx/>
              <a:buNone/>
              <a:tabLst/>
              <a:defRPr/>
            </a:pPr>
            <a:r>
              <a:rPr lang="en-GB" sz="1673" b="1">
                <a:solidFill>
                  <a:srgbClr val="170130"/>
                </a:solidFill>
                <a:latin typeface="Arial" panose="020B0604020202020204" pitchFamily="34" charset="0"/>
                <a:ea typeface="ＭＳ Ｐゴシック" panose="020B0600070205080204" pitchFamily="34" charset="-128"/>
                <a:cs typeface="Arial" panose="020B0604020202020204" pitchFamily="34" charset="0"/>
              </a:rPr>
              <a:t>T Level Technical Qualification in Building Services Engineering for Construction (Level 3)</a:t>
            </a:r>
          </a:p>
          <a:p>
            <a:pPr marL="0" marR="0" lvl="0" indent="0" algn="l" defTabSz="1092982" rtl="0" eaLnBrk="1" fontAlgn="base" latinLnBrk="0" hangingPunct="1">
              <a:lnSpc>
                <a:spcPts val="1560"/>
              </a:lnSpc>
              <a:spcBef>
                <a:spcPts val="481"/>
              </a:spcBef>
              <a:spcAft>
                <a:spcPts val="481"/>
              </a:spcAft>
              <a:buClrTx/>
              <a:buSzTx/>
              <a:buFontTx/>
              <a:buNone/>
              <a:tabLst/>
              <a:defRPr/>
            </a:pPr>
            <a:r>
              <a:rPr lang="en-GB" sz="1673" b="1" i="1">
                <a:solidFill>
                  <a:srgbClr val="FC4421"/>
                </a:solidFill>
                <a:effectLst/>
                <a:latin typeface="Arial" panose="020B0604020202020204" pitchFamily="34" charset="0"/>
                <a:ea typeface="Cambria" panose="02040503050406030204" pitchFamily="18" charset="0"/>
                <a:cs typeface="Arial" panose="020B0604020202020204" pitchFamily="34" charset="0"/>
              </a:rPr>
              <a:t>Occupational Specialism: Plumbing &amp; Heating Engineering </a:t>
            </a:r>
            <a:endParaRPr lang="en-GB" sz="1255">
              <a:effectLst/>
              <a:latin typeface="Arial" panose="020B0604020202020204" pitchFamily="34" charset="0"/>
              <a:ea typeface="Cambria" panose="02040503050406030204" pitchFamily="18" charset="0"/>
              <a:cs typeface="Times New Roman" panose="02020603050405020304" pitchFamily="18" charset="0"/>
            </a:endParaRPr>
          </a:p>
        </p:txBody>
      </p:sp>
      <p:sp>
        <p:nvSpPr>
          <p:cNvPr id="12" name="Text Box 11"/>
          <p:cNvSpPr txBox="1">
            <a:spLocks noChangeArrowheads="1"/>
          </p:cNvSpPr>
          <p:nvPr userDrawn="1"/>
        </p:nvSpPr>
        <p:spPr bwMode="auto">
          <a:xfrm>
            <a:off x="430320" y="7687714"/>
            <a:ext cx="703501" cy="183896"/>
          </a:xfrm>
          <a:prstGeom prst="rect">
            <a:avLst/>
          </a:prstGeom>
          <a:noFill/>
          <a:ln w="9525">
            <a:noFill/>
            <a:miter lim="800000"/>
            <a:headEnd/>
            <a:tailEnd/>
          </a:ln>
        </p:spPr>
        <p:txBody>
          <a:bodyPr lIns="0" tIns="0" rIns="0" bIns="0" anchor="ctr">
            <a:prstTxWarp prst="textNoShape">
              <a:avLst/>
            </a:prstTxWarp>
            <a:spAutoFit/>
          </a:bodyPr>
          <a:lstStyle/>
          <a:p>
            <a:pPr algn="l">
              <a:spcBef>
                <a:spcPts val="720"/>
              </a:spcBef>
            </a:pPr>
            <a:fld id="{6152C911-7D81-1845-9D20-613E63F035EB}" type="slidenum">
              <a:rPr lang="en-US" sz="1195" baseline="0">
                <a:latin typeface="+mn-lt"/>
                <a:ea typeface="Arial" pitchFamily="-105" charset="0"/>
                <a:cs typeface="Arial" pitchFamily="-105" charset="0"/>
              </a:rPr>
              <a:pPr algn="l">
                <a:spcBef>
                  <a:spcPts val="720"/>
                </a:spcBef>
              </a:pPr>
              <a:t>‹#›</a:t>
            </a:fld>
            <a:r>
              <a:rPr lang="en-US" sz="1195" baseline="0" dirty="0">
                <a:latin typeface="+mn-lt"/>
                <a:ea typeface="Arial" pitchFamily="-105" charset="0"/>
                <a:cs typeface="Arial" pitchFamily="-105" charset="0"/>
              </a:rPr>
              <a:t> of 60</a:t>
            </a:r>
          </a:p>
        </p:txBody>
      </p:sp>
      <p:pic>
        <p:nvPicPr>
          <p:cNvPr id="10" name="Picture 9" descr="A black and white logo&#10;&#10;AI-generated content may be incorrect.">
            <a:extLst>
              <a:ext uri="{FF2B5EF4-FFF2-40B4-BE49-F238E27FC236}">
                <a16:creationId xmlns:a16="http://schemas.microsoft.com/office/drawing/2014/main" id="{9F3B6811-98F9-78F6-2493-AACB6F69F7B0}"/>
              </a:ext>
            </a:extLst>
          </p:cNvPr>
          <p:cNvPicPr>
            <a:picLocks noChangeAspect="1"/>
          </p:cNvPicPr>
          <p:nvPr userDrawn="1"/>
        </p:nvPicPr>
        <p:blipFill>
          <a:blip r:embed="rId38" cstate="screen">
            <a:extLst>
              <a:ext uri="{28A0092B-C50C-407E-A947-70E740481C1C}">
                <a14:useLocalDpi xmlns:a14="http://schemas.microsoft.com/office/drawing/2010/main"/>
              </a:ext>
            </a:extLst>
          </a:blip>
          <a:srcRect/>
          <a:stretch>
            <a:fillRect/>
          </a:stretch>
        </p:blipFill>
        <p:spPr bwMode="auto">
          <a:xfrm>
            <a:off x="11246112" y="189070"/>
            <a:ext cx="3064224" cy="599418"/>
          </a:xfrm>
          <a:prstGeom prst="rect">
            <a:avLst/>
          </a:prstGeom>
          <a:noFill/>
          <a:ln>
            <a:noFill/>
          </a:ln>
        </p:spPr>
      </p:pic>
      <p:pic>
        <p:nvPicPr>
          <p:cNvPr id="11" name="Picture 10" descr="A purple and white logo&#10;&#10;AI-generated content may be incorrect.">
            <a:extLst>
              <a:ext uri="{FF2B5EF4-FFF2-40B4-BE49-F238E27FC236}">
                <a16:creationId xmlns:a16="http://schemas.microsoft.com/office/drawing/2014/main" id="{FDCAB167-3DB8-1DBB-F44F-644CAB60BD46}"/>
              </a:ext>
            </a:extLst>
          </p:cNvPr>
          <p:cNvPicPr>
            <a:picLocks noChangeAspect="1"/>
          </p:cNvPicPr>
          <p:nvPr userDrawn="1"/>
        </p:nvPicPr>
        <p:blipFill>
          <a:blip r:embed="rId39" cstate="screen">
            <a:extLst>
              <a:ext uri="{28A0092B-C50C-407E-A947-70E740481C1C}">
                <a14:useLocalDpi xmlns:a14="http://schemas.microsoft.com/office/drawing/2010/main"/>
              </a:ext>
            </a:extLst>
          </a:blip>
          <a:srcRect/>
          <a:stretch>
            <a:fillRect/>
          </a:stretch>
        </p:blipFill>
        <p:spPr bwMode="auto">
          <a:xfrm>
            <a:off x="11188296" y="7492678"/>
            <a:ext cx="3012233" cy="549242"/>
          </a:xfrm>
          <a:prstGeom prst="rect">
            <a:avLst/>
          </a:prstGeom>
          <a:noFill/>
          <a:ln>
            <a:noFill/>
          </a:ln>
        </p:spPr>
      </p:pic>
      <p:cxnSp>
        <p:nvCxnSpPr>
          <p:cNvPr id="3" name="Straight Connector 2">
            <a:extLst>
              <a:ext uri="{FF2B5EF4-FFF2-40B4-BE49-F238E27FC236}">
                <a16:creationId xmlns:a16="http://schemas.microsoft.com/office/drawing/2014/main" id="{4F6FB0EF-50E1-BEA5-42FC-4B590EC0611E}"/>
              </a:ext>
            </a:extLst>
          </p:cNvPr>
          <p:cNvCxnSpPr/>
          <p:nvPr userDrawn="1"/>
        </p:nvCxnSpPr>
        <p:spPr>
          <a:xfrm>
            <a:off x="0" y="7319437"/>
            <a:ext cx="14630848" cy="0"/>
          </a:xfrm>
          <a:prstGeom prst="line">
            <a:avLst/>
          </a:prstGeom>
          <a:ln>
            <a:solidFill>
              <a:srgbClr val="000000"/>
            </a:solidFill>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42034587"/>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 id="2147483701" r:id="rId16"/>
    <p:sldLayoutId id="2147483702" r:id="rId17"/>
    <p:sldLayoutId id="2147483703" r:id="rId18"/>
    <p:sldLayoutId id="2147483704" r:id="rId19"/>
    <p:sldLayoutId id="2147483705" r:id="rId20"/>
    <p:sldLayoutId id="2147483706" r:id="rId21"/>
    <p:sldLayoutId id="2147483707" r:id="rId22"/>
    <p:sldLayoutId id="2147483708" r:id="rId23"/>
    <p:sldLayoutId id="2147483709" r:id="rId24"/>
    <p:sldLayoutId id="2147483710" r:id="rId25"/>
    <p:sldLayoutId id="2147483711" r:id="rId26"/>
    <p:sldLayoutId id="2147483712" r:id="rId27"/>
    <p:sldLayoutId id="2147483713" r:id="rId28"/>
    <p:sldLayoutId id="2147483714" r:id="rId29"/>
    <p:sldLayoutId id="2147483715" r:id="rId30"/>
    <p:sldLayoutId id="2147483716" r:id="rId31"/>
    <p:sldLayoutId id="2147483717" r:id="rId32"/>
    <p:sldLayoutId id="2147483718" r:id="rId33"/>
    <p:sldLayoutId id="2147483719" r:id="rId34"/>
    <p:sldLayoutId id="2147483720" r:id="rId35"/>
  </p:sldLayoutIdLst>
  <p:hf hdr="0" ftr="0" dt="0"/>
  <p:txStyles>
    <p:titleStyle>
      <a:lvl1pPr algn="l" rtl="0" eaLnBrk="1" fontAlgn="base" hangingPunct="1">
        <a:spcBef>
          <a:spcPct val="0"/>
        </a:spcBef>
        <a:spcAft>
          <a:spcPct val="0"/>
        </a:spcAft>
        <a:defRPr lang="en-US" sz="4303" b="1" kern="1200" baseline="0" dirty="0">
          <a:solidFill>
            <a:srgbClr val="FC4421"/>
          </a:solidFill>
          <a:latin typeface="+mj-lt"/>
          <a:ea typeface="ＭＳ Ｐゴシック" pitchFamily="-105" charset="-128"/>
          <a:cs typeface="Arial" panose="020B0604020202020204" pitchFamily="34" charset="0"/>
        </a:defRPr>
      </a:lvl1pPr>
      <a:lvl2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2pPr>
      <a:lvl3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3pPr>
      <a:lvl4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4pPr>
      <a:lvl5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5pPr>
      <a:lvl6pPr marL="548622" algn="ctr" rtl="0" eaLnBrk="1" fontAlgn="base" hangingPunct="1">
        <a:spcBef>
          <a:spcPct val="0"/>
        </a:spcBef>
        <a:spcAft>
          <a:spcPct val="0"/>
        </a:spcAft>
        <a:defRPr sz="5280">
          <a:solidFill>
            <a:srgbClr val="CC0000"/>
          </a:solidFill>
          <a:latin typeface="Arial" charset="0"/>
        </a:defRPr>
      </a:lvl6pPr>
      <a:lvl7pPr marL="1097245" algn="ctr" rtl="0" eaLnBrk="1" fontAlgn="base" hangingPunct="1">
        <a:spcBef>
          <a:spcPct val="0"/>
        </a:spcBef>
        <a:spcAft>
          <a:spcPct val="0"/>
        </a:spcAft>
        <a:defRPr sz="5280">
          <a:solidFill>
            <a:srgbClr val="CC0000"/>
          </a:solidFill>
          <a:latin typeface="Arial" charset="0"/>
        </a:defRPr>
      </a:lvl7pPr>
      <a:lvl8pPr marL="1645867" algn="ctr" rtl="0" eaLnBrk="1" fontAlgn="base" hangingPunct="1">
        <a:spcBef>
          <a:spcPct val="0"/>
        </a:spcBef>
        <a:spcAft>
          <a:spcPct val="0"/>
        </a:spcAft>
        <a:defRPr sz="5280">
          <a:solidFill>
            <a:srgbClr val="CC0000"/>
          </a:solidFill>
          <a:latin typeface="Arial" charset="0"/>
        </a:defRPr>
      </a:lvl8pPr>
      <a:lvl9pPr marL="2194490" algn="ctr" rtl="0" eaLnBrk="1" fontAlgn="base" hangingPunct="1">
        <a:spcBef>
          <a:spcPct val="0"/>
        </a:spcBef>
        <a:spcAft>
          <a:spcPct val="0"/>
        </a:spcAft>
        <a:defRPr sz="5280">
          <a:solidFill>
            <a:srgbClr val="CC0000"/>
          </a:solidFill>
          <a:latin typeface="Arial" charset="0"/>
        </a:defRPr>
      </a:lvl9pPr>
    </p:titleStyle>
    <p:bodyStyle>
      <a:lvl1pPr marL="0" indent="0" algn="l" rtl="0" eaLnBrk="1" fontAlgn="base" hangingPunct="1">
        <a:lnSpc>
          <a:spcPts val="2879"/>
        </a:lnSpc>
        <a:spcBef>
          <a:spcPts val="1200"/>
        </a:spcBef>
        <a:spcAft>
          <a:spcPts val="1200"/>
        </a:spcAft>
        <a:defRPr lang="en-GB" sz="2391" dirty="0">
          <a:solidFill>
            <a:schemeClr val="tx1"/>
          </a:solidFill>
          <a:latin typeface="+mn-lt"/>
          <a:ea typeface="ＭＳ Ｐゴシック" charset="-128"/>
          <a:cs typeface="ＭＳ Ｐゴシック" charset="-128"/>
        </a:defRPr>
      </a:lvl1pPr>
      <a:lvl2pPr marL="259072" indent="-259072" algn="l" rtl="0" eaLnBrk="1" fontAlgn="base" hangingPunct="1">
        <a:lnSpc>
          <a:spcPts val="2879"/>
        </a:lnSpc>
        <a:spcBef>
          <a:spcPts val="600"/>
        </a:spcBef>
        <a:spcAft>
          <a:spcPts val="600"/>
        </a:spcAft>
        <a:buClr>
          <a:srgbClr val="FC4421"/>
        </a:buClr>
        <a:buFont typeface="Arial" pitchFamily="-105" charset="0"/>
        <a:buChar char="•"/>
        <a:defRPr lang="en-GB" sz="2391" dirty="0">
          <a:solidFill>
            <a:schemeClr val="tx1"/>
          </a:solidFill>
          <a:latin typeface="+mn-lt"/>
          <a:ea typeface="ＭＳ Ｐゴシック" charset="-128"/>
          <a:cs typeface="+mn-cs"/>
        </a:defRPr>
      </a:lvl2pPr>
      <a:lvl3pPr marL="0" indent="0" algn="l" rtl="0" eaLnBrk="1" fontAlgn="base" hangingPunct="1">
        <a:lnSpc>
          <a:spcPts val="2400"/>
        </a:lnSpc>
        <a:spcBef>
          <a:spcPts val="600"/>
        </a:spcBef>
        <a:spcAft>
          <a:spcPts val="600"/>
        </a:spcAft>
        <a:buFont typeface="Lucida Grande" pitchFamily="-105" charset="0"/>
        <a:defRPr lang="en-GB" sz="1920" dirty="0">
          <a:solidFill>
            <a:schemeClr val="tx1"/>
          </a:solidFill>
          <a:latin typeface="+mn-lt"/>
          <a:ea typeface="ＭＳ Ｐゴシック" charset="-128"/>
          <a:cs typeface="+mn-cs"/>
        </a:defRPr>
      </a:lvl3pPr>
      <a:lvl4pPr marL="259072" indent="-259072" algn="l" rtl="0" eaLnBrk="1" fontAlgn="base" hangingPunct="1">
        <a:lnSpc>
          <a:spcPts val="2400"/>
        </a:lnSpc>
        <a:spcBef>
          <a:spcPts val="600"/>
        </a:spcBef>
        <a:spcAft>
          <a:spcPts val="600"/>
        </a:spcAft>
        <a:buClr>
          <a:srgbClr val="FC4421"/>
        </a:buClr>
        <a:buFont typeface="Arial" pitchFamily="-105" charset="0"/>
        <a:buChar char="•"/>
        <a:defRPr lang="en-GB" sz="1920" dirty="0">
          <a:solidFill>
            <a:schemeClr val="tx1"/>
          </a:solidFill>
          <a:latin typeface="+mn-lt"/>
          <a:ea typeface="ＭＳ Ｐゴシック" charset="-128"/>
          <a:cs typeface="ＭＳ Ｐゴシック" charset="-128"/>
        </a:defRPr>
      </a:lvl4pPr>
      <a:lvl5pPr marL="518143" indent="-259072" algn="l" rtl="0" eaLnBrk="1" fontAlgn="base" hangingPunct="1">
        <a:lnSpc>
          <a:spcPts val="2400"/>
        </a:lnSpc>
        <a:spcBef>
          <a:spcPct val="0"/>
        </a:spcBef>
        <a:spcAft>
          <a:spcPts val="600"/>
        </a:spcAft>
        <a:buFont typeface="Arial" pitchFamily="-105" charset="0"/>
        <a:buChar char="–"/>
        <a:defRPr lang="en-US" sz="1920" dirty="0">
          <a:solidFill>
            <a:schemeClr val="tx1"/>
          </a:solidFill>
          <a:latin typeface="+mn-lt"/>
          <a:ea typeface="ＭＳ Ｐゴシック" charset="-128"/>
          <a:cs typeface="ＭＳ Ｐゴシック" charset="-128"/>
        </a:defRPr>
      </a:lvl5pPr>
      <a:lvl6pPr marL="548622" indent="-548622" algn="l" defTabSz="1097245" rtl="0" eaLnBrk="1" fontAlgn="base" hangingPunct="1">
        <a:spcBef>
          <a:spcPct val="20000"/>
        </a:spcBef>
        <a:spcAft>
          <a:spcPct val="0"/>
        </a:spcAft>
        <a:buChar char="»"/>
        <a:defRPr lang="en-GB" sz="1920" kern="0" baseline="0" dirty="0" smtClean="0">
          <a:solidFill>
            <a:schemeClr val="tx1"/>
          </a:solidFill>
          <a:latin typeface="+mn-lt"/>
          <a:ea typeface="ＭＳ Ｐゴシック" charset="-128"/>
          <a:cs typeface="ＭＳ Ｐゴシック" charset="-128"/>
        </a:defRPr>
      </a:lvl6pPr>
      <a:lvl7pPr marL="3566046" indent="-274312" algn="l" defTabSz="1097245" rtl="0" eaLnBrk="1" fontAlgn="base" hangingPunct="1">
        <a:spcBef>
          <a:spcPct val="20000"/>
        </a:spcBef>
        <a:spcAft>
          <a:spcPct val="0"/>
        </a:spcAft>
        <a:buClr>
          <a:srgbClr val="E30613"/>
        </a:buClr>
        <a:buChar char="»"/>
        <a:defRPr lang="en-GB" sz="1920" kern="0" baseline="0" dirty="0" smtClean="0">
          <a:solidFill>
            <a:schemeClr val="tx1"/>
          </a:solidFill>
          <a:latin typeface="+mn-lt"/>
          <a:ea typeface="ＭＳ Ｐゴシック" charset="-128"/>
          <a:cs typeface="ＭＳ Ｐゴシック" charset="-128"/>
        </a:defRPr>
      </a:lvl7pPr>
      <a:lvl8pPr marL="4114668" indent="-274312" algn="l" defTabSz="1097245" rtl="0" eaLnBrk="1" fontAlgn="base" hangingPunct="1">
        <a:spcBef>
          <a:spcPct val="20000"/>
        </a:spcBef>
        <a:spcAft>
          <a:spcPct val="0"/>
        </a:spcAft>
        <a:buChar char="»"/>
        <a:defRPr lang="en-GB" sz="1920" kern="0" dirty="0" smtClean="0">
          <a:solidFill>
            <a:schemeClr val="tx1"/>
          </a:solidFill>
          <a:latin typeface="+mn-lt"/>
          <a:ea typeface="ＭＳ Ｐゴシック" charset="-128"/>
          <a:cs typeface="ＭＳ Ｐゴシック" charset="-128"/>
        </a:defRPr>
      </a:lvl8pPr>
      <a:lvl9pPr marL="4663291" indent="-274312" algn="l" defTabSz="1097245" rtl="0" eaLnBrk="1" fontAlgn="base" hangingPunct="1">
        <a:spcBef>
          <a:spcPct val="20000"/>
        </a:spcBef>
        <a:spcAft>
          <a:spcPct val="0"/>
        </a:spcAft>
        <a:buChar char="»"/>
        <a:defRPr lang="en-GB" sz="12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548622" rtl="0" eaLnBrk="1" latinLnBrk="0" hangingPunct="1">
        <a:defRPr sz="2160" kern="1200">
          <a:solidFill>
            <a:schemeClr val="tx1"/>
          </a:solidFill>
          <a:latin typeface="+mn-lt"/>
          <a:ea typeface="+mn-ea"/>
          <a:cs typeface="+mn-cs"/>
        </a:defRPr>
      </a:lvl1pPr>
      <a:lvl2pPr marL="548622" algn="l" defTabSz="548622" rtl="0" eaLnBrk="1" latinLnBrk="0" hangingPunct="1">
        <a:defRPr sz="2160" kern="1200">
          <a:solidFill>
            <a:schemeClr val="tx1"/>
          </a:solidFill>
          <a:latin typeface="+mn-lt"/>
          <a:ea typeface="+mn-ea"/>
          <a:cs typeface="+mn-cs"/>
        </a:defRPr>
      </a:lvl2pPr>
      <a:lvl3pPr marL="1097245" algn="l" defTabSz="548622" rtl="0" eaLnBrk="1" latinLnBrk="0" hangingPunct="1">
        <a:defRPr sz="2160" kern="1200">
          <a:solidFill>
            <a:schemeClr val="tx1"/>
          </a:solidFill>
          <a:latin typeface="+mn-lt"/>
          <a:ea typeface="+mn-ea"/>
          <a:cs typeface="+mn-cs"/>
        </a:defRPr>
      </a:lvl3pPr>
      <a:lvl4pPr marL="1645867" algn="l" defTabSz="548622" rtl="0" eaLnBrk="1" latinLnBrk="0" hangingPunct="1">
        <a:defRPr sz="2160" kern="1200">
          <a:solidFill>
            <a:schemeClr val="tx1"/>
          </a:solidFill>
          <a:latin typeface="+mn-lt"/>
          <a:ea typeface="+mn-ea"/>
          <a:cs typeface="+mn-cs"/>
        </a:defRPr>
      </a:lvl4pPr>
      <a:lvl5pPr marL="2194490" algn="l" defTabSz="548622" rtl="0" eaLnBrk="1" latinLnBrk="0" hangingPunct="1">
        <a:defRPr sz="2160" kern="1200">
          <a:solidFill>
            <a:schemeClr val="tx1"/>
          </a:solidFill>
          <a:latin typeface="+mn-lt"/>
          <a:ea typeface="+mn-ea"/>
          <a:cs typeface="+mn-cs"/>
        </a:defRPr>
      </a:lvl5pPr>
      <a:lvl6pPr marL="2743112" algn="l" defTabSz="548622" rtl="0" eaLnBrk="1" latinLnBrk="0" hangingPunct="1">
        <a:defRPr sz="2160" kern="1200">
          <a:solidFill>
            <a:schemeClr val="tx1"/>
          </a:solidFill>
          <a:latin typeface="+mn-lt"/>
          <a:ea typeface="+mn-ea"/>
          <a:cs typeface="+mn-cs"/>
        </a:defRPr>
      </a:lvl6pPr>
      <a:lvl7pPr marL="3291734" algn="l" defTabSz="548622" rtl="0" eaLnBrk="1" latinLnBrk="0" hangingPunct="1">
        <a:defRPr sz="2160" kern="1200">
          <a:solidFill>
            <a:schemeClr val="tx1"/>
          </a:solidFill>
          <a:latin typeface="+mn-lt"/>
          <a:ea typeface="+mn-ea"/>
          <a:cs typeface="+mn-cs"/>
        </a:defRPr>
      </a:lvl7pPr>
      <a:lvl8pPr marL="3840358" algn="l" defTabSz="548622" rtl="0" eaLnBrk="1" latinLnBrk="0" hangingPunct="1">
        <a:defRPr sz="2160" kern="1200">
          <a:solidFill>
            <a:schemeClr val="tx1"/>
          </a:solidFill>
          <a:latin typeface="+mn-lt"/>
          <a:ea typeface="+mn-ea"/>
          <a:cs typeface="+mn-cs"/>
        </a:defRPr>
      </a:lvl8pPr>
      <a:lvl9pPr marL="4388980" algn="l" defTabSz="548622" rtl="0" eaLnBrk="1" latinLnBrk="0" hangingPunct="1">
        <a:defRPr sz="216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1" y="548640"/>
            <a:ext cx="14630400" cy="18288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2160">
                <a:solidFill>
                  <a:srgbClr val="D9D9D9"/>
                </a:solidFill>
                <a:cs typeface="Arial" charset="0"/>
              </a:rPr>
              <a:t> </a:t>
            </a:r>
          </a:p>
        </p:txBody>
      </p:sp>
      <p:sp>
        <p:nvSpPr>
          <p:cNvPr id="1035" name="Title Placeholder 10"/>
          <p:cNvSpPr>
            <a:spLocks noGrp="1"/>
          </p:cNvSpPr>
          <p:nvPr>
            <p:ph type="title"/>
          </p:nvPr>
        </p:nvSpPr>
        <p:spPr bwMode="auto">
          <a:xfrm>
            <a:off x="301223" y="1191033"/>
            <a:ext cx="13899306" cy="777577"/>
          </a:xfrm>
          <a:prstGeom prst="rect">
            <a:avLst/>
          </a:prstGeom>
          <a:noFill/>
        </p:spPr>
        <p:txBody>
          <a:bodyPr wrap="square" anchor="ctr" anchorCtr="0">
            <a:spAutoFit/>
          </a:bodyPr>
          <a:lstStyle/>
          <a:p>
            <a:pPr lvl="0"/>
            <a:r>
              <a:rPr lang="en-GB"/>
              <a:t>Click to edit Master title style</a:t>
            </a:r>
            <a:endParaRPr lang="en-US"/>
          </a:p>
        </p:txBody>
      </p:sp>
      <p:sp>
        <p:nvSpPr>
          <p:cNvPr id="1036" name="Text Placeholder 13"/>
          <p:cNvSpPr>
            <a:spLocks noGrp="1"/>
          </p:cNvSpPr>
          <p:nvPr>
            <p:ph type="body" idx="1"/>
          </p:nvPr>
        </p:nvSpPr>
        <p:spPr bwMode="auto">
          <a:xfrm>
            <a:off x="432000" y="2165514"/>
            <a:ext cx="13770210" cy="498068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Graphic 26">
            <a:extLst>
              <a:ext uri="{FF2B5EF4-FFF2-40B4-BE49-F238E27FC236}">
                <a16:creationId xmlns:a16="http://schemas.microsoft.com/office/drawing/2014/main" id="{4987E8D9-377B-AB1D-8A32-2882D85AB09F}"/>
              </a:ext>
            </a:extLst>
          </p:cNvPr>
          <p:cNvSpPr>
            <a:spLocks/>
          </p:cNvSpPr>
          <p:nvPr userDrawn="1"/>
        </p:nvSpPr>
        <p:spPr>
          <a:xfrm>
            <a:off x="7" y="909516"/>
            <a:ext cx="14630401" cy="43310"/>
          </a:xfrm>
          <a:custGeom>
            <a:avLst/>
            <a:gdLst/>
            <a:ahLst/>
            <a:cxnLst/>
            <a:rect l="l" t="t" r="r" b="b"/>
            <a:pathLst>
              <a:path w="15119985" h="127000">
                <a:moveTo>
                  <a:pt x="0" y="0"/>
                </a:moveTo>
                <a:lnTo>
                  <a:pt x="0" y="127000"/>
                </a:lnTo>
                <a:lnTo>
                  <a:pt x="15119985" y="127000"/>
                </a:lnTo>
                <a:lnTo>
                  <a:pt x="15119985" y="0"/>
                </a:lnTo>
                <a:lnTo>
                  <a:pt x="0" y="0"/>
                </a:lnTo>
                <a:close/>
              </a:path>
            </a:pathLst>
          </a:custGeom>
          <a:solidFill>
            <a:schemeClr val="tx1"/>
          </a:solidFill>
        </p:spPr>
        <p:txBody>
          <a:bodyPr wrap="square" lIns="0" tIns="0" rIns="0" bIns="0" rtlCol="0">
            <a:prstTxWarp prst="textNoShape">
              <a:avLst/>
            </a:prstTxWarp>
            <a:noAutofit/>
          </a:bodyPr>
          <a:lstStyle/>
          <a:p>
            <a:endParaRPr lang="en-GB" sz="2400"/>
          </a:p>
        </p:txBody>
      </p:sp>
      <p:sp>
        <p:nvSpPr>
          <p:cNvPr id="12" name="Text Box 11"/>
          <p:cNvSpPr txBox="1">
            <a:spLocks noChangeArrowheads="1"/>
          </p:cNvSpPr>
          <p:nvPr userDrawn="1"/>
        </p:nvSpPr>
        <p:spPr bwMode="auto">
          <a:xfrm>
            <a:off x="430320" y="7632539"/>
            <a:ext cx="703501" cy="294248"/>
          </a:xfrm>
          <a:prstGeom prst="rect">
            <a:avLst/>
          </a:prstGeom>
          <a:noFill/>
          <a:ln w="9525">
            <a:noFill/>
            <a:miter lim="800000"/>
            <a:headEnd/>
            <a:tailEnd/>
          </a:ln>
        </p:spPr>
        <p:txBody>
          <a:bodyPr lIns="0" tIns="0" rIns="0" bIns="0" anchor="ctr">
            <a:prstTxWarp prst="textNoShape">
              <a:avLst/>
            </a:prstTxWarp>
            <a:spAutoFit/>
          </a:bodyPr>
          <a:lstStyle/>
          <a:p>
            <a:pPr algn="l">
              <a:spcBef>
                <a:spcPts val="720"/>
              </a:spcBef>
            </a:pPr>
            <a:fld id="{6152C911-7D81-1845-9D20-613E63F035EB}" type="slidenum">
              <a:rPr lang="en-US" sz="1912" baseline="0" smtClean="0">
                <a:latin typeface="+mn-lt"/>
                <a:ea typeface="Arial" pitchFamily="-105" charset="0"/>
                <a:cs typeface="Arial" pitchFamily="-105" charset="0"/>
              </a:rPr>
              <a:pPr algn="l">
                <a:spcBef>
                  <a:spcPts val="720"/>
                </a:spcBef>
              </a:pPr>
              <a:t>‹#›</a:t>
            </a:fld>
            <a:endParaRPr lang="en-US" sz="1912" baseline="0" dirty="0">
              <a:latin typeface="+mn-lt"/>
              <a:ea typeface="Arial" pitchFamily="-105" charset="0"/>
              <a:cs typeface="Arial" pitchFamily="-105" charset="0"/>
            </a:endParaRPr>
          </a:p>
        </p:txBody>
      </p:sp>
      <p:pic>
        <p:nvPicPr>
          <p:cNvPr id="11" name="Picture 10" descr="A purple and white logo&#10;&#10;AI-generated content may be incorrect.">
            <a:extLst>
              <a:ext uri="{FF2B5EF4-FFF2-40B4-BE49-F238E27FC236}">
                <a16:creationId xmlns:a16="http://schemas.microsoft.com/office/drawing/2014/main" id="{FDCAB167-3DB8-1DBB-F44F-644CAB60BD46}"/>
              </a:ext>
            </a:extLst>
          </p:cNvPr>
          <p:cNvPicPr>
            <a:picLocks noChangeAspect="1"/>
          </p:cNvPicPr>
          <p:nvPr userDrawn="1"/>
        </p:nvPicPr>
        <p:blipFill>
          <a:blip r:embed="rId58">
            <a:extLst>
              <a:ext uri="{28A0092B-C50C-407E-A947-70E740481C1C}">
                <a14:useLocalDpi xmlns:a14="http://schemas.microsoft.com/office/drawing/2010/main" val="0"/>
              </a:ext>
            </a:extLst>
          </a:blip>
          <a:srcRect/>
          <a:stretch>
            <a:fillRect/>
          </a:stretch>
        </p:blipFill>
        <p:spPr bwMode="auto">
          <a:xfrm>
            <a:off x="11188296" y="7492678"/>
            <a:ext cx="3012233" cy="549242"/>
          </a:xfrm>
          <a:prstGeom prst="rect">
            <a:avLst/>
          </a:prstGeom>
          <a:noFill/>
          <a:ln>
            <a:noFill/>
          </a:ln>
        </p:spPr>
      </p:pic>
      <p:cxnSp>
        <p:nvCxnSpPr>
          <p:cNvPr id="3" name="Straight Connector 2">
            <a:extLst>
              <a:ext uri="{FF2B5EF4-FFF2-40B4-BE49-F238E27FC236}">
                <a16:creationId xmlns:a16="http://schemas.microsoft.com/office/drawing/2014/main" id="{4F6FB0EF-50E1-BEA5-42FC-4B590EC0611E}"/>
              </a:ext>
            </a:extLst>
          </p:cNvPr>
          <p:cNvCxnSpPr/>
          <p:nvPr userDrawn="1"/>
        </p:nvCxnSpPr>
        <p:spPr>
          <a:xfrm>
            <a:off x="0" y="7319437"/>
            <a:ext cx="14630848" cy="0"/>
          </a:xfrm>
          <a:prstGeom prst="line">
            <a:avLst/>
          </a:prstGeom>
          <a:ln>
            <a:solidFill>
              <a:srgbClr val="000000"/>
            </a:solidFill>
          </a:ln>
        </p:spPr>
        <p:style>
          <a:lnRef idx="1">
            <a:schemeClr val="accent6"/>
          </a:lnRef>
          <a:fillRef idx="0">
            <a:schemeClr val="accent6"/>
          </a:fillRef>
          <a:effectRef idx="0">
            <a:schemeClr val="accent6"/>
          </a:effectRef>
          <a:fontRef idx="minor">
            <a:schemeClr val="tx1"/>
          </a:fontRef>
        </p:style>
      </p:cxnSp>
      <p:pic>
        <p:nvPicPr>
          <p:cNvPr id="2" name="Picture 1" descr="A red arrow pointing up&#10;&#10;AI-generated content may be incorrect.">
            <a:extLst>
              <a:ext uri="{FF2B5EF4-FFF2-40B4-BE49-F238E27FC236}">
                <a16:creationId xmlns:a16="http://schemas.microsoft.com/office/drawing/2014/main" id="{C9913D24-F257-CD0F-CF22-C48736C32727}"/>
              </a:ext>
            </a:extLst>
          </p:cNvPr>
          <p:cNvPicPr>
            <a:picLocks/>
          </p:cNvPicPr>
          <p:nvPr userDrawn="1"/>
        </p:nvPicPr>
        <p:blipFill>
          <a:blip r:embed="rId59">
            <a:extLst>
              <a:ext uri="{28A0092B-C50C-407E-A947-70E740481C1C}">
                <a14:useLocalDpi xmlns:a14="http://schemas.microsoft.com/office/drawing/2010/main" val="0"/>
              </a:ext>
            </a:extLst>
          </a:blip>
          <a:srcRect/>
          <a:stretch>
            <a:fillRect/>
          </a:stretch>
        </p:blipFill>
        <p:spPr bwMode="auto">
          <a:xfrm>
            <a:off x="277374" y="205230"/>
            <a:ext cx="707237" cy="526296"/>
          </a:xfrm>
          <a:prstGeom prst="rect">
            <a:avLst/>
          </a:prstGeom>
          <a:noFill/>
          <a:ln>
            <a:noFill/>
          </a:ln>
        </p:spPr>
      </p:pic>
      <p:pic>
        <p:nvPicPr>
          <p:cNvPr id="4" name="Picture 3" descr="A black and white logo&#10;&#10;AI-generated content may be incorrect.">
            <a:extLst>
              <a:ext uri="{FF2B5EF4-FFF2-40B4-BE49-F238E27FC236}">
                <a16:creationId xmlns:a16="http://schemas.microsoft.com/office/drawing/2014/main" id="{482F8D4C-0459-8781-74A2-09ED1DB28404}"/>
              </a:ext>
            </a:extLst>
          </p:cNvPr>
          <p:cNvPicPr>
            <a:picLocks noChangeAspect="1"/>
          </p:cNvPicPr>
          <p:nvPr userDrawn="1"/>
        </p:nvPicPr>
        <p:blipFill>
          <a:blip r:embed="rId60">
            <a:extLst>
              <a:ext uri="{28A0092B-C50C-407E-A947-70E740481C1C}">
                <a14:useLocalDpi xmlns:a14="http://schemas.microsoft.com/office/drawing/2010/main" val="0"/>
              </a:ext>
            </a:extLst>
          </a:blip>
          <a:srcRect/>
          <a:stretch>
            <a:fillRect/>
          </a:stretch>
        </p:blipFill>
        <p:spPr bwMode="auto">
          <a:xfrm>
            <a:off x="11246112" y="189070"/>
            <a:ext cx="3064224" cy="599418"/>
          </a:xfrm>
          <a:prstGeom prst="rect">
            <a:avLst/>
          </a:prstGeom>
          <a:noFill/>
          <a:ln>
            <a:noFill/>
          </a:ln>
        </p:spPr>
      </p:pic>
      <p:sp>
        <p:nvSpPr>
          <p:cNvPr id="5" name="Text Box 2">
            <a:extLst>
              <a:ext uri="{FF2B5EF4-FFF2-40B4-BE49-F238E27FC236}">
                <a16:creationId xmlns:a16="http://schemas.microsoft.com/office/drawing/2014/main" id="{520EFE5D-37C5-F1A6-7902-B3FF40BD38F5}"/>
              </a:ext>
            </a:extLst>
          </p:cNvPr>
          <p:cNvSpPr txBox="1">
            <a:spLocks noChangeArrowheads="1"/>
          </p:cNvSpPr>
          <p:nvPr userDrawn="1"/>
        </p:nvSpPr>
        <p:spPr bwMode="auto">
          <a:xfrm>
            <a:off x="5152281" y="51111"/>
            <a:ext cx="6036014" cy="970619"/>
          </a:xfrm>
          <a:prstGeom prst="rect">
            <a:avLst/>
          </a:prstGeom>
          <a:noFill/>
          <a:ln w="9525">
            <a:noFill/>
            <a:miter lim="800000"/>
            <a:headEnd/>
            <a:tailEnd/>
          </a:ln>
        </p:spPr>
        <p:txBody>
          <a:bodyPr rot="0" vert="horz" wrap="square" lIns="91797" tIns="45899" rIns="91797" bIns="45899" anchor="t" anchorCtr="0">
            <a:noAutofit/>
          </a:bodyPr>
          <a:lstStyle/>
          <a:p>
            <a:pPr marL="0" marR="0" lvl="0" indent="0" algn="l" defTabSz="914393" rtl="0" eaLnBrk="1" fontAlgn="base" latinLnBrk="0" hangingPunct="1">
              <a:lnSpc>
                <a:spcPct val="100000"/>
              </a:lnSpc>
              <a:spcBef>
                <a:spcPts val="401"/>
              </a:spcBef>
              <a:spcAft>
                <a:spcPts val="401"/>
              </a:spcAft>
              <a:buClrTx/>
              <a:buSzTx/>
              <a:buFontTx/>
              <a:buNone/>
              <a:tabLst/>
              <a:defRPr/>
            </a:pPr>
            <a:r>
              <a:rPr lang="en-GB" sz="1500" b="1" dirty="0">
                <a:solidFill>
                  <a:srgbClr val="170130"/>
                </a:solidFill>
                <a:latin typeface="Arial" panose="020B0604020202020204" pitchFamily="34" charset="0"/>
                <a:ea typeface="ＭＳ Ｐゴシック" panose="020B0600070205080204" pitchFamily="34" charset="-128"/>
                <a:cs typeface="Arial" panose="020B0604020202020204" pitchFamily="34" charset="0"/>
              </a:rPr>
              <a:t>T Level Technical Qualification in Building Services Engineering for Construction (Level 3)</a:t>
            </a:r>
          </a:p>
          <a:p>
            <a:pPr marL="0" marR="0" lvl="0" indent="0" algn="l" defTabSz="914393" rtl="0" eaLnBrk="1" fontAlgn="base" latinLnBrk="0" hangingPunct="1">
              <a:lnSpc>
                <a:spcPct val="100000"/>
              </a:lnSpc>
              <a:spcBef>
                <a:spcPts val="401"/>
              </a:spcBef>
              <a:spcAft>
                <a:spcPts val="401"/>
              </a:spcAft>
              <a:buClrTx/>
              <a:buSzTx/>
              <a:buFontTx/>
              <a:buNone/>
              <a:tabLst/>
              <a:defRPr/>
            </a:pPr>
            <a:r>
              <a:rPr lang="en-GB" sz="1500" b="1" i="0" dirty="0">
                <a:solidFill>
                  <a:srgbClr val="FC4421"/>
                </a:solidFill>
                <a:effectLst/>
                <a:latin typeface="Arial" panose="020B0604020202020204" pitchFamily="34" charset="0"/>
                <a:ea typeface="Cambria" panose="02040503050406030204" pitchFamily="18" charset="0"/>
                <a:cs typeface="Arial" panose="020B0604020202020204" pitchFamily="34" charset="0"/>
              </a:rPr>
              <a:t>Occupational Specialism: Protection Systems Engineering </a:t>
            </a:r>
            <a:endParaRPr lang="en-GB" sz="1500" i="0" dirty="0">
              <a:effectLst/>
              <a:latin typeface="Arial" panose="020B0604020202020204" pitchFamily="34" charset="0"/>
              <a:ea typeface="Cambria" panose="02040503050406030204" pitchFamily="18" charset="0"/>
              <a:cs typeface="Times New Roman" panose="02020603050405020304" pitchFamily="18" charset="0"/>
            </a:endParaRPr>
          </a:p>
        </p:txBody>
      </p:sp>
      <p:pic>
        <p:nvPicPr>
          <p:cNvPr id="7" name="Picture 6" descr="A black background with a black square&#10;&#10;AI-generated content may be incorrect.">
            <a:extLst>
              <a:ext uri="{FF2B5EF4-FFF2-40B4-BE49-F238E27FC236}">
                <a16:creationId xmlns:a16="http://schemas.microsoft.com/office/drawing/2014/main" id="{363FB77A-AD77-CB78-9699-48318CAD8E3B}"/>
              </a:ext>
            </a:extLst>
          </p:cNvPr>
          <p:cNvPicPr>
            <a:picLocks noChangeAspect="1"/>
          </p:cNvPicPr>
          <p:nvPr userDrawn="1"/>
        </p:nvPicPr>
        <p:blipFill>
          <a:blip r:embed="rId61"/>
          <a:stretch>
            <a:fillRect/>
          </a:stretch>
        </p:blipFill>
        <p:spPr>
          <a:xfrm>
            <a:off x="1300539" y="195870"/>
            <a:ext cx="3416615" cy="560714"/>
          </a:xfrm>
          <a:prstGeom prst="rect">
            <a:avLst/>
          </a:prstGeom>
        </p:spPr>
      </p:pic>
    </p:spTree>
    <p:extLst>
      <p:ext uri="{BB962C8B-B14F-4D97-AF65-F5344CB8AC3E}">
        <p14:creationId xmlns:p14="http://schemas.microsoft.com/office/powerpoint/2010/main" val="324653735"/>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 id="2147483733" r:id="rId12"/>
    <p:sldLayoutId id="2147483734" r:id="rId13"/>
    <p:sldLayoutId id="2147483735" r:id="rId14"/>
    <p:sldLayoutId id="2147483736" r:id="rId15"/>
    <p:sldLayoutId id="2147483737" r:id="rId16"/>
    <p:sldLayoutId id="2147483738" r:id="rId17"/>
    <p:sldLayoutId id="2147483739" r:id="rId18"/>
    <p:sldLayoutId id="2147483740" r:id="rId19"/>
    <p:sldLayoutId id="2147483741" r:id="rId20"/>
    <p:sldLayoutId id="2147483742" r:id="rId21"/>
    <p:sldLayoutId id="2147483743" r:id="rId22"/>
    <p:sldLayoutId id="2147483744" r:id="rId23"/>
    <p:sldLayoutId id="2147483745" r:id="rId24"/>
    <p:sldLayoutId id="2147483746" r:id="rId25"/>
    <p:sldLayoutId id="2147483747" r:id="rId26"/>
    <p:sldLayoutId id="2147483748" r:id="rId27"/>
    <p:sldLayoutId id="2147483749" r:id="rId28"/>
    <p:sldLayoutId id="2147483750" r:id="rId29"/>
    <p:sldLayoutId id="2147483751" r:id="rId30"/>
    <p:sldLayoutId id="2147483752" r:id="rId31"/>
    <p:sldLayoutId id="2147483753" r:id="rId32"/>
    <p:sldLayoutId id="2147483756" r:id="rId33"/>
    <p:sldLayoutId id="2147483757" r:id="rId34"/>
    <p:sldLayoutId id="2147483758" r:id="rId35"/>
    <p:sldLayoutId id="2147483759" r:id="rId36"/>
    <p:sldLayoutId id="2147483760" r:id="rId37"/>
    <p:sldLayoutId id="2147483761" r:id="rId38"/>
    <p:sldLayoutId id="2147483762" r:id="rId39"/>
    <p:sldLayoutId id="2147483763" r:id="rId40"/>
    <p:sldLayoutId id="2147483764" r:id="rId41"/>
    <p:sldLayoutId id="2147483765" r:id="rId42"/>
    <p:sldLayoutId id="2147483766" r:id="rId43"/>
    <p:sldLayoutId id="2147483767" r:id="rId44"/>
    <p:sldLayoutId id="2147483768" r:id="rId45"/>
    <p:sldLayoutId id="2147483769" r:id="rId46"/>
    <p:sldLayoutId id="2147483770" r:id="rId47"/>
    <p:sldLayoutId id="2147483771" r:id="rId48"/>
    <p:sldLayoutId id="2147483772" r:id="rId49"/>
    <p:sldLayoutId id="2147483773" r:id="rId50"/>
    <p:sldLayoutId id="2147483774" r:id="rId51"/>
    <p:sldLayoutId id="2147483775" r:id="rId52"/>
    <p:sldLayoutId id="2147483776" r:id="rId53"/>
    <p:sldLayoutId id="2147483777" r:id="rId54"/>
    <p:sldLayoutId id="2147483778" r:id="rId55"/>
    <p:sldLayoutId id="2147483779" r:id="rId56"/>
  </p:sldLayoutIdLst>
  <p:hf hdr="0" ftr="0" dt="0"/>
  <p:txStyles>
    <p:titleStyle>
      <a:lvl1pPr algn="l" rtl="0" eaLnBrk="1" fontAlgn="base" hangingPunct="1">
        <a:spcBef>
          <a:spcPct val="0"/>
        </a:spcBef>
        <a:spcAft>
          <a:spcPct val="0"/>
        </a:spcAft>
        <a:defRPr lang="en-US" sz="4303" b="1" kern="1200" baseline="0" dirty="0">
          <a:solidFill>
            <a:srgbClr val="FC4421"/>
          </a:solidFill>
          <a:latin typeface="+mj-lt"/>
          <a:ea typeface="ＭＳ Ｐゴシック" pitchFamily="-105" charset="-128"/>
          <a:cs typeface="Arial" panose="020B0604020202020204" pitchFamily="34" charset="0"/>
        </a:defRPr>
      </a:lvl1pPr>
      <a:lvl2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2pPr>
      <a:lvl3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3pPr>
      <a:lvl4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4pPr>
      <a:lvl5pPr algn="l" rtl="0" eaLnBrk="1" fontAlgn="base" hangingPunct="1">
        <a:spcBef>
          <a:spcPct val="0"/>
        </a:spcBef>
        <a:spcAft>
          <a:spcPct val="0"/>
        </a:spcAft>
        <a:defRPr sz="2879" b="1">
          <a:solidFill>
            <a:srgbClr val="E30613"/>
          </a:solidFill>
          <a:latin typeface="Arial" charset="0"/>
          <a:ea typeface="ＭＳ Ｐゴシック" charset="-128"/>
          <a:cs typeface="ＭＳ Ｐゴシック" charset="-128"/>
        </a:defRPr>
      </a:lvl5pPr>
      <a:lvl6pPr marL="548622" algn="ctr" rtl="0" eaLnBrk="1" fontAlgn="base" hangingPunct="1">
        <a:spcBef>
          <a:spcPct val="0"/>
        </a:spcBef>
        <a:spcAft>
          <a:spcPct val="0"/>
        </a:spcAft>
        <a:defRPr sz="5280">
          <a:solidFill>
            <a:srgbClr val="CC0000"/>
          </a:solidFill>
          <a:latin typeface="Arial" charset="0"/>
        </a:defRPr>
      </a:lvl6pPr>
      <a:lvl7pPr marL="1097245" algn="ctr" rtl="0" eaLnBrk="1" fontAlgn="base" hangingPunct="1">
        <a:spcBef>
          <a:spcPct val="0"/>
        </a:spcBef>
        <a:spcAft>
          <a:spcPct val="0"/>
        </a:spcAft>
        <a:defRPr sz="5280">
          <a:solidFill>
            <a:srgbClr val="CC0000"/>
          </a:solidFill>
          <a:latin typeface="Arial" charset="0"/>
        </a:defRPr>
      </a:lvl7pPr>
      <a:lvl8pPr marL="1645867" algn="ctr" rtl="0" eaLnBrk="1" fontAlgn="base" hangingPunct="1">
        <a:spcBef>
          <a:spcPct val="0"/>
        </a:spcBef>
        <a:spcAft>
          <a:spcPct val="0"/>
        </a:spcAft>
        <a:defRPr sz="5280">
          <a:solidFill>
            <a:srgbClr val="CC0000"/>
          </a:solidFill>
          <a:latin typeface="Arial" charset="0"/>
        </a:defRPr>
      </a:lvl8pPr>
      <a:lvl9pPr marL="2194490" algn="ctr" rtl="0" eaLnBrk="1" fontAlgn="base" hangingPunct="1">
        <a:spcBef>
          <a:spcPct val="0"/>
        </a:spcBef>
        <a:spcAft>
          <a:spcPct val="0"/>
        </a:spcAft>
        <a:defRPr sz="5280">
          <a:solidFill>
            <a:srgbClr val="CC0000"/>
          </a:solidFill>
          <a:latin typeface="Arial" charset="0"/>
        </a:defRPr>
      </a:lvl9pPr>
    </p:titleStyle>
    <p:bodyStyle>
      <a:lvl1pPr marL="0" indent="0" algn="l" rtl="0" eaLnBrk="1" fontAlgn="base" hangingPunct="1">
        <a:lnSpc>
          <a:spcPts val="2879"/>
        </a:lnSpc>
        <a:spcBef>
          <a:spcPts val="1200"/>
        </a:spcBef>
        <a:spcAft>
          <a:spcPts val="1200"/>
        </a:spcAft>
        <a:defRPr lang="en-GB" sz="2391" dirty="0">
          <a:solidFill>
            <a:schemeClr val="tx1"/>
          </a:solidFill>
          <a:latin typeface="+mn-lt"/>
          <a:ea typeface="ＭＳ Ｐゴシック" charset="-128"/>
          <a:cs typeface="ＭＳ Ｐゴシック" charset="-128"/>
        </a:defRPr>
      </a:lvl1pPr>
      <a:lvl2pPr marL="259072" indent="-259072" algn="l" rtl="0" eaLnBrk="1" fontAlgn="base" hangingPunct="1">
        <a:lnSpc>
          <a:spcPts val="2879"/>
        </a:lnSpc>
        <a:spcBef>
          <a:spcPts val="600"/>
        </a:spcBef>
        <a:spcAft>
          <a:spcPts val="600"/>
        </a:spcAft>
        <a:buClr>
          <a:srgbClr val="FC4421"/>
        </a:buClr>
        <a:buFont typeface="Arial" pitchFamily="-105" charset="0"/>
        <a:buChar char="•"/>
        <a:defRPr lang="en-GB" sz="2391" dirty="0">
          <a:solidFill>
            <a:schemeClr val="tx1"/>
          </a:solidFill>
          <a:latin typeface="+mn-lt"/>
          <a:ea typeface="ＭＳ Ｐゴシック" charset="-128"/>
          <a:cs typeface="+mn-cs"/>
        </a:defRPr>
      </a:lvl2pPr>
      <a:lvl3pPr marL="0" indent="0" algn="l" rtl="0" eaLnBrk="1" fontAlgn="base" hangingPunct="1">
        <a:lnSpc>
          <a:spcPts val="2400"/>
        </a:lnSpc>
        <a:spcBef>
          <a:spcPts val="600"/>
        </a:spcBef>
        <a:spcAft>
          <a:spcPts val="600"/>
        </a:spcAft>
        <a:buFont typeface="Lucida Grande" pitchFamily="-105" charset="0"/>
        <a:defRPr lang="en-GB" sz="1920" dirty="0">
          <a:solidFill>
            <a:schemeClr val="tx1"/>
          </a:solidFill>
          <a:latin typeface="+mn-lt"/>
          <a:ea typeface="ＭＳ Ｐゴシック" charset="-128"/>
          <a:cs typeface="+mn-cs"/>
        </a:defRPr>
      </a:lvl3pPr>
      <a:lvl4pPr marL="259072" indent="-259072" algn="l" rtl="0" eaLnBrk="1" fontAlgn="base" hangingPunct="1">
        <a:lnSpc>
          <a:spcPts val="2400"/>
        </a:lnSpc>
        <a:spcBef>
          <a:spcPts val="600"/>
        </a:spcBef>
        <a:spcAft>
          <a:spcPts val="600"/>
        </a:spcAft>
        <a:buClr>
          <a:srgbClr val="FC4421"/>
        </a:buClr>
        <a:buFont typeface="Arial" pitchFamily="-105" charset="0"/>
        <a:buChar char="•"/>
        <a:defRPr lang="en-GB" sz="1920" dirty="0">
          <a:solidFill>
            <a:schemeClr val="tx1"/>
          </a:solidFill>
          <a:latin typeface="+mn-lt"/>
          <a:ea typeface="ＭＳ Ｐゴシック" charset="-128"/>
          <a:cs typeface="ＭＳ Ｐゴシック" charset="-128"/>
        </a:defRPr>
      </a:lvl4pPr>
      <a:lvl5pPr marL="518143" indent="-259072" algn="l" rtl="0" eaLnBrk="1" fontAlgn="base" hangingPunct="1">
        <a:lnSpc>
          <a:spcPts val="2400"/>
        </a:lnSpc>
        <a:spcBef>
          <a:spcPct val="0"/>
        </a:spcBef>
        <a:spcAft>
          <a:spcPts val="600"/>
        </a:spcAft>
        <a:buFont typeface="Arial" pitchFamily="-105" charset="0"/>
        <a:buChar char="–"/>
        <a:defRPr lang="en-US" sz="1920" dirty="0">
          <a:solidFill>
            <a:schemeClr val="tx1"/>
          </a:solidFill>
          <a:latin typeface="+mn-lt"/>
          <a:ea typeface="ＭＳ Ｐゴシック" charset="-128"/>
          <a:cs typeface="ＭＳ Ｐゴシック" charset="-128"/>
        </a:defRPr>
      </a:lvl5pPr>
      <a:lvl6pPr marL="548622" indent="-548622" algn="l" defTabSz="1097245" rtl="0" eaLnBrk="1" fontAlgn="base" hangingPunct="1">
        <a:spcBef>
          <a:spcPct val="20000"/>
        </a:spcBef>
        <a:spcAft>
          <a:spcPct val="0"/>
        </a:spcAft>
        <a:buChar char="»"/>
        <a:defRPr lang="en-GB" sz="1920" kern="0" baseline="0" dirty="0" smtClean="0">
          <a:solidFill>
            <a:schemeClr val="tx1"/>
          </a:solidFill>
          <a:latin typeface="+mn-lt"/>
          <a:ea typeface="ＭＳ Ｐゴシック" charset="-128"/>
          <a:cs typeface="ＭＳ Ｐゴシック" charset="-128"/>
        </a:defRPr>
      </a:lvl6pPr>
      <a:lvl7pPr marL="3566046" indent="-274312" algn="l" defTabSz="1097245" rtl="0" eaLnBrk="1" fontAlgn="base" hangingPunct="1">
        <a:spcBef>
          <a:spcPct val="20000"/>
        </a:spcBef>
        <a:spcAft>
          <a:spcPct val="0"/>
        </a:spcAft>
        <a:buClr>
          <a:srgbClr val="E30613"/>
        </a:buClr>
        <a:buChar char="»"/>
        <a:defRPr lang="en-GB" sz="1920" kern="0" baseline="0" dirty="0" smtClean="0">
          <a:solidFill>
            <a:schemeClr val="tx1"/>
          </a:solidFill>
          <a:latin typeface="+mn-lt"/>
          <a:ea typeface="ＭＳ Ｐゴシック" charset="-128"/>
          <a:cs typeface="ＭＳ Ｐゴシック" charset="-128"/>
        </a:defRPr>
      </a:lvl7pPr>
      <a:lvl8pPr marL="4114668" indent="-274312" algn="l" defTabSz="1097245" rtl="0" eaLnBrk="1" fontAlgn="base" hangingPunct="1">
        <a:spcBef>
          <a:spcPct val="20000"/>
        </a:spcBef>
        <a:spcAft>
          <a:spcPct val="0"/>
        </a:spcAft>
        <a:buChar char="»"/>
        <a:defRPr lang="en-GB" sz="1920" kern="0" dirty="0" smtClean="0">
          <a:solidFill>
            <a:schemeClr val="tx1"/>
          </a:solidFill>
          <a:latin typeface="+mn-lt"/>
          <a:ea typeface="ＭＳ Ｐゴシック" charset="-128"/>
          <a:cs typeface="ＭＳ Ｐゴシック" charset="-128"/>
        </a:defRPr>
      </a:lvl8pPr>
      <a:lvl9pPr marL="4663291" indent="-274312" algn="l" defTabSz="1097245" rtl="0" eaLnBrk="1" fontAlgn="base" hangingPunct="1">
        <a:spcBef>
          <a:spcPct val="20000"/>
        </a:spcBef>
        <a:spcAft>
          <a:spcPct val="0"/>
        </a:spcAft>
        <a:buChar char="»"/>
        <a:defRPr lang="en-GB" sz="12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548622" rtl="0" eaLnBrk="1" latinLnBrk="0" hangingPunct="1">
        <a:defRPr sz="2160" kern="1200">
          <a:solidFill>
            <a:schemeClr val="tx1"/>
          </a:solidFill>
          <a:latin typeface="+mn-lt"/>
          <a:ea typeface="+mn-ea"/>
          <a:cs typeface="+mn-cs"/>
        </a:defRPr>
      </a:lvl1pPr>
      <a:lvl2pPr marL="548622" algn="l" defTabSz="548622" rtl="0" eaLnBrk="1" latinLnBrk="0" hangingPunct="1">
        <a:defRPr sz="2160" kern="1200">
          <a:solidFill>
            <a:schemeClr val="tx1"/>
          </a:solidFill>
          <a:latin typeface="+mn-lt"/>
          <a:ea typeface="+mn-ea"/>
          <a:cs typeface="+mn-cs"/>
        </a:defRPr>
      </a:lvl2pPr>
      <a:lvl3pPr marL="1097245" algn="l" defTabSz="548622" rtl="0" eaLnBrk="1" latinLnBrk="0" hangingPunct="1">
        <a:defRPr sz="2160" kern="1200">
          <a:solidFill>
            <a:schemeClr val="tx1"/>
          </a:solidFill>
          <a:latin typeface="+mn-lt"/>
          <a:ea typeface="+mn-ea"/>
          <a:cs typeface="+mn-cs"/>
        </a:defRPr>
      </a:lvl3pPr>
      <a:lvl4pPr marL="1645867" algn="l" defTabSz="548622" rtl="0" eaLnBrk="1" latinLnBrk="0" hangingPunct="1">
        <a:defRPr sz="2160" kern="1200">
          <a:solidFill>
            <a:schemeClr val="tx1"/>
          </a:solidFill>
          <a:latin typeface="+mn-lt"/>
          <a:ea typeface="+mn-ea"/>
          <a:cs typeface="+mn-cs"/>
        </a:defRPr>
      </a:lvl4pPr>
      <a:lvl5pPr marL="2194490" algn="l" defTabSz="548622" rtl="0" eaLnBrk="1" latinLnBrk="0" hangingPunct="1">
        <a:defRPr sz="2160" kern="1200">
          <a:solidFill>
            <a:schemeClr val="tx1"/>
          </a:solidFill>
          <a:latin typeface="+mn-lt"/>
          <a:ea typeface="+mn-ea"/>
          <a:cs typeface="+mn-cs"/>
        </a:defRPr>
      </a:lvl5pPr>
      <a:lvl6pPr marL="2743112" algn="l" defTabSz="548622" rtl="0" eaLnBrk="1" latinLnBrk="0" hangingPunct="1">
        <a:defRPr sz="2160" kern="1200">
          <a:solidFill>
            <a:schemeClr val="tx1"/>
          </a:solidFill>
          <a:latin typeface="+mn-lt"/>
          <a:ea typeface="+mn-ea"/>
          <a:cs typeface="+mn-cs"/>
        </a:defRPr>
      </a:lvl6pPr>
      <a:lvl7pPr marL="3291734" algn="l" defTabSz="548622" rtl="0" eaLnBrk="1" latinLnBrk="0" hangingPunct="1">
        <a:defRPr sz="2160" kern="1200">
          <a:solidFill>
            <a:schemeClr val="tx1"/>
          </a:solidFill>
          <a:latin typeface="+mn-lt"/>
          <a:ea typeface="+mn-ea"/>
          <a:cs typeface="+mn-cs"/>
        </a:defRPr>
      </a:lvl7pPr>
      <a:lvl8pPr marL="3840358" algn="l" defTabSz="548622" rtl="0" eaLnBrk="1" latinLnBrk="0" hangingPunct="1">
        <a:defRPr sz="2160" kern="1200">
          <a:solidFill>
            <a:schemeClr val="tx1"/>
          </a:solidFill>
          <a:latin typeface="+mn-lt"/>
          <a:ea typeface="+mn-ea"/>
          <a:cs typeface="+mn-cs"/>
        </a:defRPr>
      </a:lvl8pPr>
      <a:lvl9pPr marL="4388980" algn="l" defTabSz="548622" rtl="0" eaLnBrk="1" latinLnBrk="0" hangingPunct="1">
        <a:defRPr sz="21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9.xml"/></Relationships>
</file>

<file path=ppt/slides/_rels/slide10.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44.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4.xml"/></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45.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45.xml"/></Relationships>
</file>

<file path=ppt/slides/_rels/slide14.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46.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6.xml"/></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47.xml"/></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5.xml"/><Relationship Id="rId1" Type="http://schemas.openxmlformats.org/officeDocument/2006/relationships/slideLayout" Target="../slideLayouts/slideLayout47.xml"/></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6.xml"/><Relationship Id="rId1" Type="http://schemas.openxmlformats.org/officeDocument/2006/relationships/slideLayout" Target="../slideLayouts/slideLayout48.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0.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13.png"/><Relationship Id="rId7" Type="http://schemas.openxmlformats.org/officeDocument/2006/relationships/image" Target="../media/image39.png"/><Relationship Id="rId2" Type="http://schemas.openxmlformats.org/officeDocument/2006/relationships/notesSlide" Target="../notesSlides/notesSlide18.xml"/><Relationship Id="rId1" Type="http://schemas.openxmlformats.org/officeDocument/2006/relationships/slideLayout" Target="../slideLayouts/slideLayout49.xml"/><Relationship Id="rId6" Type="http://schemas.openxmlformats.org/officeDocument/2006/relationships/image" Target="../media/image15.png"/><Relationship Id="rId11" Type="http://schemas.openxmlformats.org/officeDocument/2006/relationships/image" Target="../media/image43.svg"/><Relationship Id="rId5" Type="http://schemas.openxmlformats.org/officeDocument/2006/relationships/image" Target="../media/image14.png"/><Relationship Id="rId10" Type="http://schemas.openxmlformats.org/officeDocument/2006/relationships/image" Target="../media/image42.png"/><Relationship Id="rId4" Type="http://schemas.openxmlformats.org/officeDocument/2006/relationships/image" Target="../media/image16.png"/><Relationship Id="rId9" Type="http://schemas.openxmlformats.org/officeDocument/2006/relationships/image" Target="../media/image41.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9.xml"/></Relationships>
</file>

<file path=ppt/slides/_rels/slide2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0.xml"/><Relationship Id="rId1" Type="http://schemas.openxmlformats.org/officeDocument/2006/relationships/slideLayout" Target="../slideLayouts/slideLayout50.xml"/></Relationships>
</file>

<file path=ppt/slides/_rels/slide2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1.xml"/><Relationship Id="rId1" Type="http://schemas.openxmlformats.org/officeDocument/2006/relationships/slideLayout" Target="../slideLayouts/slideLayout50.xml"/></Relationships>
</file>

<file path=ppt/slides/_rels/slide24.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49.svg"/><Relationship Id="rId2" Type="http://schemas.openxmlformats.org/officeDocument/2006/relationships/notesSlide" Target="../notesSlides/notesSlide22.xml"/><Relationship Id="rId1" Type="http://schemas.openxmlformats.org/officeDocument/2006/relationships/slideLayout" Target="../slideLayouts/slideLayout51.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2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3.xml"/><Relationship Id="rId1" Type="http://schemas.openxmlformats.org/officeDocument/2006/relationships/slideLayout" Target="../slideLayouts/slideLayout5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0.xml"/></Relationships>
</file>

<file path=ppt/slides/_rels/slide2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5.xml"/><Relationship Id="rId1" Type="http://schemas.openxmlformats.org/officeDocument/2006/relationships/slideLayout" Target="../slideLayouts/slideLayout60.xml"/></Relationships>
</file>

<file path=ppt/slides/_rels/slide2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6.xml"/><Relationship Id="rId1" Type="http://schemas.openxmlformats.org/officeDocument/2006/relationships/slideLayout" Target="../slideLayouts/slideLayout60.xml"/></Relationships>
</file>

<file path=ppt/slides/_rels/slide2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7.xml"/><Relationship Id="rId1" Type="http://schemas.openxmlformats.org/officeDocument/2006/relationships/slideLayout" Target="../slideLayouts/slideLayout6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8.xml"/><Relationship Id="rId1" Type="http://schemas.openxmlformats.org/officeDocument/2006/relationships/slideLayout" Target="../slideLayouts/slideLayout6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91.xml"/></Relationships>
</file>

<file path=ppt/slides/_rels/slide32.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notesSlide" Target="../notesSlides/notesSlide30.xml"/><Relationship Id="rId1" Type="http://schemas.openxmlformats.org/officeDocument/2006/relationships/slideLayout" Target="../slideLayouts/slideLayout52.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3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1.xml"/><Relationship Id="rId1" Type="http://schemas.openxmlformats.org/officeDocument/2006/relationships/slideLayout" Target="../slideLayouts/slideLayout52.xml"/></Relationships>
</file>

<file path=ppt/slides/_rels/slide3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2.xml"/><Relationship Id="rId1" Type="http://schemas.openxmlformats.org/officeDocument/2006/relationships/slideLayout" Target="../slideLayouts/slideLayout53.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3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3.xml"/><Relationship Id="rId1" Type="http://schemas.openxmlformats.org/officeDocument/2006/relationships/slideLayout" Target="../slideLayouts/slideLayout5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5.xml"/></Relationships>
</file>

<file path=ppt/slides/_rels/slide37.xml.rels><?xml version="1.0" encoding="UTF-8" standalone="yes"?>
<Relationships xmlns="http://schemas.openxmlformats.org/package/2006/relationships"><Relationship Id="rId8" Type="http://schemas.openxmlformats.org/officeDocument/2006/relationships/image" Target="../media/image68.svg"/><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notesSlide" Target="../notesSlides/notesSlide35.xml"/><Relationship Id="rId1" Type="http://schemas.openxmlformats.org/officeDocument/2006/relationships/slideLayout" Target="../slideLayouts/slideLayout56.xml"/><Relationship Id="rId6" Type="http://schemas.openxmlformats.org/officeDocument/2006/relationships/image" Target="../media/image66.svg"/><Relationship Id="rId5" Type="http://schemas.openxmlformats.org/officeDocument/2006/relationships/image" Target="../media/image65.png"/><Relationship Id="rId4" Type="http://schemas.openxmlformats.org/officeDocument/2006/relationships/image" Target="../media/image64.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6.xml"/></Relationships>
</file>

<file path=ppt/slides/_rels/slide3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37.xml"/><Relationship Id="rId1" Type="http://schemas.openxmlformats.org/officeDocument/2006/relationships/slideLayout" Target="../slideLayouts/slideLayout57.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89.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38.xml"/><Relationship Id="rId1" Type="http://schemas.openxmlformats.org/officeDocument/2006/relationships/slideLayout" Target="../slideLayouts/slideLayout5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6.xml"/></Relationships>
</file>

<file path=ppt/slides/_rels/slide4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41.xml"/><Relationship Id="rId1" Type="http://schemas.openxmlformats.org/officeDocument/2006/relationships/slideLayout" Target="../slideLayouts/slideLayout58.xml"/><Relationship Id="rId5" Type="http://schemas.openxmlformats.org/officeDocument/2006/relationships/image" Target="../media/image72.png"/><Relationship Id="rId4" Type="http://schemas.openxmlformats.org/officeDocument/2006/relationships/image" Target="../media/image71.png"/></Relationships>
</file>

<file path=ppt/slides/_rels/slide4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42.xml"/><Relationship Id="rId1" Type="http://schemas.openxmlformats.org/officeDocument/2006/relationships/slideLayout" Target="../slideLayouts/slideLayout58.xml"/><Relationship Id="rId5" Type="http://schemas.openxmlformats.org/officeDocument/2006/relationships/image" Target="../media/image72.png"/><Relationship Id="rId4" Type="http://schemas.openxmlformats.org/officeDocument/2006/relationships/image" Target="../media/image71.png"/></Relationships>
</file>

<file path=ppt/slides/_rels/slide4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43.xml"/><Relationship Id="rId1" Type="http://schemas.openxmlformats.org/officeDocument/2006/relationships/slideLayout" Target="../slideLayouts/slideLayout59.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46.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77.png"/><Relationship Id="rId7" Type="http://schemas.openxmlformats.org/officeDocument/2006/relationships/image" Target="../media/image81.png"/><Relationship Id="rId2" Type="http://schemas.openxmlformats.org/officeDocument/2006/relationships/notesSlide" Target="../notesSlides/notesSlide44.xml"/><Relationship Id="rId1" Type="http://schemas.openxmlformats.org/officeDocument/2006/relationships/slideLayout" Target="../slideLayouts/slideLayout62.xml"/><Relationship Id="rId6" Type="http://schemas.openxmlformats.org/officeDocument/2006/relationships/image" Target="../media/image80.png"/><Relationship Id="rId5" Type="http://schemas.openxmlformats.org/officeDocument/2006/relationships/image" Target="../media/image79.png"/><Relationship Id="rId10" Type="http://schemas.openxmlformats.org/officeDocument/2006/relationships/image" Target="../media/image84.png"/><Relationship Id="rId4" Type="http://schemas.openxmlformats.org/officeDocument/2006/relationships/image" Target="../media/image78.png"/><Relationship Id="rId9" Type="http://schemas.openxmlformats.org/officeDocument/2006/relationships/image" Target="../media/image83.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4.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89.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4.xml"/></Relationships>
</file>

<file path=ppt/slides/_rels/slide51.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85.png"/><Relationship Id="rId7" Type="http://schemas.openxmlformats.org/officeDocument/2006/relationships/image" Target="../media/image89.png"/><Relationship Id="rId2" Type="http://schemas.openxmlformats.org/officeDocument/2006/relationships/notesSlide" Target="../notesSlides/notesSlide49.xml"/><Relationship Id="rId1" Type="http://schemas.openxmlformats.org/officeDocument/2006/relationships/slideLayout" Target="../slideLayouts/slideLayout65.xml"/><Relationship Id="rId6" Type="http://schemas.openxmlformats.org/officeDocument/2006/relationships/image" Target="../media/image88.png"/><Relationship Id="rId5" Type="http://schemas.openxmlformats.org/officeDocument/2006/relationships/image" Target="../media/image87.png"/><Relationship Id="rId10" Type="http://schemas.openxmlformats.org/officeDocument/2006/relationships/image" Target="../media/image92.png"/><Relationship Id="rId4" Type="http://schemas.openxmlformats.org/officeDocument/2006/relationships/image" Target="../media/image86.png"/><Relationship Id="rId9" Type="http://schemas.openxmlformats.org/officeDocument/2006/relationships/image" Target="../media/image91.png"/></Relationships>
</file>

<file path=ppt/slides/_rels/slide52.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50.xml"/><Relationship Id="rId1" Type="http://schemas.openxmlformats.org/officeDocument/2006/relationships/slideLayout" Target="../slideLayouts/slideLayout66.xml"/><Relationship Id="rId5" Type="http://schemas.openxmlformats.org/officeDocument/2006/relationships/image" Target="../media/image95.png"/><Relationship Id="rId4" Type="http://schemas.openxmlformats.org/officeDocument/2006/relationships/image" Target="../media/image94.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6.xml"/></Relationships>
</file>

<file path=ppt/slides/_rels/slide54.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52.xml"/><Relationship Id="rId1" Type="http://schemas.openxmlformats.org/officeDocument/2006/relationships/slideLayout" Target="../slideLayouts/slideLayout6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1.xml"/></Relationships>
</file>

<file path=ppt/slides/_rels/slide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42.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071156A-2242-124B-AF49-34A979232ED8}"/>
              </a:ext>
            </a:extLst>
          </p:cNvPr>
          <p:cNvSpPr txBox="1">
            <a:spLocks/>
          </p:cNvSpPr>
          <p:nvPr/>
        </p:nvSpPr>
        <p:spPr>
          <a:xfrm>
            <a:off x="430320" y="2393334"/>
            <a:ext cx="12909572" cy="4518219"/>
          </a:xfrm>
          <a:prstGeom prst="rect">
            <a:avLst/>
          </a:prstGeom>
        </p:spPr>
        <p:txBody>
          <a:bodyPr lIns="0" tIns="0" rIns="0" bIns="0" anchor="t" anchorCtr="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bg1"/>
                </a:solidFill>
                <a:latin typeface="Poppins" pitchFamily="2" charset="77"/>
                <a:ea typeface="+mn-ea"/>
                <a:cs typeface="Poppins" pitchFamily="2" charset="77"/>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bg1"/>
                </a:solidFill>
                <a:latin typeface="Poppins" pitchFamily="2" charset="77"/>
                <a:ea typeface="+mn-ea"/>
                <a:cs typeface="Poppins" pitchFamily="2" charset="77"/>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bg1"/>
                </a:solidFill>
                <a:latin typeface="Poppins" pitchFamily="2" charset="77"/>
                <a:ea typeface="+mn-ea"/>
                <a:cs typeface="Poppins" pitchFamily="2" charset="77"/>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bg1"/>
                </a:solidFill>
                <a:latin typeface="Poppins" pitchFamily="2" charset="77"/>
                <a:ea typeface="+mn-ea"/>
                <a:cs typeface="Poppins" pitchFamily="2" charset="77"/>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bg1"/>
                </a:solidFill>
                <a:latin typeface="Poppins" pitchFamily="2" charset="77"/>
                <a:ea typeface="+mn-ea"/>
                <a:cs typeface="Poppins" pitchFamily="2" charset="77"/>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726778">
              <a:lnSpc>
                <a:spcPct val="100000"/>
              </a:lnSpc>
              <a:spcBef>
                <a:spcPts val="0"/>
              </a:spcBef>
              <a:buNone/>
              <a:defRPr/>
            </a:pPr>
            <a:r>
              <a:rPr lang="en-GB" sz="2800" b="1" dirty="0">
                <a:solidFill>
                  <a:srgbClr val="170130"/>
                </a:solidFill>
                <a:latin typeface="Arial" panose="020B0604020202020204" pitchFamily="34" charset="0"/>
                <a:ea typeface="ＭＳ Ｐゴシック" panose="020B0600070205080204" pitchFamily="34" charset="-128"/>
                <a:cs typeface="Arial" panose="020B0604020202020204" pitchFamily="34" charset="0"/>
              </a:rPr>
              <a:t>Occupational Specialism: Protection Systems Engineering</a:t>
            </a:r>
          </a:p>
          <a:p>
            <a:pPr marL="0" indent="0" defTabSz="819737" fontAlgn="base">
              <a:spcBef>
                <a:spcPts val="896"/>
              </a:spcBef>
              <a:spcAft>
                <a:spcPct val="0"/>
              </a:spcAft>
              <a:buNone/>
            </a:pPr>
            <a:endParaRPr lang="en-GB" sz="2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endParaRPr>
          </a:p>
          <a:p>
            <a:pPr marL="0" indent="0" defTabSz="819737" fontAlgn="base">
              <a:spcBef>
                <a:spcPts val="896"/>
              </a:spcBef>
              <a:spcAft>
                <a:spcPct val="0"/>
              </a:spcAft>
              <a:buNone/>
            </a:pPr>
            <a:r>
              <a:rPr lang="en-GB" sz="2800" b="1"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K1.5 Types of protection systems, signalling and notification</a:t>
            </a:r>
          </a:p>
          <a:p>
            <a:pPr marL="0" indent="0" defTabSz="819737" fontAlgn="base">
              <a:spcBef>
                <a:spcPts val="896"/>
              </a:spcBef>
              <a:spcAft>
                <a:spcPct val="0"/>
              </a:spcAft>
              <a:buNone/>
            </a:pPr>
            <a:endParaRPr lang="en-GB" sz="2800" dirty="0">
              <a:solidFill>
                <a:srgbClr val="3432E1"/>
              </a:solidFill>
              <a:latin typeface="Arial" panose="020B0604020202020204" pitchFamily="34" charset="0"/>
              <a:ea typeface="ＭＳ Ｐゴシック" panose="020B0600070205080204" pitchFamily="34" charset="-128"/>
              <a:cs typeface="Arial" panose="020B0604020202020204" pitchFamily="34" charset="0"/>
            </a:endParaRPr>
          </a:p>
          <a:p>
            <a:pPr marL="0" indent="0" defTabSz="819737" fontAlgn="base">
              <a:spcBef>
                <a:spcPts val="896"/>
              </a:spcBef>
              <a:spcAft>
                <a:spcPct val="0"/>
              </a:spcAft>
              <a:buNone/>
            </a:pPr>
            <a:r>
              <a:rPr lang="en-US" sz="2800" b="1" dirty="0">
                <a:solidFill>
                  <a:srgbClr val="FC4421"/>
                </a:solidFill>
                <a:latin typeface="Arial" panose="020B0604020202020204" pitchFamily="34" charset="0"/>
                <a:ea typeface="ＭＳ Ｐゴシック" panose="020B0600070205080204" pitchFamily="34" charset="-128"/>
                <a:cs typeface="Arial" panose="020B0604020202020204" pitchFamily="34" charset="0"/>
              </a:rPr>
              <a:t>PowerPoint 1.5: </a:t>
            </a:r>
            <a:r>
              <a:rPr lang="en-GB" sz="2800" b="1" dirty="0">
                <a:solidFill>
                  <a:srgbClr val="FC4421"/>
                </a:solidFill>
                <a:latin typeface="Arial" panose="020B0604020202020204" pitchFamily="34" charset="0"/>
                <a:ea typeface="ＭＳ Ｐゴシック" panose="020B0600070205080204" pitchFamily="34" charset="-128"/>
                <a:cs typeface="Arial" panose="020B0604020202020204" pitchFamily="34" charset="0"/>
              </a:rPr>
              <a:t>Types of protection systems, signalling and notification</a:t>
            </a:r>
            <a:endParaRPr lang="en-US" sz="2800" b="1" dirty="0">
              <a:solidFill>
                <a:srgbClr val="FC4421"/>
              </a:solidFill>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41392933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Text 0"/>
          <p:cNvSpPr>
            <a:spLocks/>
          </p:cNvSpPr>
          <p:nvPr/>
        </p:nvSpPr>
        <p:spPr>
          <a:xfrm>
            <a:off x="301225" y="1153030"/>
            <a:ext cx="13899846" cy="646331"/>
          </a:xfrm>
          <a:prstGeom prst="rect">
            <a:avLst/>
          </a:prstGeom>
          <a:noFill/>
          <a:ln/>
        </p:spPr>
        <p:txBody>
          <a:bodyPr wrap="none" lIns="0" tIns="0" rIns="0" bIns="0" rtlCol="0" anchor="t"/>
          <a:lstStyle/>
          <a:p>
            <a:pPr marL="0" indent="0" algn="l">
              <a:lnSpc>
                <a:spcPts val="5100"/>
              </a:lnSpc>
              <a:buNone/>
            </a:pPr>
            <a:r>
              <a:rPr lang="en-US" sz="3600" b="1" dirty="0">
                <a:solidFill>
                  <a:srgbClr val="FC4421"/>
                </a:solidFill>
                <a:latin typeface="+mj-lt"/>
                <a:ea typeface="Arial Black Bold" pitchFamily="34" charset="-122"/>
                <a:cs typeface="Arial Black Bold" pitchFamily="34" charset="-120"/>
              </a:rPr>
              <a:t>Access control systems</a:t>
            </a:r>
            <a:endParaRPr lang="en-US" sz="3600" dirty="0">
              <a:latin typeface="+mj-lt"/>
            </a:endParaRPr>
          </a:p>
        </p:txBody>
      </p:sp>
      <p:grpSp>
        <p:nvGrpSpPr>
          <p:cNvPr id="37" name="Group 36">
            <a:extLst>
              <a:ext uri="{FF2B5EF4-FFF2-40B4-BE49-F238E27FC236}">
                <a16:creationId xmlns:a16="http://schemas.microsoft.com/office/drawing/2014/main" id="{7AD32FC4-0909-D153-D445-5E79DE638DAB}"/>
              </a:ext>
            </a:extLst>
          </p:cNvPr>
          <p:cNvGrpSpPr/>
          <p:nvPr/>
        </p:nvGrpSpPr>
        <p:grpSpPr>
          <a:xfrm>
            <a:off x="729258" y="2109966"/>
            <a:ext cx="13067705" cy="5115520"/>
            <a:chOff x="729258" y="1640681"/>
            <a:chExt cx="13067705" cy="5115520"/>
          </a:xfrm>
        </p:grpSpPr>
        <p:sp>
          <p:nvSpPr>
            <p:cNvPr id="3" name="Shape 1"/>
            <p:cNvSpPr/>
            <p:nvPr/>
          </p:nvSpPr>
          <p:spPr>
            <a:xfrm>
              <a:off x="729258" y="1640681"/>
              <a:ext cx="1646396" cy="1200745"/>
            </a:xfrm>
            <a:prstGeom prst="roundRect">
              <a:avLst>
                <a:gd name="adj" fmla="val 7289"/>
              </a:avLst>
            </a:prstGeom>
            <a:solidFill>
              <a:srgbClr val="E5E5E6"/>
            </a:solidFill>
            <a:ln w="7620">
              <a:solidFill>
                <a:srgbClr val="CBCBCC"/>
              </a:solidFill>
              <a:prstDash val="solid"/>
            </a:ln>
          </p:spPr>
          <p:txBody>
            <a:bodyPr/>
            <a:lstStyle/>
            <a:p>
              <a:endParaRPr lang="en-GB"/>
            </a:p>
          </p:txBody>
        </p:sp>
        <p:sp>
          <p:nvSpPr>
            <p:cNvPr id="5" name="Text 2"/>
            <p:cNvSpPr/>
            <p:nvPr/>
          </p:nvSpPr>
          <p:spPr>
            <a:xfrm>
              <a:off x="2584013" y="1849041"/>
              <a:ext cx="2604611" cy="325636"/>
            </a:xfrm>
            <a:prstGeom prst="rect">
              <a:avLst/>
            </a:prstGeom>
            <a:noFill/>
            <a:ln/>
          </p:spPr>
          <p:txBody>
            <a:bodyPr wrap="none" lIns="0" tIns="0" rIns="0" bIns="0" rtlCol="0" anchor="t"/>
            <a:lstStyle/>
            <a:p>
              <a:pPr marL="0" indent="0" algn="l">
                <a:lnSpc>
                  <a:spcPts val="2550"/>
                </a:lnSpc>
                <a:buNone/>
              </a:pPr>
              <a:r>
                <a:rPr lang="en-US" sz="2400" b="1" dirty="0">
                  <a:solidFill>
                    <a:srgbClr val="000000"/>
                  </a:solidFill>
                  <a:ea typeface="Arial Black Bold" pitchFamily="34" charset="-122"/>
                  <a:cs typeface="Arial Black Bold" pitchFamily="34" charset="-120"/>
                </a:rPr>
                <a:t>Credential types</a:t>
              </a:r>
              <a:endParaRPr lang="en-US" sz="2400" dirty="0"/>
            </a:p>
          </p:txBody>
        </p:sp>
        <p:sp>
          <p:nvSpPr>
            <p:cNvPr id="6" name="Text 3"/>
            <p:cNvSpPr/>
            <p:nvPr/>
          </p:nvSpPr>
          <p:spPr>
            <a:xfrm>
              <a:off x="2584013" y="2299692"/>
              <a:ext cx="4490442" cy="333375"/>
            </a:xfrm>
            <a:prstGeom prst="rect">
              <a:avLst/>
            </a:prstGeom>
            <a:noFill/>
            <a:ln/>
          </p:spPr>
          <p:txBody>
            <a:bodyPr wrap="none" lIns="0" tIns="0" rIns="0" bIns="0" rtlCol="0" anchor="t"/>
            <a:lstStyle/>
            <a:p>
              <a:pPr marL="0" indent="0" algn="l">
                <a:lnSpc>
                  <a:spcPts val="26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Cards, fobs, biometrics, PINs, mobile credentials</a:t>
              </a:r>
              <a:endParaRPr lang="en-US" sz="2400" dirty="0"/>
            </a:p>
          </p:txBody>
        </p:sp>
        <p:sp>
          <p:nvSpPr>
            <p:cNvPr id="7" name="Shape 4"/>
            <p:cNvSpPr/>
            <p:nvPr/>
          </p:nvSpPr>
          <p:spPr>
            <a:xfrm>
              <a:off x="2479834" y="2831902"/>
              <a:ext cx="11317129" cy="11430"/>
            </a:xfrm>
            <a:prstGeom prst="roundRect">
              <a:avLst>
                <a:gd name="adj" fmla="val 765682"/>
              </a:avLst>
            </a:prstGeom>
            <a:solidFill>
              <a:srgbClr val="CBCBCC"/>
            </a:solidFill>
            <a:ln/>
          </p:spPr>
          <p:txBody>
            <a:bodyPr/>
            <a:lstStyle/>
            <a:p>
              <a:endParaRPr lang="en-GB"/>
            </a:p>
          </p:txBody>
        </p:sp>
        <p:sp>
          <p:nvSpPr>
            <p:cNvPr id="8" name="Shape 5"/>
            <p:cNvSpPr/>
            <p:nvPr/>
          </p:nvSpPr>
          <p:spPr>
            <a:xfrm>
              <a:off x="729258" y="2945606"/>
              <a:ext cx="3292912" cy="1200745"/>
            </a:xfrm>
            <a:prstGeom prst="roundRect">
              <a:avLst>
                <a:gd name="adj" fmla="val 7289"/>
              </a:avLst>
            </a:prstGeom>
            <a:solidFill>
              <a:srgbClr val="E5E5E6"/>
            </a:solidFill>
            <a:ln w="7620">
              <a:solidFill>
                <a:srgbClr val="CBCBCC"/>
              </a:solidFill>
              <a:prstDash val="solid"/>
            </a:ln>
          </p:spPr>
          <p:txBody>
            <a:bodyPr/>
            <a:lstStyle/>
            <a:p>
              <a:endParaRPr lang="en-GB"/>
            </a:p>
          </p:txBody>
        </p:sp>
        <p:pic>
          <p:nvPicPr>
            <p:cNvPr id="9" name="Image 1" descr="preencoded.png"/>
            <p:cNvPicPr>
              <a:picLocks noChangeAspect="1"/>
            </p:cNvPicPr>
            <p:nvPr/>
          </p:nvPicPr>
          <p:blipFill>
            <a:blip r:embed="rId3"/>
            <a:stretch>
              <a:fillRect/>
            </a:stretch>
          </p:blipFill>
          <p:spPr>
            <a:xfrm>
              <a:off x="2229207" y="3362801"/>
              <a:ext cx="293013" cy="366236"/>
            </a:xfrm>
            <a:prstGeom prst="rect">
              <a:avLst/>
            </a:prstGeom>
          </p:spPr>
        </p:pic>
        <p:sp>
          <p:nvSpPr>
            <p:cNvPr id="10" name="Text 6"/>
            <p:cNvSpPr/>
            <p:nvPr/>
          </p:nvSpPr>
          <p:spPr>
            <a:xfrm>
              <a:off x="4230529" y="3153966"/>
              <a:ext cx="2604611" cy="325636"/>
            </a:xfrm>
            <a:prstGeom prst="rect">
              <a:avLst/>
            </a:prstGeom>
            <a:noFill/>
            <a:ln/>
          </p:spPr>
          <p:txBody>
            <a:bodyPr wrap="none" lIns="0" tIns="0" rIns="0" bIns="0" rtlCol="0" anchor="t"/>
            <a:lstStyle/>
            <a:p>
              <a:pPr marL="0" indent="0" algn="l">
                <a:lnSpc>
                  <a:spcPts val="2550"/>
                </a:lnSpc>
                <a:buNone/>
              </a:pPr>
              <a:r>
                <a:rPr lang="en-US" sz="2400" b="1" dirty="0">
                  <a:solidFill>
                    <a:srgbClr val="000000"/>
                  </a:solidFill>
                  <a:ea typeface="Arial Black Bold" pitchFamily="34" charset="-122"/>
                  <a:cs typeface="Arial Black Bold" pitchFamily="34" charset="-120"/>
                </a:rPr>
                <a:t>Entry points</a:t>
              </a:r>
              <a:endParaRPr lang="en-US" sz="2400" dirty="0"/>
            </a:p>
          </p:txBody>
        </p:sp>
        <p:sp>
          <p:nvSpPr>
            <p:cNvPr id="11" name="Text 7"/>
            <p:cNvSpPr/>
            <p:nvPr/>
          </p:nvSpPr>
          <p:spPr>
            <a:xfrm>
              <a:off x="4230529" y="3604617"/>
              <a:ext cx="3865364" cy="333375"/>
            </a:xfrm>
            <a:prstGeom prst="rect">
              <a:avLst/>
            </a:prstGeom>
            <a:noFill/>
            <a:ln/>
          </p:spPr>
          <p:txBody>
            <a:bodyPr wrap="none" lIns="0" tIns="0" rIns="0" bIns="0" rtlCol="0" anchor="t"/>
            <a:lstStyle/>
            <a:p>
              <a:pPr marL="0" indent="0" algn="l">
                <a:lnSpc>
                  <a:spcPts val="26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Readers, electric locks, turnstiles, barriers</a:t>
              </a:r>
              <a:endParaRPr lang="en-US" sz="2400" dirty="0"/>
            </a:p>
          </p:txBody>
        </p:sp>
        <p:sp>
          <p:nvSpPr>
            <p:cNvPr id="12" name="Shape 8"/>
            <p:cNvSpPr/>
            <p:nvPr/>
          </p:nvSpPr>
          <p:spPr>
            <a:xfrm>
              <a:off x="4126349" y="4136827"/>
              <a:ext cx="9670613" cy="11430"/>
            </a:xfrm>
            <a:prstGeom prst="roundRect">
              <a:avLst>
                <a:gd name="adj" fmla="val 765682"/>
              </a:avLst>
            </a:prstGeom>
            <a:solidFill>
              <a:srgbClr val="CBCBCC"/>
            </a:solidFill>
            <a:ln/>
          </p:spPr>
          <p:txBody>
            <a:bodyPr/>
            <a:lstStyle/>
            <a:p>
              <a:endParaRPr lang="en-GB"/>
            </a:p>
          </p:txBody>
        </p:sp>
        <p:sp>
          <p:nvSpPr>
            <p:cNvPr id="13" name="Shape 9"/>
            <p:cNvSpPr/>
            <p:nvPr/>
          </p:nvSpPr>
          <p:spPr>
            <a:xfrm>
              <a:off x="729258" y="4250531"/>
              <a:ext cx="4939427" cy="1200745"/>
            </a:xfrm>
            <a:prstGeom prst="roundRect">
              <a:avLst>
                <a:gd name="adj" fmla="val 7289"/>
              </a:avLst>
            </a:prstGeom>
            <a:solidFill>
              <a:srgbClr val="E5E5E6"/>
            </a:solidFill>
            <a:ln w="7620">
              <a:solidFill>
                <a:srgbClr val="CBCBCC"/>
              </a:solidFill>
              <a:prstDash val="solid"/>
            </a:ln>
          </p:spPr>
          <p:txBody>
            <a:bodyPr/>
            <a:lstStyle/>
            <a:p>
              <a:endParaRPr lang="en-GB"/>
            </a:p>
          </p:txBody>
        </p:sp>
        <p:pic>
          <p:nvPicPr>
            <p:cNvPr id="14" name="Image 2" descr="preencoded.png"/>
            <p:cNvPicPr>
              <a:picLocks noChangeAspect="1"/>
            </p:cNvPicPr>
            <p:nvPr/>
          </p:nvPicPr>
          <p:blipFill>
            <a:blip r:embed="rId4"/>
            <a:stretch>
              <a:fillRect/>
            </a:stretch>
          </p:blipFill>
          <p:spPr>
            <a:xfrm>
              <a:off x="3052405" y="4667726"/>
              <a:ext cx="293013" cy="366236"/>
            </a:xfrm>
            <a:prstGeom prst="rect">
              <a:avLst/>
            </a:prstGeom>
          </p:spPr>
        </p:pic>
        <p:sp>
          <p:nvSpPr>
            <p:cNvPr id="15" name="Text 10"/>
            <p:cNvSpPr/>
            <p:nvPr/>
          </p:nvSpPr>
          <p:spPr>
            <a:xfrm>
              <a:off x="5877044" y="4458891"/>
              <a:ext cx="2604611" cy="325636"/>
            </a:xfrm>
            <a:prstGeom prst="rect">
              <a:avLst/>
            </a:prstGeom>
            <a:noFill/>
            <a:ln/>
          </p:spPr>
          <p:txBody>
            <a:bodyPr wrap="none" lIns="0" tIns="0" rIns="0" bIns="0" rtlCol="0" anchor="t"/>
            <a:lstStyle/>
            <a:p>
              <a:pPr marL="0" indent="0" algn="l">
                <a:lnSpc>
                  <a:spcPts val="2550"/>
                </a:lnSpc>
                <a:buNone/>
              </a:pPr>
              <a:r>
                <a:rPr lang="en-US" sz="2400" b="1" dirty="0">
                  <a:solidFill>
                    <a:srgbClr val="000000"/>
                  </a:solidFill>
                  <a:ea typeface="Arial Black Bold" pitchFamily="34" charset="-122"/>
                  <a:cs typeface="Arial Black Bold" pitchFamily="34" charset="-120"/>
                </a:rPr>
                <a:t>Control systems</a:t>
              </a:r>
              <a:endParaRPr lang="en-US" sz="2400" dirty="0"/>
            </a:p>
          </p:txBody>
        </p:sp>
        <p:sp>
          <p:nvSpPr>
            <p:cNvPr id="16" name="Text 11"/>
            <p:cNvSpPr/>
            <p:nvPr/>
          </p:nvSpPr>
          <p:spPr>
            <a:xfrm>
              <a:off x="5877044" y="4909542"/>
              <a:ext cx="2986326" cy="333375"/>
            </a:xfrm>
            <a:prstGeom prst="rect">
              <a:avLst/>
            </a:prstGeom>
            <a:noFill/>
            <a:ln/>
          </p:spPr>
          <p:txBody>
            <a:bodyPr wrap="none" lIns="0" tIns="0" rIns="0" bIns="0" rtlCol="0" anchor="t"/>
            <a:lstStyle/>
            <a:p>
              <a:pPr marL="0" indent="0" algn="l">
                <a:lnSpc>
                  <a:spcPts val="26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Controllers, software, databases</a:t>
              </a:r>
              <a:endParaRPr lang="en-US" sz="2400" dirty="0"/>
            </a:p>
          </p:txBody>
        </p:sp>
        <p:sp>
          <p:nvSpPr>
            <p:cNvPr id="17" name="Shape 12"/>
            <p:cNvSpPr/>
            <p:nvPr/>
          </p:nvSpPr>
          <p:spPr>
            <a:xfrm>
              <a:off x="5772864" y="5441752"/>
              <a:ext cx="8024098" cy="11430"/>
            </a:xfrm>
            <a:prstGeom prst="roundRect">
              <a:avLst>
                <a:gd name="adj" fmla="val 765682"/>
              </a:avLst>
            </a:prstGeom>
            <a:solidFill>
              <a:srgbClr val="CBCBCC"/>
            </a:solidFill>
            <a:ln/>
          </p:spPr>
          <p:txBody>
            <a:bodyPr/>
            <a:lstStyle/>
            <a:p>
              <a:endParaRPr lang="en-GB"/>
            </a:p>
          </p:txBody>
        </p:sp>
        <p:sp>
          <p:nvSpPr>
            <p:cNvPr id="18" name="Shape 13"/>
            <p:cNvSpPr/>
            <p:nvPr/>
          </p:nvSpPr>
          <p:spPr>
            <a:xfrm>
              <a:off x="729258" y="5555456"/>
              <a:ext cx="6585942" cy="1200745"/>
            </a:xfrm>
            <a:prstGeom prst="roundRect">
              <a:avLst>
                <a:gd name="adj" fmla="val 7289"/>
              </a:avLst>
            </a:prstGeom>
            <a:solidFill>
              <a:srgbClr val="E5E5E6"/>
            </a:solidFill>
            <a:ln w="7620">
              <a:solidFill>
                <a:srgbClr val="CBCBCC"/>
              </a:solidFill>
              <a:prstDash val="solid"/>
            </a:ln>
          </p:spPr>
          <p:txBody>
            <a:bodyPr/>
            <a:lstStyle/>
            <a:p>
              <a:endParaRPr lang="en-GB"/>
            </a:p>
          </p:txBody>
        </p:sp>
        <p:sp>
          <p:nvSpPr>
            <p:cNvPr id="20" name="Text 14"/>
            <p:cNvSpPr/>
            <p:nvPr/>
          </p:nvSpPr>
          <p:spPr>
            <a:xfrm>
              <a:off x="7523559" y="5763816"/>
              <a:ext cx="2604611" cy="325636"/>
            </a:xfrm>
            <a:prstGeom prst="rect">
              <a:avLst/>
            </a:prstGeom>
            <a:noFill/>
            <a:ln/>
          </p:spPr>
          <p:txBody>
            <a:bodyPr wrap="none" lIns="0" tIns="0" rIns="0" bIns="0" rtlCol="0" anchor="t"/>
            <a:lstStyle/>
            <a:p>
              <a:pPr marL="0" indent="0" algn="l">
                <a:lnSpc>
                  <a:spcPts val="2550"/>
                </a:lnSpc>
                <a:buNone/>
              </a:pPr>
              <a:r>
                <a:rPr lang="en-US" sz="2400" b="1" dirty="0">
                  <a:solidFill>
                    <a:srgbClr val="000000"/>
                  </a:solidFill>
                  <a:ea typeface="Arial Black Bold" pitchFamily="34" charset="-122"/>
                  <a:cs typeface="Arial Black Bold" pitchFamily="34" charset="-120"/>
                </a:rPr>
                <a:t>Integration</a:t>
              </a:r>
              <a:endParaRPr lang="en-US" sz="2400" dirty="0"/>
            </a:p>
          </p:txBody>
        </p:sp>
        <p:sp>
          <p:nvSpPr>
            <p:cNvPr id="21" name="Text 15"/>
            <p:cNvSpPr/>
            <p:nvPr/>
          </p:nvSpPr>
          <p:spPr>
            <a:xfrm>
              <a:off x="7523559" y="6214467"/>
              <a:ext cx="3371493" cy="333375"/>
            </a:xfrm>
            <a:prstGeom prst="rect">
              <a:avLst/>
            </a:prstGeom>
            <a:noFill/>
            <a:ln/>
          </p:spPr>
          <p:txBody>
            <a:bodyPr wrap="none" lIns="0" tIns="0" rIns="0" bIns="0" rtlCol="0" anchor="t"/>
            <a:lstStyle/>
            <a:p>
              <a:pPr marL="0" indent="0" algn="l">
                <a:lnSpc>
                  <a:spcPts val="26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Fire, CCTV, HR, visitor management</a:t>
              </a:r>
              <a:endParaRPr lang="en-US" sz="2400" dirty="0"/>
            </a:p>
          </p:txBody>
        </p:sp>
      </p:grpSp>
      <p:pic>
        <p:nvPicPr>
          <p:cNvPr id="23" name="Graphic 22" descr="Address Book outline">
            <a:extLst>
              <a:ext uri="{FF2B5EF4-FFF2-40B4-BE49-F238E27FC236}">
                <a16:creationId xmlns:a16="http://schemas.microsoft.com/office/drawing/2014/main" id="{306CF009-080F-C4C9-6432-4D602E59A84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323856" y="2478464"/>
            <a:ext cx="457200" cy="457200"/>
          </a:xfrm>
          <a:prstGeom prst="rect">
            <a:avLst/>
          </a:prstGeom>
        </p:spPr>
      </p:pic>
      <p:pic>
        <p:nvPicPr>
          <p:cNvPr id="25" name="Graphic 24" descr="Web cam with solid fill">
            <a:extLst>
              <a:ext uri="{FF2B5EF4-FFF2-40B4-BE49-F238E27FC236}">
                <a16:creationId xmlns:a16="http://schemas.microsoft.com/office/drawing/2014/main" id="{8C032472-49EF-DD96-0D59-5599FF52A02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22138" y="6375097"/>
            <a:ext cx="500032" cy="500032"/>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C2ED6F-2EA4-4119-89D2-C1977AC57E3D}"/>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082B8ABD-116D-CDF9-101B-E88861242355}"/>
              </a:ext>
            </a:extLst>
          </p:cNvPr>
          <p:cNvSpPr>
            <a:spLocks/>
          </p:cNvSpPr>
          <p:nvPr/>
        </p:nvSpPr>
        <p:spPr>
          <a:xfrm>
            <a:off x="301225" y="1153030"/>
            <a:ext cx="13899846" cy="646331"/>
          </a:xfrm>
          <a:prstGeom prst="rect">
            <a:avLst/>
          </a:prstGeom>
          <a:noFill/>
          <a:ln/>
        </p:spPr>
        <p:txBody>
          <a:bodyPr wrap="none" lIns="0" tIns="0" rIns="0" bIns="0" rtlCol="0" anchor="t"/>
          <a:lstStyle/>
          <a:p>
            <a:pPr marL="0" indent="0" algn="l">
              <a:lnSpc>
                <a:spcPts val="5100"/>
              </a:lnSpc>
              <a:buNone/>
            </a:pPr>
            <a:r>
              <a:rPr lang="en-US" sz="3600" b="1" dirty="0">
                <a:solidFill>
                  <a:srgbClr val="FC4421"/>
                </a:solidFill>
                <a:latin typeface="+mj-lt"/>
                <a:ea typeface="Arial Black Bold" pitchFamily="34" charset="-122"/>
                <a:cs typeface="Arial Black Bold" pitchFamily="34" charset="-120"/>
              </a:rPr>
              <a:t>Access control systems</a:t>
            </a:r>
            <a:endParaRPr lang="en-US" sz="3600" dirty="0">
              <a:latin typeface="+mj-lt"/>
            </a:endParaRPr>
          </a:p>
        </p:txBody>
      </p:sp>
      <p:sp>
        <p:nvSpPr>
          <p:cNvPr id="22" name="Text 16">
            <a:extLst>
              <a:ext uri="{FF2B5EF4-FFF2-40B4-BE49-F238E27FC236}">
                <a16:creationId xmlns:a16="http://schemas.microsoft.com/office/drawing/2014/main" id="{5CA31617-B255-EF49-8FFA-DDEC6F31CF05}"/>
              </a:ext>
            </a:extLst>
          </p:cNvPr>
          <p:cNvSpPr/>
          <p:nvPr/>
        </p:nvSpPr>
        <p:spPr>
          <a:xfrm>
            <a:off x="301225" y="2045903"/>
            <a:ext cx="13353130" cy="666750"/>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Access control systems regulate who can enter specific areas of a building, when they can enter, and under what conditions.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Modern systems offer granular control over permission levels, time-based access, anti-passback features, and detailed audit trails of all entry and exit events.</a:t>
            </a:r>
            <a:endParaRPr lang="en-US" sz="2400" dirty="0"/>
          </a:p>
        </p:txBody>
      </p:sp>
    </p:spTree>
    <p:extLst>
      <p:ext uri="{BB962C8B-B14F-4D97-AF65-F5344CB8AC3E}">
        <p14:creationId xmlns:p14="http://schemas.microsoft.com/office/powerpoint/2010/main" val="40768115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2254" y="1205846"/>
            <a:ext cx="4012807" cy="6019211"/>
          </a:xfrm>
          <a:prstGeom prst="rect">
            <a:avLst/>
          </a:prstGeom>
        </p:spPr>
      </p:pic>
      <p:sp>
        <p:nvSpPr>
          <p:cNvPr id="3" name="Text 0"/>
          <p:cNvSpPr/>
          <p:nvPr/>
        </p:nvSpPr>
        <p:spPr>
          <a:xfrm>
            <a:off x="4563963" y="1329161"/>
            <a:ext cx="11030796" cy="635079"/>
          </a:xfrm>
          <a:prstGeom prst="rect">
            <a:avLst/>
          </a:prstGeom>
          <a:noFill/>
          <a:ln/>
        </p:spPr>
        <p:txBody>
          <a:bodyPr wrap="square" lIns="0" tIns="0" rIns="0" bIns="0" rtlCol="0" anchor="t"/>
          <a:lstStyle/>
          <a:p>
            <a:pPr marL="0" indent="0" algn="l">
              <a:lnSpc>
                <a:spcPts val="4550"/>
              </a:lnSpc>
              <a:buNone/>
            </a:pPr>
            <a:r>
              <a:rPr lang="en-US" sz="3600" b="1" dirty="0">
                <a:solidFill>
                  <a:srgbClr val="FC4421"/>
                </a:solidFill>
                <a:latin typeface="+mj-lt"/>
                <a:ea typeface="Arial Black Bold" pitchFamily="34" charset="-122"/>
                <a:cs typeface="Arial Black Bold" pitchFamily="34" charset="-120"/>
              </a:rPr>
              <a:t>Access control standards and guidelines</a:t>
            </a:r>
            <a:endParaRPr lang="en-US" sz="3600" dirty="0">
              <a:latin typeface="+mj-lt"/>
            </a:endParaRPr>
          </a:p>
        </p:txBody>
      </p:sp>
      <p:sp>
        <p:nvSpPr>
          <p:cNvPr id="5" name="Shape 2"/>
          <p:cNvSpPr/>
          <p:nvPr/>
        </p:nvSpPr>
        <p:spPr>
          <a:xfrm>
            <a:off x="4377749" y="2249154"/>
            <a:ext cx="9458568" cy="834390"/>
          </a:xfrm>
          <a:prstGeom prst="rect">
            <a:avLst/>
          </a:prstGeom>
          <a:solidFill>
            <a:srgbClr val="FFFFFF">
              <a:alpha val="4000"/>
            </a:srgbClr>
          </a:solidFill>
          <a:ln/>
        </p:spPr>
        <p:txBody>
          <a:bodyPr/>
          <a:lstStyle/>
          <a:p>
            <a:endParaRPr lang="en-GB" sz="2000"/>
          </a:p>
        </p:txBody>
      </p:sp>
      <p:sp>
        <p:nvSpPr>
          <p:cNvPr id="6" name="Text 3"/>
          <p:cNvSpPr/>
          <p:nvPr/>
        </p:nvSpPr>
        <p:spPr>
          <a:xfrm>
            <a:off x="4563963" y="2368455"/>
            <a:ext cx="3536275" cy="297894"/>
          </a:xfrm>
          <a:prstGeom prst="rect">
            <a:avLst/>
          </a:prstGeom>
          <a:noFill/>
          <a:ln/>
        </p:spPr>
        <p:txBody>
          <a:bodyPr wrap="none" lIns="0" tIns="0" rIns="0" bIns="0" rtlCol="0" anchor="t"/>
          <a:lstStyle/>
          <a:p>
            <a:pPr marL="0" indent="0" algn="l">
              <a:lnSpc>
                <a:spcPts val="23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BS EN 60839-11-1</a:t>
            </a:r>
            <a:endParaRPr lang="en-US" sz="2000" dirty="0"/>
          </a:p>
        </p:txBody>
      </p:sp>
      <p:sp>
        <p:nvSpPr>
          <p:cNvPr id="7" name="Text 4"/>
          <p:cNvSpPr/>
          <p:nvPr/>
        </p:nvSpPr>
        <p:spPr>
          <a:xfrm>
            <a:off x="8480286" y="2368455"/>
            <a:ext cx="5498247" cy="595789"/>
          </a:xfrm>
          <a:prstGeom prst="rect">
            <a:avLst/>
          </a:prstGeom>
          <a:noFill/>
          <a:ln/>
        </p:spPr>
        <p:txBody>
          <a:bodyPr wrap="square" lIns="0" tIns="0" rIns="0" bIns="0" rtlCol="0" anchor="t"/>
          <a:lstStyle/>
          <a:p>
            <a:pPr marL="0" indent="0" algn="l">
              <a:lnSpc>
                <a:spcPts val="23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Electronic access control systems - System and components requirements</a:t>
            </a:r>
            <a:endParaRPr lang="en-US" sz="2000" dirty="0"/>
          </a:p>
        </p:txBody>
      </p:sp>
      <p:sp>
        <p:nvSpPr>
          <p:cNvPr id="8" name="Shape 5"/>
          <p:cNvSpPr/>
          <p:nvPr/>
        </p:nvSpPr>
        <p:spPr>
          <a:xfrm>
            <a:off x="4377749" y="3083544"/>
            <a:ext cx="9600784" cy="834390"/>
          </a:xfrm>
          <a:prstGeom prst="rect">
            <a:avLst/>
          </a:prstGeom>
          <a:solidFill>
            <a:srgbClr val="000000">
              <a:alpha val="4000"/>
            </a:srgbClr>
          </a:solidFill>
          <a:ln/>
        </p:spPr>
        <p:txBody>
          <a:bodyPr/>
          <a:lstStyle/>
          <a:p>
            <a:endParaRPr lang="en-GB" sz="2000"/>
          </a:p>
        </p:txBody>
      </p:sp>
      <p:sp>
        <p:nvSpPr>
          <p:cNvPr id="9" name="Text 6"/>
          <p:cNvSpPr/>
          <p:nvPr/>
        </p:nvSpPr>
        <p:spPr>
          <a:xfrm>
            <a:off x="4563963" y="3202845"/>
            <a:ext cx="3536275" cy="297894"/>
          </a:xfrm>
          <a:prstGeom prst="rect">
            <a:avLst/>
          </a:prstGeom>
          <a:noFill/>
          <a:ln/>
        </p:spPr>
        <p:txBody>
          <a:bodyPr wrap="none" lIns="0" tIns="0" rIns="0" bIns="0" rtlCol="0" anchor="t"/>
          <a:lstStyle/>
          <a:p>
            <a:pPr marL="0" indent="0" algn="l">
              <a:lnSpc>
                <a:spcPts val="23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BS EN 60839-11-2</a:t>
            </a:r>
            <a:endParaRPr lang="en-US" sz="2000" dirty="0"/>
          </a:p>
        </p:txBody>
      </p:sp>
      <p:sp>
        <p:nvSpPr>
          <p:cNvPr id="10" name="Text 7"/>
          <p:cNvSpPr/>
          <p:nvPr/>
        </p:nvSpPr>
        <p:spPr>
          <a:xfrm>
            <a:off x="8480286" y="3202845"/>
            <a:ext cx="5498247" cy="595789"/>
          </a:xfrm>
          <a:prstGeom prst="rect">
            <a:avLst/>
          </a:prstGeom>
          <a:noFill/>
          <a:ln/>
        </p:spPr>
        <p:txBody>
          <a:bodyPr wrap="square" lIns="0" tIns="0" rIns="0" bIns="0" rtlCol="0" anchor="t"/>
          <a:lstStyle/>
          <a:p>
            <a:pPr marL="0" indent="0" algn="l">
              <a:lnSpc>
                <a:spcPts val="23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Electronic access control systems - Application guidelines</a:t>
            </a:r>
            <a:endParaRPr lang="en-US" sz="2000" dirty="0"/>
          </a:p>
        </p:txBody>
      </p:sp>
      <p:sp>
        <p:nvSpPr>
          <p:cNvPr id="11" name="Shape 8"/>
          <p:cNvSpPr/>
          <p:nvPr/>
        </p:nvSpPr>
        <p:spPr>
          <a:xfrm>
            <a:off x="4377749" y="3917934"/>
            <a:ext cx="9600784" cy="834390"/>
          </a:xfrm>
          <a:prstGeom prst="rect">
            <a:avLst/>
          </a:prstGeom>
          <a:solidFill>
            <a:srgbClr val="FFFFFF">
              <a:alpha val="4000"/>
            </a:srgbClr>
          </a:solidFill>
          <a:ln/>
        </p:spPr>
        <p:txBody>
          <a:bodyPr/>
          <a:lstStyle/>
          <a:p>
            <a:endParaRPr lang="en-GB" sz="2000"/>
          </a:p>
        </p:txBody>
      </p:sp>
      <p:sp>
        <p:nvSpPr>
          <p:cNvPr id="12" name="Text 9"/>
          <p:cNvSpPr/>
          <p:nvPr/>
        </p:nvSpPr>
        <p:spPr>
          <a:xfrm>
            <a:off x="4563963" y="4037235"/>
            <a:ext cx="3536275" cy="297894"/>
          </a:xfrm>
          <a:prstGeom prst="rect">
            <a:avLst/>
          </a:prstGeom>
          <a:noFill/>
          <a:ln/>
        </p:spPr>
        <p:txBody>
          <a:bodyPr wrap="none" lIns="0" tIns="0" rIns="0" bIns="0" rtlCol="0" anchor="t"/>
          <a:lstStyle/>
          <a:p>
            <a:pPr marL="0" indent="0" algn="l">
              <a:lnSpc>
                <a:spcPts val="23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BS EN 50133</a:t>
            </a:r>
            <a:endParaRPr lang="en-US" sz="2000" dirty="0"/>
          </a:p>
        </p:txBody>
      </p:sp>
      <p:sp>
        <p:nvSpPr>
          <p:cNvPr id="13" name="Text 10"/>
          <p:cNvSpPr/>
          <p:nvPr/>
        </p:nvSpPr>
        <p:spPr>
          <a:xfrm>
            <a:off x="8480286" y="4037235"/>
            <a:ext cx="5498247" cy="595789"/>
          </a:xfrm>
          <a:prstGeom prst="rect">
            <a:avLst/>
          </a:prstGeom>
          <a:noFill/>
          <a:ln/>
        </p:spPr>
        <p:txBody>
          <a:bodyPr wrap="square" lIns="0" tIns="0" rIns="0" bIns="0" rtlCol="0" anchor="t"/>
          <a:lstStyle/>
          <a:p>
            <a:pPr marL="0" indent="0" algn="l">
              <a:lnSpc>
                <a:spcPts val="23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Alarm systems - Access control systems for security applications</a:t>
            </a:r>
            <a:endParaRPr lang="en-US" sz="2000" dirty="0"/>
          </a:p>
        </p:txBody>
      </p:sp>
      <p:sp>
        <p:nvSpPr>
          <p:cNvPr id="14" name="Shape 11"/>
          <p:cNvSpPr/>
          <p:nvPr/>
        </p:nvSpPr>
        <p:spPr>
          <a:xfrm>
            <a:off x="4377749" y="4752324"/>
            <a:ext cx="9600784" cy="1132284"/>
          </a:xfrm>
          <a:prstGeom prst="rect">
            <a:avLst/>
          </a:prstGeom>
          <a:solidFill>
            <a:srgbClr val="000000">
              <a:alpha val="4000"/>
            </a:srgbClr>
          </a:solidFill>
          <a:ln/>
        </p:spPr>
        <p:txBody>
          <a:bodyPr/>
          <a:lstStyle/>
          <a:p>
            <a:endParaRPr lang="en-GB" sz="2000"/>
          </a:p>
        </p:txBody>
      </p:sp>
      <p:sp>
        <p:nvSpPr>
          <p:cNvPr id="15" name="Text 12"/>
          <p:cNvSpPr/>
          <p:nvPr/>
        </p:nvSpPr>
        <p:spPr>
          <a:xfrm>
            <a:off x="4563963" y="4871625"/>
            <a:ext cx="3536275" cy="297894"/>
          </a:xfrm>
          <a:prstGeom prst="rect">
            <a:avLst/>
          </a:prstGeom>
          <a:noFill/>
          <a:ln/>
        </p:spPr>
        <p:txBody>
          <a:bodyPr wrap="none" lIns="0" tIns="0" rIns="0" bIns="0" rtlCol="0" anchor="t"/>
          <a:lstStyle/>
          <a:p>
            <a:pPr marL="0" indent="0" algn="l">
              <a:lnSpc>
                <a:spcPts val="23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BS 7273-4</a:t>
            </a:r>
            <a:endParaRPr lang="en-US" sz="2000" dirty="0"/>
          </a:p>
        </p:txBody>
      </p:sp>
      <p:sp>
        <p:nvSpPr>
          <p:cNvPr id="16" name="Text 13"/>
          <p:cNvSpPr/>
          <p:nvPr/>
        </p:nvSpPr>
        <p:spPr>
          <a:xfrm>
            <a:off x="8480286" y="4871625"/>
            <a:ext cx="5498247" cy="893683"/>
          </a:xfrm>
          <a:prstGeom prst="rect">
            <a:avLst/>
          </a:prstGeom>
          <a:noFill/>
          <a:ln/>
        </p:spPr>
        <p:txBody>
          <a:bodyPr wrap="square" lIns="0" tIns="0" rIns="0" bIns="0" rtlCol="0" anchor="t"/>
          <a:lstStyle/>
          <a:p>
            <a:pPr marL="0" indent="0" algn="l">
              <a:lnSpc>
                <a:spcPts val="23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Code of practice for the operation of fire protection measures - Part 4: Actuation of release mechanisms for doors</a:t>
            </a:r>
            <a:endParaRPr lang="en-US" sz="2000" dirty="0"/>
          </a:p>
        </p:txBody>
      </p:sp>
      <p:sp>
        <p:nvSpPr>
          <p:cNvPr id="17" name="Shape 14"/>
          <p:cNvSpPr/>
          <p:nvPr/>
        </p:nvSpPr>
        <p:spPr>
          <a:xfrm>
            <a:off x="4377749" y="5884608"/>
            <a:ext cx="7825026" cy="536496"/>
          </a:xfrm>
          <a:prstGeom prst="rect">
            <a:avLst/>
          </a:prstGeom>
          <a:solidFill>
            <a:srgbClr val="FFFFFF">
              <a:alpha val="4000"/>
            </a:srgbClr>
          </a:solidFill>
          <a:ln/>
        </p:spPr>
        <p:txBody>
          <a:bodyPr/>
          <a:lstStyle/>
          <a:p>
            <a:endParaRPr lang="en-GB" sz="2000"/>
          </a:p>
        </p:txBody>
      </p:sp>
      <p:sp>
        <p:nvSpPr>
          <p:cNvPr id="18" name="Text 15"/>
          <p:cNvSpPr/>
          <p:nvPr/>
        </p:nvSpPr>
        <p:spPr>
          <a:xfrm>
            <a:off x="4563963" y="6003909"/>
            <a:ext cx="3536275" cy="297894"/>
          </a:xfrm>
          <a:prstGeom prst="rect">
            <a:avLst/>
          </a:prstGeom>
          <a:noFill/>
          <a:ln/>
        </p:spPr>
        <p:txBody>
          <a:bodyPr wrap="none" lIns="0" tIns="0" rIns="0" bIns="0" rtlCol="0" anchor="t"/>
          <a:lstStyle/>
          <a:p>
            <a:pPr marL="0" indent="0" algn="l">
              <a:lnSpc>
                <a:spcPts val="23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SIA ANSI/BHMA A156.25</a:t>
            </a:r>
            <a:endParaRPr lang="en-US" sz="2000" dirty="0"/>
          </a:p>
        </p:txBody>
      </p:sp>
      <p:sp>
        <p:nvSpPr>
          <p:cNvPr id="19" name="Text 16"/>
          <p:cNvSpPr/>
          <p:nvPr/>
        </p:nvSpPr>
        <p:spPr>
          <a:xfrm>
            <a:off x="8480286" y="6003909"/>
            <a:ext cx="3536275" cy="297894"/>
          </a:xfrm>
          <a:prstGeom prst="rect">
            <a:avLst/>
          </a:prstGeom>
          <a:noFill/>
          <a:ln/>
        </p:spPr>
        <p:txBody>
          <a:bodyPr wrap="none" lIns="0" tIns="0" rIns="0" bIns="0" rtlCol="0" anchor="t"/>
          <a:lstStyle/>
          <a:p>
            <a:pPr marL="0" indent="0" algn="l">
              <a:lnSpc>
                <a:spcPts val="23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Electrified locking devices standards</a:t>
            </a:r>
            <a:endParaRPr lang="en-US" sz="20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2AFEBF-31AA-CA13-B78C-D1EE6E723BD2}"/>
            </a:ext>
          </a:extLst>
        </p:cNvPr>
        <p:cNvGrpSpPr/>
        <p:nvPr/>
      </p:nvGrpSpPr>
      <p:grpSpPr>
        <a:xfrm>
          <a:off x="0" y="0"/>
          <a:ext cx="0" cy="0"/>
          <a:chOff x="0" y="0"/>
          <a:chExt cx="0" cy="0"/>
        </a:xfrm>
      </p:grpSpPr>
      <p:pic>
        <p:nvPicPr>
          <p:cNvPr id="2" name="Image 0" descr="preencoded.png">
            <a:extLst>
              <a:ext uri="{FF2B5EF4-FFF2-40B4-BE49-F238E27FC236}">
                <a16:creationId xmlns:a16="http://schemas.microsoft.com/office/drawing/2014/main" id="{FA83F2EF-F1C9-7032-49BC-6D7A80130E9F}"/>
              </a:ext>
            </a:extLst>
          </p:cNvPr>
          <p:cNvPicPr>
            <a:picLocks/>
          </p:cNvPicPr>
          <p:nvPr/>
        </p:nvPicPr>
        <p:blipFill>
          <a:blip r:embed="rId3" cstate="screen">
            <a:extLst>
              <a:ext uri="{28A0092B-C50C-407E-A947-70E740481C1C}">
                <a14:useLocalDpi xmlns:a14="http://schemas.microsoft.com/office/drawing/2010/main"/>
              </a:ext>
            </a:extLst>
          </a:blip>
          <a:stretch>
            <a:fillRect/>
          </a:stretch>
        </p:blipFill>
        <p:spPr>
          <a:xfrm>
            <a:off x="302254" y="1205846"/>
            <a:ext cx="4012807" cy="6019211"/>
          </a:xfrm>
          <a:prstGeom prst="rect">
            <a:avLst/>
          </a:prstGeom>
        </p:spPr>
      </p:pic>
      <p:sp>
        <p:nvSpPr>
          <p:cNvPr id="3" name="Text 0">
            <a:extLst>
              <a:ext uri="{FF2B5EF4-FFF2-40B4-BE49-F238E27FC236}">
                <a16:creationId xmlns:a16="http://schemas.microsoft.com/office/drawing/2014/main" id="{DD0B25E2-AD27-06E6-5EED-0636746DFDCF}"/>
              </a:ext>
            </a:extLst>
          </p:cNvPr>
          <p:cNvSpPr/>
          <p:nvPr/>
        </p:nvSpPr>
        <p:spPr>
          <a:xfrm>
            <a:off x="4377749" y="1149224"/>
            <a:ext cx="11030796" cy="635079"/>
          </a:xfrm>
          <a:prstGeom prst="rect">
            <a:avLst/>
          </a:prstGeom>
          <a:noFill/>
          <a:ln/>
        </p:spPr>
        <p:txBody>
          <a:bodyPr wrap="square" lIns="0" tIns="0" rIns="0" bIns="0" rtlCol="0" anchor="t"/>
          <a:lstStyle/>
          <a:p>
            <a:pPr marL="0" indent="0" algn="l">
              <a:lnSpc>
                <a:spcPts val="4550"/>
              </a:lnSpc>
              <a:buNone/>
            </a:pPr>
            <a:r>
              <a:rPr lang="en-US" sz="3600" b="1" dirty="0">
                <a:solidFill>
                  <a:srgbClr val="FC4421"/>
                </a:solidFill>
                <a:latin typeface="+mj-lt"/>
                <a:ea typeface="Arial Black Bold" pitchFamily="34" charset="-122"/>
                <a:cs typeface="Arial Black Bold" pitchFamily="34" charset="-120"/>
              </a:rPr>
              <a:t>Access control standards and guidelines</a:t>
            </a:r>
            <a:endParaRPr lang="en-US" sz="3600" dirty="0">
              <a:latin typeface="+mj-lt"/>
            </a:endParaRPr>
          </a:p>
        </p:txBody>
      </p:sp>
      <p:sp>
        <p:nvSpPr>
          <p:cNvPr id="11" name="Shape 8">
            <a:extLst>
              <a:ext uri="{FF2B5EF4-FFF2-40B4-BE49-F238E27FC236}">
                <a16:creationId xmlns:a16="http://schemas.microsoft.com/office/drawing/2014/main" id="{FFD60834-FC5D-F80F-98B4-55690167195F}"/>
              </a:ext>
            </a:extLst>
          </p:cNvPr>
          <p:cNvSpPr/>
          <p:nvPr/>
        </p:nvSpPr>
        <p:spPr>
          <a:xfrm>
            <a:off x="4377749" y="3301484"/>
            <a:ext cx="9600784" cy="834390"/>
          </a:xfrm>
          <a:prstGeom prst="rect">
            <a:avLst/>
          </a:prstGeom>
          <a:solidFill>
            <a:srgbClr val="FFFFFF">
              <a:alpha val="4000"/>
            </a:srgbClr>
          </a:solidFill>
          <a:ln/>
        </p:spPr>
        <p:txBody>
          <a:bodyPr/>
          <a:lstStyle/>
          <a:p>
            <a:endParaRPr lang="en-GB" sz="2000"/>
          </a:p>
        </p:txBody>
      </p:sp>
      <p:sp>
        <p:nvSpPr>
          <p:cNvPr id="20" name="Text 17">
            <a:extLst>
              <a:ext uri="{FF2B5EF4-FFF2-40B4-BE49-F238E27FC236}">
                <a16:creationId xmlns:a16="http://schemas.microsoft.com/office/drawing/2014/main" id="{70F3F433-2B15-34DB-2C58-C555C501F4D1}"/>
              </a:ext>
            </a:extLst>
          </p:cNvPr>
          <p:cNvSpPr/>
          <p:nvPr/>
        </p:nvSpPr>
        <p:spPr>
          <a:xfrm>
            <a:off x="4572958" y="1892838"/>
            <a:ext cx="9482089" cy="1191577"/>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Compliance with these standards ensures access control systems meet minimum performance requirements and integrate correctly with other building systems, particularly fire safety systems. </a:t>
            </a:r>
          </a:p>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Requirements include fail-safe operation during emergencies and appropriate monitoring capabilities.</a:t>
            </a:r>
            <a:endParaRPr lang="en-US" sz="2400" dirty="0"/>
          </a:p>
        </p:txBody>
      </p:sp>
    </p:spTree>
    <p:extLst>
      <p:ext uri="{BB962C8B-B14F-4D97-AF65-F5344CB8AC3E}">
        <p14:creationId xmlns:p14="http://schemas.microsoft.com/office/powerpoint/2010/main" val="3555838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Text 0"/>
          <p:cNvSpPr>
            <a:spLocks/>
          </p:cNvSpPr>
          <p:nvPr/>
        </p:nvSpPr>
        <p:spPr>
          <a:xfrm>
            <a:off x="301224" y="1153030"/>
            <a:ext cx="13899846" cy="646331"/>
          </a:xfrm>
          <a:prstGeom prst="rect">
            <a:avLst/>
          </a:prstGeom>
          <a:noFill/>
          <a:ln/>
        </p:spPr>
        <p:txBody>
          <a:bodyPr wrap="none" lIns="0" tIns="0" rIns="0" bIns="0" rtlCol="0" anchor="t"/>
          <a:lstStyle/>
          <a:p>
            <a:pPr marL="0" indent="0" algn="l">
              <a:lnSpc>
                <a:spcPts val="5200"/>
              </a:lnSpc>
              <a:buNone/>
            </a:pPr>
            <a:r>
              <a:rPr lang="en-US" sz="3600" b="1" dirty="0">
                <a:solidFill>
                  <a:srgbClr val="FC4421"/>
                </a:solidFill>
                <a:latin typeface="+mj-lt"/>
                <a:ea typeface="Arial Black Bold" pitchFamily="34" charset="-122"/>
                <a:cs typeface="Arial Black Bold" pitchFamily="34" charset="-120"/>
              </a:rPr>
              <a:t>Video surveillance systems (CCTV)</a:t>
            </a:r>
            <a:endParaRPr lang="en-US" sz="3600" dirty="0">
              <a:latin typeface="+mj-lt"/>
            </a:endParaRPr>
          </a:p>
        </p:txBody>
      </p:sp>
      <p:grpSp>
        <p:nvGrpSpPr>
          <p:cNvPr id="19" name="Group 18">
            <a:extLst>
              <a:ext uri="{FF2B5EF4-FFF2-40B4-BE49-F238E27FC236}">
                <a16:creationId xmlns:a16="http://schemas.microsoft.com/office/drawing/2014/main" id="{9DCB7790-9AD8-AFF7-C316-9F17AFC70AF5}"/>
              </a:ext>
            </a:extLst>
          </p:cNvPr>
          <p:cNvGrpSpPr/>
          <p:nvPr/>
        </p:nvGrpSpPr>
        <p:grpSpPr>
          <a:xfrm>
            <a:off x="777597" y="2726292"/>
            <a:ext cx="13359508" cy="4108015"/>
            <a:chOff x="777597" y="1847374"/>
            <a:chExt cx="13054847" cy="3784521"/>
          </a:xfrm>
        </p:grpSpPr>
        <p:pic>
          <p:nvPicPr>
            <p:cNvPr id="3" name="Image 0" descr="preencoded.png"/>
            <p:cNvPicPr>
              <a:picLocks noChangeAspect="1"/>
            </p:cNvPicPr>
            <p:nvPr/>
          </p:nvPicPr>
          <p:blipFill>
            <a:blip r:embed="rId3"/>
            <a:stretch>
              <a:fillRect/>
            </a:stretch>
          </p:blipFill>
          <p:spPr>
            <a:xfrm>
              <a:off x="2945844" y="1847374"/>
              <a:ext cx="2168128" cy="1226106"/>
            </a:xfrm>
            <a:prstGeom prst="rect">
              <a:avLst/>
            </a:prstGeom>
          </p:spPr>
        </p:pic>
        <p:sp>
          <p:nvSpPr>
            <p:cNvPr id="5" name="Text 1"/>
            <p:cNvSpPr/>
            <p:nvPr/>
          </p:nvSpPr>
          <p:spPr>
            <a:xfrm>
              <a:off x="5326737" y="2060138"/>
              <a:ext cx="2704028" cy="332423"/>
            </a:xfrm>
            <a:prstGeom prst="rect">
              <a:avLst/>
            </a:prstGeom>
            <a:noFill/>
            <a:ln/>
          </p:spPr>
          <p:txBody>
            <a:bodyPr wrap="none" lIns="0" tIns="0" rIns="0" bIns="0" rtlCol="0" anchor="t"/>
            <a:lstStyle/>
            <a:p>
              <a:pPr marL="0" indent="0" algn="l">
                <a:lnSpc>
                  <a:spcPts val="2600"/>
                </a:lnSpc>
                <a:buNone/>
              </a:pPr>
              <a:r>
                <a:rPr lang="en-US" sz="2400" b="1" dirty="0">
                  <a:solidFill>
                    <a:srgbClr val="000000"/>
                  </a:solidFill>
                  <a:ea typeface="Arial Black Bold" pitchFamily="34" charset="-122"/>
                  <a:cs typeface="Arial Black Bold" pitchFamily="34" charset="-120"/>
                </a:rPr>
                <a:t>Monitoring and storage</a:t>
              </a:r>
              <a:endParaRPr lang="en-US" sz="2400" dirty="0"/>
            </a:p>
          </p:txBody>
        </p:sp>
        <p:sp>
          <p:nvSpPr>
            <p:cNvPr id="6" name="Text 2"/>
            <p:cNvSpPr/>
            <p:nvPr/>
          </p:nvSpPr>
          <p:spPr>
            <a:xfrm>
              <a:off x="5326737" y="2520196"/>
              <a:ext cx="3393758" cy="340519"/>
            </a:xfrm>
            <a:prstGeom prst="rect">
              <a:avLst/>
            </a:prstGeom>
            <a:noFill/>
            <a:ln/>
          </p:spPr>
          <p:txBody>
            <a:bodyPr wrap="none" lIns="0" tIns="0" rIns="0" bIns="0" rtlCol="0" anchor="t"/>
            <a:lstStyle/>
            <a:p>
              <a:pPr marL="0" indent="0" algn="l">
                <a:lnSpc>
                  <a:spcPts val="26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VMS software, NVRs, cloud storage</a:t>
              </a:r>
              <a:endParaRPr lang="en-US" sz="2400" dirty="0"/>
            </a:p>
          </p:txBody>
        </p:sp>
        <p:sp>
          <p:nvSpPr>
            <p:cNvPr id="7" name="Shape 3"/>
            <p:cNvSpPr/>
            <p:nvPr/>
          </p:nvSpPr>
          <p:spPr>
            <a:xfrm>
              <a:off x="5167074" y="3090505"/>
              <a:ext cx="8665369" cy="11430"/>
            </a:xfrm>
            <a:prstGeom prst="roundRect">
              <a:avLst>
                <a:gd name="adj" fmla="val 782074"/>
              </a:avLst>
            </a:prstGeom>
            <a:solidFill>
              <a:srgbClr val="CBCBCC"/>
            </a:solidFill>
            <a:ln/>
          </p:spPr>
          <p:txBody>
            <a:bodyPr/>
            <a:lstStyle/>
            <a:p>
              <a:endParaRPr lang="en-GB"/>
            </a:p>
          </p:txBody>
        </p:sp>
        <p:pic>
          <p:nvPicPr>
            <p:cNvPr id="8" name="Image 2" descr="preencoded.png"/>
            <p:cNvPicPr>
              <a:picLocks noChangeAspect="1"/>
            </p:cNvPicPr>
            <p:nvPr/>
          </p:nvPicPr>
          <p:blipFill>
            <a:blip r:embed="rId4"/>
            <a:stretch>
              <a:fillRect/>
            </a:stretch>
          </p:blipFill>
          <p:spPr>
            <a:xfrm>
              <a:off x="1861780" y="3126581"/>
              <a:ext cx="4336375" cy="1226106"/>
            </a:xfrm>
            <a:prstGeom prst="rect">
              <a:avLst/>
            </a:prstGeom>
          </p:spPr>
        </p:pic>
        <p:pic>
          <p:nvPicPr>
            <p:cNvPr id="9" name="Image 3" descr="preencoded.png"/>
            <p:cNvPicPr>
              <a:picLocks noChangeAspect="1"/>
            </p:cNvPicPr>
            <p:nvPr/>
          </p:nvPicPr>
          <p:blipFill>
            <a:blip r:embed="rId5"/>
            <a:stretch>
              <a:fillRect/>
            </a:stretch>
          </p:blipFill>
          <p:spPr>
            <a:xfrm>
              <a:off x="3880366" y="3552587"/>
              <a:ext cx="299204" cy="374094"/>
            </a:xfrm>
            <a:prstGeom prst="rect">
              <a:avLst/>
            </a:prstGeom>
          </p:spPr>
        </p:pic>
        <p:sp>
          <p:nvSpPr>
            <p:cNvPr id="10" name="Text 4"/>
            <p:cNvSpPr/>
            <p:nvPr/>
          </p:nvSpPr>
          <p:spPr>
            <a:xfrm>
              <a:off x="6410920" y="3339346"/>
              <a:ext cx="2660333" cy="332423"/>
            </a:xfrm>
            <a:prstGeom prst="rect">
              <a:avLst/>
            </a:prstGeom>
            <a:noFill/>
            <a:ln/>
          </p:spPr>
          <p:txBody>
            <a:bodyPr wrap="none" lIns="0" tIns="0" rIns="0" bIns="0" rtlCol="0" anchor="t"/>
            <a:lstStyle/>
            <a:p>
              <a:pPr marL="0" indent="0" algn="l">
                <a:lnSpc>
                  <a:spcPts val="2600"/>
                </a:lnSpc>
                <a:buNone/>
              </a:pPr>
              <a:r>
                <a:rPr lang="en-US" sz="2400" b="1" dirty="0">
                  <a:solidFill>
                    <a:srgbClr val="000000"/>
                  </a:solidFill>
                  <a:ea typeface="Arial Black Bold" pitchFamily="34" charset="-122"/>
                  <a:cs typeface="Arial Black Bold" pitchFamily="34" charset="-120"/>
                </a:rPr>
                <a:t>Transmission</a:t>
              </a:r>
              <a:endParaRPr lang="en-US" sz="2400" dirty="0"/>
            </a:p>
          </p:txBody>
        </p:sp>
        <p:sp>
          <p:nvSpPr>
            <p:cNvPr id="11" name="Text 5"/>
            <p:cNvSpPr/>
            <p:nvPr/>
          </p:nvSpPr>
          <p:spPr>
            <a:xfrm>
              <a:off x="6410920" y="3799403"/>
              <a:ext cx="2987873" cy="340519"/>
            </a:xfrm>
            <a:prstGeom prst="rect">
              <a:avLst/>
            </a:prstGeom>
            <a:noFill/>
            <a:ln/>
          </p:spPr>
          <p:txBody>
            <a:bodyPr wrap="none" lIns="0" tIns="0" rIns="0" bIns="0" rtlCol="0" anchor="t"/>
            <a:lstStyle/>
            <a:p>
              <a:pPr marL="0" indent="0" algn="l">
                <a:lnSpc>
                  <a:spcPts val="26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IP networks, wireless, encoders</a:t>
              </a:r>
              <a:endParaRPr lang="en-US" sz="2400" dirty="0"/>
            </a:p>
          </p:txBody>
        </p:sp>
        <p:sp>
          <p:nvSpPr>
            <p:cNvPr id="12" name="Shape 6"/>
            <p:cNvSpPr/>
            <p:nvPr/>
          </p:nvSpPr>
          <p:spPr>
            <a:xfrm>
              <a:off x="6251258" y="4369713"/>
              <a:ext cx="7581186" cy="11430"/>
            </a:xfrm>
            <a:prstGeom prst="roundRect">
              <a:avLst>
                <a:gd name="adj" fmla="val 782074"/>
              </a:avLst>
            </a:prstGeom>
            <a:solidFill>
              <a:srgbClr val="CBCBCC"/>
            </a:solidFill>
            <a:ln/>
          </p:spPr>
          <p:txBody>
            <a:bodyPr/>
            <a:lstStyle/>
            <a:p>
              <a:endParaRPr lang="en-GB"/>
            </a:p>
          </p:txBody>
        </p:sp>
        <p:pic>
          <p:nvPicPr>
            <p:cNvPr id="13" name="Image 4" descr="preencoded.png"/>
            <p:cNvPicPr>
              <a:picLocks noChangeAspect="1"/>
            </p:cNvPicPr>
            <p:nvPr/>
          </p:nvPicPr>
          <p:blipFill>
            <a:blip r:embed="rId6"/>
            <a:stretch>
              <a:fillRect/>
            </a:stretch>
          </p:blipFill>
          <p:spPr>
            <a:xfrm>
              <a:off x="777597" y="4405789"/>
              <a:ext cx="6504623" cy="1226106"/>
            </a:xfrm>
            <a:prstGeom prst="rect">
              <a:avLst/>
            </a:prstGeom>
          </p:spPr>
        </p:pic>
        <p:pic>
          <p:nvPicPr>
            <p:cNvPr id="14" name="Image 5" descr="preencoded.png"/>
            <p:cNvPicPr>
              <a:picLocks noChangeAspect="1"/>
            </p:cNvPicPr>
            <p:nvPr/>
          </p:nvPicPr>
          <p:blipFill>
            <a:blip r:embed="rId7"/>
            <a:stretch>
              <a:fillRect/>
            </a:stretch>
          </p:blipFill>
          <p:spPr>
            <a:xfrm>
              <a:off x="3880247" y="4831794"/>
              <a:ext cx="299204" cy="374094"/>
            </a:xfrm>
            <a:prstGeom prst="rect">
              <a:avLst/>
            </a:prstGeom>
          </p:spPr>
        </p:pic>
        <p:sp>
          <p:nvSpPr>
            <p:cNvPr id="15" name="Text 7"/>
            <p:cNvSpPr/>
            <p:nvPr/>
          </p:nvSpPr>
          <p:spPr>
            <a:xfrm>
              <a:off x="7494984" y="4618553"/>
              <a:ext cx="2660333" cy="332423"/>
            </a:xfrm>
            <a:prstGeom prst="rect">
              <a:avLst/>
            </a:prstGeom>
            <a:noFill/>
            <a:ln/>
          </p:spPr>
          <p:txBody>
            <a:bodyPr wrap="none" lIns="0" tIns="0" rIns="0" bIns="0" rtlCol="0" anchor="t"/>
            <a:lstStyle/>
            <a:p>
              <a:pPr marL="0" indent="0" algn="l">
                <a:lnSpc>
                  <a:spcPts val="2600"/>
                </a:lnSpc>
                <a:buNone/>
              </a:pPr>
              <a:r>
                <a:rPr lang="en-US" sz="2400" b="1" dirty="0">
                  <a:solidFill>
                    <a:srgbClr val="000000"/>
                  </a:solidFill>
                  <a:ea typeface="Arial Black Bold" pitchFamily="34" charset="-122"/>
                  <a:cs typeface="Arial Black Bold" pitchFamily="34" charset="-120"/>
                </a:rPr>
                <a:t>Capture devices</a:t>
              </a:r>
              <a:endParaRPr lang="en-US" sz="2400" dirty="0"/>
            </a:p>
          </p:txBody>
        </p:sp>
        <p:sp>
          <p:nvSpPr>
            <p:cNvPr id="16" name="Text 8"/>
            <p:cNvSpPr/>
            <p:nvPr/>
          </p:nvSpPr>
          <p:spPr>
            <a:xfrm>
              <a:off x="7494984" y="5078611"/>
              <a:ext cx="4761905" cy="340519"/>
            </a:xfrm>
            <a:prstGeom prst="rect">
              <a:avLst/>
            </a:prstGeom>
            <a:noFill/>
            <a:ln/>
          </p:spPr>
          <p:txBody>
            <a:bodyPr wrap="none" lIns="0" tIns="0" rIns="0" bIns="0" rtlCol="0" anchor="t"/>
            <a:lstStyle/>
            <a:p>
              <a:pPr marL="0" indent="0" algn="l">
                <a:lnSpc>
                  <a:spcPts val="26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IP cameras, analogue cameras, specialty </a:t>
              </a:r>
              <a:br>
                <a:rPr lang="en-US" sz="2400" dirty="0">
                  <a:solidFill>
                    <a:srgbClr val="000000"/>
                  </a:solidFill>
                  <a:latin typeface="Arial" panose="020B0604020202020204" pitchFamily="34" charset="0"/>
                  <a:ea typeface="Arial Black" pitchFamily="34" charset="-122"/>
                  <a:cs typeface="Arial" panose="020B0604020202020204" pitchFamily="34" charset="0"/>
                </a:rPr>
              </a:br>
              <a:r>
                <a:rPr lang="en-US" sz="2400" dirty="0">
                  <a:solidFill>
                    <a:srgbClr val="000000"/>
                  </a:solidFill>
                  <a:latin typeface="Arial" panose="020B0604020202020204" pitchFamily="34" charset="0"/>
                  <a:ea typeface="Arial Black" pitchFamily="34" charset="-122"/>
                  <a:cs typeface="Arial" panose="020B0604020202020204" pitchFamily="34" charset="0"/>
                </a:rPr>
                <a:t>cameras</a:t>
              </a:r>
              <a:endParaRPr lang="en-US" sz="2400" dirty="0"/>
            </a:p>
          </p:txBody>
        </p:sp>
      </p:grpSp>
      <p:pic>
        <p:nvPicPr>
          <p:cNvPr id="4" name="Image 1" descr="preencoded.png"/>
          <p:cNvPicPr>
            <a:picLocks noChangeAspect="1"/>
          </p:cNvPicPr>
          <p:nvPr/>
        </p:nvPicPr>
        <p:blipFill>
          <a:blip r:embed="rId8"/>
          <a:stretch>
            <a:fillRect/>
          </a:stretch>
        </p:blipFill>
        <p:spPr>
          <a:xfrm>
            <a:off x="3959758" y="3308471"/>
            <a:ext cx="299204" cy="374094"/>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5CC21E-B648-B52F-6A4A-4FAF61F2327D}"/>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72D38493-DFAE-CADC-7A17-1FB7BDAC01D8}"/>
              </a:ext>
            </a:extLst>
          </p:cNvPr>
          <p:cNvSpPr>
            <a:spLocks/>
          </p:cNvSpPr>
          <p:nvPr/>
        </p:nvSpPr>
        <p:spPr>
          <a:xfrm>
            <a:off x="301224" y="1153030"/>
            <a:ext cx="13899846" cy="646331"/>
          </a:xfrm>
          <a:prstGeom prst="rect">
            <a:avLst/>
          </a:prstGeom>
          <a:noFill/>
          <a:ln/>
        </p:spPr>
        <p:txBody>
          <a:bodyPr wrap="none" lIns="0" tIns="0" rIns="0" bIns="0" rtlCol="0" anchor="t"/>
          <a:lstStyle/>
          <a:p>
            <a:pPr marL="0" indent="0" algn="l">
              <a:lnSpc>
                <a:spcPts val="5200"/>
              </a:lnSpc>
              <a:buNone/>
            </a:pPr>
            <a:r>
              <a:rPr lang="en-US" sz="3600" b="1" dirty="0">
                <a:solidFill>
                  <a:srgbClr val="FC4421"/>
                </a:solidFill>
                <a:latin typeface="+mj-lt"/>
                <a:ea typeface="Arial Black Bold" pitchFamily="34" charset="-122"/>
                <a:cs typeface="Arial Black Bold" pitchFamily="34" charset="-120"/>
              </a:rPr>
              <a:t>Video surveillance systems (CCTV)</a:t>
            </a:r>
            <a:endParaRPr lang="en-US" sz="3600" dirty="0">
              <a:latin typeface="+mj-lt"/>
            </a:endParaRPr>
          </a:p>
        </p:txBody>
      </p:sp>
      <p:sp>
        <p:nvSpPr>
          <p:cNvPr id="17" name="Text 9">
            <a:extLst>
              <a:ext uri="{FF2B5EF4-FFF2-40B4-BE49-F238E27FC236}">
                <a16:creationId xmlns:a16="http://schemas.microsoft.com/office/drawing/2014/main" id="{C8727A5F-D77B-E224-0DB7-25A845A4AAD4}"/>
              </a:ext>
            </a:extLst>
          </p:cNvPr>
          <p:cNvSpPr/>
          <p:nvPr/>
        </p:nvSpPr>
        <p:spPr>
          <a:xfrm>
            <a:off x="301224" y="2029620"/>
            <a:ext cx="13558614" cy="681038"/>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Modern video surveillance systems have evolved dramatically from simple analogue circuits to sophisticated IP-based networks.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Today's systems offer high-definition imagery, intelligent video analytics, and extensive integration possibilities with other protection systems.</a:t>
            </a:r>
            <a:endParaRPr lang="en-US" sz="2400" dirty="0"/>
          </a:p>
        </p:txBody>
      </p:sp>
      <p:sp>
        <p:nvSpPr>
          <p:cNvPr id="18" name="Text 10">
            <a:extLst>
              <a:ext uri="{FF2B5EF4-FFF2-40B4-BE49-F238E27FC236}">
                <a16:creationId xmlns:a16="http://schemas.microsoft.com/office/drawing/2014/main" id="{5F852C7F-0310-6A18-6B07-B766B05A6B2F}"/>
              </a:ext>
            </a:extLst>
          </p:cNvPr>
          <p:cNvSpPr/>
          <p:nvPr/>
        </p:nvSpPr>
        <p:spPr>
          <a:xfrm>
            <a:off x="301224" y="4001799"/>
            <a:ext cx="13681904" cy="681038"/>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Camera selection should be based on specific area requirements, including lighting conditions, field of view needs, and environmental considerations.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Network infrastructure must be designed to handle the bandwidth demands of video transmission.</a:t>
            </a:r>
            <a:endParaRPr lang="en-US" sz="2400" dirty="0"/>
          </a:p>
        </p:txBody>
      </p:sp>
    </p:spTree>
    <p:extLst>
      <p:ext uri="{BB962C8B-B14F-4D97-AF65-F5344CB8AC3E}">
        <p14:creationId xmlns:p14="http://schemas.microsoft.com/office/powerpoint/2010/main" val="27230228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pic>
        <p:nvPicPr>
          <p:cNvPr id="2" name="Image 0" descr="preencoded.png"/>
          <p:cNvPicPr>
            <a:picLocks/>
          </p:cNvPicPr>
          <p:nvPr/>
        </p:nvPicPr>
        <p:blipFill>
          <a:blip r:embed="rId3" cstate="screen">
            <a:extLst>
              <a:ext uri="{28A0092B-C50C-407E-A947-70E740481C1C}">
                <a14:useLocalDpi xmlns:a14="http://schemas.microsoft.com/office/drawing/2010/main"/>
              </a:ext>
            </a:extLst>
          </a:blip>
          <a:stretch>
            <a:fillRect/>
          </a:stretch>
        </p:blipFill>
        <p:spPr>
          <a:xfrm>
            <a:off x="10808412" y="1480432"/>
            <a:ext cx="3584421" cy="5568320"/>
          </a:xfrm>
          <a:prstGeom prst="rect">
            <a:avLst/>
          </a:prstGeom>
        </p:spPr>
      </p:pic>
      <p:sp>
        <p:nvSpPr>
          <p:cNvPr id="3" name="Text 0"/>
          <p:cNvSpPr>
            <a:spLocks/>
          </p:cNvSpPr>
          <p:nvPr/>
        </p:nvSpPr>
        <p:spPr>
          <a:xfrm>
            <a:off x="301224" y="1153030"/>
            <a:ext cx="13899846" cy="646331"/>
          </a:xfrm>
          <a:prstGeom prst="rect">
            <a:avLst/>
          </a:prstGeom>
          <a:noFill/>
          <a:ln/>
        </p:spPr>
        <p:txBody>
          <a:bodyPr wrap="square" lIns="0" tIns="0" rIns="0" bIns="0" rtlCol="0" anchor="t"/>
          <a:lstStyle/>
          <a:p>
            <a:pPr marL="0" indent="0" algn="l">
              <a:lnSpc>
                <a:spcPts val="4300"/>
              </a:lnSpc>
              <a:buNone/>
            </a:pPr>
            <a:r>
              <a:rPr lang="en-US" sz="3600" b="1" dirty="0">
                <a:solidFill>
                  <a:srgbClr val="FC4421"/>
                </a:solidFill>
                <a:latin typeface="+mj-lt"/>
                <a:ea typeface="Arial Black Bold" pitchFamily="34" charset="-122"/>
                <a:cs typeface="Arial Black Bold" pitchFamily="34" charset="-120"/>
              </a:rPr>
              <a:t>CCTV camera types and applications</a:t>
            </a:r>
            <a:endParaRPr lang="en-US" sz="3600" dirty="0">
              <a:latin typeface="+mj-lt"/>
            </a:endParaRPr>
          </a:p>
        </p:txBody>
      </p:sp>
      <p:sp>
        <p:nvSpPr>
          <p:cNvPr id="4" name="Shape 1"/>
          <p:cNvSpPr/>
          <p:nvPr/>
        </p:nvSpPr>
        <p:spPr>
          <a:xfrm>
            <a:off x="279264" y="1905068"/>
            <a:ext cx="4905118" cy="2901718"/>
          </a:xfrm>
          <a:prstGeom prst="roundRect">
            <a:avLst>
              <a:gd name="adj" fmla="val 3158"/>
            </a:avLst>
          </a:prstGeom>
          <a:solidFill>
            <a:srgbClr val="E5E5E6"/>
          </a:solidFill>
          <a:ln w="7620">
            <a:solidFill>
              <a:srgbClr val="CBCBCC"/>
            </a:solidFill>
            <a:prstDash val="solid"/>
          </a:ln>
        </p:spPr>
        <p:txBody>
          <a:bodyPr/>
          <a:lstStyle/>
          <a:p>
            <a:endParaRPr lang="en-GB"/>
          </a:p>
        </p:txBody>
      </p:sp>
      <p:sp>
        <p:nvSpPr>
          <p:cNvPr id="5" name="Text 2"/>
          <p:cNvSpPr/>
          <p:nvPr/>
        </p:nvSpPr>
        <p:spPr>
          <a:xfrm>
            <a:off x="378638" y="2131852"/>
            <a:ext cx="2200513" cy="275034"/>
          </a:xfrm>
          <a:prstGeom prst="rect">
            <a:avLst/>
          </a:prstGeom>
          <a:noFill/>
          <a:ln/>
        </p:spPr>
        <p:txBody>
          <a:bodyPr wrap="none" lIns="0" tIns="0" rIns="0" bIns="0" rtlCol="0" anchor="t"/>
          <a:lstStyle/>
          <a:p>
            <a:pPr marL="0" indent="0" algn="l">
              <a:lnSpc>
                <a:spcPts val="2150"/>
              </a:lnSpc>
              <a:buNone/>
            </a:pPr>
            <a:r>
              <a:rPr lang="en-US" sz="2400" b="1" dirty="0">
                <a:solidFill>
                  <a:srgbClr val="000000"/>
                </a:solidFill>
                <a:ea typeface="Arial Black Bold" pitchFamily="34" charset="-122"/>
                <a:cs typeface="Arial Black Bold" pitchFamily="34" charset="-120"/>
              </a:rPr>
              <a:t>Fixed cameras</a:t>
            </a:r>
            <a:endParaRPr lang="en-US" sz="2400" dirty="0"/>
          </a:p>
        </p:txBody>
      </p:sp>
      <p:sp>
        <p:nvSpPr>
          <p:cNvPr id="6" name="Text 3"/>
          <p:cNvSpPr/>
          <p:nvPr/>
        </p:nvSpPr>
        <p:spPr>
          <a:xfrm>
            <a:off x="378638" y="2464426"/>
            <a:ext cx="3500676" cy="281702"/>
          </a:xfrm>
          <a:prstGeom prst="rect">
            <a:avLst/>
          </a:prstGeom>
          <a:noFill/>
          <a:ln/>
        </p:spPr>
        <p:txBody>
          <a:bodyPr wrap="non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000" dirty="0">
                <a:ea typeface="ＭＳ Ｐゴシック" charset="-128"/>
              </a:rPr>
              <a:t>Dome cameras - discreet monitoring</a:t>
            </a:r>
          </a:p>
        </p:txBody>
      </p:sp>
      <p:sp>
        <p:nvSpPr>
          <p:cNvPr id="7" name="Text 4"/>
          <p:cNvSpPr/>
          <p:nvPr/>
        </p:nvSpPr>
        <p:spPr>
          <a:xfrm>
            <a:off x="378638" y="2855753"/>
            <a:ext cx="3500676" cy="281702"/>
          </a:xfrm>
          <a:prstGeom prst="rect">
            <a:avLst/>
          </a:prstGeom>
          <a:noFill/>
          <a:ln/>
        </p:spPr>
        <p:txBody>
          <a:bodyPr wrap="non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000" dirty="0">
                <a:ea typeface="ＭＳ Ｐゴシック" charset="-128"/>
              </a:rPr>
              <a:t>Bullet cameras - visible deterrent</a:t>
            </a:r>
          </a:p>
        </p:txBody>
      </p:sp>
      <p:sp>
        <p:nvSpPr>
          <p:cNvPr id="8" name="Text 5"/>
          <p:cNvSpPr/>
          <p:nvPr/>
        </p:nvSpPr>
        <p:spPr>
          <a:xfrm>
            <a:off x="378638" y="3199010"/>
            <a:ext cx="3500676" cy="281702"/>
          </a:xfrm>
          <a:prstGeom prst="rect">
            <a:avLst/>
          </a:prstGeom>
          <a:noFill/>
          <a:ln/>
        </p:spPr>
        <p:txBody>
          <a:bodyPr wrap="non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000" dirty="0">
                <a:ea typeface="ＭＳ Ｐゴシック" charset="-128"/>
              </a:rPr>
              <a:t>Box cameras - customisable lens </a:t>
            </a:r>
            <a:br>
              <a:rPr lang="en-US" sz="2000" dirty="0">
                <a:ea typeface="ＭＳ Ｐゴシック" charset="-128"/>
              </a:rPr>
            </a:br>
            <a:r>
              <a:rPr lang="en-US" sz="2000" dirty="0">
                <a:ea typeface="ＭＳ Ｐゴシック" charset="-128"/>
              </a:rPr>
              <a:t>options</a:t>
            </a:r>
          </a:p>
        </p:txBody>
      </p:sp>
      <p:sp>
        <p:nvSpPr>
          <p:cNvPr id="9" name="Text 6"/>
          <p:cNvSpPr/>
          <p:nvPr/>
        </p:nvSpPr>
        <p:spPr>
          <a:xfrm>
            <a:off x="378638" y="3796226"/>
            <a:ext cx="3500676" cy="563404"/>
          </a:xfrm>
          <a:prstGeom prst="rect">
            <a:avLst/>
          </a:prstGeom>
          <a:noFill/>
          <a:ln/>
        </p:spPr>
        <p:txBody>
          <a:bodyPr wrap="non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000" dirty="0">
                <a:ea typeface="ＭＳ Ｐゴシック" charset="-128"/>
              </a:rPr>
              <a:t>Best for consistent viewing of specific </a:t>
            </a:r>
            <a:br>
              <a:rPr lang="en-US" sz="2000" dirty="0">
                <a:ea typeface="ＭＳ Ｐゴシック" charset="-128"/>
              </a:rPr>
            </a:br>
            <a:r>
              <a:rPr lang="en-US" sz="2000" dirty="0">
                <a:ea typeface="ＭＳ Ｐゴシック" charset="-128"/>
              </a:rPr>
              <a:t>areas</a:t>
            </a:r>
          </a:p>
        </p:txBody>
      </p:sp>
      <p:sp>
        <p:nvSpPr>
          <p:cNvPr id="10" name="Shape 7"/>
          <p:cNvSpPr/>
          <p:nvPr/>
        </p:nvSpPr>
        <p:spPr>
          <a:xfrm>
            <a:off x="5376145" y="1905068"/>
            <a:ext cx="5134317" cy="2901716"/>
          </a:xfrm>
          <a:prstGeom prst="roundRect">
            <a:avLst>
              <a:gd name="adj" fmla="val 3158"/>
            </a:avLst>
          </a:prstGeom>
          <a:solidFill>
            <a:srgbClr val="E5E5E6"/>
          </a:solidFill>
          <a:ln w="7620">
            <a:solidFill>
              <a:srgbClr val="CBCBCC"/>
            </a:solidFill>
            <a:prstDash val="solid"/>
          </a:ln>
        </p:spPr>
        <p:txBody>
          <a:bodyPr/>
          <a:lstStyle/>
          <a:p>
            <a:endParaRPr lang="en-GB"/>
          </a:p>
        </p:txBody>
      </p:sp>
      <p:sp>
        <p:nvSpPr>
          <p:cNvPr id="11" name="Text 8"/>
          <p:cNvSpPr/>
          <p:nvPr/>
        </p:nvSpPr>
        <p:spPr>
          <a:xfrm>
            <a:off x="5498430" y="2170747"/>
            <a:ext cx="2200513" cy="275034"/>
          </a:xfrm>
          <a:prstGeom prst="rect">
            <a:avLst/>
          </a:prstGeom>
          <a:noFill/>
          <a:ln/>
        </p:spPr>
        <p:txBody>
          <a:bodyPr wrap="none" lIns="0" tIns="0" rIns="0" bIns="0" rtlCol="0" anchor="t"/>
          <a:lstStyle/>
          <a:p>
            <a:pPr marL="0" indent="0" algn="l">
              <a:lnSpc>
                <a:spcPts val="2150"/>
              </a:lnSpc>
              <a:buNone/>
            </a:pPr>
            <a:r>
              <a:rPr lang="en-US" sz="2400" b="1" dirty="0">
                <a:solidFill>
                  <a:srgbClr val="000000"/>
                </a:solidFill>
                <a:ea typeface="Arial Black Bold" pitchFamily="34" charset="-122"/>
                <a:cs typeface="Arial Black Bold" pitchFamily="34" charset="-120"/>
              </a:rPr>
              <a:t>PTZ cameras</a:t>
            </a:r>
            <a:endParaRPr lang="en-US" sz="2400" dirty="0"/>
          </a:p>
        </p:txBody>
      </p:sp>
      <p:sp>
        <p:nvSpPr>
          <p:cNvPr id="12" name="Text 9"/>
          <p:cNvSpPr/>
          <p:nvPr/>
        </p:nvSpPr>
        <p:spPr>
          <a:xfrm>
            <a:off x="5498430" y="2551390"/>
            <a:ext cx="3500676" cy="281702"/>
          </a:xfrm>
          <a:prstGeom prst="rect">
            <a:avLst/>
          </a:prstGeom>
          <a:noFill/>
          <a:ln/>
        </p:spPr>
        <p:txBody>
          <a:bodyPr wrap="non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000" dirty="0">
                <a:ea typeface="ＭＳ Ｐゴシック" charset="-128"/>
              </a:rPr>
              <a:t>Pan, tilt, zoom capabilities</a:t>
            </a:r>
          </a:p>
        </p:txBody>
      </p:sp>
      <p:sp>
        <p:nvSpPr>
          <p:cNvPr id="13" name="Text 10"/>
          <p:cNvSpPr/>
          <p:nvPr/>
        </p:nvSpPr>
        <p:spPr>
          <a:xfrm>
            <a:off x="5498430" y="2894648"/>
            <a:ext cx="3193507" cy="281702"/>
          </a:xfrm>
          <a:prstGeom prst="rect">
            <a:avLst/>
          </a:prstGeom>
          <a:noFill/>
          <a:ln/>
        </p:spPr>
        <p:txBody>
          <a:bodyPr wrap="non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000" dirty="0">
                <a:ea typeface="ＭＳ Ｐゴシック" charset="-128"/>
              </a:rPr>
              <a:t>Operator or preset movement patterns</a:t>
            </a:r>
          </a:p>
        </p:txBody>
      </p:sp>
      <p:sp>
        <p:nvSpPr>
          <p:cNvPr id="14" name="Text 11"/>
          <p:cNvSpPr/>
          <p:nvPr/>
        </p:nvSpPr>
        <p:spPr>
          <a:xfrm>
            <a:off x="5498430" y="3237905"/>
            <a:ext cx="3500676" cy="281702"/>
          </a:xfrm>
          <a:prstGeom prst="rect">
            <a:avLst/>
          </a:prstGeom>
          <a:noFill/>
          <a:ln/>
        </p:spPr>
        <p:txBody>
          <a:bodyPr wrap="non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000" dirty="0">
                <a:ea typeface="ＭＳ Ｐゴシック" charset="-128"/>
              </a:rPr>
              <a:t>Up to 360</a:t>
            </a:r>
            <a:r>
              <a:rPr lang="en-GB" dirty="0"/>
              <a:t>° </a:t>
            </a:r>
            <a:r>
              <a:rPr lang="en-US" sz="2000" dirty="0">
                <a:ea typeface="ＭＳ Ｐゴシック" charset="-128"/>
              </a:rPr>
              <a:t>coverage</a:t>
            </a:r>
          </a:p>
        </p:txBody>
      </p:sp>
      <p:sp>
        <p:nvSpPr>
          <p:cNvPr id="15" name="Text 12"/>
          <p:cNvSpPr/>
          <p:nvPr/>
        </p:nvSpPr>
        <p:spPr>
          <a:xfrm>
            <a:off x="5498430" y="3581162"/>
            <a:ext cx="3500676" cy="281702"/>
          </a:xfrm>
          <a:prstGeom prst="rect">
            <a:avLst/>
          </a:prstGeom>
          <a:noFill/>
          <a:ln/>
        </p:spPr>
        <p:txBody>
          <a:bodyPr wrap="non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000" dirty="0">
                <a:ea typeface="ＭＳ Ｐゴシック" charset="-128"/>
              </a:rPr>
              <a:t>Ideal for large area monitoring</a:t>
            </a:r>
          </a:p>
        </p:txBody>
      </p:sp>
      <p:sp>
        <p:nvSpPr>
          <p:cNvPr id="16" name="Shape 13"/>
          <p:cNvSpPr/>
          <p:nvPr/>
        </p:nvSpPr>
        <p:spPr>
          <a:xfrm>
            <a:off x="279264" y="4916410"/>
            <a:ext cx="10231198" cy="2132342"/>
          </a:xfrm>
          <a:prstGeom prst="roundRect">
            <a:avLst>
              <a:gd name="adj" fmla="val 3590"/>
            </a:avLst>
          </a:prstGeom>
          <a:solidFill>
            <a:srgbClr val="E5E5E6"/>
          </a:solidFill>
          <a:ln w="7620">
            <a:solidFill>
              <a:srgbClr val="CBCBCC"/>
            </a:solidFill>
            <a:prstDash val="solid"/>
          </a:ln>
        </p:spPr>
        <p:txBody>
          <a:bodyPr/>
          <a:lstStyle/>
          <a:p>
            <a:endParaRPr lang="en-GB"/>
          </a:p>
        </p:txBody>
      </p:sp>
      <p:sp>
        <p:nvSpPr>
          <p:cNvPr id="17" name="Text 14"/>
          <p:cNvSpPr/>
          <p:nvPr/>
        </p:nvSpPr>
        <p:spPr>
          <a:xfrm>
            <a:off x="799743" y="5169880"/>
            <a:ext cx="2200513" cy="275034"/>
          </a:xfrm>
          <a:prstGeom prst="rect">
            <a:avLst/>
          </a:prstGeom>
          <a:noFill/>
          <a:ln/>
        </p:spPr>
        <p:txBody>
          <a:bodyPr wrap="none" lIns="0" tIns="0" rIns="0" bIns="0" rtlCol="0" anchor="t"/>
          <a:lstStyle/>
          <a:p>
            <a:pPr marL="0" indent="0" algn="l">
              <a:lnSpc>
                <a:spcPts val="2150"/>
              </a:lnSpc>
              <a:buNone/>
            </a:pPr>
            <a:r>
              <a:rPr lang="en-US" sz="2400" b="1" dirty="0">
                <a:solidFill>
                  <a:srgbClr val="000000"/>
                </a:solidFill>
                <a:ea typeface="Arial Black Bold" pitchFamily="34" charset="-122"/>
                <a:cs typeface="Arial Black Bold" pitchFamily="34" charset="-120"/>
              </a:rPr>
              <a:t>Specialty cameras</a:t>
            </a:r>
            <a:endParaRPr lang="en-US" sz="2400" dirty="0"/>
          </a:p>
        </p:txBody>
      </p:sp>
      <p:sp>
        <p:nvSpPr>
          <p:cNvPr id="18" name="Text 15"/>
          <p:cNvSpPr/>
          <p:nvPr/>
        </p:nvSpPr>
        <p:spPr>
          <a:xfrm>
            <a:off x="799743" y="5475691"/>
            <a:ext cx="7544514" cy="281702"/>
          </a:xfrm>
          <a:prstGeom prst="rect">
            <a:avLst/>
          </a:prstGeom>
          <a:noFill/>
          <a:ln/>
        </p:spPr>
        <p:txBody>
          <a:bodyPr wrap="non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000" dirty="0">
                <a:ea typeface="ＭＳ Ｐゴシック" charset="-128"/>
              </a:rPr>
              <a:t>Thermal cameras for heat detection</a:t>
            </a:r>
          </a:p>
        </p:txBody>
      </p:sp>
      <p:sp>
        <p:nvSpPr>
          <p:cNvPr id="19" name="Text 16"/>
          <p:cNvSpPr/>
          <p:nvPr/>
        </p:nvSpPr>
        <p:spPr>
          <a:xfrm>
            <a:off x="799743" y="5818948"/>
            <a:ext cx="7544514" cy="281702"/>
          </a:xfrm>
          <a:prstGeom prst="rect">
            <a:avLst/>
          </a:prstGeom>
          <a:noFill/>
          <a:ln/>
        </p:spPr>
        <p:txBody>
          <a:bodyPr wrap="non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000" dirty="0">
                <a:ea typeface="ＭＳ Ｐゴシック" charset="-128"/>
              </a:rPr>
              <a:t>Low-light cameras for night vision</a:t>
            </a:r>
          </a:p>
        </p:txBody>
      </p:sp>
      <p:sp>
        <p:nvSpPr>
          <p:cNvPr id="20" name="Text 17"/>
          <p:cNvSpPr/>
          <p:nvPr/>
        </p:nvSpPr>
        <p:spPr>
          <a:xfrm>
            <a:off x="799743" y="6162205"/>
            <a:ext cx="7544514" cy="281702"/>
          </a:xfrm>
          <a:prstGeom prst="rect">
            <a:avLst/>
          </a:prstGeom>
          <a:noFill/>
          <a:ln/>
        </p:spPr>
        <p:txBody>
          <a:bodyPr wrap="non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000" dirty="0">
                <a:ea typeface="ＭＳ Ｐゴシック" charset="-128"/>
              </a:rPr>
              <a:t>Explosion-proof for hazardous areas</a:t>
            </a:r>
          </a:p>
        </p:txBody>
      </p:sp>
      <p:sp>
        <p:nvSpPr>
          <p:cNvPr id="21" name="Text 18"/>
          <p:cNvSpPr/>
          <p:nvPr/>
        </p:nvSpPr>
        <p:spPr>
          <a:xfrm>
            <a:off x="799743" y="6505462"/>
            <a:ext cx="7544514" cy="281702"/>
          </a:xfrm>
          <a:prstGeom prst="rect">
            <a:avLst/>
          </a:prstGeom>
          <a:noFill/>
          <a:ln/>
        </p:spPr>
        <p:txBody>
          <a:bodyPr wrap="non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000" dirty="0">
                <a:ea typeface="ＭＳ Ｐゴシック" charset="-128"/>
              </a:rPr>
              <a:t>Multi-sensor for 180/360</a:t>
            </a:r>
            <a:r>
              <a:rPr lang="en-GB" dirty="0"/>
              <a:t>° </a:t>
            </a:r>
            <a:r>
              <a:rPr lang="en-US" sz="2000" dirty="0">
                <a:ea typeface="ＭＳ Ｐゴシック" charset="-128"/>
              </a:rPr>
              <a:t>coverage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265A10-0250-6CDA-58FB-DF8B71EEBAAB}"/>
            </a:ext>
          </a:extLst>
        </p:cNvPr>
        <p:cNvGrpSpPr/>
        <p:nvPr/>
      </p:nvGrpSpPr>
      <p:grpSpPr>
        <a:xfrm>
          <a:off x="0" y="0"/>
          <a:ext cx="0" cy="0"/>
          <a:chOff x="0" y="0"/>
          <a:chExt cx="0" cy="0"/>
        </a:xfrm>
      </p:grpSpPr>
      <p:pic>
        <p:nvPicPr>
          <p:cNvPr id="2" name="Image 0" descr="preencoded.png">
            <a:extLst>
              <a:ext uri="{FF2B5EF4-FFF2-40B4-BE49-F238E27FC236}">
                <a16:creationId xmlns:a16="http://schemas.microsoft.com/office/drawing/2014/main" id="{98EF08C8-4DAA-75ED-9BC2-4B3E1576F8B8}"/>
              </a:ext>
            </a:extLst>
          </p:cNvPr>
          <p:cNvPicPr>
            <a:picLocks/>
          </p:cNvPicPr>
          <p:nvPr/>
        </p:nvPicPr>
        <p:blipFill>
          <a:blip r:embed="rId3" cstate="screen">
            <a:extLst>
              <a:ext uri="{28A0092B-C50C-407E-A947-70E740481C1C}">
                <a14:useLocalDpi xmlns:a14="http://schemas.microsoft.com/office/drawing/2010/main"/>
              </a:ext>
            </a:extLst>
          </a:blip>
          <a:stretch>
            <a:fillRect/>
          </a:stretch>
        </p:blipFill>
        <p:spPr>
          <a:xfrm>
            <a:off x="10281264" y="1153030"/>
            <a:ext cx="3883473" cy="6032891"/>
          </a:xfrm>
          <a:prstGeom prst="rect">
            <a:avLst/>
          </a:prstGeom>
        </p:spPr>
      </p:pic>
      <p:sp>
        <p:nvSpPr>
          <p:cNvPr id="3" name="Text 0">
            <a:extLst>
              <a:ext uri="{FF2B5EF4-FFF2-40B4-BE49-F238E27FC236}">
                <a16:creationId xmlns:a16="http://schemas.microsoft.com/office/drawing/2014/main" id="{08DD3288-566E-8332-D9DC-613B4337AAD2}"/>
              </a:ext>
            </a:extLst>
          </p:cNvPr>
          <p:cNvSpPr>
            <a:spLocks/>
          </p:cNvSpPr>
          <p:nvPr/>
        </p:nvSpPr>
        <p:spPr>
          <a:xfrm>
            <a:off x="301225" y="1153030"/>
            <a:ext cx="13899846" cy="646331"/>
          </a:xfrm>
          <a:prstGeom prst="rect">
            <a:avLst/>
          </a:prstGeom>
          <a:noFill/>
          <a:ln/>
        </p:spPr>
        <p:txBody>
          <a:bodyPr wrap="square" lIns="0" tIns="0" rIns="0" bIns="0" rtlCol="0" anchor="t"/>
          <a:lstStyle/>
          <a:p>
            <a:pPr marL="0" indent="0" algn="l">
              <a:lnSpc>
                <a:spcPts val="4300"/>
              </a:lnSpc>
              <a:buNone/>
            </a:pPr>
            <a:r>
              <a:rPr lang="en-US" sz="3600" b="1" dirty="0">
                <a:solidFill>
                  <a:srgbClr val="FC4421"/>
                </a:solidFill>
                <a:latin typeface="+mj-lt"/>
                <a:ea typeface="Arial Black Bold" pitchFamily="34" charset="-122"/>
                <a:cs typeface="Arial Black Bold" pitchFamily="34" charset="-120"/>
              </a:rPr>
              <a:t>CCTV camera types and applications</a:t>
            </a:r>
            <a:endParaRPr lang="en-US" sz="3600" dirty="0">
              <a:latin typeface="+mj-lt"/>
            </a:endParaRPr>
          </a:p>
        </p:txBody>
      </p:sp>
      <p:sp>
        <p:nvSpPr>
          <p:cNvPr id="22" name="Text 19">
            <a:extLst>
              <a:ext uri="{FF2B5EF4-FFF2-40B4-BE49-F238E27FC236}">
                <a16:creationId xmlns:a16="http://schemas.microsoft.com/office/drawing/2014/main" id="{E27C8402-4987-0C99-40CF-02752EC619DA}"/>
              </a:ext>
            </a:extLst>
          </p:cNvPr>
          <p:cNvSpPr/>
          <p:nvPr/>
        </p:nvSpPr>
        <p:spPr>
          <a:xfrm>
            <a:off x="301225" y="1950862"/>
            <a:ext cx="9299975" cy="845106"/>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Camera selection should be driven by specific operational requirements and environmental conditions.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Modern systems typically employ a mixture of camera types to achieve comprehensive coverage while controlling costs.</a:t>
            </a:r>
            <a:endParaRPr lang="en-US" sz="2400" dirty="0"/>
          </a:p>
        </p:txBody>
      </p:sp>
    </p:spTree>
    <p:extLst>
      <p:ext uri="{BB962C8B-B14F-4D97-AF65-F5344CB8AC3E}">
        <p14:creationId xmlns:p14="http://schemas.microsoft.com/office/powerpoint/2010/main" val="39076861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sp>
        <p:nvSpPr>
          <p:cNvPr id="3" name="Text 0"/>
          <p:cNvSpPr>
            <a:spLocks/>
          </p:cNvSpPr>
          <p:nvPr/>
        </p:nvSpPr>
        <p:spPr>
          <a:xfrm>
            <a:off x="301224" y="1194595"/>
            <a:ext cx="13899846" cy="646331"/>
          </a:xfrm>
          <a:prstGeom prst="rect">
            <a:avLst/>
          </a:prstGeom>
          <a:noFill/>
          <a:ln/>
        </p:spPr>
        <p:txBody>
          <a:bodyPr wrap="none" lIns="0" tIns="0" rIns="0" bIns="0" rtlCol="0" anchor="t"/>
          <a:lstStyle/>
          <a:p>
            <a:pPr marL="0" indent="0" algn="l">
              <a:lnSpc>
                <a:spcPts val="3950"/>
              </a:lnSpc>
              <a:buNone/>
            </a:pPr>
            <a:r>
              <a:rPr lang="en-US" sz="3600" b="1" dirty="0">
                <a:solidFill>
                  <a:srgbClr val="FC4421"/>
                </a:solidFill>
                <a:latin typeface="+mj-lt"/>
                <a:ea typeface="Arial Black Bold" pitchFamily="34" charset="-122"/>
                <a:cs typeface="Arial Black Bold" pitchFamily="34" charset="-120"/>
              </a:rPr>
              <a:t>Video surveillance standards</a:t>
            </a:r>
            <a:endParaRPr lang="en-US" sz="3600" dirty="0">
              <a:latin typeface="+mj-lt"/>
            </a:endParaRPr>
          </a:p>
        </p:txBody>
      </p:sp>
      <p:sp>
        <p:nvSpPr>
          <p:cNvPr id="5" name="Text 1"/>
          <p:cNvSpPr/>
          <p:nvPr/>
        </p:nvSpPr>
        <p:spPr>
          <a:xfrm>
            <a:off x="1952443" y="2292576"/>
            <a:ext cx="2019657" cy="252413"/>
          </a:xfrm>
          <a:prstGeom prst="rect">
            <a:avLst/>
          </a:prstGeom>
          <a:noFill/>
          <a:ln/>
        </p:spPr>
        <p:txBody>
          <a:bodyPr wrap="none" lIns="0" tIns="0" rIns="0" bIns="0" rtlCol="0" anchor="t"/>
          <a:lstStyle/>
          <a:p>
            <a:pPr marL="0" indent="0" algn="l">
              <a:lnSpc>
                <a:spcPts val="1950"/>
              </a:lnSpc>
              <a:buNone/>
            </a:pPr>
            <a:r>
              <a:rPr lang="en-US" sz="2400" b="1" dirty="0">
                <a:solidFill>
                  <a:srgbClr val="000000"/>
                </a:solidFill>
                <a:ea typeface="Arial Black Bold" pitchFamily="34" charset="-122"/>
                <a:cs typeface="Arial Black Bold" pitchFamily="34" charset="-120"/>
              </a:rPr>
              <a:t>BS EN 62676 Series</a:t>
            </a:r>
            <a:endParaRPr lang="en-US" sz="2400" dirty="0"/>
          </a:p>
        </p:txBody>
      </p:sp>
      <p:sp>
        <p:nvSpPr>
          <p:cNvPr id="6" name="Text 2"/>
          <p:cNvSpPr/>
          <p:nvPr/>
        </p:nvSpPr>
        <p:spPr>
          <a:xfrm>
            <a:off x="1952443" y="2544989"/>
            <a:ext cx="12449413" cy="258485"/>
          </a:xfrm>
          <a:prstGeom prst="rect">
            <a:avLst/>
          </a:prstGeom>
          <a:noFill/>
          <a:ln/>
        </p:spPr>
        <p:txBody>
          <a:bodyPr wrap="non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Video surveillance system requirements, covering system design, components, </a:t>
            </a:r>
            <a:br>
              <a:rPr lang="en-US" sz="2400" dirty="0">
                <a:solidFill>
                  <a:srgbClr val="000000"/>
                </a:solidFill>
                <a:latin typeface="Arial" panose="020B0604020202020204" pitchFamily="34" charset="0"/>
                <a:ea typeface="Arial Black" pitchFamily="34" charset="-122"/>
                <a:cs typeface="Arial" panose="020B0604020202020204" pitchFamily="34" charset="0"/>
              </a:rPr>
            </a:br>
            <a:r>
              <a:rPr lang="en-US" sz="2400" dirty="0">
                <a:solidFill>
                  <a:srgbClr val="000000"/>
                </a:solidFill>
                <a:latin typeface="Arial" panose="020B0604020202020204" pitchFamily="34" charset="0"/>
                <a:ea typeface="Arial Black" pitchFamily="34" charset="-122"/>
                <a:cs typeface="Arial" panose="020B0604020202020204" pitchFamily="34" charset="0"/>
              </a:rPr>
              <a:t>transmission protocols, and applications.</a:t>
            </a:r>
            <a:endParaRPr lang="en-US" sz="2400" dirty="0"/>
          </a:p>
        </p:txBody>
      </p:sp>
      <p:sp>
        <p:nvSpPr>
          <p:cNvPr id="8" name="Text 3"/>
          <p:cNvSpPr/>
          <p:nvPr/>
        </p:nvSpPr>
        <p:spPr>
          <a:xfrm>
            <a:off x="1952443" y="3506985"/>
            <a:ext cx="2614374" cy="252413"/>
          </a:xfrm>
          <a:prstGeom prst="rect">
            <a:avLst/>
          </a:prstGeom>
          <a:noFill/>
          <a:ln/>
        </p:spPr>
        <p:txBody>
          <a:bodyPr wrap="none" lIns="0" tIns="0" rIns="0" bIns="0" rtlCol="0" anchor="t"/>
          <a:lstStyle/>
          <a:p>
            <a:pPr marL="0" indent="0" algn="l">
              <a:lnSpc>
                <a:spcPts val="1950"/>
              </a:lnSpc>
              <a:buNone/>
            </a:pPr>
            <a:r>
              <a:rPr lang="en-US" sz="2400" b="1" dirty="0">
                <a:solidFill>
                  <a:srgbClr val="000000"/>
                </a:solidFill>
                <a:ea typeface="Arial Black Bold" pitchFamily="34" charset="-122"/>
                <a:cs typeface="Arial Black Bold" pitchFamily="34" charset="-120"/>
              </a:rPr>
              <a:t>ICO CCTV Code of Practice</a:t>
            </a:r>
            <a:endParaRPr lang="en-US" sz="2400" dirty="0"/>
          </a:p>
        </p:txBody>
      </p:sp>
      <p:sp>
        <p:nvSpPr>
          <p:cNvPr id="9" name="Text 4"/>
          <p:cNvSpPr/>
          <p:nvPr/>
        </p:nvSpPr>
        <p:spPr>
          <a:xfrm>
            <a:off x="1952443" y="3814750"/>
            <a:ext cx="12449413" cy="258485"/>
          </a:xfrm>
          <a:prstGeom prst="rect">
            <a:avLst/>
          </a:prstGeom>
          <a:noFill/>
          <a:ln/>
        </p:spPr>
        <p:txBody>
          <a:bodyPr wrap="non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Data protection guidelines for responsible use of surveillance systems, </a:t>
            </a:r>
            <a:br>
              <a:rPr lang="en-US" sz="2400" dirty="0">
                <a:solidFill>
                  <a:srgbClr val="000000"/>
                </a:solidFill>
                <a:latin typeface="Arial" panose="020B0604020202020204" pitchFamily="34" charset="0"/>
                <a:ea typeface="Arial Black" pitchFamily="34" charset="-122"/>
                <a:cs typeface="Arial" panose="020B0604020202020204" pitchFamily="34" charset="0"/>
              </a:rPr>
            </a:br>
            <a:r>
              <a:rPr lang="en-US" sz="2400" dirty="0">
                <a:solidFill>
                  <a:srgbClr val="000000"/>
                </a:solidFill>
                <a:latin typeface="Arial" panose="020B0604020202020204" pitchFamily="34" charset="0"/>
                <a:ea typeface="Arial Black" pitchFamily="34" charset="-122"/>
                <a:cs typeface="Arial" panose="020B0604020202020204" pitchFamily="34" charset="0"/>
              </a:rPr>
              <a:t>ensuring compliance with GDPR.</a:t>
            </a:r>
            <a:endParaRPr lang="en-US" sz="2400" dirty="0"/>
          </a:p>
        </p:txBody>
      </p:sp>
      <p:sp>
        <p:nvSpPr>
          <p:cNvPr id="11" name="Text 5"/>
          <p:cNvSpPr/>
          <p:nvPr/>
        </p:nvSpPr>
        <p:spPr>
          <a:xfrm>
            <a:off x="1952443" y="4838019"/>
            <a:ext cx="2019657" cy="252413"/>
          </a:xfrm>
          <a:prstGeom prst="rect">
            <a:avLst/>
          </a:prstGeom>
          <a:noFill/>
          <a:ln/>
        </p:spPr>
        <p:txBody>
          <a:bodyPr wrap="none" lIns="0" tIns="0" rIns="0" bIns="0" rtlCol="0" anchor="t"/>
          <a:lstStyle/>
          <a:p>
            <a:pPr marL="0" indent="0" algn="l">
              <a:lnSpc>
                <a:spcPts val="1950"/>
              </a:lnSpc>
              <a:buNone/>
            </a:pPr>
            <a:r>
              <a:rPr lang="en-US" sz="2400" b="1" dirty="0">
                <a:solidFill>
                  <a:srgbClr val="000000"/>
                </a:solidFill>
                <a:ea typeface="Arial Black Bold" pitchFamily="34" charset="-122"/>
                <a:cs typeface="Arial Black Bold" pitchFamily="34" charset="-120"/>
              </a:rPr>
              <a:t>BS 7958</a:t>
            </a:r>
            <a:endParaRPr lang="en-US" sz="2400" dirty="0"/>
          </a:p>
        </p:txBody>
      </p:sp>
      <p:sp>
        <p:nvSpPr>
          <p:cNvPr id="12" name="Text 6"/>
          <p:cNvSpPr/>
          <p:nvPr/>
        </p:nvSpPr>
        <p:spPr>
          <a:xfrm>
            <a:off x="1952443" y="5104219"/>
            <a:ext cx="12449413" cy="258485"/>
          </a:xfrm>
          <a:prstGeom prst="rect">
            <a:avLst/>
          </a:prstGeom>
          <a:noFill/>
          <a:ln/>
        </p:spPr>
        <p:txBody>
          <a:bodyPr wrap="non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Management and operation of CCTV control rooms, addressing operational procedures </a:t>
            </a:r>
            <a:br>
              <a:rPr lang="en-US" sz="2400" dirty="0">
                <a:solidFill>
                  <a:srgbClr val="000000"/>
                </a:solidFill>
                <a:latin typeface="Arial" panose="020B0604020202020204" pitchFamily="34" charset="0"/>
                <a:ea typeface="Arial Black" pitchFamily="34" charset="-122"/>
                <a:cs typeface="Arial" panose="020B0604020202020204" pitchFamily="34" charset="0"/>
              </a:rPr>
            </a:br>
            <a:r>
              <a:rPr lang="en-US" sz="2400" dirty="0">
                <a:solidFill>
                  <a:srgbClr val="000000"/>
                </a:solidFill>
                <a:latin typeface="Arial" panose="020B0604020202020204" pitchFamily="34" charset="0"/>
                <a:ea typeface="Arial Black" pitchFamily="34" charset="-122"/>
                <a:cs typeface="Arial" panose="020B0604020202020204" pitchFamily="34" charset="0"/>
              </a:rPr>
              <a:t>and staff requirements.</a:t>
            </a:r>
            <a:endParaRPr lang="en-US" sz="2400" dirty="0"/>
          </a:p>
        </p:txBody>
      </p:sp>
      <p:grpSp>
        <p:nvGrpSpPr>
          <p:cNvPr id="17" name="Group 16">
            <a:extLst>
              <a:ext uri="{FF2B5EF4-FFF2-40B4-BE49-F238E27FC236}">
                <a16:creationId xmlns:a16="http://schemas.microsoft.com/office/drawing/2014/main" id="{04BAD0ED-E89B-D952-0E3F-F58089498ABE}"/>
              </a:ext>
            </a:extLst>
          </p:cNvPr>
          <p:cNvGrpSpPr/>
          <p:nvPr/>
        </p:nvGrpSpPr>
        <p:grpSpPr>
          <a:xfrm>
            <a:off x="425915" y="2163963"/>
            <a:ext cx="1215246" cy="4924782"/>
            <a:chOff x="565428" y="3211116"/>
            <a:chExt cx="807839" cy="3877627"/>
          </a:xfrm>
        </p:grpSpPr>
        <p:pic>
          <p:nvPicPr>
            <p:cNvPr id="4" name="Image 1" descr="preencoded.png"/>
            <p:cNvPicPr>
              <a:picLocks noChangeAspect="1"/>
            </p:cNvPicPr>
            <p:nvPr/>
          </p:nvPicPr>
          <p:blipFill>
            <a:blip r:embed="rId3"/>
            <a:stretch>
              <a:fillRect/>
            </a:stretch>
          </p:blipFill>
          <p:spPr>
            <a:xfrm>
              <a:off x="565428" y="3211116"/>
              <a:ext cx="807839" cy="969407"/>
            </a:xfrm>
            <a:prstGeom prst="rect">
              <a:avLst/>
            </a:prstGeom>
          </p:spPr>
        </p:pic>
        <p:pic>
          <p:nvPicPr>
            <p:cNvPr id="7" name="Image 2" descr="preencoded.png"/>
            <p:cNvPicPr>
              <a:picLocks noChangeAspect="1"/>
            </p:cNvPicPr>
            <p:nvPr/>
          </p:nvPicPr>
          <p:blipFill>
            <a:blip r:embed="rId4"/>
            <a:stretch>
              <a:fillRect/>
            </a:stretch>
          </p:blipFill>
          <p:spPr>
            <a:xfrm>
              <a:off x="565428" y="4180523"/>
              <a:ext cx="807839" cy="969407"/>
            </a:xfrm>
            <a:prstGeom prst="rect">
              <a:avLst/>
            </a:prstGeom>
          </p:spPr>
        </p:pic>
        <p:pic>
          <p:nvPicPr>
            <p:cNvPr id="10" name="Image 3" descr="preencoded.png"/>
            <p:cNvPicPr>
              <a:picLocks noChangeAspect="1"/>
            </p:cNvPicPr>
            <p:nvPr/>
          </p:nvPicPr>
          <p:blipFill>
            <a:blip r:embed="rId5"/>
            <a:stretch>
              <a:fillRect/>
            </a:stretch>
          </p:blipFill>
          <p:spPr>
            <a:xfrm>
              <a:off x="565428" y="5149929"/>
              <a:ext cx="807839" cy="969407"/>
            </a:xfrm>
            <a:prstGeom prst="rect">
              <a:avLst/>
            </a:prstGeom>
          </p:spPr>
        </p:pic>
        <p:pic>
          <p:nvPicPr>
            <p:cNvPr id="13" name="Image 4" descr="preencoded.png"/>
            <p:cNvPicPr>
              <a:picLocks noChangeAspect="1"/>
            </p:cNvPicPr>
            <p:nvPr/>
          </p:nvPicPr>
          <p:blipFill>
            <a:blip r:embed="rId6"/>
            <a:stretch>
              <a:fillRect/>
            </a:stretch>
          </p:blipFill>
          <p:spPr>
            <a:xfrm>
              <a:off x="565428" y="6119336"/>
              <a:ext cx="807839" cy="969407"/>
            </a:xfrm>
            <a:prstGeom prst="rect">
              <a:avLst/>
            </a:prstGeom>
          </p:spPr>
        </p:pic>
      </p:grpSp>
      <p:sp>
        <p:nvSpPr>
          <p:cNvPr id="14" name="Text 7"/>
          <p:cNvSpPr/>
          <p:nvPr/>
        </p:nvSpPr>
        <p:spPr>
          <a:xfrm>
            <a:off x="1952443" y="6065912"/>
            <a:ext cx="2019657" cy="252413"/>
          </a:xfrm>
          <a:prstGeom prst="rect">
            <a:avLst/>
          </a:prstGeom>
          <a:noFill/>
          <a:ln/>
        </p:spPr>
        <p:txBody>
          <a:bodyPr wrap="none" lIns="0" tIns="0" rIns="0" bIns="0" rtlCol="0" anchor="t"/>
          <a:lstStyle/>
          <a:p>
            <a:pPr marL="0" indent="0" algn="l">
              <a:lnSpc>
                <a:spcPts val="1950"/>
              </a:lnSpc>
              <a:buNone/>
            </a:pPr>
            <a:r>
              <a:rPr lang="en-US" sz="2400" b="1" dirty="0">
                <a:solidFill>
                  <a:srgbClr val="000000"/>
                </a:solidFill>
                <a:ea typeface="Arial Black Bold" pitchFamily="34" charset="-122"/>
                <a:cs typeface="Arial Black Bold" pitchFamily="34" charset="-120"/>
              </a:rPr>
              <a:t>BS 8418</a:t>
            </a:r>
            <a:endParaRPr lang="en-US" sz="2400" dirty="0"/>
          </a:p>
        </p:txBody>
      </p:sp>
      <p:sp>
        <p:nvSpPr>
          <p:cNvPr id="15" name="Text 8"/>
          <p:cNvSpPr/>
          <p:nvPr/>
        </p:nvSpPr>
        <p:spPr>
          <a:xfrm>
            <a:off x="1952443" y="6359821"/>
            <a:ext cx="12449413" cy="258485"/>
          </a:xfrm>
          <a:prstGeom prst="rect">
            <a:avLst/>
          </a:prstGeom>
          <a:noFill/>
          <a:ln/>
        </p:spPr>
        <p:txBody>
          <a:bodyPr wrap="non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Installation and remote monitoring of detector-activated CCTV systems, </a:t>
            </a:r>
            <a:br>
              <a:rPr lang="en-US" sz="2400" dirty="0">
                <a:solidFill>
                  <a:srgbClr val="000000"/>
                </a:solidFill>
                <a:latin typeface="Arial" panose="020B0604020202020204" pitchFamily="34" charset="0"/>
                <a:ea typeface="Arial Black" pitchFamily="34" charset="-122"/>
                <a:cs typeface="Arial" panose="020B0604020202020204" pitchFamily="34" charset="0"/>
              </a:rPr>
            </a:br>
            <a:r>
              <a:rPr lang="en-US" sz="2400" dirty="0">
                <a:solidFill>
                  <a:srgbClr val="000000"/>
                </a:solidFill>
                <a:latin typeface="Arial" panose="020B0604020202020204" pitchFamily="34" charset="0"/>
                <a:ea typeface="Arial Black" pitchFamily="34" charset="-122"/>
                <a:cs typeface="Arial" panose="020B0604020202020204" pitchFamily="34" charset="0"/>
              </a:rPr>
              <a:t>specifying requirements for remotely monitored systems.</a:t>
            </a:r>
            <a:endParaRPr lang="en-US" sz="24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AF8DFF-4573-4253-7C05-6A4AD5C0333B}"/>
            </a:ext>
          </a:extLst>
        </p:cNvPr>
        <p:cNvGrpSpPr/>
        <p:nvPr/>
      </p:nvGrpSpPr>
      <p:grpSpPr>
        <a:xfrm>
          <a:off x="0" y="0"/>
          <a:ext cx="0" cy="0"/>
          <a:chOff x="0" y="0"/>
          <a:chExt cx="0" cy="0"/>
        </a:xfrm>
      </p:grpSpPr>
      <p:sp>
        <p:nvSpPr>
          <p:cNvPr id="3" name="Text 0">
            <a:extLst>
              <a:ext uri="{FF2B5EF4-FFF2-40B4-BE49-F238E27FC236}">
                <a16:creationId xmlns:a16="http://schemas.microsoft.com/office/drawing/2014/main" id="{FD8EF997-7397-43A6-F69A-CDEDF9E09690}"/>
              </a:ext>
            </a:extLst>
          </p:cNvPr>
          <p:cNvSpPr>
            <a:spLocks/>
          </p:cNvSpPr>
          <p:nvPr/>
        </p:nvSpPr>
        <p:spPr>
          <a:xfrm>
            <a:off x="301224" y="1194595"/>
            <a:ext cx="13899846" cy="646331"/>
          </a:xfrm>
          <a:prstGeom prst="rect">
            <a:avLst/>
          </a:prstGeom>
          <a:noFill/>
          <a:ln/>
        </p:spPr>
        <p:txBody>
          <a:bodyPr wrap="none" lIns="0" tIns="0" rIns="0" bIns="0" rtlCol="0" anchor="t"/>
          <a:lstStyle/>
          <a:p>
            <a:pPr marL="0" indent="0" algn="l">
              <a:lnSpc>
                <a:spcPts val="3950"/>
              </a:lnSpc>
              <a:buNone/>
            </a:pPr>
            <a:r>
              <a:rPr lang="en-US" sz="3600" b="1" dirty="0">
                <a:solidFill>
                  <a:srgbClr val="FC4421"/>
                </a:solidFill>
                <a:latin typeface="+mj-lt"/>
                <a:ea typeface="Arial Black Bold" pitchFamily="34" charset="-122"/>
                <a:cs typeface="Arial Black Bold" pitchFamily="34" charset="-120"/>
              </a:rPr>
              <a:t>Video surveillance standards</a:t>
            </a:r>
            <a:endParaRPr lang="en-US" sz="3600" dirty="0">
              <a:latin typeface="+mj-lt"/>
            </a:endParaRPr>
          </a:p>
        </p:txBody>
      </p:sp>
      <p:sp>
        <p:nvSpPr>
          <p:cNvPr id="16" name="Text 9">
            <a:extLst>
              <a:ext uri="{FF2B5EF4-FFF2-40B4-BE49-F238E27FC236}">
                <a16:creationId xmlns:a16="http://schemas.microsoft.com/office/drawing/2014/main" id="{7BAC403D-F25C-C7FF-9336-2A44159C4BF1}"/>
              </a:ext>
            </a:extLst>
          </p:cNvPr>
          <p:cNvSpPr/>
          <p:nvPr/>
        </p:nvSpPr>
        <p:spPr>
          <a:xfrm>
            <a:off x="301224" y="2051641"/>
            <a:ext cx="13499544" cy="516969"/>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In addition to technical standards, CCTV systems must comply with privacy legislation (GDPR) and follow the Surveillance Camera Code of Practice.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Proper signage must inform people they are being monitored, and recorded footage must be securely stored and managed.</a:t>
            </a:r>
            <a:endParaRPr lang="en-US" sz="2400" dirty="0"/>
          </a:p>
        </p:txBody>
      </p:sp>
    </p:spTree>
    <p:extLst>
      <p:ext uri="{BB962C8B-B14F-4D97-AF65-F5344CB8AC3E}">
        <p14:creationId xmlns:p14="http://schemas.microsoft.com/office/powerpoint/2010/main" val="23755241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FFB772F-E825-9D87-9E8B-D04BC8A5280C}"/>
              </a:ext>
            </a:extLst>
          </p:cNvPr>
          <p:cNvSpPr>
            <a:spLocks noGrp="1"/>
          </p:cNvSpPr>
          <p:nvPr>
            <p:ph type="title"/>
          </p:nvPr>
        </p:nvSpPr>
        <p:spPr>
          <a:xfrm>
            <a:off x="301224" y="1153030"/>
            <a:ext cx="13899846" cy="646331"/>
          </a:xfrm>
        </p:spPr>
        <p:txBody>
          <a:bodyPr/>
          <a:lstStyle/>
          <a:p>
            <a:r>
              <a:rPr lang="en-GB" sz="3600" dirty="0"/>
              <a:t>Introduction</a:t>
            </a:r>
          </a:p>
        </p:txBody>
      </p:sp>
      <p:sp>
        <p:nvSpPr>
          <p:cNvPr id="4" name="Content Placeholder 3">
            <a:extLst>
              <a:ext uri="{FF2B5EF4-FFF2-40B4-BE49-F238E27FC236}">
                <a16:creationId xmlns:a16="http://schemas.microsoft.com/office/drawing/2014/main" id="{183CA12B-98D8-441B-A2DE-6FF2B2597824}"/>
              </a:ext>
            </a:extLst>
          </p:cNvPr>
          <p:cNvSpPr>
            <a:spLocks noGrp="1"/>
          </p:cNvSpPr>
          <p:nvPr>
            <p:ph sz="quarter" idx="10"/>
          </p:nvPr>
        </p:nvSpPr>
        <p:spPr>
          <a:xfrm>
            <a:off x="430319" y="2012758"/>
            <a:ext cx="13696647" cy="4980682"/>
          </a:xfrm>
        </p:spPr>
        <p:txBody>
          <a:bodyPr/>
          <a:lstStyle/>
          <a:p>
            <a:pPr>
              <a:spcAft>
                <a:spcPts val="1200"/>
              </a:spcAft>
            </a:pPr>
            <a:r>
              <a:rPr lang="en-GB" sz="2400" dirty="0">
                <a:solidFill>
                  <a:srgbClr val="111111"/>
                </a:solidFill>
                <a:latin typeface="+mj-lt"/>
                <a:cs typeface="Arial" panose="020B0604020202020204" pitchFamily="34" charset="0"/>
              </a:rPr>
              <a:t>This session </a:t>
            </a:r>
            <a:r>
              <a:rPr lang="en-GB" sz="2400" dirty="0">
                <a:latin typeface="+mj-lt"/>
              </a:rPr>
              <a:t>we're diving into the world of building protection systems - how different systems help keep buildings safe, from fire alarms to emergency lighting.</a:t>
            </a:r>
          </a:p>
          <a:p>
            <a:pPr marL="342900" indent="-342900">
              <a:spcAft>
                <a:spcPts val="1200"/>
              </a:spcAft>
              <a:buFont typeface="Arial" panose="020B0604020202020204" pitchFamily="34" charset="0"/>
              <a:buChar char="•"/>
            </a:pPr>
            <a:r>
              <a:rPr lang="en-GB" sz="2400" dirty="0">
                <a:latin typeface="+mj-lt"/>
              </a:rPr>
              <a:t>How fire detection systems work (smoke, heat, and manual call points).</a:t>
            </a:r>
          </a:p>
          <a:p>
            <a:pPr marL="342900" indent="-342900">
              <a:spcAft>
                <a:spcPts val="1200"/>
              </a:spcAft>
              <a:buFont typeface="Arial" panose="020B0604020202020204" pitchFamily="34" charset="0"/>
              <a:buChar char="•"/>
            </a:pPr>
            <a:r>
              <a:rPr lang="en-GB" sz="2400" dirty="0">
                <a:latin typeface="+mj-lt"/>
              </a:rPr>
              <a:t>Basics of access control, CCTV, and intruder alarms.</a:t>
            </a:r>
          </a:p>
          <a:p>
            <a:pPr marL="342900" indent="-342900">
              <a:spcAft>
                <a:spcPts val="1200"/>
              </a:spcAft>
              <a:buFont typeface="Arial" panose="020B0604020202020204" pitchFamily="34" charset="0"/>
              <a:buChar char="•"/>
            </a:pPr>
            <a:r>
              <a:rPr lang="en-GB" sz="2400" dirty="0">
                <a:latin typeface="+mj-lt"/>
              </a:rPr>
              <a:t>Why emergency lighting is important during power cuts or evacuations.</a:t>
            </a:r>
          </a:p>
          <a:p>
            <a:pPr marL="342900" indent="-342900">
              <a:spcAft>
                <a:spcPts val="1200"/>
              </a:spcAft>
              <a:buFont typeface="Arial" panose="020B0604020202020204" pitchFamily="34" charset="0"/>
              <a:buChar char="•"/>
            </a:pPr>
            <a:r>
              <a:rPr lang="en-GB" sz="2400" dirty="0">
                <a:latin typeface="+mj-lt"/>
              </a:rPr>
              <a:t>The difference between conventional and addressable systems.</a:t>
            </a:r>
          </a:p>
          <a:p>
            <a:pPr marL="342900" indent="-342900">
              <a:spcAft>
                <a:spcPts val="1200"/>
              </a:spcAft>
              <a:buFont typeface="Arial" panose="020B0604020202020204" pitchFamily="34" charset="0"/>
              <a:buChar char="•"/>
            </a:pPr>
            <a:r>
              <a:rPr lang="en-GB" sz="2400" dirty="0">
                <a:latin typeface="+mj-lt"/>
              </a:rPr>
              <a:t>Key rules from British Standards that guide how these systems are installed and tested.</a:t>
            </a:r>
          </a:p>
          <a:p>
            <a:pPr>
              <a:spcAft>
                <a:spcPts val="600"/>
              </a:spcAft>
            </a:pPr>
            <a:r>
              <a:rPr lang="en-GB" sz="2400" dirty="0">
                <a:latin typeface="+mj-lt"/>
              </a:rPr>
              <a:t>These systems are part of the critical infrastructure that protects people and property.</a:t>
            </a:r>
            <a:br>
              <a:rPr lang="en-GB" sz="2400" dirty="0">
                <a:latin typeface="+mj-lt"/>
              </a:rPr>
            </a:br>
            <a:r>
              <a:rPr lang="en-GB" sz="2400" dirty="0">
                <a:latin typeface="+mj-lt"/>
              </a:rPr>
              <a:t>Whether you're installing, testing, or maintaining them, understanding how they work is essential for your role in building services engineering.</a:t>
            </a:r>
          </a:p>
          <a:p>
            <a:endParaRPr lang="en-GB" sz="2000" b="0" i="0" dirty="0">
              <a:solidFill>
                <a:srgbClr val="111111"/>
              </a:solidFill>
              <a:effectLst/>
              <a:latin typeface="+mj-lt"/>
              <a:cs typeface="Arial" panose="020B0604020202020204" pitchFamily="34" charset="0"/>
            </a:endParaRPr>
          </a:p>
          <a:p>
            <a:endParaRPr lang="en-GB" sz="2000" dirty="0">
              <a:latin typeface="+mj-lt"/>
            </a:endParaRPr>
          </a:p>
        </p:txBody>
      </p:sp>
    </p:spTree>
    <p:extLst>
      <p:ext uri="{BB962C8B-B14F-4D97-AF65-F5344CB8AC3E}">
        <p14:creationId xmlns:p14="http://schemas.microsoft.com/office/powerpoint/2010/main" val="28084807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 11">
    <p:spTree>
      <p:nvGrpSpPr>
        <p:cNvPr id="1" name=""/>
        <p:cNvGrpSpPr/>
        <p:nvPr/>
      </p:nvGrpSpPr>
      <p:grpSpPr>
        <a:xfrm>
          <a:off x="0" y="0"/>
          <a:ext cx="0" cy="0"/>
          <a:chOff x="0" y="0"/>
          <a:chExt cx="0" cy="0"/>
        </a:xfrm>
      </p:grpSpPr>
      <p:pic>
        <p:nvPicPr>
          <p:cNvPr id="9" name="Image 2" descr="preencoded.png"/>
          <p:cNvPicPr>
            <a:picLocks noChangeAspect="1"/>
          </p:cNvPicPr>
          <p:nvPr/>
        </p:nvPicPr>
        <p:blipFill>
          <a:blip r:embed="rId3"/>
          <a:stretch>
            <a:fillRect/>
          </a:stretch>
        </p:blipFill>
        <p:spPr>
          <a:xfrm>
            <a:off x="5029676" y="2142127"/>
            <a:ext cx="4571048" cy="4571048"/>
          </a:xfrm>
          <a:prstGeom prst="rect">
            <a:avLst/>
          </a:prstGeom>
        </p:spPr>
      </p:pic>
      <p:pic>
        <p:nvPicPr>
          <p:cNvPr id="5" name="Image 0" descr="preencoded.png"/>
          <p:cNvPicPr>
            <a:picLocks noChangeAspect="1"/>
          </p:cNvPicPr>
          <p:nvPr/>
        </p:nvPicPr>
        <p:blipFill>
          <a:blip r:embed="rId4"/>
          <a:stretch>
            <a:fillRect/>
          </a:stretch>
        </p:blipFill>
        <p:spPr>
          <a:xfrm>
            <a:off x="5030151" y="2155982"/>
            <a:ext cx="4571048" cy="4571048"/>
          </a:xfrm>
          <a:prstGeom prst="rect">
            <a:avLst/>
          </a:prstGeom>
        </p:spPr>
      </p:pic>
      <p:pic>
        <p:nvPicPr>
          <p:cNvPr id="13" name="Image 4" descr="preencoded.png"/>
          <p:cNvPicPr>
            <a:picLocks noChangeAspect="1"/>
          </p:cNvPicPr>
          <p:nvPr/>
        </p:nvPicPr>
        <p:blipFill>
          <a:blip r:embed="rId5"/>
          <a:stretch>
            <a:fillRect/>
          </a:stretch>
        </p:blipFill>
        <p:spPr>
          <a:xfrm>
            <a:off x="5029676" y="2175077"/>
            <a:ext cx="4571048" cy="4571048"/>
          </a:xfrm>
          <a:prstGeom prst="rect">
            <a:avLst/>
          </a:prstGeom>
        </p:spPr>
      </p:pic>
      <p:pic>
        <p:nvPicPr>
          <p:cNvPr id="17" name="Image 6" descr="preencoded.png"/>
          <p:cNvPicPr>
            <a:picLocks noChangeAspect="1"/>
          </p:cNvPicPr>
          <p:nvPr/>
        </p:nvPicPr>
        <p:blipFill>
          <a:blip r:embed="rId6"/>
          <a:stretch>
            <a:fillRect/>
          </a:stretch>
        </p:blipFill>
        <p:spPr>
          <a:xfrm>
            <a:off x="5029675" y="2168193"/>
            <a:ext cx="4571048" cy="4571048"/>
          </a:xfrm>
          <a:prstGeom prst="rect">
            <a:avLst/>
          </a:prstGeom>
        </p:spPr>
      </p:pic>
      <p:sp>
        <p:nvSpPr>
          <p:cNvPr id="2" name="Text 0"/>
          <p:cNvSpPr>
            <a:spLocks/>
          </p:cNvSpPr>
          <p:nvPr/>
        </p:nvSpPr>
        <p:spPr>
          <a:xfrm>
            <a:off x="301224" y="1153030"/>
            <a:ext cx="13899846" cy="646331"/>
          </a:xfrm>
          <a:prstGeom prst="rect">
            <a:avLst/>
          </a:prstGeom>
          <a:noFill/>
          <a:ln/>
        </p:spPr>
        <p:txBody>
          <a:bodyPr wrap="none" lIns="0" tIns="0" rIns="0" bIns="0" rtlCol="0" anchor="t"/>
          <a:lstStyle/>
          <a:p>
            <a:pPr marL="0" indent="0" algn="l">
              <a:lnSpc>
                <a:spcPts val="5500"/>
              </a:lnSpc>
              <a:buNone/>
            </a:pPr>
            <a:r>
              <a:rPr lang="en-US" sz="3600" b="1" dirty="0">
                <a:solidFill>
                  <a:srgbClr val="FC4421"/>
                </a:solidFill>
                <a:latin typeface="+mj-lt"/>
                <a:ea typeface="Arial Black Bold" pitchFamily="34" charset="-122"/>
                <a:cs typeface="Arial Black Bold" pitchFamily="34" charset="-120"/>
              </a:rPr>
              <a:t>Intruder and Hold Up Alarm Systems (I&amp;HAS)</a:t>
            </a:r>
            <a:endParaRPr lang="en-US" sz="3600" dirty="0">
              <a:latin typeface="+mj-lt"/>
            </a:endParaRPr>
          </a:p>
        </p:txBody>
      </p:sp>
      <p:sp>
        <p:nvSpPr>
          <p:cNvPr id="3" name="Text 1"/>
          <p:cNvSpPr/>
          <p:nvPr/>
        </p:nvSpPr>
        <p:spPr>
          <a:xfrm>
            <a:off x="1889046" y="2313384"/>
            <a:ext cx="2804160" cy="350401"/>
          </a:xfrm>
          <a:prstGeom prst="rect">
            <a:avLst/>
          </a:prstGeom>
          <a:noFill/>
          <a:ln/>
        </p:spPr>
        <p:txBody>
          <a:bodyPr wrap="none" lIns="0" tIns="0" rIns="0" bIns="0" rtlCol="0" anchor="t"/>
          <a:lstStyle/>
          <a:p>
            <a:pPr marL="0" indent="0" algn="r">
              <a:lnSpc>
                <a:spcPts val="2750"/>
              </a:lnSpc>
              <a:buNone/>
            </a:pPr>
            <a:r>
              <a:rPr lang="en-US" sz="2400" b="1" dirty="0">
                <a:solidFill>
                  <a:srgbClr val="000000"/>
                </a:solidFill>
                <a:ea typeface="Arial Black Bold" pitchFamily="34" charset="-122"/>
                <a:cs typeface="Arial Black Bold" pitchFamily="34" charset="-120"/>
              </a:rPr>
              <a:t>Detection devices</a:t>
            </a:r>
            <a:endParaRPr lang="en-US" sz="2400" dirty="0"/>
          </a:p>
        </p:txBody>
      </p:sp>
      <p:sp>
        <p:nvSpPr>
          <p:cNvPr id="4" name="Text 2"/>
          <p:cNvSpPr/>
          <p:nvPr/>
        </p:nvSpPr>
        <p:spPr>
          <a:xfrm>
            <a:off x="785098" y="2798326"/>
            <a:ext cx="3908107" cy="717709"/>
          </a:xfrm>
          <a:prstGeom prst="rect">
            <a:avLst/>
          </a:prstGeom>
          <a:noFill/>
          <a:ln/>
        </p:spPr>
        <p:txBody>
          <a:bodyPr wrap="square" lIns="0" tIns="0" rIns="0" bIns="0" rtlCol="0" anchor="t"/>
          <a:lstStyle/>
          <a:p>
            <a:pPr marL="0" indent="0" algn="r">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PIR sensors, door/window contacts, glass break detectors</a:t>
            </a:r>
            <a:endParaRPr lang="en-US" sz="2400" dirty="0"/>
          </a:p>
        </p:txBody>
      </p:sp>
      <p:pic>
        <p:nvPicPr>
          <p:cNvPr id="6" name="Image 1" descr="preencoded.png"/>
          <p:cNvPicPr>
            <a:picLocks noChangeAspect="1"/>
          </p:cNvPicPr>
          <p:nvPr/>
        </p:nvPicPr>
        <p:blipFill>
          <a:blip r:embed="rId7"/>
          <a:stretch>
            <a:fillRect/>
          </a:stretch>
        </p:blipFill>
        <p:spPr>
          <a:xfrm>
            <a:off x="6173986" y="2964402"/>
            <a:ext cx="335637" cy="419576"/>
          </a:xfrm>
          <a:prstGeom prst="rect">
            <a:avLst/>
          </a:prstGeom>
        </p:spPr>
      </p:pic>
      <p:sp>
        <p:nvSpPr>
          <p:cNvPr id="7" name="Text 3"/>
          <p:cNvSpPr/>
          <p:nvPr/>
        </p:nvSpPr>
        <p:spPr>
          <a:xfrm>
            <a:off x="9937194" y="2313384"/>
            <a:ext cx="2804160" cy="350401"/>
          </a:xfrm>
          <a:prstGeom prst="rect">
            <a:avLst/>
          </a:prstGeom>
          <a:noFill/>
          <a:ln/>
        </p:spPr>
        <p:txBody>
          <a:bodyPr wrap="none" lIns="0" tIns="0" rIns="0" bIns="0" rtlCol="0" anchor="t"/>
          <a:lstStyle/>
          <a:p>
            <a:pPr marL="0" indent="0" algn="l">
              <a:lnSpc>
                <a:spcPts val="2750"/>
              </a:lnSpc>
              <a:buNone/>
            </a:pPr>
            <a:r>
              <a:rPr lang="en-US" sz="2400" b="1" dirty="0">
                <a:solidFill>
                  <a:srgbClr val="000000"/>
                </a:solidFill>
                <a:ea typeface="Arial Black Bold" pitchFamily="34" charset="-122"/>
                <a:cs typeface="Arial Black Bold" pitchFamily="34" charset="-120"/>
              </a:rPr>
              <a:t>Control equipment</a:t>
            </a:r>
            <a:endParaRPr lang="en-US" sz="2400" dirty="0"/>
          </a:p>
        </p:txBody>
      </p:sp>
      <p:sp>
        <p:nvSpPr>
          <p:cNvPr id="8" name="Text 4"/>
          <p:cNvSpPr/>
          <p:nvPr/>
        </p:nvSpPr>
        <p:spPr>
          <a:xfrm>
            <a:off x="9937194" y="2798326"/>
            <a:ext cx="3908107" cy="717709"/>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Panels, keypads, tag readers, smartphone apps</a:t>
            </a:r>
            <a:endParaRPr lang="en-US" sz="2400" dirty="0"/>
          </a:p>
        </p:txBody>
      </p:sp>
      <p:pic>
        <p:nvPicPr>
          <p:cNvPr id="10" name="Image 3" descr="preencoded.png"/>
          <p:cNvPicPr>
            <a:picLocks noChangeAspect="1"/>
          </p:cNvPicPr>
          <p:nvPr/>
        </p:nvPicPr>
        <p:blipFill>
          <a:blip r:embed="rId8"/>
          <a:stretch>
            <a:fillRect/>
          </a:stretch>
        </p:blipFill>
        <p:spPr>
          <a:xfrm>
            <a:off x="8402836" y="3383978"/>
            <a:ext cx="335637" cy="419576"/>
          </a:xfrm>
          <a:prstGeom prst="rect">
            <a:avLst/>
          </a:prstGeom>
        </p:spPr>
      </p:pic>
      <p:sp>
        <p:nvSpPr>
          <p:cNvPr id="11" name="Text 5"/>
          <p:cNvSpPr/>
          <p:nvPr/>
        </p:nvSpPr>
        <p:spPr>
          <a:xfrm>
            <a:off x="9937194" y="4946571"/>
            <a:ext cx="2804160" cy="350401"/>
          </a:xfrm>
          <a:prstGeom prst="rect">
            <a:avLst/>
          </a:prstGeom>
          <a:noFill/>
          <a:ln/>
        </p:spPr>
        <p:txBody>
          <a:bodyPr wrap="none" lIns="0" tIns="0" rIns="0" bIns="0" rtlCol="0" anchor="t"/>
          <a:lstStyle/>
          <a:p>
            <a:pPr marL="0" indent="0" algn="l">
              <a:lnSpc>
                <a:spcPts val="2750"/>
              </a:lnSpc>
              <a:buNone/>
            </a:pPr>
            <a:r>
              <a:rPr lang="en-US" sz="2400" b="1" dirty="0" err="1">
                <a:solidFill>
                  <a:srgbClr val="000000"/>
                </a:solidFill>
                <a:ea typeface="Arial Black Bold" pitchFamily="34" charset="-122"/>
                <a:cs typeface="Arial Black Bold" pitchFamily="34" charset="-120"/>
              </a:rPr>
              <a:t>Signalling</a:t>
            </a:r>
            <a:r>
              <a:rPr lang="en-US" sz="2400" b="1" dirty="0">
                <a:solidFill>
                  <a:srgbClr val="000000"/>
                </a:solidFill>
                <a:ea typeface="Arial Black Bold" pitchFamily="34" charset="-122"/>
                <a:cs typeface="Arial Black Bold" pitchFamily="34" charset="-120"/>
              </a:rPr>
              <a:t> devices</a:t>
            </a:r>
            <a:endParaRPr lang="en-US" sz="2400" dirty="0"/>
          </a:p>
        </p:txBody>
      </p:sp>
      <p:sp>
        <p:nvSpPr>
          <p:cNvPr id="12" name="Text 6"/>
          <p:cNvSpPr/>
          <p:nvPr/>
        </p:nvSpPr>
        <p:spPr>
          <a:xfrm>
            <a:off x="9937194" y="5431512"/>
            <a:ext cx="3908107" cy="358854"/>
          </a:xfrm>
          <a:prstGeom prst="rect">
            <a:avLst/>
          </a:prstGeom>
          <a:noFill/>
          <a:ln/>
        </p:spPr>
        <p:txBody>
          <a:bodyPr wrap="none" lIns="0" tIns="0" rIns="0" bIns="0" rtlCol="0" anchor="t"/>
          <a:lstStyle/>
          <a:p>
            <a:pPr marL="0" indent="0" algn="l">
              <a:lnSpc>
                <a:spcPts val="28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Bells, strobes, communicators</a:t>
            </a:r>
            <a:endParaRPr lang="en-US" sz="2400" dirty="0"/>
          </a:p>
        </p:txBody>
      </p:sp>
      <p:pic>
        <p:nvPicPr>
          <p:cNvPr id="14" name="Image 5" descr="preencoded.png"/>
          <p:cNvPicPr>
            <a:picLocks noChangeAspect="1"/>
          </p:cNvPicPr>
          <p:nvPr/>
        </p:nvPicPr>
        <p:blipFill>
          <a:blip r:embed="rId9"/>
          <a:stretch>
            <a:fillRect/>
          </a:stretch>
        </p:blipFill>
        <p:spPr>
          <a:xfrm>
            <a:off x="8067199" y="5431512"/>
            <a:ext cx="335637" cy="419576"/>
          </a:xfrm>
          <a:prstGeom prst="rect">
            <a:avLst/>
          </a:prstGeom>
        </p:spPr>
      </p:pic>
      <p:sp>
        <p:nvSpPr>
          <p:cNvPr id="15" name="Text 7"/>
          <p:cNvSpPr/>
          <p:nvPr/>
        </p:nvSpPr>
        <p:spPr>
          <a:xfrm>
            <a:off x="1654135" y="4946571"/>
            <a:ext cx="3039070" cy="350401"/>
          </a:xfrm>
          <a:prstGeom prst="rect">
            <a:avLst/>
          </a:prstGeom>
          <a:noFill/>
          <a:ln/>
        </p:spPr>
        <p:txBody>
          <a:bodyPr wrap="none" lIns="0" tIns="0" rIns="0" bIns="0" rtlCol="0" anchor="t"/>
          <a:lstStyle/>
          <a:p>
            <a:pPr marL="0" indent="0" algn="r">
              <a:lnSpc>
                <a:spcPts val="2750"/>
              </a:lnSpc>
              <a:buNone/>
            </a:pPr>
            <a:r>
              <a:rPr lang="en-US" sz="2400" b="1" dirty="0">
                <a:solidFill>
                  <a:srgbClr val="000000"/>
                </a:solidFill>
                <a:ea typeface="Arial Black Bold" pitchFamily="34" charset="-122"/>
                <a:cs typeface="Arial Black Bold" pitchFamily="34" charset="-120"/>
              </a:rPr>
              <a:t>Transmission systems</a:t>
            </a:r>
            <a:endParaRPr lang="en-US" sz="2400" dirty="0"/>
          </a:p>
        </p:txBody>
      </p:sp>
      <p:sp>
        <p:nvSpPr>
          <p:cNvPr id="16" name="Text 8"/>
          <p:cNvSpPr/>
          <p:nvPr/>
        </p:nvSpPr>
        <p:spPr>
          <a:xfrm>
            <a:off x="785098" y="5431512"/>
            <a:ext cx="3908107" cy="358854"/>
          </a:xfrm>
          <a:prstGeom prst="rect">
            <a:avLst/>
          </a:prstGeom>
          <a:noFill/>
          <a:ln/>
        </p:spPr>
        <p:txBody>
          <a:bodyPr wrap="none" lIns="0" tIns="0" rIns="0" bIns="0" rtlCol="0" anchor="t"/>
          <a:lstStyle/>
          <a:p>
            <a:pPr marL="0" indent="0" algn="r">
              <a:lnSpc>
                <a:spcPts val="28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GSM, IP, radio</a:t>
            </a:r>
            <a:endParaRPr lang="en-US" sz="2400" dirty="0"/>
          </a:p>
        </p:txBody>
      </p:sp>
      <p:pic>
        <p:nvPicPr>
          <p:cNvPr id="20" name="Graphic 19" descr="Satellite dish outline">
            <a:extLst>
              <a:ext uri="{FF2B5EF4-FFF2-40B4-BE49-F238E27FC236}">
                <a16:creationId xmlns:a16="http://schemas.microsoft.com/office/drawing/2014/main" id="{5B3B7568-FB6D-F166-05FF-C63BCC01C06A}"/>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884604" y="5153739"/>
            <a:ext cx="457200" cy="45720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A80720-325A-B485-6DAF-5283774EA5E6}"/>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7E0310F4-4AE2-D0F8-C243-1E69FBE29006}"/>
              </a:ext>
            </a:extLst>
          </p:cNvPr>
          <p:cNvSpPr>
            <a:spLocks/>
          </p:cNvSpPr>
          <p:nvPr/>
        </p:nvSpPr>
        <p:spPr>
          <a:xfrm>
            <a:off x="301224" y="1153030"/>
            <a:ext cx="13899846" cy="646331"/>
          </a:xfrm>
          <a:prstGeom prst="rect">
            <a:avLst/>
          </a:prstGeom>
          <a:noFill/>
          <a:ln/>
        </p:spPr>
        <p:txBody>
          <a:bodyPr wrap="none" lIns="0" tIns="0" rIns="0" bIns="0" rtlCol="0" anchor="t"/>
          <a:lstStyle/>
          <a:p>
            <a:pPr marL="0" indent="0" algn="l">
              <a:lnSpc>
                <a:spcPts val="5500"/>
              </a:lnSpc>
              <a:buNone/>
            </a:pPr>
            <a:r>
              <a:rPr lang="en-US" sz="3600" b="1" dirty="0">
                <a:solidFill>
                  <a:srgbClr val="FC4421"/>
                </a:solidFill>
                <a:latin typeface="+mj-lt"/>
                <a:ea typeface="Arial Black Bold" pitchFamily="34" charset="-122"/>
                <a:cs typeface="Arial Black Bold" pitchFamily="34" charset="-120"/>
              </a:rPr>
              <a:t>Intruder and Hold Up Alarm Systems (I&amp;HAS)</a:t>
            </a:r>
            <a:endParaRPr lang="en-US" sz="3600" dirty="0">
              <a:latin typeface="+mj-lt"/>
            </a:endParaRPr>
          </a:p>
        </p:txBody>
      </p:sp>
      <p:sp>
        <p:nvSpPr>
          <p:cNvPr id="19" name="Text 9">
            <a:extLst>
              <a:ext uri="{FF2B5EF4-FFF2-40B4-BE49-F238E27FC236}">
                <a16:creationId xmlns:a16="http://schemas.microsoft.com/office/drawing/2014/main" id="{5E99F74C-F0DB-B1D5-5B7B-1EE0F863B08A}"/>
              </a:ext>
            </a:extLst>
          </p:cNvPr>
          <p:cNvSpPr/>
          <p:nvPr/>
        </p:nvSpPr>
        <p:spPr>
          <a:xfrm>
            <a:off x="301224" y="2023370"/>
            <a:ext cx="13060204" cy="1076563"/>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Intruder alarm systems detect unauthorised entry and provide local and/or remote notification. Hold up alarms allow for discreet activation during duress situations.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Systems range from simple standalone installations to complex integrated networks with multiple layers of protection.</a:t>
            </a:r>
            <a:endParaRPr lang="en-US" sz="2400" dirty="0"/>
          </a:p>
        </p:txBody>
      </p:sp>
    </p:spTree>
    <p:extLst>
      <p:ext uri="{BB962C8B-B14F-4D97-AF65-F5344CB8AC3E}">
        <p14:creationId xmlns:p14="http://schemas.microsoft.com/office/powerpoint/2010/main" val="2611723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Slide 12">
    <p:spTree>
      <p:nvGrpSpPr>
        <p:cNvPr id="1" name=""/>
        <p:cNvGrpSpPr/>
        <p:nvPr/>
      </p:nvGrpSpPr>
      <p:grpSpPr>
        <a:xfrm>
          <a:off x="0" y="0"/>
          <a:ext cx="0" cy="0"/>
          <a:chOff x="0" y="0"/>
          <a:chExt cx="0" cy="0"/>
        </a:xfrm>
      </p:grpSpPr>
      <p:pic>
        <p:nvPicPr>
          <p:cNvPr id="2" name="Image 0" descr="preencoded.png"/>
          <p:cNvPicPr>
            <a:picLocks/>
          </p:cNvPicPr>
          <p:nvPr/>
        </p:nvPicPr>
        <p:blipFill>
          <a:blip r:embed="rId3" cstate="screen">
            <a:extLst>
              <a:ext uri="{28A0092B-C50C-407E-A947-70E740481C1C}">
                <a14:useLocalDpi xmlns:a14="http://schemas.microsoft.com/office/drawing/2010/main"/>
              </a:ext>
            </a:extLst>
          </a:blip>
          <a:stretch>
            <a:fillRect/>
          </a:stretch>
        </p:blipFill>
        <p:spPr>
          <a:xfrm>
            <a:off x="10281264" y="1153030"/>
            <a:ext cx="3883473" cy="6032891"/>
          </a:xfrm>
          <a:prstGeom prst="rect">
            <a:avLst/>
          </a:prstGeom>
        </p:spPr>
      </p:pic>
      <p:sp>
        <p:nvSpPr>
          <p:cNvPr id="3" name="Text 0"/>
          <p:cNvSpPr>
            <a:spLocks/>
          </p:cNvSpPr>
          <p:nvPr/>
        </p:nvSpPr>
        <p:spPr>
          <a:xfrm>
            <a:off x="301224" y="1236160"/>
            <a:ext cx="13899846" cy="646331"/>
          </a:xfrm>
          <a:prstGeom prst="rect">
            <a:avLst/>
          </a:prstGeom>
          <a:noFill/>
          <a:ln/>
        </p:spPr>
        <p:txBody>
          <a:bodyPr wrap="none" lIns="0" tIns="0" rIns="0" bIns="0" rtlCol="0" anchor="t"/>
          <a:lstStyle/>
          <a:p>
            <a:pPr marL="0" indent="0" algn="l">
              <a:lnSpc>
                <a:spcPts val="4300"/>
              </a:lnSpc>
              <a:buNone/>
            </a:pPr>
            <a:r>
              <a:rPr lang="en-US" sz="3600" b="1" dirty="0">
                <a:solidFill>
                  <a:srgbClr val="FC4421"/>
                </a:solidFill>
                <a:latin typeface="+mj-lt"/>
                <a:ea typeface="Arial Black Bold" pitchFamily="34" charset="-122"/>
                <a:cs typeface="Arial Black Bold" pitchFamily="34" charset="-120"/>
              </a:rPr>
              <a:t>I&amp;HAS Grades and Standards</a:t>
            </a:r>
            <a:endParaRPr lang="en-US" sz="3600" dirty="0">
              <a:latin typeface="+mj-lt"/>
            </a:endParaRPr>
          </a:p>
        </p:txBody>
      </p:sp>
      <p:sp>
        <p:nvSpPr>
          <p:cNvPr id="4" name="Text 1"/>
          <p:cNvSpPr/>
          <p:nvPr/>
        </p:nvSpPr>
        <p:spPr>
          <a:xfrm>
            <a:off x="611624" y="2245399"/>
            <a:ext cx="3829288" cy="576620"/>
          </a:xfrm>
          <a:prstGeom prst="rect">
            <a:avLst/>
          </a:prstGeom>
          <a:noFill/>
          <a:ln/>
        </p:spPr>
        <p:txBody>
          <a:bodyPr wrap="none" lIns="0" tIns="0" rIns="0" bIns="0" rtlCol="0" anchor="t"/>
          <a:lstStyle/>
          <a:p>
            <a:pPr marL="0" indent="0" algn="ctr">
              <a:lnSpc>
                <a:spcPts val="4500"/>
              </a:lnSpc>
              <a:buNone/>
            </a:pPr>
            <a:r>
              <a:rPr lang="en-US" sz="4500" b="1" dirty="0">
                <a:solidFill>
                  <a:srgbClr val="000000"/>
                </a:solidFill>
                <a:latin typeface="Arial Black Bold" pitchFamily="34" charset="0"/>
                <a:ea typeface="Arial Black Bold" pitchFamily="34" charset="-122"/>
                <a:cs typeface="Arial Black Bold" pitchFamily="34" charset="-120"/>
              </a:rPr>
              <a:t>4</a:t>
            </a:r>
            <a:endParaRPr lang="en-US" sz="4500" dirty="0"/>
          </a:p>
        </p:txBody>
      </p:sp>
      <p:sp>
        <p:nvSpPr>
          <p:cNvPr id="5" name="Text 2"/>
          <p:cNvSpPr/>
          <p:nvPr/>
        </p:nvSpPr>
        <p:spPr>
          <a:xfrm>
            <a:off x="1433989" y="3040260"/>
            <a:ext cx="2184559" cy="273010"/>
          </a:xfrm>
          <a:prstGeom prst="rect">
            <a:avLst/>
          </a:prstGeom>
          <a:noFill/>
          <a:ln/>
        </p:spPr>
        <p:txBody>
          <a:bodyPr wrap="none" lIns="0" tIns="0" rIns="0" bIns="0" rtlCol="0" anchor="t"/>
          <a:lstStyle/>
          <a:p>
            <a:pPr marL="0" indent="0" algn="ctr">
              <a:lnSpc>
                <a:spcPts val="2150"/>
              </a:lnSpc>
              <a:buNone/>
            </a:pPr>
            <a:r>
              <a:rPr lang="en-US" sz="2400" b="1" dirty="0">
                <a:solidFill>
                  <a:srgbClr val="000000"/>
                </a:solidFill>
                <a:ea typeface="Arial Black Bold" pitchFamily="34" charset="-122"/>
                <a:cs typeface="Arial Black Bold" pitchFamily="34" charset="-120"/>
              </a:rPr>
              <a:t>Security grades</a:t>
            </a:r>
            <a:endParaRPr lang="en-US" sz="2400" dirty="0"/>
          </a:p>
        </p:txBody>
      </p:sp>
      <p:sp>
        <p:nvSpPr>
          <p:cNvPr id="6" name="Text 3"/>
          <p:cNvSpPr/>
          <p:nvPr/>
        </p:nvSpPr>
        <p:spPr>
          <a:xfrm>
            <a:off x="611624" y="3418046"/>
            <a:ext cx="3829288" cy="559118"/>
          </a:xfrm>
          <a:prstGeom prst="rect">
            <a:avLst/>
          </a:prstGeom>
          <a:noFill/>
          <a:ln/>
        </p:spPr>
        <p:txBody>
          <a:bodyPr wrap="square" lIns="0" tIns="0" rIns="0" bIns="0" rtlCol="0" anchor="t"/>
          <a:lstStyle/>
          <a:p>
            <a:pPr marL="0" indent="0" algn="ctr">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BS EN 50131 defines security grades from 1 </a:t>
            </a:r>
            <a:br>
              <a:rPr lang="en-US" sz="2400" dirty="0">
                <a:solidFill>
                  <a:srgbClr val="000000"/>
                </a:solidFill>
                <a:latin typeface="Arial" panose="020B0604020202020204" pitchFamily="34" charset="0"/>
                <a:ea typeface="Arial Black" pitchFamily="34" charset="-122"/>
                <a:cs typeface="Arial" panose="020B0604020202020204" pitchFamily="34" charset="0"/>
              </a:rPr>
            </a:br>
            <a:r>
              <a:rPr lang="en-US" sz="2400" dirty="0">
                <a:solidFill>
                  <a:srgbClr val="000000"/>
                </a:solidFill>
                <a:latin typeface="Arial" panose="020B0604020202020204" pitchFamily="34" charset="0"/>
                <a:ea typeface="Arial Black" pitchFamily="34" charset="-122"/>
                <a:cs typeface="Arial" panose="020B0604020202020204" pitchFamily="34" charset="0"/>
              </a:rPr>
              <a:t>(low risk) to 4 (high risk)</a:t>
            </a:r>
            <a:endParaRPr lang="en-US" sz="2400" dirty="0"/>
          </a:p>
        </p:txBody>
      </p:sp>
      <p:sp>
        <p:nvSpPr>
          <p:cNvPr id="7" name="Text 4"/>
          <p:cNvSpPr/>
          <p:nvPr/>
        </p:nvSpPr>
        <p:spPr>
          <a:xfrm>
            <a:off x="5743853" y="2285711"/>
            <a:ext cx="3829407" cy="576620"/>
          </a:xfrm>
          <a:prstGeom prst="rect">
            <a:avLst/>
          </a:prstGeom>
          <a:noFill/>
          <a:ln/>
        </p:spPr>
        <p:txBody>
          <a:bodyPr wrap="none" lIns="0" tIns="0" rIns="0" bIns="0" rtlCol="0" anchor="t"/>
          <a:lstStyle/>
          <a:p>
            <a:pPr marL="0" indent="0" algn="ctr">
              <a:lnSpc>
                <a:spcPts val="4500"/>
              </a:lnSpc>
              <a:buNone/>
            </a:pPr>
            <a:r>
              <a:rPr lang="en-US" sz="4500" b="1" dirty="0">
                <a:solidFill>
                  <a:srgbClr val="000000"/>
                </a:solidFill>
                <a:latin typeface="Arial Black Bold" pitchFamily="34" charset="0"/>
                <a:ea typeface="Arial Black Bold" pitchFamily="34" charset="-122"/>
                <a:cs typeface="Arial Black Bold" pitchFamily="34" charset="-120"/>
              </a:rPr>
              <a:t>2</a:t>
            </a:r>
            <a:endParaRPr lang="en-US" sz="4500" dirty="0"/>
          </a:p>
        </p:txBody>
      </p:sp>
      <p:sp>
        <p:nvSpPr>
          <p:cNvPr id="8" name="Text 5"/>
          <p:cNvSpPr/>
          <p:nvPr/>
        </p:nvSpPr>
        <p:spPr>
          <a:xfrm>
            <a:off x="6575285" y="3074192"/>
            <a:ext cx="2403038" cy="273010"/>
          </a:xfrm>
          <a:prstGeom prst="rect">
            <a:avLst/>
          </a:prstGeom>
          <a:noFill/>
          <a:ln/>
        </p:spPr>
        <p:txBody>
          <a:bodyPr wrap="none" lIns="0" tIns="0" rIns="0" bIns="0" rtlCol="0" anchor="t"/>
          <a:lstStyle/>
          <a:p>
            <a:pPr marL="0" indent="0" algn="ctr">
              <a:lnSpc>
                <a:spcPts val="2150"/>
              </a:lnSpc>
              <a:buNone/>
            </a:pPr>
            <a:r>
              <a:rPr lang="en-US" sz="2400" b="1" dirty="0">
                <a:solidFill>
                  <a:srgbClr val="000000"/>
                </a:solidFill>
                <a:ea typeface="Arial Black Bold" pitchFamily="34" charset="-122"/>
                <a:cs typeface="Arial Black Bold" pitchFamily="34" charset="-120"/>
              </a:rPr>
              <a:t>Environmental classes</a:t>
            </a:r>
            <a:endParaRPr lang="en-US" sz="2400" dirty="0"/>
          </a:p>
        </p:txBody>
      </p:sp>
      <p:sp>
        <p:nvSpPr>
          <p:cNvPr id="9" name="Text 6"/>
          <p:cNvSpPr/>
          <p:nvPr/>
        </p:nvSpPr>
        <p:spPr>
          <a:xfrm>
            <a:off x="5374807" y="3441565"/>
            <a:ext cx="4862136" cy="559118"/>
          </a:xfrm>
          <a:prstGeom prst="rect">
            <a:avLst/>
          </a:prstGeom>
          <a:noFill/>
          <a:ln/>
        </p:spPr>
        <p:txBody>
          <a:bodyPr wrap="square" lIns="0" tIns="0" rIns="0" bIns="0" rtlCol="0" anchor="t"/>
          <a:lstStyle/>
          <a:p>
            <a:pPr marL="0" indent="0" algn="ctr">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Class I (indoor) to Class IV (outdoor, extreme conditions)</a:t>
            </a:r>
            <a:endParaRPr lang="en-US" sz="2400" dirty="0"/>
          </a:p>
        </p:txBody>
      </p:sp>
      <p:sp>
        <p:nvSpPr>
          <p:cNvPr id="10" name="Text 7"/>
          <p:cNvSpPr/>
          <p:nvPr/>
        </p:nvSpPr>
        <p:spPr>
          <a:xfrm>
            <a:off x="3086894" y="4868227"/>
            <a:ext cx="3829407" cy="576620"/>
          </a:xfrm>
          <a:prstGeom prst="rect">
            <a:avLst/>
          </a:prstGeom>
          <a:noFill/>
          <a:ln/>
        </p:spPr>
        <p:txBody>
          <a:bodyPr wrap="none" lIns="0" tIns="0" rIns="0" bIns="0" rtlCol="0" anchor="t"/>
          <a:lstStyle/>
          <a:p>
            <a:pPr marL="0" indent="0" algn="ctr">
              <a:lnSpc>
                <a:spcPts val="4500"/>
              </a:lnSpc>
              <a:buNone/>
            </a:pPr>
            <a:r>
              <a:rPr lang="en-US" sz="4500" b="1" dirty="0">
                <a:solidFill>
                  <a:srgbClr val="000000"/>
                </a:solidFill>
                <a:latin typeface="Arial Black Bold" pitchFamily="34" charset="0"/>
                <a:ea typeface="Arial Black Bold" pitchFamily="34" charset="-122"/>
              </a:rPr>
              <a:t>6</a:t>
            </a:r>
            <a:endParaRPr lang="en-US" sz="4500" dirty="0"/>
          </a:p>
        </p:txBody>
      </p:sp>
      <p:sp>
        <p:nvSpPr>
          <p:cNvPr id="11" name="Text 8"/>
          <p:cNvSpPr/>
          <p:nvPr/>
        </p:nvSpPr>
        <p:spPr>
          <a:xfrm>
            <a:off x="3909259" y="5663088"/>
            <a:ext cx="2184559" cy="273010"/>
          </a:xfrm>
          <a:prstGeom prst="rect">
            <a:avLst/>
          </a:prstGeom>
          <a:noFill/>
          <a:ln/>
        </p:spPr>
        <p:txBody>
          <a:bodyPr wrap="none" lIns="0" tIns="0" rIns="0" bIns="0" rtlCol="0" anchor="t"/>
          <a:lstStyle/>
          <a:p>
            <a:pPr marL="0" indent="0" algn="ctr">
              <a:lnSpc>
                <a:spcPts val="2150"/>
              </a:lnSpc>
              <a:buNone/>
            </a:pPr>
            <a:r>
              <a:rPr lang="en-US" sz="2400" b="1" dirty="0">
                <a:solidFill>
                  <a:srgbClr val="000000"/>
                </a:solidFill>
                <a:ea typeface="Arial Black Bold" pitchFamily="34" charset="-122"/>
                <a:cs typeface="Arial Black Bold" pitchFamily="34" charset="-120"/>
              </a:rPr>
              <a:t>ATS categories</a:t>
            </a:r>
            <a:endParaRPr lang="en-US" sz="2400" dirty="0"/>
          </a:p>
        </p:txBody>
      </p:sp>
      <p:sp>
        <p:nvSpPr>
          <p:cNvPr id="12" name="Text 9"/>
          <p:cNvSpPr/>
          <p:nvPr/>
        </p:nvSpPr>
        <p:spPr>
          <a:xfrm>
            <a:off x="2269738" y="6154339"/>
            <a:ext cx="5761374" cy="559118"/>
          </a:xfrm>
          <a:prstGeom prst="rect">
            <a:avLst/>
          </a:prstGeom>
          <a:noFill/>
          <a:ln/>
        </p:spPr>
        <p:txBody>
          <a:bodyPr wrap="square" lIns="0" tIns="0" rIns="0" bIns="0" rtlCol="0" anchor="t"/>
          <a:lstStyle/>
          <a:p>
            <a:pPr marL="0" indent="0" algn="ctr">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Alarm Transmission System categories defining reliability and security</a:t>
            </a:r>
            <a:endParaRPr lang="en-US" sz="24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03A6E2-4E6C-CD1A-B677-12368755CB7E}"/>
            </a:ext>
          </a:extLst>
        </p:cNvPr>
        <p:cNvGrpSpPr/>
        <p:nvPr/>
      </p:nvGrpSpPr>
      <p:grpSpPr>
        <a:xfrm>
          <a:off x="0" y="0"/>
          <a:ext cx="0" cy="0"/>
          <a:chOff x="0" y="0"/>
          <a:chExt cx="0" cy="0"/>
        </a:xfrm>
      </p:grpSpPr>
      <p:pic>
        <p:nvPicPr>
          <p:cNvPr id="2" name="Image 0" descr="preencoded.png">
            <a:extLst>
              <a:ext uri="{FF2B5EF4-FFF2-40B4-BE49-F238E27FC236}">
                <a16:creationId xmlns:a16="http://schemas.microsoft.com/office/drawing/2014/main" id="{418233F1-F5E7-A0DC-DF18-FFC66541557E}"/>
              </a:ext>
            </a:extLst>
          </p:cNvPr>
          <p:cNvPicPr>
            <a:picLocks/>
          </p:cNvPicPr>
          <p:nvPr/>
        </p:nvPicPr>
        <p:blipFill>
          <a:blip r:embed="rId3" cstate="screen">
            <a:extLst>
              <a:ext uri="{28A0092B-C50C-407E-A947-70E740481C1C}">
                <a14:useLocalDpi xmlns:a14="http://schemas.microsoft.com/office/drawing/2010/main"/>
              </a:ext>
            </a:extLst>
          </a:blip>
          <a:stretch>
            <a:fillRect/>
          </a:stretch>
        </p:blipFill>
        <p:spPr>
          <a:xfrm>
            <a:off x="10281264" y="1153030"/>
            <a:ext cx="3883473" cy="6032891"/>
          </a:xfrm>
          <a:prstGeom prst="rect">
            <a:avLst/>
          </a:prstGeom>
        </p:spPr>
      </p:pic>
      <p:sp>
        <p:nvSpPr>
          <p:cNvPr id="3" name="Text 0">
            <a:extLst>
              <a:ext uri="{FF2B5EF4-FFF2-40B4-BE49-F238E27FC236}">
                <a16:creationId xmlns:a16="http://schemas.microsoft.com/office/drawing/2014/main" id="{9BD07B67-03DB-7AB5-9032-0EFEDAEF5609}"/>
              </a:ext>
            </a:extLst>
          </p:cNvPr>
          <p:cNvSpPr>
            <a:spLocks/>
          </p:cNvSpPr>
          <p:nvPr/>
        </p:nvSpPr>
        <p:spPr>
          <a:xfrm>
            <a:off x="301224" y="1236160"/>
            <a:ext cx="13899846" cy="646331"/>
          </a:xfrm>
          <a:prstGeom prst="rect">
            <a:avLst/>
          </a:prstGeom>
          <a:noFill/>
          <a:ln/>
        </p:spPr>
        <p:txBody>
          <a:bodyPr wrap="none" lIns="0" tIns="0" rIns="0" bIns="0" rtlCol="0" anchor="t"/>
          <a:lstStyle/>
          <a:p>
            <a:pPr marL="0" indent="0" algn="l">
              <a:lnSpc>
                <a:spcPts val="4300"/>
              </a:lnSpc>
              <a:buNone/>
            </a:pPr>
            <a:r>
              <a:rPr lang="en-US" sz="3600" b="1" dirty="0">
                <a:solidFill>
                  <a:srgbClr val="FC4421"/>
                </a:solidFill>
                <a:latin typeface="+mj-lt"/>
                <a:ea typeface="Arial Black Bold" pitchFamily="34" charset="-122"/>
                <a:cs typeface="Arial Black Bold" pitchFamily="34" charset="-120"/>
              </a:rPr>
              <a:t>I&amp;HAS Grades and Standards</a:t>
            </a:r>
            <a:endParaRPr lang="en-US" sz="3600" dirty="0">
              <a:latin typeface="+mj-lt"/>
            </a:endParaRPr>
          </a:p>
        </p:txBody>
      </p:sp>
      <p:sp>
        <p:nvSpPr>
          <p:cNvPr id="14" name="Text 11">
            <a:extLst>
              <a:ext uri="{FF2B5EF4-FFF2-40B4-BE49-F238E27FC236}">
                <a16:creationId xmlns:a16="http://schemas.microsoft.com/office/drawing/2014/main" id="{4D668876-FA10-DB84-126D-2D8CD5FF9ACC}"/>
              </a:ext>
            </a:extLst>
          </p:cNvPr>
          <p:cNvSpPr/>
          <p:nvPr/>
        </p:nvSpPr>
        <p:spPr>
          <a:xfrm>
            <a:off x="301224" y="1935805"/>
            <a:ext cx="9446776" cy="559118"/>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Insurance companies often specify minimum security grades for policy compliance, particularly for commercial premises or high-value residential properties.</a:t>
            </a:r>
            <a:endParaRPr lang="en-US" sz="2400" dirty="0"/>
          </a:p>
        </p:txBody>
      </p:sp>
    </p:spTree>
    <p:extLst>
      <p:ext uri="{BB962C8B-B14F-4D97-AF65-F5344CB8AC3E}">
        <p14:creationId xmlns:p14="http://schemas.microsoft.com/office/powerpoint/2010/main" val="9854842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Slide 13">
    <p:spTree>
      <p:nvGrpSpPr>
        <p:cNvPr id="1" name=""/>
        <p:cNvGrpSpPr/>
        <p:nvPr/>
      </p:nvGrpSpPr>
      <p:grpSpPr>
        <a:xfrm>
          <a:off x="0" y="0"/>
          <a:ext cx="0" cy="0"/>
          <a:chOff x="0" y="0"/>
          <a:chExt cx="0" cy="0"/>
        </a:xfrm>
      </p:grpSpPr>
      <p:sp>
        <p:nvSpPr>
          <p:cNvPr id="3" name="Text 0"/>
          <p:cNvSpPr>
            <a:spLocks/>
          </p:cNvSpPr>
          <p:nvPr/>
        </p:nvSpPr>
        <p:spPr>
          <a:xfrm>
            <a:off x="301224" y="1236160"/>
            <a:ext cx="13899846" cy="646331"/>
          </a:xfrm>
          <a:prstGeom prst="rect">
            <a:avLst/>
          </a:prstGeom>
          <a:noFill/>
          <a:ln/>
        </p:spPr>
        <p:txBody>
          <a:bodyPr wrap="none" lIns="0" tIns="0" rIns="0" bIns="0" rtlCol="0" anchor="t"/>
          <a:lstStyle/>
          <a:p>
            <a:pPr marL="0" indent="0" algn="l">
              <a:lnSpc>
                <a:spcPts val="3900"/>
              </a:lnSpc>
              <a:buNone/>
            </a:pPr>
            <a:r>
              <a:rPr lang="en-US" sz="3600" b="1" dirty="0">
                <a:solidFill>
                  <a:srgbClr val="FC4421"/>
                </a:solidFill>
                <a:latin typeface="+mj-lt"/>
                <a:ea typeface="Arial Black Bold" pitchFamily="34" charset="-122"/>
                <a:cs typeface="Arial Black Bold" pitchFamily="34" charset="-120"/>
              </a:rPr>
              <a:t>Intruder detection technologies</a:t>
            </a:r>
            <a:endParaRPr lang="en-US" sz="3600" dirty="0">
              <a:latin typeface="+mj-lt"/>
            </a:endParaRPr>
          </a:p>
        </p:txBody>
      </p:sp>
      <p:grpSp>
        <p:nvGrpSpPr>
          <p:cNvPr id="20" name="Group 19">
            <a:extLst>
              <a:ext uri="{FF2B5EF4-FFF2-40B4-BE49-F238E27FC236}">
                <a16:creationId xmlns:a16="http://schemas.microsoft.com/office/drawing/2014/main" id="{7C193159-42E2-2376-2457-CA8D09F9E9FF}"/>
              </a:ext>
            </a:extLst>
          </p:cNvPr>
          <p:cNvGrpSpPr/>
          <p:nvPr/>
        </p:nvGrpSpPr>
        <p:grpSpPr>
          <a:xfrm>
            <a:off x="695916" y="1949404"/>
            <a:ext cx="2491799" cy="1881902"/>
            <a:chOff x="1119783" y="2352913"/>
            <a:chExt cx="2491799" cy="1881902"/>
          </a:xfrm>
        </p:grpSpPr>
        <p:sp>
          <p:nvSpPr>
            <p:cNvPr id="5" name="Text 1"/>
            <p:cNvSpPr/>
            <p:nvPr/>
          </p:nvSpPr>
          <p:spPr>
            <a:xfrm>
              <a:off x="1119783" y="2352913"/>
              <a:ext cx="1981557" cy="250031"/>
            </a:xfrm>
            <a:prstGeom prst="rect">
              <a:avLst/>
            </a:prstGeom>
            <a:noFill/>
            <a:ln/>
          </p:spPr>
          <p:txBody>
            <a:bodyPr wrap="none" lIns="0" tIns="0" rIns="0" bIns="0" rtlCol="0" anchor="t"/>
            <a:lstStyle/>
            <a:p>
              <a:pPr marL="0" indent="0" algn="l">
                <a:lnSpc>
                  <a:spcPts val="1950"/>
                </a:lnSpc>
                <a:buNone/>
              </a:pPr>
              <a:r>
                <a:rPr lang="en-US" sz="2400" b="1" dirty="0">
                  <a:solidFill>
                    <a:srgbClr val="000000"/>
                  </a:solidFill>
                  <a:ea typeface="Arial Black Bold" pitchFamily="34" charset="-122"/>
                  <a:cs typeface="Arial Black Bold" pitchFamily="34" charset="-120"/>
                </a:rPr>
                <a:t>Motion detection</a:t>
              </a:r>
              <a:endParaRPr lang="en-US" sz="2400" dirty="0"/>
            </a:p>
          </p:txBody>
        </p:sp>
        <p:sp>
          <p:nvSpPr>
            <p:cNvPr id="6" name="Text 2"/>
            <p:cNvSpPr/>
            <p:nvPr/>
          </p:nvSpPr>
          <p:spPr>
            <a:xfrm>
              <a:off x="1119783" y="2698909"/>
              <a:ext cx="2491799" cy="1535906"/>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ea typeface="Arial Black" pitchFamily="34" charset="-122"/>
                  <a:cs typeface="Arial" panose="020B0604020202020204" pitchFamily="34" charset="0"/>
                </a:rPr>
                <a:t>Passive infrared (PIR), microwave, and dual technology sensors detect movement within protected areas through thermal changes or Doppler effect.</a:t>
              </a:r>
              <a:endParaRPr lang="en-US" sz="2400" dirty="0"/>
            </a:p>
          </p:txBody>
        </p:sp>
      </p:grpSp>
      <p:grpSp>
        <p:nvGrpSpPr>
          <p:cNvPr id="18" name="Group 17">
            <a:extLst>
              <a:ext uri="{FF2B5EF4-FFF2-40B4-BE49-F238E27FC236}">
                <a16:creationId xmlns:a16="http://schemas.microsoft.com/office/drawing/2014/main" id="{9696AB17-17CF-4A93-D90D-1AEF234A3871}"/>
              </a:ext>
            </a:extLst>
          </p:cNvPr>
          <p:cNvGrpSpPr/>
          <p:nvPr/>
        </p:nvGrpSpPr>
        <p:grpSpPr>
          <a:xfrm>
            <a:off x="3400497" y="1882491"/>
            <a:ext cx="3713867" cy="1959200"/>
            <a:chOff x="3355322" y="2286000"/>
            <a:chExt cx="2562609" cy="1959200"/>
          </a:xfrm>
        </p:grpSpPr>
        <p:pic>
          <p:nvPicPr>
            <p:cNvPr id="7" name="Image 2" descr="preencoded.png"/>
            <p:cNvPicPr>
              <a:picLocks noChangeAspect="1"/>
            </p:cNvPicPr>
            <p:nvPr/>
          </p:nvPicPr>
          <p:blipFill>
            <a:blip r:embed="rId3"/>
            <a:stretch>
              <a:fillRect/>
            </a:stretch>
          </p:blipFill>
          <p:spPr>
            <a:xfrm>
              <a:off x="3355322" y="2286000"/>
              <a:ext cx="345855" cy="399931"/>
            </a:xfrm>
            <a:prstGeom prst="rect">
              <a:avLst/>
            </a:prstGeom>
          </p:spPr>
        </p:pic>
        <p:sp>
          <p:nvSpPr>
            <p:cNvPr id="8" name="Text 3"/>
            <p:cNvSpPr/>
            <p:nvPr/>
          </p:nvSpPr>
          <p:spPr>
            <a:xfrm>
              <a:off x="3815835" y="2363299"/>
              <a:ext cx="1981557" cy="250031"/>
            </a:xfrm>
            <a:prstGeom prst="rect">
              <a:avLst/>
            </a:prstGeom>
            <a:noFill/>
            <a:ln/>
          </p:spPr>
          <p:txBody>
            <a:bodyPr wrap="none" lIns="0" tIns="0" rIns="0" bIns="0" rtlCol="0" anchor="t"/>
            <a:lstStyle/>
            <a:p>
              <a:pPr marL="0" indent="0" algn="l">
                <a:lnSpc>
                  <a:spcPts val="1950"/>
                </a:lnSpc>
                <a:buNone/>
              </a:pPr>
              <a:r>
                <a:rPr lang="en-US" sz="2400" b="1" dirty="0">
                  <a:solidFill>
                    <a:srgbClr val="000000"/>
                  </a:solidFill>
                  <a:ea typeface="Arial Black Bold" pitchFamily="34" charset="-122"/>
                  <a:cs typeface="Arial Black Bold" pitchFamily="34" charset="-120"/>
                </a:rPr>
                <a:t>Perimeter protection</a:t>
              </a:r>
              <a:endParaRPr lang="en-US" sz="2400" dirty="0"/>
            </a:p>
          </p:txBody>
        </p:sp>
        <p:sp>
          <p:nvSpPr>
            <p:cNvPr id="9" name="Text 4"/>
            <p:cNvSpPr/>
            <p:nvPr/>
          </p:nvSpPr>
          <p:spPr>
            <a:xfrm>
              <a:off x="3822059" y="2709294"/>
              <a:ext cx="2095872" cy="1535906"/>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ea typeface="Arial Black" pitchFamily="34" charset="-122"/>
                  <a:cs typeface="Arial" panose="020B0604020202020204" pitchFamily="34" charset="0"/>
                </a:rPr>
                <a:t>Magnetic contacts, vibration sensors, and acoustic glass break detectors monitor building openings and boundary integrity.</a:t>
              </a:r>
              <a:endParaRPr lang="en-US" sz="2400" dirty="0"/>
            </a:p>
          </p:txBody>
        </p:sp>
      </p:grpSp>
      <p:grpSp>
        <p:nvGrpSpPr>
          <p:cNvPr id="17" name="Group 16">
            <a:extLst>
              <a:ext uri="{FF2B5EF4-FFF2-40B4-BE49-F238E27FC236}">
                <a16:creationId xmlns:a16="http://schemas.microsoft.com/office/drawing/2014/main" id="{48891135-C4B9-AF99-4696-92453B09A6CD}"/>
              </a:ext>
            </a:extLst>
          </p:cNvPr>
          <p:cNvGrpSpPr/>
          <p:nvPr/>
        </p:nvGrpSpPr>
        <p:grpSpPr>
          <a:xfrm>
            <a:off x="7375151" y="1882491"/>
            <a:ext cx="3051822" cy="1692831"/>
            <a:chOff x="6042541" y="2286000"/>
            <a:chExt cx="3051822" cy="1692831"/>
          </a:xfrm>
        </p:grpSpPr>
        <p:pic>
          <p:nvPicPr>
            <p:cNvPr id="10" name="Image 3" descr="preencoded.png"/>
            <p:cNvPicPr>
              <a:picLocks noChangeAspect="1"/>
            </p:cNvPicPr>
            <p:nvPr/>
          </p:nvPicPr>
          <p:blipFill>
            <a:blip r:embed="rId4"/>
            <a:stretch>
              <a:fillRect/>
            </a:stretch>
          </p:blipFill>
          <p:spPr>
            <a:xfrm>
              <a:off x="6042541" y="2286000"/>
              <a:ext cx="399931" cy="399931"/>
            </a:xfrm>
            <a:prstGeom prst="rect">
              <a:avLst/>
            </a:prstGeom>
          </p:spPr>
        </p:pic>
        <p:sp>
          <p:nvSpPr>
            <p:cNvPr id="11" name="Text 5"/>
            <p:cNvSpPr/>
            <p:nvPr/>
          </p:nvSpPr>
          <p:spPr>
            <a:xfrm>
              <a:off x="6602373" y="2352913"/>
              <a:ext cx="1981676" cy="250031"/>
            </a:xfrm>
            <a:prstGeom prst="rect">
              <a:avLst/>
            </a:prstGeom>
            <a:noFill/>
            <a:ln/>
          </p:spPr>
          <p:txBody>
            <a:bodyPr wrap="none" lIns="0" tIns="0" rIns="0" bIns="0" rtlCol="0" anchor="t"/>
            <a:lstStyle/>
            <a:p>
              <a:pPr marL="0" indent="0" algn="l">
                <a:lnSpc>
                  <a:spcPts val="1950"/>
                </a:lnSpc>
                <a:buNone/>
              </a:pPr>
              <a:r>
                <a:rPr lang="en-US" sz="2400" b="1" dirty="0">
                  <a:solidFill>
                    <a:srgbClr val="000000"/>
                  </a:solidFill>
                  <a:ea typeface="Arial Black Bold" pitchFamily="34" charset="-122"/>
                  <a:cs typeface="Arial Black Bold" pitchFamily="34" charset="-120"/>
                </a:rPr>
                <a:t>Space protection</a:t>
              </a:r>
              <a:endParaRPr lang="en-US" sz="2400" dirty="0"/>
            </a:p>
          </p:txBody>
        </p:sp>
        <p:sp>
          <p:nvSpPr>
            <p:cNvPr id="12" name="Text 6"/>
            <p:cNvSpPr/>
            <p:nvPr/>
          </p:nvSpPr>
          <p:spPr>
            <a:xfrm>
              <a:off x="6602373" y="2698909"/>
              <a:ext cx="2491990" cy="1279922"/>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ea typeface="Arial Black" pitchFamily="34" charset="-122"/>
                  <a:cs typeface="Arial" panose="020B0604020202020204" pitchFamily="34" charset="0"/>
                </a:rPr>
                <a:t>Photoelectric beams, pressure mats, and trapped area detectors create invisible barriers or monitored zones.</a:t>
              </a:r>
              <a:endParaRPr lang="en-US" sz="2000" dirty="0"/>
            </a:p>
          </p:txBody>
        </p:sp>
      </p:grpSp>
      <p:grpSp>
        <p:nvGrpSpPr>
          <p:cNvPr id="19" name="Group 18">
            <a:extLst>
              <a:ext uri="{FF2B5EF4-FFF2-40B4-BE49-F238E27FC236}">
                <a16:creationId xmlns:a16="http://schemas.microsoft.com/office/drawing/2014/main" id="{CEFD087C-AB09-8E4E-D5A8-9E9DA55124DE}"/>
              </a:ext>
            </a:extLst>
          </p:cNvPr>
          <p:cNvGrpSpPr/>
          <p:nvPr/>
        </p:nvGrpSpPr>
        <p:grpSpPr>
          <a:xfrm>
            <a:off x="10796760" y="1885418"/>
            <a:ext cx="3451180" cy="1409344"/>
            <a:chOff x="612471" y="4582716"/>
            <a:chExt cx="3722967" cy="1409344"/>
          </a:xfrm>
        </p:grpSpPr>
        <p:pic>
          <p:nvPicPr>
            <p:cNvPr id="13" name="Image 4" descr="preencoded.png"/>
            <p:cNvPicPr>
              <a:picLocks noChangeAspect="1"/>
            </p:cNvPicPr>
            <p:nvPr/>
          </p:nvPicPr>
          <p:blipFill>
            <a:blip r:embed="rId5"/>
            <a:stretch>
              <a:fillRect/>
            </a:stretch>
          </p:blipFill>
          <p:spPr>
            <a:xfrm>
              <a:off x="612471" y="4582716"/>
              <a:ext cx="347411" cy="399931"/>
            </a:xfrm>
            <a:prstGeom prst="rect">
              <a:avLst/>
            </a:prstGeom>
          </p:spPr>
        </p:pic>
        <p:sp>
          <p:nvSpPr>
            <p:cNvPr id="14" name="Text 7"/>
            <p:cNvSpPr/>
            <p:nvPr/>
          </p:nvSpPr>
          <p:spPr>
            <a:xfrm>
              <a:off x="1034393" y="4649629"/>
              <a:ext cx="1981557" cy="250031"/>
            </a:xfrm>
            <a:prstGeom prst="rect">
              <a:avLst/>
            </a:prstGeom>
            <a:noFill/>
            <a:ln/>
          </p:spPr>
          <p:txBody>
            <a:bodyPr wrap="none" lIns="0" tIns="0" rIns="0" bIns="0" rtlCol="0" anchor="t"/>
            <a:lstStyle/>
            <a:p>
              <a:pPr marL="0" indent="0" algn="l">
                <a:lnSpc>
                  <a:spcPts val="1950"/>
                </a:lnSpc>
                <a:buNone/>
              </a:pPr>
              <a:r>
                <a:rPr lang="en-US" sz="2400" b="1" dirty="0">
                  <a:solidFill>
                    <a:srgbClr val="000000"/>
                  </a:solidFill>
                  <a:ea typeface="Arial Black Bold" pitchFamily="34" charset="-122"/>
                  <a:cs typeface="Arial Black Bold" pitchFamily="34" charset="-120"/>
                </a:rPr>
                <a:t>Visual verification</a:t>
              </a:r>
              <a:endParaRPr lang="en-US" sz="2400" dirty="0"/>
            </a:p>
          </p:txBody>
        </p:sp>
        <p:sp>
          <p:nvSpPr>
            <p:cNvPr id="15" name="Text 8"/>
            <p:cNvSpPr/>
            <p:nvPr/>
          </p:nvSpPr>
          <p:spPr>
            <a:xfrm>
              <a:off x="1062903" y="4968122"/>
              <a:ext cx="3272535" cy="1023938"/>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ea typeface="Arial Black" pitchFamily="34" charset="-122"/>
                  <a:cs typeface="Arial" panose="020B0604020202020204" pitchFamily="34" charset="0"/>
                </a:rPr>
                <a:t>Video motion detection and image verification cameras combine detection with visual confirmation.</a:t>
              </a:r>
              <a:endParaRPr lang="en-US" sz="2400" dirty="0"/>
            </a:p>
          </p:txBody>
        </p:sp>
      </p:grpSp>
      <p:pic>
        <p:nvPicPr>
          <p:cNvPr id="21" name="Graphic 20" descr="Chevron arrows outline">
            <a:extLst>
              <a:ext uri="{FF2B5EF4-FFF2-40B4-BE49-F238E27FC236}">
                <a16:creationId xmlns:a16="http://schemas.microsoft.com/office/drawing/2014/main" id="{11C18303-99C0-32C6-88C4-18E83CD3DF1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00730" y="1809149"/>
            <a:ext cx="457199" cy="457199"/>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174713-A248-45C8-E08A-9A49AFF724CD}"/>
            </a:ext>
          </a:extLst>
        </p:cNvPr>
        <p:cNvGrpSpPr/>
        <p:nvPr/>
      </p:nvGrpSpPr>
      <p:grpSpPr>
        <a:xfrm>
          <a:off x="0" y="0"/>
          <a:ext cx="0" cy="0"/>
          <a:chOff x="0" y="0"/>
          <a:chExt cx="0" cy="0"/>
        </a:xfrm>
      </p:grpSpPr>
      <p:pic>
        <p:nvPicPr>
          <p:cNvPr id="2" name="Image 0" descr="preencoded.png">
            <a:extLst>
              <a:ext uri="{FF2B5EF4-FFF2-40B4-BE49-F238E27FC236}">
                <a16:creationId xmlns:a16="http://schemas.microsoft.com/office/drawing/2014/main" id="{000E1153-238D-D318-DFCD-F5B58F469753}"/>
              </a:ext>
            </a:extLst>
          </p:cNvPr>
          <p:cNvPicPr>
            <a:picLocks/>
          </p:cNvPicPr>
          <p:nvPr/>
        </p:nvPicPr>
        <p:blipFill>
          <a:blip r:embed="rId3" cstate="screen">
            <a:extLst>
              <a:ext uri="{28A0092B-C50C-407E-A947-70E740481C1C}">
                <a14:useLocalDpi xmlns:a14="http://schemas.microsoft.com/office/drawing/2010/main"/>
              </a:ext>
            </a:extLst>
          </a:blip>
          <a:stretch>
            <a:fillRect/>
          </a:stretch>
        </p:blipFill>
        <p:spPr>
          <a:xfrm>
            <a:off x="10281264" y="1153030"/>
            <a:ext cx="3883473" cy="6032891"/>
          </a:xfrm>
          <a:prstGeom prst="rect">
            <a:avLst/>
          </a:prstGeom>
        </p:spPr>
      </p:pic>
      <p:sp>
        <p:nvSpPr>
          <p:cNvPr id="3" name="Text 0">
            <a:extLst>
              <a:ext uri="{FF2B5EF4-FFF2-40B4-BE49-F238E27FC236}">
                <a16:creationId xmlns:a16="http://schemas.microsoft.com/office/drawing/2014/main" id="{9556BB22-5AAB-E3DB-E8AB-5A7DE29DB72B}"/>
              </a:ext>
            </a:extLst>
          </p:cNvPr>
          <p:cNvSpPr>
            <a:spLocks/>
          </p:cNvSpPr>
          <p:nvPr/>
        </p:nvSpPr>
        <p:spPr>
          <a:xfrm>
            <a:off x="301224" y="1236160"/>
            <a:ext cx="13899846" cy="646331"/>
          </a:xfrm>
          <a:prstGeom prst="rect">
            <a:avLst/>
          </a:prstGeom>
          <a:noFill/>
          <a:ln/>
        </p:spPr>
        <p:txBody>
          <a:bodyPr wrap="none" lIns="0" tIns="0" rIns="0" bIns="0" rtlCol="0" anchor="t"/>
          <a:lstStyle/>
          <a:p>
            <a:pPr marL="0" indent="0" algn="l">
              <a:lnSpc>
                <a:spcPts val="3900"/>
              </a:lnSpc>
              <a:buNone/>
            </a:pPr>
            <a:r>
              <a:rPr lang="en-US" sz="3600" b="1" dirty="0">
                <a:solidFill>
                  <a:srgbClr val="FC4421"/>
                </a:solidFill>
                <a:latin typeface="+mj-lt"/>
                <a:ea typeface="Arial Black Bold" pitchFamily="34" charset="-122"/>
                <a:cs typeface="Arial Black Bold" pitchFamily="34" charset="-120"/>
              </a:rPr>
              <a:t>Intruder detection technologies</a:t>
            </a:r>
            <a:endParaRPr lang="en-US" sz="3600" dirty="0">
              <a:latin typeface="+mj-lt"/>
            </a:endParaRPr>
          </a:p>
        </p:txBody>
      </p:sp>
      <p:sp>
        <p:nvSpPr>
          <p:cNvPr id="16" name="Text 9">
            <a:extLst>
              <a:ext uri="{FF2B5EF4-FFF2-40B4-BE49-F238E27FC236}">
                <a16:creationId xmlns:a16="http://schemas.microsoft.com/office/drawing/2014/main" id="{8AF82A78-24A5-4EDE-AC1A-169BE5F92AB3}"/>
              </a:ext>
            </a:extLst>
          </p:cNvPr>
          <p:cNvSpPr/>
          <p:nvPr/>
        </p:nvSpPr>
        <p:spPr>
          <a:xfrm>
            <a:off x="336957" y="2066886"/>
            <a:ext cx="9654860" cy="511969"/>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ea typeface="Arial Black" pitchFamily="34" charset="-122"/>
                <a:cs typeface="Arial" panose="020B0604020202020204" pitchFamily="34" charset="0"/>
              </a:rPr>
              <a:t>Effective intruder detection requires layered protection with complementary technologies. </a:t>
            </a:r>
          </a:p>
          <a:p>
            <a:pPr marL="0" indent="0" algn="l">
              <a:lnSpc>
                <a:spcPct val="110000"/>
              </a:lnSpc>
              <a:buNone/>
            </a:pPr>
            <a:r>
              <a:rPr lang="en-US" sz="2400" dirty="0">
                <a:solidFill>
                  <a:srgbClr val="000000"/>
                </a:solidFill>
                <a:ea typeface="Arial Black" pitchFamily="34" charset="-122"/>
                <a:cs typeface="Arial" panose="020B0604020202020204" pitchFamily="34" charset="0"/>
              </a:rPr>
              <a:t>System design should include a mix of perimeter, space, and point protection to create defence in depth.</a:t>
            </a:r>
            <a:endParaRPr lang="en-US" sz="2400" dirty="0"/>
          </a:p>
        </p:txBody>
      </p:sp>
    </p:spTree>
    <p:extLst>
      <p:ext uri="{BB962C8B-B14F-4D97-AF65-F5344CB8AC3E}">
        <p14:creationId xmlns:p14="http://schemas.microsoft.com/office/powerpoint/2010/main" val="24318138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name="Slide 14">
    <p:spTree>
      <p:nvGrpSpPr>
        <p:cNvPr id="1" name=""/>
        <p:cNvGrpSpPr/>
        <p:nvPr/>
      </p:nvGrpSpPr>
      <p:grpSpPr>
        <a:xfrm>
          <a:off x="0" y="0"/>
          <a:ext cx="0" cy="0"/>
          <a:chOff x="0" y="0"/>
          <a:chExt cx="0" cy="0"/>
        </a:xfrm>
      </p:grpSpPr>
      <p:sp>
        <p:nvSpPr>
          <p:cNvPr id="2" name="Text 0"/>
          <p:cNvSpPr>
            <a:spLocks/>
          </p:cNvSpPr>
          <p:nvPr/>
        </p:nvSpPr>
        <p:spPr>
          <a:xfrm>
            <a:off x="301224" y="1069900"/>
            <a:ext cx="13899846" cy="646331"/>
          </a:xfrm>
          <a:prstGeom prst="rect">
            <a:avLst/>
          </a:prstGeom>
          <a:noFill/>
          <a:ln/>
        </p:spPr>
        <p:txBody>
          <a:bodyPr wrap="none" lIns="0" tIns="0" rIns="0" bIns="0" rtlCol="0" anchor="t"/>
          <a:lstStyle/>
          <a:p>
            <a:pPr marL="0" indent="0" algn="l">
              <a:lnSpc>
                <a:spcPts val="5550"/>
              </a:lnSpc>
              <a:buNone/>
            </a:pPr>
            <a:r>
              <a:rPr lang="en-US" sz="3600" b="1" dirty="0">
                <a:solidFill>
                  <a:srgbClr val="FC4421"/>
                </a:solidFill>
                <a:latin typeface="+mj-lt"/>
                <a:ea typeface="Arial Black Bold" pitchFamily="34" charset="-122"/>
                <a:cs typeface="Arial Black Bold" pitchFamily="34" charset="-120"/>
              </a:rPr>
              <a:t>Hold up alarm systems</a:t>
            </a:r>
            <a:endParaRPr lang="en-US" sz="3600" dirty="0">
              <a:latin typeface="+mj-lt"/>
            </a:endParaRPr>
          </a:p>
        </p:txBody>
      </p:sp>
      <p:sp>
        <p:nvSpPr>
          <p:cNvPr id="3" name="Shape 1"/>
          <p:cNvSpPr/>
          <p:nvPr/>
        </p:nvSpPr>
        <p:spPr>
          <a:xfrm>
            <a:off x="786170" y="1912031"/>
            <a:ext cx="4196358" cy="3718747"/>
          </a:xfrm>
          <a:prstGeom prst="roundRect">
            <a:avLst>
              <a:gd name="adj" fmla="val 2722"/>
            </a:avLst>
          </a:prstGeom>
          <a:solidFill>
            <a:srgbClr val="E5E5E6"/>
          </a:solidFill>
          <a:ln w="7620">
            <a:solidFill>
              <a:srgbClr val="CBCBCC"/>
            </a:solidFill>
            <a:prstDash val="solid"/>
          </a:ln>
        </p:spPr>
        <p:txBody>
          <a:bodyPr/>
          <a:lstStyle/>
          <a:p>
            <a:endParaRPr lang="en-GB"/>
          </a:p>
        </p:txBody>
      </p:sp>
      <p:sp>
        <p:nvSpPr>
          <p:cNvPr id="4" name="Text 2"/>
          <p:cNvSpPr/>
          <p:nvPr/>
        </p:nvSpPr>
        <p:spPr>
          <a:xfrm>
            <a:off x="1020604" y="2146466"/>
            <a:ext cx="2835235" cy="354330"/>
          </a:xfrm>
          <a:prstGeom prst="rect">
            <a:avLst/>
          </a:prstGeom>
          <a:noFill/>
          <a:ln/>
        </p:spPr>
        <p:txBody>
          <a:bodyPr wrap="none" lIns="0" tIns="0" rIns="0" bIns="0" rtlCol="0" anchor="t"/>
          <a:lstStyle/>
          <a:p>
            <a:pPr marL="0" indent="0" algn="l">
              <a:lnSpc>
                <a:spcPts val="2750"/>
              </a:lnSpc>
              <a:buNone/>
            </a:pPr>
            <a:r>
              <a:rPr lang="en-US" sz="2400" b="1" dirty="0">
                <a:solidFill>
                  <a:srgbClr val="000000"/>
                </a:solidFill>
                <a:ea typeface="Arial Black Bold" pitchFamily="34" charset="-122"/>
                <a:cs typeface="Arial Black Bold" pitchFamily="34" charset="-120"/>
              </a:rPr>
              <a:t>Fixed buttons</a:t>
            </a:r>
            <a:endParaRPr lang="en-US" sz="2400" dirty="0"/>
          </a:p>
        </p:txBody>
      </p:sp>
      <p:sp>
        <p:nvSpPr>
          <p:cNvPr id="5" name="Text 3"/>
          <p:cNvSpPr/>
          <p:nvPr/>
        </p:nvSpPr>
        <p:spPr>
          <a:xfrm>
            <a:off x="1020604" y="2636884"/>
            <a:ext cx="3727490" cy="2540318"/>
          </a:xfrm>
          <a:prstGeom prst="rect">
            <a:avLst/>
          </a:prstGeom>
          <a:noFill/>
          <a:ln/>
        </p:spPr>
        <p:txBody>
          <a:bodyPr wrap="square" lIns="0" tIns="0" rIns="0" bIns="0" rtlCol="0" anchor="t"/>
          <a:lstStyle/>
          <a:p>
            <a:pPr marL="0" indent="0" algn="l">
              <a:lnSpc>
                <a:spcPts val="285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Mounted under counters, desks, or in secure locations. Provide immediate silent alarm activation during duress situations. Must be positioned to avoid accidental activation while remaining easily accessible when needed.</a:t>
            </a:r>
            <a:endParaRPr lang="en-US" sz="2000" dirty="0"/>
          </a:p>
        </p:txBody>
      </p:sp>
      <p:sp>
        <p:nvSpPr>
          <p:cNvPr id="6" name="Shape 4"/>
          <p:cNvSpPr/>
          <p:nvPr/>
        </p:nvSpPr>
        <p:spPr>
          <a:xfrm>
            <a:off x="5209341" y="1911787"/>
            <a:ext cx="4196358" cy="3718746"/>
          </a:xfrm>
          <a:prstGeom prst="roundRect">
            <a:avLst>
              <a:gd name="adj" fmla="val 2722"/>
            </a:avLst>
          </a:prstGeom>
          <a:solidFill>
            <a:srgbClr val="E5E5E6"/>
          </a:solidFill>
          <a:ln w="7620">
            <a:solidFill>
              <a:srgbClr val="CBCBCC"/>
            </a:solidFill>
            <a:prstDash val="solid"/>
          </a:ln>
        </p:spPr>
        <p:txBody>
          <a:bodyPr/>
          <a:lstStyle/>
          <a:p>
            <a:endParaRPr lang="en-GB"/>
          </a:p>
        </p:txBody>
      </p:sp>
      <p:sp>
        <p:nvSpPr>
          <p:cNvPr id="7" name="Text 5"/>
          <p:cNvSpPr/>
          <p:nvPr/>
        </p:nvSpPr>
        <p:spPr>
          <a:xfrm>
            <a:off x="5443775" y="2146221"/>
            <a:ext cx="2835235" cy="354330"/>
          </a:xfrm>
          <a:prstGeom prst="rect">
            <a:avLst/>
          </a:prstGeom>
          <a:noFill/>
          <a:ln/>
        </p:spPr>
        <p:txBody>
          <a:bodyPr wrap="none" lIns="0" tIns="0" rIns="0" bIns="0" rtlCol="0" anchor="t"/>
          <a:lstStyle/>
          <a:p>
            <a:pPr marL="0" indent="0" algn="l">
              <a:lnSpc>
                <a:spcPts val="2750"/>
              </a:lnSpc>
              <a:buNone/>
            </a:pPr>
            <a:r>
              <a:rPr lang="en-US" sz="2400" b="1" dirty="0">
                <a:solidFill>
                  <a:srgbClr val="000000"/>
                </a:solidFill>
                <a:ea typeface="Arial Black Bold" pitchFamily="34" charset="-122"/>
                <a:cs typeface="Arial Black Bold" pitchFamily="34" charset="-120"/>
              </a:rPr>
              <a:t>Portable devices</a:t>
            </a:r>
            <a:endParaRPr lang="en-US" sz="2400" dirty="0"/>
          </a:p>
        </p:txBody>
      </p:sp>
      <p:sp>
        <p:nvSpPr>
          <p:cNvPr id="8" name="Text 6"/>
          <p:cNvSpPr/>
          <p:nvPr/>
        </p:nvSpPr>
        <p:spPr>
          <a:xfrm>
            <a:off x="5443775" y="2636639"/>
            <a:ext cx="3856636" cy="2540318"/>
          </a:xfrm>
          <a:prstGeom prst="rect">
            <a:avLst/>
          </a:prstGeom>
          <a:noFill/>
          <a:ln/>
        </p:spPr>
        <p:txBody>
          <a:bodyPr wrap="square" lIns="0" tIns="0" rIns="0" bIns="0" rtlCol="0" anchor="t"/>
          <a:lstStyle/>
          <a:p>
            <a:pPr marL="0" indent="0" algn="l">
              <a:lnSpc>
                <a:spcPts val="285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Wireless pendants, wristbands, or key fobs allow staff to summon help from anywhere within radio range. Critical for vulnerable workers or those who move throughout a facility. Require regular testing and battery maintenance.</a:t>
            </a:r>
            <a:endParaRPr lang="en-US" sz="2000" dirty="0"/>
          </a:p>
        </p:txBody>
      </p:sp>
      <p:sp>
        <p:nvSpPr>
          <p:cNvPr id="9" name="Shape 7"/>
          <p:cNvSpPr/>
          <p:nvPr/>
        </p:nvSpPr>
        <p:spPr>
          <a:xfrm>
            <a:off x="9640133" y="1912032"/>
            <a:ext cx="4196358" cy="3718746"/>
          </a:xfrm>
          <a:prstGeom prst="roundRect">
            <a:avLst>
              <a:gd name="adj" fmla="val 2722"/>
            </a:avLst>
          </a:prstGeom>
          <a:solidFill>
            <a:srgbClr val="E5E5E6"/>
          </a:solidFill>
          <a:ln w="7620">
            <a:solidFill>
              <a:srgbClr val="CBCBCC"/>
            </a:solidFill>
            <a:prstDash val="solid"/>
          </a:ln>
        </p:spPr>
        <p:txBody>
          <a:bodyPr/>
          <a:lstStyle/>
          <a:p>
            <a:endParaRPr lang="en-GB"/>
          </a:p>
        </p:txBody>
      </p:sp>
      <p:sp>
        <p:nvSpPr>
          <p:cNvPr id="10" name="Text 8"/>
          <p:cNvSpPr/>
          <p:nvPr/>
        </p:nvSpPr>
        <p:spPr>
          <a:xfrm>
            <a:off x="9874568" y="2146466"/>
            <a:ext cx="2835235" cy="354330"/>
          </a:xfrm>
          <a:prstGeom prst="rect">
            <a:avLst/>
          </a:prstGeom>
          <a:noFill/>
          <a:ln/>
        </p:spPr>
        <p:txBody>
          <a:bodyPr wrap="none" lIns="0" tIns="0" rIns="0" bIns="0" rtlCol="0" anchor="t"/>
          <a:lstStyle/>
          <a:p>
            <a:pPr marL="0" indent="0" algn="l">
              <a:lnSpc>
                <a:spcPts val="2750"/>
              </a:lnSpc>
              <a:buNone/>
            </a:pPr>
            <a:r>
              <a:rPr lang="en-US" sz="2400" b="1" dirty="0">
                <a:solidFill>
                  <a:srgbClr val="000000"/>
                </a:solidFill>
                <a:ea typeface="Arial Black Bold" pitchFamily="34" charset="-122"/>
                <a:cs typeface="Arial Black Bold" pitchFamily="34" charset="-120"/>
              </a:rPr>
              <a:t>Code entry systems</a:t>
            </a:r>
            <a:endParaRPr lang="en-US" sz="2400" dirty="0"/>
          </a:p>
        </p:txBody>
      </p:sp>
      <p:sp>
        <p:nvSpPr>
          <p:cNvPr id="11" name="Text 9"/>
          <p:cNvSpPr/>
          <p:nvPr/>
        </p:nvSpPr>
        <p:spPr>
          <a:xfrm>
            <a:off x="9874568" y="2636884"/>
            <a:ext cx="3946682" cy="2540318"/>
          </a:xfrm>
          <a:prstGeom prst="rect">
            <a:avLst/>
          </a:prstGeom>
          <a:noFill/>
          <a:ln/>
        </p:spPr>
        <p:txBody>
          <a:bodyPr wrap="square" lIns="0" tIns="0" rIns="0" bIns="0" rtlCol="0" anchor="t"/>
          <a:lstStyle/>
          <a:p>
            <a:pPr marL="0" indent="0" algn="l">
              <a:lnSpc>
                <a:spcPts val="285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Special duress codes entered into standard keypads trigger silent alarms. Useful as a secondary option when traditional buttons cannot be reached. Staff training essential to ensure proper use during high-stress situations.</a:t>
            </a:r>
            <a:endParaRPr lang="en-US" sz="2000" dirty="0"/>
          </a:p>
        </p:txBody>
      </p:sp>
      <p:sp>
        <p:nvSpPr>
          <p:cNvPr id="12" name="Text 10"/>
          <p:cNvSpPr/>
          <p:nvPr/>
        </p:nvSpPr>
        <p:spPr>
          <a:xfrm>
            <a:off x="793790" y="5908830"/>
            <a:ext cx="13042821" cy="1088708"/>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Hold up systems must comply with BS EN 50131-2-6 and connected directly to police-registered ARCs. Unlike intruder alarms, hold up systems are designed for activation during an incident, not preventative detection, making reliability and immediate response critical.</a:t>
            </a:r>
            <a:endParaRPr lang="en-US" sz="24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name="Slide 15">
    <p:spTree>
      <p:nvGrpSpPr>
        <p:cNvPr id="1" name=""/>
        <p:cNvGrpSpPr/>
        <p:nvPr/>
      </p:nvGrpSpPr>
      <p:grpSpPr>
        <a:xfrm>
          <a:off x="0" y="0"/>
          <a:ext cx="0" cy="0"/>
          <a:chOff x="0" y="0"/>
          <a:chExt cx="0" cy="0"/>
        </a:xfrm>
      </p:grpSpPr>
      <p:pic>
        <p:nvPicPr>
          <p:cNvPr id="2" name="Image 0" descr="preencoded.png"/>
          <p:cNvPicPr>
            <a:picLocks/>
          </p:cNvPicPr>
          <p:nvPr/>
        </p:nvPicPr>
        <p:blipFill>
          <a:blip r:embed="rId3" cstate="screen">
            <a:extLst>
              <a:ext uri="{28A0092B-C50C-407E-A947-70E740481C1C}">
                <a14:useLocalDpi xmlns:a14="http://schemas.microsoft.com/office/drawing/2010/main"/>
              </a:ext>
            </a:extLst>
          </a:blip>
          <a:stretch>
            <a:fillRect/>
          </a:stretch>
        </p:blipFill>
        <p:spPr>
          <a:xfrm>
            <a:off x="10281264" y="1153030"/>
            <a:ext cx="3883473" cy="6032891"/>
          </a:xfrm>
          <a:prstGeom prst="rect">
            <a:avLst/>
          </a:prstGeom>
        </p:spPr>
      </p:pic>
      <p:sp>
        <p:nvSpPr>
          <p:cNvPr id="3" name="Text 0"/>
          <p:cNvSpPr>
            <a:spLocks/>
          </p:cNvSpPr>
          <p:nvPr/>
        </p:nvSpPr>
        <p:spPr>
          <a:xfrm>
            <a:off x="301225" y="1153030"/>
            <a:ext cx="13899846" cy="646331"/>
          </a:xfrm>
          <a:prstGeom prst="rect">
            <a:avLst/>
          </a:prstGeom>
          <a:noFill/>
          <a:ln/>
        </p:spPr>
        <p:txBody>
          <a:bodyPr wrap="square" lIns="0" tIns="0" rIns="0" bIns="0" rtlCol="0" anchor="t"/>
          <a:lstStyle/>
          <a:p>
            <a:pPr marL="0" indent="0" algn="l">
              <a:lnSpc>
                <a:spcPts val="4500"/>
              </a:lnSpc>
              <a:buNone/>
            </a:pPr>
            <a:r>
              <a:rPr lang="en-US" sz="3600" b="1" dirty="0">
                <a:solidFill>
                  <a:srgbClr val="FC4421"/>
                </a:solidFill>
                <a:latin typeface="+mj-lt"/>
                <a:ea typeface="Arial Black Bold" pitchFamily="34" charset="-122"/>
                <a:cs typeface="Arial Black Bold" pitchFamily="34" charset="-120"/>
              </a:rPr>
              <a:t>Addressable emergency lighting systems</a:t>
            </a:r>
            <a:endParaRPr lang="en-US" sz="3600" dirty="0">
              <a:latin typeface="+mj-lt"/>
            </a:endParaRPr>
          </a:p>
        </p:txBody>
      </p:sp>
      <p:sp>
        <p:nvSpPr>
          <p:cNvPr id="4" name="Shape 1"/>
          <p:cNvSpPr/>
          <p:nvPr/>
        </p:nvSpPr>
        <p:spPr>
          <a:xfrm>
            <a:off x="305203" y="1873365"/>
            <a:ext cx="138232" cy="1282779"/>
          </a:xfrm>
          <a:prstGeom prst="roundRect">
            <a:avLst>
              <a:gd name="adj" fmla="val 56009"/>
            </a:avLst>
          </a:prstGeom>
          <a:solidFill>
            <a:srgbClr val="E5E5E6"/>
          </a:solidFill>
          <a:ln w="7620">
            <a:solidFill>
              <a:srgbClr val="CBCBCC"/>
            </a:solidFill>
            <a:prstDash val="solid"/>
          </a:ln>
        </p:spPr>
        <p:txBody>
          <a:bodyPr/>
          <a:lstStyle/>
          <a:p>
            <a:endParaRPr lang="en-GB"/>
          </a:p>
        </p:txBody>
      </p:sp>
      <p:sp>
        <p:nvSpPr>
          <p:cNvPr id="5" name="Text 2"/>
          <p:cNvSpPr/>
          <p:nvPr/>
        </p:nvSpPr>
        <p:spPr>
          <a:xfrm>
            <a:off x="666860" y="1898889"/>
            <a:ext cx="2304217" cy="287893"/>
          </a:xfrm>
          <a:prstGeom prst="rect">
            <a:avLst/>
          </a:prstGeom>
          <a:noFill/>
          <a:ln/>
        </p:spPr>
        <p:txBody>
          <a:bodyPr wrap="none" lIns="0" tIns="0" rIns="0" bIns="0" rtlCol="0" anchor="t"/>
          <a:lstStyle/>
          <a:p>
            <a:pPr marL="0" indent="0" algn="l">
              <a:lnSpc>
                <a:spcPts val="2250"/>
              </a:lnSpc>
              <a:buNone/>
            </a:pPr>
            <a:r>
              <a:rPr lang="en-US" sz="2400" b="1" dirty="0">
                <a:solidFill>
                  <a:srgbClr val="000000"/>
                </a:solidFill>
                <a:ea typeface="Arial Black Bold" pitchFamily="34" charset="-122"/>
                <a:cs typeface="Arial Black Bold" pitchFamily="34" charset="-120"/>
              </a:rPr>
              <a:t>Central monitoring</a:t>
            </a:r>
            <a:endParaRPr lang="en-US" sz="2400" dirty="0"/>
          </a:p>
        </p:txBody>
      </p:sp>
      <p:sp>
        <p:nvSpPr>
          <p:cNvPr id="6" name="Text 3"/>
          <p:cNvSpPr/>
          <p:nvPr/>
        </p:nvSpPr>
        <p:spPr>
          <a:xfrm>
            <a:off x="666860" y="2245805"/>
            <a:ext cx="9030318" cy="884396"/>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Addressable systems continuously monitor each emergency light's status, battery condition, and lamp functionality through dedicated control panels or building management integration.</a:t>
            </a:r>
            <a:endParaRPr lang="en-US" sz="2400" dirty="0"/>
          </a:p>
        </p:txBody>
      </p:sp>
      <p:sp>
        <p:nvSpPr>
          <p:cNvPr id="7" name="Shape 4"/>
          <p:cNvSpPr/>
          <p:nvPr/>
        </p:nvSpPr>
        <p:spPr>
          <a:xfrm>
            <a:off x="301225" y="3592105"/>
            <a:ext cx="138232" cy="1282779"/>
          </a:xfrm>
          <a:prstGeom prst="roundRect">
            <a:avLst>
              <a:gd name="adj" fmla="val 56009"/>
            </a:avLst>
          </a:prstGeom>
          <a:solidFill>
            <a:srgbClr val="E5E5E6"/>
          </a:solidFill>
          <a:ln w="7620">
            <a:solidFill>
              <a:srgbClr val="CBCBCC"/>
            </a:solidFill>
            <a:prstDash val="solid"/>
          </a:ln>
        </p:spPr>
        <p:txBody>
          <a:bodyPr/>
          <a:lstStyle/>
          <a:p>
            <a:endParaRPr lang="en-GB"/>
          </a:p>
        </p:txBody>
      </p:sp>
      <p:sp>
        <p:nvSpPr>
          <p:cNvPr id="8" name="Text 5"/>
          <p:cNvSpPr/>
          <p:nvPr/>
        </p:nvSpPr>
        <p:spPr>
          <a:xfrm>
            <a:off x="666860" y="3684617"/>
            <a:ext cx="2396847" cy="287893"/>
          </a:xfrm>
          <a:prstGeom prst="rect">
            <a:avLst/>
          </a:prstGeom>
          <a:noFill/>
          <a:ln/>
        </p:spPr>
        <p:txBody>
          <a:bodyPr wrap="none" lIns="0" tIns="0" rIns="0" bIns="0" rtlCol="0" anchor="t"/>
          <a:lstStyle/>
          <a:p>
            <a:pPr marL="0" indent="0" algn="l">
              <a:lnSpc>
                <a:spcPts val="2250"/>
              </a:lnSpc>
              <a:buNone/>
            </a:pPr>
            <a:r>
              <a:rPr lang="en-US" sz="2400" b="1" dirty="0">
                <a:solidFill>
                  <a:srgbClr val="000000"/>
                </a:solidFill>
                <a:ea typeface="Arial Black Bold" pitchFamily="34" charset="-122"/>
                <a:cs typeface="Arial Black Bold" pitchFamily="34" charset="-120"/>
              </a:rPr>
              <a:t>Individual addressing</a:t>
            </a:r>
            <a:endParaRPr lang="en-US" sz="2400" dirty="0"/>
          </a:p>
        </p:txBody>
      </p:sp>
      <p:sp>
        <p:nvSpPr>
          <p:cNvPr id="9" name="Text 6"/>
          <p:cNvSpPr/>
          <p:nvPr/>
        </p:nvSpPr>
        <p:spPr>
          <a:xfrm>
            <a:off x="666860" y="3990488"/>
            <a:ext cx="9125732" cy="884396"/>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Each emergency luminaire has a unique digital address, allowing precise identification of specific unit status and fault conditions. This enables targeted maintenance and reduces system downtime.</a:t>
            </a:r>
            <a:endParaRPr lang="en-US" sz="2400" dirty="0"/>
          </a:p>
        </p:txBody>
      </p:sp>
      <p:sp>
        <p:nvSpPr>
          <p:cNvPr id="10" name="Shape 7"/>
          <p:cNvSpPr/>
          <p:nvPr/>
        </p:nvSpPr>
        <p:spPr>
          <a:xfrm>
            <a:off x="306779" y="5434062"/>
            <a:ext cx="138232" cy="1282779"/>
          </a:xfrm>
          <a:prstGeom prst="roundRect">
            <a:avLst>
              <a:gd name="adj" fmla="val 56009"/>
            </a:avLst>
          </a:prstGeom>
          <a:solidFill>
            <a:srgbClr val="E5E5E6"/>
          </a:solidFill>
          <a:ln w="7620">
            <a:solidFill>
              <a:srgbClr val="CBCBCC"/>
            </a:solidFill>
            <a:prstDash val="solid"/>
          </a:ln>
        </p:spPr>
        <p:txBody>
          <a:bodyPr/>
          <a:lstStyle/>
          <a:p>
            <a:endParaRPr lang="en-GB"/>
          </a:p>
        </p:txBody>
      </p:sp>
      <p:sp>
        <p:nvSpPr>
          <p:cNvPr id="11" name="Text 8"/>
          <p:cNvSpPr/>
          <p:nvPr/>
        </p:nvSpPr>
        <p:spPr>
          <a:xfrm>
            <a:off x="666860" y="5330852"/>
            <a:ext cx="2304217" cy="287893"/>
          </a:xfrm>
          <a:prstGeom prst="rect">
            <a:avLst/>
          </a:prstGeom>
          <a:noFill/>
          <a:ln/>
        </p:spPr>
        <p:txBody>
          <a:bodyPr wrap="none" lIns="0" tIns="0" rIns="0" bIns="0" rtlCol="0" anchor="t"/>
          <a:lstStyle/>
          <a:p>
            <a:pPr marL="0" indent="0" algn="l">
              <a:lnSpc>
                <a:spcPts val="2250"/>
              </a:lnSpc>
              <a:buNone/>
            </a:pPr>
            <a:r>
              <a:rPr lang="en-US" sz="2400" b="1" dirty="0">
                <a:solidFill>
                  <a:srgbClr val="000000"/>
                </a:solidFill>
                <a:ea typeface="Arial Black Bold" pitchFamily="34" charset="-122"/>
                <a:cs typeface="Arial Black Bold" pitchFamily="34" charset="-120"/>
              </a:rPr>
              <a:t>Automated testing</a:t>
            </a:r>
            <a:endParaRPr lang="en-US" sz="2400" dirty="0"/>
          </a:p>
        </p:txBody>
      </p:sp>
      <p:sp>
        <p:nvSpPr>
          <p:cNvPr id="12" name="Text 9"/>
          <p:cNvSpPr/>
          <p:nvPr/>
        </p:nvSpPr>
        <p:spPr>
          <a:xfrm>
            <a:off x="666860" y="5618745"/>
            <a:ext cx="8477391" cy="884396"/>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Systems conduct programmed functional and duration tests as required by BS 5266, with results automatically logged for compliance records. This eliminates manual testing requirements and ensures consistent verification</a:t>
            </a:r>
            <a:r>
              <a:rPr lang="en-US" sz="2000" dirty="0">
                <a:solidFill>
                  <a:srgbClr val="000000"/>
                </a:solidFill>
                <a:latin typeface="Arial" panose="020B0604020202020204" pitchFamily="34" charset="0"/>
                <a:ea typeface="Arial Black" pitchFamily="34" charset="-122"/>
                <a:cs typeface="Arial" panose="020B0604020202020204" pitchFamily="34" charset="0"/>
              </a:rPr>
              <a:t>.</a:t>
            </a:r>
            <a:endParaRPr lang="en-US" sz="20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84BE87-3D46-2892-B643-CE2F38787933}"/>
            </a:ext>
          </a:extLst>
        </p:cNvPr>
        <p:cNvGrpSpPr/>
        <p:nvPr/>
      </p:nvGrpSpPr>
      <p:grpSpPr>
        <a:xfrm>
          <a:off x="0" y="0"/>
          <a:ext cx="0" cy="0"/>
          <a:chOff x="0" y="0"/>
          <a:chExt cx="0" cy="0"/>
        </a:xfrm>
      </p:grpSpPr>
      <p:pic>
        <p:nvPicPr>
          <p:cNvPr id="2" name="Image 0" descr="preencoded.png">
            <a:extLst>
              <a:ext uri="{FF2B5EF4-FFF2-40B4-BE49-F238E27FC236}">
                <a16:creationId xmlns:a16="http://schemas.microsoft.com/office/drawing/2014/main" id="{F8842D39-F9D3-1403-86A0-0559B1745C9A}"/>
              </a:ext>
            </a:extLst>
          </p:cNvPr>
          <p:cNvPicPr>
            <a:picLocks/>
          </p:cNvPicPr>
          <p:nvPr/>
        </p:nvPicPr>
        <p:blipFill>
          <a:blip r:embed="rId3" cstate="screen">
            <a:extLst>
              <a:ext uri="{28A0092B-C50C-407E-A947-70E740481C1C}">
                <a14:useLocalDpi xmlns:a14="http://schemas.microsoft.com/office/drawing/2010/main"/>
              </a:ext>
            </a:extLst>
          </a:blip>
          <a:stretch>
            <a:fillRect/>
          </a:stretch>
        </p:blipFill>
        <p:spPr>
          <a:xfrm>
            <a:off x="10281264" y="1153030"/>
            <a:ext cx="3883473" cy="6032891"/>
          </a:xfrm>
          <a:prstGeom prst="rect">
            <a:avLst/>
          </a:prstGeom>
        </p:spPr>
      </p:pic>
      <p:sp>
        <p:nvSpPr>
          <p:cNvPr id="3" name="Text 0">
            <a:extLst>
              <a:ext uri="{FF2B5EF4-FFF2-40B4-BE49-F238E27FC236}">
                <a16:creationId xmlns:a16="http://schemas.microsoft.com/office/drawing/2014/main" id="{8FB144ED-D876-A30D-2EBD-5E20A38BEFD2}"/>
              </a:ext>
            </a:extLst>
          </p:cNvPr>
          <p:cNvSpPr>
            <a:spLocks/>
          </p:cNvSpPr>
          <p:nvPr/>
        </p:nvSpPr>
        <p:spPr>
          <a:xfrm>
            <a:off x="301225" y="1153030"/>
            <a:ext cx="13899846" cy="646331"/>
          </a:xfrm>
          <a:prstGeom prst="rect">
            <a:avLst/>
          </a:prstGeom>
          <a:noFill/>
          <a:ln/>
        </p:spPr>
        <p:txBody>
          <a:bodyPr wrap="square" lIns="0" tIns="0" rIns="0" bIns="0" rtlCol="0" anchor="t"/>
          <a:lstStyle/>
          <a:p>
            <a:pPr marL="0" indent="0" algn="l">
              <a:lnSpc>
                <a:spcPts val="4500"/>
              </a:lnSpc>
              <a:buNone/>
            </a:pPr>
            <a:r>
              <a:rPr lang="en-US" sz="3600" b="1" dirty="0">
                <a:solidFill>
                  <a:srgbClr val="FC4421"/>
                </a:solidFill>
                <a:latin typeface="+mj-lt"/>
                <a:ea typeface="Arial Black Bold" pitchFamily="34" charset="-122"/>
                <a:cs typeface="Arial Black Bold" pitchFamily="34" charset="-120"/>
              </a:rPr>
              <a:t>Addressable emergency lighting systems</a:t>
            </a:r>
            <a:endParaRPr lang="en-US" sz="3600" dirty="0">
              <a:latin typeface="+mj-lt"/>
            </a:endParaRPr>
          </a:p>
        </p:txBody>
      </p:sp>
      <p:sp>
        <p:nvSpPr>
          <p:cNvPr id="13" name="Text 10">
            <a:extLst>
              <a:ext uri="{FF2B5EF4-FFF2-40B4-BE49-F238E27FC236}">
                <a16:creationId xmlns:a16="http://schemas.microsoft.com/office/drawing/2014/main" id="{E85DD2B9-2B64-5932-51A7-797C66F16568}"/>
              </a:ext>
            </a:extLst>
          </p:cNvPr>
          <p:cNvSpPr/>
          <p:nvPr/>
        </p:nvSpPr>
        <p:spPr>
          <a:xfrm>
            <a:off x="301225" y="1930956"/>
            <a:ext cx="9745538" cy="1179195"/>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Addressable emergency lighting represents a significant advancement over conventional systems, offering improved reliability, reduced maintenance costs, and comprehensive compliance documentation.</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These systems integrate with other building services through standard protocols or proprietary interfaces.</a:t>
            </a:r>
            <a:endParaRPr lang="en-US" sz="2400" dirty="0"/>
          </a:p>
        </p:txBody>
      </p:sp>
    </p:spTree>
    <p:extLst>
      <p:ext uri="{BB962C8B-B14F-4D97-AF65-F5344CB8AC3E}">
        <p14:creationId xmlns:p14="http://schemas.microsoft.com/office/powerpoint/2010/main" val="13946559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name="Slide 16">
    <p:spTree>
      <p:nvGrpSpPr>
        <p:cNvPr id="1" name=""/>
        <p:cNvGrpSpPr/>
        <p:nvPr/>
      </p:nvGrpSpPr>
      <p:grpSpPr>
        <a:xfrm>
          <a:off x="0" y="0"/>
          <a:ext cx="0" cy="0"/>
          <a:chOff x="0" y="0"/>
          <a:chExt cx="0" cy="0"/>
        </a:xfrm>
      </p:grpSpPr>
      <p:pic>
        <p:nvPicPr>
          <p:cNvPr id="2" name="Image 0" descr="preencoded.png"/>
          <p:cNvPicPr>
            <a:picLocks/>
          </p:cNvPicPr>
          <p:nvPr/>
        </p:nvPicPr>
        <p:blipFill>
          <a:blip r:embed="rId3" cstate="screen">
            <a:extLst>
              <a:ext uri="{28A0092B-C50C-407E-A947-70E740481C1C}">
                <a14:useLocalDpi xmlns:a14="http://schemas.microsoft.com/office/drawing/2010/main"/>
              </a:ext>
            </a:extLst>
          </a:blip>
          <a:stretch>
            <a:fillRect/>
          </a:stretch>
        </p:blipFill>
        <p:spPr>
          <a:xfrm>
            <a:off x="10281264" y="1153030"/>
            <a:ext cx="3883473" cy="6032891"/>
          </a:xfrm>
          <a:prstGeom prst="rect">
            <a:avLst/>
          </a:prstGeom>
        </p:spPr>
      </p:pic>
      <p:sp>
        <p:nvSpPr>
          <p:cNvPr id="3" name="Text 0"/>
          <p:cNvSpPr>
            <a:spLocks/>
          </p:cNvSpPr>
          <p:nvPr/>
        </p:nvSpPr>
        <p:spPr>
          <a:xfrm>
            <a:off x="301225" y="1153030"/>
            <a:ext cx="13899846" cy="646331"/>
          </a:xfrm>
          <a:prstGeom prst="rect">
            <a:avLst/>
          </a:prstGeom>
          <a:noFill/>
          <a:ln/>
        </p:spPr>
        <p:txBody>
          <a:bodyPr wrap="none" lIns="0" tIns="0" rIns="0" bIns="0" rtlCol="0" anchor="t"/>
          <a:lstStyle/>
          <a:p>
            <a:pPr marL="0" indent="0" algn="l">
              <a:lnSpc>
                <a:spcPts val="4500"/>
              </a:lnSpc>
              <a:buNone/>
            </a:pPr>
            <a:r>
              <a:rPr lang="en-US" sz="3600" b="1" dirty="0">
                <a:solidFill>
                  <a:srgbClr val="FC4421"/>
                </a:solidFill>
                <a:latin typeface="+mj-lt"/>
                <a:ea typeface="Arial Black Bold" pitchFamily="34" charset="-122"/>
                <a:cs typeface="Arial Black Bold" pitchFamily="34" charset="-120"/>
              </a:rPr>
              <a:t>Emergency lighting standards</a:t>
            </a:r>
            <a:endParaRPr lang="en-US" sz="3600" dirty="0">
              <a:latin typeface="+mj-lt"/>
            </a:endParaRPr>
          </a:p>
        </p:txBody>
      </p:sp>
      <p:grpSp>
        <p:nvGrpSpPr>
          <p:cNvPr id="22" name="Group 21">
            <a:extLst>
              <a:ext uri="{FF2B5EF4-FFF2-40B4-BE49-F238E27FC236}">
                <a16:creationId xmlns:a16="http://schemas.microsoft.com/office/drawing/2014/main" id="{71B0ADB7-F60E-DFDC-B630-56547EC2709C}"/>
              </a:ext>
            </a:extLst>
          </p:cNvPr>
          <p:cNvGrpSpPr/>
          <p:nvPr/>
        </p:nvGrpSpPr>
        <p:grpSpPr>
          <a:xfrm>
            <a:off x="322529" y="2418417"/>
            <a:ext cx="9479555" cy="3451741"/>
            <a:chOff x="651034" y="1979176"/>
            <a:chExt cx="7841933" cy="3237310"/>
          </a:xfrm>
        </p:grpSpPr>
        <p:sp>
          <p:nvSpPr>
            <p:cNvPr id="5" name="Shape 2"/>
            <p:cNvSpPr/>
            <p:nvPr/>
          </p:nvSpPr>
          <p:spPr>
            <a:xfrm>
              <a:off x="651034" y="1979176"/>
              <a:ext cx="7841933" cy="823913"/>
            </a:xfrm>
            <a:prstGeom prst="rect">
              <a:avLst/>
            </a:prstGeom>
            <a:solidFill>
              <a:srgbClr val="FFFFFF">
                <a:alpha val="4000"/>
              </a:srgbClr>
            </a:solidFill>
            <a:ln/>
          </p:spPr>
          <p:txBody>
            <a:bodyPr/>
            <a:lstStyle/>
            <a:p>
              <a:endParaRPr lang="en-GB" sz="2000"/>
            </a:p>
          </p:txBody>
        </p:sp>
        <p:sp>
          <p:nvSpPr>
            <p:cNvPr id="6" name="Text 3"/>
            <p:cNvSpPr/>
            <p:nvPr/>
          </p:nvSpPr>
          <p:spPr>
            <a:xfrm>
              <a:off x="834866" y="2097048"/>
              <a:ext cx="3549491" cy="294084"/>
            </a:xfrm>
            <a:prstGeom prst="rect">
              <a:avLst/>
            </a:prstGeom>
            <a:noFill/>
            <a:ln/>
          </p:spPr>
          <p:txBody>
            <a:bodyPr wrap="none" lIns="0" tIns="0" rIns="0" bIns="0" rtlCol="0" anchor="t"/>
            <a:lstStyle/>
            <a:p>
              <a:pPr marL="0" indent="0" algn="l">
                <a:lnSpc>
                  <a:spcPts val="23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BS 5266-1</a:t>
              </a:r>
              <a:endParaRPr lang="en-US" sz="2400" dirty="0"/>
            </a:p>
          </p:txBody>
        </p:sp>
        <p:sp>
          <p:nvSpPr>
            <p:cNvPr id="7" name="Text 4"/>
            <p:cNvSpPr/>
            <p:nvPr/>
          </p:nvSpPr>
          <p:spPr>
            <a:xfrm>
              <a:off x="3719996" y="2082678"/>
              <a:ext cx="3549491" cy="588169"/>
            </a:xfrm>
            <a:prstGeom prst="rect">
              <a:avLst/>
            </a:prstGeom>
            <a:noFill/>
            <a:ln/>
          </p:spPr>
          <p:txBody>
            <a:bodyPr wrap="square" lIns="0" tIns="0" rIns="0" bIns="0" rtlCol="0" anchor="t"/>
            <a:lstStyle/>
            <a:p>
              <a:pPr algn="l">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Code of practice for emergency lighting of premises</a:t>
              </a:r>
              <a:endParaRPr lang="en-US" sz="2400" dirty="0"/>
            </a:p>
          </p:txBody>
        </p:sp>
        <p:sp>
          <p:nvSpPr>
            <p:cNvPr id="8" name="Shape 5"/>
            <p:cNvSpPr/>
            <p:nvPr/>
          </p:nvSpPr>
          <p:spPr>
            <a:xfrm>
              <a:off x="651034" y="2803088"/>
              <a:ext cx="7841933" cy="529828"/>
            </a:xfrm>
            <a:prstGeom prst="rect">
              <a:avLst/>
            </a:prstGeom>
            <a:solidFill>
              <a:srgbClr val="000000">
                <a:alpha val="4000"/>
              </a:srgbClr>
            </a:solidFill>
            <a:ln/>
          </p:spPr>
          <p:txBody>
            <a:bodyPr/>
            <a:lstStyle/>
            <a:p>
              <a:endParaRPr lang="en-GB" sz="2000"/>
            </a:p>
          </p:txBody>
        </p:sp>
        <p:sp>
          <p:nvSpPr>
            <p:cNvPr id="9" name="Text 6"/>
            <p:cNvSpPr/>
            <p:nvPr/>
          </p:nvSpPr>
          <p:spPr>
            <a:xfrm>
              <a:off x="834866" y="2920960"/>
              <a:ext cx="3549491" cy="294084"/>
            </a:xfrm>
            <a:prstGeom prst="rect">
              <a:avLst/>
            </a:prstGeom>
            <a:noFill/>
            <a:ln/>
          </p:spPr>
          <p:txBody>
            <a:bodyPr wrap="none" lIns="0" tIns="0" rIns="0" bIns="0" rtlCol="0" anchor="t"/>
            <a:lstStyle/>
            <a:p>
              <a:pPr marL="0" indent="0" algn="l">
                <a:lnSpc>
                  <a:spcPts val="23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BS EN 1838</a:t>
              </a:r>
              <a:endParaRPr lang="en-US" sz="2400" dirty="0"/>
            </a:p>
          </p:txBody>
        </p:sp>
        <p:sp>
          <p:nvSpPr>
            <p:cNvPr id="10" name="Text 7"/>
            <p:cNvSpPr/>
            <p:nvPr/>
          </p:nvSpPr>
          <p:spPr>
            <a:xfrm>
              <a:off x="3719995" y="2955348"/>
              <a:ext cx="3549491" cy="294084"/>
            </a:xfrm>
            <a:prstGeom prst="rect">
              <a:avLst/>
            </a:prstGeom>
            <a:noFill/>
            <a:ln/>
          </p:spPr>
          <p:txBody>
            <a:bodyPr wrap="none" lIns="0" tIns="0" rIns="0" bIns="0" rtlCol="0" anchor="t"/>
            <a:lstStyle/>
            <a:p>
              <a:pPr marL="0" indent="0" algn="l">
                <a:lnSpc>
                  <a:spcPts val="23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Lighting applications - Emergency lighting</a:t>
              </a:r>
              <a:endParaRPr lang="en-US" sz="2400" dirty="0"/>
            </a:p>
          </p:txBody>
        </p:sp>
        <p:sp>
          <p:nvSpPr>
            <p:cNvPr id="11" name="Shape 8"/>
            <p:cNvSpPr/>
            <p:nvPr/>
          </p:nvSpPr>
          <p:spPr>
            <a:xfrm>
              <a:off x="651034" y="3332917"/>
              <a:ext cx="7841933" cy="529828"/>
            </a:xfrm>
            <a:prstGeom prst="rect">
              <a:avLst/>
            </a:prstGeom>
            <a:solidFill>
              <a:srgbClr val="FFFFFF">
                <a:alpha val="4000"/>
              </a:srgbClr>
            </a:solidFill>
            <a:ln/>
          </p:spPr>
          <p:txBody>
            <a:bodyPr/>
            <a:lstStyle/>
            <a:p>
              <a:endParaRPr lang="en-GB" sz="2000"/>
            </a:p>
          </p:txBody>
        </p:sp>
        <p:sp>
          <p:nvSpPr>
            <p:cNvPr id="12" name="Text 9"/>
            <p:cNvSpPr/>
            <p:nvPr/>
          </p:nvSpPr>
          <p:spPr>
            <a:xfrm>
              <a:off x="834866" y="3450788"/>
              <a:ext cx="3549491" cy="294084"/>
            </a:xfrm>
            <a:prstGeom prst="rect">
              <a:avLst/>
            </a:prstGeom>
            <a:noFill/>
            <a:ln/>
          </p:spPr>
          <p:txBody>
            <a:bodyPr wrap="none" lIns="0" tIns="0" rIns="0" bIns="0" rtlCol="0" anchor="t"/>
            <a:lstStyle/>
            <a:p>
              <a:pPr marL="0" indent="0" algn="l">
                <a:lnSpc>
                  <a:spcPts val="23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BS EN 60598-2-22</a:t>
              </a:r>
              <a:endParaRPr lang="en-US" sz="2400" dirty="0"/>
            </a:p>
          </p:txBody>
        </p:sp>
        <p:sp>
          <p:nvSpPr>
            <p:cNvPr id="13" name="Text 10"/>
            <p:cNvSpPr/>
            <p:nvPr/>
          </p:nvSpPr>
          <p:spPr>
            <a:xfrm>
              <a:off x="3719994" y="3460032"/>
              <a:ext cx="3549491" cy="294084"/>
            </a:xfrm>
            <a:prstGeom prst="rect">
              <a:avLst/>
            </a:prstGeom>
            <a:noFill/>
            <a:ln/>
          </p:spPr>
          <p:txBody>
            <a:bodyPr wrap="none" lIns="0" tIns="0" rIns="0" bIns="0" rtlCol="0" anchor="t"/>
            <a:lstStyle/>
            <a:p>
              <a:pPr marL="0" indent="0" algn="l">
                <a:lnSpc>
                  <a:spcPts val="23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Luminaires for emergency lighting</a:t>
              </a:r>
              <a:endParaRPr lang="en-US" sz="2400" dirty="0"/>
            </a:p>
          </p:txBody>
        </p:sp>
        <p:sp>
          <p:nvSpPr>
            <p:cNvPr id="14" name="Shape 11"/>
            <p:cNvSpPr/>
            <p:nvPr/>
          </p:nvSpPr>
          <p:spPr>
            <a:xfrm>
              <a:off x="651034" y="3862745"/>
              <a:ext cx="7841933" cy="529828"/>
            </a:xfrm>
            <a:prstGeom prst="rect">
              <a:avLst/>
            </a:prstGeom>
            <a:solidFill>
              <a:srgbClr val="000000">
                <a:alpha val="4000"/>
              </a:srgbClr>
            </a:solidFill>
            <a:ln/>
          </p:spPr>
          <p:txBody>
            <a:bodyPr/>
            <a:lstStyle/>
            <a:p>
              <a:endParaRPr lang="en-GB" sz="2000"/>
            </a:p>
          </p:txBody>
        </p:sp>
        <p:sp>
          <p:nvSpPr>
            <p:cNvPr id="15" name="Text 12"/>
            <p:cNvSpPr/>
            <p:nvPr/>
          </p:nvSpPr>
          <p:spPr>
            <a:xfrm>
              <a:off x="834866" y="3980617"/>
              <a:ext cx="3549491" cy="294084"/>
            </a:xfrm>
            <a:prstGeom prst="rect">
              <a:avLst/>
            </a:prstGeom>
            <a:noFill/>
            <a:ln/>
          </p:spPr>
          <p:txBody>
            <a:bodyPr wrap="none" lIns="0" tIns="0" rIns="0" bIns="0" rtlCol="0" anchor="t"/>
            <a:lstStyle/>
            <a:p>
              <a:pPr marL="0" indent="0" algn="l">
                <a:lnSpc>
                  <a:spcPts val="23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BS EN 50172</a:t>
              </a:r>
              <a:endParaRPr lang="en-US" sz="2400" dirty="0"/>
            </a:p>
          </p:txBody>
        </p:sp>
        <p:sp>
          <p:nvSpPr>
            <p:cNvPr id="16" name="Text 13"/>
            <p:cNvSpPr/>
            <p:nvPr/>
          </p:nvSpPr>
          <p:spPr>
            <a:xfrm>
              <a:off x="3719993" y="4001117"/>
              <a:ext cx="3549491" cy="294084"/>
            </a:xfrm>
            <a:prstGeom prst="rect">
              <a:avLst/>
            </a:prstGeom>
            <a:noFill/>
            <a:ln/>
          </p:spPr>
          <p:txBody>
            <a:bodyPr wrap="none" lIns="0" tIns="0" rIns="0" bIns="0" rtlCol="0" anchor="t"/>
            <a:lstStyle/>
            <a:p>
              <a:pPr marL="0" indent="0" algn="l">
                <a:lnSpc>
                  <a:spcPts val="23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Emergency escape lighting systems</a:t>
              </a:r>
              <a:endParaRPr lang="en-US" sz="2400" dirty="0"/>
            </a:p>
          </p:txBody>
        </p:sp>
        <p:sp>
          <p:nvSpPr>
            <p:cNvPr id="17" name="Shape 14"/>
            <p:cNvSpPr/>
            <p:nvPr/>
          </p:nvSpPr>
          <p:spPr>
            <a:xfrm>
              <a:off x="651034" y="4392573"/>
              <a:ext cx="7841933" cy="823913"/>
            </a:xfrm>
            <a:prstGeom prst="rect">
              <a:avLst/>
            </a:prstGeom>
            <a:solidFill>
              <a:srgbClr val="FFFFFF">
                <a:alpha val="4000"/>
              </a:srgbClr>
            </a:solidFill>
            <a:ln/>
          </p:spPr>
          <p:txBody>
            <a:bodyPr/>
            <a:lstStyle/>
            <a:p>
              <a:endParaRPr lang="en-GB" sz="2000"/>
            </a:p>
          </p:txBody>
        </p:sp>
        <p:sp>
          <p:nvSpPr>
            <p:cNvPr id="18" name="Text 15"/>
            <p:cNvSpPr/>
            <p:nvPr/>
          </p:nvSpPr>
          <p:spPr>
            <a:xfrm>
              <a:off x="834866" y="4510445"/>
              <a:ext cx="3549491" cy="294084"/>
            </a:xfrm>
            <a:prstGeom prst="rect">
              <a:avLst/>
            </a:prstGeom>
            <a:noFill/>
            <a:ln/>
          </p:spPr>
          <p:txBody>
            <a:bodyPr wrap="none" lIns="0" tIns="0" rIns="0" bIns="0" rtlCol="0" anchor="t"/>
            <a:lstStyle/>
            <a:p>
              <a:pPr marL="0" indent="0" algn="l">
                <a:lnSpc>
                  <a:spcPts val="23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BS 7671</a:t>
              </a:r>
              <a:endParaRPr lang="en-US" sz="2400" dirty="0"/>
            </a:p>
          </p:txBody>
        </p:sp>
        <p:sp>
          <p:nvSpPr>
            <p:cNvPr id="19" name="Text 16"/>
            <p:cNvSpPr/>
            <p:nvPr/>
          </p:nvSpPr>
          <p:spPr>
            <a:xfrm>
              <a:off x="3719996" y="4519689"/>
              <a:ext cx="4320262" cy="588169"/>
            </a:xfrm>
            <a:prstGeom prst="rect">
              <a:avLst/>
            </a:prstGeom>
            <a:noFill/>
            <a:ln/>
          </p:spPr>
          <p:txBody>
            <a:bodyPr wrap="square" lIns="0" tIns="0" rIns="0" bIns="0" rtlCol="0" anchor="t"/>
            <a:lstStyle/>
            <a:p>
              <a:pPr marL="0" indent="0" algn="l">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Requirements for electrical installations (IET Wiring Regulations)</a:t>
              </a:r>
              <a:endParaRPr lang="en-US" sz="2400" dirty="0"/>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0792BCA-8AB6-0FDF-AC08-CE636D202BE9}"/>
              </a:ext>
            </a:extLst>
          </p:cNvPr>
          <p:cNvSpPr>
            <a:spLocks noGrp="1"/>
          </p:cNvSpPr>
          <p:nvPr>
            <p:ph type="title"/>
          </p:nvPr>
        </p:nvSpPr>
        <p:spPr>
          <a:xfrm>
            <a:off x="301224" y="1153030"/>
            <a:ext cx="13899846" cy="646331"/>
          </a:xfrm>
        </p:spPr>
        <p:txBody>
          <a:bodyPr wrap="square" lIns="109301" tIns="54651" rIns="109301" bIns="54651" anchor="ctr" anchorCtr="0">
            <a:spAutoFit/>
          </a:bodyPr>
          <a:lstStyle/>
          <a:p>
            <a:r>
              <a:rPr lang="en-GB" sz="3600" dirty="0">
                <a:ea typeface="ＭＳ Ｐゴシック"/>
                <a:cs typeface="Arial"/>
              </a:rPr>
              <a:t>Objectives</a:t>
            </a:r>
          </a:p>
        </p:txBody>
      </p:sp>
      <p:sp>
        <p:nvSpPr>
          <p:cNvPr id="4" name="Content Placeholder 3">
            <a:extLst>
              <a:ext uri="{FF2B5EF4-FFF2-40B4-BE49-F238E27FC236}">
                <a16:creationId xmlns:a16="http://schemas.microsoft.com/office/drawing/2014/main" id="{BBFFC9DD-99F6-E5CA-5CF5-B1C6B4D6BBC1}"/>
              </a:ext>
            </a:extLst>
          </p:cNvPr>
          <p:cNvSpPr>
            <a:spLocks noGrp="1"/>
          </p:cNvSpPr>
          <p:nvPr>
            <p:ph sz="quarter" idx="10"/>
          </p:nvPr>
        </p:nvSpPr>
        <p:spPr>
          <a:xfrm>
            <a:off x="458856" y="2021776"/>
            <a:ext cx="11188549" cy="4980682"/>
          </a:xfrm>
        </p:spPr>
        <p:txBody>
          <a:bodyPr/>
          <a:lstStyle/>
          <a:p>
            <a:pPr algn="l"/>
            <a:r>
              <a:rPr lang="en-GB" sz="2400" dirty="0">
                <a:latin typeface="Arial"/>
                <a:cs typeface="Arial"/>
              </a:rPr>
              <a:t>By the end of this session, y</a:t>
            </a:r>
            <a:r>
              <a:rPr lang="en-GB" sz="2400" i="0" dirty="0">
                <a:effectLst/>
                <a:latin typeface="Arial"/>
                <a:cs typeface="Arial"/>
              </a:rPr>
              <a:t>ou should be able to:</a:t>
            </a:r>
          </a:p>
          <a:p>
            <a:pPr marL="457200" indent="-457200">
              <a:buFont typeface="Arial" panose="020B0604020202020204" pitchFamily="34" charset="0"/>
              <a:buChar char="•"/>
            </a:pPr>
            <a:r>
              <a:rPr lang="en-GB" sz="2400" b="1" dirty="0">
                <a:latin typeface="Arial"/>
                <a:cs typeface="Arial"/>
              </a:rPr>
              <a:t>Understand</a:t>
            </a:r>
            <a:r>
              <a:rPr lang="en-GB" sz="2400" dirty="0">
                <a:latin typeface="Arial"/>
                <a:cs typeface="Arial"/>
              </a:rPr>
              <a:t> the types of protection systems used in the industry.</a:t>
            </a:r>
          </a:p>
          <a:p>
            <a:pPr marL="457200" indent="-457200">
              <a:buFont typeface="Arial" panose="020B0604020202020204" pitchFamily="34" charset="0"/>
              <a:buChar char="•"/>
            </a:pPr>
            <a:r>
              <a:rPr lang="en-GB" sz="2400" b="1" dirty="0">
                <a:latin typeface="Arial"/>
                <a:cs typeface="Arial"/>
              </a:rPr>
              <a:t>Understand</a:t>
            </a:r>
            <a:r>
              <a:rPr lang="en-GB" sz="2400" dirty="0">
                <a:latin typeface="Arial"/>
                <a:cs typeface="Arial"/>
              </a:rPr>
              <a:t> signalling and notification types used in protection systems.</a:t>
            </a:r>
          </a:p>
          <a:p>
            <a:pPr marL="457200" indent="-457200">
              <a:buFont typeface="Arial" panose="020B0604020202020204" pitchFamily="34" charset="0"/>
              <a:buChar char="•"/>
            </a:pPr>
            <a:r>
              <a:rPr lang="en-GB" sz="2400" b="1" dirty="0">
                <a:latin typeface="Arial"/>
                <a:cs typeface="Arial"/>
              </a:rPr>
              <a:t>Understand</a:t>
            </a:r>
            <a:r>
              <a:rPr lang="en-GB" sz="2400" dirty="0">
                <a:latin typeface="Arial"/>
                <a:cs typeface="Arial"/>
              </a:rPr>
              <a:t> basic transmission methods in protection systems.</a:t>
            </a:r>
          </a:p>
          <a:p>
            <a:endParaRPr lang="en-GB" sz="2400" dirty="0"/>
          </a:p>
        </p:txBody>
      </p:sp>
    </p:spTree>
    <p:extLst>
      <p:ext uri="{BB962C8B-B14F-4D97-AF65-F5344CB8AC3E}">
        <p14:creationId xmlns:p14="http://schemas.microsoft.com/office/powerpoint/2010/main" val="36619081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F6C5AB-08E1-9C5A-A915-55C386A69C5B}"/>
            </a:ext>
          </a:extLst>
        </p:cNvPr>
        <p:cNvGrpSpPr/>
        <p:nvPr/>
      </p:nvGrpSpPr>
      <p:grpSpPr>
        <a:xfrm>
          <a:off x="0" y="0"/>
          <a:ext cx="0" cy="0"/>
          <a:chOff x="0" y="0"/>
          <a:chExt cx="0" cy="0"/>
        </a:xfrm>
      </p:grpSpPr>
      <p:pic>
        <p:nvPicPr>
          <p:cNvPr id="2" name="Image 0" descr="preencoded.png">
            <a:extLst>
              <a:ext uri="{FF2B5EF4-FFF2-40B4-BE49-F238E27FC236}">
                <a16:creationId xmlns:a16="http://schemas.microsoft.com/office/drawing/2014/main" id="{BB24BEDD-916B-AE1B-E20B-EB614E6E401F}"/>
              </a:ext>
            </a:extLst>
          </p:cNvPr>
          <p:cNvPicPr>
            <a:picLocks/>
          </p:cNvPicPr>
          <p:nvPr/>
        </p:nvPicPr>
        <p:blipFill>
          <a:blip r:embed="rId3" cstate="screen">
            <a:extLst>
              <a:ext uri="{28A0092B-C50C-407E-A947-70E740481C1C}">
                <a14:useLocalDpi xmlns:a14="http://schemas.microsoft.com/office/drawing/2010/main"/>
              </a:ext>
            </a:extLst>
          </a:blip>
          <a:stretch>
            <a:fillRect/>
          </a:stretch>
        </p:blipFill>
        <p:spPr>
          <a:xfrm>
            <a:off x="10281264" y="1153030"/>
            <a:ext cx="3883473" cy="6032891"/>
          </a:xfrm>
          <a:prstGeom prst="rect">
            <a:avLst/>
          </a:prstGeom>
        </p:spPr>
      </p:pic>
      <p:sp>
        <p:nvSpPr>
          <p:cNvPr id="3" name="Text 0">
            <a:extLst>
              <a:ext uri="{FF2B5EF4-FFF2-40B4-BE49-F238E27FC236}">
                <a16:creationId xmlns:a16="http://schemas.microsoft.com/office/drawing/2014/main" id="{76A2F472-F147-B6A4-3759-DE06E53AD355}"/>
              </a:ext>
            </a:extLst>
          </p:cNvPr>
          <p:cNvSpPr>
            <a:spLocks/>
          </p:cNvSpPr>
          <p:nvPr/>
        </p:nvSpPr>
        <p:spPr>
          <a:xfrm>
            <a:off x="301225" y="1153030"/>
            <a:ext cx="13899846" cy="646331"/>
          </a:xfrm>
          <a:prstGeom prst="rect">
            <a:avLst/>
          </a:prstGeom>
          <a:noFill/>
          <a:ln/>
        </p:spPr>
        <p:txBody>
          <a:bodyPr wrap="none" lIns="0" tIns="0" rIns="0" bIns="0" rtlCol="0" anchor="t"/>
          <a:lstStyle/>
          <a:p>
            <a:pPr marL="0" indent="0" algn="l">
              <a:lnSpc>
                <a:spcPts val="4500"/>
              </a:lnSpc>
              <a:buNone/>
            </a:pPr>
            <a:r>
              <a:rPr lang="en-US" sz="3600" b="1" dirty="0">
                <a:solidFill>
                  <a:srgbClr val="FC4421"/>
                </a:solidFill>
                <a:latin typeface="+mj-lt"/>
                <a:ea typeface="Arial Black Bold" pitchFamily="34" charset="-122"/>
                <a:cs typeface="Arial Black Bold" pitchFamily="34" charset="-120"/>
              </a:rPr>
              <a:t>Emergency lighting standards</a:t>
            </a:r>
            <a:endParaRPr lang="en-US" sz="3600" dirty="0">
              <a:latin typeface="+mj-lt"/>
            </a:endParaRPr>
          </a:p>
        </p:txBody>
      </p:sp>
      <p:sp>
        <p:nvSpPr>
          <p:cNvPr id="20" name="Text 17">
            <a:extLst>
              <a:ext uri="{FF2B5EF4-FFF2-40B4-BE49-F238E27FC236}">
                <a16:creationId xmlns:a16="http://schemas.microsoft.com/office/drawing/2014/main" id="{2505129B-CBC6-5C5F-17CB-CFABFBE500EE}"/>
              </a:ext>
            </a:extLst>
          </p:cNvPr>
          <p:cNvSpPr/>
          <p:nvPr/>
        </p:nvSpPr>
        <p:spPr>
          <a:xfrm>
            <a:off x="301225" y="1910832"/>
            <a:ext cx="9354828" cy="882253"/>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Emergency lighting systems must undergo monthly functional tests and annual full duration tests (typically 3-hours), with results documented in a logbook. </a:t>
            </a:r>
          </a:p>
          <a:p>
            <a:pPr marL="0" indent="0" algn="l">
              <a:lnSpc>
                <a:spcPts val="2300"/>
              </a:lnSpc>
              <a:buNone/>
            </a:pPr>
            <a:endParaRPr lang="en-US" sz="2400" dirty="0">
              <a:solidFill>
                <a:srgbClr val="000000"/>
              </a:solidFill>
              <a:latin typeface="Arial" panose="020B0604020202020204" pitchFamily="34" charset="0"/>
              <a:ea typeface="Arial Black" pitchFamily="34" charset="-122"/>
              <a:cs typeface="Arial" panose="020B0604020202020204" pitchFamily="34" charset="0"/>
            </a:endParaRPr>
          </a:p>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Addressable systems automate this process, maintaining electronic records and generating compliance reports.</a:t>
            </a:r>
            <a:endParaRPr lang="en-US" sz="2400" dirty="0"/>
          </a:p>
        </p:txBody>
      </p:sp>
      <p:sp>
        <p:nvSpPr>
          <p:cNvPr id="21" name="Text 18">
            <a:extLst>
              <a:ext uri="{FF2B5EF4-FFF2-40B4-BE49-F238E27FC236}">
                <a16:creationId xmlns:a16="http://schemas.microsoft.com/office/drawing/2014/main" id="{54103FFA-073E-6A68-CC15-69C2EC5C1B7C}"/>
              </a:ext>
            </a:extLst>
          </p:cNvPr>
          <p:cNvSpPr/>
          <p:nvPr/>
        </p:nvSpPr>
        <p:spPr>
          <a:xfrm>
            <a:off x="301225" y="4382787"/>
            <a:ext cx="9114197" cy="588169"/>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Different categories of emergency lighting (escape route, open area, high-risk task area) have specific illumination requirements defined in the standards.</a:t>
            </a:r>
            <a:endParaRPr lang="en-US" sz="2400" dirty="0"/>
          </a:p>
        </p:txBody>
      </p:sp>
    </p:spTree>
    <p:extLst>
      <p:ext uri="{BB962C8B-B14F-4D97-AF65-F5344CB8AC3E}">
        <p14:creationId xmlns:p14="http://schemas.microsoft.com/office/powerpoint/2010/main" val="35407605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name="Slide 17">
    <p:spTree>
      <p:nvGrpSpPr>
        <p:cNvPr id="1" name=""/>
        <p:cNvGrpSpPr/>
        <p:nvPr/>
      </p:nvGrpSpPr>
      <p:grpSpPr>
        <a:xfrm>
          <a:off x="0" y="0"/>
          <a:ext cx="0" cy="0"/>
          <a:chOff x="0" y="0"/>
          <a:chExt cx="0" cy="0"/>
        </a:xfrm>
      </p:grpSpPr>
      <p:sp>
        <p:nvSpPr>
          <p:cNvPr id="2" name="Text 0"/>
          <p:cNvSpPr>
            <a:spLocks/>
          </p:cNvSpPr>
          <p:nvPr/>
        </p:nvSpPr>
        <p:spPr>
          <a:xfrm>
            <a:off x="301224" y="1097610"/>
            <a:ext cx="13899846" cy="646331"/>
          </a:xfrm>
          <a:prstGeom prst="rect">
            <a:avLst/>
          </a:prstGeom>
          <a:noFill/>
          <a:ln/>
        </p:spPr>
        <p:txBody>
          <a:bodyPr wrap="none" lIns="0" tIns="0" rIns="0" bIns="0" rtlCol="0" anchor="t"/>
          <a:lstStyle/>
          <a:p>
            <a:pPr marL="0" indent="0" algn="l">
              <a:lnSpc>
                <a:spcPts val="5550"/>
              </a:lnSpc>
              <a:buNone/>
            </a:pPr>
            <a:r>
              <a:rPr lang="en-US" sz="3600" b="1" dirty="0">
                <a:solidFill>
                  <a:srgbClr val="FC4421"/>
                </a:solidFill>
                <a:latin typeface="+mj-lt"/>
                <a:ea typeface="Arial Black Bold" pitchFamily="34" charset="-122"/>
                <a:cs typeface="Arial Black Bold" pitchFamily="34" charset="-120"/>
              </a:rPr>
              <a:t>System voltage levels</a:t>
            </a:r>
            <a:endParaRPr lang="en-US" sz="3600" dirty="0">
              <a:latin typeface="+mj-lt"/>
            </a:endParaRPr>
          </a:p>
        </p:txBody>
      </p:sp>
      <p:sp>
        <p:nvSpPr>
          <p:cNvPr id="3" name="Text 1"/>
          <p:cNvSpPr/>
          <p:nvPr/>
        </p:nvSpPr>
        <p:spPr>
          <a:xfrm>
            <a:off x="793790" y="2094905"/>
            <a:ext cx="3248501" cy="354330"/>
          </a:xfrm>
          <a:prstGeom prst="rect">
            <a:avLst/>
          </a:prstGeom>
          <a:noFill/>
          <a:ln/>
        </p:spPr>
        <p:txBody>
          <a:bodyPr wrap="none" lIns="0" tIns="0" rIns="0" bIns="0" rtlCol="0" anchor="t"/>
          <a:lstStyle/>
          <a:p>
            <a:pPr marL="0" indent="0" algn="l">
              <a:lnSpc>
                <a:spcPts val="2750"/>
              </a:lnSpc>
              <a:buNone/>
            </a:pPr>
            <a:r>
              <a:rPr lang="en-US" sz="2400" b="1" dirty="0">
                <a:ea typeface="Arial Black Bold" pitchFamily="34" charset="-122"/>
                <a:cs typeface="Arial Black Bold" pitchFamily="34" charset="-120"/>
              </a:rPr>
              <a:t>Extra-low voltage (ELV)</a:t>
            </a:r>
            <a:endParaRPr lang="en-US" sz="2400" dirty="0"/>
          </a:p>
        </p:txBody>
      </p:sp>
      <p:sp>
        <p:nvSpPr>
          <p:cNvPr id="4" name="Text 2"/>
          <p:cNvSpPr/>
          <p:nvPr/>
        </p:nvSpPr>
        <p:spPr>
          <a:xfrm>
            <a:off x="793790" y="2676049"/>
            <a:ext cx="6244709" cy="362903"/>
          </a:xfrm>
          <a:prstGeom prst="rect">
            <a:avLst/>
          </a:prstGeom>
          <a:noFill/>
          <a:ln/>
        </p:spPr>
        <p:txBody>
          <a:bodyPr wrap="none" lIns="0" tIns="0" rIns="0" bIns="0" rtlCol="0" anchor="t"/>
          <a:lstStyle/>
          <a:p>
            <a:pPr marL="0" indent="0" algn="l">
              <a:lnSpc>
                <a:spcPts val="28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Typically, 12V or 24V DC systems</a:t>
            </a:r>
            <a:endParaRPr lang="en-US" sz="2400" dirty="0"/>
          </a:p>
        </p:txBody>
      </p:sp>
      <p:sp>
        <p:nvSpPr>
          <p:cNvPr id="5" name="Text 3"/>
          <p:cNvSpPr/>
          <p:nvPr/>
        </p:nvSpPr>
        <p:spPr>
          <a:xfrm>
            <a:off x="793790" y="3243024"/>
            <a:ext cx="6244709" cy="362903"/>
          </a:xfrm>
          <a:prstGeom prst="rect">
            <a:avLst/>
          </a:prstGeom>
          <a:noFill/>
          <a:ln/>
        </p:spPr>
        <p:txBody>
          <a:bodyPr wrap="non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400" dirty="0">
                <a:ea typeface="ＭＳ Ｐゴシック" charset="-128"/>
              </a:rPr>
              <a:t>Access control readers</a:t>
            </a:r>
          </a:p>
        </p:txBody>
      </p:sp>
      <p:sp>
        <p:nvSpPr>
          <p:cNvPr id="6" name="Text 4"/>
          <p:cNvSpPr/>
          <p:nvPr/>
        </p:nvSpPr>
        <p:spPr>
          <a:xfrm>
            <a:off x="793790" y="3685223"/>
            <a:ext cx="6244709" cy="362903"/>
          </a:xfrm>
          <a:prstGeom prst="rect">
            <a:avLst/>
          </a:prstGeom>
          <a:noFill/>
          <a:ln/>
        </p:spPr>
        <p:txBody>
          <a:bodyPr wrap="non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400" dirty="0">
                <a:ea typeface="ＭＳ Ｐゴシック" charset="-128"/>
              </a:rPr>
              <a:t>Most intruder alarm components</a:t>
            </a:r>
          </a:p>
        </p:txBody>
      </p:sp>
      <p:sp>
        <p:nvSpPr>
          <p:cNvPr id="7" name="Text 5"/>
          <p:cNvSpPr/>
          <p:nvPr/>
        </p:nvSpPr>
        <p:spPr>
          <a:xfrm>
            <a:off x="793790" y="4127421"/>
            <a:ext cx="6244709" cy="362903"/>
          </a:xfrm>
          <a:prstGeom prst="rect">
            <a:avLst/>
          </a:prstGeom>
          <a:noFill/>
          <a:ln/>
        </p:spPr>
        <p:txBody>
          <a:bodyPr wrap="non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400" dirty="0">
                <a:ea typeface="ＭＳ Ｐゴシック" charset="-128"/>
              </a:rPr>
              <a:t>CCTV cameras (PoE)</a:t>
            </a:r>
          </a:p>
        </p:txBody>
      </p:sp>
      <p:sp>
        <p:nvSpPr>
          <p:cNvPr id="8" name="Text 6"/>
          <p:cNvSpPr/>
          <p:nvPr/>
        </p:nvSpPr>
        <p:spPr>
          <a:xfrm>
            <a:off x="7591899" y="3211497"/>
            <a:ext cx="6244709" cy="362903"/>
          </a:xfrm>
          <a:prstGeom prst="rect">
            <a:avLst/>
          </a:prstGeom>
          <a:noFill/>
          <a:ln/>
        </p:spPr>
        <p:txBody>
          <a:bodyPr wrap="non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400" dirty="0">
                <a:ea typeface="ＭＳ Ｐゴシック" charset="-128"/>
              </a:rPr>
              <a:t>Self-contained emergency lighting</a:t>
            </a:r>
          </a:p>
        </p:txBody>
      </p:sp>
      <p:sp>
        <p:nvSpPr>
          <p:cNvPr id="10" name="Text 8"/>
          <p:cNvSpPr/>
          <p:nvPr/>
        </p:nvSpPr>
        <p:spPr>
          <a:xfrm>
            <a:off x="7599521" y="2094905"/>
            <a:ext cx="2835235" cy="354330"/>
          </a:xfrm>
          <a:prstGeom prst="rect">
            <a:avLst/>
          </a:prstGeom>
          <a:noFill/>
          <a:ln/>
        </p:spPr>
        <p:txBody>
          <a:bodyPr wrap="none" lIns="0" tIns="0" rIns="0" bIns="0" rtlCol="0" anchor="t"/>
          <a:lstStyle/>
          <a:p>
            <a:pPr marL="0" indent="0" algn="l">
              <a:lnSpc>
                <a:spcPts val="2750"/>
              </a:lnSpc>
              <a:buNone/>
            </a:pPr>
            <a:r>
              <a:rPr lang="en-US" sz="2400" b="1" dirty="0">
                <a:ea typeface="Arial Black Bold" pitchFamily="34" charset="-122"/>
                <a:cs typeface="Arial Black Bold" pitchFamily="34" charset="-120"/>
              </a:rPr>
              <a:t>Low Voltage (LV)</a:t>
            </a:r>
            <a:endParaRPr lang="en-US" sz="2400" dirty="0"/>
          </a:p>
        </p:txBody>
      </p:sp>
      <p:sp>
        <p:nvSpPr>
          <p:cNvPr id="11" name="Text 9"/>
          <p:cNvSpPr/>
          <p:nvPr/>
        </p:nvSpPr>
        <p:spPr>
          <a:xfrm>
            <a:off x="7599521" y="2676049"/>
            <a:ext cx="6244709" cy="362903"/>
          </a:xfrm>
          <a:prstGeom prst="rect">
            <a:avLst/>
          </a:prstGeom>
          <a:noFill/>
          <a:ln/>
        </p:spPr>
        <p:txBody>
          <a:bodyPr wrap="none" lIns="0" tIns="0" rIns="0" bIns="0" rtlCol="0" anchor="t"/>
          <a:lstStyle/>
          <a:p>
            <a:pPr marL="0" indent="0" algn="l">
              <a:lnSpc>
                <a:spcPts val="28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230V AC systems</a:t>
            </a:r>
            <a:endParaRPr lang="en-US" sz="2400" dirty="0"/>
          </a:p>
        </p:txBody>
      </p:sp>
      <p:sp>
        <p:nvSpPr>
          <p:cNvPr id="12" name="Text 10"/>
          <p:cNvSpPr/>
          <p:nvPr/>
        </p:nvSpPr>
        <p:spPr>
          <a:xfrm>
            <a:off x="793790" y="4981869"/>
            <a:ext cx="6244709" cy="362903"/>
          </a:xfrm>
          <a:prstGeom prst="rect">
            <a:avLst/>
          </a:prstGeom>
          <a:noFill/>
          <a:ln/>
        </p:spPr>
        <p:txBody>
          <a:bodyPr wrap="non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400" dirty="0">
                <a:ea typeface="ＭＳ Ｐゴシック" charset="-128"/>
              </a:rPr>
              <a:t>Centralised emergency lighting</a:t>
            </a:r>
          </a:p>
        </p:txBody>
      </p:sp>
      <p:sp>
        <p:nvSpPr>
          <p:cNvPr id="13" name="Text 11"/>
          <p:cNvSpPr/>
          <p:nvPr/>
        </p:nvSpPr>
        <p:spPr>
          <a:xfrm>
            <a:off x="793790" y="4554645"/>
            <a:ext cx="6244709" cy="362903"/>
          </a:xfrm>
          <a:prstGeom prst="rect">
            <a:avLst/>
          </a:prstGeom>
          <a:noFill/>
          <a:ln/>
        </p:spPr>
        <p:txBody>
          <a:bodyPr wrap="non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400" dirty="0">
                <a:ea typeface="ＭＳ Ｐゴシック" charset="-128"/>
              </a:rPr>
              <a:t>Fire alarm systems</a:t>
            </a:r>
          </a:p>
        </p:txBody>
      </p:sp>
      <p:sp>
        <p:nvSpPr>
          <p:cNvPr id="14" name="Text 12"/>
          <p:cNvSpPr/>
          <p:nvPr/>
        </p:nvSpPr>
        <p:spPr>
          <a:xfrm>
            <a:off x="793790" y="5398245"/>
            <a:ext cx="6244709" cy="362903"/>
          </a:xfrm>
          <a:prstGeom prst="rect">
            <a:avLst/>
          </a:prstGeom>
          <a:noFill/>
          <a:ln/>
        </p:spPr>
        <p:txBody>
          <a:bodyPr wrap="non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400" dirty="0">
                <a:ea typeface="ＭＳ Ｐゴシック" charset="-128"/>
              </a:rPr>
              <a:t>Electric locking (mag locks, strikes)</a:t>
            </a:r>
          </a:p>
        </p:txBody>
      </p:sp>
      <p:sp>
        <p:nvSpPr>
          <p:cNvPr id="15" name="Text 13"/>
          <p:cNvSpPr/>
          <p:nvPr/>
        </p:nvSpPr>
        <p:spPr>
          <a:xfrm>
            <a:off x="7591901" y="3685223"/>
            <a:ext cx="6244709" cy="362903"/>
          </a:xfrm>
          <a:prstGeom prst="rect">
            <a:avLst/>
          </a:prstGeom>
          <a:noFill/>
          <a:ln/>
        </p:spPr>
        <p:txBody>
          <a:bodyPr wrap="non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400" dirty="0">
                <a:ea typeface="ＭＳ Ｐゴシック" charset="-128"/>
              </a:rPr>
              <a:t>Powered gates and barriers</a:t>
            </a:r>
          </a:p>
        </p:txBody>
      </p:sp>
      <p:sp>
        <p:nvSpPr>
          <p:cNvPr id="18" name="Text 7"/>
          <p:cNvSpPr/>
          <p:nvPr/>
        </p:nvSpPr>
        <p:spPr>
          <a:xfrm>
            <a:off x="793791" y="6139282"/>
            <a:ext cx="5467310" cy="725805"/>
          </a:xfrm>
          <a:prstGeom prst="rect">
            <a:avLst/>
          </a:prstGeom>
          <a:noFill/>
          <a:ln/>
        </p:spPr>
        <p:txBody>
          <a:bodyPr wrap="square" lIns="0" tIns="0" rIns="0" bIns="0" rtlCol="0" anchor="t"/>
          <a:lstStyle/>
          <a:p>
            <a:pPr marL="0" indent="0" algn="l">
              <a:lnSpc>
                <a:spcPts val="28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Lower risk of electric shock but susceptible to voltage drop over distance.</a:t>
            </a:r>
            <a:endParaRPr lang="en-US" sz="2400" dirty="0"/>
          </a:p>
        </p:txBody>
      </p:sp>
      <p:sp>
        <p:nvSpPr>
          <p:cNvPr id="19" name="Text 14"/>
          <p:cNvSpPr/>
          <p:nvPr/>
        </p:nvSpPr>
        <p:spPr>
          <a:xfrm>
            <a:off x="7591898" y="6139281"/>
            <a:ext cx="6244709" cy="725805"/>
          </a:xfrm>
          <a:prstGeom prst="rect">
            <a:avLst/>
          </a:prstGeom>
          <a:noFill/>
          <a:ln/>
        </p:spPr>
        <p:txBody>
          <a:bodyPr wrap="square" lIns="0" tIns="0" rIns="0" bIns="0" rtlCol="0" anchor="t"/>
          <a:lstStyle/>
          <a:p>
            <a:pPr marL="0" indent="0" algn="l">
              <a:lnSpc>
                <a:spcPts val="28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Higher power capacity but requires qualified electricians for installation.</a:t>
            </a:r>
            <a:endParaRPr lang="en-US" sz="24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name="Slide 18">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1070810" y="1073435"/>
            <a:ext cx="12284242" cy="2002487"/>
          </a:xfrm>
          <a:prstGeom prst="rect">
            <a:avLst/>
          </a:prstGeom>
        </p:spPr>
      </p:pic>
      <p:sp>
        <p:nvSpPr>
          <p:cNvPr id="3" name="Text 0"/>
          <p:cNvSpPr>
            <a:spLocks/>
          </p:cNvSpPr>
          <p:nvPr/>
        </p:nvSpPr>
        <p:spPr>
          <a:xfrm>
            <a:off x="301224" y="3222653"/>
            <a:ext cx="13899846" cy="646331"/>
          </a:xfrm>
          <a:prstGeom prst="rect">
            <a:avLst/>
          </a:prstGeom>
          <a:noFill/>
          <a:ln/>
        </p:spPr>
        <p:txBody>
          <a:bodyPr wrap="none" lIns="0" tIns="0" rIns="0" bIns="0" rtlCol="0" anchor="t"/>
          <a:lstStyle/>
          <a:p>
            <a:pPr marL="0" indent="0" algn="l">
              <a:lnSpc>
                <a:spcPts val="4650"/>
              </a:lnSpc>
              <a:buNone/>
            </a:pPr>
            <a:r>
              <a:rPr lang="en-US" sz="3600" b="1" dirty="0" err="1">
                <a:solidFill>
                  <a:srgbClr val="FC4421"/>
                </a:solidFill>
                <a:latin typeface="+mj-lt"/>
                <a:ea typeface="Arial Black Bold" pitchFamily="34" charset="-122"/>
                <a:cs typeface="Arial Black Bold" pitchFamily="34" charset="-120"/>
              </a:rPr>
              <a:t>Signalling</a:t>
            </a:r>
            <a:r>
              <a:rPr lang="en-US" sz="3600" b="1" dirty="0">
                <a:solidFill>
                  <a:srgbClr val="FC4421"/>
                </a:solidFill>
                <a:latin typeface="+mj-lt"/>
                <a:ea typeface="Arial Black Bold" pitchFamily="34" charset="-122"/>
                <a:cs typeface="Arial Black Bold" pitchFamily="34" charset="-120"/>
              </a:rPr>
              <a:t> and notification overview</a:t>
            </a:r>
            <a:endParaRPr lang="en-US" sz="3600" dirty="0">
              <a:latin typeface="+mj-lt"/>
            </a:endParaRPr>
          </a:p>
        </p:txBody>
      </p:sp>
      <p:pic>
        <p:nvPicPr>
          <p:cNvPr id="4" name="Image 1" descr="preencoded.png"/>
          <p:cNvPicPr>
            <a:picLocks noChangeAspect="1"/>
          </p:cNvPicPr>
          <p:nvPr/>
        </p:nvPicPr>
        <p:blipFill>
          <a:blip r:embed="rId4"/>
          <a:stretch>
            <a:fillRect/>
          </a:stretch>
        </p:blipFill>
        <p:spPr>
          <a:xfrm>
            <a:off x="301224" y="3944421"/>
            <a:ext cx="3323749" cy="763191"/>
          </a:xfrm>
          <a:prstGeom prst="rect">
            <a:avLst/>
          </a:prstGeom>
        </p:spPr>
      </p:pic>
      <p:sp>
        <p:nvSpPr>
          <p:cNvPr id="5" name="Text 1"/>
          <p:cNvSpPr/>
          <p:nvPr/>
        </p:nvSpPr>
        <p:spPr>
          <a:xfrm>
            <a:off x="682701" y="4993717"/>
            <a:ext cx="2384941" cy="298013"/>
          </a:xfrm>
          <a:prstGeom prst="rect">
            <a:avLst/>
          </a:prstGeom>
          <a:noFill/>
          <a:ln/>
        </p:spPr>
        <p:txBody>
          <a:bodyPr wrap="none" lIns="0" tIns="0" rIns="0" bIns="0" rtlCol="0" anchor="t"/>
          <a:lstStyle/>
          <a:p>
            <a:pPr marL="0" indent="0" algn="l">
              <a:lnSpc>
                <a:spcPts val="2300"/>
              </a:lnSpc>
              <a:buNone/>
            </a:pPr>
            <a:r>
              <a:rPr lang="en-US" sz="2400" b="1" dirty="0">
                <a:solidFill>
                  <a:srgbClr val="000000"/>
                </a:solidFill>
                <a:ea typeface="Arial Black Bold" pitchFamily="34" charset="-122"/>
                <a:cs typeface="Arial Black Bold" pitchFamily="34" charset="-120"/>
              </a:rPr>
              <a:t>Local </a:t>
            </a:r>
          </a:p>
          <a:p>
            <a:pPr marL="0" indent="0" algn="l">
              <a:lnSpc>
                <a:spcPts val="2300"/>
              </a:lnSpc>
              <a:buNone/>
            </a:pPr>
            <a:r>
              <a:rPr lang="en-US" sz="2400" b="1" dirty="0">
                <a:solidFill>
                  <a:srgbClr val="000000"/>
                </a:solidFill>
                <a:ea typeface="Arial Black Bold" pitchFamily="34" charset="-122"/>
                <a:cs typeface="Arial Black Bold" pitchFamily="34" charset="-120"/>
              </a:rPr>
              <a:t>notification</a:t>
            </a:r>
            <a:endParaRPr lang="en-US" sz="2400" dirty="0"/>
          </a:p>
        </p:txBody>
      </p:sp>
      <p:sp>
        <p:nvSpPr>
          <p:cNvPr id="6" name="Text 2"/>
          <p:cNvSpPr/>
          <p:nvPr/>
        </p:nvSpPr>
        <p:spPr>
          <a:xfrm>
            <a:off x="682701" y="5648456"/>
            <a:ext cx="2942272" cy="305276"/>
          </a:xfrm>
          <a:prstGeom prst="rect">
            <a:avLst/>
          </a:prstGeom>
          <a:noFill/>
          <a:ln/>
        </p:spPr>
        <p:txBody>
          <a:bodyPr wrap="non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On-site audible and </a:t>
            </a:r>
          </a:p>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visual alarms</a:t>
            </a:r>
            <a:endParaRPr lang="en-US" sz="2400" dirty="0"/>
          </a:p>
        </p:txBody>
      </p:sp>
      <p:pic>
        <p:nvPicPr>
          <p:cNvPr id="7" name="Image 2" descr="preencoded.png"/>
          <p:cNvPicPr>
            <a:picLocks noChangeAspect="1"/>
          </p:cNvPicPr>
          <p:nvPr/>
        </p:nvPicPr>
        <p:blipFill>
          <a:blip r:embed="rId5"/>
          <a:stretch>
            <a:fillRect/>
          </a:stretch>
        </p:blipFill>
        <p:spPr>
          <a:xfrm>
            <a:off x="3800712" y="3924189"/>
            <a:ext cx="3323749" cy="763191"/>
          </a:xfrm>
          <a:prstGeom prst="rect">
            <a:avLst/>
          </a:prstGeom>
        </p:spPr>
      </p:pic>
      <p:sp>
        <p:nvSpPr>
          <p:cNvPr id="8" name="Text 3"/>
          <p:cNvSpPr/>
          <p:nvPr/>
        </p:nvSpPr>
        <p:spPr>
          <a:xfrm>
            <a:off x="4136411" y="4993717"/>
            <a:ext cx="2476500" cy="298013"/>
          </a:xfrm>
          <a:prstGeom prst="rect">
            <a:avLst/>
          </a:prstGeom>
          <a:noFill/>
          <a:ln/>
        </p:spPr>
        <p:txBody>
          <a:bodyPr wrap="none" lIns="0" tIns="0" rIns="0" bIns="0" rtlCol="0" anchor="t"/>
          <a:lstStyle/>
          <a:p>
            <a:pPr marL="0" indent="0" algn="l">
              <a:lnSpc>
                <a:spcPts val="2300"/>
              </a:lnSpc>
              <a:buNone/>
            </a:pPr>
            <a:r>
              <a:rPr lang="en-US" sz="2400" b="1" dirty="0">
                <a:solidFill>
                  <a:srgbClr val="000000"/>
                </a:solidFill>
                <a:ea typeface="Arial Black Bold" pitchFamily="34" charset="-122"/>
                <a:cs typeface="Arial Black Bold" pitchFamily="34" charset="-120"/>
              </a:rPr>
              <a:t>Building </a:t>
            </a:r>
          </a:p>
          <a:p>
            <a:pPr marL="0" indent="0" algn="l">
              <a:lnSpc>
                <a:spcPts val="2300"/>
              </a:lnSpc>
              <a:buNone/>
            </a:pPr>
            <a:r>
              <a:rPr lang="en-US" sz="2400" b="1" dirty="0">
                <a:solidFill>
                  <a:srgbClr val="000000"/>
                </a:solidFill>
                <a:ea typeface="Arial Black Bold" pitchFamily="34" charset="-122"/>
                <a:cs typeface="Arial Black Bold" pitchFamily="34" charset="-120"/>
              </a:rPr>
              <a:t>management</a:t>
            </a:r>
            <a:endParaRPr lang="en-US" sz="2400" dirty="0"/>
          </a:p>
        </p:txBody>
      </p:sp>
      <p:sp>
        <p:nvSpPr>
          <p:cNvPr id="9" name="Text 4"/>
          <p:cNvSpPr/>
          <p:nvPr/>
        </p:nvSpPr>
        <p:spPr>
          <a:xfrm>
            <a:off x="4136411" y="5648457"/>
            <a:ext cx="2942272" cy="305276"/>
          </a:xfrm>
          <a:prstGeom prst="rect">
            <a:avLst/>
          </a:prstGeom>
          <a:noFill/>
          <a:ln/>
        </p:spPr>
        <p:txBody>
          <a:bodyPr wrap="non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Integration with </a:t>
            </a:r>
          </a:p>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BMS/BEMS</a:t>
            </a:r>
            <a:endParaRPr lang="en-US" sz="2400" dirty="0"/>
          </a:p>
        </p:txBody>
      </p:sp>
      <p:pic>
        <p:nvPicPr>
          <p:cNvPr id="10" name="Image 3" descr="preencoded.png"/>
          <p:cNvPicPr>
            <a:picLocks noChangeAspect="1"/>
          </p:cNvPicPr>
          <p:nvPr/>
        </p:nvPicPr>
        <p:blipFill>
          <a:blip r:embed="rId6"/>
          <a:stretch>
            <a:fillRect/>
          </a:stretch>
        </p:blipFill>
        <p:spPr>
          <a:xfrm>
            <a:off x="7251147" y="3899926"/>
            <a:ext cx="3323749" cy="763191"/>
          </a:xfrm>
          <a:prstGeom prst="rect">
            <a:avLst/>
          </a:prstGeom>
        </p:spPr>
      </p:pic>
      <p:sp>
        <p:nvSpPr>
          <p:cNvPr id="11" name="Text 5"/>
          <p:cNvSpPr/>
          <p:nvPr/>
        </p:nvSpPr>
        <p:spPr>
          <a:xfrm>
            <a:off x="7590121" y="4971549"/>
            <a:ext cx="2384941" cy="298013"/>
          </a:xfrm>
          <a:prstGeom prst="rect">
            <a:avLst/>
          </a:prstGeom>
          <a:noFill/>
          <a:ln/>
        </p:spPr>
        <p:txBody>
          <a:bodyPr wrap="none" lIns="0" tIns="0" rIns="0" bIns="0" rtlCol="0" anchor="t"/>
          <a:lstStyle/>
          <a:p>
            <a:pPr marL="0" indent="0" algn="l">
              <a:lnSpc>
                <a:spcPts val="2300"/>
              </a:lnSpc>
              <a:buNone/>
            </a:pPr>
            <a:r>
              <a:rPr lang="en-US" sz="2400" b="1" dirty="0">
                <a:solidFill>
                  <a:srgbClr val="000000"/>
                </a:solidFill>
                <a:ea typeface="Arial Black Bold" pitchFamily="34" charset="-122"/>
                <a:cs typeface="Arial Black Bold" pitchFamily="34" charset="-120"/>
              </a:rPr>
              <a:t>Private </a:t>
            </a:r>
          </a:p>
          <a:p>
            <a:pPr marL="0" indent="0" algn="l">
              <a:lnSpc>
                <a:spcPts val="2300"/>
              </a:lnSpc>
              <a:buNone/>
            </a:pPr>
            <a:r>
              <a:rPr lang="en-US" sz="2400" b="1" dirty="0" err="1">
                <a:solidFill>
                  <a:srgbClr val="000000"/>
                </a:solidFill>
                <a:ea typeface="Arial Black Bold" pitchFamily="34" charset="-122"/>
                <a:cs typeface="Arial Black Bold" pitchFamily="34" charset="-120"/>
              </a:rPr>
              <a:t>signalling</a:t>
            </a:r>
            <a:endParaRPr lang="en-US" sz="2400" dirty="0"/>
          </a:p>
        </p:txBody>
      </p:sp>
      <p:sp>
        <p:nvSpPr>
          <p:cNvPr id="12" name="Text 6"/>
          <p:cNvSpPr/>
          <p:nvPr/>
        </p:nvSpPr>
        <p:spPr>
          <a:xfrm>
            <a:off x="7590121" y="5628386"/>
            <a:ext cx="2942272" cy="305276"/>
          </a:xfrm>
          <a:prstGeom prst="rect">
            <a:avLst/>
          </a:prstGeom>
          <a:noFill/>
          <a:ln/>
        </p:spPr>
        <p:txBody>
          <a:bodyPr wrap="non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Direct notification to </a:t>
            </a:r>
          </a:p>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stakeholders</a:t>
            </a:r>
            <a:endParaRPr lang="en-US" sz="2400" dirty="0"/>
          </a:p>
        </p:txBody>
      </p:sp>
      <p:pic>
        <p:nvPicPr>
          <p:cNvPr id="13" name="Image 4" descr="preencoded.png"/>
          <p:cNvPicPr>
            <a:picLocks noChangeAspect="1"/>
          </p:cNvPicPr>
          <p:nvPr/>
        </p:nvPicPr>
        <p:blipFill>
          <a:blip r:embed="rId7"/>
          <a:stretch>
            <a:fillRect/>
          </a:stretch>
        </p:blipFill>
        <p:spPr>
          <a:xfrm>
            <a:off x="10638948" y="3871704"/>
            <a:ext cx="3323749" cy="763191"/>
          </a:xfrm>
          <a:prstGeom prst="rect">
            <a:avLst/>
          </a:prstGeom>
        </p:spPr>
      </p:pic>
      <p:sp>
        <p:nvSpPr>
          <p:cNvPr id="14" name="Text 7"/>
          <p:cNvSpPr/>
          <p:nvPr/>
        </p:nvSpPr>
        <p:spPr>
          <a:xfrm>
            <a:off x="10952272" y="4993719"/>
            <a:ext cx="2384941" cy="298013"/>
          </a:xfrm>
          <a:prstGeom prst="rect">
            <a:avLst/>
          </a:prstGeom>
          <a:noFill/>
          <a:ln/>
        </p:spPr>
        <p:txBody>
          <a:bodyPr wrap="none" lIns="0" tIns="0" rIns="0" bIns="0" rtlCol="0" anchor="t"/>
          <a:lstStyle/>
          <a:p>
            <a:pPr marL="0" indent="0" algn="l">
              <a:lnSpc>
                <a:spcPts val="2300"/>
              </a:lnSpc>
              <a:buNone/>
            </a:pPr>
            <a:r>
              <a:rPr lang="en-US" sz="2400" b="1" dirty="0">
                <a:solidFill>
                  <a:srgbClr val="000000"/>
                </a:solidFill>
                <a:ea typeface="Arial Black Bold" pitchFamily="34" charset="-122"/>
                <a:cs typeface="Arial Black Bold" pitchFamily="34" charset="-120"/>
              </a:rPr>
              <a:t>Remote </a:t>
            </a:r>
          </a:p>
          <a:p>
            <a:pPr marL="0" indent="0" algn="l">
              <a:lnSpc>
                <a:spcPts val="2300"/>
              </a:lnSpc>
              <a:buNone/>
            </a:pPr>
            <a:r>
              <a:rPr lang="en-US" sz="2400" b="1" dirty="0">
                <a:solidFill>
                  <a:srgbClr val="000000"/>
                </a:solidFill>
                <a:ea typeface="Arial Black Bold" pitchFamily="34" charset="-122"/>
                <a:cs typeface="Arial Black Bold" pitchFamily="34" charset="-120"/>
              </a:rPr>
              <a:t>monitoring</a:t>
            </a:r>
            <a:endParaRPr lang="en-US" sz="2400" dirty="0"/>
          </a:p>
        </p:txBody>
      </p:sp>
      <p:sp>
        <p:nvSpPr>
          <p:cNvPr id="15" name="Text 8"/>
          <p:cNvSpPr/>
          <p:nvPr/>
        </p:nvSpPr>
        <p:spPr>
          <a:xfrm>
            <a:off x="10952272" y="5650556"/>
            <a:ext cx="2942272" cy="305276"/>
          </a:xfrm>
          <a:prstGeom prst="rect">
            <a:avLst/>
          </a:prstGeom>
          <a:noFill/>
          <a:ln/>
        </p:spPr>
        <p:txBody>
          <a:bodyPr wrap="non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ARC and emergency </a:t>
            </a:r>
          </a:p>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services</a:t>
            </a:r>
            <a:endParaRPr lang="en-US" sz="2400" dirty="0"/>
          </a:p>
        </p:txBody>
      </p:sp>
      <p:pic>
        <p:nvPicPr>
          <p:cNvPr id="16" name="Image 1" descr="preencoded.png">
            <a:extLst>
              <a:ext uri="{FF2B5EF4-FFF2-40B4-BE49-F238E27FC236}">
                <a16:creationId xmlns:a16="http://schemas.microsoft.com/office/drawing/2014/main" id="{3A79B042-7BD2-E5CB-8F27-FE7A5D4B28D2}"/>
              </a:ext>
            </a:extLst>
          </p:cNvPr>
          <p:cNvPicPr>
            <a:picLocks noChangeAspect="1"/>
          </p:cNvPicPr>
          <p:nvPr/>
        </p:nvPicPr>
        <p:blipFill>
          <a:blip r:embed="rId4"/>
          <a:srcRect l="14447" t="24416" r="59993" b="9861"/>
          <a:stretch>
            <a:fillRect/>
          </a:stretch>
        </p:blipFill>
        <p:spPr>
          <a:xfrm>
            <a:off x="1536135" y="4055328"/>
            <a:ext cx="849528" cy="501589"/>
          </a:xfrm>
          <a:prstGeom prst="rect">
            <a:avLst/>
          </a:prstGeom>
        </p:spPr>
      </p:pic>
      <p:pic>
        <p:nvPicPr>
          <p:cNvPr id="17" name="Picture 16" descr="preencoded.png">
            <a:extLst>
              <a:ext uri="{FF2B5EF4-FFF2-40B4-BE49-F238E27FC236}">
                <a16:creationId xmlns:a16="http://schemas.microsoft.com/office/drawing/2014/main" id="{A72398D6-66B0-ED23-B82F-F08D275D80DD}"/>
              </a:ext>
            </a:extLst>
          </p:cNvPr>
          <p:cNvPicPr>
            <a:picLocks noChangeAspect="1"/>
          </p:cNvPicPr>
          <p:nvPr/>
        </p:nvPicPr>
        <p:blipFill>
          <a:blip r:embed="rId8"/>
          <a:stretch>
            <a:fillRect/>
          </a:stretch>
        </p:blipFill>
        <p:spPr>
          <a:xfrm>
            <a:off x="1723534" y="4131690"/>
            <a:ext cx="304800" cy="38100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57F218-8311-97F4-6C72-B8B09F3985E7}"/>
            </a:ext>
          </a:extLst>
        </p:cNvPr>
        <p:cNvGrpSpPr/>
        <p:nvPr/>
      </p:nvGrpSpPr>
      <p:grpSpPr>
        <a:xfrm>
          <a:off x="0" y="0"/>
          <a:ext cx="0" cy="0"/>
          <a:chOff x="0" y="0"/>
          <a:chExt cx="0" cy="0"/>
        </a:xfrm>
      </p:grpSpPr>
      <p:pic>
        <p:nvPicPr>
          <p:cNvPr id="2" name="Image 0" descr="preencoded.png">
            <a:extLst>
              <a:ext uri="{FF2B5EF4-FFF2-40B4-BE49-F238E27FC236}">
                <a16:creationId xmlns:a16="http://schemas.microsoft.com/office/drawing/2014/main" id="{B5EC99F3-951B-D18C-E848-7AD8768CBF10}"/>
              </a:ext>
            </a:extLst>
          </p:cNvPr>
          <p:cNvPicPr>
            <a:picLocks noChangeAspect="1"/>
          </p:cNvPicPr>
          <p:nvPr/>
        </p:nvPicPr>
        <p:blipFill>
          <a:blip r:embed="rId3"/>
          <a:stretch>
            <a:fillRect/>
          </a:stretch>
        </p:blipFill>
        <p:spPr>
          <a:xfrm>
            <a:off x="1070810" y="1073435"/>
            <a:ext cx="12284242" cy="2002487"/>
          </a:xfrm>
          <a:prstGeom prst="rect">
            <a:avLst/>
          </a:prstGeom>
        </p:spPr>
      </p:pic>
      <p:sp>
        <p:nvSpPr>
          <p:cNvPr id="3" name="Text 0">
            <a:extLst>
              <a:ext uri="{FF2B5EF4-FFF2-40B4-BE49-F238E27FC236}">
                <a16:creationId xmlns:a16="http://schemas.microsoft.com/office/drawing/2014/main" id="{69C2A1A5-C093-D8BD-34DD-5C5F95437C86}"/>
              </a:ext>
            </a:extLst>
          </p:cNvPr>
          <p:cNvSpPr>
            <a:spLocks/>
          </p:cNvSpPr>
          <p:nvPr/>
        </p:nvSpPr>
        <p:spPr>
          <a:xfrm>
            <a:off x="301224" y="3222653"/>
            <a:ext cx="13899846" cy="646331"/>
          </a:xfrm>
          <a:prstGeom prst="rect">
            <a:avLst/>
          </a:prstGeom>
          <a:noFill/>
          <a:ln/>
        </p:spPr>
        <p:txBody>
          <a:bodyPr wrap="none" lIns="0" tIns="0" rIns="0" bIns="0" rtlCol="0" anchor="t"/>
          <a:lstStyle/>
          <a:p>
            <a:pPr marL="0" indent="0" algn="l">
              <a:lnSpc>
                <a:spcPts val="4650"/>
              </a:lnSpc>
              <a:buNone/>
            </a:pPr>
            <a:r>
              <a:rPr lang="en-GB" sz="3600" b="1" dirty="0">
                <a:solidFill>
                  <a:srgbClr val="FC4421"/>
                </a:solidFill>
                <a:latin typeface="+mj-lt"/>
                <a:ea typeface="Arial Black Bold"/>
                <a:cs typeface="Arial Black Bold" pitchFamily="34" charset="-120"/>
              </a:rPr>
              <a:t>Signalling</a:t>
            </a:r>
            <a:r>
              <a:rPr lang="en-US" sz="3600" b="1" dirty="0">
                <a:solidFill>
                  <a:srgbClr val="FC4421"/>
                </a:solidFill>
                <a:latin typeface="+mj-lt"/>
                <a:ea typeface="Arial Black Bold"/>
                <a:cs typeface="Arial Black Bold" pitchFamily="34" charset="-120"/>
              </a:rPr>
              <a:t> and notification overview</a:t>
            </a:r>
            <a:endParaRPr lang="en-US" sz="3600" dirty="0">
              <a:latin typeface="+mj-lt"/>
              <a:ea typeface="Arial Black Bold"/>
            </a:endParaRPr>
          </a:p>
        </p:txBody>
      </p:sp>
      <p:sp>
        <p:nvSpPr>
          <p:cNvPr id="16" name="Text 9">
            <a:extLst>
              <a:ext uri="{FF2B5EF4-FFF2-40B4-BE49-F238E27FC236}">
                <a16:creationId xmlns:a16="http://schemas.microsoft.com/office/drawing/2014/main" id="{DDBF3B35-8A1F-8AA9-26FD-022DB5B38AE2}"/>
              </a:ext>
            </a:extLst>
          </p:cNvPr>
          <p:cNvSpPr/>
          <p:nvPr/>
        </p:nvSpPr>
        <p:spPr>
          <a:xfrm>
            <a:off x="301224" y="4015715"/>
            <a:ext cx="13294995" cy="610553"/>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Effective protection systems rely on appropriate signalling and notification strategies to alert occupants, building managers, and emergency responders. </a:t>
            </a:r>
          </a:p>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Different systems require specific notification approaches based on risk assessment, regulatory requirements, and operational needs.</a:t>
            </a:r>
            <a:endParaRPr lang="en-US" sz="2400" dirty="0"/>
          </a:p>
        </p:txBody>
      </p:sp>
      <p:sp>
        <p:nvSpPr>
          <p:cNvPr id="17" name="Text 10">
            <a:extLst>
              <a:ext uri="{FF2B5EF4-FFF2-40B4-BE49-F238E27FC236}">
                <a16:creationId xmlns:a16="http://schemas.microsoft.com/office/drawing/2014/main" id="{6E7DB218-94EF-DFDD-AFD7-2DD7D7B2C025}"/>
              </a:ext>
            </a:extLst>
          </p:cNvPr>
          <p:cNvSpPr/>
          <p:nvPr/>
        </p:nvSpPr>
        <p:spPr>
          <a:xfrm>
            <a:off x="301224" y="5896230"/>
            <a:ext cx="13294995" cy="610553"/>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Signal path redundancy is increasingly important, with modern systems using multiple communication technologies to ensure reliable alarm transmission.</a:t>
            </a:r>
            <a:endParaRPr lang="en-US" sz="2400" dirty="0"/>
          </a:p>
        </p:txBody>
      </p:sp>
    </p:spTree>
    <p:extLst>
      <p:ext uri="{BB962C8B-B14F-4D97-AF65-F5344CB8AC3E}">
        <p14:creationId xmlns:p14="http://schemas.microsoft.com/office/powerpoint/2010/main" val="6105463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name="Slide 19">
    <p:spTree>
      <p:nvGrpSpPr>
        <p:cNvPr id="1" name=""/>
        <p:cNvGrpSpPr/>
        <p:nvPr/>
      </p:nvGrpSpPr>
      <p:grpSpPr>
        <a:xfrm>
          <a:off x="0" y="0"/>
          <a:ext cx="0" cy="0"/>
          <a:chOff x="0" y="0"/>
          <a:chExt cx="0" cy="0"/>
        </a:xfrm>
      </p:grpSpPr>
      <p:pic>
        <p:nvPicPr>
          <p:cNvPr id="2" name="Image 0" descr="preencoded.png"/>
          <p:cNvPicPr>
            <a:picLocks/>
          </p:cNvPicPr>
          <p:nvPr/>
        </p:nvPicPr>
        <p:blipFill>
          <a:blip r:embed="rId3" cstate="screen">
            <a:extLst>
              <a:ext uri="{28A0092B-C50C-407E-A947-70E740481C1C}">
                <a14:useLocalDpi xmlns:a14="http://schemas.microsoft.com/office/drawing/2010/main"/>
              </a:ext>
            </a:extLst>
          </a:blip>
          <a:stretch>
            <a:fillRect/>
          </a:stretch>
        </p:blipFill>
        <p:spPr>
          <a:xfrm>
            <a:off x="10923869" y="1397853"/>
            <a:ext cx="3391305" cy="5268318"/>
          </a:xfrm>
          <a:prstGeom prst="rect">
            <a:avLst/>
          </a:prstGeom>
        </p:spPr>
      </p:pic>
      <p:sp>
        <p:nvSpPr>
          <p:cNvPr id="3" name="Text 0"/>
          <p:cNvSpPr>
            <a:spLocks/>
          </p:cNvSpPr>
          <p:nvPr/>
        </p:nvSpPr>
        <p:spPr>
          <a:xfrm>
            <a:off x="301224" y="1000132"/>
            <a:ext cx="13899846" cy="646331"/>
          </a:xfrm>
          <a:prstGeom prst="rect">
            <a:avLst/>
          </a:prstGeom>
          <a:noFill/>
          <a:ln/>
        </p:spPr>
        <p:txBody>
          <a:bodyPr wrap="none" lIns="0" tIns="0" rIns="0" bIns="0" rtlCol="0" anchor="t"/>
          <a:lstStyle/>
          <a:p>
            <a:pPr marL="0" indent="0" algn="l">
              <a:lnSpc>
                <a:spcPts val="4500"/>
              </a:lnSpc>
              <a:buNone/>
            </a:pPr>
            <a:r>
              <a:rPr lang="en-US" sz="3600" b="1" dirty="0">
                <a:solidFill>
                  <a:srgbClr val="FC4421"/>
                </a:solidFill>
                <a:latin typeface="+mj-lt"/>
                <a:ea typeface="Arial Black Bold" pitchFamily="34" charset="-122"/>
                <a:cs typeface="Arial Black Bold" pitchFamily="34" charset="-120"/>
              </a:rPr>
              <a:t>Local audible and visual </a:t>
            </a:r>
            <a:r>
              <a:rPr lang="en-US" sz="3600" b="1" dirty="0" err="1">
                <a:solidFill>
                  <a:srgbClr val="FC4421"/>
                </a:solidFill>
                <a:latin typeface="+mj-lt"/>
                <a:ea typeface="Arial Black Bold" pitchFamily="34" charset="-122"/>
                <a:cs typeface="Arial Black Bold" pitchFamily="34" charset="-120"/>
              </a:rPr>
              <a:t>signalling</a:t>
            </a:r>
            <a:endParaRPr lang="en-US" sz="3600" dirty="0">
              <a:latin typeface="+mj-lt"/>
            </a:endParaRPr>
          </a:p>
        </p:txBody>
      </p:sp>
      <p:grpSp>
        <p:nvGrpSpPr>
          <p:cNvPr id="14" name="Group 13">
            <a:extLst>
              <a:ext uri="{FF2B5EF4-FFF2-40B4-BE49-F238E27FC236}">
                <a16:creationId xmlns:a16="http://schemas.microsoft.com/office/drawing/2014/main" id="{06CFF275-1BBE-613E-23C1-2837024E4392}"/>
              </a:ext>
            </a:extLst>
          </p:cNvPr>
          <p:cNvGrpSpPr/>
          <p:nvPr/>
        </p:nvGrpSpPr>
        <p:grpSpPr>
          <a:xfrm>
            <a:off x="376637" y="1572725"/>
            <a:ext cx="10426118" cy="5445159"/>
            <a:chOff x="695079" y="1574363"/>
            <a:chExt cx="7843188" cy="5445159"/>
          </a:xfrm>
        </p:grpSpPr>
        <p:pic>
          <p:nvPicPr>
            <p:cNvPr id="4" name="Image 1" descr="preencoded.png"/>
            <p:cNvPicPr>
              <a:picLocks noChangeAspect="1"/>
            </p:cNvPicPr>
            <p:nvPr/>
          </p:nvPicPr>
          <p:blipFill>
            <a:blip r:embed="rId4"/>
            <a:stretch>
              <a:fillRect/>
            </a:stretch>
          </p:blipFill>
          <p:spPr>
            <a:xfrm>
              <a:off x="736078" y="1574363"/>
              <a:ext cx="367750" cy="478791"/>
            </a:xfrm>
            <a:prstGeom prst="rect">
              <a:avLst/>
            </a:prstGeom>
          </p:spPr>
        </p:pic>
        <p:sp>
          <p:nvSpPr>
            <p:cNvPr id="5" name="Text 1"/>
            <p:cNvSpPr/>
            <p:nvPr/>
          </p:nvSpPr>
          <p:spPr>
            <a:xfrm>
              <a:off x="1287780" y="1651397"/>
              <a:ext cx="2299692" cy="287536"/>
            </a:xfrm>
            <a:prstGeom prst="rect">
              <a:avLst/>
            </a:prstGeom>
            <a:noFill/>
            <a:ln/>
          </p:spPr>
          <p:txBody>
            <a:bodyPr wrap="none" lIns="0" tIns="0" rIns="0" bIns="0" rtlCol="0" anchor="t"/>
            <a:lstStyle/>
            <a:p>
              <a:pPr marL="0" indent="0" algn="l">
                <a:lnSpc>
                  <a:spcPts val="2250"/>
                </a:lnSpc>
                <a:buNone/>
              </a:pPr>
              <a:r>
                <a:rPr lang="en-US" sz="2400" b="1" dirty="0">
                  <a:solidFill>
                    <a:srgbClr val="000000"/>
                  </a:solidFill>
                  <a:ea typeface="Arial Black Bold" pitchFamily="34" charset="-122"/>
                  <a:cs typeface="Arial Black Bold" pitchFamily="34" charset="-120"/>
                </a:rPr>
                <a:t>Audible devices</a:t>
              </a:r>
              <a:endParaRPr lang="en-US" sz="2400" dirty="0"/>
            </a:p>
          </p:txBody>
        </p:sp>
        <p:sp>
          <p:nvSpPr>
            <p:cNvPr id="6" name="Text 2"/>
            <p:cNvSpPr/>
            <p:nvPr/>
          </p:nvSpPr>
          <p:spPr>
            <a:xfrm>
              <a:off x="1287780" y="1980029"/>
              <a:ext cx="7212330" cy="882968"/>
            </a:xfrm>
            <a:prstGeom prst="rect">
              <a:avLst/>
            </a:prstGeom>
            <a:noFill/>
            <a:ln/>
          </p:spPr>
          <p:txBody>
            <a:bodyPr wrap="square" lIns="0" tIns="0" rIns="0" bIns="0" rtlCol="0" anchor="t"/>
            <a:lstStyle/>
            <a:p>
              <a:pPr marL="0" indent="0" algn="l">
                <a:lnSpc>
                  <a:spcPct val="105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Bells, electronic sounders, and voice alarm systems provide audible notification of alarm conditions. Sound levels typically 65dBA at bedhead or 75dBA minimum throughout occupied areas per relevant standards. External bells for intruder alarms can output 115dB</a:t>
              </a:r>
              <a:endParaRPr lang="en-US" sz="2400" dirty="0"/>
            </a:p>
          </p:txBody>
        </p:sp>
        <p:pic>
          <p:nvPicPr>
            <p:cNvPr id="7" name="Image 2" descr="preencoded.png"/>
            <p:cNvPicPr>
              <a:picLocks noChangeAspect="1"/>
            </p:cNvPicPr>
            <p:nvPr/>
          </p:nvPicPr>
          <p:blipFill>
            <a:blip r:embed="rId5"/>
            <a:stretch>
              <a:fillRect/>
            </a:stretch>
          </p:blipFill>
          <p:spPr>
            <a:xfrm>
              <a:off x="695079" y="3932280"/>
              <a:ext cx="403207" cy="459938"/>
            </a:xfrm>
            <a:prstGeom prst="rect">
              <a:avLst/>
            </a:prstGeom>
          </p:spPr>
        </p:pic>
        <p:sp>
          <p:nvSpPr>
            <p:cNvPr id="8" name="Text 3"/>
            <p:cNvSpPr/>
            <p:nvPr/>
          </p:nvSpPr>
          <p:spPr>
            <a:xfrm>
              <a:off x="1287781" y="3970853"/>
              <a:ext cx="2299692" cy="287536"/>
            </a:xfrm>
            <a:prstGeom prst="rect">
              <a:avLst/>
            </a:prstGeom>
            <a:noFill/>
            <a:ln/>
          </p:spPr>
          <p:txBody>
            <a:bodyPr wrap="none" lIns="0" tIns="0" rIns="0" bIns="0" rtlCol="0" anchor="t"/>
            <a:lstStyle/>
            <a:p>
              <a:pPr marL="0" indent="0" algn="l">
                <a:lnSpc>
                  <a:spcPts val="2250"/>
                </a:lnSpc>
                <a:buNone/>
              </a:pPr>
              <a:r>
                <a:rPr lang="en-US" sz="2400" b="1" dirty="0">
                  <a:solidFill>
                    <a:srgbClr val="000000"/>
                  </a:solidFill>
                  <a:ea typeface="Arial Black Bold" pitchFamily="34" charset="-122"/>
                  <a:cs typeface="Arial Black Bold" pitchFamily="34" charset="-120"/>
                </a:rPr>
                <a:t>Visual indicators</a:t>
              </a:r>
              <a:endParaRPr lang="en-US" sz="2400" dirty="0"/>
            </a:p>
          </p:txBody>
        </p:sp>
        <p:sp>
          <p:nvSpPr>
            <p:cNvPr id="9" name="Text 4"/>
            <p:cNvSpPr/>
            <p:nvPr/>
          </p:nvSpPr>
          <p:spPr>
            <a:xfrm>
              <a:off x="1287781" y="4243541"/>
              <a:ext cx="7250486" cy="882968"/>
            </a:xfrm>
            <a:prstGeom prst="rect">
              <a:avLst/>
            </a:prstGeom>
            <a:noFill/>
            <a:ln/>
          </p:spPr>
          <p:txBody>
            <a:bodyPr wrap="square" lIns="0" tIns="0" rIns="0" bIns="0" rtlCol="0" anchor="t"/>
            <a:lstStyle/>
            <a:p>
              <a:pPr marL="0" indent="0" algn="l">
                <a:lnSpc>
                  <a:spcPct val="105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Strobes, beacons, and LED indicators provide visual notification, especially for hearing-impaired occupants or high-noise environments. Flash rates and illumination levels specified in standards.</a:t>
              </a:r>
              <a:endParaRPr lang="en-US" sz="2400" dirty="0"/>
            </a:p>
          </p:txBody>
        </p:sp>
        <p:pic>
          <p:nvPicPr>
            <p:cNvPr id="10" name="Image 3" descr="preencoded.png"/>
            <p:cNvPicPr>
              <a:picLocks noChangeAspect="1"/>
            </p:cNvPicPr>
            <p:nvPr/>
          </p:nvPicPr>
          <p:blipFill>
            <a:blip r:embed="rId6"/>
            <a:stretch>
              <a:fillRect/>
            </a:stretch>
          </p:blipFill>
          <p:spPr>
            <a:xfrm>
              <a:off x="702171" y="5807424"/>
              <a:ext cx="396115" cy="459938"/>
            </a:xfrm>
            <a:prstGeom prst="rect">
              <a:avLst/>
            </a:prstGeom>
          </p:spPr>
        </p:pic>
        <p:sp>
          <p:nvSpPr>
            <p:cNvPr id="11" name="Text 5"/>
            <p:cNvSpPr/>
            <p:nvPr/>
          </p:nvSpPr>
          <p:spPr>
            <a:xfrm>
              <a:off x="1287780" y="5893625"/>
              <a:ext cx="2299692" cy="287536"/>
            </a:xfrm>
            <a:prstGeom prst="rect">
              <a:avLst/>
            </a:prstGeom>
            <a:noFill/>
            <a:ln/>
          </p:spPr>
          <p:txBody>
            <a:bodyPr wrap="none" lIns="0" tIns="0" rIns="0" bIns="0" rtlCol="0" anchor="t"/>
            <a:lstStyle/>
            <a:p>
              <a:pPr marL="0" indent="0" algn="l">
                <a:lnSpc>
                  <a:spcPts val="2250"/>
                </a:lnSpc>
                <a:buNone/>
              </a:pPr>
              <a:r>
                <a:rPr lang="en-US" sz="2400" b="1" dirty="0">
                  <a:solidFill>
                    <a:srgbClr val="000000"/>
                  </a:solidFill>
                  <a:ea typeface="Arial Black Bold" pitchFamily="34" charset="-122"/>
                  <a:cs typeface="Arial Black Bold" pitchFamily="34" charset="-120"/>
                </a:rPr>
                <a:t>Voice notification</a:t>
              </a:r>
              <a:endParaRPr lang="en-US" sz="2400" dirty="0"/>
            </a:p>
          </p:txBody>
        </p:sp>
        <p:sp>
          <p:nvSpPr>
            <p:cNvPr id="12" name="Text 6"/>
            <p:cNvSpPr/>
            <p:nvPr/>
          </p:nvSpPr>
          <p:spPr>
            <a:xfrm>
              <a:off x="1287779" y="6136554"/>
              <a:ext cx="7212330" cy="882968"/>
            </a:xfrm>
            <a:prstGeom prst="rect">
              <a:avLst/>
            </a:prstGeom>
            <a:noFill/>
            <a:ln/>
          </p:spPr>
          <p:txBody>
            <a:bodyPr wrap="square" lIns="0" tIns="0" rIns="0" bIns="0" rtlCol="0" anchor="t"/>
            <a:lstStyle/>
            <a:p>
              <a:pPr marL="0" indent="0" algn="l">
                <a:lnSpc>
                  <a:spcPct val="105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Sophisticated emergency voice communication systems deliver specific instructions beyond simple alarm tones. Intelligibility requirements defined in BS 5839-8 ensure message clarity.</a:t>
              </a:r>
              <a:endParaRPr lang="en-US" sz="2400" dirty="0"/>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972D99-5E60-73D6-5C02-B790FD0E870C}"/>
            </a:ext>
          </a:extLst>
        </p:cNvPr>
        <p:cNvGrpSpPr/>
        <p:nvPr/>
      </p:nvGrpSpPr>
      <p:grpSpPr>
        <a:xfrm>
          <a:off x="0" y="0"/>
          <a:ext cx="0" cy="0"/>
          <a:chOff x="0" y="0"/>
          <a:chExt cx="0" cy="0"/>
        </a:xfrm>
      </p:grpSpPr>
      <p:pic>
        <p:nvPicPr>
          <p:cNvPr id="2" name="Image 0" descr="preencoded.png">
            <a:extLst>
              <a:ext uri="{FF2B5EF4-FFF2-40B4-BE49-F238E27FC236}">
                <a16:creationId xmlns:a16="http://schemas.microsoft.com/office/drawing/2014/main" id="{00AE980C-3919-831B-1824-827A066523DF}"/>
              </a:ext>
            </a:extLst>
          </p:cNvPr>
          <p:cNvPicPr>
            <a:picLocks/>
          </p:cNvPicPr>
          <p:nvPr/>
        </p:nvPicPr>
        <p:blipFill>
          <a:blip r:embed="rId3" cstate="screen">
            <a:extLst>
              <a:ext uri="{28A0092B-C50C-407E-A947-70E740481C1C}">
                <a14:useLocalDpi xmlns:a14="http://schemas.microsoft.com/office/drawing/2010/main"/>
              </a:ext>
            </a:extLst>
          </a:blip>
          <a:stretch>
            <a:fillRect/>
          </a:stretch>
        </p:blipFill>
        <p:spPr>
          <a:xfrm>
            <a:off x="10281264" y="1153030"/>
            <a:ext cx="3883473" cy="6032891"/>
          </a:xfrm>
          <a:prstGeom prst="rect">
            <a:avLst/>
          </a:prstGeom>
        </p:spPr>
      </p:pic>
      <p:sp>
        <p:nvSpPr>
          <p:cNvPr id="3" name="Text 0">
            <a:extLst>
              <a:ext uri="{FF2B5EF4-FFF2-40B4-BE49-F238E27FC236}">
                <a16:creationId xmlns:a16="http://schemas.microsoft.com/office/drawing/2014/main" id="{C2658B55-97C9-2227-C321-4AD06730681D}"/>
              </a:ext>
            </a:extLst>
          </p:cNvPr>
          <p:cNvSpPr>
            <a:spLocks/>
          </p:cNvSpPr>
          <p:nvPr/>
        </p:nvSpPr>
        <p:spPr>
          <a:xfrm>
            <a:off x="301224" y="1153030"/>
            <a:ext cx="13899846" cy="646331"/>
          </a:xfrm>
          <a:prstGeom prst="rect">
            <a:avLst/>
          </a:prstGeom>
          <a:noFill/>
          <a:ln/>
        </p:spPr>
        <p:txBody>
          <a:bodyPr wrap="none" lIns="0" tIns="0" rIns="0" bIns="0" rtlCol="0" anchor="t"/>
          <a:lstStyle/>
          <a:p>
            <a:pPr marL="0" indent="0" algn="l">
              <a:lnSpc>
                <a:spcPts val="4500"/>
              </a:lnSpc>
              <a:buNone/>
            </a:pPr>
            <a:r>
              <a:rPr lang="en-US" sz="3600" b="1" dirty="0">
                <a:solidFill>
                  <a:srgbClr val="FC4421"/>
                </a:solidFill>
                <a:latin typeface="+mj-lt"/>
                <a:ea typeface="Arial Black Bold" pitchFamily="34" charset="-122"/>
                <a:cs typeface="Arial Black Bold" pitchFamily="34" charset="-120"/>
              </a:rPr>
              <a:t>Local audible and visual </a:t>
            </a:r>
            <a:r>
              <a:rPr lang="en-US" sz="3600" b="1" dirty="0" err="1">
                <a:solidFill>
                  <a:srgbClr val="FC4421"/>
                </a:solidFill>
                <a:latin typeface="+mj-lt"/>
                <a:ea typeface="Arial Black Bold" pitchFamily="34" charset="-122"/>
                <a:cs typeface="Arial Black Bold" pitchFamily="34" charset="-120"/>
              </a:rPr>
              <a:t>signalling</a:t>
            </a:r>
            <a:endParaRPr lang="en-US" sz="3600" dirty="0">
              <a:latin typeface="+mj-lt"/>
            </a:endParaRPr>
          </a:p>
        </p:txBody>
      </p:sp>
      <p:sp>
        <p:nvSpPr>
          <p:cNvPr id="13" name="Text 7">
            <a:extLst>
              <a:ext uri="{FF2B5EF4-FFF2-40B4-BE49-F238E27FC236}">
                <a16:creationId xmlns:a16="http://schemas.microsoft.com/office/drawing/2014/main" id="{5B28927F-3519-DE31-2295-6C23ABE5683A}"/>
              </a:ext>
            </a:extLst>
          </p:cNvPr>
          <p:cNvSpPr/>
          <p:nvPr/>
        </p:nvSpPr>
        <p:spPr>
          <a:xfrm>
            <a:off x="301224" y="1940112"/>
            <a:ext cx="9787998" cy="882968"/>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Local signalling devices must be selected based on building acoustics, occupant characteristics, and ambient conditions.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Different systems (fire, security, etc.) require distinct audible signatures to avoid confusion during emergencies.</a:t>
            </a:r>
            <a:endParaRPr lang="en-US" sz="2400" dirty="0"/>
          </a:p>
        </p:txBody>
      </p:sp>
    </p:spTree>
    <p:extLst>
      <p:ext uri="{BB962C8B-B14F-4D97-AF65-F5344CB8AC3E}">
        <p14:creationId xmlns:p14="http://schemas.microsoft.com/office/powerpoint/2010/main" val="340612775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name="Slide 21">
    <p:spTree>
      <p:nvGrpSpPr>
        <p:cNvPr id="1" name=""/>
        <p:cNvGrpSpPr/>
        <p:nvPr/>
      </p:nvGrpSpPr>
      <p:grpSpPr>
        <a:xfrm>
          <a:off x="0" y="0"/>
          <a:ext cx="0" cy="0"/>
          <a:chOff x="0" y="0"/>
          <a:chExt cx="0" cy="0"/>
        </a:xfrm>
      </p:grpSpPr>
      <p:sp>
        <p:nvSpPr>
          <p:cNvPr id="9" name="Shape 7"/>
          <p:cNvSpPr/>
          <p:nvPr/>
        </p:nvSpPr>
        <p:spPr>
          <a:xfrm>
            <a:off x="144379" y="1638255"/>
            <a:ext cx="4886393" cy="4243513"/>
          </a:xfrm>
          <a:prstGeom prst="roundRect">
            <a:avLst>
              <a:gd name="adj" fmla="val 2270"/>
            </a:avLst>
          </a:prstGeom>
          <a:solidFill>
            <a:srgbClr val="E5E5E6"/>
          </a:solidFill>
          <a:ln w="7620">
            <a:solidFill>
              <a:srgbClr val="CBCBCC"/>
            </a:solidFill>
            <a:prstDash val="solid"/>
          </a:ln>
        </p:spPr>
        <p:txBody>
          <a:bodyPr/>
          <a:lstStyle/>
          <a:p>
            <a:endParaRPr lang="en-GB"/>
          </a:p>
        </p:txBody>
      </p:sp>
      <p:sp>
        <p:nvSpPr>
          <p:cNvPr id="15" name="Shape 13"/>
          <p:cNvSpPr/>
          <p:nvPr/>
        </p:nvSpPr>
        <p:spPr>
          <a:xfrm>
            <a:off x="5150473" y="1638255"/>
            <a:ext cx="4731426" cy="4243513"/>
          </a:xfrm>
          <a:prstGeom prst="roundRect">
            <a:avLst>
              <a:gd name="adj" fmla="val 2270"/>
            </a:avLst>
          </a:prstGeom>
          <a:solidFill>
            <a:srgbClr val="E5E5E6"/>
          </a:solidFill>
          <a:ln w="7620">
            <a:solidFill>
              <a:srgbClr val="CBCBCC"/>
            </a:solidFill>
            <a:prstDash val="solid"/>
          </a:ln>
        </p:spPr>
        <p:txBody>
          <a:bodyPr/>
          <a:lstStyle/>
          <a:p>
            <a:endParaRPr lang="en-GB"/>
          </a:p>
        </p:txBody>
      </p:sp>
      <p:sp>
        <p:nvSpPr>
          <p:cNvPr id="2" name="Text 0"/>
          <p:cNvSpPr>
            <a:spLocks/>
          </p:cNvSpPr>
          <p:nvPr/>
        </p:nvSpPr>
        <p:spPr>
          <a:xfrm>
            <a:off x="301224" y="895974"/>
            <a:ext cx="13899846" cy="646331"/>
          </a:xfrm>
          <a:prstGeom prst="rect">
            <a:avLst/>
          </a:prstGeom>
          <a:noFill/>
          <a:ln/>
        </p:spPr>
        <p:txBody>
          <a:bodyPr wrap="none" lIns="0" tIns="0" rIns="0" bIns="0" rtlCol="0" anchor="t"/>
          <a:lstStyle/>
          <a:p>
            <a:pPr marL="0" indent="0" algn="l">
              <a:lnSpc>
                <a:spcPts val="5550"/>
              </a:lnSpc>
              <a:buNone/>
            </a:pPr>
            <a:r>
              <a:rPr lang="en-US" sz="3600" b="1" dirty="0">
                <a:solidFill>
                  <a:srgbClr val="FC4421"/>
                </a:solidFill>
                <a:latin typeface="+mj-lt"/>
                <a:ea typeface="Arial Black Bold" pitchFamily="34" charset="-122"/>
                <a:cs typeface="Arial Black Bold" pitchFamily="34" charset="-120"/>
              </a:rPr>
              <a:t>Visual alarm device requirements</a:t>
            </a:r>
            <a:endParaRPr lang="en-US" sz="3600" dirty="0">
              <a:latin typeface="+mj-lt"/>
            </a:endParaRPr>
          </a:p>
        </p:txBody>
      </p:sp>
      <p:sp>
        <p:nvSpPr>
          <p:cNvPr id="3" name="Shape 1"/>
          <p:cNvSpPr/>
          <p:nvPr/>
        </p:nvSpPr>
        <p:spPr>
          <a:xfrm>
            <a:off x="10011516" y="1638255"/>
            <a:ext cx="4474505" cy="4243513"/>
          </a:xfrm>
          <a:prstGeom prst="roundRect">
            <a:avLst>
              <a:gd name="adj" fmla="val 2270"/>
            </a:avLst>
          </a:prstGeom>
          <a:solidFill>
            <a:srgbClr val="E5E5E6"/>
          </a:solidFill>
          <a:ln w="7620">
            <a:solidFill>
              <a:srgbClr val="CBCBCC"/>
            </a:solidFill>
            <a:prstDash val="solid"/>
          </a:ln>
        </p:spPr>
        <p:txBody>
          <a:bodyPr/>
          <a:lstStyle/>
          <a:p>
            <a:endParaRPr lang="en-GB"/>
          </a:p>
        </p:txBody>
      </p:sp>
      <p:sp>
        <p:nvSpPr>
          <p:cNvPr id="4" name="Text 2"/>
          <p:cNvSpPr/>
          <p:nvPr/>
        </p:nvSpPr>
        <p:spPr>
          <a:xfrm>
            <a:off x="391588" y="1872689"/>
            <a:ext cx="3212902" cy="354330"/>
          </a:xfrm>
          <a:prstGeom prst="rect">
            <a:avLst/>
          </a:prstGeom>
          <a:noFill/>
          <a:ln/>
        </p:spPr>
        <p:txBody>
          <a:bodyPr wrap="none" lIns="0" tIns="0" rIns="0" bIns="0" rtlCol="0" anchor="t"/>
          <a:lstStyle/>
          <a:p>
            <a:pPr marL="0" indent="0" algn="l">
              <a:lnSpc>
                <a:spcPts val="2750"/>
              </a:lnSpc>
              <a:buNone/>
            </a:pPr>
            <a:r>
              <a:rPr lang="en-US" sz="2400" b="1" dirty="0">
                <a:solidFill>
                  <a:srgbClr val="000000"/>
                </a:solidFill>
                <a:ea typeface="Arial Black Bold" pitchFamily="34" charset="-122"/>
                <a:cs typeface="Arial Black Bold" pitchFamily="34" charset="-120"/>
              </a:rPr>
              <a:t>BS EN 54-23 categories</a:t>
            </a:r>
            <a:endParaRPr lang="en-US" sz="2400" dirty="0"/>
          </a:p>
        </p:txBody>
      </p:sp>
      <p:sp>
        <p:nvSpPr>
          <p:cNvPr id="5" name="Text 3"/>
          <p:cNvSpPr/>
          <p:nvPr/>
        </p:nvSpPr>
        <p:spPr>
          <a:xfrm>
            <a:off x="391588" y="2377758"/>
            <a:ext cx="3727490" cy="725805"/>
          </a:xfrm>
          <a:prstGeom prst="rect">
            <a:avLst/>
          </a:prstGeom>
          <a:noFill/>
          <a:ln/>
        </p:spPr>
        <p:txBody>
          <a:bodyPr wrap="none" lIns="0" tIns="0" rIns="0" bIns="0" rtlCol="0" anchor="t"/>
          <a:lstStyle/>
          <a:p>
            <a:pPr marL="252000" indent="-252000" fontAlgn="base">
              <a:lnSpc>
                <a:spcPct val="110000"/>
              </a:lnSpc>
              <a:spcAft>
                <a:spcPts val="1200"/>
              </a:spcAft>
              <a:buClr>
                <a:srgbClr val="FC4421"/>
              </a:buClr>
              <a:buSzPct val="100000"/>
              <a:buFont typeface="Arial" panose="020B0604020202020204" pitchFamily="34" charset="0"/>
              <a:buChar char="•"/>
            </a:pPr>
            <a:r>
              <a:rPr lang="en-US" sz="2000" dirty="0">
                <a:ea typeface="ＭＳ Ｐゴシック" charset="-128"/>
              </a:rPr>
              <a:t>Category C: Ceiling mounted </a:t>
            </a:r>
            <a:br>
              <a:rPr lang="en-US" sz="2000" dirty="0">
                <a:ea typeface="ＭＳ Ｐゴシック" charset="-128"/>
              </a:rPr>
            </a:br>
            <a:r>
              <a:rPr lang="en-US" sz="2000" dirty="0">
                <a:ea typeface="ＭＳ Ｐゴシック" charset="-128"/>
              </a:rPr>
              <a:t>(coverage defined by diameter)</a:t>
            </a:r>
          </a:p>
        </p:txBody>
      </p:sp>
      <p:sp>
        <p:nvSpPr>
          <p:cNvPr id="6" name="Text 4"/>
          <p:cNvSpPr/>
          <p:nvPr/>
        </p:nvSpPr>
        <p:spPr>
          <a:xfrm>
            <a:off x="391588" y="3182859"/>
            <a:ext cx="3727490" cy="1088708"/>
          </a:xfrm>
          <a:prstGeom prst="rect">
            <a:avLst/>
          </a:prstGeom>
          <a:noFill/>
          <a:ln/>
        </p:spPr>
        <p:txBody>
          <a:bodyPr wrap="none" lIns="0" tIns="0" rIns="0" bIns="0" rtlCol="0" anchor="t"/>
          <a:lstStyle/>
          <a:p>
            <a:pPr marL="252000" indent="-252000" fontAlgn="base">
              <a:lnSpc>
                <a:spcPct val="110000"/>
              </a:lnSpc>
              <a:spcAft>
                <a:spcPts val="1200"/>
              </a:spcAft>
              <a:buClr>
                <a:srgbClr val="FC4421"/>
              </a:buClr>
              <a:buSzPct val="100000"/>
              <a:buFont typeface="Arial" panose="020B0604020202020204" pitchFamily="34" charset="0"/>
              <a:buChar char="•"/>
            </a:pPr>
            <a:r>
              <a:rPr lang="en-US" sz="2000" dirty="0">
                <a:ea typeface="ＭＳ Ｐゴシック" charset="-128"/>
              </a:rPr>
              <a:t>Category W: Wall mounted (coverage </a:t>
            </a:r>
            <a:br>
              <a:rPr lang="en-US" sz="2000" dirty="0">
                <a:ea typeface="ＭＳ Ｐゴシック" charset="-128"/>
              </a:rPr>
            </a:br>
            <a:r>
              <a:rPr lang="en-US" sz="2000" dirty="0">
                <a:ea typeface="ＭＳ Ｐゴシック" charset="-128"/>
              </a:rPr>
              <a:t>defined by square dimensions)</a:t>
            </a:r>
          </a:p>
        </p:txBody>
      </p:sp>
      <p:sp>
        <p:nvSpPr>
          <p:cNvPr id="7" name="Text 5"/>
          <p:cNvSpPr/>
          <p:nvPr/>
        </p:nvSpPr>
        <p:spPr>
          <a:xfrm>
            <a:off x="391588" y="4052604"/>
            <a:ext cx="3727490" cy="725805"/>
          </a:xfrm>
          <a:prstGeom prst="rect">
            <a:avLst/>
          </a:prstGeom>
          <a:noFill/>
          <a:ln/>
        </p:spPr>
        <p:txBody>
          <a:bodyPr wrap="none" lIns="0" tIns="0" rIns="0" bIns="0" rtlCol="0" anchor="t"/>
          <a:lstStyle/>
          <a:p>
            <a:pPr marL="252000" indent="-252000" fontAlgn="base">
              <a:lnSpc>
                <a:spcPct val="110000"/>
              </a:lnSpc>
              <a:spcAft>
                <a:spcPts val="1200"/>
              </a:spcAft>
              <a:buClr>
                <a:srgbClr val="FC4421"/>
              </a:buClr>
              <a:buSzPct val="100000"/>
              <a:buFont typeface="Arial" panose="020B0604020202020204" pitchFamily="34" charset="0"/>
              <a:buChar char="•"/>
            </a:pPr>
            <a:r>
              <a:rPr lang="en-US" sz="2000" dirty="0">
                <a:ea typeface="ＭＳ Ｐゴシック" charset="-128"/>
              </a:rPr>
              <a:t>Category O: Open class with </a:t>
            </a:r>
            <a:br>
              <a:rPr lang="en-US" sz="2000" dirty="0">
                <a:ea typeface="ＭＳ Ｐゴシック" charset="-128"/>
              </a:rPr>
            </a:br>
            <a:r>
              <a:rPr lang="en-US" sz="2000" dirty="0">
                <a:ea typeface="ＭＳ Ｐゴシック" charset="-128"/>
              </a:rPr>
              <a:t>manufacturer-defined coverage</a:t>
            </a:r>
          </a:p>
        </p:txBody>
      </p:sp>
      <p:sp>
        <p:nvSpPr>
          <p:cNvPr id="8" name="Text 6"/>
          <p:cNvSpPr/>
          <p:nvPr/>
        </p:nvSpPr>
        <p:spPr>
          <a:xfrm>
            <a:off x="391588" y="4894021"/>
            <a:ext cx="3727490" cy="725805"/>
          </a:xfrm>
          <a:prstGeom prst="rect">
            <a:avLst/>
          </a:prstGeom>
          <a:noFill/>
          <a:ln/>
        </p:spPr>
        <p:txBody>
          <a:bodyPr wrap="none" lIns="0" tIns="0" rIns="0" bIns="0" rtlCol="0" anchor="t"/>
          <a:lstStyle/>
          <a:p>
            <a:pPr marL="252000" indent="-252000" fontAlgn="base">
              <a:lnSpc>
                <a:spcPct val="110000"/>
              </a:lnSpc>
              <a:spcAft>
                <a:spcPts val="1200"/>
              </a:spcAft>
              <a:buClr>
                <a:srgbClr val="FC4421"/>
              </a:buClr>
              <a:buSzPct val="100000"/>
              <a:buFont typeface="Arial" panose="020B0604020202020204" pitchFamily="34" charset="0"/>
              <a:buChar char="•"/>
            </a:pPr>
            <a:r>
              <a:rPr lang="en-US" sz="2000" dirty="0">
                <a:ea typeface="ＭＳ Ｐゴシック" charset="-128"/>
              </a:rPr>
              <a:t>Defined by specific coverage volume </a:t>
            </a:r>
            <a:br>
              <a:rPr lang="en-US" sz="2000" dirty="0">
                <a:ea typeface="ＭＳ Ｐゴシック" charset="-128"/>
              </a:rPr>
            </a:br>
            <a:r>
              <a:rPr lang="en-US" sz="2000" dirty="0">
                <a:ea typeface="ＭＳ Ｐゴシック" charset="-128"/>
              </a:rPr>
              <a:t>and mounting height</a:t>
            </a:r>
          </a:p>
        </p:txBody>
      </p:sp>
      <p:sp>
        <p:nvSpPr>
          <p:cNvPr id="10" name="Text 8"/>
          <p:cNvSpPr/>
          <p:nvPr/>
        </p:nvSpPr>
        <p:spPr>
          <a:xfrm>
            <a:off x="5451396" y="1872689"/>
            <a:ext cx="3700820" cy="354330"/>
          </a:xfrm>
          <a:prstGeom prst="rect">
            <a:avLst/>
          </a:prstGeom>
          <a:noFill/>
          <a:ln/>
        </p:spPr>
        <p:txBody>
          <a:bodyPr wrap="none" lIns="0" tIns="0" rIns="0" bIns="0" rtlCol="0" anchor="t"/>
          <a:lstStyle/>
          <a:p>
            <a:pPr marL="0" indent="0" algn="l">
              <a:lnSpc>
                <a:spcPts val="2750"/>
              </a:lnSpc>
              <a:buNone/>
            </a:pPr>
            <a:r>
              <a:rPr lang="en-US" sz="2400" b="1" dirty="0">
                <a:solidFill>
                  <a:srgbClr val="000000"/>
                </a:solidFill>
                <a:ea typeface="Arial Black Bold" pitchFamily="34" charset="-122"/>
                <a:cs typeface="Arial Black Bold" pitchFamily="34" charset="-120"/>
              </a:rPr>
              <a:t>Performance requirements</a:t>
            </a:r>
            <a:endParaRPr lang="en-US" sz="2400" dirty="0"/>
          </a:p>
        </p:txBody>
      </p:sp>
      <p:sp>
        <p:nvSpPr>
          <p:cNvPr id="11" name="Text 9"/>
          <p:cNvSpPr/>
          <p:nvPr/>
        </p:nvSpPr>
        <p:spPr>
          <a:xfrm>
            <a:off x="5451396" y="2363107"/>
            <a:ext cx="3727490" cy="725805"/>
          </a:xfrm>
          <a:prstGeom prst="rect">
            <a:avLst/>
          </a:prstGeom>
          <a:noFill/>
          <a:ln/>
        </p:spPr>
        <p:txBody>
          <a:bodyPr wrap="none" lIns="0" tIns="0" rIns="0" bIns="0" rtlCol="0" anchor="t"/>
          <a:lstStyle/>
          <a:p>
            <a:pPr marL="252000" indent="-252000" fontAlgn="base">
              <a:lnSpc>
                <a:spcPct val="110000"/>
              </a:lnSpc>
              <a:spcAft>
                <a:spcPts val="1200"/>
              </a:spcAft>
              <a:buClr>
                <a:srgbClr val="FC4421"/>
              </a:buClr>
              <a:buSzPct val="100000"/>
              <a:buFont typeface="Arial" panose="020B0604020202020204" pitchFamily="34" charset="0"/>
              <a:buChar char="•"/>
            </a:pPr>
            <a:r>
              <a:rPr lang="en-US" sz="2000" dirty="0">
                <a:ea typeface="ＭＳ Ｐゴシック" charset="-128"/>
              </a:rPr>
              <a:t>Minimum light output of 0.4 lux </a:t>
            </a:r>
            <a:br>
              <a:rPr lang="en-US" sz="2000" dirty="0">
                <a:ea typeface="ＭＳ Ｐゴシック" charset="-128"/>
              </a:rPr>
            </a:br>
            <a:r>
              <a:rPr lang="en-US" sz="2000" dirty="0">
                <a:ea typeface="ＭＳ Ｐゴシック" charset="-128"/>
              </a:rPr>
              <a:t>throughout coverage area</a:t>
            </a:r>
          </a:p>
        </p:txBody>
      </p:sp>
      <p:sp>
        <p:nvSpPr>
          <p:cNvPr id="12" name="Text 10"/>
          <p:cNvSpPr/>
          <p:nvPr/>
        </p:nvSpPr>
        <p:spPr>
          <a:xfrm>
            <a:off x="5451396" y="3168208"/>
            <a:ext cx="3727490" cy="725805"/>
          </a:xfrm>
          <a:prstGeom prst="rect">
            <a:avLst/>
          </a:prstGeom>
          <a:noFill/>
          <a:ln/>
        </p:spPr>
        <p:txBody>
          <a:bodyPr wrap="none" lIns="0" tIns="0" rIns="0" bIns="0" rtlCol="0" anchor="t"/>
          <a:lstStyle/>
          <a:p>
            <a:pPr marL="252000" indent="-252000" fontAlgn="base">
              <a:lnSpc>
                <a:spcPct val="110000"/>
              </a:lnSpc>
              <a:spcAft>
                <a:spcPts val="1200"/>
              </a:spcAft>
              <a:buClr>
                <a:srgbClr val="FC4421"/>
              </a:buClr>
              <a:buSzPct val="100000"/>
              <a:buFont typeface="Arial" panose="020B0604020202020204" pitchFamily="34" charset="0"/>
              <a:buChar char="•"/>
            </a:pPr>
            <a:r>
              <a:rPr lang="en-US" sz="2000" dirty="0">
                <a:ea typeface="ＭＳ Ｐゴシック" charset="-128"/>
              </a:rPr>
              <a:t>Flash rate between 0.5Hz and 2Hz </a:t>
            </a:r>
            <a:br>
              <a:rPr lang="en-US" sz="2000" dirty="0">
                <a:ea typeface="ＭＳ Ｐゴシック" charset="-128"/>
              </a:rPr>
            </a:br>
            <a:r>
              <a:rPr lang="en-US" sz="2000" dirty="0">
                <a:ea typeface="ＭＳ Ｐゴシック" charset="-128"/>
              </a:rPr>
              <a:t>(typically 1Hz)</a:t>
            </a:r>
          </a:p>
        </p:txBody>
      </p:sp>
      <p:sp>
        <p:nvSpPr>
          <p:cNvPr id="13" name="Text 11"/>
          <p:cNvSpPr/>
          <p:nvPr/>
        </p:nvSpPr>
        <p:spPr>
          <a:xfrm>
            <a:off x="5451396" y="3973309"/>
            <a:ext cx="3727490" cy="725805"/>
          </a:xfrm>
          <a:prstGeom prst="rect">
            <a:avLst/>
          </a:prstGeom>
          <a:noFill/>
          <a:ln/>
        </p:spPr>
        <p:txBody>
          <a:bodyPr wrap="none" lIns="0" tIns="0" rIns="0" bIns="0" rtlCol="0" anchor="t"/>
          <a:lstStyle/>
          <a:p>
            <a:pPr marL="252000" indent="-252000" fontAlgn="base">
              <a:lnSpc>
                <a:spcPct val="110000"/>
              </a:lnSpc>
              <a:spcAft>
                <a:spcPts val="1200"/>
              </a:spcAft>
              <a:buClr>
                <a:srgbClr val="FC4421"/>
              </a:buClr>
              <a:buSzPct val="100000"/>
              <a:buFont typeface="Arial" panose="020B0604020202020204" pitchFamily="34" charset="0"/>
              <a:buChar char="•"/>
            </a:pPr>
            <a:r>
              <a:rPr lang="en-US" sz="2000" dirty="0">
                <a:ea typeface="ＭＳ Ｐゴシック" charset="-128"/>
              </a:rPr>
              <a:t>Red or white light (red standard for </a:t>
            </a:r>
            <a:br>
              <a:rPr lang="en-US" sz="2000" dirty="0">
                <a:ea typeface="ＭＳ Ｐゴシック" charset="-128"/>
              </a:rPr>
            </a:br>
            <a:r>
              <a:rPr lang="en-US" sz="2000" dirty="0">
                <a:ea typeface="ＭＳ Ｐゴシック" charset="-128"/>
              </a:rPr>
              <a:t>fire systems)</a:t>
            </a:r>
          </a:p>
        </p:txBody>
      </p:sp>
      <p:sp>
        <p:nvSpPr>
          <p:cNvPr id="14" name="Text 12"/>
          <p:cNvSpPr/>
          <p:nvPr/>
        </p:nvSpPr>
        <p:spPr>
          <a:xfrm>
            <a:off x="5451396" y="4778409"/>
            <a:ext cx="3727490" cy="725805"/>
          </a:xfrm>
          <a:prstGeom prst="rect">
            <a:avLst/>
          </a:prstGeom>
          <a:noFill/>
          <a:ln/>
        </p:spPr>
        <p:txBody>
          <a:bodyPr wrap="none" lIns="0" tIns="0" rIns="0" bIns="0" rtlCol="0" anchor="t"/>
          <a:lstStyle/>
          <a:p>
            <a:pPr marL="252000" indent="-252000" fontAlgn="base">
              <a:lnSpc>
                <a:spcPct val="110000"/>
              </a:lnSpc>
              <a:spcAft>
                <a:spcPts val="1200"/>
              </a:spcAft>
              <a:buClr>
                <a:srgbClr val="FC4421"/>
              </a:buClr>
              <a:buSzPct val="100000"/>
              <a:buFont typeface="Arial" panose="020B0604020202020204" pitchFamily="34" charset="0"/>
              <a:buChar char="•"/>
            </a:pPr>
            <a:r>
              <a:rPr lang="en-US" sz="2000" dirty="0">
                <a:ea typeface="ＭＳ Ｐゴシック" charset="-128"/>
              </a:rPr>
              <a:t>Synchronisation between devices </a:t>
            </a:r>
            <a:br>
              <a:rPr lang="en-US" sz="2000" dirty="0">
                <a:ea typeface="ＭＳ Ｐゴシック" charset="-128"/>
              </a:rPr>
            </a:br>
            <a:r>
              <a:rPr lang="en-US" sz="2000" dirty="0">
                <a:ea typeface="ＭＳ Ｐゴシック" charset="-128"/>
              </a:rPr>
              <a:t>in same field of view</a:t>
            </a:r>
          </a:p>
        </p:txBody>
      </p:sp>
      <p:sp>
        <p:nvSpPr>
          <p:cNvPr id="16" name="Text 14"/>
          <p:cNvSpPr/>
          <p:nvPr/>
        </p:nvSpPr>
        <p:spPr>
          <a:xfrm>
            <a:off x="10226161" y="1881202"/>
            <a:ext cx="3684151" cy="354330"/>
          </a:xfrm>
          <a:prstGeom prst="rect">
            <a:avLst/>
          </a:prstGeom>
          <a:noFill/>
          <a:ln/>
        </p:spPr>
        <p:txBody>
          <a:bodyPr wrap="none" lIns="0" tIns="0" rIns="0" bIns="0" rtlCol="0" anchor="t"/>
          <a:lstStyle/>
          <a:p>
            <a:pPr marL="0" indent="0" algn="l">
              <a:lnSpc>
                <a:spcPts val="2750"/>
              </a:lnSpc>
              <a:buNone/>
            </a:pPr>
            <a:r>
              <a:rPr lang="en-US" sz="2400" b="1" dirty="0">
                <a:solidFill>
                  <a:srgbClr val="000000"/>
                </a:solidFill>
                <a:ea typeface="Arial Black Bold" pitchFamily="34" charset="-122"/>
                <a:cs typeface="Arial Black Bold" pitchFamily="34" charset="-120"/>
              </a:rPr>
              <a:t>Application considerations</a:t>
            </a:r>
            <a:endParaRPr lang="en-US" sz="2400" dirty="0"/>
          </a:p>
        </p:txBody>
      </p:sp>
      <p:sp>
        <p:nvSpPr>
          <p:cNvPr id="17" name="Text 15"/>
          <p:cNvSpPr/>
          <p:nvPr/>
        </p:nvSpPr>
        <p:spPr>
          <a:xfrm>
            <a:off x="10182822" y="2363107"/>
            <a:ext cx="3727490" cy="725805"/>
          </a:xfrm>
          <a:prstGeom prst="rect">
            <a:avLst/>
          </a:prstGeom>
          <a:noFill/>
          <a:ln/>
        </p:spPr>
        <p:txBody>
          <a:bodyPr wrap="none" lIns="0" tIns="0" rIns="0" bIns="0" rtlCol="0" anchor="t"/>
          <a:lstStyle/>
          <a:p>
            <a:pPr marL="252000" indent="-252000" fontAlgn="base">
              <a:lnSpc>
                <a:spcPct val="110000"/>
              </a:lnSpc>
              <a:spcAft>
                <a:spcPts val="1200"/>
              </a:spcAft>
              <a:buClr>
                <a:srgbClr val="FC4421"/>
              </a:buClr>
              <a:buSzPct val="100000"/>
              <a:buFont typeface="Arial" panose="020B0604020202020204" pitchFamily="34" charset="0"/>
              <a:buChar char="•"/>
            </a:pPr>
            <a:r>
              <a:rPr lang="en-US" sz="2000" dirty="0">
                <a:ea typeface="ＭＳ Ｐゴシック" charset="-128"/>
              </a:rPr>
              <a:t>Required in high noise areas </a:t>
            </a:r>
            <a:br>
              <a:rPr lang="en-US" sz="2000" dirty="0">
                <a:ea typeface="ＭＳ Ｐゴシック" charset="-128"/>
              </a:rPr>
            </a:br>
            <a:r>
              <a:rPr lang="en-US" sz="2000" dirty="0">
                <a:ea typeface="ＭＳ Ｐゴシック" charset="-128"/>
              </a:rPr>
              <a:t>(&gt;90dBA)</a:t>
            </a:r>
          </a:p>
        </p:txBody>
      </p:sp>
      <p:sp>
        <p:nvSpPr>
          <p:cNvPr id="18" name="Text 16"/>
          <p:cNvSpPr/>
          <p:nvPr/>
        </p:nvSpPr>
        <p:spPr>
          <a:xfrm>
            <a:off x="10182822" y="3168208"/>
            <a:ext cx="3727490" cy="725805"/>
          </a:xfrm>
          <a:prstGeom prst="rect">
            <a:avLst/>
          </a:prstGeom>
          <a:noFill/>
          <a:ln/>
        </p:spPr>
        <p:txBody>
          <a:bodyPr wrap="none" lIns="0" tIns="0" rIns="0" bIns="0" rtlCol="0" anchor="t"/>
          <a:lstStyle/>
          <a:p>
            <a:pPr marL="252000" indent="-252000" fontAlgn="base">
              <a:lnSpc>
                <a:spcPct val="110000"/>
              </a:lnSpc>
              <a:spcAft>
                <a:spcPts val="1200"/>
              </a:spcAft>
              <a:buClr>
                <a:srgbClr val="FC4421"/>
              </a:buClr>
              <a:buSzPct val="100000"/>
              <a:buFont typeface="Arial" panose="020B0604020202020204" pitchFamily="34" charset="0"/>
              <a:buChar char="•"/>
            </a:pPr>
            <a:r>
              <a:rPr lang="en-US" sz="2000" dirty="0">
                <a:ea typeface="ＭＳ Ｐゴシック" charset="-128"/>
              </a:rPr>
              <a:t>Needed for hearing-impaired </a:t>
            </a:r>
            <a:br>
              <a:rPr lang="en-US" sz="2000" dirty="0">
                <a:ea typeface="ＭＳ Ｐゴシック" charset="-128"/>
              </a:rPr>
            </a:br>
            <a:r>
              <a:rPr lang="en-US" sz="2000" dirty="0">
                <a:ea typeface="ＭＳ Ｐゴシック" charset="-128"/>
              </a:rPr>
              <a:t>occupants</a:t>
            </a:r>
          </a:p>
        </p:txBody>
      </p:sp>
      <p:sp>
        <p:nvSpPr>
          <p:cNvPr id="19" name="Text 17"/>
          <p:cNvSpPr/>
          <p:nvPr/>
        </p:nvSpPr>
        <p:spPr>
          <a:xfrm>
            <a:off x="10182822" y="3973309"/>
            <a:ext cx="3727490" cy="725805"/>
          </a:xfrm>
          <a:prstGeom prst="rect">
            <a:avLst/>
          </a:prstGeom>
          <a:noFill/>
          <a:ln/>
        </p:spPr>
        <p:txBody>
          <a:bodyPr wrap="none" lIns="0" tIns="0" rIns="0" bIns="0" rtlCol="0" anchor="t"/>
          <a:lstStyle/>
          <a:p>
            <a:pPr marL="252000" indent="-252000" fontAlgn="base">
              <a:lnSpc>
                <a:spcPct val="110000"/>
              </a:lnSpc>
              <a:spcAft>
                <a:spcPts val="1200"/>
              </a:spcAft>
              <a:buClr>
                <a:srgbClr val="FC4421"/>
              </a:buClr>
              <a:buSzPct val="100000"/>
              <a:buFont typeface="Arial" panose="020B0604020202020204" pitchFamily="34" charset="0"/>
              <a:buChar char="•"/>
            </a:pPr>
            <a:r>
              <a:rPr lang="en-US" sz="2000" dirty="0">
                <a:ea typeface="ＭＳ Ｐゴシック" charset="-128"/>
              </a:rPr>
              <a:t>Specific requirements for </a:t>
            </a:r>
            <a:br>
              <a:rPr lang="en-US" sz="2000" dirty="0">
                <a:ea typeface="ＭＳ Ｐゴシック" charset="-128"/>
              </a:rPr>
            </a:br>
            <a:r>
              <a:rPr lang="en-US" sz="2000" dirty="0">
                <a:ea typeface="ＭＳ Ｐゴシック" charset="-128"/>
              </a:rPr>
              <a:t>sleeping accommodations</a:t>
            </a:r>
          </a:p>
        </p:txBody>
      </p:sp>
      <p:sp>
        <p:nvSpPr>
          <p:cNvPr id="20" name="Text 18"/>
          <p:cNvSpPr/>
          <p:nvPr/>
        </p:nvSpPr>
        <p:spPr>
          <a:xfrm>
            <a:off x="10182822" y="4778409"/>
            <a:ext cx="3727490" cy="725805"/>
          </a:xfrm>
          <a:prstGeom prst="rect">
            <a:avLst/>
          </a:prstGeom>
          <a:noFill/>
          <a:ln/>
        </p:spPr>
        <p:txBody>
          <a:bodyPr wrap="none" lIns="0" tIns="0" rIns="0" bIns="0" rtlCol="0" anchor="t"/>
          <a:lstStyle/>
          <a:p>
            <a:pPr marL="252000" indent="-252000" fontAlgn="base">
              <a:lnSpc>
                <a:spcPct val="110000"/>
              </a:lnSpc>
              <a:spcAft>
                <a:spcPts val="1200"/>
              </a:spcAft>
              <a:buClr>
                <a:srgbClr val="FC4421"/>
              </a:buClr>
              <a:buSzPct val="100000"/>
              <a:buFont typeface="Arial" panose="020B0604020202020204" pitchFamily="34" charset="0"/>
              <a:buChar char="•"/>
            </a:pPr>
            <a:r>
              <a:rPr lang="en-US" sz="2000" dirty="0">
                <a:ea typeface="ＭＳ Ｐゴシック" charset="-128"/>
              </a:rPr>
              <a:t>Current draw considerations for </a:t>
            </a:r>
            <a:br>
              <a:rPr lang="en-US" sz="2000" dirty="0">
                <a:ea typeface="ＭＳ Ｐゴシック" charset="-128"/>
              </a:rPr>
            </a:br>
            <a:r>
              <a:rPr lang="en-US" sz="2000" dirty="0">
                <a:ea typeface="ＭＳ Ｐゴシック" charset="-128"/>
              </a:rPr>
              <a:t>system design</a:t>
            </a:r>
          </a:p>
        </p:txBody>
      </p:sp>
      <p:sp>
        <p:nvSpPr>
          <p:cNvPr id="21" name="Text 19"/>
          <p:cNvSpPr/>
          <p:nvPr/>
        </p:nvSpPr>
        <p:spPr>
          <a:xfrm>
            <a:off x="199553" y="6019036"/>
            <a:ext cx="14286468" cy="1088708"/>
          </a:xfrm>
          <a:prstGeom prst="rect">
            <a:avLst/>
          </a:prstGeom>
          <a:noFill/>
          <a:ln/>
        </p:spPr>
        <p:txBody>
          <a:bodyPr wrap="square" lIns="0" tIns="0" rIns="0" bIns="0" rtlCol="0" anchor="t"/>
          <a:lstStyle/>
          <a:p>
            <a:pPr>
              <a:lnSpc>
                <a:spcPct val="110000"/>
              </a:lnSpc>
            </a:pPr>
            <a:r>
              <a:rPr lang="en-US" sz="2400" dirty="0">
                <a:solidFill>
                  <a:srgbClr val="000000"/>
                </a:solidFill>
                <a:latin typeface="Arial" panose="020B0604020202020204" pitchFamily="34" charset="0"/>
                <a:ea typeface="Arial Black" pitchFamily="34" charset="-122"/>
                <a:cs typeface="Arial" panose="020B0604020202020204" pitchFamily="34" charset="0"/>
              </a:rPr>
              <a:t>Visual alarm devices play a </a:t>
            </a:r>
            <a:r>
              <a:rPr lang="en-GB" sz="2400" dirty="0">
                <a:solidFill>
                  <a:srgbClr val="000000"/>
                </a:solidFill>
                <a:latin typeface="Arial" panose="020B0604020202020204" pitchFamily="34" charset="0"/>
                <a:ea typeface="Arial Black" pitchFamily="34" charset="-122"/>
                <a:cs typeface="Arial" panose="020B0604020202020204" pitchFamily="34" charset="0"/>
              </a:rPr>
              <a:t>crucial role in inclusive alarm system design, ensuring that notifications reach all building occupants, regardless of their </a:t>
            </a:r>
            <a:r>
              <a:rPr lang="en-US" sz="2400" dirty="0">
                <a:solidFill>
                  <a:srgbClr val="000000"/>
                </a:solidFill>
                <a:latin typeface="Arial" panose="020B0604020202020204" pitchFamily="34" charset="0"/>
                <a:ea typeface="Arial Black" pitchFamily="34" charset="-122"/>
                <a:cs typeface="Arial" panose="020B0604020202020204" pitchFamily="34" charset="0"/>
              </a:rPr>
              <a:t>hearing ability or environmental conditions. Proper placement requires consideration of obstructions, ambient lighting, and viewing angles.</a:t>
            </a:r>
            <a:endParaRPr lang="en-US" sz="24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name="Slide 22">
    <p:spTree>
      <p:nvGrpSpPr>
        <p:cNvPr id="1" name=""/>
        <p:cNvGrpSpPr/>
        <p:nvPr/>
      </p:nvGrpSpPr>
      <p:grpSpPr>
        <a:xfrm>
          <a:off x="0" y="0"/>
          <a:ext cx="0" cy="0"/>
          <a:chOff x="0" y="0"/>
          <a:chExt cx="0" cy="0"/>
        </a:xfrm>
      </p:grpSpPr>
      <p:sp>
        <p:nvSpPr>
          <p:cNvPr id="2" name="Text 0"/>
          <p:cNvSpPr>
            <a:spLocks/>
          </p:cNvSpPr>
          <p:nvPr/>
        </p:nvSpPr>
        <p:spPr>
          <a:xfrm>
            <a:off x="301225" y="1153030"/>
            <a:ext cx="13899846" cy="646331"/>
          </a:xfrm>
          <a:prstGeom prst="rect">
            <a:avLst/>
          </a:prstGeom>
          <a:noFill/>
          <a:ln/>
        </p:spPr>
        <p:txBody>
          <a:bodyPr wrap="none" lIns="0" tIns="0" rIns="0" bIns="0" rtlCol="0" anchor="t"/>
          <a:lstStyle/>
          <a:p>
            <a:pPr marL="0" indent="0" algn="l">
              <a:lnSpc>
                <a:spcPts val="4600"/>
              </a:lnSpc>
              <a:buNone/>
            </a:pPr>
            <a:r>
              <a:rPr lang="en-US" sz="3600" b="1" dirty="0">
                <a:solidFill>
                  <a:srgbClr val="FC4421"/>
                </a:solidFill>
                <a:latin typeface="+mj-lt"/>
                <a:ea typeface="Arial Black Bold" pitchFamily="34" charset="-122"/>
                <a:cs typeface="Arial Black Bold" pitchFamily="34" charset="-120"/>
              </a:rPr>
              <a:t>Remote </a:t>
            </a:r>
            <a:r>
              <a:rPr lang="en-US" sz="3600" b="1" dirty="0" err="1">
                <a:solidFill>
                  <a:srgbClr val="FC4421"/>
                </a:solidFill>
                <a:latin typeface="+mj-lt"/>
                <a:ea typeface="Arial Black Bold" pitchFamily="34" charset="-122"/>
                <a:cs typeface="Arial Black Bold" pitchFamily="34" charset="-120"/>
              </a:rPr>
              <a:t>signalling</a:t>
            </a:r>
            <a:r>
              <a:rPr lang="en-US" sz="3600" b="1" dirty="0">
                <a:solidFill>
                  <a:srgbClr val="FC4421"/>
                </a:solidFill>
                <a:latin typeface="+mj-lt"/>
                <a:ea typeface="Arial Black Bold" pitchFamily="34" charset="-122"/>
                <a:cs typeface="Arial Black Bold" pitchFamily="34" charset="-120"/>
              </a:rPr>
              <a:t>: Alarm receiving </a:t>
            </a:r>
            <a:r>
              <a:rPr lang="en-US" sz="3600" b="1" dirty="0" err="1">
                <a:solidFill>
                  <a:srgbClr val="FC4421"/>
                </a:solidFill>
                <a:latin typeface="+mj-lt"/>
                <a:ea typeface="Arial Black Bold" pitchFamily="34" charset="-122"/>
                <a:cs typeface="Arial Black Bold" pitchFamily="34" charset="-120"/>
              </a:rPr>
              <a:t>centres</a:t>
            </a:r>
            <a:endParaRPr lang="en-US" sz="3600" dirty="0">
              <a:latin typeface="+mj-lt"/>
            </a:endParaRPr>
          </a:p>
        </p:txBody>
      </p:sp>
      <p:grpSp>
        <p:nvGrpSpPr>
          <p:cNvPr id="24" name="Group 23">
            <a:extLst>
              <a:ext uri="{FF2B5EF4-FFF2-40B4-BE49-F238E27FC236}">
                <a16:creationId xmlns:a16="http://schemas.microsoft.com/office/drawing/2014/main" id="{20436A7A-5F06-3195-EA45-3839C8A35B8A}"/>
              </a:ext>
            </a:extLst>
          </p:cNvPr>
          <p:cNvGrpSpPr/>
          <p:nvPr/>
        </p:nvGrpSpPr>
        <p:grpSpPr>
          <a:xfrm>
            <a:off x="704552" y="2081394"/>
            <a:ext cx="13221296" cy="4611885"/>
            <a:chOff x="657582" y="1628180"/>
            <a:chExt cx="13221296" cy="4611885"/>
          </a:xfrm>
        </p:grpSpPr>
        <p:sp>
          <p:nvSpPr>
            <p:cNvPr id="3" name="Shape 1"/>
            <p:cNvSpPr/>
            <p:nvPr/>
          </p:nvSpPr>
          <p:spPr>
            <a:xfrm>
              <a:off x="657582" y="1628180"/>
              <a:ext cx="1664375" cy="1082516"/>
            </a:xfrm>
            <a:prstGeom prst="roundRect">
              <a:avLst>
                <a:gd name="adj" fmla="val 7289"/>
              </a:avLst>
            </a:prstGeom>
            <a:solidFill>
              <a:srgbClr val="E5E5E6"/>
            </a:solidFill>
            <a:ln w="7620">
              <a:solidFill>
                <a:srgbClr val="CBCBCC"/>
              </a:solidFill>
              <a:prstDash val="solid"/>
            </a:ln>
          </p:spPr>
          <p:txBody>
            <a:bodyPr/>
            <a:lstStyle/>
            <a:p>
              <a:endParaRPr lang="en-GB" sz="2400"/>
            </a:p>
          </p:txBody>
        </p:sp>
        <p:pic>
          <p:nvPicPr>
            <p:cNvPr id="4" name="Image 0" descr="preencoded.png"/>
            <p:cNvPicPr>
              <a:picLocks noChangeAspect="1"/>
            </p:cNvPicPr>
            <p:nvPr/>
          </p:nvPicPr>
          <p:blipFill>
            <a:blip r:embed="rId3"/>
            <a:stretch>
              <a:fillRect/>
            </a:stretch>
          </p:blipFill>
          <p:spPr>
            <a:xfrm>
              <a:off x="1357670" y="2004298"/>
              <a:ext cx="264200" cy="330160"/>
            </a:xfrm>
            <a:prstGeom prst="rect">
              <a:avLst/>
            </a:prstGeom>
          </p:spPr>
        </p:pic>
        <p:sp>
          <p:nvSpPr>
            <p:cNvPr id="5" name="Text 2"/>
            <p:cNvSpPr/>
            <p:nvPr/>
          </p:nvSpPr>
          <p:spPr>
            <a:xfrm>
              <a:off x="2509838" y="1816060"/>
              <a:ext cx="2348508" cy="293608"/>
            </a:xfrm>
            <a:prstGeom prst="rect">
              <a:avLst/>
            </a:prstGeom>
            <a:noFill/>
            <a:ln/>
          </p:spPr>
          <p:txBody>
            <a:bodyPr wrap="none" lIns="0" tIns="0" rIns="0" bIns="0" rtlCol="0" anchor="t"/>
            <a:lstStyle/>
            <a:p>
              <a:pPr marL="0" indent="0" algn="l">
                <a:lnSpc>
                  <a:spcPts val="2300"/>
                </a:lnSpc>
                <a:buNone/>
              </a:pPr>
              <a:r>
                <a:rPr lang="en-US" sz="2400" b="1" dirty="0">
                  <a:solidFill>
                    <a:srgbClr val="000000"/>
                  </a:solidFill>
                  <a:ea typeface="Arial Black Bold" pitchFamily="34" charset="-122"/>
                  <a:cs typeface="Arial Black Bold" pitchFamily="34" charset="-120"/>
                </a:rPr>
                <a:t>Signal generation</a:t>
              </a:r>
              <a:endParaRPr lang="en-US" sz="2400" dirty="0"/>
            </a:p>
          </p:txBody>
        </p:sp>
        <p:sp>
          <p:nvSpPr>
            <p:cNvPr id="6" name="Text 3"/>
            <p:cNvSpPr/>
            <p:nvPr/>
          </p:nvSpPr>
          <p:spPr>
            <a:xfrm>
              <a:off x="2509838" y="2222302"/>
              <a:ext cx="4383048" cy="300514"/>
            </a:xfrm>
            <a:prstGeom prst="rect">
              <a:avLst/>
            </a:prstGeom>
            <a:noFill/>
            <a:ln/>
          </p:spPr>
          <p:txBody>
            <a:bodyPr wrap="none" lIns="0" tIns="0" rIns="0" bIns="0" rtlCol="0" anchor="t"/>
            <a:lstStyle/>
            <a:p>
              <a:pPr marL="0" indent="0" algn="l">
                <a:lnSpc>
                  <a:spcPts val="23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Alarm transmission equipment at protected premises</a:t>
              </a:r>
              <a:endParaRPr lang="en-US" sz="2400" dirty="0"/>
            </a:p>
          </p:txBody>
        </p:sp>
        <p:sp>
          <p:nvSpPr>
            <p:cNvPr id="7" name="Shape 4"/>
            <p:cNvSpPr/>
            <p:nvPr/>
          </p:nvSpPr>
          <p:spPr>
            <a:xfrm>
              <a:off x="2415897" y="2701171"/>
              <a:ext cx="11462980" cy="11430"/>
            </a:xfrm>
            <a:prstGeom prst="roundRect">
              <a:avLst>
                <a:gd name="adj" fmla="val 690376"/>
              </a:avLst>
            </a:prstGeom>
            <a:solidFill>
              <a:srgbClr val="CBCBCC"/>
            </a:solidFill>
            <a:ln/>
          </p:spPr>
          <p:txBody>
            <a:bodyPr/>
            <a:lstStyle/>
            <a:p>
              <a:endParaRPr lang="en-GB" sz="2400"/>
            </a:p>
          </p:txBody>
        </p:sp>
        <p:sp>
          <p:nvSpPr>
            <p:cNvPr id="8" name="Shape 5"/>
            <p:cNvSpPr/>
            <p:nvPr/>
          </p:nvSpPr>
          <p:spPr>
            <a:xfrm>
              <a:off x="657582" y="2804636"/>
              <a:ext cx="3328749" cy="1082516"/>
            </a:xfrm>
            <a:prstGeom prst="roundRect">
              <a:avLst>
                <a:gd name="adj" fmla="val 7289"/>
              </a:avLst>
            </a:prstGeom>
            <a:solidFill>
              <a:srgbClr val="E5E5E6"/>
            </a:solidFill>
            <a:ln w="7620">
              <a:solidFill>
                <a:srgbClr val="CBCBCC"/>
              </a:solidFill>
              <a:prstDash val="solid"/>
            </a:ln>
          </p:spPr>
          <p:txBody>
            <a:bodyPr/>
            <a:lstStyle/>
            <a:p>
              <a:endParaRPr lang="en-GB" sz="2400"/>
            </a:p>
          </p:txBody>
        </p:sp>
        <p:sp>
          <p:nvSpPr>
            <p:cNvPr id="10" name="Text 6"/>
            <p:cNvSpPr/>
            <p:nvPr/>
          </p:nvSpPr>
          <p:spPr>
            <a:xfrm>
              <a:off x="4174212" y="2992517"/>
              <a:ext cx="2348508" cy="293608"/>
            </a:xfrm>
            <a:prstGeom prst="rect">
              <a:avLst/>
            </a:prstGeom>
            <a:noFill/>
            <a:ln/>
          </p:spPr>
          <p:txBody>
            <a:bodyPr wrap="none" lIns="0" tIns="0" rIns="0" bIns="0" rtlCol="0" anchor="t"/>
            <a:lstStyle/>
            <a:p>
              <a:pPr marL="0" indent="0" algn="l">
                <a:lnSpc>
                  <a:spcPts val="2300"/>
                </a:lnSpc>
                <a:buNone/>
              </a:pPr>
              <a:r>
                <a:rPr lang="en-US" sz="2400" b="1" dirty="0">
                  <a:solidFill>
                    <a:srgbClr val="000000"/>
                  </a:solidFill>
                  <a:ea typeface="Arial Black Bold" pitchFamily="34" charset="-122"/>
                  <a:cs typeface="Arial Black Bold" pitchFamily="34" charset="-120"/>
                </a:rPr>
                <a:t>Transmission path</a:t>
              </a:r>
              <a:endParaRPr lang="en-US" sz="2400" dirty="0"/>
            </a:p>
          </p:txBody>
        </p:sp>
        <p:sp>
          <p:nvSpPr>
            <p:cNvPr id="11" name="Text 7"/>
            <p:cNvSpPr/>
            <p:nvPr/>
          </p:nvSpPr>
          <p:spPr>
            <a:xfrm>
              <a:off x="4174212" y="3398758"/>
              <a:ext cx="4487585" cy="300514"/>
            </a:xfrm>
            <a:prstGeom prst="rect">
              <a:avLst/>
            </a:prstGeom>
            <a:noFill/>
            <a:ln/>
          </p:spPr>
          <p:txBody>
            <a:bodyPr wrap="none" lIns="0" tIns="0" rIns="0" bIns="0" rtlCol="0" anchor="t"/>
            <a:lstStyle/>
            <a:p>
              <a:pPr marL="0" indent="0" algn="l">
                <a:lnSpc>
                  <a:spcPts val="23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Communication networks between premises and ARC</a:t>
              </a:r>
              <a:endParaRPr lang="en-US" sz="2400" dirty="0"/>
            </a:p>
          </p:txBody>
        </p:sp>
        <p:sp>
          <p:nvSpPr>
            <p:cNvPr id="12" name="Shape 8"/>
            <p:cNvSpPr/>
            <p:nvPr/>
          </p:nvSpPr>
          <p:spPr>
            <a:xfrm>
              <a:off x="4080272" y="3877628"/>
              <a:ext cx="9798606" cy="11430"/>
            </a:xfrm>
            <a:prstGeom prst="roundRect">
              <a:avLst>
                <a:gd name="adj" fmla="val 690376"/>
              </a:avLst>
            </a:prstGeom>
            <a:solidFill>
              <a:srgbClr val="CBCBCC"/>
            </a:solidFill>
            <a:ln/>
          </p:spPr>
          <p:txBody>
            <a:bodyPr/>
            <a:lstStyle/>
            <a:p>
              <a:endParaRPr lang="en-GB" sz="2400"/>
            </a:p>
          </p:txBody>
        </p:sp>
        <p:sp>
          <p:nvSpPr>
            <p:cNvPr id="13" name="Shape 9"/>
            <p:cNvSpPr/>
            <p:nvPr/>
          </p:nvSpPr>
          <p:spPr>
            <a:xfrm>
              <a:off x="657582" y="3981093"/>
              <a:ext cx="4993124" cy="1082516"/>
            </a:xfrm>
            <a:prstGeom prst="roundRect">
              <a:avLst>
                <a:gd name="adj" fmla="val 7289"/>
              </a:avLst>
            </a:prstGeom>
            <a:solidFill>
              <a:srgbClr val="E5E5E6"/>
            </a:solidFill>
            <a:ln w="7620">
              <a:solidFill>
                <a:srgbClr val="CBCBCC"/>
              </a:solidFill>
              <a:prstDash val="solid"/>
            </a:ln>
          </p:spPr>
          <p:txBody>
            <a:bodyPr/>
            <a:lstStyle/>
            <a:p>
              <a:endParaRPr lang="en-GB" sz="2400"/>
            </a:p>
          </p:txBody>
        </p:sp>
        <p:sp>
          <p:nvSpPr>
            <p:cNvPr id="15" name="Text 10"/>
            <p:cNvSpPr/>
            <p:nvPr/>
          </p:nvSpPr>
          <p:spPr>
            <a:xfrm>
              <a:off x="5838587" y="4168973"/>
              <a:ext cx="2348508" cy="293608"/>
            </a:xfrm>
            <a:prstGeom prst="rect">
              <a:avLst/>
            </a:prstGeom>
            <a:noFill/>
            <a:ln/>
          </p:spPr>
          <p:txBody>
            <a:bodyPr wrap="none" lIns="0" tIns="0" rIns="0" bIns="0" rtlCol="0" anchor="t"/>
            <a:lstStyle/>
            <a:p>
              <a:pPr marL="0" indent="0" algn="l">
                <a:lnSpc>
                  <a:spcPts val="2300"/>
                </a:lnSpc>
                <a:buNone/>
              </a:pPr>
              <a:r>
                <a:rPr lang="en-US" sz="2400" b="1" dirty="0">
                  <a:solidFill>
                    <a:srgbClr val="000000"/>
                  </a:solidFill>
                  <a:ea typeface="Arial Black Bold" pitchFamily="34" charset="-122"/>
                  <a:cs typeface="Arial Black Bold" pitchFamily="34" charset="-120"/>
                </a:rPr>
                <a:t>Signal reception</a:t>
              </a:r>
              <a:endParaRPr lang="en-US" sz="2400" dirty="0"/>
            </a:p>
          </p:txBody>
        </p:sp>
        <p:sp>
          <p:nvSpPr>
            <p:cNvPr id="16" name="Text 11"/>
            <p:cNvSpPr/>
            <p:nvPr/>
          </p:nvSpPr>
          <p:spPr>
            <a:xfrm>
              <a:off x="5838587" y="4575215"/>
              <a:ext cx="3381494" cy="300514"/>
            </a:xfrm>
            <a:prstGeom prst="rect">
              <a:avLst/>
            </a:prstGeom>
            <a:noFill/>
            <a:ln/>
          </p:spPr>
          <p:txBody>
            <a:bodyPr wrap="none" lIns="0" tIns="0" rIns="0" bIns="0" rtlCol="0" anchor="t"/>
            <a:lstStyle/>
            <a:p>
              <a:pPr marL="0" indent="0" algn="l">
                <a:lnSpc>
                  <a:spcPts val="23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ARC equipment and monitoring software</a:t>
              </a:r>
              <a:endParaRPr lang="en-US" sz="2400" dirty="0"/>
            </a:p>
          </p:txBody>
        </p:sp>
        <p:sp>
          <p:nvSpPr>
            <p:cNvPr id="17" name="Shape 12"/>
            <p:cNvSpPr/>
            <p:nvPr/>
          </p:nvSpPr>
          <p:spPr>
            <a:xfrm>
              <a:off x="5744647" y="5054084"/>
              <a:ext cx="8134231" cy="11430"/>
            </a:xfrm>
            <a:prstGeom prst="roundRect">
              <a:avLst>
                <a:gd name="adj" fmla="val 690376"/>
              </a:avLst>
            </a:prstGeom>
            <a:solidFill>
              <a:srgbClr val="CBCBCC"/>
            </a:solidFill>
            <a:ln/>
          </p:spPr>
          <p:txBody>
            <a:bodyPr/>
            <a:lstStyle/>
            <a:p>
              <a:endParaRPr lang="en-GB" sz="2400"/>
            </a:p>
          </p:txBody>
        </p:sp>
        <p:sp>
          <p:nvSpPr>
            <p:cNvPr id="18" name="Shape 13"/>
            <p:cNvSpPr/>
            <p:nvPr/>
          </p:nvSpPr>
          <p:spPr>
            <a:xfrm>
              <a:off x="657582" y="5157549"/>
              <a:ext cx="6657618" cy="1082516"/>
            </a:xfrm>
            <a:prstGeom prst="roundRect">
              <a:avLst>
                <a:gd name="adj" fmla="val 7289"/>
              </a:avLst>
            </a:prstGeom>
            <a:solidFill>
              <a:srgbClr val="E5E5E6"/>
            </a:solidFill>
            <a:ln w="7620">
              <a:solidFill>
                <a:srgbClr val="CBCBCC"/>
              </a:solidFill>
              <a:prstDash val="solid"/>
            </a:ln>
          </p:spPr>
          <p:txBody>
            <a:bodyPr/>
            <a:lstStyle/>
            <a:p>
              <a:endParaRPr lang="en-GB" sz="2400"/>
            </a:p>
          </p:txBody>
        </p:sp>
        <p:pic>
          <p:nvPicPr>
            <p:cNvPr id="19" name="Image 3" descr="preencoded.png"/>
            <p:cNvPicPr>
              <a:picLocks noChangeAspect="1"/>
            </p:cNvPicPr>
            <p:nvPr/>
          </p:nvPicPr>
          <p:blipFill>
            <a:blip r:embed="rId4"/>
            <a:stretch>
              <a:fillRect/>
            </a:stretch>
          </p:blipFill>
          <p:spPr>
            <a:xfrm>
              <a:off x="3854291" y="5533668"/>
              <a:ext cx="264200" cy="330160"/>
            </a:xfrm>
            <a:prstGeom prst="rect">
              <a:avLst/>
            </a:prstGeom>
          </p:spPr>
        </p:pic>
        <p:sp>
          <p:nvSpPr>
            <p:cNvPr id="20" name="Text 14"/>
            <p:cNvSpPr/>
            <p:nvPr/>
          </p:nvSpPr>
          <p:spPr>
            <a:xfrm>
              <a:off x="7503081" y="5345430"/>
              <a:ext cx="2348508" cy="293608"/>
            </a:xfrm>
            <a:prstGeom prst="rect">
              <a:avLst/>
            </a:prstGeom>
            <a:noFill/>
            <a:ln/>
          </p:spPr>
          <p:txBody>
            <a:bodyPr wrap="none" lIns="0" tIns="0" rIns="0" bIns="0" rtlCol="0" anchor="t"/>
            <a:lstStyle/>
            <a:p>
              <a:pPr marL="0" indent="0" algn="l">
                <a:lnSpc>
                  <a:spcPts val="2300"/>
                </a:lnSpc>
                <a:buNone/>
              </a:pPr>
              <a:r>
                <a:rPr lang="en-US" sz="2400" b="1" dirty="0">
                  <a:solidFill>
                    <a:srgbClr val="000000"/>
                  </a:solidFill>
                  <a:ea typeface="Arial Black Bold" pitchFamily="34" charset="-122"/>
                  <a:cs typeface="Arial Black Bold" pitchFamily="34" charset="-120"/>
                </a:rPr>
                <a:t>Response protocol</a:t>
              </a:r>
              <a:endParaRPr lang="en-US" sz="2400" dirty="0"/>
            </a:p>
          </p:txBody>
        </p:sp>
        <p:sp>
          <p:nvSpPr>
            <p:cNvPr id="21" name="Text 15"/>
            <p:cNvSpPr/>
            <p:nvPr/>
          </p:nvSpPr>
          <p:spPr>
            <a:xfrm>
              <a:off x="7503081" y="5751671"/>
              <a:ext cx="3663315" cy="300514"/>
            </a:xfrm>
            <a:prstGeom prst="rect">
              <a:avLst/>
            </a:prstGeom>
            <a:noFill/>
            <a:ln/>
          </p:spPr>
          <p:txBody>
            <a:bodyPr wrap="none" lIns="0" tIns="0" rIns="0" bIns="0" rtlCol="0" anchor="t"/>
            <a:lstStyle/>
            <a:p>
              <a:pPr marL="0" indent="0" algn="l">
                <a:lnSpc>
                  <a:spcPts val="23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Verification and emergency service dispatch</a:t>
              </a:r>
              <a:endParaRPr lang="en-US" sz="2400" dirty="0"/>
            </a:p>
          </p:txBody>
        </p:sp>
      </p:grpSp>
      <p:pic>
        <p:nvPicPr>
          <p:cNvPr id="23" name="Graphic 22" descr="Transfer outline">
            <a:extLst>
              <a:ext uri="{FF2B5EF4-FFF2-40B4-BE49-F238E27FC236}">
                <a16:creationId xmlns:a16="http://schemas.microsoft.com/office/drawing/2014/main" id="{EE69B74C-E085-A4C0-0351-6999237BE69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135388" y="3634416"/>
            <a:ext cx="327479" cy="327479"/>
          </a:xfrm>
          <a:prstGeom prst="rect">
            <a:avLst/>
          </a:prstGeom>
        </p:spPr>
      </p:pic>
      <p:pic>
        <p:nvPicPr>
          <p:cNvPr id="26" name="Graphic 25" descr="Wireless router outline">
            <a:extLst>
              <a:ext uri="{FF2B5EF4-FFF2-40B4-BE49-F238E27FC236}">
                <a16:creationId xmlns:a16="http://schemas.microsoft.com/office/drawing/2014/main" id="{308295F4-0AA9-44B1-29DF-78691A64452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012025" y="4787429"/>
            <a:ext cx="378178" cy="378178"/>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A2139F-4194-D0C5-8A4D-428A49A8DCCA}"/>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5CB9C915-DF70-51A6-6428-7D7382AA2CA5}"/>
              </a:ext>
            </a:extLst>
          </p:cNvPr>
          <p:cNvSpPr>
            <a:spLocks/>
          </p:cNvSpPr>
          <p:nvPr/>
        </p:nvSpPr>
        <p:spPr>
          <a:xfrm>
            <a:off x="301225" y="1153030"/>
            <a:ext cx="13899846" cy="646331"/>
          </a:xfrm>
          <a:prstGeom prst="rect">
            <a:avLst/>
          </a:prstGeom>
          <a:noFill/>
          <a:ln/>
        </p:spPr>
        <p:txBody>
          <a:bodyPr wrap="none" lIns="0" tIns="0" rIns="0" bIns="0" rtlCol="0" anchor="t"/>
          <a:lstStyle/>
          <a:p>
            <a:pPr marL="0" indent="0" algn="l">
              <a:lnSpc>
                <a:spcPts val="4600"/>
              </a:lnSpc>
              <a:buNone/>
            </a:pPr>
            <a:r>
              <a:rPr lang="en-US" sz="3600" b="1" dirty="0">
                <a:solidFill>
                  <a:srgbClr val="FC4421"/>
                </a:solidFill>
                <a:latin typeface="+mj-lt"/>
                <a:ea typeface="Arial Black Bold" pitchFamily="34" charset="-122"/>
                <a:cs typeface="Arial Black Bold" pitchFamily="34" charset="-120"/>
              </a:rPr>
              <a:t>Remote </a:t>
            </a:r>
            <a:r>
              <a:rPr lang="en-US" sz="3600" b="1" dirty="0" err="1">
                <a:solidFill>
                  <a:srgbClr val="FC4421"/>
                </a:solidFill>
                <a:latin typeface="+mj-lt"/>
                <a:ea typeface="Arial Black Bold" pitchFamily="34" charset="-122"/>
                <a:cs typeface="Arial Black Bold" pitchFamily="34" charset="-120"/>
              </a:rPr>
              <a:t>signalling</a:t>
            </a:r>
            <a:r>
              <a:rPr lang="en-US" sz="3600" b="1" dirty="0">
                <a:solidFill>
                  <a:srgbClr val="FC4421"/>
                </a:solidFill>
                <a:latin typeface="+mj-lt"/>
                <a:ea typeface="Arial Black Bold" pitchFamily="34" charset="-122"/>
                <a:cs typeface="Arial Black Bold" pitchFamily="34" charset="-120"/>
              </a:rPr>
              <a:t>: Alarm receiving </a:t>
            </a:r>
            <a:r>
              <a:rPr lang="en-US" sz="3600" b="1" dirty="0" err="1">
                <a:solidFill>
                  <a:srgbClr val="FC4421"/>
                </a:solidFill>
                <a:latin typeface="+mj-lt"/>
                <a:ea typeface="Arial Black Bold" pitchFamily="34" charset="-122"/>
                <a:cs typeface="Arial Black Bold" pitchFamily="34" charset="-120"/>
              </a:rPr>
              <a:t>centres</a:t>
            </a:r>
            <a:endParaRPr lang="en-US" sz="3600" dirty="0">
              <a:latin typeface="+mj-lt"/>
            </a:endParaRPr>
          </a:p>
        </p:txBody>
      </p:sp>
      <p:sp>
        <p:nvSpPr>
          <p:cNvPr id="4" name="TextBox 3">
            <a:extLst>
              <a:ext uri="{FF2B5EF4-FFF2-40B4-BE49-F238E27FC236}">
                <a16:creationId xmlns:a16="http://schemas.microsoft.com/office/drawing/2014/main" id="{257EDF80-3E16-827A-1C1E-5C12FC2701EF}"/>
              </a:ext>
            </a:extLst>
          </p:cNvPr>
          <p:cNvSpPr txBox="1"/>
          <p:nvPr/>
        </p:nvSpPr>
        <p:spPr>
          <a:xfrm>
            <a:off x="259660" y="1852642"/>
            <a:ext cx="13325670" cy="5046766"/>
          </a:xfrm>
          <a:prstGeom prst="rect">
            <a:avLst/>
          </a:prstGeom>
          <a:noFill/>
        </p:spPr>
        <p:txBody>
          <a:bodyPr wrap="square">
            <a:spAutoFit/>
          </a:bodyPr>
          <a:lstStyle/>
          <a:p>
            <a:pPr>
              <a:lnSpc>
                <a:spcPct val="110000"/>
              </a:lnSpc>
              <a:spcAft>
                <a:spcPts val="1200"/>
              </a:spcAft>
              <a:buNone/>
            </a:pPr>
            <a:r>
              <a:rPr lang="en-GB" sz="2400" b="1" dirty="0"/>
              <a:t>Remote signalling requirements and system grading</a:t>
            </a:r>
          </a:p>
          <a:p>
            <a:pPr marL="342900" indent="-342900">
              <a:lnSpc>
                <a:spcPct val="110000"/>
              </a:lnSpc>
              <a:buFont typeface="Arial" panose="020B0604020202020204" pitchFamily="34" charset="0"/>
              <a:buChar char="•"/>
            </a:pPr>
            <a:r>
              <a:rPr lang="en-GB" sz="2400" dirty="0"/>
              <a:t>Remote signalling allows intruder and hold-up alarm systems to communicate alarm conditions to an Alarm Receiving Centre (ARC).</a:t>
            </a:r>
          </a:p>
          <a:p>
            <a:pPr marL="342900" indent="-342900">
              <a:lnSpc>
                <a:spcPct val="110000"/>
              </a:lnSpc>
              <a:spcAft>
                <a:spcPts val="1200"/>
              </a:spcAft>
              <a:buFont typeface="Arial" panose="020B0604020202020204" pitchFamily="34" charset="0"/>
              <a:buChar char="•"/>
            </a:pPr>
            <a:r>
              <a:rPr lang="en-GB" sz="2400" dirty="0"/>
              <a:t>The level of signalling performance required depends on the </a:t>
            </a:r>
            <a:r>
              <a:rPr lang="en-GB" sz="2400" i="1" dirty="0"/>
              <a:t>grade of the system</a:t>
            </a:r>
            <a:r>
              <a:rPr lang="en-GB" sz="2400" dirty="0"/>
              <a:t>, which is based on risk and insurance requirements.</a:t>
            </a:r>
          </a:p>
          <a:p>
            <a:pPr>
              <a:lnSpc>
                <a:spcPct val="110000"/>
              </a:lnSpc>
              <a:spcAft>
                <a:spcPts val="1200"/>
              </a:spcAft>
              <a:buNone/>
            </a:pPr>
            <a:r>
              <a:rPr lang="en-GB" sz="2400" b="1" dirty="0"/>
              <a:t>Key points:</a:t>
            </a:r>
          </a:p>
          <a:p>
            <a:pPr marL="342900" indent="-342900">
              <a:lnSpc>
                <a:spcPct val="110000"/>
              </a:lnSpc>
              <a:spcAft>
                <a:spcPts val="1200"/>
              </a:spcAft>
              <a:buFont typeface="Arial" panose="020B0604020202020204" pitchFamily="34" charset="0"/>
              <a:buChar char="•"/>
            </a:pPr>
            <a:r>
              <a:rPr lang="en-GB" sz="2400" b="1" dirty="0"/>
              <a:t>Grades (1–4)</a:t>
            </a:r>
            <a:r>
              <a:rPr lang="en-GB" sz="2400" dirty="0"/>
              <a:t> define the resilience of the overall alarm system (EN 50131).</a:t>
            </a:r>
          </a:p>
          <a:p>
            <a:pPr marL="342900" indent="-342900">
              <a:lnSpc>
                <a:spcPct val="110000"/>
              </a:lnSpc>
              <a:spcAft>
                <a:spcPts val="1200"/>
              </a:spcAft>
              <a:buFont typeface="Arial" panose="020B0604020202020204" pitchFamily="34" charset="0"/>
              <a:buChar char="•"/>
            </a:pPr>
            <a:r>
              <a:rPr lang="en-GB" sz="2400" b="1" dirty="0"/>
              <a:t>Alarm Transmission System (ATS)</a:t>
            </a:r>
            <a:r>
              <a:rPr lang="en-GB" sz="2400" dirty="0"/>
              <a:t> requirements are set by </a:t>
            </a:r>
            <a:r>
              <a:rPr lang="en-GB" sz="2400" b="1" dirty="0"/>
              <a:t>BS EN 50136.</a:t>
            </a:r>
            <a:endParaRPr lang="en-GB" sz="2400" dirty="0"/>
          </a:p>
          <a:p>
            <a:pPr marL="342900" indent="-342900">
              <a:lnSpc>
                <a:spcPct val="110000"/>
              </a:lnSpc>
              <a:spcAft>
                <a:spcPts val="1200"/>
              </a:spcAft>
              <a:buFont typeface="Arial" panose="020B0604020202020204" pitchFamily="34" charset="0"/>
              <a:buChar char="•"/>
            </a:pPr>
            <a:r>
              <a:rPr lang="en-GB" sz="2400" dirty="0"/>
              <a:t>Higher grades = stronger signalling paths, redundancy, and monitoring.</a:t>
            </a:r>
          </a:p>
          <a:p>
            <a:pPr marL="342900" indent="-342900">
              <a:lnSpc>
                <a:spcPct val="110000"/>
              </a:lnSpc>
              <a:spcAft>
                <a:spcPts val="1200"/>
              </a:spcAft>
              <a:buFont typeface="Arial" panose="020B0604020202020204" pitchFamily="34" charset="0"/>
              <a:buChar char="•"/>
            </a:pPr>
            <a:r>
              <a:rPr lang="en-GB" sz="2400" dirty="0"/>
              <a:t>Selection depends on premises risk, insurer requirements, and police response criteria.</a:t>
            </a:r>
          </a:p>
        </p:txBody>
      </p:sp>
    </p:spTree>
    <p:extLst>
      <p:ext uri="{BB962C8B-B14F-4D97-AF65-F5344CB8AC3E}">
        <p14:creationId xmlns:p14="http://schemas.microsoft.com/office/powerpoint/2010/main" val="266872154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name="Slide 23">
    <p:spTree>
      <p:nvGrpSpPr>
        <p:cNvPr id="1" name=""/>
        <p:cNvGrpSpPr/>
        <p:nvPr/>
      </p:nvGrpSpPr>
      <p:grpSpPr>
        <a:xfrm>
          <a:off x="0" y="0"/>
          <a:ext cx="0" cy="0"/>
          <a:chOff x="0" y="0"/>
          <a:chExt cx="0" cy="0"/>
        </a:xfrm>
      </p:grpSpPr>
      <p:pic>
        <p:nvPicPr>
          <p:cNvPr id="2" name="Image 0" descr="preencoded.png"/>
          <p:cNvPicPr>
            <a:picLocks/>
          </p:cNvPicPr>
          <p:nvPr/>
        </p:nvPicPr>
        <p:blipFill>
          <a:blip r:embed="rId3" cstate="screen">
            <a:extLst>
              <a:ext uri="{28A0092B-C50C-407E-A947-70E740481C1C}">
                <a14:useLocalDpi xmlns:a14="http://schemas.microsoft.com/office/drawing/2010/main"/>
              </a:ext>
            </a:extLst>
          </a:blip>
          <a:stretch>
            <a:fillRect/>
          </a:stretch>
        </p:blipFill>
        <p:spPr>
          <a:xfrm>
            <a:off x="302254" y="1205846"/>
            <a:ext cx="4012807" cy="6019211"/>
          </a:xfrm>
          <a:prstGeom prst="rect">
            <a:avLst/>
          </a:prstGeom>
        </p:spPr>
      </p:pic>
      <p:sp>
        <p:nvSpPr>
          <p:cNvPr id="3" name="Text 0"/>
          <p:cNvSpPr>
            <a:spLocks/>
          </p:cNvSpPr>
          <p:nvPr/>
        </p:nvSpPr>
        <p:spPr>
          <a:xfrm>
            <a:off x="4435869" y="1125173"/>
            <a:ext cx="10042132" cy="565720"/>
          </a:xfrm>
          <a:prstGeom prst="rect">
            <a:avLst/>
          </a:prstGeom>
          <a:noFill/>
          <a:ln/>
        </p:spPr>
        <p:txBody>
          <a:bodyPr wrap="square" lIns="0" tIns="0" rIns="0" bIns="0" rtlCol="0" anchor="t"/>
          <a:lstStyle/>
          <a:p>
            <a:pPr marL="0" indent="0" algn="l">
              <a:lnSpc>
                <a:spcPts val="3950"/>
              </a:lnSpc>
              <a:buNone/>
            </a:pPr>
            <a:r>
              <a:rPr lang="en-US" sz="3600" b="1" dirty="0">
                <a:solidFill>
                  <a:srgbClr val="FC4421"/>
                </a:solidFill>
                <a:latin typeface="+mj-lt"/>
                <a:ea typeface="Arial Black Bold" pitchFamily="34" charset="-122"/>
                <a:cs typeface="Arial Black Bold" pitchFamily="34" charset="-120"/>
              </a:rPr>
              <a:t>Alarm Transmission System (ATS) categories</a:t>
            </a:r>
            <a:endParaRPr lang="en-US" sz="3600" dirty="0">
              <a:latin typeface="+mj-lt"/>
            </a:endParaRPr>
          </a:p>
        </p:txBody>
      </p:sp>
      <p:sp>
        <p:nvSpPr>
          <p:cNvPr id="4" name="Shape 1"/>
          <p:cNvSpPr/>
          <p:nvPr/>
        </p:nvSpPr>
        <p:spPr>
          <a:xfrm>
            <a:off x="4527067" y="1920840"/>
            <a:ext cx="9761767" cy="5192957"/>
          </a:xfrm>
          <a:prstGeom prst="roundRect">
            <a:avLst>
              <a:gd name="adj" fmla="val 1332"/>
            </a:avLst>
          </a:prstGeom>
          <a:noFill/>
          <a:ln w="7620">
            <a:solidFill>
              <a:srgbClr val="000000">
                <a:alpha val="8000"/>
              </a:srgbClr>
            </a:solidFill>
            <a:prstDash val="solid"/>
          </a:ln>
        </p:spPr>
        <p:txBody>
          <a:bodyPr/>
          <a:lstStyle/>
          <a:p>
            <a:endParaRPr lang="en-GB"/>
          </a:p>
        </p:txBody>
      </p:sp>
      <p:grpSp>
        <p:nvGrpSpPr>
          <p:cNvPr id="73" name="Group 72">
            <a:extLst>
              <a:ext uri="{FF2B5EF4-FFF2-40B4-BE49-F238E27FC236}">
                <a16:creationId xmlns:a16="http://schemas.microsoft.com/office/drawing/2014/main" id="{1F3867A4-1A9C-324F-E754-C426FF38181A}"/>
              </a:ext>
            </a:extLst>
          </p:cNvPr>
          <p:cNvGrpSpPr/>
          <p:nvPr/>
        </p:nvGrpSpPr>
        <p:grpSpPr>
          <a:xfrm>
            <a:off x="4528687" y="2002122"/>
            <a:ext cx="9765268" cy="5102305"/>
            <a:chOff x="6061829" y="1711642"/>
            <a:chExt cx="7993142" cy="5102305"/>
          </a:xfrm>
        </p:grpSpPr>
        <p:sp>
          <p:nvSpPr>
            <p:cNvPr id="5" name="Shape 2"/>
            <p:cNvSpPr/>
            <p:nvPr/>
          </p:nvSpPr>
          <p:spPr>
            <a:xfrm>
              <a:off x="6061829" y="1711642"/>
              <a:ext cx="7993142" cy="728901"/>
            </a:xfrm>
            <a:prstGeom prst="rect">
              <a:avLst/>
            </a:prstGeom>
            <a:solidFill>
              <a:srgbClr val="FFFFFF">
                <a:alpha val="4000"/>
              </a:srgbClr>
            </a:solidFill>
            <a:ln/>
          </p:spPr>
          <p:txBody>
            <a:bodyPr/>
            <a:lstStyle/>
            <a:p>
              <a:endParaRPr lang="en-GB" sz="2000"/>
            </a:p>
          </p:txBody>
        </p:sp>
        <p:sp>
          <p:nvSpPr>
            <p:cNvPr id="6" name="Text 3"/>
            <p:cNvSpPr/>
            <p:nvPr/>
          </p:nvSpPr>
          <p:spPr>
            <a:xfrm>
              <a:off x="6224468" y="1816537"/>
              <a:ext cx="1270397" cy="259556"/>
            </a:xfrm>
            <a:prstGeom prst="rect">
              <a:avLst/>
            </a:prstGeom>
            <a:noFill/>
            <a:ln/>
          </p:spPr>
          <p:txBody>
            <a:bodyPr wrap="none" lIns="0" tIns="0" rIns="0" bIns="0" rtlCol="0" anchor="t"/>
            <a:lstStyle/>
            <a:p>
              <a:pPr marL="0" indent="0" algn="l">
                <a:lnSpc>
                  <a:spcPts val="20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ATS Category</a:t>
              </a:r>
              <a:endParaRPr lang="en-US" sz="2000" dirty="0"/>
            </a:p>
          </p:txBody>
        </p:sp>
        <p:sp>
          <p:nvSpPr>
            <p:cNvPr id="7" name="Text 4"/>
            <p:cNvSpPr/>
            <p:nvPr/>
          </p:nvSpPr>
          <p:spPr>
            <a:xfrm>
              <a:off x="7826812" y="1816537"/>
              <a:ext cx="1266587" cy="259556"/>
            </a:xfrm>
            <a:prstGeom prst="rect">
              <a:avLst/>
            </a:prstGeom>
            <a:noFill/>
            <a:ln/>
          </p:spPr>
          <p:txBody>
            <a:bodyPr wrap="none" lIns="0" tIns="0" rIns="0" bIns="0" rtlCol="0" anchor="t"/>
            <a:lstStyle/>
            <a:p>
              <a:pPr marL="0" indent="0" algn="l">
                <a:lnSpc>
                  <a:spcPts val="20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Primary Path</a:t>
              </a:r>
              <a:endParaRPr lang="en-US" sz="2000" dirty="0"/>
            </a:p>
          </p:txBody>
        </p:sp>
        <p:sp>
          <p:nvSpPr>
            <p:cNvPr id="8" name="Text 5"/>
            <p:cNvSpPr/>
            <p:nvPr/>
          </p:nvSpPr>
          <p:spPr>
            <a:xfrm>
              <a:off x="9425345" y="1816537"/>
              <a:ext cx="1266587" cy="259556"/>
            </a:xfrm>
            <a:prstGeom prst="rect">
              <a:avLst/>
            </a:prstGeom>
            <a:noFill/>
            <a:ln/>
          </p:spPr>
          <p:txBody>
            <a:bodyPr wrap="none" lIns="0" tIns="0" rIns="0" bIns="0" rtlCol="0" anchor="t"/>
            <a:lstStyle/>
            <a:p>
              <a:pPr marL="0" indent="0" algn="l">
                <a:lnSpc>
                  <a:spcPts val="20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Secondary Path</a:t>
              </a:r>
              <a:endParaRPr lang="en-US" sz="2000" dirty="0"/>
            </a:p>
          </p:txBody>
        </p:sp>
        <p:sp>
          <p:nvSpPr>
            <p:cNvPr id="9" name="Text 6"/>
            <p:cNvSpPr/>
            <p:nvPr/>
          </p:nvSpPr>
          <p:spPr>
            <a:xfrm>
              <a:off x="11023878" y="1816537"/>
              <a:ext cx="1266587" cy="519113"/>
            </a:xfrm>
            <a:prstGeom prst="rect">
              <a:avLst/>
            </a:prstGeom>
            <a:noFill/>
            <a:ln/>
          </p:spPr>
          <p:txBody>
            <a:bodyPr wrap="square" lIns="0" tIns="0" rIns="0" bIns="0" rtlCol="0" anchor="t"/>
            <a:lstStyle/>
            <a:p>
              <a:pPr marL="0" indent="0" algn="l">
                <a:lnSpc>
                  <a:spcPts val="20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Polling Frequency</a:t>
              </a:r>
              <a:endParaRPr lang="en-US" sz="2000" dirty="0"/>
            </a:p>
          </p:txBody>
        </p:sp>
        <p:sp>
          <p:nvSpPr>
            <p:cNvPr id="10" name="Text 7"/>
            <p:cNvSpPr/>
            <p:nvPr/>
          </p:nvSpPr>
          <p:spPr>
            <a:xfrm>
              <a:off x="12622411" y="1816537"/>
              <a:ext cx="1270397" cy="519113"/>
            </a:xfrm>
            <a:prstGeom prst="rect">
              <a:avLst/>
            </a:prstGeom>
            <a:noFill/>
            <a:ln/>
          </p:spPr>
          <p:txBody>
            <a:bodyPr wrap="square" lIns="0" tIns="0" rIns="0" bIns="0" rtlCol="0" anchor="t"/>
            <a:lstStyle/>
            <a:p>
              <a:pPr marL="0" indent="0" algn="l">
                <a:lnSpc>
                  <a:spcPts val="20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Typical Applications</a:t>
              </a:r>
              <a:endParaRPr lang="en-US" sz="2000" dirty="0"/>
            </a:p>
          </p:txBody>
        </p:sp>
        <p:sp>
          <p:nvSpPr>
            <p:cNvPr id="11" name="Shape 8"/>
            <p:cNvSpPr/>
            <p:nvPr/>
          </p:nvSpPr>
          <p:spPr>
            <a:xfrm>
              <a:off x="6061829" y="2440543"/>
              <a:ext cx="7993142" cy="728901"/>
            </a:xfrm>
            <a:prstGeom prst="rect">
              <a:avLst/>
            </a:prstGeom>
            <a:solidFill>
              <a:srgbClr val="000000">
                <a:alpha val="4000"/>
              </a:srgbClr>
            </a:solidFill>
            <a:ln/>
          </p:spPr>
          <p:txBody>
            <a:bodyPr/>
            <a:lstStyle/>
            <a:p>
              <a:endParaRPr lang="en-GB" sz="2000"/>
            </a:p>
          </p:txBody>
        </p:sp>
        <p:sp>
          <p:nvSpPr>
            <p:cNvPr id="12" name="Text 9"/>
            <p:cNvSpPr/>
            <p:nvPr/>
          </p:nvSpPr>
          <p:spPr>
            <a:xfrm>
              <a:off x="6224468" y="2545437"/>
              <a:ext cx="1270397" cy="259556"/>
            </a:xfrm>
            <a:prstGeom prst="rect">
              <a:avLst/>
            </a:prstGeom>
            <a:noFill/>
            <a:ln/>
          </p:spPr>
          <p:txBody>
            <a:bodyPr wrap="none" lIns="0" tIns="0" rIns="0" bIns="0" rtlCol="0" anchor="t"/>
            <a:lstStyle/>
            <a:p>
              <a:pPr marL="0" indent="0" algn="l">
                <a:lnSpc>
                  <a:spcPts val="20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ATS 1</a:t>
              </a:r>
              <a:endParaRPr lang="en-US" sz="2000" dirty="0"/>
            </a:p>
          </p:txBody>
        </p:sp>
        <p:sp>
          <p:nvSpPr>
            <p:cNvPr id="13" name="Text 10"/>
            <p:cNvSpPr/>
            <p:nvPr/>
          </p:nvSpPr>
          <p:spPr>
            <a:xfrm>
              <a:off x="7826812" y="2545437"/>
              <a:ext cx="1266587" cy="259556"/>
            </a:xfrm>
            <a:prstGeom prst="rect">
              <a:avLst/>
            </a:prstGeom>
            <a:noFill/>
            <a:ln/>
          </p:spPr>
          <p:txBody>
            <a:bodyPr wrap="none" lIns="0" tIns="0" rIns="0" bIns="0" rtlCol="0" anchor="t"/>
            <a:lstStyle/>
            <a:p>
              <a:pPr marL="0" indent="0" algn="l">
                <a:lnSpc>
                  <a:spcPts val="20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PSTN</a:t>
              </a:r>
              <a:endParaRPr lang="en-US" sz="2000" dirty="0"/>
            </a:p>
          </p:txBody>
        </p:sp>
        <p:sp>
          <p:nvSpPr>
            <p:cNvPr id="14" name="Text 11"/>
            <p:cNvSpPr/>
            <p:nvPr/>
          </p:nvSpPr>
          <p:spPr>
            <a:xfrm>
              <a:off x="9425345" y="2545437"/>
              <a:ext cx="1266587" cy="259556"/>
            </a:xfrm>
            <a:prstGeom prst="rect">
              <a:avLst/>
            </a:prstGeom>
            <a:noFill/>
            <a:ln/>
          </p:spPr>
          <p:txBody>
            <a:bodyPr wrap="none" lIns="0" tIns="0" rIns="0" bIns="0" rtlCol="0" anchor="t"/>
            <a:lstStyle/>
            <a:p>
              <a:pPr marL="0" indent="0" algn="l">
                <a:lnSpc>
                  <a:spcPts val="20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None</a:t>
              </a:r>
              <a:endParaRPr lang="en-US" sz="2000" dirty="0"/>
            </a:p>
          </p:txBody>
        </p:sp>
        <p:sp>
          <p:nvSpPr>
            <p:cNvPr id="15" name="Text 12"/>
            <p:cNvSpPr/>
            <p:nvPr/>
          </p:nvSpPr>
          <p:spPr>
            <a:xfrm>
              <a:off x="11023878" y="2545437"/>
              <a:ext cx="1266587" cy="259556"/>
            </a:xfrm>
            <a:prstGeom prst="rect">
              <a:avLst/>
            </a:prstGeom>
            <a:noFill/>
            <a:ln/>
          </p:spPr>
          <p:txBody>
            <a:bodyPr wrap="none" lIns="0" tIns="0" rIns="0" bIns="0" rtlCol="0" anchor="t"/>
            <a:lstStyle/>
            <a:p>
              <a:pPr marL="0" indent="0" algn="l">
                <a:lnSpc>
                  <a:spcPts val="20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24 hours</a:t>
              </a:r>
              <a:endParaRPr lang="en-US" sz="2000" dirty="0"/>
            </a:p>
          </p:txBody>
        </p:sp>
        <p:sp>
          <p:nvSpPr>
            <p:cNvPr id="16" name="Text 13"/>
            <p:cNvSpPr/>
            <p:nvPr/>
          </p:nvSpPr>
          <p:spPr>
            <a:xfrm>
              <a:off x="12622411" y="2545437"/>
              <a:ext cx="1270397" cy="519113"/>
            </a:xfrm>
            <a:prstGeom prst="rect">
              <a:avLst/>
            </a:prstGeom>
            <a:noFill/>
            <a:ln/>
          </p:spPr>
          <p:txBody>
            <a:bodyPr wrap="square" lIns="0" tIns="0" rIns="0" bIns="0" rtlCol="0" anchor="t"/>
            <a:lstStyle/>
            <a:p>
              <a:pPr marL="0" indent="0" algn="l">
                <a:lnSpc>
                  <a:spcPts val="20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Low-risk domestic</a:t>
              </a:r>
              <a:endParaRPr lang="en-US" sz="2000" dirty="0"/>
            </a:p>
          </p:txBody>
        </p:sp>
        <p:sp>
          <p:nvSpPr>
            <p:cNvPr id="17" name="Shape 14"/>
            <p:cNvSpPr/>
            <p:nvPr/>
          </p:nvSpPr>
          <p:spPr>
            <a:xfrm>
              <a:off x="6061829" y="3169444"/>
              <a:ext cx="7993142" cy="728901"/>
            </a:xfrm>
            <a:prstGeom prst="rect">
              <a:avLst/>
            </a:prstGeom>
            <a:solidFill>
              <a:srgbClr val="FFFFFF">
                <a:alpha val="4000"/>
              </a:srgbClr>
            </a:solidFill>
            <a:ln/>
          </p:spPr>
          <p:txBody>
            <a:bodyPr/>
            <a:lstStyle/>
            <a:p>
              <a:endParaRPr lang="en-GB" sz="2000"/>
            </a:p>
          </p:txBody>
        </p:sp>
        <p:sp>
          <p:nvSpPr>
            <p:cNvPr id="18" name="Text 15"/>
            <p:cNvSpPr/>
            <p:nvPr/>
          </p:nvSpPr>
          <p:spPr>
            <a:xfrm>
              <a:off x="6224468" y="3274338"/>
              <a:ext cx="1270397" cy="259556"/>
            </a:xfrm>
            <a:prstGeom prst="rect">
              <a:avLst/>
            </a:prstGeom>
            <a:noFill/>
            <a:ln/>
          </p:spPr>
          <p:txBody>
            <a:bodyPr wrap="none" lIns="0" tIns="0" rIns="0" bIns="0" rtlCol="0" anchor="t"/>
            <a:lstStyle/>
            <a:p>
              <a:pPr marL="0" indent="0" algn="l">
                <a:lnSpc>
                  <a:spcPts val="20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ATS 2</a:t>
              </a:r>
              <a:endParaRPr lang="en-US" sz="2000" dirty="0"/>
            </a:p>
          </p:txBody>
        </p:sp>
        <p:sp>
          <p:nvSpPr>
            <p:cNvPr id="19" name="Text 16"/>
            <p:cNvSpPr/>
            <p:nvPr/>
          </p:nvSpPr>
          <p:spPr>
            <a:xfrm>
              <a:off x="7826812" y="3274338"/>
              <a:ext cx="1266587" cy="259556"/>
            </a:xfrm>
            <a:prstGeom prst="rect">
              <a:avLst/>
            </a:prstGeom>
            <a:noFill/>
            <a:ln/>
          </p:spPr>
          <p:txBody>
            <a:bodyPr wrap="none" lIns="0" tIns="0" rIns="0" bIns="0" rtlCol="0" anchor="t"/>
            <a:lstStyle/>
            <a:p>
              <a:pPr marL="0" indent="0" algn="l">
                <a:lnSpc>
                  <a:spcPts val="20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PSTN</a:t>
              </a:r>
              <a:endParaRPr lang="en-US" sz="2000" dirty="0"/>
            </a:p>
          </p:txBody>
        </p:sp>
        <p:sp>
          <p:nvSpPr>
            <p:cNvPr id="20" name="Text 17"/>
            <p:cNvSpPr/>
            <p:nvPr/>
          </p:nvSpPr>
          <p:spPr>
            <a:xfrm>
              <a:off x="9425345" y="3274338"/>
              <a:ext cx="1266587" cy="259556"/>
            </a:xfrm>
            <a:prstGeom prst="rect">
              <a:avLst/>
            </a:prstGeom>
            <a:noFill/>
            <a:ln/>
          </p:spPr>
          <p:txBody>
            <a:bodyPr wrap="none" lIns="0" tIns="0" rIns="0" bIns="0" rtlCol="0" anchor="t"/>
            <a:lstStyle/>
            <a:p>
              <a:pPr marL="0" indent="0" algn="l">
                <a:lnSpc>
                  <a:spcPts val="20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None</a:t>
              </a:r>
              <a:endParaRPr lang="en-US" sz="2000" dirty="0"/>
            </a:p>
          </p:txBody>
        </p:sp>
        <p:sp>
          <p:nvSpPr>
            <p:cNvPr id="21" name="Text 18"/>
            <p:cNvSpPr/>
            <p:nvPr/>
          </p:nvSpPr>
          <p:spPr>
            <a:xfrm>
              <a:off x="11023878" y="3274338"/>
              <a:ext cx="1266587" cy="259556"/>
            </a:xfrm>
            <a:prstGeom prst="rect">
              <a:avLst/>
            </a:prstGeom>
            <a:noFill/>
            <a:ln/>
          </p:spPr>
          <p:txBody>
            <a:bodyPr wrap="none" lIns="0" tIns="0" rIns="0" bIns="0" rtlCol="0" anchor="t"/>
            <a:lstStyle/>
            <a:p>
              <a:pPr marL="0" indent="0" algn="l">
                <a:lnSpc>
                  <a:spcPts val="20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25 minutes</a:t>
              </a:r>
              <a:endParaRPr lang="en-US" sz="2000" dirty="0"/>
            </a:p>
          </p:txBody>
        </p:sp>
        <p:sp>
          <p:nvSpPr>
            <p:cNvPr id="22" name="Text 19"/>
            <p:cNvSpPr/>
            <p:nvPr/>
          </p:nvSpPr>
          <p:spPr>
            <a:xfrm>
              <a:off x="12622411" y="3274338"/>
              <a:ext cx="1270397" cy="519113"/>
            </a:xfrm>
            <a:prstGeom prst="rect">
              <a:avLst/>
            </a:prstGeom>
            <a:noFill/>
            <a:ln/>
          </p:spPr>
          <p:txBody>
            <a:bodyPr wrap="square" lIns="0" tIns="0" rIns="0" bIns="0" rtlCol="0" anchor="t"/>
            <a:lstStyle/>
            <a:p>
              <a:pPr marL="0" indent="0" algn="l">
                <a:lnSpc>
                  <a:spcPts val="20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Low-risk commercial</a:t>
              </a:r>
              <a:endParaRPr lang="en-US" sz="2000" dirty="0"/>
            </a:p>
          </p:txBody>
        </p:sp>
        <p:sp>
          <p:nvSpPr>
            <p:cNvPr id="23" name="Shape 20"/>
            <p:cNvSpPr/>
            <p:nvPr/>
          </p:nvSpPr>
          <p:spPr>
            <a:xfrm>
              <a:off x="6061829" y="3898344"/>
              <a:ext cx="7993142" cy="728901"/>
            </a:xfrm>
            <a:prstGeom prst="rect">
              <a:avLst/>
            </a:prstGeom>
            <a:solidFill>
              <a:srgbClr val="000000">
                <a:alpha val="4000"/>
              </a:srgbClr>
            </a:solidFill>
            <a:ln/>
          </p:spPr>
          <p:txBody>
            <a:bodyPr/>
            <a:lstStyle/>
            <a:p>
              <a:endParaRPr lang="en-GB" sz="2000"/>
            </a:p>
          </p:txBody>
        </p:sp>
        <p:sp>
          <p:nvSpPr>
            <p:cNvPr id="24" name="Text 21"/>
            <p:cNvSpPr/>
            <p:nvPr/>
          </p:nvSpPr>
          <p:spPr>
            <a:xfrm>
              <a:off x="6224468" y="4003238"/>
              <a:ext cx="1270397" cy="259556"/>
            </a:xfrm>
            <a:prstGeom prst="rect">
              <a:avLst/>
            </a:prstGeom>
            <a:noFill/>
            <a:ln/>
          </p:spPr>
          <p:txBody>
            <a:bodyPr wrap="none" lIns="0" tIns="0" rIns="0" bIns="0" rtlCol="0" anchor="t"/>
            <a:lstStyle/>
            <a:p>
              <a:pPr marL="0" indent="0" algn="l">
                <a:lnSpc>
                  <a:spcPts val="20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ATS 3</a:t>
              </a:r>
              <a:endParaRPr lang="en-US" sz="2000" dirty="0"/>
            </a:p>
          </p:txBody>
        </p:sp>
        <p:sp>
          <p:nvSpPr>
            <p:cNvPr id="25" name="Text 22"/>
            <p:cNvSpPr/>
            <p:nvPr/>
          </p:nvSpPr>
          <p:spPr>
            <a:xfrm>
              <a:off x="7826812" y="4003238"/>
              <a:ext cx="1266587" cy="259556"/>
            </a:xfrm>
            <a:prstGeom prst="rect">
              <a:avLst/>
            </a:prstGeom>
            <a:noFill/>
            <a:ln/>
          </p:spPr>
          <p:txBody>
            <a:bodyPr wrap="none" lIns="0" tIns="0" rIns="0" bIns="0" rtlCol="0" anchor="t"/>
            <a:lstStyle/>
            <a:p>
              <a:pPr marL="0" indent="0" algn="l">
                <a:lnSpc>
                  <a:spcPts val="20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IP/GPRS</a:t>
              </a:r>
              <a:endParaRPr lang="en-US" sz="2000" dirty="0"/>
            </a:p>
          </p:txBody>
        </p:sp>
        <p:sp>
          <p:nvSpPr>
            <p:cNvPr id="26" name="Text 23"/>
            <p:cNvSpPr/>
            <p:nvPr/>
          </p:nvSpPr>
          <p:spPr>
            <a:xfrm>
              <a:off x="9425345" y="4003238"/>
              <a:ext cx="1266587" cy="259556"/>
            </a:xfrm>
            <a:prstGeom prst="rect">
              <a:avLst/>
            </a:prstGeom>
            <a:noFill/>
            <a:ln/>
          </p:spPr>
          <p:txBody>
            <a:bodyPr wrap="none" lIns="0" tIns="0" rIns="0" bIns="0" rtlCol="0" anchor="t"/>
            <a:lstStyle/>
            <a:p>
              <a:pPr marL="0" indent="0" algn="l">
                <a:lnSpc>
                  <a:spcPts val="20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Optional</a:t>
              </a:r>
              <a:endParaRPr lang="en-US" sz="2000" dirty="0"/>
            </a:p>
          </p:txBody>
        </p:sp>
        <p:sp>
          <p:nvSpPr>
            <p:cNvPr id="27" name="Text 24"/>
            <p:cNvSpPr/>
            <p:nvPr/>
          </p:nvSpPr>
          <p:spPr>
            <a:xfrm>
              <a:off x="11023878" y="4003238"/>
              <a:ext cx="1266587" cy="259556"/>
            </a:xfrm>
            <a:prstGeom prst="rect">
              <a:avLst/>
            </a:prstGeom>
            <a:noFill/>
            <a:ln/>
          </p:spPr>
          <p:txBody>
            <a:bodyPr wrap="none" lIns="0" tIns="0" rIns="0" bIns="0" rtlCol="0" anchor="t"/>
            <a:lstStyle/>
            <a:p>
              <a:pPr marL="0" indent="0" algn="l">
                <a:lnSpc>
                  <a:spcPts val="20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3 minutes</a:t>
              </a:r>
              <a:endParaRPr lang="en-US" sz="2000" dirty="0"/>
            </a:p>
          </p:txBody>
        </p:sp>
        <p:sp>
          <p:nvSpPr>
            <p:cNvPr id="28" name="Text 25"/>
            <p:cNvSpPr/>
            <p:nvPr/>
          </p:nvSpPr>
          <p:spPr>
            <a:xfrm>
              <a:off x="12622411" y="4003238"/>
              <a:ext cx="1270397" cy="519113"/>
            </a:xfrm>
            <a:prstGeom prst="rect">
              <a:avLst/>
            </a:prstGeom>
            <a:noFill/>
            <a:ln/>
          </p:spPr>
          <p:txBody>
            <a:bodyPr wrap="square" lIns="0" tIns="0" rIns="0" bIns="0" rtlCol="0" anchor="t"/>
            <a:lstStyle/>
            <a:p>
              <a:pPr marL="0" indent="0" algn="l">
                <a:lnSpc>
                  <a:spcPts val="20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Medium-risk commercial</a:t>
              </a:r>
              <a:endParaRPr lang="en-US" sz="2000" dirty="0"/>
            </a:p>
          </p:txBody>
        </p:sp>
        <p:sp>
          <p:nvSpPr>
            <p:cNvPr id="29" name="Shape 26"/>
            <p:cNvSpPr/>
            <p:nvPr/>
          </p:nvSpPr>
          <p:spPr>
            <a:xfrm>
              <a:off x="6061829" y="4627245"/>
              <a:ext cx="7993142" cy="728901"/>
            </a:xfrm>
            <a:prstGeom prst="rect">
              <a:avLst/>
            </a:prstGeom>
            <a:solidFill>
              <a:srgbClr val="FFFFFF">
                <a:alpha val="4000"/>
              </a:srgbClr>
            </a:solidFill>
            <a:ln/>
          </p:spPr>
          <p:txBody>
            <a:bodyPr/>
            <a:lstStyle/>
            <a:p>
              <a:endParaRPr lang="en-GB" sz="2000"/>
            </a:p>
          </p:txBody>
        </p:sp>
        <p:sp>
          <p:nvSpPr>
            <p:cNvPr id="30" name="Text 27"/>
            <p:cNvSpPr/>
            <p:nvPr/>
          </p:nvSpPr>
          <p:spPr>
            <a:xfrm>
              <a:off x="6224468" y="4732139"/>
              <a:ext cx="1270397" cy="259556"/>
            </a:xfrm>
            <a:prstGeom prst="rect">
              <a:avLst/>
            </a:prstGeom>
            <a:noFill/>
            <a:ln/>
          </p:spPr>
          <p:txBody>
            <a:bodyPr wrap="none" lIns="0" tIns="0" rIns="0" bIns="0" rtlCol="0" anchor="t"/>
            <a:lstStyle/>
            <a:p>
              <a:pPr marL="0" indent="0" algn="l">
                <a:lnSpc>
                  <a:spcPts val="20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ATS 4</a:t>
              </a:r>
              <a:endParaRPr lang="en-US" sz="2000" dirty="0"/>
            </a:p>
          </p:txBody>
        </p:sp>
        <p:sp>
          <p:nvSpPr>
            <p:cNvPr id="31" name="Text 28"/>
            <p:cNvSpPr/>
            <p:nvPr/>
          </p:nvSpPr>
          <p:spPr>
            <a:xfrm>
              <a:off x="7826812" y="4732139"/>
              <a:ext cx="1266587" cy="259556"/>
            </a:xfrm>
            <a:prstGeom prst="rect">
              <a:avLst/>
            </a:prstGeom>
            <a:noFill/>
            <a:ln/>
          </p:spPr>
          <p:txBody>
            <a:bodyPr wrap="none" lIns="0" tIns="0" rIns="0" bIns="0" rtlCol="0" anchor="t"/>
            <a:lstStyle/>
            <a:p>
              <a:pPr marL="0" indent="0" algn="l">
                <a:lnSpc>
                  <a:spcPts val="20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IP</a:t>
              </a:r>
              <a:endParaRPr lang="en-US" sz="2000" dirty="0"/>
            </a:p>
          </p:txBody>
        </p:sp>
        <p:sp>
          <p:nvSpPr>
            <p:cNvPr id="32" name="Text 29"/>
            <p:cNvSpPr/>
            <p:nvPr/>
          </p:nvSpPr>
          <p:spPr>
            <a:xfrm>
              <a:off x="9425345" y="4732139"/>
              <a:ext cx="1266587" cy="259556"/>
            </a:xfrm>
            <a:prstGeom prst="rect">
              <a:avLst/>
            </a:prstGeom>
            <a:noFill/>
            <a:ln/>
          </p:spPr>
          <p:txBody>
            <a:bodyPr wrap="none" lIns="0" tIns="0" rIns="0" bIns="0" rtlCol="0" anchor="t"/>
            <a:lstStyle/>
            <a:p>
              <a:pPr marL="0" indent="0" algn="l">
                <a:lnSpc>
                  <a:spcPts val="20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GPRS</a:t>
              </a:r>
              <a:endParaRPr lang="en-US" sz="2000" dirty="0"/>
            </a:p>
          </p:txBody>
        </p:sp>
        <p:sp>
          <p:nvSpPr>
            <p:cNvPr id="33" name="Text 30"/>
            <p:cNvSpPr/>
            <p:nvPr/>
          </p:nvSpPr>
          <p:spPr>
            <a:xfrm>
              <a:off x="11023878" y="4732139"/>
              <a:ext cx="1266587" cy="259556"/>
            </a:xfrm>
            <a:prstGeom prst="rect">
              <a:avLst/>
            </a:prstGeom>
            <a:noFill/>
            <a:ln/>
          </p:spPr>
          <p:txBody>
            <a:bodyPr wrap="none" lIns="0" tIns="0" rIns="0" bIns="0" rtlCol="0" anchor="t"/>
            <a:lstStyle/>
            <a:p>
              <a:pPr marL="0" indent="0" algn="l">
                <a:lnSpc>
                  <a:spcPts val="20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90 seconds</a:t>
              </a:r>
              <a:endParaRPr lang="en-US" sz="2000" dirty="0"/>
            </a:p>
          </p:txBody>
        </p:sp>
        <p:sp>
          <p:nvSpPr>
            <p:cNvPr id="34" name="Text 31"/>
            <p:cNvSpPr/>
            <p:nvPr/>
          </p:nvSpPr>
          <p:spPr>
            <a:xfrm>
              <a:off x="12622411" y="4732139"/>
              <a:ext cx="1270397" cy="519113"/>
            </a:xfrm>
            <a:prstGeom prst="rect">
              <a:avLst/>
            </a:prstGeom>
            <a:noFill/>
            <a:ln/>
          </p:spPr>
          <p:txBody>
            <a:bodyPr wrap="square" lIns="0" tIns="0" rIns="0" bIns="0" rtlCol="0" anchor="t"/>
            <a:lstStyle/>
            <a:p>
              <a:pPr marL="0" indent="0" algn="l">
                <a:lnSpc>
                  <a:spcPts val="20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High-risk commercial</a:t>
              </a:r>
              <a:endParaRPr lang="en-US" sz="2000" dirty="0"/>
            </a:p>
          </p:txBody>
        </p:sp>
        <p:sp>
          <p:nvSpPr>
            <p:cNvPr id="35" name="Shape 32"/>
            <p:cNvSpPr/>
            <p:nvPr/>
          </p:nvSpPr>
          <p:spPr>
            <a:xfrm>
              <a:off x="6061829" y="5356146"/>
              <a:ext cx="7993142" cy="728901"/>
            </a:xfrm>
            <a:prstGeom prst="rect">
              <a:avLst/>
            </a:prstGeom>
            <a:solidFill>
              <a:srgbClr val="000000">
                <a:alpha val="4000"/>
              </a:srgbClr>
            </a:solidFill>
            <a:ln/>
          </p:spPr>
          <p:txBody>
            <a:bodyPr/>
            <a:lstStyle/>
            <a:p>
              <a:endParaRPr lang="en-GB" sz="2000"/>
            </a:p>
          </p:txBody>
        </p:sp>
        <p:sp>
          <p:nvSpPr>
            <p:cNvPr id="36" name="Text 33"/>
            <p:cNvSpPr/>
            <p:nvPr/>
          </p:nvSpPr>
          <p:spPr>
            <a:xfrm>
              <a:off x="6224468" y="5461040"/>
              <a:ext cx="1270397" cy="259556"/>
            </a:xfrm>
            <a:prstGeom prst="rect">
              <a:avLst/>
            </a:prstGeom>
            <a:noFill/>
            <a:ln/>
          </p:spPr>
          <p:txBody>
            <a:bodyPr wrap="none" lIns="0" tIns="0" rIns="0" bIns="0" rtlCol="0" anchor="t"/>
            <a:lstStyle/>
            <a:p>
              <a:pPr marL="0" indent="0" algn="l">
                <a:lnSpc>
                  <a:spcPts val="20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ATS 5</a:t>
              </a:r>
              <a:endParaRPr lang="en-US" sz="2000" dirty="0"/>
            </a:p>
          </p:txBody>
        </p:sp>
        <p:sp>
          <p:nvSpPr>
            <p:cNvPr id="37" name="Text 34"/>
            <p:cNvSpPr/>
            <p:nvPr/>
          </p:nvSpPr>
          <p:spPr>
            <a:xfrm>
              <a:off x="7826812" y="5461040"/>
              <a:ext cx="1266587" cy="259556"/>
            </a:xfrm>
            <a:prstGeom prst="rect">
              <a:avLst/>
            </a:prstGeom>
            <a:noFill/>
            <a:ln/>
          </p:spPr>
          <p:txBody>
            <a:bodyPr wrap="none" lIns="0" tIns="0" rIns="0" bIns="0" rtlCol="0" anchor="t"/>
            <a:lstStyle/>
            <a:p>
              <a:pPr marL="0" indent="0" algn="l">
                <a:lnSpc>
                  <a:spcPts val="20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IP</a:t>
              </a:r>
              <a:endParaRPr lang="en-US" sz="2000" dirty="0"/>
            </a:p>
          </p:txBody>
        </p:sp>
        <p:sp>
          <p:nvSpPr>
            <p:cNvPr id="38" name="Text 35"/>
            <p:cNvSpPr/>
            <p:nvPr/>
          </p:nvSpPr>
          <p:spPr>
            <a:xfrm>
              <a:off x="9425345" y="5461040"/>
              <a:ext cx="1266587" cy="259556"/>
            </a:xfrm>
            <a:prstGeom prst="rect">
              <a:avLst/>
            </a:prstGeom>
            <a:noFill/>
            <a:ln/>
          </p:spPr>
          <p:txBody>
            <a:bodyPr wrap="none" lIns="0" tIns="0" rIns="0" bIns="0" rtlCol="0" anchor="t"/>
            <a:lstStyle/>
            <a:p>
              <a:pPr marL="0" indent="0" algn="l">
                <a:lnSpc>
                  <a:spcPts val="20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GPRS/RF</a:t>
              </a:r>
              <a:endParaRPr lang="en-US" sz="2000" dirty="0"/>
            </a:p>
          </p:txBody>
        </p:sp>
        <p:sp>
          <p:nvSpPr>
            <p:cNvPr id="39" name="Text 36"/>
            <p:cNvSpPr/>
            <p:nvPr/>
          </p:nvSpPr>
          <p:spPr>
            <a:xfrm>
              <a:off x="11023878" y="5461040"/>
              <a:ext cx="1266587" cy="259556"/>
            </a:xfrm>
            <a:prstGeom prst="rect">
              <a:avLst/>
            </a:prstGeom>
            <a:noFill/>
            <a:ln/>
          </p:spPr>
          <p:txBody>
            <a:bodyPr wrap="none" lIns="0" tIns="0" rIns="0" bIns="0" rtlCol="0" anchor="t"/>
            <a:lstStyle/>
            <a:p>
              <a:pPr marL="0" indent="0" algn="l">
                <a:lnSpc>
                  <a:spcPts val="20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30 seconds</a:t>
              </a:r>
              <a:endParaRPr lang="en-US" sz="2000" dirty="0"/>
            </a:p>
          </p:txBody>
        </p:sp>
        <p:sp>
          <p:nvSpPr>
            <p:cNvPr id="40" name="Text 37"/>
            <p:cNvSpPr/>
            <p:nvPr/>
          </p:nvSpPr>
          <p:spPr>
            <a:xfrm>
              <a:off x="12622411" y="5461040"/>
              <a:ext cx="1270397" cy="519113"/>
            </a:xfrm>
            <a:prstGeom prst="rect">
              <a:avLst/>
            </a:prstGeom>
            <a:noFill/>
            <a:ln/>
          </p:spPr>
          <p:txBody>
            <a:bodyPr wrap="square" lIns="0" tIns="0" rIns="0" bIns="0" rtlCol="0" anchor="t"/>
            <a:lstStyle/>
            <a:p>
              <a:pPr marL="0" indent="0" algn="l">
                <a:lnSpc>
                  <a:spcPts val="20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Banks, high-value</a:t>
              </a:r>
              <a:endParaRPr lang="en-US" sz="2000" dirty="0"/>
            </a:p>
          </p:txBody>
        </p:sp>
        <p:sp>
          <p:nvSpPr>
            <p:cNvPr id="41" name="Shape 38"/>
            <p:cNvSpPr/>
            <p:nvPr/>
          </p:nvSpPr>
          <p:spPr>
            <a:xfrm>
              <a:off x="6061829" y="6085046"/>
              <a:ext cx="7993142" cy="728901"/>
            </a:xfrm>
            <a:prstGeom prst="rect">
              <a:avLst/>
            </a:prstGeom>
            <a:solidFill>
              <a:srgbClr val="FFFFFF">
                <a:alpha val="4000"/>
              </a:srgbClr>
            </a:solidFill>
            <a:ln/>
          </p:spPr>
          <p:txBody>
            <a:bodyPr/>
            <a:lstStyle/>
            <a:p>
              <a:endParaRPr lang="en-GB" sz="2000"/>
            </a:p>
          </p:txBody>
        </p:sp>
        <p:sp>
          <p:nvSpPr>
            <p:cNvPr id="42" name="Text 39"/>
            <p:cNvSpPr/>
            <p:nvPr/>
          </p:nvSpPr>
          <p:spPr>
            <a:xfrm>
              <a:off x="6224468" y="6189940"/>
              <a:ext cx="1270397" cy="259556"/>
            </a:xfrm>
            <a:prstGeom prst="rect">
              <a:avLst/>
            </a:prstGeom>
            <a:noFill/>
            <a:ln/>
          </p:spPr>
          <p:txBody>
            <a:bodyPr wrap="none" lIns="0" tIns="0" rIns="0" bIns="0" rtlCol="0" anchor="t"/>
            <a:lstStyle/>
            <a:p>
              <a:pPr marL="0" indent="0" algn="l">
                <a:lnSpc>
                  <a:spcPts val="20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ATS 6</a:t>
              </a:r>
              <a:endParaRPr lang="en-US" sz="2000" dirty="0"/>
            </a:p>
          </p:txBody>
        </p:sp>
        <p:sp>
          <p:nvSpPr>
            <p:cNvPr id="43" name="Text 40"/>
            <p:cNvSpPr/>
            <p:nvPr/>
          </p:nvSpPr>
          <p:spPr>
            <a:xfrm>
              <a:off x="7826812" y="6189940"/>
              <a:ext cx="1266587" cy="259556"/>
            </a:xfrm>
            <a:prstGeom prst="rect">
              <a:avLst/>
            </a:prstGeom>
            <a:noFill/>
            <a:ln/>
          </p:spPr>
          <p:txBody>
            <a:bodyPr wrap="none" lIns="0" tIns="0" rIns="0" bIns="0" rtlCol="0" anchor="t"/>
            <a:lstStyle/>
            <a:p>
              <a:pPr marL="0" indent="0" algn="l">
                <a:lnSpc>
                  <a:spcPts val="20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IP</a:t>
              </a:r>
              <a:endParaRPr lang="en-US" sz="2000" dirty="0"/>
            </a:p>
          </p:txBody>
        </p:sp>
        <p:sp>
          <p:nvSpPr>
            <p:cNvPr id="44" name="Text 41"/>
            <p:cNvSpPr/>
            <p:nvPr/>
          </p:nvSpPr>
          <p:spPr>
            <a:xfrm>
              <a:off x="9425345" y="6189940"/>
              <a:ext cx="1266587" cy="259556"/>
            </a:xfrm>
            <a:prstGeom prst="rect">
              <a:avLst/>
            </a:prstGeom>
            <a:noFill/>
            <a:ln/>
          </p:spPr>
          <p:txBody>
            <a:bodyPr wrap="none" lIns="0" tIns="0" rIns="0" bIns="0" rtlCol="0" anchor="t"/>
            <a:lstStyle/>
            <a:p>
              <a:pPr marL="0" indent="0" algn="l">
                <a:lnSpc>
                  <a:spcPts val="20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IP+GPRS</a:t>
              </a:r>
              <a:endParaRPr lang="en-US" sz="2000" dirty="0"/>
            </a:p>
          </p:txBody>
        </p:sp>
        <p:sp>
          <p:nvSpPr>
            <p:cNvPr id="45" name="Text 42"/>
            <p:cNvSpPr/>
            <p:nvPr/>
          </p:nvSpPr>
          <p:spPr>
            <a:xfrm>
              <a:off x="11023878" y="6189940"/>
              <a:ext cx="1266587" cy="259556"/>
            </a:xfrm>
            <a:prstGeom prst="rect">
              <a:avLst/>
            </a:prstGeom>
            <a:noFill/>
            <a:ln/>
          </p:spPr>
          <p:txBody>
            <a:bodyPr wrap="none" lIns="0" tIns="0" rIns="0" bIns="0" rtlCol="0" anchor="t"/>
            <a:lstStyle/>
            <a:p>
              <a:pPr marL="0" indent="0" algn="l">
                <a:lnSpc>
                  <a:spcPts val="20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10 seconds</a:t>
              </a:r>
              <a:endParaRPr lang="en-US" sz="2000" dirty="0"/>
            </a:p>
          </p:txBody>
        </p:sp>
        <p:sp>
          <p:nvSpPr>
            <p:cNvPr id="46" name="Text 43"/>
            <p:cNvSpPr/>
            <p:nvPr/>
          </p:nvSpPr>
          <p:spPr>
            <a:xfrm>
              <a:off x="12622411" y="6189940"/>
              <a:ext cx="1270397" cy="519113"/>
            </a:xfrm>
            <a:prstGeom prst="rect">
              <a:avLst/>
            </a:prstGeom>
            <a:noFill/>
            <a:ln/>
          </p:spPr>
          <p:txBody>
            <a:bodyPr wrap="square" lIns="0" tIns="0" rIns="0" bIns="0" rtlCol="0" anchor="t"/>
            <a:lstStyle/>
            <a:p>
              <a:pPr marL="0" indent="0" algn="l">
                <a:lnSpc>
                  <a:spcPts val="200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Critical infrastructure</a:t>
              </a:r>
              <a:endParaRPr lang="en-US" sz="2000" dirty="0"/>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pic>
        <p:nvPicPr>
          <p:cNvPr id="2" name="Image 0" descr="preencoded.png"/>
          <p:cNvPicPr>
            <a:picLocks/>
          </p:cNvPicPr>
          <p:nvPr/>
        </p:nvPicPr>
        <p:blipFill>
          <a:blip r:embed="rId3" cstate="screen">
            <a:extLst>
              <a:ext uri="{28A0092B-C50C-407E-A947-70E740481C1C}">
                <a14:useLocalDpi xmlns:a14="http://schemas.microsoft.com/office/drawing/2010/main"/>
              </a:ext>
            </a:extLst>
          </a:blip>
          <a:stretch>
            <a:fillRect/>
          </a:stretch>
        </p:blipFill>
        <p:spPr>
          <a:xfrm>
            <a:off x="10281264" y="1153030"/>
            <a:ext cx="3883473" cy="6032891"/>
          </a:xfrm>
          <a:prstGeom prst="rect">
            <a:avLst/>
          </a:prstGeom>
        </p:spPr>
      </p:pic>
      <p:sp>
        <p:nvSpPr>
          <p:cNvPr id="3" name="Text 0"/>
          <p:cNvSpPr>
            <a:spLocks/>
          </p:cNvSpPr>
          <p:nvPr/>
        </p:nvSpPr>
        <p:spPr>
          <a:xfrm>
            <a:off x="301224" y="1153030"/>
            <a:ext cx="13899846" cy="646331"/>
          </a:xfrm>
          <a:prstGeom prst="rect">
            <a:avLst/>
          </a:prstGeom>
          <a:noFill/>
          <a:ln/>
        </p:spPr>
        <p:txBody>
          <a:bodyPr wrap="none" lIns="0" tIns="0" rIns="0" bIns="0" rtlCol="0" anchor="t"/>
          <a:lstStyle/>
          <a:p>
            <a:pPr marL="0" indent="0" algn="l">
              <a:lnSpc>
                <a:spcPts val="4750"/>
              </a:lnSpc>
              <a:buNone/>
            </a:pPr>
            <a:r>
              <a:rPr lang="en-US" sz="3600" b="1" dirty="0">
                <a:solidFill>
                  <a:srgbClr val="FC4421"/>
                </a:solidFill>
                <a:latin typeface="+mj-lt"/>
                <a:ea typeface="Arial Black Bold" pitchFamily="34" charset="-122"/>
                <a:cs typeface="Arial Black Bold" pitchFamily="34" charset="-120"/>
              </a:rPr>
              <a:t>Overview</a:t>
            </a:r>
            <a:endParaRPr lang="en-US" sz="3600" dirty="0">
              <a:latin typeface="+mj-lt"/>
            </a:endParaRPr>
          </a:p>
        </p:txBody>
      </p:sp>
      <p:grpSp>
        <p:nvGrpSpPr>
          <p:cNvPr id="21" name="Group 20">
            <a:extLst>
              <a:ext uri="{FF2B5EF4-FFF2-40B4-BE49-F238E27FC236}">
                <a16:creationId xmlns:a16="http://schemas.microsoft.com/office/drawing/2014/main" id="{D50BCDF7-005D-2DEE-A0D0-535155BD57EF}"/>
              </a:ext>
            </a:extLst>
          </p:cNvPr>
          <p:cNvGrpSpPr/>
          <p:nvPr/>
        </p:nvGrpSpPr>
        <p:grpSpPr>
          <a:xfrm>
            <a:off x="381673" y="1912318"/>
            <a:ext cx="7910287" cy="4683323"/>
            <a:chOff x="668377" y="1661279"/>
            <a:chExt cx="7797086" cy="4683323"/>
          </a:xfrm>
        </p:grpSpPr>
        <p:sp>
          <p:nvSpPr>
            <p:cNvPr id="4" name="Shape 1"/>
            <p:cNvSpPr/>
            <p:nvPr/>
          </p:nvSpPr>
          <p:spPr>
            <a:xfrm>
              <a:off x="678537" y="1661279"/>
              <a:ext cx="436126" cy="436126"/>
            </a:xfrm>
            <a:prstGeom prst="roundRect">
              <a:avLst>
                <a:gd name="adj" fmla="val 18670"/>
              </a:avLst>
            </a:prstGeom>
            <a:solidFill>
              <a:srgbClr val="E5E5E6"/>
            </a:solidFill>
            <a:ln w="7620">
              <a:solidFill>
                <a:srgbClr val="CBCBCC"/>
              </a:solidFill>
              <a:prstDash val="solid"/>
            </a:ln>
          </p:spPr>
          <p:txBody>
            <a:bodyPr/>
            <a:lstStyle/>
            <a:p>
              <a:endParaRPr lang="en-GB" sz="2400"/>
            </a:p>
          </p:txBody>
        </p:sp>
        <p:pic>
          <p:nvPicPr>
            <p:cNvPr id="5" name="Image 1" descr="preencoded.png"/>
            <p:cNvPicPr>
              <a:picLocks noChangeAspect="1"/>
            </p:cNvPicPr>
            <p:nvPr/>
          </p:nvPicPr>
          <p:blipFill>
            <a:blip r:embed="rId4"/>
            <a:stretch>
              <a:fillRect/>
            </a:stretch>
          </p:blipFill>
          <p:spPr>
            <a:xfrm>
              <a:off x="751165" y="1697534"/>
              <a:ext cx="290751" cy="363498"/>
            </a:xfrm>
            <a:prstGeom prst="rect">
              <a:avLst/>
            </a:prstGeom>
          </p:spPr>
        </p:pic>
        <p:sp>
          <p:nvSpPr>
            <p:cNvPr id="6" name="Text 2"/>
            <p:cNvSpPr/>
            <p:nvPr/>
          </p:nvSpPr>
          <p:spPr>
            <a:xfrm>
              <a:off x="1308497" y="1727835"/>
              <a:ext cx="2679740" cy="302776"/>
            </a:xfrm>
            <a:prstGeom prst="rect">
              <a:avLst/>
            </a:prstGeom>
            <a:noFill/>
            <a:ln/>
          </p:spPr>
          <p:txBody>
            <a:bodyPr wrap="none" lIns="0" tIns="0" rIns="0" bIns="0" rtlCol="0" anchor="t"/>
            <a:lstStyle/>
            <a:p>
              <a:pPr marL="0" indent="0" algn="l">
                <a:lnSpc>
                  <a:spcPts val="2350"/>
                </a:lnSpc>
                <a:buNone/>
              </a:pPr>
              <a:r>
                <a:rPr lang="en-US" sz="2400" b="1" dirty="0">
                  <a:solidFill>
                    <a:srgbClr val="000000"/>
                  </a:solidFill>
                  <a:ea typeface="Arial Black Bold" pitchFamily="34" charset="-122"/>
                  <a:cs typeface="Arial Black Bold" pitchFamily="34" charset="-120"/>
                </a:rPr>
                <a:t>Fire detection systems</a:t>
              </a:r>
              <a:endParaRPr lang="en-US" sz="2400" dirty="0"/>
            </a:p>
          </p:txBody>
        </p:sp>
        <p:sp>
          <p:nvSpPr>
            <p:cNvPr id="7" name="Text 3"/>
            <p:cNvSpPr/>
            <p:nvPr/>
          </p:nvSpPr>
          <p:spPr>
            <a:xfrm>
              <a:off x="1308497" y="2146816"/>
              <a:ext cx="7156966" cy="310039"/>
            </a:xfrm>
            <a:prstGeom prst="rect">
              <a:avLst/>
            </a:prstGeom>
            <a:noFill/>
            <a:ln/>
          </p:spPr>
          <p:txBody>
            <a:bodyPr wrap="non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Conventional and addressable systems for early </a:t>
              </a:r>
            </a:p>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detection and warning.</a:t>
              </a:r>
              <a:br>
                <a:rPr lang="en-US" sz="2400" dirty="0">
                  <a:solidFill>
                    <a:srgbClr val="000000"/>
                  </a:solidFill>
                  <a:latin typeface="Arial" panose="020B0604020202020204" pitchFamily="34" charset="0"/>
                  <a:ea typeface="Arial Black" pitchFamily="34" charset="-122"/>
                  <a:cs typeface="Arial" panose="020B0604020202020204" pitchFamily="34" charset="0"/>
                </a:rPr>
              </a:br>
              <a:endParaRPr lang="en-US" sz="2400" dirty="0"/>
            </a:p>
          </p:txBody>
        </p:sp>
        <p:sp>
          <p:nvSpPr>
            <p:cNvPr id="8" name="Shape 4"/>
            <p:cNvSpPr/>
            <p:nvPr/>
          </p:nvSpPr>
          <p:spPr>
            <a:xfrm>
              <a:off x="678537" y="3205874"/>
              <a:ext cx="436126" cy="436126"/>
            </a:xfrm>
            <a:prstGeom prst="roundRect">
              <a:avLst>
                <a:gd name="adj" fmla="val 18670"/>
              </a:avLst>
            </a:prstGeom>
            <a:solidFill>
              <a:srgbClr val="E5E5E6"/>
            </a:solidFill>
            <a:ln w="7620">
              <a:solidFill>
                <a:srgbClr val="CBCBCC"/>
              </a:solidFill>
              <a:prstDash val="solid"/>
            </a:ln>
          </p:spPr>
          <p:txBody>
            <a:bodyPr/>
            <a:lstStyle/>
            <a:p>
              <a:endParaRPr lang="en-GB" sz="2400"/>
            </a:p>
          </p:txBody>
        </p:sp>
        <p:pic>
          <p:nvPicPr>
            <p:cNvPr id="9" name="Image 2" descr="preencoded.png"/>
            <p:cNvPicPr>
              <a:picLocks noChangeAspect="1"/>
            </p:cNvPicPr>
            <p:nvPr/>
          </p:nvPicPr>
          <p:blipFill>
            <a:blip r:embed="rId5"/>
            <a:stretch>
              <a:fillRect/>
            </a:stretch>
          </p:blipFill>
          <p:spPr>
            <a:xfrm>
              <a:off x="751165" y="3262373"/>
              <a:ext cx="290751" cy="363498"/>
            </a:xfrm>
            <a:prstGeom prst="rect">
              <a:avLst/>
            </a:prstGeom>
          </p:spPr>
        </p:pic>
        <p:sp>
          <p:nvSpPr>
            <p:cNvPr id="10" name="Text 5"/>
            <p:cNvSpPr/>
            <p:nvPr/>
          </p:nvSpPr>
          <p:spPr>
            <a:xfrm>
              <a:off x="1308494" y="3339224"/>
              <a:ext cx="2841427" cy="302776"/>
            </a:xfrm>
            <a:prstGeom prst="rect">
              <a:avLst/>
            </a:prstGeom>
            <a:noFill/>
            <a:ln/>
          </p:spPr>
          <p:txBody>
            <a:bodyPr wrap="none" lIns="0" tIns="0" rIns="0" bIns="0" rtlCol="0" anchor="t"/>
            <a:lstStyle/>
            <a:p>
              <a:pPr marL="0" indent="0" algn="l">
                <a:lnSpc>
                  <a:spcPts val="2350"/>
                </a:lnSpc>
                <a:buNone/>
              </a:pPr>
              <a:r>
                <a:rPr lang="en-US" sz="2400" b="1" dirty="0">
                  <a:solidFill>
                    <a:srgbClr val="000000"/>
                  </a:solidFill>
                  <a:ea typeface="Arial Black Bold" pitchFamily="34" charset="-122"/>
                  <a:cs typeface="Arial Black Bold" pitchFamily="34" charset="-120"/>
                </a:rPr>
                <a:t>Access control systems</a:t>
              </a:r>
              <a:endParaRPr lang="en-US" sz="2400" dirty="0"/>
            </a:p>
          </p:txBody>
        </p:sp>
        <p:sp>
          <p:nvSpPr>
            <p:cNvPr id="11" name="Text 6"/>
            <p:cNvSpPr/>
            <p:nvPr/>
          </p:nvSpPr>
          <p:spPr>
            <a:xfrm>
              <a:off x="1308494" y="3663073"/>
              <a:ext cx="7156966" cy="310039"/>
            </a:xfrm>
            <a:prstGeom prst="rect">
              <a:avLst/>
            </a:prstGeom>
            <a:noFill/>
            <a:ln/>
          </p:spPr>
          <p:txBody>
            <a:bodyPr wrap="non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Solutions for managing and restricting building entry and exit.</a:t>
              </a:r>
              <a:endParaRPr lang="en-US" sz="2400" dirty="0"/>
            </a:p>
          </p:txBody>
        </p:sp>
        <p:sp>
          <p:nvSpPr>
            <p:cNvPr id="12" name="Shape 7"/>
            <p:cNvSpPr/>
            <p:nvPr/>
          </p:nvSpPr>
          <p:spPr>
            <a:xfrm>
              <a:off x="668377" y="4378821"/>
              <a:ext cx="436126" cy="436126"/>
            </a:xfrm>
            <a:prstGeom prst="roundRect">
              <a:avLst>
                <a:gd name="adj" fmla="val 18670"/>
              </a:avLst>
            </a:prstGeom>
            <a:solidFill>
              <a:srgbClr val="E5E5E6"/>
            </a:solidFill>
            <a:ln w="7620">
              <a:solidFill>
                <a:srgbClr val="CBCBCC"/>
              </a:solidFill>
              <a:prstDash val="solid"/>
            </a:ln>
          </p:spPr>
          <p:txBody>
            <a:bodyPr/>
            <a:lstStyle/>
            <a:p>
              <a:endParaRPr lang="en-GB" sz="2400"/>
            </a:p>
          </p:txBody>
        </p:sp>
        <p:pic>
          <p:nvPicPr>
            <p:cNvPr id="13" name="Image 3" descr="preencoded.png"/>
            <p:cNvPicPr>
              <a:picLocks noChangeAspect="1"/>
            </p:cNvPicPr>
            <p:nvPr/>
          </p:nvPicPr>
          <p:blipFill>
            <a:blip r:embed="rId6"/>
            <a:stretch>
              <a:fillRect/>
            </a:stretch>
          </p:blipFill>
          <p:spPr>
            <a:xfrm>
              <a:off x="751165" y="4415194"/>
              <a:ext cx="290751" cy="363498"/>
            </a:xfrm>
            <a:prstGeom prst="rect">
              <a:avLst/>
            </a:prstGeom>
          </p:spPr>
        </p:pic>
        <p:sp>
          <p:nvSpPr>
            <p:cNvPr id="14" name="Text 8"/>
            <p:cNvSpPr/>
            <p:nvPr/>
          </p:nvSpPr>
          <p:spPr>
            <a:xfrm>
              <a:off x="1308497" y="4479524"/>
              <a:ext cx="2423279" cy="302776"/>
            </a:xfrm>
            <a:prstGeom prst="rect">
              <a:avLst/>
            </a:prstGeom>
            <a:noFill/>
            <a:ln/>
          </p:spPr>
          <p:txBody>
            <a:bodyPr wrap="none" lIns="0" tIns="0" rIns="0" bIns="0" rtlCol="0" anchor="t"/>
            <a:lstStyle/>
            <a:p>
              <a:pPr marL="0" indent="0" algn="l">
                <a:lnSpc>
                  <a:spcPts val="2350"/>
                </a:lnSpc>
                <a:buNone/>
              </a:pPr>
              <a:r>
                <a:rPr lang="en-US" sz="2400" b="1" dirty="0">
                  <a:solidFill>
                    <a:srgbClr val="000000"/>
                  </a:solidFill>
                  <a:ea typeface="Arial Black Bold" pitchFamily="34" charset="-122"/>
                  <a:cs typeface="Arial Black Bold" pitchFamily="34" charset="-120"/>
                </a:rPr>
                <a:t>Video surveillance</a:t>
              </a:r>
              <a:endParaRPr lang="en-US" sz="2400" dirty="0"/>
            </a:p>
          </p:txBody>
        </p:sp>
        <p:sp>
          <p:nvSpPr>
            <p:cNvPr id="15" name="Text 9"/>
            <p:cNvSpPr/>
            <p:nvPr/>
          </p:nvSpPr>
          <p:spPr>
            <a:xfrm>
              <a:off x="1308493" y="4887351"/>
              <a:ext cx="7156966" cy="310039"/>
            </a:xfrm>
            <a:prstGeom prst="rect">
              <a:avLst/>
            </a:prstGeom>
            <a:noFill/>
            <a:ln/>
          </p:spPr>
          <p:txBody>
            <a:bodyPr wrap="non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CCTV technologies for monitoring and recording activities.</a:t>
              </a:r>
              <a:endParaRPr lang="en-US" sz="2400" dirty="0"/>
            </a:p>
          </p:txBody>
        </p:sp>
        <p:sp>
          <p:nvSpPr>
            <p:cNvPr id="16" name="Shape 10"/>
            <p:cNvSpPr/>
            <p:nvPr/>
          </p:nvSpPr>
          <p:spPr>
            <a:xfrm>
              <a:off x="678537" y="5598437"/>
              <a:ext cx="436126" cy="436126"/>
            </a:xfrm>
            <a:prstGeom prst="roundRect">
              <a:avLst>
                <a:gd name="adj" fmla="val 18670"/>
              </a:avLst>
            </a:prstGeom>
            <a:solidFill>
              <a:srgbClr val="E5E5E6"/>
            </a:solidFill>
            <a:ln w="7620">
              <a:solidFill>
                <a:srgbClr val="CBCBCC"/>
              </a:solidFill>
              <a:prstDash val="solid"/>
            </a:ln>
          </p:spPr>
          <p:txBody>
            <a:bodyPr/>
            <a:lstStyle/>
            <a:p>
              <a:endParaRPr lang="en-GB" sz="2400"/>
            </a:p>
          </p:txBody>
        </p:sp>
        <p:pic>
          <p:nvPicPr>
            <p:cNvPr id="17" name="Image 4" descr="preencoded.png"/>
            <p:cNvPicPr>
              <a:picLocks noChangeAspect="1"/>
            </p:cNvPicPr>
            <p:nvPr/>
          </p:nvPicPr>
          <p:blipFill>
            <a:blip r:embed="rId7"/>
            <a:stretch>
              <a:fillRect/>
            </a:stretch>
          </p:blipFill>
          <p:spPr>
            <a:xfrm>
              <a:off x="751165" y="5666490"/>
              <a:ext cx="290751" cy="363498"/>
            </a:xfrm>
            <a:prstGeom prst="rect">
              <a:avLst/>
            </a:prstGeom>
          </p:spPr>
        </p:pic>
        <p:sp>
          <p:nvSpPr>
            <p:cNvPr id="18" name="Text 11"/>
            <p:cNvSpPr/>
            <p:nvPr/>
          </p:nvSpPr>
          <p:spPr>
            <a:xfrm>
              <a:off x="1308497" y="5703421"/>
              <a:ext cx="3033474" cy="302776"/>
            </a:xfrm>
            <a:prstGeom prst="rect">
              <a:avLst/>
            </a:prstGeom>
            <a:noFill/>
            <a:ln/>
          </p:spPr>
          <p:txBody>
            <a:bodyPr wrap="none" lIns="0" tIns="0" rIns="0" bIns="0" rtlCol="0" anchor="t"/>
            <a:lstStyle/>
            <a:p>
              <a:pPr marL="0" indent="0" algn="l">
                <a:lnSpc>
                  <a:spcPts val="2350"/>
                </a:lnSpc>
                <a:buNone/>
              </a:pPr>
              <a:r>
                <a:rPr lang="en-US" sz="2400" b="1" dirty="0">
                  <a:solidFill>
                    <a:srgbClr val="000000"/>
                  </a:solidFill>
                  <a:ea typeface="Arial Black Bold" pitchFamily="34" charset="-122"/>
                  <a:cs typeface="Arial Black Bold" pitchFamily="34" charset="-120"/>
                </a:rPr>
                <a:t>Intruder &amp; hold up alarms</a:t>
              </a:r>
              <a:endParaRPr lang="en-US" sz="2400" dirty="0"/>
            </a:p>
          </p:txBody>
        </p:sp>
        <p:sp>
          <p:nvSpPr>
            <p:cNvPr id="19" name="Text 12"/>
            <p:cNvSpPr/>
            <p:nvPr/>
          </p:nvSpPr>
          <p:spPr>
            <a:xfrm>
              <a:off x="1308496" y="6034563"/>
              <a:ext cx="7156966" cy="310039"/>
            </a:xfrm>
            <a:prstGeom prst="rect">
              <a:avLst/>
            </a:prstGeom>
            <a:noFill/>
            <a:ln/>
          </p:spPr>
          <p:txBody>
            <a:bodyPr wrap="non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Systems for detecting unauthorised entry and duress situations.</a:t>
              </a:r>
              <a:endParaRPr lang="en-US" sz="2400" dirty="0"/>
            </a:p>
          </p:txBody>
        </p:sp>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790CB-4048-A721-A9E3-A32363405E8C}"/>
            </a:ext>
          </a:extLst>
        </p:cNvPr>
        <p:cNvGrpSpPr/>
        <p:nvPr/>
      </p:nvGrpSpPr>
      <p:grpSpPr>
        <a:xfrm>
          <a:off x="0" y="0"/>
          <a:ext cx="0" cy="0"/>
          <a:chOff x="0" y="0"/>
          <a:chExt cx="0" cy="0"/>
        </a:xfrm>
      </p:grpSpPr>
      <p:pic>
        <p:nvPicPr>
          <p:cNvPr id="2" name="Image 0" descr="preencoded.png">
            <a:extLst>
              <a:ext uri="{FF2B5EF4-FFF2-40B4-BE49-F238E27FC236}">
                <a16:creationId xmlns:a16="http://schemas.microsoft.com/office/drawing/2014/main" id="{B789EFBB-4E50-297E-28D3-FA0BC0591841}"/>
              </a:ext>
            </a:extLst>
          </p:cNvPr>
          <p:cNvPicPr>
            <a:picLocks/>
          </p:cNvPicPr>
          <p:nvPr/>
        </p:nvPicPr>
        <p:blipFill>
          <a:blip r:embed="rId3" cstate="screen">
            <a:extLst>
              <a:ext uri="{28A0092B-C50C-407E-A947-70E740481C1C}">
                <a14:useLocalDpi xmlns:a14="http://schemas.microsoft.com/office/drawing/2010/main"/>
              </a:ext>
            </a:extLst>
          </a:blip>
          <a:stretch>
            <a:fillRect/>
          </a:stretch>
        </p:blipFill>
        <p:spPr>
          <a:xfrm>
            <a:off x="302254" y="1205846"/>
            <a:ext cx="4012807" cy="6019211"/>
          </a:xfrm>
          <a:prstGeom prst="rect">
            <a:avLst/>
          </a:prstGeom>
        </p:spPr>
      </p:pic>
      <p:sp>
        <p:nvSpPr>
          <p:cNvPr id="3" name="Text 0">
            <a:extLst>
              <a:ext uri="{FF2B5EF4-FFF2-40B4-BE49-F238E27FC236}">
                <a16:creationId xmlns:a16="http://schemas.microsoft.com/office/drawing/2014/main" id="{A5C0EBB4-BDAA-2D4F-8551-32AABF369B9D}"/>
              </a:ext>
            </a:extLst>
          </p:cNvPr>
          <p:cNvSpPr/>
          <p:nvPr/>
        </p:nvSpPr>
        <p:spPr>
          <a:xfrm>
            <a:off x="4435868" y="1125173"/>
            <a:ext cx="11009703" cy="565720"/>
          </a:xfrm>
          <a:prstGeom prst="rect">
            <a:avLst/>
          </a:prstGeom>
          <a:noFill/>
          <a:ln/>
        </p:spPr>
        <p:txBody>
          <a:bodyPr wrap="square" lIns="0" tIns="0" rIns="0" bIns="0" rtlCol="0" anchor="t"/>
          <a:lstStyle/>
          <a:p>
            <a:pPr marL="0" indent="0" algn="l">
              <a:lnSpc>
                <a:spcPts val="3950"/>
              </a:lnSpc>
              <a:buNone/>
            </a:pPr>
            <a:r>
              <a:rPr lang="en-US" sz="3600" b="1" dirty="0">
                <a:solidFill>
                  <a:srgbClr val="FC4421"/>
                </a:solidFill>
                <a:latin typeface="+mj-lt"/>
                <a:ea typeface="Arial Black Bold" pitchFamily="34" charset="-122"/>
                <a:cs typeface="Arial Black Bold" pitchFamily="34" charset="-120"/>
              </a:rPr>
              <a:t>Alarm Transmission System (ATS) categories</a:t>
            </a:r>
            <a:endParaRPr lang="en-US" sz="3600" dirty="0">
              <a:latin typeface="+mj-lt"/>
            </a:endParaRPr>
          </a:p>
        </p:txBody>
      </p:sp>
      <p:sp>
        <p:nvSpPr>
          <p:cNvPr id="47" name="Text 44">
            <a:extLst>
              <a:ext uri="{FF2B5EF4-FFF2-40B4-BE49-F238E27FC236}">
                <a16:creationId xmlns:a16="http://schemas.microsoft.com/office/drawing/2014/main" id="{48B45E7E-749A-E611-0845-BDF33621EC18}"/>
              </a:ext>
            </a:extLst>
          </p:cNvPr>
          <p:cNvSpPr/>
          <p:nvPr/>
        </p:nvSpPr>
        <p:spPr>
          <a:xfrm>
            <a:off x="4537955" y="1878637"/>
            <a:ext cx="10092445" cy="2320384"/>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Alarm Transmission Systems must comply with BS EN 50136, which defines requirements for reliability, security, and performance.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Higher ATS categories provide increased supervision, faster fault reporting, and greater resistance to substitution attacks.</a:t>
            </a:r>
            <a:endParaRPr lang="en-US" sz="2400" dirty="0"/>
          </a:p>
        </p:txBody>
      </p:sp>
    </p:spTree>
    <p:extLst>
      <p:ext uri="{BB962C8B-B14F-4D97-AF65-F5344CB8AC3E}">
        <p14:creationId xmlns:p14="http://schemas.microsoft.com/office/powerpoint/2010/main" val="29688254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0938C4-4237-7758-ABA8-271F99DE7719}"/>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A8ED12AC-B818-05B2-B583-F291A089403C}"/>
              </a:ext>
            </a:extLst>
          </p:cNvPr>
          <p:cNvSpPr>
            <a:spLocks/>
          </p:cNvSpPr>
          <p:nvPr/>
        </p:nvSpPr>
        <p:spPr>
          <a:xfrm>
            <a:off x="365277" y="1019466"/>
            <a:ext cx="13899846" cy="646331"/>
          </a:xfrm>
          <a:prstGeom prst="rect">
            <a:avLst/>
          </a:prstGeom>
          <a:noFill/>
          <a:ln/>
        </p:spPr>
        <p:txBody>
          <a:bodyPr wrap="none" lIns="0" tIns="0" rIns="0" bIns="0" rtlCol="0" anchor="t"/>
          <a:lstStyle/>
          <a:p>
            <a:pPr marL="0" indent="0" algn="l">
              <a:lnSpc>
                <a:spcPts val="4600"/>
              </a:lnSpc>
              <a:buNone/>
            </a:pPr>
            <a:r>
              <a:rPr lang="en-US" sz="3600" b="1" dirty="0">
                <a:solidFill>
                  <a:srgbClr val="FC4421"/>
                </a:solidFill>
                <a:latin typeface="+mj-lt"/>
                <a:ea typeface="Arial Black Bold" pitchFamily="34" charset="-122"/>
                <a:cs typeface="Arial Black Bold" pitchFamily="34" charset="-120"/>
              </a:rPr>
              <a:t>Remote </a:t>
            </a:r>
            <a:r>
              <a:rPr lang="en-US" sz="3600" b="1" dirty="0" err="1">
                <a:solidFill>
                  <a:srgbClr val="FC4421"/>
                </a:solidFill>
                <a:latin typeface="+mj-lt"/>
                <a:ea typeface="Arial Black Bold" pitchFamily="34" charset="-122"/>
                <a:cs typeface="Arial Black Bold" pitchFamily="34" charset="-120"/>
              </a:rPr>
              <a:t>signalling</a:t>
            </a:r>
            <a:r>
              <a:rPr lang="en-US" sz="3600" b="1" dirty="0">
                <a:solidFill>
                  <a:srgbClr val="FC4421"/>
                </a:solidFill>
                <a:latin typeface="+mj-lt"/>
                <a:ea typeface="Arial Black Bold" pitchFamily="34" charset="-122"/>
                <a:cs typeface="Arial Black Bold" pitchFamily="34" charset="-120"/>
              </a:rPr>
              <a:t>: Alarm receiving </a:t>
            </a:r>
            <a:r>
              <a:rPr lang="en-US" sz="3600" b="1" dirty="0" err="1">
                <a:solidFill>
                  <a:srgbClr val="FC4421"/>
                </a:solidFill>
                <a:latin typeface="+mj-lt"/>
                <a:ea typeface="Arial Black Bold" pitchFamily="34" charset="-122"/>
                <a:cs typeface="Arial Black Bold" pitchFamily="34" charset="-120"/>
              </a:rPr>
              <a:t>centres</a:t>
            </a:r>
            <a:endParaRPr lang="en-US" sz="3600" dirty="0">
              <a:latin typeface="+mj-lt"/>
            </a:endParaRPr>
          </a:p>
        </p:txBody>
      </p:sp>
      <p:sp>
        <p:nvSpPr>
          <p:cNvPr id="4" name="TextBox 3">
            <a:extLst>
              <a:ext uri="{FF2B5EF4-FFF2-40B4-BE49-F238E27FC236}">
                <a16:creationId xmlns:a16="http://schemas.microsoft.com/office/drawing/2014/main" id="{189ABD56-A335-6C4B-305F-7658DCBE7B24}"/>
              </a:ext>
            </a:extLst>
          </p:cNvPr>
          <p:cNvSpPr txBox="1"/>
          <p:nvPr/>
        </p:nvSpPr>
        <p:spPr>
          <a:xfrm>
            <a:off x="301225" y="1665797"/>
            <a:ext cx="14093648" cy="6106287"/>
          </a:xfrm>
          <a:prstGeom prst="rect">
            <a:avLst/>
          </a:prstGeom>
          <a:noFill/>
        </p:spPr>
        <p:txBody>
          <a:bodyPr wrap="square">
            <a:spAutoFit/>
          </a:bodyPr>
          <a:lstStyle/>
          <a:p>
            <a:pPr>
              <a:lnSpc>
                <a:spcPct val="110000"/>
              </a:lnSpc>
              <a:spcAft>
                <a:spcPts val="1200"/>
              </a:spcAft>
            </a:pPr>
            <a:r>
              <a:rPr lang="en-GB" sz="2400" b="1" dirty="0"/>
              <a:t>Remote signalling requirements and system categories (Fire)</a:t>
            </a:r>
          </a:p>
          <a:p>
            <a:pPr marL="342900" indent="-342900">
              <a:lnSpc>
                <a:spcPct val="110000"/>
              </a:lnSpc>
              <a:buFont typeface="Arial" panose="020B0604020202020204" pitchFamily="34" charset="0"/>
              <a:buChar char="•"/>
            </a:pPr>
            <a:r>
              <a:rPr lang="en-GB" sz="2400" dirty="0"/>
              <a:t>Remote signalling ensures that fire alarm activations are automatically transmitted to an Alarm Receiving Centre (ARC) or directly to the Fire and Rescue Service (FRS).</a:t>
            </a:r>
          </a:p>
          <a:p>
            <a:pPr marL="342900" indent="-342900">
              <a:lnSpc>
                <a:spcPct val="110000"/>
              </a:lnSpc>
              <a:spcAft>
                <a:spcPts val="1200"/>
              </a:spcAft>
              <a:buFont typeface="Arial" panose="020B0604020202020204" pitchFamily="34" charset="0"/>
              <a:buChar char="•"/>
            </a:pPr>
            <a:r>
              <a:rPr lang="en-GB" sz="2400" dirty="0"/>
              <a:t>Requirements depend on the </a:t>
            </a:r>
            <a:r>
              <a:rPr lang="en-GB" sz="2400" b="1" dirty="0"/>
              <a:t>system category</a:t>
            </a:r>
            <a:r>
              <a:rPr lang="en-GB" sz="2400" dirty="0"/>
              <a:t> and the risk profile of the premises.</a:t>
            </a:r>
          </a:p>
          <a:p>
            <a:pPr>
              <a:lnSpc>
                <a:spcPct val="110000"/>
              </a:lnSpc>
              <a:spcAft>
                <a:spcPts val="1200"/>
              </a:spcAft>
            </a:pPr>
            <a:r>
              <a:rPr lang="en-GB" sz="2400" b="1" dirty="0"/>
              <a:t>Key points:</a:t>
            </a:r>
          </a:p>
          <a:p>
            <a:pPr marL="342900" indent="-342900">
              <a:lnSpc>
                <a:spcPct val="110000"/>
              </a:lnSpc>
              <a:spcAft>
                <a:spcPts val="1200"/>
              </a:spcAft>
              <a:buFont typeface="Arial" panose="020B0604020202020204" pitchFamily="34" charset="0"/>
              <a:buChar char="•"/>
            </a:pPr>
            <a:r>
              <a:rPr lang="en-GB" sz="2400" dirty="0"/>
              <a:t>Remote signalling is covered under </a:t>
            </a:r>
            <a:r>
              <a:rPr lang="en-GB" sz="2400" b="1" dirty="0"/>
              <a:t>BS EN 54-21</a:t>
            </a:r>
            <a:r>
              <a:rPr lang="en-GB" sz="2400" dirty="0"/>
              <a:t> (alarm transmission) and referenced in </a:t>
            </a:r>
            <a:r>
              <a:rPr lang="en-GB" sz="2400" b="1" dirty="0"/>
              <a:t>BS 5839-1</a:t>
            </a:r>
            <a:endParaRPr lang="en-GB" sz="2400" dirty="0"/>
          </a:p>
          <a:p>
            <a:pPr marL="342900" indent="-342900">
              <a:lnSpc>
                <a:spcPct val="110000"/>
              </a:lnSpc>
              <a:buFont typeface="Arial" panose="020B0604020202020204" pitchFamily="34" charset="0"/>
              <a:buChar char="•"/>
            </a:pPr>
            <a:r>
              <a:rPr lang="en-GB" sz="2400" dirty="0"/>
              <a:t>Signalling is required where there is:</a:t>
            </a:r>
          </a:p>
          <a:p>
            <a:pPr marL="800100" lvl="1" indent="-342900">
              <a:lnSpc>
                <a:spcPct val="110000"/>
              </a:lnSpc>
              <a:buFont typeface="Courier New" panose="02070309020205020404" pitchFamily="49" charset="0"/>
              <a:buChar char="o"/>
            </a:pPr>
            <a:r>
              <a:rPr lang="en-GB" sz="2400" dirty="0"/>
              <a:t>Sleeping risk (e.g. hotels, care homes, HMOs)</a:t>
            </a:r>
          </a:p>
          <a:p>
            <a:pPr marL="800100" lvl="1" indent="-342900">
              <a:lnSpc>
                <a:spcPct val="110000"/>
              </a:lnSpc>
              <a:buFont typeface="Courier New" panose="02070309020205020404" pitchFamily="49" charset="0"/>
              <a:buChar char="o"/>
            </a:pPr>
            <a:r>
              <a:rPr lang="en-GB" sz="2400" dirty="0"/>
              <a:t>Unoccupied or low-occupancy periods</a:t>
            </a:r>
          </a:p>
          <a:p>
            <a:pPr marL="800100" lvl="1" indent="-342900">
              <a:lnSpc>
                <a:spcPct val="110000"/>
              </a:lnSpc>
              <a:buFont typeface="Courier New" panose="02070309020205020404" pitchFamily="49" charset="0"/>
              <a:buChar char="o"/>
            </a:pPr>
            <a:r>
              <a:rPr lang="en-GB" sz="2400" dirty="0"/>
              <a:t>Insurer / enforcing authority requirements.</a:t>
            </a:r>
          </a:p>
          <a:p>
            <a:pPr marL="342900" indent="-342900">
              <a:lnSpc>
                <a:spcPct val="110000"/>
              </a:lnSpc>
              <a:spcAft>
                <a:spcPts val="1200"/>
              </a:spcAft>
              <a:buFont typeface="Arial" panose="020B0604020202020204" pitchFamily="34" charset="0"/>
              <a:buChar char="•"/>
            </a:pPr>
            <a:r>
              <a:rPr lang="en-GB" sz="2400" dirty="0"/>
              <a:t>Transmission paths should be secure, fault-monitored, and capable of sending both fire and fault conditions.</a:t>
            </a:r>
          </a:p>
          <a:p>
            <a:endParaRPr lang="en-GB" sz="2400" dirty="0"/>
          </a:p>
        </p:txBody>
      </p:sp>
    </p:spTree>
    <p:extLst>
      <p:ext uri="{BB962C8B-B14F-4D97-AF65-F5344CB8AC3E}">
        <p14:creationId xmlns:p14="http://schemas.microsoft.com/office/powerpoint/2010/main" val="67079738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3C7E2A-F1B9-C584-E90A-87241E89BBD8}"/>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182A3864-E007-A491-99C0-89AF7320D81D}"/>
              </a:ext>
            </a:extLst>
          </p:cNvPr>
          <p:cNvSpPr>
            <a:spLocks/>
          </p:cNvSpPr>
          <p:nvPr/>
        </p:nvSpPr>
        <p:spPr>
          <a:xfrm>
            <a:off x="301224" y="1153030"/>
            <a:ext cx="13899846" cy="646331"/>
          </a:xfrm>
          <a:prstGeom prst="rect">
            <a:avLst/>
          </a:prstGeom>
          <a:noFill/>
          <a:ln/>
        </p:spPr>
        <p:txBody>
          <a:bodyPr wrap="none" lIns="0" tIns="0" rIns="0" bIns="0" rtlCol="0" anchor="t"/>
          <a:lstStyle/>
          <a:p>
            <a:pPr marL="0" indent="0" algn="l">
              <a:lnSpc>
                <a:spcPts val="4600"/>
              </a:lnSpc>
              <a:buNone/>
            </a:pPr>
            <a:r>
              <a:rPr lang="en-US" sz="3600" b="1" dirty="0">
                <a:solidFill>
                  <a:srgbClr val="FC4421"/>
                </a:solidFill>
                <a:latin typeface="+mj-lt"/>
                <a:ea typeface="Arial Black Bold" pitchFamily="34" charset="-122"/>
                <a:cs typeface="Arial Black Bold" pitchFamily="34" charset="-120"/>
              </a:rPr>
              <a:t>Remote </a:t>
            </a:r>
            <a:r>
              <a:rPr lang="en-US" sz="3600" b="1" dirty="0" err="1">
                <a:solidFill>
                  <a:srgbClr val="FC4421"/>
                </a:solidFill>
                <a:latin typeface="+mj-lt"/>
                <a:ea typeface="Arial Black Bold" pitchFamily="34" charset="-122"/>
                <a:cs typeface="Arial Black Bold" pitchFamily="34" charset="-120"/>
              </a:rPr>
              <a:t>signalling</a:t>
            </a:r>
            <a:r>
              <a:rPr lang="en-US" sz="3600" b="1" dirty="0">
                <a:solidFill>
                  <a:srgbClr val="FC4421"/>
                </a:solidFill>
                <a:latin typeface="+mj-lt"/>
                <a:ea typeface="Arial Black Bold" pitchFamily="34" charset="-122"/>
                <a:cs typeface="Arial Black Bold" pitchFamily="34" charset="-120"/>
              </a:rPr>
              <a:t>: Alarm receiving </a:t>
            </a:r>
            <a:r>
              <a:rPr lang="en-US" sz="3600" b="1" dirty="0" err="1">
                <a:solidFill>
                  <a:srgbClr val="FC4421"/>
                </a:solidFill>
                <a:latin typeface="+mj-lt"/>
                <a:ea typeface="Arial Black Bold" pitchFamily="34" charset="-122"/>
                <a:cs typeface="Arial Black Bold" pitchFamily="34" charset="-120"/>
              </a:rPr>
              <a:t>centres</a:t>
            </a:r>
            <a:endParaRPr lang="en-US" sz="3600" dirty="0">
              <a:latin typeface="+mj-lt"/>
            </a:endParaRPr>
          </a:p>
        </p:txBody>
      </p:sp>
      <p:graphicFrame>
        <p:nvGraphicFramePr>
          <p:cNvPr id="3" name="Table 2">
            <a:extLst>
              <a:ext uri="{FF2B5EF4-FFF2-40B4-BE49-F238E27FC236}">
                <a16:creationId xmlns:a16="http://schemas.microsoft.com/office/drawing/2014/main" id="{E1C0ABA3-1ECF-9232-6BF4-BF2122D86552}"/>
              </a:ext>
            </a:extLst>
          </p:cNvPr>
          <p:cNvGraphicFramePr>
            <a:graphicFrameLocks noGrp="1"/>
          </p:cNvGraphicFramePr>
          <p:nvPr>
            <p:extLst>
              <p:ext uri="{D42A27DB-BD31-4B8C-83A1-F6EECF244321}">
                <p14:modId xmlns:p14="http://schemas.microsoft.com/office/powerpoint/2010/main" val="1138199324"/>
              </p:ext>
            </p:extLst>
          </p:nvPr>
        </p:nvGraphicFramePr>
        <p:xfrm>
          <a:off x="669729" y="1714306"/>
          <a:ext cx="13281800" cy="5626380"/>
        </p:xfrm>
        <a:graphic>
          <a:graphicData uri="http://schemas.openxmlformats.org/drawingml/2006/table">
            <a:tbl>
              <a:tblPr/>
              <a:tblGrid>
                <a:gridCol w="3320450">
                  <a:extLst>
                    <a:ext uri="{9D8B030D-6E8A-4147-A177-3AD203B41FA5}">
                      <a16:colId xmlns:a16="http://schemas.microsoft.com/office/drawing/2014/main" val="2801807010"/>
                    </a:ext>
                  </a:extLst>
                </a:gridCol>
                <a:gridCol w="3320450">
                  <a:extLst>
                    <a:ext uri="{9D8B030D-6E8A-4147-A177-3AD203B41FA5}">
                      <a16:colId xmlns:a16="http://schemas.microsoft.com/office/drawing/2014/main" val="2461865702"/>
                    </a:ext>
                  </a:extLst>
                </a:gridCol>
                <a:gridCol w="3320450">
                  <a:extLst>
                    <a:ext uri="{9D8B030D-6E8A-4147-A177-3AD203B41FA5}">
                      <a16:colId xmlns:a16="http://schemas.microsoft.com/office/drawing/2014/main" val="2706978101"/>
                    </a:ext>
                  </a:extLst>
                </a:gridCol>
                <a:gridCol w="3320450">
                  <a:extLst>
                    <a:ext uri="{9D8B030D-6E8A-4147-A177-3AD203B41FA5}">
                      <a16:colId xmlns:a16="http://schemas.microsoft.com/office/drawing/2014/main" val="3761392867"/>
                    </a:ext>
                  </a:extLst>
                </a:gridCol>
              </a:tblGrid>
              <a:tr h="607871">
                <a:tc>
                  <a:txBody>
                    <a:bodyPr/>
                    <a:lstStyle/>
                    <a:p>
                      <a:pPr>
                        <a:buNone/>
                      </a:pPr>
                      <a:r>
                        <a:rPr lang="en-GB" sz="2000" b="1" dirty="0"/>
                        <a:t>System category</a:t>
                      </a:r>
                      <a:endParaRPr lang="en-GB" sz="2000" dirty="0"/>
                    </a:p>
                  </a:txBody>
                  <a:tcPr marL="74131" marR="74131" marT="37065" marB="37065" anchor="ctr">
                    <a:lnL>
                      <a:noFill/>
                    </a:lnL>
                    <a:lnR>
                      <a:noFill/>
                    </a:lnR>
                    <a:lnT>
                      <a:noFill/>
                    </a:lnT>
                    <a:lnB>
                      <a:noFill/>
                    </a:lnB>
                    <a:noFill/>
                  </a:tcPr>
                </a:tc>
                <a:tc>
                  <a:txBody>
                    <a:bodyPr/>
                    <a:lstStyle/>
                    <a:p>
                      <a:pPr>
                        <a:buNone/>
                      </a:pPr>
                      <a:r>
                        <a:rPr lang="en-GB" sz="2000" b="1" dirty="0"/>
                        <a:t>Application / risk</a:t>
                      </a:r>
                      <a:endParaRPr lang="en-GB" sz="2000" dirty="0"/>
                    </a:p>
                  </a:txBody>
                  <a:tcPr marL="74131" marR="74131" marT="37065" marB="37065" anchor="ctr">
                    <a:lnL>
                      <a:noFill/>
                    </a:lnL>
                    <a:lnR>
                      <a:noFill/>
                    </a:lnR>
                    <a:lnT>
                      <a:noFill/>
                    </a:lnT>
                    <a:lnB>
                      <a:noFill/>
                    </a:lnB>
                    <a:noFill/>
                  </a:tcPr>
                </a:tc>
                <a:tc>
                  <a:txBody>
                    <a:bodyPr/>
                    <a:lstStyle/>
                    <a:p>
                      <a:pPr>
                        <a:buNone/>
                      </a:pPr>
                      <a:r>
                        <a:rPr lang="en-GB" sz="2000" b="1" dirty="0"/>
                        <a:t>Remote signalling requirement</a:t>
                      </a:r>
                      <a:endParaRPr lang="en-GB" sz="2000" dirty="0"/>
                    </a:p>
                  </a:txBody>
                  <a:tcPr marL="74131" marR="74131" marT="37065" marB="37065" anchor="ctr">
                    <a:lnL>
                      <a:noFill/>
                    </a:lnL>
                    <a:lnR>
                      <a:noFill/>
                    </a:lnR>
                    <a:lnT>
                      <a:noFill/>
                    </a:lnT>
                    <a:lnB>
                      <a:noFill/>
                    </a:lnB>
                    <a:noFill/>
                  </a:tcPr>
                </a:tc>
                <a:tc>
                  <a:txBody>
                    <a:bodyPr/>
                    <a:lstStyle/>
                    <a:p>
                      <a:pPr>
                        <a:buNone/>
                      </a:pPr>
                      <a:r>
                        <a:rPr lang="en-GB" sz="2000" b="1" dirty="0"/>
                        <a:t>Example methods</a:t>
                      </a:r>
                      <a:endParaRPr lang="en-GB" sz="2000" dirty="0"/>
                    </a:p>
                  </a:txBody>
                  <a:tcPr marL="74131" marR="74131" marT="37065" marB="37065" anchor="ctr">
                    <a:lnL>
                      <a:noFill/>
                    </a:lnL>
                    <a:lnR>
                      <a:noFill/>
                    </a:lnR>
                    <a:lnT>
                      <a:noFill/>
                    </a:lnT>
                    <a:lnB>
                      <a:noFill/>
                    </a:lnB>
                    <a:noFill/>
                  </a:tcPr>
                </a:tc>
                <a:extLst>
                  <a:ext uri="{0D108BD9-81ED-4DB2-BD59-A6C34878D82A}">
                    <a16:rowId xmlns:a16="http://schemas.microsoft.com/office/drawing/2014/main" val="452237722"/>
                  </a:ext>
                </a:extLst>
              </a:tr>
              <a:tr h="874741">
                <a:tc>
                  <a:txBody>
                    <a:bodyPr/>
                    <a:lstStyle/>
                    <a:p>
                      <a:pPr>
                        <a:buNone/>
                      </a:pPr>
                      <a:r>
                        <a:rPr lang="en-GB" sz="2000" b="1" dirty="0"/>
                        <a:t>M (Manual)</a:t>
                      </a:r>
                      <a:endParaRPr lang="en-GB" sz="2000" dirty="0"/>
                    </a:p>
                  </a:txBody>
                  <a:tcPr marL="74131" marR="74131" marT="37065" marB="37065" anchor="ctr">
                    <a:lnL>
                      <a:noFill/>
                    </a:lnL>
                    <a:lnR>
                      <a:noFill/>
                    </a:lnR>
                    <a:lnT>
                      <a:noFill/>
                    </a:lnT>
                    <a:lnB>
                      <a:noFill/>
                    </a:lnB>
                    <a:noFill/>
                  </a:tcPr>
                </a:tc>
                <a:tc>
                  <a:txBody>
                    <a:bodyPr/>
                    <a:lstStyle/>
                    <a:p>
                      <a:pPr>
                        <a:buNone/>
                      </a:pPr>
                      <a:r>
                        <a:rPr lang="en-GB" sz="2000"/>
                        <a:t>Occupants raise alarm only</a:t>
                      </a:r>
                    </a:p>
                  </a:txBody>
                  <a:tcPr marL="74131" marR="74131" marT="37065" marB="37065" anchor="ctr">
                    <a:lnL>
                      <a:noFill/>
                    </a:lnL>
                    <a:lnR>
                      <a:noFill/>
                    </a:lnR>
                    <a:lnT>
                      <a:noFill/>
                    </a:lnT>
                    <a:lnB>
                      <a:noFill/>
                    </a:lnB>
                    <a:noFill/>
                  </a:tcPr>
                </a:tc>
                <a:tc>
                  <a:txBody>
                    <a:bodyPr/>
                    <a:lstStyle/>
                    <a:p>
                      <a:pPr>
                        <a:buNone/>
                      </a:pPr>
                      <a:r>
                        <a:rPr lang="en-GB" sz="2000"/>
                        <a:t>Generally </a:t>
                      </a:r>
                      <a:r>
                        <a:rPr lang="en-GB" sz="2000" b="1"/>
                        <a:t>no remote signalling</a:t>
                      </a:r>
                      <a:r>
                        <a:rPr lang="en-GB" sz="2000"/>
                        <a:t> required unless insurer specifies</a:t>
                      </a:r>
                    </a:p>
                  </a:txBody>
                  <a:tcPr marL="74131" marR="74131" marT="37065" marB="37065" anchor="ctr">
                    <a:lnL>
                      <a:noFill/>
                    </a:lnL>
                    <a:lnR>
                      <a:noFill/>
                    </a:lnR>
                    <a:lnT>
                      <a:noFill/>
                    </a:lnT>
                    <a:lnB>
                      <a:noFill/>
                    </a:lnB>
                    <a:noFill/>
                  </a:tcPr>
                </a:tc>
                <a:tc>
                  <a:txBody>
                    <a:bodyPr/>
                    <a:lstStyle/>
                    <a:p>
                      <a:pPr>
                        <a:buNone/>
                      </a:pPr>
                      <a:r>
                        <a:rPr lang="en-GB" sz="2000"/>
                        <a:t>None, or optional link to ARC</a:t>
                      </a:r>
                    </a:p>
                  </a:txBody>
                  <a:tcPr marL="74131" marR="74131" marT="37065" marB="37065" anchor="ctr">
                    <a:lnL>
                      <a:noFill/>
                    </a:lnL>
                    <a:lnR>
                      <a:noFill/>
                    </a:lnR>
                    <a:lnT>
                      <a:noFill/>
                    </a:lnT>
                    <a:lnB>
                      <a:noFill/>
                    </a:lnB>
                    <a:noFill/>
                  </a:tcPr>
                </a:tc>
                <a:extLst>
                  <a:ext uri="{0D108BD9-81ED-4DB2-BD59-A6C34878D82A}">
                    <a16:rowId xmlns:a16="http://schemas.microsoft.com/office/drawing/2014/main" val="601182262"/>
                  </a:ext>
                </a:extLst>
              </a:tr>
              <a:tr h="874741">
                <a:tc>
                  <a:txBody>
                    <a:bodyPr/>
                    <a:lstStyle/>
                    <a:p>
                      <a:pPr>
                        <a:buNone/>
                      </a:pPr>
                      <a:r>
                        <a:rPr lang="en-GB" sz="2000" b="1"/>
                        <a:t>L4 / L3 (Life)</a:t>
                      </a:r>
                      <a:endParaRPr lang="en-GB" sz="2000"/>
                    </a:p>
                  </a:txBody>
                  <a:tcPr marL="74131" marR="74131" marT="37065" marB="37065" anchor="ctr">
                    <a:lnL>
                      <a:noFill/>
                    </a:lnL>
                    <a:lnR>
                      <a:noFill/>
                    </a:lnR>
                    <a:lnT>
                      <a:noFill/>
                    </a:lnT>
                    <a:lnB>
                      <a:noFill/>
                    </a:lnB>
                    <a:noFill/>
                  </a:tcPr>
                </a:tc>
                <a:tc>
                  <a:txBody>
                    <a:bodyPr/>
                    <a:lstStyle/>
                    <a:p>
                      <a:pPr>
                        <a:buNone/>
                      </a:pPr>
                      <a:r>
                        <a:rPr lang="en-GB" sz="2000"/>
                        <a:t>Escape routes &amp; adjoining areas</a:t>
                      </a:r>
                    </a:p>
                  </a:txBody>
                  <a:tcPr marL="74131" marR="74131" marT="37065" marB="37065" anchor="ctr">
                    <a:lnL>
                      <a:noFill/>
                    </a:lnL>
                    <a:lnR>
                      <a:noFill/>
                    </a:lnR>
                    <a:lnT>
                      <a:noFill/>
                    </a:lnT>
                    <a:lnB>
                      <a:noFill/>
                    </a:lnB>
                    <a:noFill/>
                  </a:tcPr>
                </a:tc>
                <a:tc>
                  <a:txBody>
                    <a:bodyPr/>
                    <a:lstStyle/>
                    <a:p>
                      <a:pPr>
                        <a:buNone/>
                      </a:pPr>
                      <a:r>
                        <a:rPr lang="en-GB" sz="2000" dirty="0"/>
                        <a:t>Recommended where building is unoccupied or has sleeping risk</a:t>
                      </a:r>
                    </a:p>
                  </a:txBody>
                  <a:tcPr marL="74131" marR="74131" marT="37065" marB="37065" anchor="ctr">
                    <a:lnL>
                      <a:noFill/>
                    </a:lnL>
                    <a:lnR>
                      <a:noFill/>
                    </a:lnR>
                    <a:lnT>
                      <a:noFill/>
                    </a:lnT>
                    <a:lnB>
                      <a:noFill/>
                    </a:lnB>
                    <a:noFill/>
                  </a:tcPr>
                </a:tc>
                <a:tc>
                  <a:txBody>
                    <a:bodyPr/>
                    <a:lstStyle/>
                    <a:p>
                      <a:pPr>
                        <a:buNone/>
                      </a:pPr>
                      <a:r>
                        <a:rPr lang="en-GB" sz="2000"/>
                        <a:t>Digital communicator, IP, GSM</a:t>
                      </a:r>
                    </a:p>
                  </a:txBody>
                  <a:tcPr marL="74131" marR="74131" marT="37065" marB="37065" anchor="ctr">
                    <a:lnL>
                      <a:noFill/>
                    </a:lnL>
                    <a:lnR>
                      <a:noFill/>
                    </a:lnR>
                    <a:lnT>
                      <a:noFill/>
                    </a:lnT>
                    <a:lnB>
                      <a:noFill/>
                    </a:lnB>
                    <a:noFill/>
                  </a:tcPr>
                </a:tc>
                <a:extLst>
                  <a:ext uri="{0D108BD9-81ED-4DB2-BD59-A6C34878D82A}">
                    <a16:rowId xmlns:a16="http://schemas.microsoft.com/office/drawing/2014/main" val="2015127826"/>
                  </a:ext>
                </a:extLst>
              </a:tr>
              <a:tr h="874741">
                <a:tc>
                  <a:txBody>
                    <a:bodyPr/>
                    <a:lstStyle/>
                    <a:p>
                      <a:pPr>
                        <a:buNone/>
                      </a:pPr>
                      <a:r>
                        <a:rPr lang="en-GB" sz="2000" b="1"/>
                        <a:t>L2 / L1 (Life)</a:t>
                      </a:r>
                      <a:endParaRPr lang="en-GB" sz="2000"/>
                    </a:p>
                  </a:txBody>
                  <a:tcPr marL="74131" marR="74131" marT="37065" marB="37065" anchor="ctr">
                    <a:lnL>
                      <a:noFill/>
                    </a:lnL>
                    <a:lnR>
                      <a:noFill/>
                    </a:lnR>
                    <a:lnT>
                      <a:noFill/>
                    </a:lnT>
                    <a:lnB>
                      <a:noFill/>
                    </a:lnB>
                    <a:noFill/>
                  </a:tcPr>
                </a:tc>
                <a:tc>
                  <a:txBody>
                    <a:bodyPr/>
                    <a:lstStyle/>
                    <a:p>
                      <a:pPr>
                        <a:buNone/>
                      </a:pPr>
                      <a:r>
                        <a:rPr lang="en-GB" sz="2000"/>
                        <a:t>High-risk areas / all areas covered</a:t>
                      </a:r>
                    </a:p>
                  </a:txBody>
                  <a:tcPr marL="74131" marR="74131" marT="37065" marB="37065" anchor="ctr">
                    <a:lnL>
                      <a:noFill/>
                    </a:lnL>
                    <a:lnR>
                      <a:noFill/>
                    </a:lnR>
                    <a:lnT>
                      <a:noFill/>
                    </a:lnT>
                    <a:lnB>
                      <a:noFill/>
                    </a:lnB>
                    <a:noFill/>
                  </a:tcPr>
                </a:tc>
                <a:tc>
                  <a:txBody>
                    <a:bodyPr/>
                    <a:lstStyle/>
                    <a:p>
                      <a:pPr>
                        <a:buNone/>
                      </a:pPr>
                      <a:r>
                        <a:rPr lang="en-GB" sz="2000"/>
                        <a:t>Strongly recommended – ensures 24/7 coverage and rapid FRS response</a:t>
                      </a:r>
                    </a:p>
                  </a:txBody>
                  <a:tcPr marL="74131" marR="74131" marT="37065" marB="37065" anchor="ctr">
                    <a:lnL>
                      <a:noFill/>
                    </a:lnL>
                    <a:lnR>
                      <a:noFill/>
                    </a:lnR>
                    <a:lnT>
                      <a:noFill/>
                    </a:lnT>
                    <a:lnB>
                      <a:noFill/>
                    </a:lnB>
                    <a:noFill/>
                  </a:tcPr>
                </a:tc>
                <a:tc>
                  <a:txBody>
                    <a:bodyPr/>
                    <a:lstStyle/>
                    <a:p>
                      <a:pPr>
                        <a:buNone/>
                      </a:pPr>
                      <a:r>
                        <a:rPr lang="en-GB" sz="2000"/>
                        <a:t>Dual-path IP + cellular, ARC monitored</a:t>
                      </a:r>
                    </a:p>
                  </a:txBody>
                  <a:tcPr marL="74131" marR="74131" marT="37065" marB="37065" anchor="ctr">
                    <a:lnL>
                      <a:noFill/>
                    </a:lnL>
                    <a:lnR>
                      <a:noFill/>
                    </a:lnR>
                    <a:lnT>
                      <a:noFill/>
                    </a:lnT>
                    <a:lnB>
                      <a:noFill/>
                    </a:lnB>
                    <a:noFill/>
                  </a:tcPr>
                </a:tc>
                <a:extLst>
                  <a:ext uri="{0D108BD9-81ED-4DB2-BD59-A6C34878D82A}">
                    <a16:rowId xmlns:a16="http://schemas.microsoft.com/office/drawing/2014/main" val="2455877008"/>
                  </a:ext>
                </a:extLst>
              </a:tr>
              <a:tr h="874741">
                <a:tc>
                  <a:txBody>
                    <a:bodyPr/>
                    <a:lstStyle/>
                    <a:p>
                      <a:pPr>
                        <a:buNone/>
                      </a:pPr>
                      <a:r>
                        <a:rPr lang="en-GB" sz="2000" b="1"/>
                        <a:t>P2 (Property)</a:t>
                      </a:r>
                      <a:endParaRPr lang="en-GB" sz="2000"/>
                    </a:p>
                  </a:txBody>
                  <a:tcPr marL="74131" marR="74131" marT="37065" marB="37065" anchor="ctr">
                    <a:lnL>
                      <a:noFill/>
                    </a:lnL>
                    <a:lnR>
                      <a:noFill/>
                    </a:lnR>
                    <a:lnT>
                      <a:noFill/>
                    </a:lnT>
                    <a:lnB>
                      <a:noFill/>
                    </a:lnB>
                    <a:noFill/>
                  </a:tcPr>
                </a:tc>
                <a:tc>
                  <a:txBody>
                    <a:bodyPr/>
                    <a:lstStyle/>
                    <a:p>
                      <a:pPr>
                        <a:buNone/>
                      </a:pPr>
                      <a:r>
                        <a:rPr lang="en-GB" sz="2000"/>
                        <a:t>Specific high-value/asset areas</a:t>
                      </a:r>
                    </a:p>
                  </a:txBody>
                  <a:tcPr marL="74131" marR="74131" marT="37065" marB="37065" anchor="ctr">
                    <a:lnL>
                      <a:noFill/>
                    </a:lnL>
                    <a:lnR>
                      <a:noFill/>
                    </a:lnR>
                    <a:lnT>
                      <a:noFill/>
                    </a:lnT>
                    <a:lnB>
                      <a:noFill/>
                    </a:lnB>
                    <a:noFill/>
                  </a:tcPr>
                </a:tc>
                <a:tc>
                  <a:txBody>
                    <a:bodyPr/>
                    <a:lstStyle/>
                    <a:p>
                      <a:pPr>
                        <a:buNone/>
                      </a:pPr>
                      <a:r>
                        <a:rPr lang="en-GB" sz="2000"/>
                        <a:t>ARC signalling required to protect assets, especially outside hours</a:t>
                      </a:r>
                    </a:p>
                  </a:txBody>
                  <a:tcPr marL="74131" marR="74131" marT="37065" marB="37065" anchor="ctr">
                    <a:lnL>
                      <a:noFill/>
                    </a:lnL>
                    <a:lnR>
                      <a:noFill/>
                    </a:lnR>
                    <a:lnT>
                      <a:noFill/>
                    </a:lnT>
                    <a:lnB>
                      <a:noFill/>
                    </a:lnB>
                    <a:noFill/>
                  </a:tcPr>
                </a:tc>
                <a:tc>
                  <a:txBody>
                    <a:bodyPr/>
                    <a:lstStyle/>
                    <a:p>
                      <a:pPr>
                        <a:buNone/>
                      </a:pPr>
                      <a:r>
                        <a:rPr lang="en-GB" sz="2000"/>
                        <a:t>DualCom, Emizon, IP-based ATS</a:t>
                      </a:r>
                    </a:p>
                  </a:txBody>
                  <a:tcPr marL="74131" marR="74131" marT="37065" marB="37065" anchor="ctr">
                    <a:lnL>
                      <a:noFill/>
                    </a:lnL>
                    <a:lnR>
                      <a:noFill/>
                    </a:lnR>
                    <a:lnT>
                      <a:noFill/>
                    </a:lnT>
                    <a:lnB>
                      <a:noFill/>
                    </a:lnB>
                    <a:noFill/>
                  </a:tcPr>
                </a:tc>
                <a:extLst>
                  <a:ext uri="{0D108BD9-81ED-4DB2-BD59-A6C34878D82A}">
                    <a16:rowId xmlns:a16="http://schemas.microsoft.com/office/drawing/2014/main" val="1330702653"/>
                  </a:ext>
                </a:extLst>
              </a:tr>
              <a:tr h="874741">
                <a:tc>
                  <a:txBody>
                    <a:bodyPr/>
                    <a:lstStyle/>
                    <a:p>
                      <a:pPr>
                        <a:buNone/>
                      </a:pPr>
                      <a:r>
                        <a:rPr lang="en-GB" sz="2000" b="1"/>
                        <a:t>P1 (Property)</a:t>
                      </a:r>
                      <a:endParaRPr lang="en-GB" sz="2000"/>
                    </a:p>
                  </a:txBody>
                  <a:tcPr marL="74131" marR="74131" marT="37065" marB="37065" anchor="ctr">
                    <a:lnL>
                      <a:noFill/>
                    </a:lnL>
                    <a:lnR>
                      <a:noFill/>
                    </a:lnR>
                    <a:lnT>
                      <a:noFill/>
                    </a:lnT>
                    <a:lnB>
                      <a:noFill/>
                    </a:lnB>
                    <a:noFill/>
                  </a:tcPr>
                </a:tc>
                <a:tc>
                  <a:txBody>
                    <a:bodyPr/>
                    <a:lstStyle/>
                    <a:p>
                      <a:pPr>
                        <a:buNone/>
                      </a:pPr>
                      <a:r>
                        <a:rPr lang="en-GB" sz="2000" dirty="0"/>
                        <a:t>Maximum protection across entire premises</a:t>
                      </a:r>
                    </a:p>
                  </a:txBody>
                  <a:tcPr marL="74131" marR="74131" marT="37065" marB="37065" anchor="ctr">
                    <a:lnL>
                      <a:noFill/>
                    </a:lnL>
                    <a:lnR>
                      <a:noFill/>
                    </a:lnR>
                    <a:lnT>
                      <a:noFill/>
                    </a:lnT>
                    <a:lnB>
                      <a:noFill/>
                    </a:lnB>
                    <a:noFill/>
                  </a:tcPr>
                </a:tc>
                <a:tc>
                  <a:txBody>
                    <a:bodyPr/>
                    <a:lstStyle/>
                    <a:p>
                      <a:pPr>
                        <a:buNone/>
                      </a:pPr>
                      <a:r>
                        <a:rPr lang="en-GB" sz="2000" b="1"/>
                        <a:t>Mandatory remote signalling</a:t>
                      </a:r>
                      <a:r>
                        <a:rPr lang="en-GB" sz="2000"/>
                        <a:t> to ARC/FRS with high resilience</a:t>
                      </a:r>
                    </a:p>
                  </a:txBody>
                  <a:tcPr marL="74131" marR="74131" marT="37065" marB="37065" anchor="ctr">
                    <a:lnL>
                      <a:noFill/>
                    </a:lnL>
                    <a:lnR>
                      <a:noFill/>
                    </a:lnR>
                    <a:lnT>
                      <a:noFill/>
                    </a:lnT>
                    <a:lnB>
                      <a:noFill/>
                    </a:lnB>
                    <a:noFill/>
                  </a:tcPr>
                </a:tc>
                <a:tc>
                  <a:txBody>
                    <a:bodyPr/>
                    <a:lstStyle/>
                    <a:p>
                      <a:pPr>
                        <a:buNone/>
                      </a:pPr>
                      <a:r>
                        <a:rPr lang="en-GB" sz="2000" dirty="0"/>
                        <a:t>Dual path, monitored ATS, EN-compliant fire transmission</a:t>
                      </a:r>
                    </a:p>
                  </a:txBody>
                  <a:tcPr marL="74131" marR="74131" marT="37065" marB="37065" anchor="ctr">
                    <a:lnL>
                      <a:noFill/>
                    </a:lnL>
                    <a:lnR>
                      <a:noFill/>
                    </a:lnR>
                    <a:lnT>
                      <a:noFill/>
                    </a:lnT>
                    <a:lnB>
                      <a:noFill/>
                    </a:lnB>
                    <a:noFill/>
                  </a:tcPr>
                </a:tc>
                <a:extLst>
                  <a:ext uri="{0D108BD9-81ED-4DB2-BD59-A6C34878D82A}">
                    <a16:rowId xmlns:a16="http://schemas.microsoft.com/office/drawing/2014/main" val="383735079"/>
                  </a:ext>
                </a:extLst>
              </a:tr>
            </a:tbl>
          </a:graphicData>
        </a:graphic>
      </p:graphicFrame>
    </p:spTree>
    <p:extLst>
      <p:ext uri="{BB962C8B-B14F-4D97-AF65-F5344CB8AC3E}">
        <p14:creationId xmlns:p14="http://schemas.microsoft.com/office/powerpoint/2010/main" val="111800341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name="Slide 24">
    <p:spTree>
      <p:nvGrpSpPr>
        <p:cNvPr id="1" name=""/>
        <p:cNvGrpSpPr/>
        <p:nvPr/>
      </p:nvGrpSpPr>
      <p:grpSpPr>
        <a:xfrm>
          <a:off x="0" y="0"/>
          <a:ext cx="0" cy="0"/>
          <a:chOff x="0" y="0"/>
          <a:chExt cx="0" cy="0"/>
        </a:xfrm>
      </p:grpSpPr>
      <p:sp>
        <p:nvSpPr>
          <p:cNvPr id="2" name="Text 0"/>
          <p:cNvSpPr>
            <a:spLocks/>
          </p:cNvSpPr>
          <p:nvPr/>
        </p:nvSpPr>
        <p:spPr>
          <a:xfrm>
            <a:off x="317121" y="1068019"/>
            <a:ext cx="13899846" cy="646331"/>
          </a:xfrm>
          <a:prstGeom prst="rect">
            <a:avLst/>
          </a:prstGeom>
          <a:noFill/>
          <a:ln/>
        </p:spPr>
        <p:txBody>
          <a:bodyPr wrap="none" lIns="0" tIns="0" rIns="0" bIns="0" rtlCol="0" anchor="t"/>
          <a:lstStyle/>
          <a:p>
            <a:pPr marL="0" indent="0" algn="l">
              <a:lnSpc>
                <a:spcPts val="4750"/>
              </a:lnSpc>
              <a:buNone/>
            </a:pPr>
            <a:r>
              <a:rPr lang="en-US" sz="3600" b="1" dirty="0">
                <a:solidFill>
                  <a:srgbClr val="FC4421"/>
                </a:solidFill>
                <a:latin typeface="+mj-lt"/>
                <a:ea typeface="Arial Black Bold" pitchFamily="34" charset="-122"/>
                <a:cs typeface="Arial Black Bold" pitchFamily="34" charset="-120"/>
              </a:rPr>
              <a:t>Private </a:t>
            </a:r>
            <a:r>
              <a:rPr lang="en-US" sz="3600" b="1" dirty="0" err="1">
                <a:solidFill>
                  <a:srgbClr val="FC4421"/>
                </a:solidFill>
                <a:latin typeface="+mj-lt"/>
                <a:ea typeface="Arial Black Bold" pitchFamily="34" charset="-122"/>
                <a:cs typeface="Arial Black Bold" pitchFamily="34" charset="-120"/>
              </a:rPr>
              <a:t>signalling</a:t>
            </a:r>
            <a:r>
              <a:rPr lang="en-US" sz="3600" b="1" dirty="0">
                <a:solidFill>
                  <a:srgbClr val="FC4421"/>
                </a:solidFill>
                <a:latin typeface="+mj-lt"/>
                <a:ea typeface="Arial Black Bold" pitchFamily="34" charset="-122"/>
                <a:cs typeface="Arial Black Bold" pitchFamily="34" charset="-120"/>
              </a:rPr>
              <a:t> methods</a:t>
            </a:r>
            <a:endParaRPr lang="en-US" sz="3600" dirty="0">
              <a:latin typeface="+mj-lt"/>
            </a:endParaRPr>
          </a:p>
        </p:txBody>
      </p:sp>
      <p:pic>
        <p:nvPicPr>
          <p:cNvPr id="3" name="Image 0" descr="preencoded.png"/>
          <p:cNvPicPr>
            <a:picLocks noChangeAspect="1"/>
          </p:cNvPicPr>
          <p:nvPr/>
        </p:nvPicPr>
        <p:blipFill>
          <a:blip r:embed="rId3"/>
          <a:stretch>
            <a:fillRect/>
          </a:stretch>
        </p:blipFill>
        <p:spPr>
          <a:xfrm>
            <a:off x="849319" y="1714351"/>
            <a:ext cx="2866426" cy="1771532"/>
          </a:xfrm>
          <a:prstGeom prst="rect">
            <a:avLst/>
          </a:prstGeom>
        </p:spPr>
      </p:pic>
      <p:sp>
        <p:nvSpPr>
          <p:cNvPr id="4" name="Text 1"/>
          <p:cNvSpPr/>
          <p:nvPr/>
        </p:nvSpPr>
        <p:spPr>
          <a:xfrm>
            <a:off x="826866" y="3749930"/>
            <a:ext cx="2430542" cy="303728"/>
          </a:xfrm>
          <a:prstGeom prst="rect">
            <a:avLst/>
          </a:prstGeom>
          <a:noFill/>
          <a:ln/>
        </p:spPr>
        <p:txBody>
          <a:bodyPr wrap="none" lIns="0" tIns="0" rIns="0" bIns="0" rtlCol="0" anchor="t"/>
          <a:lstStyle/>
          <a:p>
            <a:pPr marL="0" indent="0" algn="just">
              <a:lnSpc>
                <a:spcPts val="2350"/>
              </a:lnSpc>
              <a:buNone/>
            </a:pPr>
            <a:r>
              <a:rPr lang="en-US" sz="2400" b="1" dirty="0">
                <a:solidFill>
                  <a:srgbClr val="000000"/>
                </a:solidFill>
                <a:ea typeface="Arial Black Bold"/>
                <a:cs typeface="Arial Black Bold" pitchFamily="34" charset="-120"/>
              </a:rPr>
              <a:t>Speech </a:t>
            </a:r>
            <a:r>
              <a:rPr lang="en-GB" sz="2400" b="1" dirty="0">
                <a:solidFill>
                  <a:srgbClr val="000000"/>
                </a:solidFill>
                <a:ea typeface="Arial Black Bold"/>
                <a:cs typeface="Arial Black Bold" pitchFamily="34" charset="-120"/>
              </a:rPr>
              <a:t>diallers</a:t>
            </a:r>
            <a:endParaRPr lang="en-US" sz="2400" dirty="0">
              <a:ea typeface="Arial Black Bold"/>
              <a:cs typeface="Arial"/>
            </a:endParaRPr>
          </a:p>
        </p:txBody>
      </p:sp>
      <p:sp>
        <p:nvSpPr>
          <p:cNvPr id="5" name="Text 2"/>
          <p:cNvSpPr/>
          <p:nvPr/>
        </p:nvSpPr>
        <p:spPr>
          <a:xfrm>
            <a:off x="826866" y="4114800"/>
            <a:ext cx="4261009" cy="2176939"/>
          </a:xfrm>
          <a:prstGeom prst="rect">
            <a:avLst/>
          </a:prstGeom>
          <a:noFill/>
          <a:ln/>
        </p:spPr>
        <p:txBody>
          <a:bodyPr wrap="square" lIns="0" tIns="0" rIns="0" bIns="0" rtlCol="0" anchor="t"/>
          <a:lstStyle/>
          <a:p>
            <a:pPr marL="0" indent="0">
              <a:buNone/>
            </a:pPr>
            <a:r>
              <a:rPr lang="en-US" sz="2200" dirty="0">
                <a:solidFill>
                  <a:srgbClr val="000000"/>
                </a:solidFill>
                <a:latin typeface="Arial" panose="020B0604020202020204" pitchFamily="34" charset="0"/>
                <a:ea typeface="Arial Black" pitchFamily="34" charset="-122"/>
                <a:cs typeface="Arial" panose="020B0604020202020204" pitchFamily="34" charset="0"/>
              </a:rPr>
              <a:t>Electronic devices that connect to alarm systems and call pre-programmed telephone numbers when triggered. They play recorded voice messages informing recipients of the alarm condition. Limited to 10 numbers under UK regulations and cannot dial emergency services directly.</a:t>
            </a:r>
            <a:endParaRPr lang="en-US" sz="2200" dirty="0"/>
          </a:p>
        </p:txBody>
      </p:sp>
      <p:pic>
        <p:nvPicPr>
          <p:cNvPr id="6" name="Image 1" descr="preencoded.png"/>
          <p:cNvPicPr>
            <a:picLocks noChangeAspect="1"/>
          </p:cNvPicPr>
          <p:nvPr/>
        </p:nvPicPr>
        <p:blipFill>
          <a:blip r:embed="rId4"/>
          <a:stretch>
            <a:fillRect/>
          </a:stretch>
        </p:blipFill>
        <p:spPr>
          <a:xfrm>
            <a:off x="5620463" y="1714313"/>
            <a:ext cx="2866426" cy="1771563"/>
          </a:xfrm>
          <a:prstGeom prst="rect">
            <a:avLst/>
          </a:prstGeom>
        </p:spPr>
      </p:pic>
      <p:sp>
        <p:nvSpPr>
          <p:cNvPr id="7" name="Text 3"/>
          <p:cNvSpPr/>
          <p:nvPr/>
        </p:nvSpPr>
        <p:spPr>
          <a:xfrm>
            <a:off x="5598010" y="3750011"/>
            <a:ext cx="2430542" cy="303728"/>
          </a:xfrm>
          <a:prstGeom prst="rect">
            <a:avLst/>
          </a:prstGeom>
          <a:noFill/>
          <a:ln/>
        </p:spPr>
        <p:txBody>
          <a:bodyPr wrap="none" lIns="0" tIns="0" rIns="0" bIns="0" rtlCol="0" anchor="t"/>
          <a:lstStyle/>
          <a:p>
            <a:pPr marL="0" indent="0" algn="just">
              <a:lnSpc>
                <a:spcPts val="2350"/>
              </a:lnSpc>
              <a:buNone/>
            </a:pPr>
            <a:r>
              <a:rPr lang="en-US" sz="2400" b="1" dirty="0">
                <a:solidFill>
                  <a:srgbClr val="000000"/>
                </a:solidFill>
                <a:ea typeface="Arial Black Bold" pitchFamily="34" charset="-122"/>
                <a:cs typeface="Arial Black Bold" pitchFamily="34" charset="-120"/>
              </a:rPr>
              <a:t>Mobile applications</a:t>
            </a:r>
            <a:endParaRPr lang="en-US" sz="2400" dirty="0"/>
          </a:p>
        </p:txBody>
      </p:sp>
      <p:sp>
        <p:nvSpPr>
          <p:cNvPr id="8" name="Text 4"/>
          <p:cNvSpPr/>
          <p:nvPr/>
        </p:nvSpPr>
        <p:spPr>
          <a:xfrm>
            <a:off x="5598010" y="4114800"/>
            <a:ext cx="4261128" cy="1865948"/>
          </a:xfrm>
          <a:prstGeom prst="rect">
            <a:avLst/>
          </a:prstGeom>
          <a:noFill/>
          <a:ln/>
        </p:spPr>
        <p:txBody>
          <a:bodyPr wrap="square" lIns="0" tIns="0" rIns="0" bIns="0" rtlCol="0" anchor="t"/>
          <a:lstStyle/>
          <a:p>
            <a:pPr marL="0" indent="0">
              <a:buNone/>
            </a:pPr>
            <a:r>
              <a:rPr lang="en-US" sz="2200" dirty="0">
                <a:solidFill>
                  <a:srgbClr val="000000"/>
                </a:solidFill>
                <a:latin typeface="Arial" panose="020B0604020202020204" pitchFamily="34" charset="0"/>
                <a:ea typeface="Arial Black" pitchFamily="34" charset="-122"/>
                <a:cs typeface="Arial" panose="020B0604020202020204" pitchFamily="34" charset="0"/>
              </a:rPr>
              <a:t>Smartphone apps connected to modern alarm systems provide instant push notifications with alarm details. Many offer remote viewing of connected cameras, system control capabilities, and activity logs. Require internet connectivity at both the protected premises and user device.</a:t>
            </a:r>
            <a:endParaRPr lang="en-US" sz="2200" dirty="0"/>
          </a:p>
        </p:txBody>
      </p:sp>
      <p:pic>
        <p:nvPicPr>
          <p:cNvPr id="9" name="Image 2" descr="preencoded.png"/>
          <p:cNvPicPr>
            <a:picLocks noChangeAspect="1"/>
          </p:cNvPicPr>
          <p:nvPr/>
        </p:nvPicPr>
        <p:blipFill>
          <a:blip r:embed="rId5"/>
          <a:stretch>
            <a:fillRect/>
          </a:stretch>
        </p:blipFill>
        <p:spPr>
          <a:xfrm>
            <a:off x="10391606" y="1714312"/>
            <a:ext cx="2866427" cy="1771533"/>
          </a:xfrm>
          <a:prstGeom prst="rect">
            <a:avLst/>
          </a:prstGeom>
        </p:spPr>
      </p:pic>
      <p:sp>
        <p:nvSpPr>
          <p:cNvPr id="10" name="Text 5"/>
          <p:cNvSpPr/>
          <p:nvPr/>
        </p:nvSpPr>
        <p:spPr>
          <a:xfrm>
            <a:off x="10369153" y="3749892"/>
            <a:ext cx="2430542" cy="303728"/>
          </a:xfrm>
          <a:prstGeom prst="rect">
            <a:avLst/>
          </a:prstGeom>
          <a:noFill/>
          <a:ln/>
        </p:spPr>
        <p:txBody>
          <a:bodyPr wrap="none" lIns="0" tIns="0" rIns="0" bIns="0" rtlCol="0" anchor="t"/>
          <a:lstStyle/>
          <a:p>
            <a:pPr marL="0" indent="0" algn="just">
              <a:lnSpc>
                <a:spcPts val="2350"/>
              </a:lnSpc>
              <a:buNone/>
            </a:pPr>
            <a:r>
              <a:rPr lang="en-US" sz="2400" b="1" dirty="0">
                <a:solidFill>
                  <a:srgbClr val="000000"/>
                </a:solidFill>
                <a:ea typeface="Arial Black Bold" pitchFamily="34" charset="-122"/>
                <a:cs typeface="Arial Black Bold" pitchFamily="34" charset="-120"/>
              </a:rPr>
              <a:t>SMS notifications</a:t>
            </a:r>
            <a:endParaRPr lang="en-US" sz="2400" dirty="0"/>
          </a:p>
        </p:txBody>
      </p:sp>
      <p:sp>
        <p:nvSpPr>
          <p:cNvPr id="11" name="Text 6"/>
          <p:cNvSpPr/>
          <p:nvPr/>
        </p:nvSpPr>
        <p:spPr>
          <a:xfrm>
            <a:off x="10369391" y="4120089"/>
            <a:ext cx="4261009" cy="1865948"/>
          </a:xfrm>
          <a:prstGeom prst="rect">
            <a:avLst/>
          </a:prstGeom>
          <a:noFill/>
          <a:ln/>
        </p:spPr>
        <p:txBody>
          <a:bodyPr wrap="square" lIns="0" tIns="0" rIns="0" bIns="0" rtlCol="0" anchor="t"/>
          <a:lstStyle/>
          <a:p>
            <a:pPr marL="0" indent="0">
              <a:buNone/>
            </a:pPr>
            <a:r>
              <a:rPr lang="en-US" sz="2200" dirty="0">
                <a:solidFill>
                  <a:srgbClr val="000000"/>
                </a:solidFill>
                <a:latin typeface="Arial" panose="020B0604020202020204" pitchFamily="34" charset="0"/>
                <a:ea typeface="Arial Black" pitchFamily="34" charset="-122"/>
                <a:cs typeface="Arial" panose="020B0604020202020204" pitchFamily="34" charset="0"/>
              </a:rPr>
              <a:t>GSM communicators that send text messages to multiple recipients when alarms activate. Simple, reliable technology that works where mobile coverage exists. Suitable for basic notification but offers limited information and no interactive capabilities.</a:t>
            </a:r>
            <a:endParaRPr lang="en-US" sz="2200"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ED3972-5243-F85B-6A32-96663473DADF}"/>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C359D166-0879-205A-A958-2B4E843F690B}"/>
              </a:ext>
            </a:extLst>
          </p:cNvPr>
          <p:cNvSpPr>
            <a:spLocks/>
          </p:cNvSpPr>
          <p:nvPr/>
        </p:nvSpPr>
        <p:spPr>
          <a:xfrm>
            <a:off x="301224" y="1153030"/>
            <a:ext cx="13899846" cy="646331"/>
          </a:xfrm>
          <a:prstGeom prst="rect">
            <a:avLst/>
          </a:prstGeom>
          <a:noFill/>
          <a:ln/>
        </p:spPr>
        <p:txBody>
          <a:bodyPr wrap="none" lIns="0" tIns="0" rIns="0" bIns="0" rtlCol="0" anchor="t"/>
          <a:lstStyle/>
          <a:p>
            <a:pPr marL="0" indent="0" algn="l">
              <a:lnSpc>
                <a:spcPts val="4750"/>
              </a:lnSpc>
              <a:buNone/>
            </a:pPr>
            <a:r>
              <a:rPr lang="en-US" sz="3600" b="1" dirty="0">
                <a:solidFill>
                  <a:srgbClr val="FC4421"/>
                </a:solidFill>
                <a:latin typeface="+mj-lt"/>
                <a:ea typeface="Arial Black Bold" pitchFamily="34" charset="-122"/>
                <a:cs typeface="Arial Black Bold" pitchFamily="34" charset="-120"/>
              </a:rPr>
              <a:t>Private </a:t>
            </a:r>
            <a:r>
              <a:rPr lang="en-US" sz="3600" b="1" dirty="0" err="1">
                <a:solidFill>
                  <a:srgbClr val="FC4421"/>
                </a:solidFill>
                <a:latin typeface="+mj-lt"/>
                <a:ea typeface="Arial Black Bold" pitchFamily="34" charset="-122"/>
                <a:cs typeface="Arial Black Bold" pitchFamily="34" charset="-120"/>
              </a:rPr>
              <a:t>signalling</a:t>
            </a:r>
            <a:r>
              <a:rPr lang="en-US" sz="3600" b="1" dirty="0">
                <a:solidFill>
                  <a:srgbClr val="FC4421"/>
                </a:solidFill>
                <a:latin typeface="+mj-lt"/>
                <a:ea typeface="Arial Black Bold" pitchFamily="34" charset="-122"/>
                <a:cs typeface="Arial Black Bold" pitchFamily="34" charset="-120"/>
              </a:rPr>
              <a:t> methods</a:t>
            </a:r>
            <a:endParaRPr lang="en-US" sz="3600" dirty="0">
              <a:latin typeface="+mj-lt"/>
            </a:endParaRPr>
          </a:p>
        </p:txBody>
      </p:sp>
      <p:pic>
        <p:nvPicPr>
          <p:cNvPr id="3" name="Image 0" descr="preencoded.png">
            <a:extLst>
              <a:ext uri="{FF2B5EF4-FFF2-40B4-BE49-F238E27FC236}">
                <a16:creationId xmlns:a16="http://schemas.microsoft.com/office/drawing/2014/main" id="{48FC6CFE-6934-AB5E-F047-80054ABBCD46}"/>
              </a:ext>
            </a:extLst>
          </p:cNvPr>
          <p:cNvPicPr>
            <a:picLocks/>
          </p:cNvPicPr>
          <p:nvPr/>
        </p:nvPicPr>
        <p:blipFill>
          <a:blip r:embed="rId3"/>
          <a:stretch>
            <a:fillRect/>
          </a:stretch>
        </p:blipFill>
        <p:spPr>
          <a:xfrm>
            <a:off x="413433" y="1811373"/>
            <a:ext cx="3446271" cy="2129893"/>
          </a:xfrm>
          <a:prstGeom prst="rect">
            <a:avLst/>
          </a:prstGeom>
        </p:spPr>
      </p:pic>
      <p:pic>
        <p:nvPicPr>
          <p:cNvPr id="6" name="Image 1" descr="preencoded.png">
            <a:extLst>
              <a:ext uri="{FF2B5EF4-FFF2-40B4-BE49-F238E27FC236}">
                <a16:creationId xmlns:a16="http://schemas.microsoft.com/office/drawing/2014/main" id="{4A4350C3-7DDF-8EE7-D500-DE3EABA2384B}"/>
              </a:ext>
            </a:extLst>
          </p:cNvPr>
          <p:cNvPicPr>
            <a:picLocks/>
          </p:cNvPicPr>
          <p:nvPr/>
        </p:nvPicPr>
        <p:blipFill>
          <a:blip r:embed="rId4"/>
          <a:stretch>
            <a:fillRect/>
          </a:stretch>
        </p:blipFill>
        <p:spPr>
          <a:xfrm>
            <a:off x="5046032" y="1811336"/>
            <a:ext cx="3446271" cy="2129930"/>
          </a:xfrm>
          <a:prstGeom prst="rect">
            <a:avLst/>
          </a:prstGeom>
        </p:spPr>
      </p:pic>
      <p:pic>
        <p:nvPicPr>
          <p:cNvPr id="9" name="Image 2" descr="preencoded.png">
            <a:extLst>
              <a:ext uri="{FF2B5EF4-FFF2-40B4-BE49-F238E27FC236}">
                <a16:creationId xmlns:a16="http://schemas.microsoft.com/office/drawing/2014/main" id="{6B710656-3E8B-7A69-9895-685FB374EBE3}"/>
              </a:ext>
            </a:extLst>
          </p:cNvPr>
          <p:cNvPicPr>
            <a:picLocks/>
          </p:cNvPicPr>
          <p:nvPr/>
        </p:nvPicPr>
        <p:blipFill>
          <a:blip r:embed="rId5"/>
          <a:stretch>
            <a:fillRect/>
          </a:stretch>
        </p:blipFill>
        <p:spPr>
          <a:xfrm>
            <a:off x="9955721" y="1897951"/>
            <a:ext cx="3446272" cy="2129894"/>
          </a:xfrm>
          <a:prstGeom prst="rect">
            <a:avLst/>
          </a:prstGeom>
        </p:spPr>
      </p:pic>
      <p:sp>
        <p:nvSpPr>
          <p:cNvPr id="12" name="Text 7">
            <a:extLst>
              <a:ext uri="{FF2B5EF4-FFF2-40B4-BE49-F238E27FC236}">
                <a16:creationId xmlns:a16="http://schemas.microsoft.com/office/drawing/2014/main" id="{96C98FCE-D656-4955-521A-D688606E3815}"/>
              </a:ext>
            </a:extLst>
          </p:cNvPr>
          <p:cNvSpPr/>
          <p:nvPr/>
        </p:nvSpPr>
        <p:spPr>
          <a:xfrm>
            <a:off x="413433" y="4126435"/>
            <a:ext cx="13269277" cy="621983"/>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Private signalling methods complement professional monitoring services, providing immediate notification to stakeholders. </a:t>
            </a:r>
          </a:p>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These methods should not replace ARC monitoring for high-security applications but can enhance overall communication strategies.</a:t>
            </a:r>
            <a:endParaRPr lang="en-US" sz="2400" dirty="0"/>
          </a:p>
        </p:txBody>
      </p:sp>
    </p:spTree>
    <p:extLst>
      <p:ext uri="{BB962C8B-B14F-4D97-AF65-F5344CB8AC3E}">
        <p14:creationId xmlns:p14="http://schemas.microsoft.com/office/powerpoint/2010/main" val="239813550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name="Slide 25">
    <p:spTree>
      <p:nvGrpSpPr>
        <p:cNvPr id="1" name=""/>
        <p:cNvGrpSpPr/>
        <p:nvPr/>
      </p:nvGrpSpPr>
      <p:grpSpPr>
        <a:xfrm>
          <a:off x="0" y="0"/>
          <a:ext cx="0" cy="0"/>
          <a:chOff x="0" y="0"/>
          <a:chExt cx="0" cy="0"/>
        </a:xfrm>
      </p:grpSpPr>
      <p:sp>
        <p:nvSpPr>
          <p:cNvPr id="2" name="Text 0"/>
          <p:cNvSpPr>
            <a:spLocks/>
          </p:cNvSpPr>
          <p:nvPr/>
        </p:nvSpPr>
        <p:spPr>
          <a:xfrm>
            <a:off x="301224" y="1069900"/>
            <a:ext cx="13899846" cy="646331"/>
          </a:xfrm>
          <a:prstGeom prst="rect">
            <a:avLst/>
          </a:prstGeom>
          <a:noFill/>
          <a:ln/>
        </p:spPr>
        <p:txBody>
          <a:bodyPr wrap="none" lIns="0" tIns="0" rIns="0" bIns="0" rtlCol="0" anchor="t"/>
          <a:lstStyle/>
          <a:p>
            <a:pPr marL="0" indent="0" algn="l">
              <a:lnSpc>
                <a:spcPts val="5550"/>
              </a:lnSpc>
              <a:buNone/>
            </a:pPr>
            <a:r>
              <a:rPr lang="en-US" sz="3600" b="1" dirty="0">
                <a:solidFill>
                  <a:srgbClr val="FC4421"/>
                </a:solidFill>
                <a:latin typeface="+mj-lt"/>
                <a:ea typeface="Arial Black Bold" pitchFamily="34" charset="-122"/>
                <a:cs typeface="Arial Black Bold" pitchFamily="34" charset="-120"/>
              </a:rPr>
              <a:t>System integration and interfaces</a:t>
            </a:r>
            <a:endParaRPr lang="en-US" sz="3600" dirty="0">
              <a:latin typeface="+mj-lt"/>
            </a:endParaRPr>
          </a:p>
        </p:txBody>
      </p:sp>
      <p:pic>
        <p:nvPicPr>
          <p:cNvPr id="3" name="Image 0" descr="preencoded.png"/>
          <p:cNvPicPr>
            <a:picLocks noChangeAspect="1"/>
          </p:cNvPicPr>
          <p:nvPr/>
        </p:nvPicPr>
        <p:blipFill>
          <a:blip r:embed="rId3"/>
          <a:stretch>
            <a:fillRect/>
          </a:stretch>
        </p:blipFill>
        <p:spPr>
          <a:xfrm>
            <a:off x="763561" y="1874919"/>
            <a:ext cx="2401752" cy="2401752"/>
          </a:xfrm>
          <a:prstGeom prst="rect">
            <a:avLst/>
          </a:prstGeom>
        </p:spPr>
      </p:pic>
      <p:pic>
        <p:nvPicPr>
          <p:cNvPr id="4" name="Image 1" descr="preencoded.png"/>
          <p:cNvPicPr>
            <a:picLocks noChangeAspect="1"/>
          </p:cNvPicPr>
          <p:nvPr/>
        </p:nvPicPr>
        <p:blipFill>
          <a:blip r:embed="rId4"/>
          <a:stretch>
            <a:fillRect/>
          </a:stretch>
        </p:blipFill>
        <p:spPr>
          <a:xfrm>
            <a:off x="4369354" y="1858613"/>
            <a:ext cx="2401844" cy="2401844"/>
          </a:xfrm>
          <a:prstGeom prst="rect">
            <a:avLst/>
          </a:prstGeom>
        </p:spPr>
      </p:pic>
      <p:pic>
        <p:nvPicPr>
          <p:cNvPr id="5" name="Image 2" descr="preencoded.png"/>
          <p:cNvPicPr>
            <a:picLocks noChangeAspect="1"/>
          </p:cNvPicPr>
          <p:nvPr/>
        </p:nvPicPr>
        <p:blipFill>
          <a:blip r:embed="rId5"/>
          <a:stretch>
            <a:fillRect/>
          </a:stretch>
        </p:blipFill>
        <p:spPr>
          <a:xfrm>
            <a:off x="7943844" y="1874919"/>
            <a:ext cx="2401752" cy="2401752"/>
          </a:xfrm>
          <a:prstGeom prst="rect">
            <a:avLst/>
          </a:prstGeom>
        </p:spPr>
      </p:pic>
      <p:pic>
        <p:nvPicPr>
          <p:cNvPr id="6" name="Image 3" descr="preencoded.png"/>
          <p:cNvPicPr>
            <a:picLocks noChangeAspect="1"/>
          </p:cNvPicPr>
          <p:nvPr/>
        </p:nvPicPr>
        <p:blipFill>
          <a:blip r:embed="rId6"/>
          <a:stretch>
            <a:fillRect/>
          </a:stretch>
        </p:blipFill>
        <p:spPr>
          <a:xfrm>
            <a:off x="11518230" y="1794346"/>
            <a:ext cx="2401844" cy="2401844"/>
          </a:xfrm>
          <a:prstGeom prst="rect">
            <a:avLst/>
          </a:prstGeom>
        </p:spPr>
      </p:pic>
      <p:sp>
        <p:nvSpPr>
          <p:cNvPr id="7" name="Text 1"/>
          <p:cNvSpPr/>
          <p:nvPr/>
        </p:nvSpPr>
        <p:spPr>
          <a:xfrm>
            <a:off x="393692" y="4519321"/>
            <a:ext cx="13379410" cy="1088708"/>
          </a:xfrm>
          <a:prstGeom prst="rect">
            <a:avLst/>
          </a:prstGeom>
          <a:noFill/>
          <a:ln/>
        </p:spPr>
        <p:txBody>
          <a:bodyPr wrap="square" lIns="0" tIns="0" rIns="0" bIns="0" rtlCol="0" anchor="t"/>
          <a:lstStyle/>
          <a:p>
            <a:pPr marL="0" indent="0" algn="l">
              <a:lnSpc>
                <a:spcPct val="110000"/>
              </a:lnSpc>
              <a:spcAft>
                <a:spcPts val="1200"/>
              </a:spcAft>
              <a:buNone/>
            </a:pPr>
            <a:r>
              <a:rPr lang="en-US" sz="2200" dirty="0">
                <a:solidFill>
                  <a:srgbClr val="000000"/>
                </a:solidFill>
                <a:latin typeface="Arial" panose="020B0604020202020204" pitchFamily="34" charset="0"/>
                <a:ea typeface="Arial Black" pitchFamily="34" charset="-122"/>
                <a:cs typeface="Arial" panose="020B0604020202020204" pitchFamily="34" charset="0"/>
              </a:rPr>
              <a:t>Modern protection systems use integration strategies to enhance functionality and operational efficiency.</a:t>
            </a:r>
          </a:p>
          <a:p>
            <a:pPr marL="0" indent="0" algn="l">
              <a:lnSpc>
                <a:spcPct val="110000"/>
              </a:lnSpc>
              <a:spcAft>
                <a:spcPts val="1200"/>
              </a:spcAft>
              <a:buNone/>
            </a:pPr>
            <a:r>
              <a:rPr lang="en-US" sz="2200" dirty="0">
                <a:solidFill>
                  <a:srgbClr val="000000"/>
                </a:solidFill>
                <a:latin typeface="Arial" panose="020B0604020202020204" pitchFamily="34" charset="0"/>
                <a:ea typeface="Arial Black" pitchFamily="34" charset="-122"/>
                <a:cs typeface="Arial" panose="020B0604020202020204" pitchFamily="34" charset="0"/>
              </a:rPr>
              <a:t>Common interfaces include fire alarms releasing access-controlled doors, CCTV providing visual verification of alarm activations, and centralised monitoring through building management systems.</a:t>
            </a:r>
            <a:endParaRPr lang="en-US" sz="2200" dirty="0"/>
          </a:p>
        </p:txBody>
      </p:sp>
      <p:sp>
        <p:nvSpPr>
          <p:cNvPr id="8" name="Text 2"/>
          <p:cNvSpPr/>
          <p:nvPr/>
        </p:nvSpPr>
        <p:spPr>
          <a:xfrm>
            <a:off x="393692" y="5991778"/>
            <a:ext cx="13696642" cy="725805"/>
          </a:xfrm>
          <a:prstGeom prst="rect">
            <a:avLst/>
          </a:prstGeom>
          <a:noFill/>
          <a:ln/>
        </p:spPr>
        <p:txBody>
          <a:bodyPr wrap="square" lIns="0" tIns="0" rIns="0" bIns="0" rtlCol="0" anchor="t"/>
          <a:lstStyle/>
          <a:p>
            <a:pPr marL="0" indent="0" algn="l">
              <a:lnSpc>
                <a:spcPts val="2850"/>
              </a:lnSpc>
              <a:buNone/>
            </a:pPr>
            <a:r>
              <a:rPr lang="en-US" sz="2200" dirty="0">
                <a:solidFill>
                  <a:srgbClr val="000000"/>
                </a:solidFill>
                <a:latin typeface="Arial" panose="020B0604020202020204" pitchFamily="34" charset="0"/>
                <a:ea typeface="Arial Black" pitchFamily="34" charset="-122"/>
                <a:cs typeface="Arial" panose="020B0604020202020204" pitchFamily="34" charset="0"/>
              </a:rPr>
              <a:t>Integration methods range from simple volt-free contacts and relay interfaces to sophisticated digital protocols and API connections. All integrations must maintain system integrity and comply with relevant standards for each subsystem.</a:t>
            </a:r>
            <a:endParaRPr lang="en-US" sz="2200"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name="Slide 26">
    <p:spTree>
      <p:nvGrpSpPr>
        <p:cNvPr id="1" name=""/>
        <p:cNvGrpSpPr/>
        <p:nvPr/>
      </p:nvGrpSpPr>
      <p:grpSpPr>
        <a:xfrm>
          <a:off x="0" y="0"/>
          <a:ext cx="0" cy="0"/>
          <a:chOff x="0" y="0"/>
          <a:chExt cx="0" cy="0"/>
        </a:xfrm>
      </p:grpSpPr>
      <p:pic>
        <p:nvPicPr>
          <p:cNvPr id="9" name="Image 2" descr="preencoded.png"/>
          <p:cNvPicPr>
            <a:picLocks noChangeAspect="1"/>
          </p:cNvPicPr>
          <p:nvPr/>
        </p:nvPicPr>
        <p:blipFill>
          <a:blip r:embed="rId3"/>
          <a:stretch>
            <a:fillRect/>
          </a:stretch>
        </p:blipFill>
        <p:spPr>
          <a:xfrm>
            <a:off x="4935632" y="2144806"/>
            <a:ext cx="4650105" cy="4650105"/>
          </a:xfrm>
          <a:prstGeom prst="rect">
            <a:avLst/>
          </a:prstGeom>
        </p:spPr>
      </p:pic>
      <p:pic>
        <p:nvPicPr>
          <p:cNvPr id="13" name="Image 4" descr="preencoded.png"/>
          <p:cNvPicPr>
            <a:picLocks noChangeAspect="1"/>
          </p:cNvPicPr>
          <p:nvPr/>
        </p:nvPicPr>
        <p:blipFill>
          <a:blip r:embed="rId4"/>
          <a:stretch>
            <a:fillRect/>
          </a:stretch>
        </p:blipFill>
        <p:spPr>
          <a:xfrm>
            <a:off x="4916556" y="2158662"/>
            <a:ext cx="4650105" cy="4650105"/>
          </a:xfrm>
          <a:prstGeom prst="rect">
            <a:avLst/>
          </a:prstGeom>
        </p:spPr>
      </p:pic>
      <p:pic>
        <p:nvPicPr>
          <p:cNvPr id="17" name="Image 6" descr="preencoded.png"/>
          <p:cNvPicPr>
            <a:picLocks noChangeAspect="1"/>
          </p:cNvPicPr>
          <p:nvPr/>
        </p:nvPicPr>
        <p:blipFill>
          <a:blip r:embed="rId5"/>
          <a:stretch>
            <a:fillRect/>
          </a:stretch>
        </p:blipFill>
        <p:spPr>
          <a:xfrm>
            <a:off x="4926094" y="2158663"/>
            <a:ext cx="4650105" cy="4650105"/>
          </a:xfrm>
          <a:prstGeom prst="rect">
            <a:avLst/>
          </a:prstGeom>
        </p:spPr>
      </p:pic>
      <p:sp>
        <p:nvSpPr>
          <p:cNvPr id="2" name="Text 0"/>
          <p:cNvSpPr>
            <a:spLocks/>
          </p:cNvSpPr>
          <p:nvPr/>
        </p:nvSpPr>
        <p:spPr>
          <a:xfrm>
            <a:off x="301224" y="1153030"/>
            <a:ext cx="13899846" cy="646331"/>
          </a:xfrm>
          <a:prstGeom prst="rect">
            <a:avLst/>
          </a:prstGeom>
          <a:noFill/>
          <a:ln/>
        </p:spPr>
        <p:txBody>
          <a:bodyPr wrap="none" lIns="0" tIns="0" rIns="0" bIns="0" rtlCol="0" anchor="t"/>
          <a:lstStyle/>
          <a:p>
            <a:pPr marL="0" indent="0" algn="l">
              <a:lnSpc>
                <a:spcPts val="4700"/>
              </a:lnSpc>
              <a:buNone/>
            </a:pPr>
            <a:r>
              <a:rPr lang="en-US" sz="3600" b="1" dirty="0">
                <a:solidFill>
                  <a:srgbClr val="FC4421"/>
                </a:solidFill>
                <a:latin typeface="+mj-lt"/>
                <a:ea typeface="Arial Black Bold" pitchFamily="34" charset="-122"/>
                <a:cs typeface="Arial Black Bold" pitchFamily="34" charset="-120"/>
              </a:rPr>
              <a:t>Security risk assessment</a:t>
            </a:r>
            <a:endParaRPr lang="en-US" sz="3600" dirty="0">
              <a:latin typeface="+mj-lt"/>
            </a:endParaRPr>
          </a:p>
        </p:txBody>
      </p:sp>
      <p:sp>
        <p:nvSpPr>
          <p:cNvPr id="3" name="Text 1"/>
          <p:cNvSpPr/>
          <p:nvPr/>
        </p:nvSpPr>
        <p:spPr>
          <a:xfrm>
            <a:off x="2301597" y="2318385"/>
            <a:ext cx="2400538" cy="300038"/>
          </a:xfrm>
          <a:prstGeom prst="rect">
            <a:avLst/>
          </a:prstGeom>
          <a:noFill/>
          <a:ln/>
        </p:spPr>
        <p:txBody>
          <a:bodyPr wrap="none" lIns="0" tIns="0" rIns="0" bIns="0" rtlCol="0" anchor="t"/>
          <a:lstStyle/>
          <a:p>
            <a:pPr marL="0" indent="0" algn="r">
              <a:lnSpc>
                <a:spcPts val="2350"/>
              </a:lnSpc>
              <a:buNone/>
            </a:pPr>
            <a:r>
              <a:rPr lang="en-US" sz="2400" b="1" dirty="0">
                <a:solidFill>
                  <a:srgbClr val="000000"/>
                </a:solidFill>
                <a:ea typeface="Arial Black Bold" pitchFamily="34" charset="-122"/>
                <a:cs typeface="Arial Black Bold" pitchFamily="34" charset="-120"/>
              </a:rPr>
              <a:t>Identification</a:t>
            </a:r>
            <a:endParaRPr lang="en-US" sz="2400" dirty="0"/>
          </a:p>
        </p:txBody>
      </p:sp>
      <p:sp>
        <p:nvSpPr>
          <p:cNvPr id="4" name="Text 2"/>
          <p:cNvSpPr/>
          <p:nvPr/>
        </p:nvSpPr>
        <p:spPr>
          <a:xfrm>
            <a:off x="672108" y="2733556"/>
            <a:ext cx="4030028" cy="307181"/>
          </a:xfrm>
          <a:prstGeom prst="rect">
            <a:avLst/>
          </a:prstGeom>
          <a:noFill/>
          <a:ln/>
        </p:spPr>
        <p:txBody>
          <a:bodyPr wrap="none" lIns="0" tIns="0" rIns="0" bIns="0" rtlCol="0" anchor="t"/>
          <a:lstStyle/>
          <a:p>
            <a:pPr marL="0" indent="0" algn="r">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Identify assets, threats, </a:t>
            </a:r>
          </a:p>
          <a:p>
            <a:pPr marL="0" indent="0" algn="r">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and vulnerabilities</a:t>
            </a:r>
            <a:endParaRPr lang="en-US" sz="2400" dirty="0"/>
          </a:p>
        </p:txBody>
      </p:sp>
      <p:pic>
        <p:nvPicPr>
          <p:cNvPr id="5" name="Image 0" descr="preencoded.png"/>
          <p:cNvPicPr>
            <a:picLocks noChangeAspect="1"/>
          </p:cNvPicPr>
          <p:nvPr/>
        </p:nvPicPr>
        <p:blipFill>
          <a:blip r:embed="rId6"/>
          <a:stretch>
            <a:fillRect/>
          </a:stretch>
        </p:blipFill>
        <p:spPr>
          <a:xfrm>
            <a:off x="4919873" y="2152419"/>
            <a:ext cx="4650105" cy="4650105"/>
          </a:xfrm>
          <a:prstGeom prst="rect">
            <a:avLst/>
          </a:prstGeom>
        </p:spPr>
      </p:pic>
      <p:pic>
        <p:nvPicPr>
          <p:cNvPr id="6" name="Image 1" descr="preencoded.png"/>
          <p:cNvPicPr>
            <a:picLocks noChangeAspect="1"/>
          </p:cNvPicPr>
          <p:nvPr/>
        </p:nvPicPr>
        <p:blipFill>
          <a:blip r:embed="rId7"/>
          <a:stretch>
            <a:fillRect/>
          </a:stretch>
        </p:blipFill>
        <p:spPr>
          <a:xfrm>
            <a:off x="6235541" y="2934340"/>
            <a:ext cx="287298" cy="359092"/>
          </a:xfrm>
          <a:prstGeom prst="rect">
            <a:avLst/>
          </a:prstGeom>
        </p:spPr>
      </p:pic>
      <p:sp>
        <p:nvSpPr>
          <p:cNvPr id="7" name="Text 3"/>
          <p:cNvSpPr/>
          <p:nvPr/>
        </p:nvSpPr>
        <p:spPr>
          <a:xfrm>
            <a:off x="9928265" y="2302415"/>
            <a:ext cx="2400538" cy="300038"/>
          </a:xfrm>
          <a:prstGeom prst="rect">
            <a:avLst/>
          </a:prstGeom>
          <a:noFill/>
          <a:ln/>
        </p:spPr>
        <p:txBody>
          <a:bodyPr wrap="none" lIns="0" tIns="0" rIns="0" bIns="0" rtlCol="0" anchor="t"/>
          <a:lstStyle/>
          <a:p>
            <a:pPr marL="0" indent="0" algn="l">
              <a:lnSpc>
                <a:spcPts val="2350"/>
              </a:lnSpc>
              <a:buNone/>
            </a:pPr>
            <a:r>
              <a:rPr lang="en-US" sz="2200" b="1" dirty="0">
                <a:solidFill>
                  <a:srgbClr val="000000"/>
                </a:solidFill>
                <a:ea typeface="Arial Black Bold" pitchFamily="34" charset="-122"/>
                <a:cs typeface="Arial Black Bold" pitchFamily="34" charset="-120"/>
              </a:rPr>
              <a:t>Analysis</a:t>
            </a:r>
            <a:endParaRPr lang="en-US" sz="2200" dirty="0"/>
          </a:p>
        </p:txBody>
      </p:sp>
      <p:sp>
        <p:nvSpPr>
          <p:cNvPr id="8" name="Text 4"/>
          <p:cNvSpPr/>
          <p:nvPr/>
        </p:nvSpPr>
        <p:spPr>
          <a:xfrm>
            <a:off x="9928264" y="2682089"/>
            <a:ext cx="4030028" cy="614363"/>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Evaluate likelihood and impact of security breaches</a:t>
            </a:r>
            <a:endParaRPr lang="en-US" sz="2400" dirty="0"/>
          </a:p>
        </p:txBody>
      </p:sp>
      <p:pic>
        <p:nvPicPr>
          <p:cNvPr id="10" name="Image 3" descr="preencoded.png"/>
          <p:cNvPicPr>
            <a:picLocks noChangeAspect="1"/>
          </p:cNvPicPr>
          <p:nvPr/>
        </p:nvPicPr>
        <p:blipFill>
          <a:blip r:embed="rId8"/>
          <a:stretch>
            <a:fillRect/>
          </a:stretch>
        </p:blipFill>
        <p:spPr>
          <a:xfrm>
            <a:off x="8394621" y="3321471"/>
            <a:ext cx="287298" cy="359092"/>
          </a:xfrm>
          <a:prstGeom prst="rect">
            <a:avLst/>
          </a:prstGeom>
        </p:spPr>
      </p:pic>
      <p:sp>
        <p:nvSpPr>
          <p:cNvPr id="11" name="Text 5"/>
          <p:cNvSpPr/>
          <p:nvPr/>
        </p:nvSpPr>
        <p:spPr>
          <a:xfrm>
            <a:off x="9928265" y="4787503"/>
            <a:ext cx="2400538" cy="300038"/>
          </a:xfrm>
          <a:prstGeom prst="rect">
            <a:avLst/>
          </a:prstGeom>
          <a:noFill/>
          <a:ln/>
        </p:spPr>
        <p:txBody>
          <a:bodyPr wrap="none" lIns="0" tIns="0" rIns="0" bIns="0" rtlCol="0" anchor="t"/>
          <a:lstStyle/>
          <a:p>
            <a:pPr marL="0" indent="0" algn="l">
              <a:lnSpc>
                <a:spcPts val="2350"/>
              </a:lnSpc>
              <a:buNone/>
            </a:pPr>
            <a:r>
              <a:rPr lang="en-US" sz="2200" b="1" dirty="0">
                <a:solidFill>
                  <a:srgbClr val="000000"/>
                </a:solidFill>
                <a:ea typeface="Arial Black Bold" pitchFamily="34" charset="-122"/>
                <a:cs typeface="Arial Black Bold" pitchFamily="34" charset="-120"/>
              </a:rPr>
              <a:t>Mitigation</a:t>
            </a:r>
            <a:endParaRPr lang="en-US" sz="2200" dirty="0"/>
          </a:p>
        </p:txBody>
      </p:sp>
      <p:sp>
        <p:nvSpPr>
          <p:cNvPr id="12" name="Text 6"/>
          <p:cNvSpPr/>
          <p:nvPr/>
        </p:nvSpPr>
        <p:spPr>
          <a:xfrm>
            <a:off x="9928265" y="5202674"/>
            <a:ext cx="4030028" cy="307181"/>
          </a:xfrm>
          <a:prstGeom prst="rect">
            <a:avLst/>
          </a:prstGeom>
          <a:noFill/>
          <a:ln/>
        </p:spPr>
        <p:txBody>
          <a:bodyPr wrap="non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Determine appropriate </a:t>
            </a:r>
          </a:p>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protection measures</a:t>
            </a:r>
            <a:endParaRPr lang="en-US" sz="2400" dirty="0"/>
          </a:p>
        </p:txBody>
      </p:sp>
      <p:pic>
        <p:nvPicPr>
          <p:cNvPr id="14" name="Image 5" descr="preencoded.png"/>
          <p:cNvPicPr>
            <a:picLocks noChangeAspect="1"/>
          </p:cNvPicPr>
          <p:nvPr/>
        </p:nvPicPr>
        <p:blipFill>
          <a:blip r:embed="rId9"/>
          <a:stretch>
            <a:fillRect/>
          </a:stretch>
        </p:blipFill>
        <p:spPr>
          <a:xfrm>
            <a:off x="8107323" y="5356264"/>
            <a:ext cx="287298" cy="359092"/>
          </a:xfrm>
          <a:prstGeom prst="rect">
            <a:avLst/>
          </a:prstGeom>
        </p:spPr>
      </p:pic>
      <p:sp>
        <p:nvSpPr>
          <p:cNvPr id="15" name="Text 7"/>
          <p:cNvSpPr/>
          <p:nvPr/>
        </p:nvSpPr>
        <p:spPr>
          <a:xfrm>
            <a:off x="2301597" y="4787503"/>
            <a:ext cx="2400538" cy="300038"/>
          </a:xfrm>
          <a:prstGeom prst="rect">
            <a:avLst/>
          </a:prstGeom>
          <a:noFill/>
          <a:ln/>
        </p:spPr>
        <p:txBody>
          <a:bodyPr wrap="none" lIns="0" tIns="0" rIns="0" bIns="0" rtlCol="0" anchor="t"/>
          <a:lstStyle/>
          <a:p>
            <a:pPr marL="0" indent="0" algn="r">
              <a:lnSpc>
                <a:spcPts val="2350"/>
              </a:lnSpc>
              <a:buNone/>
            </a:pPr>
            <a:r>
              <a:rPr lang="en-US" sz="2400" b="1" dirty="0">
                <a:solidFill>
                  <a:srgbClr val="000000"/>
                </a:solidFill>
                <a:ea typeface="Arial Black Bold" pitchFamily="34" charset="-122"/>
                <a:cs typeface="Arial Black Bold" pitchFamily="34" charset="-120"/>
              </a:rPr>
              <a:t>Documentation</a:t>
            </a:r>
            <a:endParaRPr lang="en-US" sz="2400" dirty="0"/>
          </a:p>
        </p:txBody>
      </p:sp>
      <p:sp>
        <p:nvSpPr>
          <p:cNvPr id="16" name="Text 8"/>
          <p:cNvSpPr/>
          <p:nvPr/>
        </p:nvSpPr>
        <p:spPr>
          <a:xfrm>
            <a:off x="672108" y="5202674"/>
            <a:ext cx="4030028" cy="307181"/>
          </a:xfrm>
          <a:prstGeom prst="rect">
            <a:avLst/>
          </a:prstGeom>
          <a:noFill/>
          <a:ln/>
        </p:spPr>
        <p:txBody>
          <a:bodyPr wrap="none" lIns="0" tIns="0" rIns="0" bIns="0" rtlCol="0" anchor="t"/>
          <a:lstStyle/>
          <a:p>
            <a:pPr marL="0" indent="0" algn="r">
              <a:lnSpc>
                <a:spcPct val="110000"/>
              </a:lnSpc>
              <a:buNone/>
            </a:pPr>
            <a:r>
              <a:rPr lang="en-US" sz="2200" dirty="0">
                <a:solidFill>
                  <a:srgbClr val="000000"/>
                </a:solidFill>
                <a:ea typeface="Arial Black" pitchFamily="34" charset="-122"/>
                <a:cs typeface="Arial" panose="020B0604020202020204" pitchFamily="34" charset="0"/>
              </a:rPr>
              <a:t>Produce comprehensive </a:t>
            </a:r>
          </a:p>
          <a:p>
            <a:pPr marL="0" indent="0" algn="r">
              <a:lnSpc>
                <a:spcPct val="110000"/>
              </a:lnSpc>
              <a:buNone/>
            </a:pPr>
            <a:r>
              <a:rPr lang="en-US" sz="2200" dirty="0">
                <a:solidFill>
                  <a:srgbClr val="000000"/>
                </a:solidFill>
                <a:ea typeface="Arial Black" pitchFamily="34" charset="-122"/>
                <a:cs typeface="Arial" panose="020B0604020202020204" pitchFamily="34" charset="0"/>
              </a:rPr>
              <a:t>security plan</a:t>
            </a:r>
            <a:endParaRPr lang="en-US" sz="2200" dirty="0"/>
          </a:p>
        </p:txBody>
      </p:sp>
      <p:pic>
        <p:nvPicPr>
          <p:cNvPr id="18" name="Image 7" descr="preencoded.png"/>
          <p:cNvPicPr>
            <a:picLocks noChangeAspect="1"/>
          </p:cNvPicPr>
          <p:nvPr/>
        </p:nvPicPr>
        <p:blipFill>
          <a:blip r:embed="rId10"/>
          <a:stretch>
            <a:fillRect/>
          </a:stretch>
        </p:blipFill>
        <p:spPr>
          <a:xfrm>
            <a:off x="5839897" y="5176718"/>
            <a:ext cx="287298" cy="359092"/>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75F3E8-2724-AF55-3318-BD908FDC9A5A}"/>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00615680-05B1-DBA8-3716-A6E87F742FAD}"/>
              </a:ext>
            </a:extLst>
          </p:cNvPr>
          <p:cNvSpPr>
            <a:spLocks/>
          </p:cNvSpPr>
          <p:nvPr/>
        </p:nvSpPr>
        <p:spPr>
          <a:xfrm>
            <a:off x="301224" y="1153030"/>
            <a:ext cx="13899846" cy="646331"/>
          </a:xfrm>
          <a:prstGeom prst="rect">
            <a:avLst/>
          </a:prstGeom>
          <a:noFill/>
          <a:ln/>
        </p:spPr>
        <p:txBody>
          <a:bodyPr wrap="none" lIns="0" tIns="0" rIns="0" bIns="0" rtlCol="0" anchor="t"/>
          <a:lstStyle/>
          <a:p>
            <a:pPr marL="0" indent="0" algn="l">
              <a:lnSpc>
                <a:spcPts val="4700"/>
              </a:lnSpc>
              <a:buNone/>
            </a:pPr>
            <a:r>
              <a:rPr lang="en-US" sz="3600" b="1" dirty="0">
                <a:solidFill>
                  <a:srgbClr val="FC4421"/>
                </a:solidFill>
                <a:latin typeface="+mj-lt"/>
                <a:ea typeface="Arial Black Bold" pitchFamily="34" charset="-122"/>
                <a:cs typeface="Arial Black Bold" pitchFamily="34" charset="-120"/>
              </a:rPr>
              <a:t>Security risk assessment</a:t>
            </a:r>
            <a:endParaRPr lang="en-US" sz="3600" dirty="0">
              <a:latin typeface="+mj-lt"/>
            </a:endParaRPr>
          </a:p>
        </p:txBody>
      </p:sp>
      <p:sp>
        <p:nvSpPr>
          <p:cNvPr id="19" name="Text 9">
            <a:extLst>
              <a:ext uri="{FF2B5EF4-FFF2-40B4-BE49-F238E27FC236}">
                <a16:creationId xmlns:a16="http://schemas.microsoft.com/office/drawing/2014/main" id="{1261E13A-C060-BB23-8C74-65A7A5251E33}"/>
              </a:ext>
            </a:extLst>
          </p:cNvPr>
          <p:cNvSpPr/>
          <p:nvPr/>
        </p:nvSpPr>
        <p:spPr>
          <a:xfrm>
            <a:off x="301224" y="1839686"/>
            <a:ext cx="13286184" cy="614363"/>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This forms the foundation for the design of protection systems.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The process follows established methodologies defined in standards such as BS EN 62676-4 (CCTV), BS EN 50131-7 (intruder alarms), and BS EN 60839 (access control).</a:t>
            </a:r>
            <a:endParaRPr lang="en-US" sz="2400" dirty="0"/>
          </a:p>
        </p:txBody>
      </p:sp>
      <p:sp>
        <p:nvSpPr>
          <p:cNvPr id="20" name="Text 10">
            <a:extLst>
              <a:ext uri="{FF2B5EF4-FFF2-40B4-BE49-F238E27FC236}">
                <a16:creationId xmlns:a16="http://schemas.microsoft.com/office/drawing/2014/main" id="{F41F95AA-590D-4D1A-77D6-1F4D25FB5DF3}"/>
              </a:ext>
            </a:extLst>
          </p:cNvPr>
          <p:cNvSpPr/>
          <p:nvPr/>
        </p:nvSpPr>
        <p:spPr>
          <a:xfrm>
            <a:off x="301223" y="3539467"/>
            <a:ext cx="13630533" cy="614363"/>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Assessments should be reviewed regularly and after significant incidents or changes to the building or its usage. </a:t>
            </a:r>
          </a:p>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Documentation serves both as design guidance and evidence of due diligence.</a:t>
            </a:r>
            <a:endParaRPr lang="en-US" sz="2400" dirty="0"/>
          </a:p>
        </p:txBody>
      </p:sp>
    </p:spTree>
    <p:extLst>
      <p:ext uri="{BB962C8B-B14F-4D97-AF65-F5344CB8AC3E}">
        <p14:creationId xmlns:p14="http://schemas.microsoft.com/office/powerpoint/2010/main" val="278275802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name="Slide 28">
    <p:spTree>
      <p:nvGrpSpPr>
        <p:cNvPr id="1" name=""/>
        <p:cNvGrpSpPr/>
        <p:nvPr/>
      </p:nvGrpSpPr>
      <p:grpSpPr>
        <a:xfrm>
          <a:off x="0" y="0"/>
          <a:ext cx="0" cy="0"/>
          <a:chOff x="0" y="0"/>
          <a:chExt cx="0" cy="0"/>
        </a:xfrm>
      </p:grpSpPr>
      <p:sp>
        <p:nvSpPr>
          <p:cNvPr id="2" name="Text 0"/>
          <p:cNvSpPr>
            <a:spLocks/>
          </p:cNvSpPr>
          <p:nvPr/>
        </p:nvSpPr>
        <p:spPr>
          <a:xfrm>
            <a:off x="307301" y="1088686"/>
            <a:ext cx="13899846" cy="646331"/>
          </a:xfrm>
          <a:prstGeom prst="rect">
            <a:avLst/>
          </a:prstGeom>
          <a:noFill/>
          <a:ln/>
        </p:spPr>
        <p:txBody>
          <a:bodyPr wrap="none" lIns="0" tIns="0" rIns="0" bIns="0" rtlCol="0" anchor="t"/>
          <a:lstStyle/>
          <a:p>
            <a:pPr marL="0" indent="0" algn="l">
              <a:lnSpc>
                <a:spcPts val="4500"/>
              </a:lnSpc>
              <a:buNone/>
            </a:pPr>
            <a:r>
              <a:rPr lang="en-US" sz="3600" b="1" dirty="0">
                <a:solidFill>
                  <a:srgbClr val="FC4421"/>
                </a:solidFill>
                <a:latin typeface="+mj-lt"/>
                <a:ea typeface="Arial Black Bold" pitchFamily="34" charset="-122"/>
                <a:cs typeface="Arial Black Bold" pitchFamily="34" charset="-120"/>
              </a:rPr>
              <a:t>Protection system selection for different building types</a:t>
            </a:r>
            <a:endParaRPr lang="en-US" sz="3600" dirty="0">
              <a:latin typeface="+mj-lt"/>
            </a:endParaRPr>
          </a:p>
        </p:txBody>
      </p:sp>
      <p:sp>
        <p:nvSpPr>
          <p:cNvPr id="46" name="Text 44"/>
          <p:cNvSpPr/>
          <p:nvPr/>
        </p:nvSpPr>
        <p:spPr>
          <a:xfrm>
            <a:off x="307301" y="5622520"/>
            <a:ext cx="13769975" cy="587693"/>
          </a:xfrm>
          <a:prstGeom prst="rect">
            <a:avLst/>
          </a:prstGeom>
          <a:noFill/>
          <a:ln/>
        </p:spPr>
        <p:txBody>
          <a:bodyPr wrap="square" lIns="0" tIns="0" rIns="0" bIns="0" rtlCol="0" anchor="t"/>
          <a:lstStyle/>
          <a:p>
            <a:pPr marL="0" indent="0" algn="l">
              <a:lnSpc>
                <a:spcPct val="105000"/>
              </a:lnSpc>
              <a:buNone/>
            </a:pPr>
            <a:r>
              <a:rPr lang="en-US" sz="2200" dirty="0">
                <a:solidFill>
                  <a:srgbClr val="000000"/>
                </a:solidFill>
                <a:latin typeface="Arial" panose="020B0604020202020204" pitchFamily="34" charset="0"/>
                <a:ea typeface="Arial Black" pitchFamily="34" charset="-122"/>
                <a:cs typeface="Arial" panose="020B0604020202020204" pitchFamily="34" charset="0"/>
              </a:rPr>
              <a:t>Protection system selection must reflect the specific risks, regulatory requirements, and operational needs of each building type. System complexity generally increases with risk level, value of assets protected, and regulatory mandates.</a:t>
            </a:r>
            <a:endParaRPr lang="en-US" sz="2200" dirty="0"/>
          </a:p>
        </p:txBody>
      </p:sp>
      <p:graphicFrame>
        <p:nvGraphicFramePr>
          <p:cNvPr id="48" name="Table 47">
            <a:extLst>
              <a:ext uri="{FF2B5EF4-FFF2-40B4-BE49-F238E27FC236}">
                <a16:creationId xmlns:a16="http://schemas.microsoft.com/office/drawing/2014/main" id="{8CD15FFC-1291-6A57-DD29-05E98D62E940}"/>
              </a:ext>
            </a:extLst>
          </p:cNvPr>
          <p:cNvGraphicFramePr>
            <a:graphicFrameLocks noGrp="1"/>
          </p:cNvGraphicFramePr>
          <p:nvPr>
            <p:extLst>
              <p:ext uri="{D42A27DB-BD31-4B8C-83A1-F6EECF244321}">
                <p14:modId xmlns:p14="http://schemas.microsoft.com/office/powerpoint/2010/main" val="3777278131"/>
              </p:ext>
            </p:extLst>
          </p:nvPr>
        </p:nvGraphicFramePr>
        <p:xfrm>
          <a:off x="307301" y="1796343"/>
          <a:ext cx="13769975" cy="3413760"/>
        </p:xfrm>
        <a:graphic>
          <a:graphicData uri="http://schemas.openxmlformats.org/drawingml/2006/table">
            <a:tbl>
              <a:tblPr/>
              <a:tblGrid>
                <a:gridCol w="2753995">
                  <a:extLst>
                    <a:ext uri="{9D8B030D-6E8A-4147-A177-3AD203B41FA5}">
                      <a16:colId xmlns:a16="http://schemas.microsoft.com/office/drawing/2014/main" val="2292625170"/>
                    </a:ext>
                  </a:extLst>
                </a:gridCol>
                <a:gridCol w="2753995">
                  <a:extLst>
                    <a:ext uri="{9D8B030D-6E8A-4147-A177-3AD203B41FA5}">
                      <a16:colId xmlns:a16="http://schemas.microsoft.com/office/drawing/2014/main" val="3868485912"/>
                    </a:ext>
                  </a:extLst>
                </a:gridCol>
                <a:gridCol w="2753995">
                  <a:extLst>
                    <a:ext uri="{9D8B030D-6E8A-4147-A177-3AD203B41FA5}">
                      <a16:colId xmlns:a16="http://schemas.microsoft.com/office/drawing/2014/main" val="2459857392"/>
                    </a:ext>
                  </a:extLst>
                </a:gridCol>
                <a:gridCol w="2753995">
                  <a:extLst>
                    <a:ext uri="{9D8B030D-6E8A-4147-A177-3AD203B41FA5}">
                      <a16:colId xmlns:a16="http://schemas.microsoft.com/office/drawing/2014/main" val="4042576416"/>
                    </a:ext>
                  </a:extLst>
                </a:gridCol>
                <a:gridCol w="2753995">
                  <a:extLst>
                    <a:ext uri="{9D8B030D-6E8A-4147-A177-3AD203B41FA5}">
                      <a16:colId xmlns:a16="http://schemas.microsoft.com/office/drawing/2014/main" val="719777935"/>
                    </a:ext>
                  </a:extLst>
                </a:gridCol>
              </a:tblGrid>
              <a:tr h="0">
                <a:tc>
                  <a:txBody>
                    <a:bodyPr/>
                    <a:lstStyle/>
                    <a:p>
                      <a:pPr>
                        <a:buNone/>
                      </a:pPr>
                      <a:r>
                        <a:rPr lang="en-GB" sz="2000" b="1" dirty="0"/>
                        <a:t>Building type</a:t>
                      </a:r>
                      <a:endParaRPr lang="en-GB" sz="20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000" b="1" dirty="0"/>
                        <a:t>Fire detection</a:t>
                      </a:r>
                      <a:endParaRPr lang="en-GB" sz="20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000" b="1" dirty="0"/>
                        <a:t>Intruder alarm</a:t>
                      </a:r>
                      <a:endParaRPr lang="en-GB" sz="20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000" b="1" dirty="0"/>
                        <a:t>Access control</a:t>
                      </a:r>
                      <a:endParaRPr lang="en-GB" sz="20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000" b="1" dirty="0"/>
                        <a:t>CCTV</a:t>
                      </a:r>
                      <a:endParaRPr lang="en-GB" sz="20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60392274"/>
                  </a:ext>
                </a:extLst>
              </a:tr>
              <a:tr h="0">
                <a:tc>
                  <a:txBody>
                    <a:bodyPr/>
                    <a:lstStyle/>
                    <a:p>
                      <a:pPr>
                        <a:buNone/>
                      </a:pPr>
                      <a:r>
                        <a:rPr lang="en-GB" sz="2000" b="1"/>
                        <a:t>Small Business</a:t>
                      </a:r>
                      <a:endParaRPr lang="en-GB" sz="20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000" dirty="0"/>
                        <a:t>Conventional system (basic detectors, manual call points)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000" dirty="0"/>
                        <a:t>Grade 2 system, confirming technology to reduce false alarms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000"/>
                        <a:t>Standalone keypad or basic network</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000" dirty="0"/>
                        <a:t>4–8 cameras with local recorder (NVR)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36053156"/>
                  </a:ext>
                </a:extLst>
              </a:tr>
              <a:tr h="0">
                <a:tc>
                  <a:txBody>
                    <a:bodyPr/>
                    <a:lstStyle/>
                    <a:p>
                      <a:pPr>
                        <a:buNone/>
                      </a:pPr>
                      <a:r>
                        <a:rPr lang="en-GB" sz="2000" b="1"/>
                        <a:t>Retail</a:t>
                      </a:r>
                      <a:endParaRPr lang="en-GB" sz="20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000"/>
                        <a:t>Addressable system (devices individually identified)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000"/>
                        <a:t>Grade 2/3 system, optional panic alarm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000" dirty="0"/>
                        <a:t>Controls for staff areas and loading bays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000"/>
                        <a:t>Wider coverage, video analytics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49715537"/>
                  </a:ext>
                </a:extLst>
              </a:tr>
              <a:tr h="0">
                <a:tc>
                  <a:txBody>
                    <a:bodyPr/>
                    <a:lstStyle/>
                    <a:p>
                      <a:pPr>
                        <a:buNone/>
                      </a:pPr>
                      <a:r>
                        <a:rPr lang="en-GB" sz="2000" b="1"/>
                        <a:t>Critical Infrastructure</a:t>
                      </a:r>
                      <a:endParaRPr lang="en-GB" sz="20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000"/>
                        <a:t>Multi-sensor detection and aspirating smoke detection (ASD)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000"/>
                        <a:t>Grade 4 system, layered protection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000" dirty="0"/>
                        <a:t>Multi-factor authentication, mantrap entry systems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000" dirty="0"/>
                        <a:t>Full site coverage, 24/7 monitoring with redundancy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33546208"/>
                  </a:ext>
                </a:extLst>
              </a:tr>
            </a:tbl>
          </a:graphicData>
        </a:graphic>
      </p:graphicFrame>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name="Slide 29">
    <p:spTree>
      <p:nvGrpSpPr>
        <p:cNvPr id="1" name=""/>
        <p:cNvGrpSpPr/>
        <p:nvPr/>
      </p:nvGrpSpPr>
      <p:grpSpPr>
        <a:xfrm>
          <a:off x="0" y="0"/>
          <a:ext cx="0" cy="0"/>
          <a:chOff x="0" y="0"/>
          <a:chExt cx="0" cy="0"/>
        </a:xfrm>
      </p:grpSpPr>
      <p:sp>
        <p:nvSpPr>
          <p:cNvPr id="2" name="Text 0"/>
          <p:cNvSpPr>
            <a:spLocks/>
          </p:cNvSpPr>
          <p:nvPr/>
        </p:nvSpPr>
        <p:spPr>
          <a:xfrm>
            <a:off x="301224" y="1029177"/>
            <a:ext cx="13899846" cy="646331"/>
          </a:xfrm>
          <a:prstGeom prst="rect">
            <a:avLst/>
          </a:prstGeom>
          <a:noFill/>
          <a:ln/>
        </p:spPr>
        <p:txBody>
          <a:bodyPr wrap="none" lIns="0" tIns="0" rIns="0" bIns="0" rtlCol="0" anchor="t"/>
          <a:lstStyle/>
          <a:p>
            <a:pPr marL="0" indent="0" algn="l">
              <a:lnSpc>
                <a:spcPts val="5050"/>
              </a:lnSpc>
              <a:buNone/>
            </a:pPr>
            <a:r>
              <a:rPr lang="en-US" sz="3600" b="1" dirty="0">
                <a:solidFill>
                  <a:srgbClr val="FC4421"/>
                </a:solidFill>
                <a:latin typeface="+mj-lt"/>
                <a:ea typeface="Arial Black Bold" pitchFamily="34" charset="-122"/>
                <a:cs typeface="Arial Black Bold" pitchFamily="34" charset="-120"/>
              </a:rPr>
              <a:t>Protection system implementation process</a:t>
            </a:r>
            <a:endParaRPr lang="en-US" sz="3600" dirty="0">
              <a:latin typeface="+mj-lt"/>
            </a:endParaRPr>
          </a:p>
        </p:txBody>
      </p:sp>
      <p:sp>
        <p:nvSpPr>
          <p:cNvPr id="3" name="Shape 1"/>
          <p:cNvSpPr/>
          <p:nvPr/>
        </p:nvSpPr>
        <p:spPr>
          <a:xfrm>
            <a:off x="301224" y="1770286"/>
            <a:ext cx="3067288" cy="205264"/>
          </a:xfrm>
          <a:prstGeom prst="roundRect">
            <a:avLst>
              <a:gd name="adj" fmla="val 42016"/>
            </a:avLst>
          </a:prstGeom>
          <a:solidFill>
            <a:srgbClr val="E5E5E6"/>
          </a:solidFill>
          <a:ln w="7620">
            <a:solidFill>
              <a:srgbClr val="CBCBCC"/>
            </a:solidFill>
            <a:prstDash val="solid"/>
          </a:ln>
        </p:spPr>
        <p:txBody>
          <a:bodyPr/>
          <a:lstStyle/>
          <a:p>
            <a:endParaRPr lang="en-GB" sz="2000"/>
          </a:p>
        </p:txBody>
      </p:sp>
      <p:sp>
        <p:nvSpPr>
          <p:cNvPr id="4" name="Text 2"/>
          <p:cNvSpPr/>
          <p:nvPr/>
        </p:nvSpPr>
        <p:spPr>
          <a:xfrm>
            <a:off x="301224" y="2103478"/>
            <a:ext cx="3067288" cy="641747"/>
          </a:xfrm>
          <a:prstGeom prst="rect">
            <a:avLst/>
          </a:prstGeom>
          <a:noFill/>
          <a:ln/>
        </p:spPr>
        <p:txBody>
          <a:bodyPr wrap="square" lIns="0" tIns="0" rIns="0" bIns="0" rtlCol="0" anchor="t"/>
          <a:lstStyle/>
          <a:p>
            <a:pPr marL="0" indent="0" algn="l">
              <a:lnSpc>
                <a:spcPts val="2500"/>
              </a:lnSpc>
              <a:buNone/>
            </a:pPr>
            <a:r>
              <a:rPr lang="en-US" sz="2400" b="1" dirty="0">
                <a:solidFill>
                  <a:srgbClr val="000000"/>
                </a:solidFill>
                <a:ea typeface="Arial Black Bold" pitchFamily="34" charset="-122"/>
                <a:cs typeface="Arial Black Bold" pitchFamily="34" charset="-120"/>
              </a:rPr>
              <a:t>Need identification and risk assessment</a:t>
            </a:r>
            <a:endParaRPr lang="en-US" sz="2400" dirty="0"/>
          </a:p>
        </p:txBody>
      </p:sp>
      <p:sp>
        <p:nvSpPr>
          <p:cNvPr id="5" name="Text 3"/>
          <p:cNvSpPr/>
          <p:nvPr/>
        </p:nvSpPr>
        <p:spPr>
          <a:xfrm>
            <a:off x="301224" y="2807834"/>
            <a:ext cx="3348013" cy="2300288"/>
          </a:xfrm>
          <a:prstGeom prst="rect">
            <a:avLst/>
          </a:prstGeom>
          <a:noFill/>
          <a:ln/>
        </p:spPr>
        <p:txBody>
          <a:bodyPr wrap="square" lIns="0" tIns="0" rIns="0" bIns="0" rtlCol="0" anchor="t"/>
          <a:lstStyle/>
          <a:p>
            <a:pPr marL="0" indent="0" algn="l">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Conduct a thorough evaluation of risks, regulatory requirements, and operational needs. Engage stakeholders to understand specific concerns and objectives. Document findings in a formal risk assessment report.</a:t>
            </a:r>
            <a:endParaRPr lang="en-US" sz="2400" dirty="0"/>
          </a:p>
        </p:txBody>
      </p:sp>
      <p:sp>
        <p:nvSpPr>
          <p:cNvPr id="6" name="Shape 4"/>
          <p:cNvSpPr/>
          <p:nvPr/>
        </p:nvSpPr>
        <p:spPr>
          <a:xfrm>
            <a:off x="3977527" y="1770020"/>
            <a:ext cx="3067407" cy="205264"/>
          </a:xfrm>
          <a:prstGeom prst="roundRect">
            <a:avLst>
              <a:gd name="adj" fmla="val 42016"/>
            </a:avLst>
          </a:prstGeom>
          <a:solidFill>
            <a:srgbClr val="E5E5E6"/>
          </a:solidFill>
          <a:ln w="7620">
            <a:solidFill>
              <a:srgbClr val="CBCBCC"/>
            </a:solidFill>
            <a:prstDash val="solid"/>
          </a:ln>
        </p:spPr>
        <p:txBody>
          <a:bodyPr/>
          <a:lstStyle/>
          <a:p>
            <a:endParaRPr lang="en-GB" sz="2000"/>
          </a:p>
        </p:txBody>
      </p:sp>
      <p:sp>
        <p:nvSpPr>
          <p:cNvPr id="7" name="Text 5"/>
          <p:cNvSpPr/>
          <p:nvPr/>
        </p:nvSpPr>
        <p:spPr>
          <a:xfrm>
            <a:off x="3977526" y="2103478"/>
            <a:ext cx="3067407" cy="641747"/>
          </a:xfrm>
          <a:prstGeom prst="rect">
            <a:avLst/>
          </a:prstGeom>
          <a:noFill/>
          <a:ln/>
        </p:spPr>
        <p:txBody>
          <a:bodyPr wrap="square" lIns="0" tIns="0" rIns="0" bIns="0" rtlCol="0" anchor="t"/>
          <a:lstStyle/>
          <a:p>
            <a:pPr marL="0" indent="0" algn="l">
              <a:lnSpc>
                <a:spcPts val="2500"/>
              </a:lnSpc>
              <a:buNone/>
            </a:pPr>
            <a:r>
              <a:rPr lang="en-US" sz="2400" b="1" dirty="0">
                <a:solidFill>
                  <a:srgbClr val="000000"/>
                </a:solidFill>
                <a:ea typeface="Arial Black Bold" pitchFamily="34" charset="-122"/>
                <a:cs typeface="Arial Black Bold" pitchFamily="34" charset="-120"/>
              </a:rPr>
              <a:t>System design and specification</a:t>
            </a:r>
            <a:endParaRPr lang="en-US" sz="2400" dirty="0"/>
          </a:p>
        </p:txBody>
      </p:sp>
      <p:sp>
        <p:nvSpPr>
          <p:cNvPr id="8" name="Text 6"/>
          <p:cNvSpPr/>
          <p:nvPr/>
        </p:nvSpPr>
        <p:spPr>
          <a:xfrm>
            <a:off x="3977527" y="2767011"/>
            <a:ext cx="3348013" cy="2628900"/>
          </a:xfrm>
          <a:prstGeom prst="rect">
            <a:avLst/>
          </a:prstGeom>
          <a:noFill/>
          <a:ln/>
        </p:spPr>
        <p:txBody>
          <a:bodyPr wrap="square" lIns="0" tIns="0" rIns="0" bIns="0" rtlCol="0" anchor="t"/>
          <a:lstStyle/>
          <a:p>
            <a:pPr marL="0" indent="0" algn="l">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Develop detailed design documentation including equipment specifications, layout drawings, cable schedules, and functionality matrices. Ensure compliance with relevant standards and create comprehensive quotation.</a:t>
            </a:r>
            <a:endParaRPr lang="en-US" sz="2400" dirty="0"/>
          </a:p>
        </p:txBody>
      </p:sp>
      <p:sp>
        <p:nvSpPr>
          <p:cNvPr id="9" name="Shape 7"/>
          <p:cNvSpPr/>
          <p:nvPr/>
        </p:nvSpPr>
        <p:spPr>
          <a:xfrm>
            <a:off x="7441438" y="1782605"/>
            <a:ext cx="3067288" cy="205264"/>
          </a:xfrm>
          <a:prstGeom prst="roundRect">
            <a:avLst>
              <a:gd name="adj" fmla="val 42016"/>
            </a:avLst>
          </a:prstGeom>
          <a:solidFill>
            <a:srgbClr val="E5E5E6"/>
          </a:solidFill>
          <a:ln w="7620">
            <a:solidFill>
              <a:srgbClr val="CBCBCC"/>
            </a:solidFill>
            <a:prstDash val="solid"/>
          </a:ln>
        </p:spPr>
        <p:txBody>
          <a:bodyPr/>
          <a:lstStyle/>
          <a:p>
            <a:endParaRPr lang="en-GB" sz="2000"/>
          </a:p>
        </p:txBody>
      </p:sp>
      <p:sp>
        <p:nvSpPr>
          <p:cNvPr id="10" name="Text 8"/>
          <p:cNvSpPr/>
          <p:nvPr/>
        </p:nvSpPr>
        <p:spPr>
          <a:xfrm>
            <a:off x="7485393" y="2089466"/>
            <a:ext cx="3067288" cy="641747"/>
          </a:xfrm>
          <a:prstGeom prst="rect">
            <a:avLst/>
          </a:prstGeom>
          <a:noFill/>
          <a:ln/>
        </p:spPr>
        <p:txBody>
          <a:bodyPr wrap="square" lIns="0" tIns="0" rIns="0" bIns="0" rtlCol="0" anchor="t"/>
          <a:lstStyle/>
          <a:p>
            <a:pPr marL="0" indent="0" algn="l">
              <a:lnSpc>
                <a:spcPts val="2500"/>
              </a:lnSpc>
              <a:buNone/>
            </a:pPr>
            <a:r>
              <a:rPr lang="en-US" sz="2400" b="1" dirty="0">
                <a:solidFill>
                  <a:srgbClr val="000000"/>
                </a:solidFill>
                <a:ea typeface="Arial Black Bold" pitchFamily="34" charset="-122"/>
                <a:cs typeface="Arial Black Bold" pitchFamily="34" charset="-120"/>
              </a:rPr>
              <a:t>Installation and commissioning</a:t>
            </a:r>
            <a:endParaRPr lang="en-US" sz="2400" dirty="0"/>
          </a:p>
        </p:txBody>
      </p:sp>
      <p:sp>
        <p:nvSpPr>
          <p:cNvPr id="11" name="Text 9"/>
          <p:cNvSpPr/>
          <p:nvPr/>
        </p:nvSpPr>
        <p:spPr>
          <a:xfrm>
            <a:off x="7485393" y="2713974"/>
            <a:ext cx="3178799" cy="2628900"/>
          </a:xfrm>
          <a:prstGeom prst="rect">
            <a:avLst/>
          </a:prstGeom>
          <a:noFill/>
          <a:ln/>
        </p:spPr>
        <p:txBody>
          <a:bodyPr wrap="square" lIns="0" tIns="0" rIns="0" bIns="0" rtlCol="0" anchor="t"/>
          <a:lstStyle/>
          <a:p>
            <a:pPr marL="0" indent="0" algn="l">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Implement systems according to design documentation, with regular quality checks and interim testing. Commission system with thorough verification of all functions and integration points. Complete required documentation.</a:t>
            </a:r>
            <a:endParaRPr lang="en-US" sz="2400" dirty="0"/>
          </a:p>
        </p:txBody>
      </p:sp>
      <p:sp>
        <p:nvSpPr>
          <p:cNvPr id="12" name="Shape 10"/>
          <p:cNvSpPr/>
          <p:nvPr/>
        </p:nvSpPr>
        <p:spPr>
          <a:xfrm>
            <a:off x="10844332" y="1768590"/>
            <a:ext cx="3067407" cy="205264"/>
          </a:xfrm>
          <a:prstGeom prst="roundRect">
            <a:avLst>
              <a:gd name="adj" fmla="val 42016"/>
            </a:avLst>
          </a:prstGeom>
          <a:solidFill>
            <a:srgbClr val="E5E5E6"/>
          </a:solidFill>
          <a:ln w="7620">
            <a:solidFill>
              <a:srgbClr val="CBCBCC"/>
            </a:solidFill>
            <a:prstDash val="solid"/>
          </a:ln>
        </p:spPr>
        <p:txBody>
          <a:bodyPr/>
          <a:lstStyle/>
          <a:p>
            <a:endParaRPr lang="en-GB" sz="2000"/>
          </a:p>
        </p:txBody>
      </p:sp>
      <p:sp>
        <p:nvSpPr>
          <p:cNvPr id="13" name="Text 11"/>
          <p:cNvSpPr/>
          <p:nvPr/>
        </p:nvSpPr>
        <p:spPr>
          <a:xfrm>
            <a:off x="10860696" y="2061604"/>
            <a:ext cx="3065502" cy="320873"/>
          </a:xfrm>
          <a:prstGeom prst="rect">
            <a:avLst/>
          </a:prstGeom>
          <a:noFill/>
          <a:ln/>
        </p:spPr>
        <p:txBody>
          <a:bodyPr wrap="none" lIns="0" tIns="0" rIns="0" bIns="0" rtlCol="0" anchor="t"/>
          <a:lstStyle/>
          <a:p>
            <a:pPr marL="0" indent="0" algn="l">
              <a:lnSpc>
                <a:spcPts val="2500"/>
              </a:lnSpc>
              <a:buNone/>
            </a:pPr>
            <a:r>
              <a:rPr lang="en-US" sz="2400" b="1" dirty="0">
                <a:solidFill>
                  <a:srgbClr val="000000"/>
                </a:solidFill>
                <a:ea typeface="Arial Black Bold" pitchFamily="34" charset="-122"/>
                <a:cs typeface="Arial Black Bold" pitchFamily="34" charset="-120"/>
              </a:rPr>
              <a:t>Handover and </a:t>
            </a:r>
            <a:br>
              <a:rPr lang="en-US" sz="2400" b="1" dirty="0">
                <a:solidFill>
                  <a:srgbClr val="000000"/>
                </a:solidFill>
                <a:ea typeface="Arial Black Bold" pitchFamily="34" charset="-122"/>
                <a:cs typeface="Arial Black Bold" pitchFamily="34" charset="-120"/>
              </a:rPr>
            </a:br>
            <a:r>
              <a:rPr lang="en-US" sz="2400" b="1" dirty="0">
                <a:solidFill>
                  <a:srgbClr val="000000"/>
                </a:solidFill>
                <a:ea typeface="Arial Black Bold" pitchFamily="34" charset="-122"/>
                <a:cs typeface="Arial Black Bold" pitchFamily="34" charset="-120"/>
              </a:rPr>
              <a:t>maintenance</a:t>
            </a:r>
            <a:endParaRPr lang="en-US" sz="2400" dirty="0"/>
          </a:p>
        </p:txBody>
      </p:sp>
      <p:sp>
        <p:nvSpPr>
          <p:cNvPr id="14" name="Text 12"/>
          <p:cNvSpPr/>
          <p:nvPr/>
        </p:nvSpPr>
        <p:spPr>
          <a:xfrm>
            <a:off x="10860696" y="2713974"/>
            <a:ext cx="3629657" cy="2300288"/>
          </a:xfrm>
          <a:prstGeom prst="rect">
            <a:avLst/>
          </a:prstGeom>
          <a:noFill/>
          <a:ln/>
        </p:spPr>
        <p:txBody>
          <a:bodyPr wrap="square" lIns="0" tIns="0" rIns="0" bIns="0" rtlCol="0" anchor="t"/>
          <a:lstStyle/>
          <a:p>
            <a:pPr marL="0" indent="0" algn="l">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Provide user training, operational documentation, and compliance certificates. Establish a regular maintenance schedule in accordance with applicable standards. Review system performance periodically.</a:t>
            </a:r>
            <a:endParaRPr lang="en-US" sz="2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499157-E0C7-6531-BDED-398C9E6EB570}"/>
            </a:ext>
          </a:extLst>
        </p:cNvPr>
        <p:cNvGrpSpPr/>
        <p:nvPr/>
      </p:nvGrpSpPr>
      <p:grpSpPr>
        <a:xfrm>
          <a:off x="0" y="0"/>
          <a:ext cx="0" cy="0"/>
          <a:chOff x="0" y="0"/>
          <a:chExt cx="0" cy="0"/>
        </a:xfrm>
      </p:grpSpPr>
      <p:pic>
        <p:nvPicPr>
          <p:cNvPr id="2" name="Image 0" descr="preencoded.png">
            <a:extLst>
              <a:ext uri="{FF2B5EF4-FFF2-40B4-BE49-F238E27FC236}">
                <a16:creationId xmlns:a16="http://schemas.microsoft.com/office/drawing/2014/main" id="{CA02928D-CC93-64CE-58B2-F860A5C4B2E2}"/>
              </a:ext>
            </a:extLst>
          </p:cNvPr>
          <p:cNvPicPr>
            <a:picLocks/>
          </p:cNvPicPr>
          <p:nvPr/>
        </p:nvPicPr>
        <p:blipFill>
          <a:blip r:embed="rId3" cstate="screen">
            <a:extLst>
              <a:ext uri="{28A0092B-C50C-407E-A947-70E740481C1C}">
                <a14:useLocalDpi xmlns:a14="http://schemas.microsoft.com/office/drawing/2010/main"/>
              </a:ext>
            </a:extLst>
          </a:blip>
          <a:stretch>
            <a:fillRect/>
          </a:stretch>
        </p:blipFill>
        <p:spPr>
          <a:xfrm>
            <a:off x="10281264" y="1153030"/>
            <a:ext cx="3883473" cy="6032891"/>
          </a:xfrm>
          <a:prstGeom prst="rect">
            <a:avLst/>
          </a:prstGeom>
        </p:spPr>
      </p:pic>
      <p:sp>
        <p:nvSpPr>
          <p:cNvPr id="3" name="Text 0">
            <a:extLst>
              <a:ext uri="{FF2B5EF4-FFF2-40B4-BE49-F238E27FC236}">
                <a16:creationId xmlns:a16="http://schemas.microsoft.com/office/drawing/2014/main" id="{F4370434-7900-CBA1-6E45-B34FE614CBD9}"/>
              </a:ext>
            </a:extLst>
          </p:cNvPr>
          <p:cNvSpPr>
            <a:spLocks/>
          </p:cNvSpPr>
          <p:nvPr/>
        </p:nvSpPr>
        <p:spPr>
          <a:xfrm>
            <a:off x="301224" y="1153030"/>
            <a:ext cx="13899846" cy="646331"/>
          </a:xfrm>
          <a:prstGeom prst="rect">
            <a:avLst/>
          </a:prstGeom>
          <a:noFill/>
          <a:ln/>
        </p:spPr>
        <p:txBody>
          <a:bodyPr wrap="none" lIns="0" tIns="0" rIns="0" bIns="0" rtlCol="0" anchor="t"/>
          <a:lstStyle/>
          <a:p>
            <a:pPr marL="0" indent="0" algn="l">
              <a:lnSpc>
                <a:spcPts val="4750"/>
              </a:lnSpc>
              <a:buNone/>
            </a:pPr>
            <a:r>
              <a:rPr lang="en-US" sz="3600" b="1" dirty="0">
                <a:solidFill>
                  <a:srgbClr val="FC4421"/>
                </a:solidFill>
                <a:latin typeface="+mj-lt"/>
                <a:ea typeface="Arial Black Bold" pitchFamily="34" charset="-122"/>
                <a:cs typeface="Arial Black Bold" pitchFamily="34" charset="-120"/>
              </a:rPr>
              <a:t>Overview</a:t>
            </a:r>
            <a:endParaRPr lang="en-US" sz="3600" dirty="0">
              <a:latin typeface="+mj-lt"/>
            </a:endParaRPr>
          </a:p>
        </p:txBody>
      </p:sp>
      <p:sp>
        <p:nvSpPr>
          <p:cNvPr id="20" name="Text 13">
            <a:extLst>
              <a:ext uri="{FF2B5EF4-FFF2-40B4-BE49-F238E27FC236}">
                <a16:creationId xmlns:a16="http://schemas.microsoft.com/office/drawing/2014/main" id="{5CD5A153-3277-7D4C-4EDA-1CA9826C6965}"/>
              </a:ext>
            </a:extLst>
          </p:cNvPr>
          <p:cNvSpPr/>
          <p:nvPr/>
        </p:nvSpPr>
        <p:spPr>
          <a:xfrm>
            <a:off x="301224" y="1986579"/>
            <a:ext cx="8990656" cy="3015665"/>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Protection systems form the backbone of building security infrastructure. </a:t>
            </a:r>
          </a:p>
          <a:p>
            <a:pPr marL="0" indent="0" algn="l">
              <a:lnSpc>
                <a:spcPct val="110000"/>
              </a:lnSpc>
              <a:buNone/>
            </a:pPr>
            <a:endParaRPr lang="en-US" sz="2400" dirty="0">
              <a:solidFill>
                <a:srgbClr val="000000"/>
              </a:solidFill>
              <a:latin typeface="Arial" panose="020B0604020202020204" pitchFamily="34" charset="0"/>
              <a:ea typeface="Arial Black" pitchFamily="34" charset="-122"/>
              <a:cs typeface="Arial" panose="020B0604020202020204" pitchFamily="34" charset="0"/>
            </a:endParaRPr>
          </a:p>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Each system serves a specific purpose but works in concert with others to create a comprehensive protection strategy. </a:t>
            </a:r>
          </a:p>
          <a:p>
            <a:pPr marL="0" indent="0" algn="l">
              <a:lnSpc>
                <a:spcPct val="110000"/>
              </a:lnSpc>
              <a:buNone/>
            </a:pPr>
            <a:endParaRPr lang="en-US" sz="2400" dirty="0">
              <a:solidFill>
                <a:srgbClr val="000000"/>
              </a:solidFill>
              <a:latin typeface="Arial" panose="020B0604020202020204" pitchFamily="34" charset="0"/>
              <a:ea typeface="Arial Black" pitchFamily="34" charset="-122"/>
              <a:cs typeface="Arial" panose="020B0604020202020204" pitchFamily="34" charset="0"/>
            </a:endParaRPr>
          </a:p>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These systems vary in complexity from basic conventional installations to sophisticated addressable networks.</a:t>
            </a:r>
            <a:endParaRPr lang="en-US" sz="2400" dirty="0"/>
          </a:p>
        </p:txBody>
      </p:sp>
    </p:spTree>
    <p:extLst>
      <p:ext uri="{BB962C8B-B14F-4D97-AF65-F5344CB8AC3E}">
        <p14:creationId xmlns:p14="http://schemas.microsoft.com/office/powerpoint/2010/main" val="294836097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21AA18-DD61-A5A7-A7F9-131366220CA1}"/>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BA3EEC06-9E17-FDF5-706E-23E66CE2F14E}"/>
              </a:ext>
            </a:extLst>
          </p:cNvPr>
          <p:cNvSpPr>
            <a:spLocks/>
          </p:cNvSpPr>
          <p:nvPr/>
        </p:nvSpPr>
        <p:spPr>
          <a:xfrm>
            <a:off x="301224" y="1153030"/>
            <a:ext cx="13899846" cy="646331"/>
          </a:xfrm>
          <a:prstGeom prst="rect">
            <a:avLst/>
          </a:prstGeom>
          <a:noFill/>
          <a:ln/>
        </p:spPr>
        <p:txBody>
          <a:bodyPr wrap="none" lIns="0" tIns="0" rIns="0" bIns="0" rtlCol="0" anchor="t"/>
          <a:lstStyle/>
          <a:p>
            <a:pPr marL="0" indent="0" algn="l">
              <a:lnSpc>
                <a:spcPts val="5050"/>
              </a:lnSpc>
              <a:buNone/>
            </a:pPr>
            <a:r>
              <a:rPr lang="en-US" sz="3600" b="1" dirty="0">
                <a:solidFill>
                  <a:srgbClr val="FC4421"/>
                </a:solidFill>
                <a:latin typeface="+mj-lt"/>
                <a:ea typeface="Arial Black Bold" pitchFamily="34" charset="-122"/>
                <a:cs typeface="Arial Black Bold" pitchFamily="34" charset="-120"/>
              </a:rPr>
              <a:t>Protection system implementation process</a:t>
            </a:r>
            <a:endParaRPr lang="en-US" sz="3600" dirty="0">
              <a:latin typeface="+mj-lt"/>
            </a:endParaRPr>
          </a:p>
        </p:txBody>
      </p:sp>
      <p:sp>
        <p:nvSpPr>
          <p:cNvPr id="15" name="Text 13">
            <a:extLst>
              <a:ext uri="{FF2B5EF4-FFF2-40B4-BE49-F238E27FC236}">
                <a16:creationId xmlns:a16="http://schemas.microsoft.com/office/drawing/2014/main" id="{89CF600C-069F-9B0D-9616-FBD2AE344862}"/>
              </a:ext>
            </a:extLst>
          </p:cNvPr>
          <p:cNvSpPr/>
          <p:nvPr/>
        </p:nvSpPr>
        <p:spPr>
          <a:xfrm>
            <a:off x="301224" y="1938041"/>
            <a:ext cx="13496969" cy="657225"/>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Successful implementation requires careful project management with clear documentation at every stage. </a:t>
            </a:r>
          </a:p>
          <a:p>
            <a:pPr>
              <a:lnSpc>
                <a:spcPct val="110000"/>
              </a:lnSpc>
              <a:spcAft>
                <a:spcPts val="1200"/>
              </a:spcAft>
            </a:pPr>
            <a:r>
              <a:rPr lang="en-US" sz="2400" dirty="0">
                <a:solidFill>
                  <a:srgbClr val="000000"/>
                </a:solidFill>
                <a:latin typeface="Arial" panose="020B0604020202020204" pitchFamily="34" charset="0"/>
                <a:ea typeface="Arial Black" pitchFamily="34" charset="-122"/>
                <a:cs typeface="Arial" panose="020B0604020202020204" pitchFamily="34" charset="0"/>
              </a:rPr>
              <a:t>Commissioning procedures must verify both </a:t>
            </a:r>
            <a:r>
              <a:rPr lang="en-GB" sz="2400" dirty="0">
                <a:solidFill>
                  <a:srgbClr val="000000"/>
                </a:solidFill>
                <a:latin typeface="Arial" panose="020B0604020202020204" pitchFamily="34" charset="0"/>
                <a:ea typeface="Arial Black" pitchFamily="34" charset="-122"/>
                <a:cs typeface="Arial" panose="020B0604020202020204" pitchFamily="34" charset="0"/>
              </a:rPr>
              <a:t>the operation of individual components and the integrated system's</a:t>
            </a:r>
            <a:r>
              <a:rPr lang="en-US" sz="2400" dirty="0">
                <a:solidFill>
                  <a:srgbClr val="000000"/>
                </a:solidFill>
                <a:latin typeface="Arial" panose="020B0604020202020204" pitchFamily="34" charset="0"/>
                <a:ea typeface="Arial Black" pitchFamily="34" charset="-122"/>
                <a:cs typeface="Arial" panose="020B0604020202020204" pitchFamily="34" charset="0"/>
              </a:rPr>
              <a:t> functionality.</a:t>
            </a:r>
            <a:endParaRPr lang="en-US" sz="2400" dirty="0"/>
          </a:p>
        </p:txBody>
      </p:sp>
    </p:spTree>
    <p:extLst>
      <p:ext uri="{BB962C8B-B14F-4D97-AF65-F5344CB8AC3E}">
        <p14:creationId xmlns:p14="http://schemas.microsoft.com/office/powerpoint/2010/main" val="106005155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name="Slide 30">
    <p:spTree>
      <p:nvGrpSpPr>
        <p:cNvPr id="1" name=""/>
        <p:cNvGrpSpPr/>
        <p:nvPr/>
      </p:nvGrpSpPr>
      <p:grpSpPr>
        <a:xfrm>
          <a:off x="0" y="0"/>
          <a:ext cx="0" cy="0"/>
          <a:chOff x="0" y="0"/>
          <a:chExt cx="0" cy="0"/>
        </a:xfrm>
      </p:grpSpPr>
      <p:pic>
        <p:nvPicPr>
          <p:cNvPr id="24" name="Image 6" descr="preencoded.png"/>
          <p:cNvPicPr>
            <a:picLocks noChangeAspect="1"/>
          </p:cNvPicPr>
          <p:nvPr/>
        </p:nvPicPr>
        <p:blipFill>
          <a:blip r:embed="rId3"/>
          <a:stretch>
            <a:fillRect/>
          </a:stretch>
        </p:blipFill>
        <p:spPr>
          <a:xfrm>
            <a:off x="5489258" y="2031872"/>
            <a:ext cx="3651885" cy="3651885"/>
          </a:xfrm>
          <a:prstGeom prst="rect">
            <a:avLst/>
          </a:prstGeom>
        </p:spPr>
      </p:pic>
      <p:sp>
        <p:nvSpPr>
          <p:cNvPr id="2" name="Text 0"/>
          <p:cNvSpPr>
            <a:spLocks/>
          </p:cNvSpPr>
          <p:nvPr/>
        </p:nvSpPr>
        <p:spPr>
          <a:xfrm>
            <a:off x="301224" y="1153030"/>
            <a:ext cx="13899846" cy="646331"/>
          </a:xfrm>
          <a:prstGeom prst="rect">
            <a:avLst/>
          </a:prstGeom>
          <a:noFill/>
          <a:ln/>
        </p:spPr>
        <p:txBody>
          <a:bodyPr wrap="none" lIns="0" tIns="0" rIns="0" bIns="0" rtlCol="0" anchor="t"/>
          <a:lstStyle/>
          <a:p>
            <a:pPr marL="0" indent="0" algn="l">
              <a:lnSpc>
                <a:spcPts val="5550"/>
              </a:lnSpc>
              <a:buNone/>
            </a:pPr>
            <a:r>
              <a:rPr lang="en-US" sz="3600" b="1" dirty="0">
                <a:solidFill>
                  <a:srgbClr val="FC4421"/>
                </a:solidFill>
                <a:latin typeface="+mj-lt"/>
                <a:ea typeface="Arial Black Bold" pitchFamily="34" charset="-122"/>
                <a:cs typeface="Arial Black Bold" pitchFamily="34" charset="-120"/>
              </a:rPr>
              <a:t>Regulatory framework for protection systems</a:t>
            </a:r>
            <a:endParaRPr lang="en-US" sz="3600" dirty="0">
              <a:latin typeface="+mj-lt"/>
            </a:endParaRPr>
          </a:p>
        </p:txBody>
      </p:sp>
      <p:sp>
        <p:nvSpPr>
          <p:cNvPr id="3" name="Text 1"/>
          <p:cNvSpPr/>
          <p:nvPr/>
        </p:nvSpPr>
        <p:spPr>
          <a:xfrm>
            <a:off x="2313861" y="2349818"/>
            <a:ext cx="2835235" cy="354330"/>
          </a:xfrm>
          <a:prstGeom prst="rect">
            <a:avLst/>
          </a:prstGeom>
          <a:noFill/>
          <a:ln/>
        </p:spPr>
        <p:txBody>
          <a:bodyPr wrap="none" lIns="0" tIns="0" rIns="0" bIns="0" rtlCol="0" anchor="t"/>
          <a:lstStyle/>
          <a:p>
            <a:pPr marL="0" indent="0" algn="r">
              <a:lnSpc>
                <a:spcPts val="2750"/>
              </a:lnSpc>
              <a:buNone/>
            </a:pPr>
            <a:r>
              <a:rPr lang="en-US" sz="2400" b="1" dirty="0">
                <a:solidFill>
                  <a:srgbClr val="000000"/>
                </a:solidFill>
                <a:ea typeface="Arial Black Bold" pitchFamily="34" charset="-122"/>
                <a:cs typeface="Arial Black Bold" pitchFamily="34" charset="-120"/>
              </a:rPr>
              <a:t>Building regulations</a:t>
            </a:r>
            <a:endParaRPr lang="en-US" sz="2400" dirty="0"/>
          </a:p>
        </p:txBody>
      </p:sp>
      <p:sp>
        <p:nvSpPr>
          <p:cNvPr id="4" name="Text 2"/>
          <p:cNvSpPr/>
          <p:nvPr/>
        </p:nvSpPr>
        <p:spPr>
          <a:xfrm>
            <a:off x="793790" y="2840236"/>
            <a:ext cx="4355306" cy="362903"/>
          </a:xfrm>
          <a:prstGeom prst="rect">
            <a:avLst/>
          </a:prstGeom>
          <a:noFill/>
          <a:ln/>
        </p:spPr>
        <p:txBody>
          <a:bodyPr wrap="none" lIns="0" tIns="0" rIns="0" bIns="0" rtlCol="0" anchor="t"/>
          <a:lstStyle/>
          <a:p>
            <a:pPr marL="0" indent="0" algn="r">
              <a:lnSpc>
                <a:spcPts val="28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Approved Document B (Fire Safety</a:t>
            </a:r>
            <a:r>
              <a:rPr lang="en-US" sz="2000" dirty="0">
                <a:solidFill>
                  <a:srgbClr val="000000"/>
                </a:solidFill>
                <a:latin typeface="Arial" panose="020B0604020202020204" pitchFamily="34" charset="0"/>
                <a:ea typeface="Arial Black" pitchFamily="34" charset="-122"/>
                <a:cs typeface="Arial" panose="020B0604020202020204" pitchFamily="34" charset="0"/>
              </a:rPr>
              <a:t>)</a:t>
            </a:r>
            <a:endParaRPr lang="en-US" sz="2000" dirty="0"/>
          </a:p>
        </p:txBody>
      </p:sp>
      <p:sp>
        <p:nvSpPr>
          <p:cNvPr id="5" name="Text 3"/>
          <p:cNvSpPr/>
          <p:nvPr/>
        </p:nvSpPr>
        <p:spPr>
          <a:xfrm>
            <a:off x="793790" y="3339227"/>
            <a:ext cx="4355306" cy="362903"/>
          </a:xfrm>
          <a:prstGeom prst="rect">
            <a:avLst/>
          </a:prstGeom>
          <a:noFill/>
          <a:ln/>
        </p:spPr>
        <p:txBody>
          <a:bodyPr wrap="none" lIns="0" tIns="0" rIns="0" bIns="0" rtlCol="0" anchor="t"/>
          <a:lstStyle/>
          <a:p>
            <a:pPr marL="0" indent="0" algn="r">
              <a:lnSpc>
                <a:spcPts val="28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Approved Document Q (Security</a:t>
            </a:r>
            <a:r>
              <a:rPr lang="en-US" sz="2000" dirty="0">
                <a:solidFill>
                  <a:srgbClr val="000000"/>
                </a:solidFill>
                <a:latin typeface="Arial" panose="020B0604020202020204" pitchFamily="34" charset="0"/>
                <a:ea typeface="Arial Black" pitchFamily="34" charset="-122"/>
                <a:cs typeface="Arial" panose="020B0604020202020204" pitchFamily="34" charset="0"/>
              </a:rPr>
              <a:t>)</a:t>
            </a:r>
            <a:endParaRPr lang="en-US" sz="2000" dirty="0"/>
          </a:p>
        </p:txBody>
      </p:sp>
      <p:pic>
        <p:nvPicPr>
          <p:cNvPr id="6" name="Image 0" descr="preencoded.png"/>
          <p:cNvPicPr>
            <a:picLocks noChangeAspect="1"/>
          </p:cNvPicPr>
          <p:nvPr/>
        </p:nvPicPr>
        <p:blipFill>
          <a:blip r:embed="rId4"/>
          <a:stretch>
            <a:fillRect/>
          </a:stretch>
        </p:blipFill>
        <p:spPr>
          <a:xfrm>
            <a:off x="5489258" y="2198132"/>
            <a:ext cx="3651885" cy="3651885"/>
          </a:xfrm>
          <a:prstGeom prst="rect">
            <a:avLst/>
          </a:prstGeom>
        </p:spPr>
      </p:pic>
      <p:sp>
        <p:nvSpPr>
          <p:cNvPr id="7" name="Shape 4"/>
          <p:cNvSpPr/>
          <p:nvPr/>
        </p:nvSpPr>
        <p:spPr>
          <a:xfrm>
            <a:off x="5788938" y="2497812"/>
            <a:ext cx="566976" cy="566976"/>
          </a:xfrm>
          <a:prstGeom prst="roundRect">
            <a:avLst>
              <a:gd name="adj" fmla="val 1611154"/>
            </a:avLst>
          </a:prstGeom>
          <a:solidFill>
            <a:srgbClr val="E5E5E6"/>
          </a:solidFill>
          <a:ln w="7620">
            <a:solidFill>
              <a:srgbClr val="CBCBCC"/>
            </a:solidFill>
            <a:prstDash val="solid"/>
          </a:ln>
        </p:spPr>
        <p:txBody>
          <a:bodyPr/>
          <a:lstStyle/>
          <a:p>
            <a:endParaRPr lang="en-GB"/>
          </a:p>
        </p:txBody>
      </p:sp>
      <p:pic>
        <p:nvPicPr>
          <p:cNvPr id="8" name="Image 1" descr="preencoded.png"/>
          <p:cNvPicPr>
            <a:picLocks noChangeAspect="1"/>
          </p:cNvPicPr>
          <p:nvPr/>
        </p:nvPicPr>
        <p:blipFill>
          <a:blip r:embed="rId5"/>
          <a:stretch>
            <a:fillRect/>
          </a:stretch>
        </p:blipFill>
        <p:spPr>
          <a:xfrm>
            <a:off x="5944791" y="2621756"/>
            <a:ext cx="255151" cy="318968"/>
          </a:xfrm>
          <a:prstGeom prst="rect">
            <a:avLst/>
          </a:prstGeom>
        </p:spPr>
      </p:pic>
      <p:sp>
        <p:nvSpPr>
          <p:cNvPr id="9" name="Text 5"/>
          <p:cNvSpPr/>
          <p:nvPr/>
        </p:nvSpPr>
        <p:spPr>
          <a:xfrm>
            <a:off x="9405104" y="2349818"/>
            <a:ext cx="3023473" cy="354330"/>
          </a:xfrm>
          <a:prstGeom prst="rect">
            <a:avLst/>
          </a:prstGeom>
          <a:noFill/>
          <a:ln/>
        </p:spPr>
        <p:txBody>
          <a:bodyPr wrap="none" lIns="0" tIns="0" rIns="0" bIns="0" rtlCol="0" anchor="t"/>
          <a:lstStyle/>
          <a:p>
            <a:pPr marL="0" indent="0" algn="l">
              <a:lnSpc>
                <a:spcPts val="2750"/>
              </a:lnSpc>
              <a:buNone/>
            </a:pPr>
            <a:r>
              <a:rPr lang="en-US" sz="2400" b="1" dirty="0">
                <a:solidFill>
                  <a:srgbClr val="000000"/>
                </a:solidFill>
                <a:ea typeface="Arial Black Bold" pitchFamily="34" charset="-122"/>
                <a:cs typeface="Arial Black Bold" pitchFamily="34" charset="-120"/>
              </a:rPr>
              <a:t>Fire safety legislation</a:t>
            </a:r>
            <a:endParaRPr lang="en-US" sz="2400" dirty="0"/>
          </a:p>
        </p:txBody>
      </p:sp>
      <p:sp>
        <p:nvSpPr>
          <p:cNvPr id="10" name="Text 6"/>
          <p:cNvSpPr/>
          <p:nvPr/>
        </p:nvSpPr>
        <p:spPr>
          <a:xfrm>
            <a:off x="9405104" y="2840236"/>
            <a:ext cx="4355306" cy="362903"/>
          </a:xfrm>
          <a:prstGeom prst="rect">
            <a:avLst/>
          </a:prstGeom>
          <a:noFill/>
          <a:ln/>
        </p:spPr>
        <p:txBody>
          <a:bodyPr wrap="none" lIns="0" tIns="0" rIns="0" bIns="0" rtlCol="0" anchor="t"/>
          <a:lstStyle/>
          <a:p>
            <a:pPr marL="0" indent="0" algn="l">
              <a:lnSpc>
                <a:spcPts val="28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Regulatory Reform (Fire Safety) Order</a:t>
            </a:r>
            <a:endParaRPr lang="en-US" sz="2400" dirty="0"/>
          </a:p>
        </p:txBody>
      </p:sp>
      <p:sp>
        <p:nvSpPr>
          <p:cNvPr id="11" name="Text 7"/>
          <p:cNvSpPr/>
          <p:nvPr/>
        </p:nvSpPr>
        <p:spPr>
          <a:xfrm>
            <a:off x="9405104" y="3339227"/>
            <a:ext cx="4355306" cy="362903"/>
          </a:xfrm>
          <a:prstGeom prst="rect">
            <a:avLst/>
          </a:prstGeom>
          <a:noFill/>
          <a:ln/>
        </p:spPr>
        <p:txBody>
          <a:bodyPr wrap="none" lIns="0" tIns="0" rIns="0" bIns="0" rtlCol="0" anchor="t"/>
          <a:lstStyle/>
          <a:p>
            <a:pPr marL="0" indent="0" algn="l">
              <a:lnSpc>
                <a:spcPts val="28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Fire Safety Act 2021</a:t>
            </a:r>
            <a:endParaRPr lang="en-US" sz="2400" dirty="0"/>
          </a:p>
        </p:txBody>
      </p:sp>
      <p:pic>
        <p:nvPicPr>
          <p:cNvPr id="12" name="Image 2" descr="preencoded.png"/>
          <p:cNvPicPr>
            <a:picLocks noChangeAspect="1"/>
          </p:cNvPicPr>
          <p:nvPr/>
        </p:nvPicPr>
        <p:blipFill>
          <a:blip r:embed="rId6"/>
          <a:stretch>
            <a:fillRect/>
          </a:stretch>
        </p:blipFill>
        <p:spPr>
          <a:xfrm>
            <a:off x="5489258" y="2198132"/>
            <a:ext cx="3651885" cy="3651885"/>
          </a:xfrm>
          <a:prstGeom prst="rect">
            <a:avLst/>
          </a:prstGeom>
        </p:spPr>
      </p:pic>
      <p:sp>
        <p:nvSpPr>
          <p:cNvPr id="13" name="Shape 8"/>
          <p:cNvSpPr/>
          <p:nvPr/>
        </p:nvSpPr>
        <p:spPr>
          <a:xfrm>
            <a:off x="8274368" y="2497812"/>
            <a:ext cx="566976" cy="566976"/>
          </a:xfrm>
          <a:prstGeom prst="roundRect">
            <a:avLst>
              <a:gd name="adj" fmla="val 1611154"/>
            </a:avLst>
          </a:prstGeom>
          <a:solidFill>
            <a:srgbClr val="E5E5E6"/>
          </a:solidFill>
          <a:ln w="7620">
            <a:solidFill>
              <a:srgbClr val="CBCBCC"/>
            </a:solidFill>
            <a:prstDash val="solid"/>
          </a:ln>
        </p:spPr>
        <p:txBody>
          <a:bodyPr/>
          <a:lstStyle/>
          <a:p>
            <a:endParaRPr lang="en-GB"/>
          </a:p>
        </p:txBody>
      </p:sp>
      <p:pic>
        <p:nvPicPr>
          <p:cNvPr id="14" name="Image 3" descr="preencoded.png"/>
          <p:cNvPicPr>
            <a:picLocks noChangeAspect="1"/>
          </p:cNvPicPr>
          <p:nvPr/>
        </p:nvPicPr>
        <p:blipFill>
          <a:blip r:embed="rId7"/>
          <a:stretch>
            <a:fillRect/>
          </a:stretch>
        </p:blipFill>
        <p:spPr>
          <a:xfrm>
            <a:off x="8430220" y="2621756"/>
            <a:ext cx="255151" cy="318968"/>
          </a:xfrm>
          <a:prstGeom prst="rect">
            <a:avLst/>
          </a:prstGeom>
        </p:spPr>
      </p:pic>
      <p:sp>
        <p:nvSpPr>
          <p:cNvPr id="15" name="Text 9"/>
          <p:cNvSpPr/>
          <p:nvPr/>
        </p:nvSpPr>
        <p:spPr>
          <a:xfrm>
            <a:off x="9481304" y="4345900"/>
            <a:ext cx="3086695" cy="354330"/>
          </a:xfrm>
          <a:prstGeom prst="rect">
            <a:avLst/>
          </a:prstGeom>
          <a:noFill/>
          <a:ln/>
        </p:spPr>
        <p:txBody>
          <a:bodyPr wrap="none" lIns="0" tIns="0" rIns="0" bIns="0" rtlCol="0" anchor="t"/>
          <a:lstStyle/>
          <a:p>
            <a:pPr marL="0" indent="0" algn="l">
              <a:lnSpc>
                <a:spcPts val="2750"/>
              </a:lnSpc>
              <a:buNone/>
            </a:pPr>
            <a:r>
              <a:rPr lang="en-US" sz="2400" b="1" dirty="0">
                <a:solidFill>
                  <a:srgbClr val="000000"/>
                </a:solidFill>
                <a:ea typeface="Arial Black Bold" pitchFamily="34" charset="-122"/>
                <a:cs typeface="Arial Black Bold" pitchFamily="34" charset="-120"/>
              </a:rPr>
              <a:t>Security requirements</a:t>
            </a:r>
            <a:endParaRPr lang="en-US" sz="2400" dirty="0"/>
          </a:p>
        </p:txBody>
      </p:sp>
      <p:sp>
        <p:nvSpPr>
          <p:cNvPr id="16" name="Text 10"/>
          <p:cNvSpPr/>
          <p:nvPr/>
        </p:nvSpPr>
        <p:spPr>
          <a:xfrm>
            <a:off x="9481304" y="4836319"/>
            <a:ext cx="4355306" cy="362903"/>
          </a:xfrm>
          <a:prstGeom prst="rect">
            <a:avLst/>
          </a:prstGeom>
          <a:noFill/>
          <a:ln/>
        </p:spPr>
        <p:txBody>
          <a:bodyPr wrap="none" lIns="0" tIns="0" rIns="0" bIns="0" rtlCol="0" anchor="t"/>
          <a:lstStyle/>
          <a:p>
            <a:pPr marL="0" indent="0" algn="l">
              <a:lnSpc>
                <a:spcPts val="28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Insurance specifications</a:t>
            </a:r>
            <a:endParaRPr lang="en-US" sz="2400" dirty="0"/>
          </a:p>
        </p:txBody>
      </p:sp>
      <p:sp>
        <p:nvSpPr>
          <p:cNvPr id="17" name="Text 11"/>
          <p:cNvSpPr/>
          <p:nvPr/>
        </p:nvSpPr>
        <p:spPr>
          <a:xfrm>
            <a:off x="9481304" y="5335311"/>
            <a:ext cx="4355306" cy="214908"/>
          </a:xfrm>
          <a:prstGeom prst="rect">
            <a:avLst/>
          </a:prstGeom>
          <a:noFill/>
          <a:ln/>
        </p:spPr>
        <p:txBody>
          <a:bodyPr wrap="none" lIns="0" tIns="0" rIns="0" bIns="0" rtlCol="0" anchor="t"/>
          <a:lstStyle/>
          <a:p>
            <a:pPr marL="0" indent="0" algn="l">
              <a:lnSpc>
                <a:spcPts val="28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Secured by Design</a:t>
            </a:r>
            <a:endParaRPr lang="en-US" sz="2400" dirty="0"/>
          </a:p>
        </p:txBody>
      </p:sp>
      <p:pic>
        <p:nvPicPr>
          <p:cNvPr id="18" name="Image 4" descr="preencoded.png"/>
          <p:cNvPicPr>
            <a:picLocks noChangeAspect="1"/>
          </p:cNvPicPr>
          <p:nvPr/>
        </p:nvPicPr>
        <p:blipFill>
          <a:blip r:embed="rId8"/>
          <a:stretch>
            <a:fillRect/>
          </a:stretch>
        </p:blipFill>
        <p:spPr>
          <a:xfrm>
            <a:off x="5489257" y="2031872"/>
            <a:ext cx="3651885" cy="3651885"/>
          </a:xfrm>
          <a:prstGeom prst="rect">
            <a:avLst/>
          </a:prstGeom>
        </p:spPr>
      </p:pic>
      <p:sp>
        <p:nvSpPr>
          <p:cNvPr id="19" name="Shape 12"/>
          <p:cNvSpPr/>
          <p:nvPr/>
        </p:nvSpPr>
        <p:spPr>
          <a:xfrm>
            <a:off x="8274368" y="4983242"/>
            <a:ext cx="566976" cy="566976"/>
          </a:xfrm>
          <a:prstGeom prst="roundRect">
            <a:avLst>
              <a:gd name="adj" fmla="val 1611154"/>
            </a:avLst>
          </a:prstGeom>
          <a:solidFill>
            <a:srgbClr val="E5E5E6"/>
          </a:solidFill>
          <a:ln w="7620">
            <a:solidFill>
              <a:srgbClr val="CBCBCC"/>
            </a:solidFill>
            <a:prstDash val="solid"/>
          </a:ln>
        </p:spPr>
        <p:txBody>
          <a:bodyPr/>
          <a:lstStyle/>
          <a:p>
            <a:endParaRPr lang="en-GB"/>
          </a:p>
        </p:txBody>
      </p:sp>
      <p:sp>
        <p:nvSpPr>
          <p:cNvPr id="21" name="Text 13"/>
          <p:cNvSpPr/>
          <p:nvPr/>
        </p:nvSpPr>
        <p:spPr>
          <a:xfrm>
            <a:off x="1684377" y="4345900"/>
            <a:ext cx="3464719" cy="354330"/>
          </a:xfrm>
          <a:prstGeom prst="rect">
            <a:avLst/>
          </a:prstGeom>
          <a:noFill/>
          <a:ln/>
        </p:spPr>
        <p:txBody>
          <a:bodyPr wrap="none" lIns="0" tIns="0" rIns="0" bIns="0" rtlCol="0" anchor="t"/>
          <a:lstStyle/>
          <a:p>
            <a:pPr marL="0" indent="0" algn="r">
              <a:lnSpc>
                <a:spcPts val="2750"/>
              </a:lnSpc>
              <a:buNone/>
            </a:pPr>
            <a:r>
              <a:rPr lang="en-US" sz="2400" b="1" dirty="0">
                <a:solidFill>
                  <a:srgbClr val="000000"/>
                </a:solidFill>
                <a:ea typeface="Arial Black Bold" pitchFamily="34" charset="-122"/>
                <a:cs typeface="Arial Black Bold" pitchFamily="34" charset="-120"/>
              </a:rPr>
              <a:t>Privacy and Data Protection</a:t>
            </a:r>
            <a:endParaRPr lang="en-US" sz="2400" dirty="0"/>
          </a:p>
        </p:txBody>
      </p:sp>
      <p:sp>
        <p:nvSpPr>
          <p:cNvPr id="22" name="Text 14"/>
          <p:cNvSpPr/>
          <p:nvPr/>
        </p:nvSpPr>
        <p:spPr>
          <a:xfrm>
            <a:off x="793790" y="4836319"/>
            <a:ext cx="4355306" cy="362903"/>
          </a:xfrm>
          <a:prstGeom prst="rect">
            <a:avLst/>
          </a:prstGeom>
          <a:noFill/>
          <a:ln/>
        </p:spPr>
        <p:txBody>
          <a:bodyPr wrap="none" lIns="0" tIns="0" rIns="0" bIns="0" rtlCol="0" anchor="t"/>
          <a:lstStyle/>
          <a:p>
            <a:pPr marL="0" indent="0" algn="r">
              <a:lnSpc>
                <a:spcPts val="28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GDPR and UK Data Protection Act</a:t>
            </a:r>
            <a:endParaRPr lang="en-US" sz="2400" dirty="0"/>
          </a:p>
        </p:txBody>
      </p:sp>
      <p:sp>
        <p:nvSpPr>
          <p:cNvPr id="23" name="Text 15"/>
          <p:cNvSpPr/>
          <p:nvPr/>
        </p:nvSpPr>
        <p:spPr>
          <a:xfrm>
            <a:off x="793790" y="5335310"/>
            <a:ext cx="4355306" cy="362903"/>
          </a:xfrm>
          <a:prstGeom prst="rect">
            <a:avLst/>
          </a:prstGeom>
          <a:noFill/>
          <a:ln/>
        </p:spPr>
        <p:txBody>
          <a:bodyPr wrap="none" lIns="0" tIns="0" rIns="0" bIns="0" rtlCol="0" anchor="t"/>
          <a:lstStyle/>
          <a:p>
            <a:pPr marL="0" indent="0" algn="r">
              <a:lnSpc>
                <a:spcPts val="28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CCTV Code of Practice</a:t>
            </a:r>
            <a:endParaRPr lang="en-US" sz="2400" dirty="0"/>
          </a:p>
        </p:txBody>
      </p:sp>
      <p:sp>
        <p:nvSpPr>
          <p:cNvPr id="25" name="Shape 16"/>
          <p:cNvSpPr/>
          <p:nvPr/>
        </p:nvSpPr>
        <p:spPr>
          <a:xfrm>
            <a:off x="5788938" y="4983242"/>
            <a:ext cx="566976" cy="566976"/>
          </a:xfrm>
          <a:prstGeom prst="roundRect">
            <a:avLst>
              <a:gd name="adj" fmla="val 1611154"/>
            </a:avLst>
          </a:prstGeom>
          <a:solidFill>
            <a:srgbClr val="E5E5E6"/>
          </a:solidFill>
          <a:ln w="7620">
            <a:solidFill>
              <a:srgbClr val="CBCBCC"/>
            </a:solidFill>
            <a:prstDash val="solid"/>
          </a:ln>
        </p:spPr>
        <p:txBody>
          <a:bodyPr/>
          <a:lstStyle/>
          <a:p>
            <a:endParaRPr lang="en-GB"/>
          </a:p>
        </p:txBody>
      </p:sp>
      <p:pic>
        <p:nvPicPr>
          <p:cNvPr id="26" name="Image 7" descr="preencoded.png"/>
          <p:cNvPicPr>
            <a:picLocks noChangeAspect="1"/>
          </p:cNvPicPr>
          <p:nvPr/>
        </p:nvPicPr>
        <p:blipFill>
          <a:blip r:embed="rId9"/>
          <a:stretch>
            <a:fillRect/>
          </a:stretch>
        </p:blipFill>
        <p:spPr>
          <a:xfrm>
            <a:off x="5944791" y="5107186"/>
            <a:ext cx="255151" cy="318968"/>
          </a:xfrm>
          <a:prstGeom prst="rect">
            <a:avLst/>
          </a:prstGeom>
        </p:spPr>
      </p:pic>
      <p:sp>
        <p:nvSpPr>
          <p:cNvPr id="27" name="Text 17"/>
          <p:cNvSpPr/>
          <p:nvPr/>
        </p:nvSpPr>
        <p:spPr>
          <a:xfrm>
            <a:off x="301224" y="5890831"/>
            <a:ext cx="13847913" cy="1088708"/>
          </a:xfrm>
          <a:prstGeom prst="rect">
            <a:avLst/>
          </a:prstGeom>
          <a:noFill/>
          <a:ln/>
        </p:spPr>
        <p:txBody>
          <a:bodyPr wrap="square" lIns="0" tIns="0" rIns="0" bIns="0" rtlCol="0" anchor="t"/>
          <a:lstStyle/>
          <a:p>
            <a:pPr marL="0" indent="0" algn="l">
              <a:buNone/>
            </a:pPr>
            <a:r>
              <a:rPr lang="en-US" sz="2200" dirty="0">
                <a:solidFill>
                  <a:srgbClr val="000000"/>
                </a:solidFill>
                <a:latin typeface="Arial" panose="020B0604020202020204" pitchFamily="34" charset="0"/>
                <a:ea typeface="Arial Black" pitchFamily="34" charset="-122"/>
                <a:cs typeface="Arial" panose="020B0604020202020204" pitchFamily="34" charset="0"/>
              </a:rPr>
              <a:t>Protection systems must comply with a complex framework of regulations, codes, and standards. Building Regulations set minimum requirements for fire safety and security in new buildings and significant refurbishments. The Regulatory Reform (Fire Safety) Order places ongoing responsibility on the "responsible person" to maintain fire safety.</a:t>
            </a:r>
            <a:endParaRPr lang="en-US" sz="2200" dirty="0"/>
          </a:p>
        </p:txBody>
      </p:sp>
      <p:pic>
        <p:nvPicPr>
          <p:cNvPr id="28" name="Picture 27" descr="preencoded.png">
            <a:extLst>
              <a:ext uri="{FF2B5EF4-FFF2-40B4-BE49-F238E27FC236}">
                <a16:creationId xmlns:a16="http://schemas.microsoft.com/office/drawing/2014/main" id="{5E983BAE-3B67-D8CC-DC31-BB38B68753D4}"/>
              </a:ext>
            </a:extLst>
          </p:cNvPr>
          <p:cNvPicPr>
            <a:picLocks noChangeAspect="1"/>
          </p:cNvPicPr>
          <p:nvPr/>
        </p:nvPicPr>
        <p:blipFill>
          <a:blip r:embed="rId10"/>
          <a:stretch>
            <a:fillRect/>
          </a:stretch>
        </p:blipFill>
        <p:spPr>
          <a:xfrm>
            <a:off x="8423910" y="5104448"/>
            <a:ext cx="259080" cy="321945"/>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name="Slide 31">
    <p:spTree>
      <p:nvGrpSpPr>
        <p:cNvPr id="1" name=""/>
        <p:cNvGrpSpPr/>
        <p:nvPr/>
      </p:nvGrpSpPr>
      <p:grpSpPr>
        <a:xfrm>
          <a:off x="0" y="0"/>
          <a:ext cx="0" cy="0"/>
          <a:chOff x="0" y="0"/>
          <a:chExt cx="0" cy="0"/>
        </a:xfrm>
      </p:grpSpPr>
      <p:sp>
        <p:nvSpPr>
          <p:cNvPr id="2" name="Text 0"/>
          <p:cNvSpPr>
            <a:spLocks/>
          </p:cNvSpPr>
          <p:nvPr/>
        </p:nvSpPr>
        <p:spPr>
          <a:xfrm>
            <a:off x="301224" y="1153030"/>
            <a:ext cx="13899846" cy="646331"/>
          </a:xfrm>
          <a:prstGeom prst="rect">
            <a:avLst/>
          </a:prstGeom>
          <a:noFill/>
          <a:ln/>
        </p:spPr>
        <p:txBody>
          <a:bodyPr wrap="none" lIns="0" tIns="0" rIns="0" bIns="0" rtlCol="0" anchor="t"/>
          <a:lstStyle/>
          <a:p>
            <a:pPr marL="0" indent="0" algn="l">
              <a:lnSpc>
                <a:spcPts val="5550"/>
              </a:lnSpc>
              <a:buNone/>
            </a:pPr>
            <a:r>
              <a:rPr lang="en-US" sz="3600" b="1" dirty="0">
                <a:solidFill>
                  <a:srgbClr val="FC4421"/>
                </a:solidFill>
                <a:latin typeface="+mj-lt"/>
                <a:ea typeface="Arial Black Bold" pitchFamily="34" charset="-122"/>
                <a:cs typeface="Arial Black Bold" pitchFamily="34" charset="-120"/>
              </a:rPr>
              <a:t>Industry certification bodies</a:t>
            </a:r>
            <a:endParaRPr lang="en-US" sz="3600" dirty="0">
              <a:latin typeface="+mj-lt"/>
            </a:endParaRPr>
          </a:p>
        </p:txBody>
      </p:sp>
      <p:grpSp>
        <p:nvGrpSpPr>
          <p:cNvPr id="13" name="Group 12">
            <a:extLst>
              <a:ext uri="{FF2B5EF4-FFF2-40B4-BE49-F238E27FC236}">
                <a16:creationId xmlns:a16="http://schemas.microsoft.com/office/drawing/2014/main" id="{903F5543-ED5B-1FAF-A522-AB8C211246D2}"/>
              </a:ext>
            </a:extLst>
          </p:cNvPr>
          <p:cNvGrpSpPr/>
          <p:nvPr/>
        </p:nvGrpSpPr>
        <p:grpSpPr>
          <a:xfrm>
            <a:off x="655574" y="2011767"/>
            <a:ext cx="13319252" cy="3836196"/>
            <a:chOff x="793790" y="1721311"/>
            <a:chExt cx="13319252" cy="3836196"/>
          </a:xfrm>
        </p:grpSpPr>
        <p:pic>
          <p:nvPicPr>
            <p:cNvPr id="3" name="Image 0" descr="preencoded.png"/>
            <p:cNvPicPr>
              <a:picLocks noChangeAspect="1"/>
            </p:cNvPicPr>
            <p:nvPr/>
          </p:nvPicPr>
          <p:blipFill>
            <a:blip r:embed="rId3"/>
            <a:stretch>
              <a:fillRect/>
            </a:stretch>
          </p:blipFill>
          <p:spPr>
            <a:xfrm>
              <a:off x="793790" y="1721311"/>
              <a:ext cx="566976" cy="566976"/>
            </a:xfrm>
            <a:prstGeom prst="rect">
              <a:avLst/>
            </a:prstGeom>
          </p:spPr>
        </p:pic>
        <p:sp>
          <p:nvSpPr>
            <p:cNvPr id="4" name="Text 1"/>
            <p:cNvSpPr/>
            <p:nvPr/>
          </p:nvSpPr>
          <p:spPr>
            <a:xfrm>
              <a:off x="793790" y="2515101"/>
              <a:ext cx="4158615" cy="708660"/>
            </a:xfrm>
            <a:prstGeom prst="rect">
              <a:avLst/>
            </a:prstGeom>
            <a:noFill/>
            <a:ln/>
          </p:spPr>
          <p:txBody>
            <a:bodyPr wrap="square" lIns="0" tIns="0" rIns="0" bIns="0" rtlCol="0" anchor="t"/>
            <a:lstStyle/>
            <a:p>
              <a:pPr marL="0" indent="0" algn="l">
                <a:lnSpc>
                  <a:spcPts val="2750"/>
                </a:lnSpc>
                <a:buNone/>
              </a:pPr>
              <a:r>
                <a:rPr lang="en-US" sz="2400" b="1" dirty="0">
                  <a:solidFill>
                    <a:srgbClr val="000000"/>
                  </a:solidFill>
                  <a:ea typeface="Arial Black Bold" pitchFamily="34" charset="-122"/>
                  <a:cs typeface="Arial Black Bold" pitchFamily="34" charset="-120"/>
                </a:rPr>
                <a:t>BAFE (British Approvals for Fire Equipment)</a:t>
              </a:r>
              <a:endParaRPr lang="en-US" sz="2400" dirty="0"/>
            </a:p>
          </p:txBody>
        </p:sp>
        <p:sp>
          <p:nvSpPr>
            <p:cNvPr id="5" name="Text 2"/>
            <p:cNvSpPr/>
            <p:nvPr/>
          </p:nvSpPr>
          <p:spPr>
            <a:xfrm>
              <a:off x="793790" y="3345307"/>
              <a:ext cx="4158615" cy="2177415"/>
            </a:xfrm>
            <a:prstGeom prst="rect">
              <a:avLst/>
            </a:prstGeom>
            <a:noFill/>
            <a:ln/>
          </p:spPr>
          <p:txBody>
            <a:bodyPr wrap="square" lIns="0" tIns="0" rIns="0" bIns="0" rtlCol="0" anchor="t"/>
            <a:lstStyle/>
            <a:p>
              <a:pPr marL="0" indent="0">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Primary certification body for fire protection companies. Schemes cover design, installation, commissioning, and maintenance of fire systems. SP203 scheme specifically addresses fire detection and alarm systems.</a:t>
              </a:r>
              <a:endParaRPr lang="en-US" sz="2400" dirty="0"/>
            </a:p>
          </p:txBody>
        </p:sp>
        <p:pic>
          <p:nvPicPr>
            <p:cNvPr id="6" name="Image 1" descr="preencoded.png"/>
            <p:cNvPicPr>
              <a:picLocks noChangeAspect="1"/>
            </p:cNvPicPr>
            <p:nvPr/>
          </p:nvPicPr>
          <p:blipFill>
            <a:blip r:embed="rId4"/>
            <a:stretch>
              <a:fillRect/>
            </a:stretch>
          </p:blipFill>
          <p:spPr>
            <a:xfrm>
              <a:off x="5235893" y="1721311"/>
              <a:ext cx="566976" cy="566976"/>
            </a:xfrm>
            <a:prstGeom prst="rect">
              <a:avLst/>
            </a:prstGeom>
          </p:spPr>
        </p:pic>
        <p:sp>
          <p:nvSpPr>
            <p:cNvPr id="7" name="Text 3"/>
            <p:cNvSpPr/>
            <p:nvPr/>
          </p:nvSpPr>
          <p:spPr>
            <a:xfrm>
              <a:off x="5235893" y="2515101"/>
              <a:ext cx="4158615" cy="708660"/>
            </a:xfrm>
            <a:prstGeom prst="rect">
              <a:avLst/>
            </a:prstGeom>
            <a:noFill/>
            <a:ln/>
          </p:spPr>
          <p:txBody>
            <a:bodyPr wrap="square" lIns="0" tIns="0" rIns="0" bIns="0" rtlCol="0" anchor="t"/>
            <a:lstStyle/>
            <a:p>
              <a:pPr marL="0" indent="0" algn="l">
                <a:lnSpc>
                  <a:spcPts val="2750"/>
                </a:lnSpc>
                <a:buNone/>
              </a:pPr>
              <a:r>
                <a:rPr lang="en-US" sz="2400" b="1" dirty="0">
                  <a:solidFill>
                    <a:srgbClr val="000000"/>
                  </a:solidFill>
                  <a:ea typeface="Arial Black Bold" pitchFamily="34" charset="-122"/>
                  <a:cs typeface="Arial Black Bold" pitchFamily="34" charset="-120"/>
                </a:rPr>
                <a:t>NSI (National Security Inspectorate)</a:t>
              </a:r>
              <a:endParaRPr lang="en-US" sz="2400" dirty="0"/>
            </a:p>
          </p:txBody>
        </p:sp>
        <p:sp>
          <p:nvSpPr>
            <p:cNvPr id="8" name="Text 4"/>
            <p:cNvSpPr/>
            <p:nvPr/>
          </p:nvSpPr>
          <p:spPr>
            <a:xfrm>
              <a:off x="5235893" y="3347556"/>
              <a:ext cx="4158615" cy="2177415"/>
            </a:xfrm>
            <a:prstGeom prst="rect">
              <a:avLst/>
            </a:prstGeom>
            <a:noFill/>
            <a:ln/>
          </p:spPr>
          <p:txBody>
            <a:bodyPr wrap="square" lIns="0" tIns="0" rIns="0" bIns="0" rtlCol="0" anchor="t"/>
            <a:lstStyle/>
            <a:p>
              <a:pPr marL="0" indent="0">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Certifies companies for security and fire systems. Gold and Silver schemes assess technical capability and management systems. Required for police response to intruder alarms and access to many insurance markets.</a:t>
              </a:r>
              <a:endParaRPr lang="en-US" sz="2400" dirty="0"/>
            </a:p>
          </p:txBody>
        </p:sp>
        <p:pic>
          <p:nvPicPr>
            <p:cNvPr id="9" name="Image 2" descr="preencoded.png"/>
            <p:cNvPicPr>
              <a:picLocks noChangeAspect="1"/>
            </p:cNvPicPr>
            <p:nvPr/>
          </p:nvPicPr>
          <p:blipFill>
            <a:blip r:embed="rId5"/>
            <a:stretch>
              <a:fillRect/>
            </a:stretch>
          </p:blipFill>
          <p:spPr>
            <a:xfrm>
              <a:off x="9677995" y="1721311"/>
              <a:ext cx="566976" cy="566976"/>
            </a:xfrm>
            <a:prstGeom prst="rect">
              <a:avLst/>
            </a:prstGeom>
          </p:spPr>
        </p:pic>
        <p:sp>
          <p:nvSpPr>
            <p:cNvPr id="10" name="Text 5"/>
            <p:cNvSpPr/>
            <p:nvPr/>
          </p:nvSpPr>
          <p:spPr>
            <a:xfrm>
              <a:off x="9677995" y="2515101"/>
              <a:ext cx="4158615" cy="708660"/>
            </a:xfrm>
            <a:prstGeom prst="rect">
              <a:avLst/>
            </a:prstGeom>
            <a:noFill/>
            <a:ln/>
          </p:spPr>
          <p:txBody>
            <a:bodyPr wrap="square" lIns="0" tIns="0" rIns="0" bIns="0" rtlCol="0" anchor="t"/>
            <a:lstStyle/>
            <a:p>
              <a:pPr marL="0" indent="0" algn="l">
                <a:lnSpc>
                  <a:spcPts val="2750"/>
                </a:lnSpc>
                <a:buNone/>
              </a:pPr>
              <a:r>
                <a:rPr lang="en-US" sz="2400" b="1" dirty="0">
                  <a:solidFill>
                    <a:srgbClr val="000000"/>
                  </a:solidFill>
                  <a:ea typeface="Arial Black Bold" pitchFamily="34" charset="-122"/>
                  <a:cs typeface="Arial Black Bold" pitchFamily="34" charset="-120"/>
                </a:rPr>
                <a:t>SSAIB (Security Systems &amp; Alarms Inspection Board)</a:t>
              </a:r>
              <a:endParaRPr lang="en-US" sz="2400" dirty="0"/>
            </a:p>
          </p:txBody>
        </p:sp>
        <p:sp>
          <p:nvSpPr>
            <p:cNvPr id="11" name="Text 6"/>
            <p:cNvSpPr/>
            <p:nvPr/>
          </p:nvSpPr>
          <p:spPr>
            <a:xfrm>
              <a:off x="9677995" y="3380092"/>
              <a:ext cx="4435047" cy="2177415"/>
            </a:xfrm>
            <a:prstGeom prst="rect">
              <a:avLst/>
            </a:prstGeom>
            <a:noFill/>
            <a:ln/>
          </p:spPr>
          <p:txBody>
            <a:bodyPr wrap="square" lIns="0" tIns="0" rIns="0" bIns="0" rtlCol="0" anchor="t"/>
            <a:lstStyle/>
            <a:p>
              <a:pPr marL="0" indent="0">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Certification for security system installers and monitoring centres. Focuses on smaller and medium-sized companies. Certification schemes cover intruder alarms, CCTV, access control, and fire systems.</a:t>
              </a:r>
              <a:endParaRPr lang="en-US" sz="2400" dirty="0"/>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E26C88-800F-4720-57CF-7B13B7C03DFB}"/>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A336615F-4250-4DFE-5A4D-13AF271185DF}"/>
              </a:ext>
            </a:extLst>
          </p:cNvPr>
          <p:cNvSpPr>
            <a:spLocks/>
          </p:cNvSpPr>
          <p:nvPr/>
        </p:nvSpPr>
        <p:spPr>
          <a:xfrm>
            <a:off x="301224" y="1153030"/>
            <a:ext cx="13899846" cy="646331"/>
          </a:xfrm>
          <a:prstGeom prst="rect">
            <a:avLst/>
          </a:prstGeom>
          <a:noFill/>
          <a:ln/>
        </p:spPr>
        <p:txBody>
          <a:bodyPr wrap="none" lIns="0" tIns="0" rIns="0" bIns="0" rtlCol="0" anchor="t"/>
          <a:lstStyle/>
          <a:p>
            <a:pPr marL="0" indent="0" algn="l">
              <a:lnSpc>
                <a:spcPts val="5550"/>
              </a:lnSpc>
              <a:buNone/>
            </a:pPr>
            <a:r>
              <a:rPr lang="en-US" sz="3600" b="1" dirty="0">
                <a:solidFill>
                  <a:srgbClr val="FC4421"/>
                </a:solidFill>
                <a:latin typeface="+mj-lt"/>
                <a:ea typeface="Arial Black Bold" pitchFamily="34" charset="-122"/>
                <a:cs typeface="Arial Black Bold" pitchFamily="34" charset="-120"/>
              </a:rPr>
              <a:t>Industry certification bodies</a:t>
            </a:r>
            <a:endParaRPr lang="en-US" sz="3600" dirty="0">
              <a:latin typeface="+mj-lt"/>
            </a:endParaRPr>
          </a:p>
        </p:txBody>
      </p:sp>
      <p:sp>
        <p:nvSpPr>
          <p:cNvPr id="12" name="Text 7">
            <a:extLst>
              <a:ext uri="{FF2B5EF4-FFF2-40B4-BE49-F238E27FC236}">
                <a16:creationId xmlns:a16="http://schemas.microsoft.com/office/drawing/2014/main" id="{6CD04EC8-C873-FF64-A6BC-6222D2598A09}"/>
              </a:ext>
            </a:extLst>
          </p:cNvPr>
          <p:cNvSpPr/>
          <p:nvPr/>
        </p:nvSpPr>
        <p:spPr>
          <a:xfrm>
            <a:off x="301224" y="2018443"/>
            <a:ext cx="13517517" cy="1088708"/>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These certification bodies provide third-party verification that companies meet relevant standards and possess the technical capabilities required for professional system installation and maintenance.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Certification typically involves initial assessment, ongoing surveillance audits, and regular technical inspections.</a:t>
            </a:r>
            <a:endParaRPr lang="en-US" sz="2400" dirty="0"/>
          </a:p>
        </p:txBody>
      </p:sp>
    </p:spTree>
    <p:extLst>
      <p:ext uri="{BB962C8B-B14F-4D97-AF65-F5344CB8AC3E}">
        <p14:creationId xmlns:p14="http://schemas.microsoft.com/office/powerpoint/2010/main" val="5307848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2ABCF5-504E-BFC5-DCCC-76879E060BE0}"/>
            </a:ext>
          </a:extLst>
        </p:cNvPr>
        <p:cNvGrpSpPr/>
        <p:nvPr/>
      </p:nvGrpSpPr>
      <p:grpSpPr>
        <a:xfrm>
          <a:off x="0" y="0"/>
          <a:ext cx="0" cy="0"/>
          <a:chOff x="0" y="0"/>
          <a:chExt cx="0" cy="0"/>
        </a:xfrm>
      </p:grpSpPr>
      <p:pic>
        <p:nvPicPr>
          <p:cNvPr id="2" name="Image 0" descr="preencoded.png">
            <a:extLst>
              <a:ext uri="{FF2B5EF4-FFF2-40B4-BE49-F238E27FC236}">
                <a16:creationId xmlns:a16="http://schemas.microsoft.com/office/drawing/2014/main" id="{482F1130-20AC-C242-6B91-1376AEF2E9A4}"/>
              </a:ext>
            </a:extLst>
          </p:cNvPr>
          <p:cNvPicPr>
            <a:picLocks/>
          </p:cNvPicPr>
          <p:nvPr/>
        </p:nvPicPr>
        <p:blipFill>
          <a:blip r:embed="rId3" cstate="screen">
            <a:extLst>
              <a:ext uri="{28A0092B-C50C-407E-A947-70E740481C1C}">
                <a14:useLocalDpi xmlns:a14="http://schemas.microsoft.com/office/drawing/2010/main"/>
              </a:ext>
            </a:extLst>
          </a:blip>
          <a:stretch>
            <a:fillRect/>
          </a:stretch>
        </p:blipFill>
        <p:spPr>
          <a:xfrm>
            <a:off x="10281264" y="1153030"/>
            <a:ext cx="3883473" cy="6032891"/>
          </a:xfrm>
          <a:prstGeom prst="rect">
            <a:avLst/>
          </a:prstGeom>
        </p:spPr>
      </p:pic>
      <p:sp>
        <p:nvSpPr>
          <p:cNvPr id="3" name="Text 0">
            <a:extLst>
              <a:ext uri="{FF2B5EF4-FFF2-40B4-BE49-F238E27FC236}">
                <a16:creationId xmlns:a16="http://schemas.microsoft.com/office/drawing/2014/main" id="{560BF1FA-ED87-9412-1210-75A4EE894091}"/>
              </a:ext>
            </a:extLst>
          </p:cNvPr>
          <p:cNvSpPr>
            <a:spLocks/>
          </p:cNvSpPr>
          <p:nvPr/>
        </p:nvSpPr>
        <p:spPr>
          <a:xfrm>
            <a:off x="301224" y="1153030"/>
            <a:ext cx="13899846" cy="646331"/>
          </a:xfrm>
          <a:prstGeom prst="rect">
            <a:avLst/>
          </a:prstGeom>
          <a:noFill/>
          <a:ln/>
        </p:spPr>
        <p:txBody>
          <a:bodyPr wrap="none" lIns="0" tIns="0" rIns="0" bIns="0" rtlCol="0" anchor="t"/>
          <a:lstStyle/>
          <a:p>
            <a:pPr marL="0" indent="0" algn="l">
              <a:lnSpc>
                <a:spcPts val="4300"/>
              </a:lnSpc>
              <a:buNone/>
            </a:pPr>
            <a:r>
              <a:rPr lang="en-US" sz="3600" b="1" dirty="0">
                <a:solidFill>
                  <a:srgbClr val="FC4421"/>
                </a:solidFill>
                <a:latin typeface="+mj-lt"/>
                <a:ea typeface="Arial Black Bold" pitchFamily="34" charset="-122"/>
                <a:cs typeface="Arial Black Bold" pitchFamily="34" charset="-120"/>
              </a:rPr>
              <a:t>Documentation requirements</a:t>
            </a:r>
            <a:endParaRPr lang="en-US" sz="3600" dirty="0">
              <a:latin typeface="+mj-lt"/>
            </a:endParaRPr>
          </a:p>
        </p:txBody>
      </p:sp>
      <p:sp>
        <p:nvSpPr>
          <p:cNvPr id="13" name="Text 10">
            <a:extLst>
              <a:ext uri="{FF2B5EF4-FFF2-40B4-BE49-F238E27FC236}">
                <a16:creationId xmlns:a16="http://schemas.microsoft.com/office/drawing/2014/main" id="{0F69613F-EFBA-A112-3F9F-EC62725B6578}"/>
              </a:ext>
            </a:extLst>
          </p:cNvPr>
          <p:cNvSpPr/>
          <p:nvPr/>
        </p:nvSpPr>
        <p:spPr>
          <a:xfrm>
            <a:off x="301224" y="1929708"/>
            <a:ext cx="9362555" cy="838676"/>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Comprehensive documentation is essential for protection systems throughout their lifecycle. British Standards specify minimum documentation requirements for each system type, covering design rationale, installation details, commissioning results, and ongoing maintenance activities.</a:t>
            </a:r>
            <a:endParaRPr lang="en-US" sz="2400" dirty="0"/>
          </a:p>
        </p:txBody>
      </p:sp>
      <p:sp>
        <p:nvSpPr>
          <p:cNvPr id="14" name="Text 11">
            <a:extLst>
              <a:ext uri="{FF2B5EF4-FFF2-40B4-BE49-F238E27FC236}">
                <a16:creationId xmlns:a16="http://schemas.microsoft.com/office/drawing/2014/main" id="{3A5707BA-2B18-D7AA-1C6D-C69CE0CBE10C}"/>
              </a:ext>
            </a:extLst>
          </p:cNvPr>
          <p:cNvSpPr/>
          <p:nvPr/>
        </p:nvSpPr>
        <p:spPr>
          <a:xfrm>
            <a:off x="301224" y="4010708"/>
            <a:ext cx="9254271" cy="838676"/>
          </a:xfrm>
          <a:prstGeom prst="rect">
            <a:avLst/>
          </a:prstGeom>
          <a:noFill/>
          <a:ln/>
        </p:spPr>
        <p:txBody>
          <a:bodyPr wrap="square" lIns="0" tIns="0" rIns="0" bIns="0" rtlCol="0" anchor="t"/>
          <a:lstStyle/>
          <a:p>
            <a:pPr marL="342900" indent="-342900" algn="l">
              <a:lnSpc>
                <a:spcPct val="110000"/>
              </a:lnSpc>
              <a:spcAft>
                <a:spcPts val="1200"/>
              </a:spcAft>
              <a:buFont typeface="Arial" panose="020B0604020202020204" pitchFamily="34" charset="0"/>
              <a:buChar char="•"/>
            </a:pPr>
            <a:r>
              <a:rPr lang="en-US" sz="2400" dirty="0">
                <a:solidFill>
                  <a:srgbClr val="000000"/>
                </a:solidFill>
                <a:latin typeface="Arial" panose="020B0604020202020204" pitchFamily="34" charset="0"/>
                <a:ea typeface="Arial Black" pitchFamily="34" charset="-122"/>
                <a:cs typeface="Arial" panose="020B0604020202020204" pitchFamily="34" charset="0"/>
              </a:rPr>
              <a:t>Fire systems - records must be maintained in a logbook as required by the Regulatory Reform (Fire Safety) Order. </a:t>
            </a:r>
          </a:p>
          <a:p>
            <a:pPr marL="342900" indent="-342900" algn="l">
              <a:lnSpc>
                <a:spcPct val="110000"/>
              </a:lnSpc>
              <a:spcAft>
                <a:spcPts val="1200"/>
              </a:spcAft>
              <a:buFont typeface="Arial" panose="020B0604020202020204" pitchFamily="34" charset="0"/>
              <a:buChar char="•"/>
            </a:pPr>
            <a:r>
              <a:rPr lang="en-US" sz="2400" dirty="0">
                <a:solidFill>
                  <a:srgbClr val="000000"/>
                </a:solidFill>
                <a:latin typeface="Arial" panose="020B0604020202020204" pitchFamily="34" charset="0"/>
                <a:ea typeface="Arial Black" pitchFamily="34" charset="-122"/>
                <a:cs typeface="Arial" panose="020B0604020202020204" pitchFamily="34" charset="0"/>
              </a:rPr>
              <a:t>Intruder alarms - require documentation of all false alarm causes and remedial actions. </a:t>
            </a:r>
          </a:p>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Documentation forms crucial evidence of compliance with regulatory requirements and due diligence.</a:t>
            </a:r>
            <a:endParaRPr lang="en-US" sz="2400" dirty="0"/>
          </a:p>
        </p:txBody>
      </p:sp>
    </p:spTree>
    <p:extLst>
      <p:ext uri="{BB962C8B-B14F-4D97-AF65-F5344CB8AC3E}">
        <p14:creationId xmlns:p14="http://schemas.microsoft.com/office/powerpoint/2010/main" val="383193068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1AC601-0B65-8539-5B3B-85D3C43CB062}"/>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688E7A0-8E1C-CBCD-3047-ADA4FABE8B7E}"/>
              </a:ext>
            </a:extLst>
          </p:cNvPr>
          <p:cNvSpPr>
            <a:spLocks noGrp="1"/>
          </p:cNvSpPr>
          <p:nvPr>
            <p:ph type="title"/>
          </p:nvPr>
        </p:nvSpPr>
        <p:spPr>
          <a:xfrm>
            <a:off x="301224" y="1153030"/>
            <a:ext cx="13899846" cy="646331"/>
          </a:xfrm>
        </p:spPr>
        <p:txBody>
          <a:bodyPr/>
          <a:lstStyle/>
          <a:p>
            <a:r>
              <a:rPr lang="en-GB" sz="3600" dirty="0"/>
              <a:t>Summary</a:t>
            </a:r>
          </a:p>
        </p:txBody>
      </p:sp>
      <p:sp>
        <p:nvSpPr>
          <p:cNvPr id="16" name="Text 9">
            <a:extLst>
              <a:ext uri="{FF2B5EF4-FFF2-40B4-BE49-F238E27FC236}">
                <a16:creationId xmlns:a16="http://schemas.microsoft.com/office/drawing/2014/main" id="{FFA0EB4E-87E5-BA76-526A-970799E7CEDF}"/>
              </a:ext>
            </a:extLst>
          </p:cNvPr>
          <p:cNvSpPr/>
          <p:nvPr/>
        </p:nvSpPr>
        <p:spPr>
          <a:xfrm>
            <a:off x="421851" y="2157569"/>
            <a:ext cx="13377624" cy="572453"/>
          </a:xfrm>
          <a:prstGeom prst="rect">
            <a:avLst/>
          </a:prstGeom>
          <a:noFill/>
          <a:ln/>
        </p:spPr>
        <p:txBody>
          <a:bodyPr wrap="square" lIns="0" tIns="0" rIns="0" bIns="0" rtlCol="0" anchor="t"/>
          <a:lstStyle/>
          <a:p>
            <a:pPr marL="0" marR="0" lvl="0" indent="0" algn="l" defTabSz="914400" rtl="0" eaLnBrk="1" fontAlgn="base" latinLnBrk="0" hangingPunct="1">
              <a:lnSpc>
                <a:spcPct val="110000"/>
              </a:lnSpc>
              <a:spcBef>
                <a:spcPts val="0"/>
              </a:spcBef>
              <a:spcAft>
                <a:spcPts val="1434"/>
              </a:spcAft>
              <a:buClrTx/>
              <a:buSzTx/>
              <a:buFontTx/>
              <a:buNone/>
              <a:tabLst/>
              <a:defRPr/>
            </a:pPr>
            <a:r>
              <a:rPr lang="en-GB" sz="2400" kern="0" dirty="0">
                <a:solidFill>
                  <a:srgbClr val="000000"/>
                </a:solidFill>
                <a:latin typeface="Arial"/>
                <a:ea typeface="ＭＳ Ｐゴシック" charset="-128"/>
                <a:cs typeface="Arial"/>
              </a:rPr>
              <a:t>Y</a:t>
            </a:r>
            <a:r>
              <a:rPr kumimoji="0" lang="en-GB" sz="2400" b="0" i="0" u="none" strike="noStrike" kern="0" cap="none" spc="0" normalizeH="0" baseline="0" noProof="0" dirty="0" err="1">
                <a:ln>
                  <a:noFill/>
                </a:ln>
                <a:solidFill>
                  <a:srgbClr val="000000"/>
                </a:solidFill>
                <a:effectLst/>
                <a:uLnTx/>
                <a:uFillTx/>
                <a:latin typeface="Arial"/>
                <a:ea typeface="ＭＳ Ｐゴシック" charset="-128"/>
                <a:cs typeface="Arial"/>
              </a:rPr>
              <a:t>ou</a:t>
            </a:r>
            <a:r>
              <a:rPr kumimoji="0" lang="en-GB" sz="2400" b="0" i="0" u="none" strike="noStrike" kern="0" cap="none" spc="0" normalizeH="0" baseline="0" noProof="0" dirty="0">
                <a:ln>
                  <a:noFill/>
                </a:ln>
                <a:solidFill>
                  <a:srgbClr val="000000"/>
                </a:solidFill>
                <a:effectLst/>
                <a:uLnTx/>
                <a:uFillTx/>
                <a:latin typeface="Arial"/>
                <a:ea typeface="ＭＳ Ｐゴシック" charset="-128"/>
                <a:cs typeface="Arial"/>
              </a:rPr>
              <a:t> should now be able to:</a:t>
            </a:r>
          </a:p>
          <a:p>
            <a:pPr marL="457200" marR="0" lvl="0" indent="-457200" algn="l" defTabSz="914400" rtl="0" eaLnBrk="1" fontAlgn="base" latinLnBrk="0" hangingPunct="1">
              <a:lnSpc>
                <a:spcPct val="110000"/>
              </a:lnSpc>
              <a:spcBef>
                <a:spcPts val="0"/>
              </a:spcBef>
              <a:spcAft>
                <a:spcPts val="1434"/>
              </a:spcAft>
              <a:buClrTx/>
              <a:buSzTx/>
              <a:buFont typeface="Arial" panose="020B0604020202020204" pitchFamily="34" charset="0"/>
              <a:buChar char="•"/>
              <a:tabLst/>
              <a:defRPr/>
            </a:pPr>
            <a:r>
              <a:rPr kumimoji="0" lang="en-GB" sz="2400" b="1" i="0" u="none" strike="noStrike" kern="0" cap="none" spc="0" normalizeH="0" baseline="0" noProof="0" dirty="0">
                <a:ln>
                  <a:noFill/>
                </a:ln>
                <a:solidFill>
                  <a:srgbClr val="000000"/>
                </a:solidFill>
                <a:effectLst/>
                <a:uLnTx/>
                <a:uFillTx/>
                <a:latin typeface="Arial"/>
                <a:ea typeface="ＭＳ Ｐゴシック" charset="-128"/>
                <a:cs typeface="Arial"/>
              </a:rPr>
              <a:t>Understand</a:t>
            </a:r>
            <a:r>
              <a:rPr kumimoji="0" lang="en-GB" sz="2400" b="0" i="0" u="none" strike="noStrike" kern="0" cap="none" spc="0" normalizeH="0" baseline="0" noProof="0" dirty="0">
                <a:ln>
                  <a:noFill/>
                </a:ln>
                <a:solidFill>
                  <a:srgbClr val="000000"/>
                </a:solidFill>
                <a:effectLst/>
                <a:uLnTx/>
                <a:uFillTx/>
                <a:latin typeface="Arial"/>
                <a:ea typeface="ＭＳ Ｐゴシック" charset="-128"/>
                <a:cs typeface="Arial"/>
              </a:rPr>
              <a:t> the types of protection systems used in the industry.</a:t>
            </a:r>
          </a:p>
          <a:p>
            <a:pPr marL="457200" marR="0" lvl="0" indent="-457200" algn="l" defTabSz="914400" rtl="0" eaLnBrk="1" fontAlgn="base" latinLnBrk="0" hangingPunct="1">
              <a:lnSpc>
                <a:spcPct val="110000"/>
              </a:lnSpc>
              <a:spcBef>
                <a:spcPts val="0"/>
              </a:spcBef>
              <a:spcAft>
                <a:spcPts val="1434"/>
              </a:spcAft>
              <a:buClrTx/>
              <a:buSzTx/>
              <a:buFont typeface="Arial" panose="020B0604020202020204" pitchFamily="34" charset="0"/>
              <a:buChar char="•"/>
              <a:tabLst/>
              <a:defRPr/>
            </a:pPr>
            <a:r>
              <a:rPr kumimoji="0" lang="en-GB" sz="2400" b="1" i="0" u="none" strike="noStrike" kern="0" cap="none" spc="0" normalizeH="0" baseline="0" noProof="0" dirty="0">
                <a:ln>
                  <a:noFill/>
                </a:ln>
                <a:solidFill>
                  <a:srgbClr val="000000"/>
                </a:solidFill>
                <a:effectLst/>
                <a:uLnTx/>
                <a:uFillTx/>
                <a:latin typeface="Arial"/>
                <a:ea typeface="ＭＳ Ｐゴシック" charset="-128"/>
                <a:cs typeface="Arial"/>
              </a:rPr>
              <a:t>Understand</a:t>
            </a:r>
            <a:r>
              <a:rPr kumimoji="0" lang="en-GB" sz="2400" b="0" i="0" u="none" strike="noStrike" kern="0" cap="none" spc="0" normalizeH="0" baseline="0" noProof="0" dirty="0">
                <a:ln>
                  <a:noFill/>
                </a:ln>
                <a:solidFill>
                  <a:srgbClr val="000000"/>
                </a:solidFill>
                <a:effectLst/>
                <a:uLnTx/>
                <a:uFillTx/>
                <a:latin typeface="Arial"/>
                <a:ea typeface="ＭＳ Ｐゴシック" charset="-128"/>
                <a:cs typeface="Arial"/>
              </a:rPr>
              <a:t> signalling and notification types used in protection systems.</a:t>
            </a:r>
          </a:p>
          <a:p>
            <a:pPr marL="457200" marR="0" lvl="0" indent="-457200" algn="l" defTabSz="914400" rtl="0" eaLnBrk="1" fontAlgn="base" latinLnBrk="0" hangingPunct="1">
              <a:lnSpc>
                <a:spcPct val="110000"/>
              </a:lnSpc>
              <a:spcBef>
                <a:spcPts val="0"/>
              </a:spcBef>
              <a:spcAft>
                <a:spcPts val="1434"/>
              </a:spcAft>
              <a:buClrTx/>
              <a:buSzTx/>
              <a:buFont typeface="Arial" panose="020B0604020202020204" pitchFamily="34" charset="0"/>
              <a:buChar char="•"/>
              <a:tabLst/>
              <a:defRPr/>
            </a:pPr>
            <a:r>
              <a:rPr kumimoji="0" lang="en-GB" sz="2400" b="1" i="0" u="none" strike="noStrike" kern="0" cap="none" spc="0" normalizeH="0" baseline="0" noProof="0" dirty="0">
                <a:ln>
                  <a:noFill/>
                </a:ln>
                <a:solidFill>
                  <a:srgbClr val="000000"/>
                </a:solidFill>
                <a:effectLst/>
                <a:uLnTx/>
                <a:uFillTx/>
                <a:latin typeface="Arial"/>
                <a:ea typeface="ＭＳ Ｐゴシック" charset="-128"/>
                <a:cs typeface="Arial"/>
              </a:rPr>
              <a:t>Understand</a:t>
            </a:r>
            <a:r>
              <a:rPr kumimoji="0" lang="en-GB" sz="2400" b="0" i="0" u="none" strike="noStrike" kern="0" cap="none" spc="0" normalizeH="0" baseline="0" noProof="0" dirty="0">
                <a:ln>
                  <a:noFill/>
                </a:ln>
                <a:solidFill>
                  <a:srgbClr val="000000"/>
                </a:solidFill>
                <a:effectLst/>
                <a:uLnTx/>
                <a:uFillTx/>
                <a:latin typeface="Arial"/>
                <a:ea typeface="ＭＳ Ｐゴシック" charset="-128"/>
                <a:cs typeface="Arial"/>
              </a:rPr>
              <a:t> basic transmission methods in protection systems.</a:t>
            </a:r>
          </a:p>
        </p:txBody>
      </p:sp>
    </p:spTree>
    <p:extLst>
      <p:ext uri="{BB962C8B-B14F-4D97-AF65-F5344CB8AC3E}">
        <p14:creationId xmlns:p14="http://schemas.microsoft.com/office/powerpoint/2010/main" val="182593818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100DF00-DDB1-9E17-D96C-C839324D3C8E}"/>
              </a:ext>
            </a:extLst>
          </p:cNvPr>
          <p:cNvSpPr txBox="1"/>
          <p:nvPr/>
        </p:nvSpPr>
        <p:spPr>
          <a:xfrm>
            <a:off x="4489536" y="1868421"/>
            <a:ext cx="5840060" cy="1085682"/>
          </a:xfrm>
          <a:prstGeom prst="rect">
            <a:avLst/>
          </a:prstGeom>
          <a:noFill/>
        </p:spPr>
        <p:txBody>
          <a:bodyPr wrap="none" rtlCol="0">
            <a:spAutoFit/>
          </a:bodyPr>
          <a:lstStyle/>
          <a:p>
            <a:pPr algn="ctr" defTabSz="1092982" fontAlgn="base">
              <a:spcBef>
                <a:spcPct val="0"/>
              </a:spcBef>
              <a:spcAft>
                <a:spcPct val="0"/>
              </a:spcAft>
            </a:pPr>
            <a:r>
              <a:rPr lang="en-GB" sz="6455">
                <a:solidFill>
                  <a:srgbClr val="FC4421"/>
                </a:solidFill>
                <a:latin typeface="Arial" pitchFamily="-105" charset="0"/>
                <a:ea typeface="ＭＳ Ｐゴシック" pitchFamily="-105" charset="-128"/>
              </a:rPr>
              <a:t>Any questions?</a:t>
            </a:r>
          </a:p>
        </p:txBody>
      </p:sp>
      <p:sp>
        <p:nvSpPr>
          <p:cNvPr id="2" name="TextBox 1">
            <a:extLst>
              <a:ext uri="{FF2B5EF4-FFF2-40B4-BE49-F238E27FC236}">
                <a16:creationId xmlns:a16="http://schemas.microsoft.com/office/drawing/2014/main" id="{A082C829-97D3-0D7F-473C-636C94AAC329}"/>
              </a:ext>
            </a:extLst>
          </p:cNvPr>
          <p:cNvSpPr txBox="1"/>
          <p:nvPr/>
        </p:nvSpPr>
        <p:spPr>
          <a:xfrm>
            <a:off x="1131387" y="4396724"/>
            <a:ext cx="11304908" cy="2062103"/>
          </a:xfrm>
          <a:prstGeom prst="rect">
            <a:avLst/>
          </a:prstGeom>
          <a:noFill/>
        </p:spPr>
        <p:txBody>
          <a:bodyPr wrap="square" lIns="91440" tIns="45720" rIns="91440" bIns="45720" anchor="t">
            <a:spAutoFit/>
          </a:bodyPr>
          <a:lstStyle/>
          <a:p>
            <a:r>
              <a:rPr lang="en-GB" sz="1800" b="0" i="0" dirty="0">
                <a:solidFill>
                  <a:srgbClr val="000000"/>
                </a:solidFill>
                <a:effectLst/>
                <a:latin typeface="inherit"/>
                <a:ea typeface="ＭＳ Ｐゴシック"/>
              </a:rPr>
              <a:t>Copyright in this </a:t>
            </a:r>
            <a:r>
              <a:rPr lang="en-GB" sz="1800" dirty="0">
                <a:solidFill>
                  <a:srgbClr val="000000"/>
                </a:solidFill>
                <a:latin typeface="inherit"/>
                <a:ea typeface="ＭＳ Ｐゴシック"/>
              </a:rPr>
              <a:t>document</a:t>
            </a:r>
            <a:r>
              <a:rPr lang="en-GB" sz="1800" b="0" i="0" dirty="0">
                <a:solidFill>
                  <a:srgbClr val="000000"/>
                </a:solidFill>
                <a:effectLst/>
                <a:latin typeface="inherit"/>
                <a:ea typeface="ＭＳ Ｐゴシック"/>
              </a:rPr>
              <a:t> belongs to and is used under licence from the Department for Education, © 2025.</a:t>
            </a:r>
            <a:endParaRPr lang="en-GB" sz="1800" b="0" i="0" dirty="0">
              <a:solidFill>
                <a:srgbClr val="242424"/>
              </a:solidFill>
              <a:effectLst/>
              <a:latin typeface="Aptos" panose="020B0004020202020204" pitchFamily="34" charset="0"/>
              <a:ea typeface="ＭＳ Ｐゴシック"/>
            </a:endParaRPr>
          </a:p>
          <a:p>
            <a:pPr algn="l" fontAlgn="base">
              <a:buNone/>
            </a:pPr>
            <a:endParaRPr lang="en-GB" sz="1800" b="0" i="0" dirty="0">
              <a:solidFill>
                <a:srgbClr val="242424"/>
              </a:solidFill>
              <a:effectLst/>
              <a:latin typeface="Aptos" panose="020B0004020202020204" pitchFamily="34" charset="0"/>
            </a:endParaRPr>
          </a:p>
          <a:p>
            <a:pPr algn="l" fontAlgn="base">
              <a:buNone/>
            </a:pPr>
            <a:r>
              <a:rPr lang="en-GB" sz="1800" b="0" i="0" dirty="0">
                <a:solidFill>
                  <a:srgbClr val="000000"/>
                </a:solidFill>
                <a:effectLst/>
                <a:latin typeface="inherit"/>
              </a:rPr>
              <a:t>‘T-LEVELS’ and ‘T Level’ are registered trademarks of the Department for Education.</a:t>
            </a:r>
            <a:endParaRPr lang="en-GB" sz="1800" b="0" i="0" dirty="0">
              <a:solidFill>
                <a:srgbClr val="242424"/>
              </a:solidFill>
              <a:effectLst/>
              <a:latin typeface="Aptos" panose="020B0004020202020204" pitchFamily="34" charset="0"/>
            </a:endParaRPr>
          </a:p>
          <a:p>
            <a:pPr algn="l" fontAlgn="base">
              <a:buNone/>
            </a:pPr>
            <a:endParaRPr lang="en-GB" sz="1800" b="0" i="0" dirty="0">
              <a:solidFill>
                <a:srgbClr val="242424"/>
              </a:solidFill>
              <a:effectLst/>
              <a:latin typeface="Aptos" panose="020B0004020202020204" pitchFamily="34" charset="0"/>
            </a:endParaRPr>
          </a:p>
          <a:p>
            <a:pPr algn="l" fontAlgn="base">
              <a:buNone/>
            </a:pPr>
            <a:r>
              <a:rPr lang="en-GB" sz="1800" b="0" i="0" dirty="0">
                <a:solidFill>
                  <a:srgbClr val="000000"/>
                </a:solidFill>
                <a:effectLst/>
                <a:latin typeface="inherit"/>
              </a:rPr>
              <a:t>WJEC is authorised by the Department for Education to develop and deliver this T Level Technical Qualification.</a:t>
            </a:r>
          </a:p>
          <a:p>
            <a:pPr algn="l" fontAlgn="base">
              <a:buNone/>
            </a:pPr>
            <a:endParaRPr lang="en-GB" sz="1800" dirty="0">
              <a:solidFill>
                <a:srgbClr val="000000"/>
              </a:solidFill>
              <a:latin typeface="inherit"/>
            </a:endParaRPr>
          </a:p>
          <a:p>
            <a:r>
              <a:rPr lang="en-US" altLang="en-US" sz="1800" dirty="0">
                <a:solidFill>
                  <a:srgbClr val="000000"/>
                </a:solidFill>
                <a:latin typeface="inherit"/>
                <a:ea typeface="ＭＳ Ｐゴシック"/>
              </a:rPr>
              <a:t>WJEC operates in England under the name </a:t>
            </a:r>
            <a:r>
              <a:rPr lang="en-US" altLang="en-US" sz="1800" dirty="0" err="1">
                <a:solidFill>
                  <a:srgbClr val="000000"/>
                </a:solidFill>
                <a:latin typeface="inherit"/>
                <a:ea typeface="ＭＳ Ｐゴシック"/>
              </a:rPr>
              <a:t>Eduqas</a:t>
            </a:r>
            <a:r>
              <a:rPr lang="en-US" altLang="en-US" sz="1800" dirty="0">
                <a:solidFill>
                  <a:srgbClr val="000000"/>
                </a:solidFill>
                <a:latin typeface="inherit"/>
                <a:ea typeface="ＭＳ Ｐゴシック"/>
              </a:rPr>
              <a:t> which is a registered trademark of WJEC.</a:t>
            </a:r>
          </a:p>
        </p:txBody>
      </p:sp>
    </p:spTree>
    <p:extLst>
      <p:ext uri="{BB962C8B-B14F-4D97-AF65-F5344CB8AC3E}">
        <p14:creationId xmlns:p14="http://schemas.microsoft.com/office/powerpoint/2010/main" val="24024890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Text 0"/>
          <p:cNvSpPr>
            <a:spLocks/>
          </p:cNvSpPr>
          <p:nvPr/>
        </p:nvSpPr>
        <p:spPr>
          <a:xfrm>
            <a:off x="301224" y="1153030"/>
            <a:ext cx="13899846" cy="646331"/>
          </a:xfrm>
          <a:prstGeom prst="rect">
            <a:avLst/>
          </a:prstGeom>
          <a:noFill/>
          <a:ln/>
        </p:spPr>
        <p:txBody>
          <a:bodyPr wrap="square" lIns="0" tIns="0" rIns="0" bIns="0" rtlCol="0" anchor="t"/>
          <a:lstStyle/>
          <a:p>
            <a:pPr marL="0" indent="0" algn="l">
              <a:lnSpc>
                <a:spcPts val="5550"/>
              </a:lnSpc>
              <a:buNone/>
            </a:pPr>
            <a:r>
              <a:rPr lang="en-US" sz="3600" b="1" dirty="0">
                <a:solidFill>
                  <a:srgbClr val="FC4421"/>
                </a:solidFill>
                <a:latin typeface="+mj-lt"/>
                <a:ea typeface="Arial Black Bold" pitchFamily="34" charset="-122"/>
                <a:cs typeface="Arial Black Bold" pitchFamily="34" charset="-120"/>
              </a:rPr>
              <a:t>Fire detection systems: conventional vs addressable</a:t>
            </a:r>
            <a:endParaRPr lang="en-US" sz="3600" dirty="0">
              <a:latin typeface="+mj-lt"/>
            </a:endParaRPr>
          </a:p>
        </p:txBody>
      </p:sp>
      <p:sp>
        <p:nvSpPr>
          <p:cNvPr id="3" name="Text 1"/>
          <p:cNvSpPr/>
          <p:nvPr/>
        </p:nvSpPr>
        <p:spPr>
          <a:xfrm>
            <a:off x="793790" y="2060852"/>
            <a:ext cx="3039189" cy="354330"/>
          </a:xfrm>
          <a:prstGeom prst="rect">
            <a:avLst/>
          </a:prstGeom>
          <a:noFill/>
          <a:ln/>
        </p:spPr>
        <p:txBody>
          <a:bodyPr wrap="none" lIns="0" tIns="0" rIns="0" bIns="0" rtlCol="0" anchor="t"/>
          <a:lstStyle/>
          <a:p>
            <a:pPr marL="0" indent="0" algn="l">
              <a:lnSpc>
                <a:spcPts val="2750"/>
              </a:lnSpc>
              <a:buNone/>
            </a:pPr>
            <a:r>
              <a:rPr lang="en-US" sz="2400" b="1" dirty="0">
                <a:ea typeface="Arial Black Bold" pitchFamily="34" charset="-122"/>
                <a:cs typeface="Arial Black Bold" pitchFamily="34" charset="-120"/>
              </a:rPr>
              <a:t>Conventional systems</a:t>
            </a:r>
            <a:endParaRPr lang="en-US" sz="2400" dirty="0"/>
          </a:p>
        </p:txBody>
      </p:sp>
      <p:sp>
        <p:nvSpPr>
          <p:cNvPr id="4" name="Text 2"/>
          <p:cNvSpPr/>
          <p:nvPr/>
        </p:nvSpPr>
        <p:spPr>
          <a:xfrm>
            <a:off x="793790" y="2510194"/>
            <a:ext cx="6244709" cy="1088708"/>
          </a:xfrm>
          <a:prstGeom prst="rect">
            <a:avLst/>
          </a:prstGeom>
          <a:noFill/>
          <a:ln/>
        </p:spPr>
        <p:txBody>
          <a:bodyPr wrap="square" lIns="0" tIns="0" rIns="0" bIns="0" rtlCol="0" anchor="t"/>
          <a:lstStyle/>
          <a:p>
            <a:pPr marL="0" indent="0" algn="l">
              <a:lnSpc>
                <a:spcPts val="28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Organised into zones where multiple devices trigger the same zone alarm. Cost-effective for smaller premises but provides less precise location information.</a:t>
            </a:r>
            <a:endParaRPr lang="en-US" sz="2400" dirty="0"/>
          </a:p>
        </p:txBody>
      </p:sp>
      <p:sp>
        <p:nvSpPr>
          <p:cNvPr id="5" name="Text 3"/>
          <p:cNvSpPr/>
          <p:nvPr/>
        </p:nvSpPr>
        <p:spPr>
          <a:xfrm>
            <a:off x="786171" y="4114800"/>
            <a:ext cx="6244709" cy="362903"/>
          </a:xfrm>
          <a:prstGeom prst="rect">
            <a:avLst/>
          </a:prstGeom>
          <a:noFill/>
          <a:ln/>
        </p:spPr>
        <p:txBody>
          <a:bodyPr wrap="non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400" dirty="0">
                <a:ea typeface="ＭＳ Ｐゴシック" charset="-128"/>
              </a:rPr>
              <a:t>Zone-based identification</a:t>
            </a:r>
          </a:p>
        </p:txBody>
      </p:sp>
      <p:sp>
        <p:nvSpPr>
          <p:cNvPr id="6" name="Text 4"/>
          <p:cNvSpPr/>
          <p:nvPr/>
        </p:nvSpPr>
        <p:spPr>
          <a:xfrm>
            <a:off x="786171" y="4556998"/>
            <a:ext cx="6244709" cy="362903"/>
          </a:xfrm>
          <a:prstGeom prst="rect">
            <a:avLst/>
          </a:prstGeom>
          <a:noFill/>
          <a:ln/>
        </p:spPr>
        <p:txBody>
          <a:bodyPr wrap="non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400" dirty="0">
                <a:ea typeface="ＭＳ Ｐゴシック" charset="-128"/>
              </a:rPr>
              <a:t>Simpler wiring and configuration</a:t>
            </a:r>
          </a:p>
        </p:txBody>
      </p:sp>
      <p:sp>
        <p:nvSpPr>
          <p:cNvPr id="7" name="Text 5"/>
          <p:cNvSpPr/>
          <p:nvPr/>
        </p:nvSpPr>
        <p:spPr>
          <a:xfrm>
            <a:off x="786171" y="4999196"/>
            <a:ext cx="6244709" cy="362903"/>
          </a:xfrm>
          <a:prstGeom prst="rect">
            <a:avLst/>
          </a:prstGeom>
          <a:noFill/>
          <a:ln/>
        </p:spPr>
        <p:txBody>
          <a:bodyPr wrap="non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400" dirty="0">
                <a:ea typeface="ＭＳ Ｐゴシック" charset="-128"/>
              </a:rPr>
              <a:t>Lower initial cost</a:t>
            </a:r>
          </a:p>
        </p:txBody>
      </p:sp>
      <p:sp>
        <p:nvSpPr>
          <p:cNvPr id="8" name="Text 6"/>
          <p:cNvSpPr/>
          <p:nvPr/>
        </p:nvSpPr>
        <p:spPr>
          <a:xfrm>
            <a:off x="786171" y="5441394"/>
            <a:ext cx="6244709" cy="362903"/>
          </a:xfrm>
          <a:prstGeom prst="rect">
            <a:avLst/>
          </a:prstGeom>
          <a:noFill/>
          <a:ln/>
        </p:spPr>
        <p:txBody>
          <a:bodyPr wrap="non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400" dirty="0">
                <a:ea typeface="ＭＳ Ｐゴシック" charset="-128"/>
              </a:rPr>
              <a:t>Suitable for smaller installations</a:t>
            </a:r>
          </a:p>
        </p:txBody>
      </p:sp>
      <p:sp>
        <p:nvSpPr>
          <p:cNvPr id="9" name="Text 7"/>
          <p:cNvSpPr/>
          <p:nvPr/>
        </p:nvSpPr>
        <p:spPr>
          <a:xfrm>
            <a:off x="7599521" y="2060852"/>
            <a:ext cx="2945368" cy="354330"/>
          </a:xfrm>
          <a:prstGeom prst="rect">
            <a:avLst/>
          </a:prstGeom>
          <a:noFill/>
          <a:ln/>
        </p:spPr>
        <p:txBody>
          <a:bodyPr wrap="none" lIns="0" tIns="0" rIns="0" bIns="0" rtlCol="0" anchor="t"/>
          <a:lstStyle/>
          <a:p>
            <a:pPr marL="0" indent="0" algn="l">
              <a:lnSpc>
                <a:spcPts val="2750"/>
              </a:lnSpc>
              <a:buNone/>
            </a:pPr>
            <a:r>
              <a:rPr lang="en-US" sz="2400" b="1" dirty="0">
                <a:ea typeface="Arial Black Bold" pitchFamily="34" charset="-122"/>
                <a:cs typeface="Arial Black Bold" pitchFamily="34" charset="-120"/>
              </a:rPr>
              <a:t>Addressable systems</a:t>
            </a:r>
            <a:endParaRPr lang="en-US" sz="2400" dirty="0"/>
          </a:p>
        </p:txBody>
      </p:sp>
      <p:sp>
        <p:nvSpPr>
          <p:cNvPr id="10" name="Text 8"/>
          <p:cNvSpPr/>
          <p:nvPr/>
        </p:nvSpPr>
        <p:spPr>
          <a:xfrm>
            <a:off x="7599521" y="2510194"/>
            <a:ext cx="6244709" cy="1088708"/>
          </a:xfrm>
          <a:prstGeom prst="rect">
            <a:avLst/>
          </a:prstGeom>
          <a:noFill/>
          <a:ln/>
        </p:spPr>
        <p:txBody>
          <a:bodyPr wrap="square" lIns="0" tIns="0" rIns="0" bIns="0" rtlCol="0" anchor="t"/>
          <a:lstStyle/>
          <a:p>
            <a:pPr marL="0" indent="0" algn="l">
              <a:lnSpc>
                <a:spcPts val="28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Each device has a unique address, allowing precise identification of the activated detector or call point. Offers enhanced control and monitoring capabilities.</a:t>
            </a:r>
            <a:endParaRPr lang="en-US" sz="2400" dirty="0"/>
          </a:p>
        </p:txBody>
      </p:sp>
      <p:sp>
        <p:nvSpPr>
          <p:cNvPr id="11" name="Text 9"/>
          <p:cNvSpPr/>
          <p:nvPr/>
        </p:nvSpPr>
        <p:spPr>
          <a:xfrm>
            <a:off x="7591902" y="4114800"/>
            <a:ext cx="6244709" cy="362903"/>
          </a:xfrm>
          <a:prstGeom prst="rect">
            <a:avLst/>
          </a:prstGeom>
          <a:noFill/>
          <a:ln/>
        </p:spPr>
        <p:txBody>
          <a:bodyPr wrap="non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400" dirty="0">
                <a:ea typeface="ＭＳ Ｐゴシック" charset="-128"/>
              </a:rPr>
              <a:t>Individual device identification</a:t>
            </a:r>
          </a:p>
        </p:txBody>
      </p:sp>
      <p:sp>
        <p:nvSpPr>
          <p:cNvPr id="12" name="Text 10"/>
          <p:cNvSpPr/>
          <p:nvPr/>
        </p:nvSpPr>
        <p:spPr>
          <a:xfrm>
            <a:off x="7591902" y="4556998"/>
            <a:ext cx="6244709" cy="362903"/>
          </a:xfrm>
          <a:prstGeom prst="rect">
            <a:avLst/>
          </a:prstGeom>
          <a:noFill/>
          <a:ln/>
        </p:spPr>
        <p:txBody>
          <a:bodyPr wrap="non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400" dirty="0">
                <a:ea typeface="ＭＳ Ｐゴシック" charset="-128"/>
              </a:rPr>
              <a:t>Detailed status monitoring</a:t>
            </a:r>
          </a:p>
        </p:txBody>
      </p:sp>
      <p:sp>
        <p:nvSpPr>
          <p:cNvPr id="13" name="Text 11"/>
          <p:cNvSpPr/>
          <p:nvPr/>
        </p:nvSpPr>
        <p:spPr>
          <a:xfrm>
            <a:off x="7591902" y="4999196"/>
            <a:ext cx="6244709" cy="362903"/>
          </a:xfrm>
          <a:prstGeom prst="rect">
            <a:avLst/>
          </a:prstGeom>
          <a:noFill/>
          <a:ln/>
        </p:spPr>
        <p:txBody>
          <a:bodyPr wrap="non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400" dirty="0">
                <a:ea typeface="ＭＳ Ｐゴシック" charset="-128"/>
              </a:rPr>
              <a:t>Pre-alarm warnings</a:t>
            </a:r>
          </a:p>
        </p:txBody>
      </p:sp>
      <p:sp>
        <p:nvSpPr>
          <p:cNvPr id="14" name="Text 12"/>
          <p:cNvSpPr/>
          <p:nvPr/>
        </p:nvSpPr>
        <p:spPr>
          <a:xfrm>
            <a:off x="7591902" y="5441394"/>
            <a:ext cx="6244709" cy="362903"/>
          </a:xfrm>
          <a:prstGeom prst="rect">
            <a:avLst/>
          </a:prstGeom>
          <a:noFill/>
          <a:ln/>
        </p:spPr>
        <p:txBody>
          <a:bodyPr wrap="none" lIns="0" tIns="0" rIns="0" bIns="0" rtlCol="0" anchor="t"/>
          <a:lstStyle/>
          <a:p>
            <a:pPr marL="252000" indent="-252000" fontAlgn="base">
              <a:lnSpc>
                <a:spcPct val="110000"/>
              </a:lnSpc>
              <a:spcAft>
                <a:spcPts val="1200"/>
              </a:spcAft>
              <a:buSzPct val="100000"/>
              <a:buFont typeface="Arial" panose="020B0604020202020204" pitchFamily="34" charset="0"/>
              <a:buChar char="•"/>
            </a:pPr>
            <a:r>
              <a:rPr lang="en-US" sz="2400" dirty="0">
                <a:ea typeface="ＭＳ Ｐゴシック" charset="-128"/>
              </a:rPr>
              <a:t>Reduced false alarms</a:t>
            </a:r>
          </a:p>
        </p:txBody>
      </p:sp>
      <p:sp>
        <p:nvSpPr>
          <p:cNvPr id="15" name="Text 13"/>
          <p:cNvSpPr/>
          <p:nvPr/>
        </p:nvSpPr>
        <p:spPr>
          <a:xfrm>
            <a:off x="801409" y="6177321"/>
            <a:ext cx="13042821" cy="725805"/>
          </a:xfrm>
          <a:prstGeom prst="rect">
            <a:avLst/>
          </a:prstGeom>
          <a:noFill/>
          <a:ln/>
        </p:spPr>
        <p:txBody>
          <a:bodyPr wrap="square" lIns="0" tIns="0" rIns="0" bIns="0" rtlCol="0" anchor="t"/>
          <a:lstStyle/>
          <a:p>
            <a:pPr marL="0" indent="0" algn="l">
              <a:lnSpc>
                <a:spcPts val="28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Both systems must comply with BS 5839 standards, with system choice typically determined by building size, complexity, and risk assessment outcomes.</a:t>
            </a:r>
            <a:endParaRPr lang="en-US"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pic>
        <p:nvPicPr>
          <p:cNvPr id="9" name="Image 2" descr="preencoded.png"/>
          <p:cNvPicPr>
            <a:picLocks noChangeAspect="1"/>
          </p:cNvPicPr>
          <p:nvPr/>
        </p:nvPicPr>
        <p:blipFill>
          <a:blip r:embed="rId3"/>
          <a:stretch>
            <a:fillRect/>
          </a:stretch>
        </p:blipFill>
        <p:spPr>
          <a:xfrm>
            <a:off x="5072035" y="2378061"/>
            <a:ext cx="4571048" cy="4571048"/>
          </a:xfrm>
          <a:prstGeom prst="rect">
            <a:avLst/>
          </a:prstGeom>
        </p:spPr>
      </p:pic>
      <p:pic>
        <p:nvPicPr>
          <p:cNvPr id="13" name="Image 4" descr="preencoded.png"/>
          <p:cNvPicPr>
            <a:picLocks noChangeAspect="1"/>
          </p:cNvPicPr>
          <p:nvPr/>
        </p:nvPicPr>
        <p:blipFill>
          <a:blip r:embed="rId4"/>
          <a:stretch>
            <a:fillRect/>
          </a:stretch>
        </p:blipFill>
        <p:spPr>
          <a:xfrm>
            <a:off x="5058973" y="2395698"/>
            <a:ext cx="4571048" cy="4571048"/>
          </a:xfrm>
          <a:prstGeom prst="rect">
            <a:avLst/>
          </a:prstGeom>
        </p:spPr>
      </p:pic>
      <p:pic>
        <p:nvPicPr>
          <p:cNvPr id="17" name="Image 6" descr="preencoded.png"/>
          <p:cNvPicPr>
            <a:picLocks noChangeAspect="1"/>
          </p:cNvPicPr>
          <p:nvPr/>
        </p:nvPicPr>
        <p:blipFill>
          <a:blip r:embed="rId5"/>
          <a:stretch>
            <a:fillRect/>
          </a:stretch>
        </p:blipFill>
        <p:spPr>
          <a:xfrm>
            <a:off x="5029676" y="2412742"/>
            <a:ext cx="4571048" cy="4571048"/>
          </a:xfrm>
          <a:prstGeom prst="rect">
            <a:avLst/>
          </a:prstGeom>
        </p:spPr>
      </p:pic>
      <p:sp>
        <p:nvSpPr>
          <p:cNvPr id="2" name="Text 0"/>
          <p:cNvSpPr>
            <a:spLocks/>
          </p:cNvSpPr>
          <p:nvPr/>
        </p:nvSpPr>
        <p:spPr>
          <a:xfrm>
            <a:off x="301224" y="1153030"/>
            <a:ext cx="13899846" cy="646331"/>
          </a:xfrm>
          <a:prstGeom prst="rect">
            <a:avLst/>
          </a:prstGeom>
          <a:noFill/>
          <a:ln/>
        </p:spPr>
        <p:txBody>
          <a:bodyPr wrap="none" lIns="0" tIns="0" rIns="0" bIns="0" rtlCol="0" anchor="t"/>
          <a:lstStyle/>
          <a:p>
            <a:pPr marL="0" indent="0" algn="l">
              <a:lnSpc>
                <a:spcPts val="5500"/>
              </a:lnSpc>
              <a:buNone/>
            </a:pPr>
            <a:r>
              <a:rPr lang="en-US" sz="3600" b="1" dirty="0">
                <a:solidFill>
                  <a:srgbClr val="FC4421"/>
                </a:solidFill>
                <a:latin typeface="+mj-lt"/>
                <a:ea typeface="Arial Black Bold" pitchFamily="34" charset="-122"/>
                <a:cs typeface="Arial Black Bold" pitchFamily="34" charset="-120"/>
              </a:rPr>
              <a:t>Fire detection system components</a:t>
            </a:r>
            <a:endParaRPr lang="en-US" sz="3600" dirty="0">
              <a:latin typeface="+mj-lt"/>
            </a:endParaRPr>
          </a:p>
        </p:txBody>
      </p:sp>
      <p:sp>
        <p:nvSpPr>
          <p:cNvPr id="3" name="Text 1"/>
          <p:cNvSpPr/>
          <p:nvPr/>
        </p:nvSpPr>
        <p:spPr>
          <a:xfrm>
            <a:off x="1931405" y="2357973"/>
            <a:ext cx="2804160" cy="350401"/>
          </a:xfrm>
          <a:prstGeom prst="rect">
            <a:avLst/>
          </a:prstGeom>
          <a:noFill/>
          <a:ln/>
        </p:spPr>
        <p:txBody>
          <a:bodyPr wrap="none" lIns="0" tIns="0" rIns="0" bIns="0" rtlCol="0" anchor="t"/>
          <a:lstStyle/>
          <a:p>
            <a:pPr marL="0" indent="0" algn="r">
              <a:lnSpc>
                <a:spcPct val="110000"/>
              </a:lnSpc>
              <a:buNone/>
            </a:pPr>
            <a:r>
              <a:rPr lang="en-US" sz="2400" b="1" dirty="0">
                <a:solidFill>
                  <a:srgbClr val="000000"/>
                </a:solidFill>
                <a:ea typeface="Arial Black Bold" pitchFamily="34" charset="-122"/>
                <a:cs typeface="Arial Black Bold" pitchFamily="34" charset="-120"/>
              </a:rPr>
              <a:t>Detection devices</a:t>
            </a:r>
            <a:endParaRPr lang="en-US" sz="2400" dirty="0"/>
          </a:p>
        </p:txBody>
      </p:sp>
      <p:sp>
        <p:nvSpPr>
          <p:cNvPr id="4" name="Text 2"/>
          <p:cNvSpPr/>
          <p:nvPr/>
        </p:nvSpPr>
        <p:spPr>
          <a:xfrm>
            <a:off x="827458" y="2781567"/>
            <a:ext cx="3908107" cy="1076563"/>
          </a:xfrm>
          <a:prstGeom prst="rect">
            <a:avLst/>
          </a:prstGeom>
          <a:noFill/>
          <a:ln/>
        </p:spPr>
        <p:txBody>
          <a:bodyPr wrap="square" lIns="0" tIns="0" rIns="0" bIns="0" rtlCol="0" anchor="t"/>
          <a:lstStyle/>
          <a:p>
            <a:pPr marL="0" indent="0" algn="r">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Smoke, heat, multi-sensor, and flame detectors that respond to fire signatures</a:t>
            </a:r>
            <a:endParaRPr lang="en-US" sz="2400" dirty="0"/>
          </a:p>
        </p:txBody>
      </p:sp>
      <p:pic>
        <p:nvPicPr>
          <p:cNvPr id="5" name="Image 0" descr="preencoded.png"/>
          <p:cNvPicPr>
            <a:picLocks noChangeAspect="1"/>
          </p:cNvPicPr>
          <p:nvPr/>
        </p:nvPicPr>
        <p:blipFill>
          <a:blip r:embed="rId6"/>
          <a:stretch>
            <a:fillRect/>
          </a:stretch>
        </p:blipFill>
        <p:spPr>
          <a:xfrm>
            <a:off x="5058974" y="2378654"/>
            <a:ext cx="4571048" cy="4571048"/>
          </a:xfrm>
          <a:prstGeom prst="rect">
            <a:avLst/>
          </a:prstGeom>
        </p:spPr>
      </p:pic>
      <p:pic>
        <p:nvPicPr>
          <p:cNvPr id="6" name="Image 1" descr="preencoded.png"/>
          <p:cNvPicPr>
            <a:picLocks noChangeAspect="1"/>
          </p:cNvPicPr>
          <p:nvPr/>
        </p:nvPicPr>
        <p:blipFill>
          <a:blip r:embed="rId7"/>
          <a:stretch>
            <a:fillRect/>
          </a:stretch>
        </p:blipFill>
        <p:spPr>
          <a:xfrm>
            <a:off x="6227326" y="3106147"/>
            <a:ext cx="335637" cy="419576"/>
          </a:xfrm>
          <a:prstGeom prst="rect">
            <a:avLst/>
          </a:prstGeom>
        </p:spPr>
      </p:pic>
      <p:sp>
        <p:nvSpPr>
          <p:cNvPr id="7" name="Text 3"/>
          <p:cNvSpPr/>
          <p:nvPr/>
        </p:nvSpPr>
        <p:spPr>
          <a:xfrm>
            <a:off x="9937194" y="2380654"/>
            <a:ext cx="2804160" cy="350401"/>
          </a:xfrm>
          <a:prstGeom prst="rect">
            <a:avLst/>
          </a:prstGeom>
          <a:noFill/>
          <a:ln/>
        </p:spPr>
        <p:txBody>
          <a:bodyPr wrap="none" lIns="0" tIns="0" rIns="0" bIns="0" rtlCol="0" anchor="t"/>
          <a:lstStyle/>
          <a:p>
            <a:pPr marL="0" indent="0" algn="l">
              <a:lnSpc>
                <a:spcPct val="110000"/>
              </a:lnSpc>
              <a:buNone/>
            </a:pPr>
            <a:r>
              <a:rPr lang="en-US" sz="2400" b="1" dirty="0">
                <a:solidFill>
                  <a:srgbClr val="000000"/>
                </a:solidFill>
                <a:ea typeface="Arial Black Bold" pitchFamily="34" charset="-122"/>
                <a:cs typeface="Arial Black Bold" pitchFamily="34" charset="-120"/>
              </a:rPr>
              <a:t>Alarm devices</a:t>
            </a:r>
            <a:endParaRPr lang="en-US" sz="2400" dirty="0"/>
          </a:p>
        </p:txBody>
      </p:sp>
      <p:sp>
        <p:nvSpPr>
          <p:cNvPr id="8" name="Text 4"/>
          <p:cNvSpPr/>
          <p:nvPr/>
        </p:nvSpPr>
        <p:spPr>
          <a:xfrm>
            <a:off x="9937194" y="2798326"/>
            <a:ext cx="3908107" cy="717709"/>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Sounders, beacons, and voice alarm systems for evacuation notification</a:t>
            </a:r>
            <a:endParaRPr lang="en-US" sz="2400" dirty="0"/>
          </a:p>
        </p:txBody>
      </p:sp>
      <p:pic>
        <p:nvPicPr>
          <p:cNvPr id="10" name="Image 3" descr="preencoded.png"/>
          <p:cNvPicPr>
            <a:picLocks noChangeAspect="1"/>
          </p:cNvPicPr>
          <p:nvPr/>
        </p:nvPicPr>
        <p:blipFill>
          <a:blip r:embed="rId8"/>
          <a:stretch>
            <a:fillRect/>
          </a:stretch>
        </p:blipFill>
        <p:spPr>
          <a:xfrm>
            <a:off x="8402836" y="3516035"/>
            <a:ext cx="335637" cy="419576"/>
          </a:xfrm>
          <a:prstGeom prst="rect">
            <a:avLst/>
          </a:prstGeom>
        </p:spPr>
      </p:pic>
      <p:sp>
        <p:nvSpPr>
          <p:cNvPr id="11" name="Text 5"/>
          <p:cNvSpPr/>
          <p:nvPr/>
        </p:nvSpPr>
        <p:spPr>
          <a:xfrm>
            <a:off x="9937194" y="4767143"/>
            <a:ext cx="2804160" cy="350401"/>
          </a:xfrm>
          <a:prstGeom prst="rect">
            <a:avLst/>
          </a:prstGeom>
          <a:noFill/>
          <a:ln/>
        </p:spPr>
        <p:txBody>
          <a:bodyPr wrap="none" lIns="0" tIns="0" rIns="0" bIns="0" rtlCol="0" anchor="t"/>
          <a:lstStyle/>
          <a:p>
            <a:pPr marL="0" indent="0" algn="l">
              <a:lnSpc>
                <a:spcPts val="2750"/>
              </a:lnSpc>
              <a:buNone/>
            </a:pPr>
            <a:r>
              <a:rPr lang="en-US" sz="2400" b="1" dirty="0">
                <a:solidFill>
                  <a:srgbClr val="000000"/>
                </a:solidFill>
                <a:ea typeface="Arial Black Bold" pitchFamily="34" charset="-122"/>
                <a:cs typeface="Arial Black Bold" pitchFamily="34" charset="-120"/>
              </a:rPr>
              <a:t>Control equipment</a:t>
            </a:r>
            <a:endParaRPr lang="en-US" sz="2400" dirty="0"/>
          </a:p>
        </p:txBody>
      </p:sp>
      <p:sp>
        <p:nvSpPr>
          <p:cNvPr id="12" name="Text 6"/>
          <p:cNvSpPr/>
          <p:nvPr/>
        </p:nvSpPr>
        <p:spPr>
          <a:xfrm>
            <a:off x="9937194" y="5181600"/>
            <a:ext cx="3908107" cy="717709"/>
          </a:xfrm>
          <a:prstGeom prst="rect">
            <a:avLst/>
          </a:prstGeom>
          <a:noFill/>
          <a:ln/>
        </p:spPr>
        <p:txBody>
          <a:bodyPr wrap="square" lIns="0" tIns="0" rIns="0" bIns="0" rtlCol="0" anchor="t"/>
          <a:lstStyle/>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Control panels, power supplies, and interface modules</a:t>
            </a:r>
            <a:endParaRPr lang="en-US" sz="2400" dirty="0"/>
          </a:p>
        </p:txBody>
      </p:sp>
      <p:pic>
        <p:nvPicPr>
          <p:cNvPr id="14" name="Image 5" descr="preencoded.png"/>
          <p:cNvPicPr>
            <a:picLocks noChangeAspect="1"/>
          </p:cNvPicPr>
          <p:nvPr/>
        </p:nvPicPr>
        <p:blipFill>
          <a:blip r:embed="rId9"/>
          <a:stretch>
            <a:fillRect/>
          </a:stretch>
        </p:blipFill>
        <p:spPr>
          <a:xfrm>
            <a:off x="8067199" y="5610939"/>
            <a:ext cx="335637" cy="419576"/>
          </a:xfrm>
          <a:prstGeom prst="rect">
            <a:avLst/>
          </a:prstGeom>
        </p:spPr>
      </p:pic>
      <p:sp>
        <p:nvSpPr>
          <p:cNvPr id="15" name="Text 7"/>
          <p:cNvSpPr/>
          <p:nvPr/>
        </p:nvSpPr>
        <p:spPr>
          <a:xfrm>
            <a:off x="1686044" y="4767143"/>
            <a:ext cx="3007162" cy="350401"/>
          </a:xfrm>
          <a:prstGeom prst="rect">
            <a:avLst/>
          </a:prstGeom>
          <a:noFill/>
          <a:ln/>
        </p:spPr>
        <p:txBody>
          <a:bodyPr wrap="none" lIns="0" tIns="0" rIns="0" bIns="0" rtlCol="0" anchor="t"/>
          <a:lstStyle/>
          <a:p>
            <a:pPr marL="0" indent="0" algn="r">
              <a:lnSpc>
                <a:spcPts val="2750"/>
              </a:lnSpc>
              <a:buNone/>
            </a:pPr>
            <a:r>
              <a:rPr lang="en-US" sz="2400" b="1" dirty="0">
                <a:solidFill>
                  <a:srgbClr val="000000"/>
                </a:solidFill>
                <a:ea typeface="Arial Black Bold" pitchFamily="34" charset="-122"/>
                <a:cs typeface="Arial Black Bold" pitchFamily="34" charset="-120"/>
              </a:rPr>
              <a:t>Network infrastructure</a:t>
            </a:r>
            <a:endParaRPr lang="en-US" sz="2400" dirty="0"/>
          </a:p>
        </p:txBody>
      </p:sp>
      <p:sp>
        <p:nvSpPr>
          <p:cNvPr id="16" name="Text 8"/>
          <p:cNvSpPr/>
          <p:nvPr/>
        </p:nvSpPr>
        <p:spPr>
          <a:xfrm>
            <a:off x="785098" y="5252085"/>
            <a:ext cx="3908107" cy="717709"/>
          </a:xfrm>
          <a:prstGeom prst="rect">
            <a:avLst/>
          </a:prstGeom>
          <a:noFill/>
          <a:ln/>
        </p:spPr>
        <p:txBody>
          <a:bodyPr wrap="square" lIns="0" tIns="0" rIns="0" bIns="0" rtlCol="0" anchor="t"/>
          <a:lstStyle/>
          <a:p>
            <a:pPr marL="0" indent="0" algn="r">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Cabling, network cards, and communication pathways</a:t>
            </a:r>
            <a:endParaRPr lang="en-US" sz="2400" dirty="0"/>
          </a:p>
        </p:txBody>
      </p:sp>
      <p:pic>
        <p:nvPicPr>
          <p:cNvPr id="18" name="Image 7" descr="preencoded.png"/>
          <p:cNvPicPr>
            <a:picLocks noChangeAspect="1"/>
          </p:cNvPicPr>
          <p:nvPr/>
        </p:nvPicPr>
        <p:blipFill>
          <a:blip r:embed="rId10"/>
          <a:stretch>
            <a:fillRect/>
          </a:stretch>
        </p:blipFill>
        <p:spPr>
          <a:xfrm>
            <a:off x="5838349" y="5252085"/>
            <a:ext cx="335637" cy="419576"/>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206FE5-3DF7-C834-BAF3-F16F86B3DF85}"/>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B3FB1F45-5BF1-8203-1B63-AD9617C7E934}"/>
              </a:ext>
            </a:extLst>
          </p:cNvPr>
          <p:cNvSpPr>
            <a:spLocks/>
          </p:cNvSpPr>
          <p:nvPr/>
        </p:nvSpPr>
        <p:spPr>
          <a:xfrm>
            <a:off x="301224" y="1153030"/>
            <a:ext cx="13899846" cy="646331"/>
          </a:xfrm>
          <a:prstGeom prst="rect">
            <a:avLst/>
          </a:prstGeom>
          <a:noFill/>
          <a:ln/>
        </p:spPr>
        <p:txBody>
          <a:bodyPr wrap="none" lIns="0" tIns="0" rIns="0" bIns="0" rtlCol="0" anchor="t"/>
          <a:lstStyle/>
          <a:p>
            <a:pPr marL="0" indent="0" algn="l">
              <a:lnSpc>
                <a:spcPts val="5500"/>
              </a:lnSpc>
              <a:buNone/>
            </a:pPr>
            <a:r>
              <a:rPr lang="en-US" sz="3600" b="1" dirty="0">
                <a:solidFill>
                  <a:srgbClr val="FC4421"/>
                </a:solidFill>
                <a:latin typeface="+mj-lt"/>
                <a:ea typeface="Arial Black Bold" pitchFamily="34" charset="-122"/>
                <a:cs typeface="Arial Black Bold" pitchFamily="34" charset="-120"/>
              </a:rPr>
              <a:t>Fire detection system components</a:t>
            </a:r>
            <a:endParaRPr lang="en-US" sz="3600" dirty="0">
              <a:latin typeface="+mj-lt"/>
            </a:endParaRPr>
          </a:p>
        </p:txBody>
      </p:sp>
      <p:sp>
        <p:nvSpPr>
          <p:cNvPr id="19" name="Text 9">
            <a:extLst>
              <a:ext uri="{FF2B5EF4-FFF2-40B4-BE49-F238E27FC236}">
                <a16:creationId xmlns:a16="http://schemas.microsoft.com/office/drawing/2014/main" id="{4A21A6D1-5950-CDE3-1BA7-7F2F7B492495}"/>
              </a:ext>
            </a:extLst>
          </p:cNvPr>
          <p:cNvSpPr/>
          <p:nvPr/>
        </p:nvSpPr>
        <p:spPr>
          <a:xfrm>
            <a:off x="301224" y="2053117"/>
            <a:ext cx="13414776" cy="1076563"/>
          </a:xfrm>
          <a:prstGeom prst="rect">
            <a:avLst/>
          </a:prstGeom>
          <a:noFill/>
          <a:ln/>
        </p:spPr>
        <p:txBody>
          <a:bodyPr wrap="square" lIns="0" tIns="0" rIns="0" bIns="0" rtlCol="0" anchor="t"/>
          <a:lstStyle/>
          <a:p>
            <a:pPr marL="0" indent="0" algn="l">
              <a:lnSpc>
                <a:spcPct val="110000"/>
              </a:lnSpc>
              <a:spcAft>
                <a:spcPts val="1200"/>
              </a:spcAft>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Fire detection systems comprise an interconnected network of devices that work together to detect fires, alert occupants, and initiate predefined responses. </a:t>
            </a:r>
          </a:p>
          <a:p>
            <a:pPr marL="0" indent="0" algn="l">
              <a:lnSpc>
                <a:spcPct val="11000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System components must be selected based on environmental conditions, building usage, and fire risk assessment outcomes.</a:t>
            </a:r>
            <a:endParaRPr lang="en-US" sz="2400" dirty="0"/>
          </a:p>
        </p:txBody>
      </p:sp>
    </p:spTree>
    <p:extLst>
      <p:ext uri="{BB962C8B-B14F-4D97-AF65-F5344CB8AC3E}">
        <p14:creationId xmlns:p14="http://schemas.microsoft.com/office/powerpoint/2010/main" val="39916546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Text 0"/>
          <p:cNvSpPr>
            <a:spLocks/>
          </p:cNvSpPr>
          <p:nvPr/>
        </p:nvSpPr>
        <p:spPr>
          <a:xfrm>
            <a:off x="301224" y="970210"/>
            <a:ext cx="13899846" cy="646331"/>
          </a:xfrm>
          <a:prstGeom prst="rect">
            <a:avLst/>
          </a:prstGeom>
          <a:noFill/>
          <a:ln/>
        </p:spPr>
        <p:txBody>
          <a:bodyPr wrap="none" lIns="0" tIns="0" rIns="0" bIns="0" rtlCol="0" anchor="t"/>
          <a:lstStyle/>
          <a:p>
            <a:pPr marL="0" indent="0" algn="l">
              <a:lnSpc>
                <a:spcPts val="5550"/>
              </a:lnSpc>
              <a:buNone/>
            </a:pPr>
            <a:r>
              <a:rPr lang="en-US" sz="3600" b="1" dirty="0">
                <a:solidFill>
                  <a:srgbClr val="FC4421"/>
                </a:solidFill>
                <a:latin typeface="+mj-lt"/>
                <a:ea typeface="Arial Black Bold" pitchFamily="34" charset="-122"/>
                <a:cs typeface="Arial Black Bold" pitchFamily="34" charset="-120"/>
              </a:rPr>
              <a:t>British standards for fire detection</a:t>
            </a:r>
            <a:endParaRPr lang="en-US" sz="3600" dirty="0">
              <a:latin typeface="+mj-lt"/>
            </a:endParaRPr>
          </a:p>
        </p:txBody>
      </p:sp>
      <p:sp>
        <p:nvSpPr>
          <p:cNvPr id="3" name="Shape 1"/>
          <p:cNvSpPr/>
          <p:nvPr/>
        </p:nvSpPr>
        <p:spPr>
          <a:xfrm>
            <a:off x="431515" y="1745321"/>
            <a:ext cx="4274049" cy="4100673"/>
          </a:xfrm>
          <a:prstGeom prst="roundRect">
            <a:avLst>
              <a:gd name="adj" fmla="val 2722"/>
            </a:avLst>
          </a:prstGeom>
          <a:solidFill>
            <a:srgbClr val="E5E5E6"/>
          </a:solidFill>
          <a:ln w="7620">
            <a:solidFill>
              <a:srgbClr val="CBCBCC"/>
            </a:solidFill>
            <a:prstDash val="solid"/>
          </a:ln>
        </p:spPr>
        <p:txBody>
          <a:bodyPr/>
          <a:lstStyle/>
          <a:p>
            <a:endParaRPr lang="en-GB"/>
          </a:p>
        </p:txBody>
      </p:sp>
      <p:sp>
        <p:nvSpPr>
          <p:cNvPr id="4" name="Text 2"/>
          <p:cNvSpPr/>
          <p:nvPr/>
        </p:nvSpPr>
        <p:spPr>
          <a:xfrm>
            <a:off x="783456" y="1979756"/>
            <a:ext cx="3429096" cy="354330"/>
          </a:xfrm>
          <a:prstGeom prst="rect">
            <a:avLst/>
          </a:prstGeom>
          <a:noFill/>
          <a:ln/>
        </p:spPr>
        <p:txBody>
          <a:bodyPr wrap="none" lIns="0" tIns="0" rIns="0" bIns="0" rtlCol="0" anchor="t"/>
          <a:lstStyle/>
          <a:p>
            <a:pPr marL="0" indent="0" algn="l">
              <a:lnSpc>
                <a:spcPts val="2750"/>
              </a:lnSpc>
              <a:buNone/>
            </a:pPr>
            <a:r>
              <a:rPr lang="en-US" sz="2200" b="1" dirty="0">
                <a:solidFill>
                  <a:srgbClr val="000000"/>
                </a:solidFill>
                <a:latin typeface="Arial Black Bold" pitchFamily="34" charset="0"/>
                <a:ea typeface="Arial Black Bold" pitchFamily="34" charset="-122"/>
                <a:cs typeface="Arial Black Bold" pitchFamily="34" charset="-120"/>
              </a:rPr>
              <a:t>BS 5839-1</a:t>
            </a:r>
            <a:endParaRPr lang="en-US" sz="2200" dirty="0"/>
          </a:p>
        </p:txBody>
      </p:sp>
      <p:sp>
        <p:nvSpPr>
          <p:cNvPr id="5" name="Text 3"/>
          <p:cNvSpPr/>
          <p:nvPr/>
        </p:nvSpPr>
        <p:spPr>
          <a:xfrm>
            <a:off x="706428" y="2470175"/>
            <a:ext cx="3680638" cy="2540318"/>
          </a:xfrm>
          <a:prstGeom prst="rect">
            <a:avLst/>
          </a:prstGeom>
          <a:noFill/>
          <a:ln/>
        </p:spPr>
        <p:txBody>
          <a:bodyPr wrap="square" lIns="0" tIns="0" rIns="0" bIns="0" rtlCol="0" anchor="t"/>
          <a:lstStyle/>
          <a:p>
            <a:pPr marL="0" indent="0" algn="l">
              <a:lnSpc>
                <a:spcPts val="285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Covers fire detection and alarm systems in non-domestic premises. Defines system categories (L1-L5 for life protection, P1-P2 for property protection) and provides guidance on design, installation, commissioning, and maintenance.</a:t>
            </a:r>
            <a:endParaRPr lang="en-US" sz="2000" dirty="0"/>
          </a:p>
        </p:txBody>
      </p:sp>
      <p:sp>
        <p:nvSpPr>
          <p:cNvPr id="6" name="Shape 4"/>
          <p:cNvSpPr/>
          <p:nvPr/>
        </p:nvSpPr>
        <p:spPr>
          <a:xfrm>
            <a:off x="4854570" y="1745321"/>
            <a:ext cx="4274050" cy="4100673"/>
          </a:xfrm>
          <a:prstGeom prst="roundRect">
            <a:avLst>
              <a:gd name="adj" fmla="val 2722"/>
            </a:avLst>
          </a:prstGeom>
          <a:solidFill>
            <a:srgbClr val="E5E5E6"/>
          </a:solidFill>
          <a:ln w="7620">
            <a:solidFill>
              <a:srgbClr val="CBCBCC"/>
            </a:solidFill>
            <a:prstDash val="solid"/>
          </a:ln>
        </p:spPr>
        <p:txBody>
          <a:bodyPr/>
          <a:lstStyle/>
          <a:p>
            <a:endParaRPr lang="en-GB"/>
          </a:p>
        </p:txBody>
      </p:sp>
      <p:sp>
        <p:nvSpPr>
          <p:cNvPr id="7" name="Text 5"/>
          <p:cNvSpPr/>
          <p:nvPr/>
        </p:nvSpPr>
        <p:spPr>
          <a:xfrm>
            <a:off x="5206510" y="1979756"/>
            <a:ext cx="3429096" cy="354330"/>
          </a:xfrm>
          <a:prstGeom prst="rect">
            <a:avLst/>
          </a:prstGeom>
          <a:noFill/>
          <a:ln/>
        </p:spPr>
        <p:txBody>
          <a:bodyPr wrap="none" lIns="0" tIns="0" rIns="0" bIns="0" rtlCol="0" anchor="t"/>
          <a:lstStyle/>
          <a:p>
            <a:pPr marL="0" indent="0" algn="l">
              <a:lnSpc>
                <a:spcPts val="2750"/>
              </a:lnSpc>
              <a:buNone/>
            </a:pPr>
            <a:r>
              <a:rPr lang="en-US" sz="2200" b="1" dirty="0">
                <a:solidFill>
                  <a:srgbClr val="000000"/>
                </a:solidFill>
                <a:latin typeface="Arial Black Bold" pitchFamily="34" charset="0"/>
                <a:ea typeface="Arial Black Bold" pitchFamily="34" charset="-122"/>
                <a:cs typeface="Arial Black Bold" pitchFamily="34" charset="-120"/>
              </a:rPr>
              <a:t>BS 5839-6</a:t>
            </a:r>
            <a:endParaRPr lang="en-US" sz="2200" dirty="0"/>
          </a:p>
        </p:txBody>
      </p:sp>
      <p:sp>
        <p:nvSpPr>
          <p:cNvPr id="8" name="Text 6"/>
          <p:cNvSpPr/>
          <p:nvPr/>
        </p:nvSpPr>
        <p:spPr>
          <a:xfrm>
            <a:off x="5129481" y="2470175"/>
            <a:ext cx="3856037" cy="1814513"/>
          </a:xfrm>
          <a:prstGeom prst="rect">
            <a:avLst/>
          </a:prstGeom>
          <a:noFill/>
          <a:ln/>
        </p:spPr>
        <p:txBody>
          <a:bodyPr wrap="square" lIns="0" tIns="0" rIns="0" bIns="0" rtlCol="0" anchor="t"/>
          <a:lstStyle/>
          <a:p>
            <a:pPr marL="0" indent="0" algn="l">
              <a:lnSpc>
                <a:spcPts val="285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Focuses on fire detection and alarm systems in domestic premises. Establishes grades of system (A-F) and categories (LD1-LD3) based on level of protection required.</a:t>
            </a:r>
            <a:endParaRPr lang="en-US" sz="2000" dirty="0"/>
          </a:p>
        </p:txBody>
      </p:sp>
      <p:sp>
        <p:nvSpPr>
          <p:cNvPr id="9" name="Shape 7"/>
          <p:cNvSpPr/>
          <p:nvPr/>
        </p:nvSpPr>
        <p:spPr>
          <a:xfrm>
            <a:off x="9277681" y="1796692"/>
            <a:ext cx="4508241" cy="4049301"/>
          </a:xfrm>
          <a:prstGeom prst="roundRect">
            <a:avLst>
              <a:gd name="adj" fmla="val 2722"/>
            </a:avLst>
          </a:prstGeom>
          <a:solidFill>
            <a:srgbClr val="E5E5E6"/>
          </a:solidFill>
          <a:ln w="7620">
            <a:solidFill>
              <a:srgbClr val="CBCBCC"/>
            </a:solidFill>
            <a:prstDash val="solid"/>
          </a:ln>
        </p:spPr>
        <p:txBody>
          <a:bodyPr/>
          <a:lstStyle/>
          <a:p>
            <a:endParaRPr lang="en-GB"/>
          </a:p>
        </p:txBody>
      </p:sp>
      <p:sp>
        <p:nvSpPr>
          <p:cNvPr id="10" name="Text 8"/>
          <p:cNvSpPr/>
          <p:nvPr/>
        </p:nvSpPr>
        <p:spPr>
          <a:xfrm>
            <a:off x="9629623" y="1979756"/>
            <a:ext cx="3429096" cy="354330"/>
          </a:xfrm>
          <a:prstGeom prst="rect">
            <a:avLst/>
          </a:prstGeom>
          <a:noFill/>
          <a:ln/>
        </p:spPr>
        <p:txBody>
          <a:bodyPr wrap="none" lIns="0" tIns="0" rIns="0" bIns="0" rtlCol="0" anchor="t"/>
          <a:lstStyle/>
          <a:p>
            <a:pPr marL="0" indent="0" algn="l">
              <a:lnSpc>
                <a:spcPts val="2750"/>
              </a:lnSpc>
              <a:buNone/>
            </a:pPr>
            <a:r>
              <a:rPr lang="en-US" sz="2200" b="1" dirty="0">
                <a:solidFill>
                  <a:srgbClr val="000000"/>
                </a:solidFill>
                <a:latin typeface="Arial Black Bold" pitchFamily="34" charset="0"/>
                <a:ea typeface="Arial Black Bold" pitchFamily="34" charset="-122"/>
                <a:cs typeface="Arial Black Bold" pitchFamily="34" charset="-120"/>
              </a:rPr>
              <a:t>BS EN 54 Series</a:t>
            </a:r>
            <a:endParaRPr lang="en-US" sz="2200" dirty="0"/>
          </a:p>
        </p:txBody>
      </p:sp>
      <p:sp>
        <p:nvSpPr>
          <p:cNvPr id="11" name="Text 9"/>
          <p:cNvSpPr/>
          <p:nvPr/>
        </p:nvSpPr>
        <p:spPr>
          <a:xfrm>
            <a:off x="9552594" y="2470175"/>
            <a:ext cx="3957923" cy="2177415"/>
          </a:xfrm>
          <a:prstGeom prst="rect">
            <a:avLst/>
          </a:prstGeom>
          <a:noFill/>
          <a:ln/>
        </p:spPr>
        <p:txBody>
          <a:bodyPr wrap="square" lIns="0" tIns="0" rIns="0" bIns="0" rtlCol="0" anchor="t"/>
          <a:lstStyle/>
          <a:p>
            <a:pPr marL="0" indent="0" algn="l">
              <a:lnSpc>
                <a:spcPts val="2850"/>
              </a:lnSpc>
              <a:buNone/>
            </a:pPr>
            <a:r>
              <a:rPr lang="en-US" sz="2000" dirty="0">
                <a:solidFill>
                  <a:srgbClr val="000000"/>
                </a:solidFill>
                <a:latin typeface="Arial" panose="020B0604020202020204" pitchFamily="34" charset="0"/>
                <a:ea typeface="Arial Black" pitchFamily="34" charset="-122"/>
                <a:cs typeface="Arial" panose="020B0604020202020204" pitchFamily="34" charset="0"/>
              </a:rPr>
              <a:t>Component standards specifying requirements for individual system elements such as detectors, control equipment, and alarm devices. Ensures compatibility and performance standards.</a:t>
            </a:r>
            <a:endParaRPr lang="en-US" sz="2000" dirty="0"/>
          </a:p>
        </p:txBody>
      </p:sp>
      <p:sp>
        <p:nvSpPr>
          <p:cNvPr id="12" name="Text 10"/>
          <p:cNvSpPr/>
          <p:nvPr/>
        </p:nvSpPr>
        <p:spPr>
          <a:xfrm>
            <a:off x="431515" y="6095530"/>
            <a:ext cx="13150921" cy="725805"/>
          </a:xfrm>
          <a:prstGeom prst="rect">
            <a:avLst/>
          </a:prstGeom>
          <a:noFill/>
          <a:ln/>
        </p:spPr>
        <p:txBody>
          <a:bodyPr wrap="square" lIns="0" tIns="0" rIns="0" bIns="0" rtlCol="0" anchor="t"/>
          <a:lstStyle/>
          <a:p>
            <a:pPr marL="0" indent="0" algn="l">
              <a:lnSpc>
                <a:spcPts val="2850"/>
              </a:lnSpc>
              <a:buNone/>
            </a:pPr>
            <a:r>
              <a:rPr lang="en-US" sz="2400" dirty="0">
                <a:solidFill>
                  <a:srgbClr val="000000"/>
                </a:solidFill>
                <a:latin typeface="Arial" panose="020B0604020202020204" pitchFamily="34" charset="0"/>
                <a:ea typeface="Arial Black" pitchFamily="34" charset="-122"/>
                <a:cs typeface="Arial" panose="020B0604020202020204" pitchFamily="34" charset="0"/>
              </a:rPr>
              <a:t>Compliance with British Standards is essential for legal operation and insurance validity. Systems must be designed, installed, and maintained according to these standards, with appropriate documentation provided throughout the system lifecycle.</a:t>
            </a:r>
            <a:endParaRPr lang="en-US" sz="2400" dirty="0"/>
          </a:p>
        </p:txBody>
      </p:sp>
    </p:spTree>
  </p:cSld>
  <p:clrMapOvr>
    <a:masterClrMapping/>
  </p:clrMapOvr>
</p:sld>
</file>

<file path=ppt/theme/theme1.xml><?xml version="1.0" encoding="utf-8"?>
<a:theme xmlns:a="http://schemas.openxmlformats.org/drawingml/2006/main" name="1_Default Design">
  <a:themeElements>
    <a:clrScheme name="Custom 3">
      <a:dk1>
        <a:srgbClr val="000000"/>
      </a:dk1>
      <a:lt1>
        <a:srgbClr val="FFFFFF"/>
      </a:lt1>
      <a:dk2>
        <a:srgbClr val="000000"/>
      </a:dk2>
      <a:lt2>
        <a:srgbClr val="808080"/>
      </a:lt2>
      <a:accent1>
        <a:srgbClr val="FFFFFF"/>
      </a:accent1>
      <a:accent2>
        <a:srgbClr val="FC4421"/>
      </a:accent2>
      <a:accent3>
        <a:srgbClr val="FFFFFF"/>
      </a:accent3>
      <a:accent4>
        <a:srgbClr val="000000"/>
      </a:accent4>
      <a:accent5>
        <a:srgbClr val="DAEDEF"/>
      </a:accent5>
      <a:accent6>
        <a:srgbClr val="FC4421"/>
      </a:accent6>
      <a:hlink>
        <a:srgbClr val="FC4421"/>
      </a:hlink>
      <a:folHlink>
        <a:srgbClr val="FC4421"/>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6B563CFC-CD60-4224-AB25-9DCADAE5E69D}" vid="{1152999A-4C62-4532-9CB6-CBBF7EC67142}"/>
    </a:ext>
  </a:extLst>
</a:theme>
</file>

<file path=ppt/theme/theme2.xml><?xml version="1.0" encoding="utf-8"?>
<a:theme xmlns:a="http://schemas.openxmlformats.org/drawingml/2006/main" name="2_Default Design">
  <a:themeElements>
    <a:clrScheme name="Custom 3">
      <a:dk1>
        <a:srgbClr val="000000"/>
      </a:dk1>
      <a:lt1>
        <a:srgbClr val="FFFFFF"/>
      </a:lt1>
      <a:dk2>
        <a:srgbClr val="000000"/>
      </a:dk2>
      <a:lt2>
        <a:srgbClr val="808080"/>
      </a:lt2>
      <a:accent1>
        <a:srgbClr val="FFFFFF"/>
      </a:accent1>
      <a:accent2>
        <a:srgbClr val="FC4421"/>
      </a:accent2>
      <a:accent3>
        <a:srgbClr val="FFFFFF"/>
      </a:accent3>
      <a:accent4>
        <a:srgbClr val="000000"/>
      </a:accent4>
      <a:accent5>
        <a:srgbClr val="DAEDEF"/>
      </a:accent5>
      <a:accent6>
        <a:srgbClr val="FC4421"/>
      </a:accent6>
      <a:hlink>
        <a:srgbClr val="FC4421"/>
      </a:hlink>
      <a:folHlink>
        <a:srgbClr val="FC4421"/>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6B563CFC-CD60-4224-AB25-9DCADAE5E69D}" vid="{1152999A-4C62-4532-9CB6-CBBF7EC6714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DD05C0E7E0E414EB79F81A23986EA6A" ma:contentTypeVersion="11" ma:contentTypeDescription="Create a new document." ma:contentTypeScope="" ma:versionID="a6f930148186a8a3d9c5bc00b37c8558">
  <xsd:schema xmlns:xsd="http://www.w3.org/2001/XMLSchema" xmlns:xs="http://www.w3.org/2001/XMLSchema" xmlns:p="http://schemas.microsoft.com/office/2006/metadata/properties" xmlns:ns2="7c04300a-231c-4281-9146-a98f6f4a7aff" xmlns:ns3="01e15224-84b2-4570-bdea-a67bb94d0921" targetNamespace="http://schemas.microsoft.com/office/2006/metadata/properties" ma:root="true" ma:fieldsID="ef8fa4cbc806802382e5c5506b25357a" ns2:_="" ns3:_="">
    <xsd:import namespace="7c04300a-231c-4281-9146-a98f6f4a7aff"/>
    <xsd:import namespace="01e15224-84b2-4570-bdea-a67bb94d092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c04300a-231c-4281-9146-a98f6f4a7af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fd004107-dac0-45af-83fb-11757b2c8399"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1e15224-84b2-4570-bdea-a67bb94d0921"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b8a52c73-49a1-4329-875b-4831fc8e3540}" ma:internalName="TaxCatchAll" ma:showField="CatchAllData" ma:web="01e15224-84b2-4570-bdea-a67bb94d092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01e15224-84b2-4570-bdea-a67bb94d0921" xsi:nil="true"/>
    <lcf76f155ced4ddcb4097134ff3c332f xmlns="7c04300a-231c-4281-9146-a98f6f4a7aff">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3EE7A1D-91B5-4C57-A02B-B782E2CE5E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c04300a-231c-4281-9146-a98f6f4a7aff"/>
    <ds:schemaRef ds:uri="01e15224-84b2-4570-bdea-a67bb94d092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9BD121A-7B50-4DBC-9F20-0C5548E38654}">
  <ds:schemaRefs>
    <ds:schemaRef ds:uri="http://schemas.microsoft.com/office/infopath/2007/PartnerControls"/>
    <ds:schemaRef ds:uri="http://purl.org/dc/elements/1.1/"/>
    <ds:schemaRef ds:uri="http://www.w3.org/XML/1998/namespace"/>
    <ds:schemaRef ds:uri="http://schemas.microsoft.com/office/2006/metadata/properties"/>
    <ds:schemaRef ds:uri="http://schemas.microsoft.com/office/2006/documentManagement/types"/>
    <ds:schemaRef ds:uri="http://purl.org/dc/dcmitype/"/>
    <ds:schemaRef ds:uri="7c04300a-231c-4281-9146-a98f6f4a7aff"/>
    <ds:schemaRef ds:uri="01e15224-84b2-4570-bdea-a67bb94d0921"/>
    <ds:schemaRef ds:uri="http://schemas.openxmlformats.org/package/2006/metadata/core-properties"/>
    <ds:schemaRef ds:uri="http://purl.org/dc/terms/"/>
  </ds:schemaRefs>
</ds:datastoreItem>
</file>

<file path=customXml/itemProps3.xml><?xml version="1.0" encoding="utf-8"?>
<ds:datastoreItem xmlns:ds="http://schemas.openxmlformats.org/officeDocument/2006/customXml" ds:itemID="{1C16BC3F-1D67-427E-9385-FB7DC36FBC46}">
  <ds:schemaRefs>
    <ds:schemaRef ds:uri="http://schemas.microsoft.com/sharepoint/v3/contenttype/forms"/>
  </ds:schemaRefs>
</ds:datastoreItem>
</file>

<file path=docMetadata/LabelInfo.xml><?xml version="1.0" encoding="utf-8"?>
<clbl:labelList xmlns:clbl="http://schemas.microsoft.com/office/2020/mipLabelMetadata">
  <clbl:label id="{cdb5124c-a56e-47e1-8444-7a6f9085be98}" enabled="1" method="Standard" siteId="{0b26221c-c008-47b1-94c7-58a0b89761cc}" removed="0"/>
</clbl:labelList>
</file>

<file path=docProps/app.xml><?xml version="1.0" encoding="utf-8"?>
<Properties xmlns="http://schemas.openxmlformats.org/officeDocument/2006/extended-properties" xmlns:vt="http://schemas.openxmlformats.org/officeDocument/2006/docPropsVTypes">
  <Template/>
  <TotalTime>1635</TotalTime>
  <Words>4118</Words>
  <Application>Microsoft Office PowerPoint</Application>
  <PresentationFormat>Custom</PresentationFormat>
  <Paragraphs>523</Paragraphs>
  <Slides>56</Slides>
  <Notes>53</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56</vt:i4>
      </vt:variant>
    </vt:vector>
  </HeadingPairs>
  <TitlesOfParts>
    <vt:vector size="66" baseType="lpstr">
      <vt:lpstr>ＭＳ Ｐゴシック</vt:lpstr>
      <vt:lpstr>Aptos</vt:lpstr>
      <vt:lpstr>Arial</vt:lpstr>
      <vt:lpstr>Arial Black</vt:lpstr>
      <vt:lpstr>Arial Black Bold</vt:lpstr>
      <vt:lpstr>Courier New</vt:lpstr>
      <vt:lpstr>inherit</vt:lpstr>
      <vt:lpstr>Lucida Grande</vt:lpstr>
      <vt:lpstr>1_Default Design</vt:lpstr>
      <vt:lpstr>2_Default Design</vt:lpstr>
      <vt:lpstr>PowerPoint Presentation</vt:lpstr>
      <vt:lpstr>Introduction</vt:lpstr>
      <vt:lpstr>Objectives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Summary</vt:lpstr>
      <vt:lpstr>PowerPoint Presentation</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Hazell, Danielle</cp:lastModifiedBy>
  <cp:revision>5</cp:revision>
  <dcterms:created xsi:type="dcterms:W3CDTF">2025-05-19T13:51:13Z</dcterms:created>
  <dcterms:modified xsi:type="dcterms:W3CDTF">2025-11-25T15:39:27Z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0x010100CDD05C0E7E0E414EB79F81A23986EA6A</vt:lpwstr>
  </property>
  <property fmtid="{D5CDD505-2E9C-101B-9397-08002B2CF9AE}" pid="3" name="MediaServiceImageTags">
    <vt:lpwstr/>
  </property>
  <property fmtid="{D5CDD505-2E9C-101B-9397-08002B2CF9AE}" pid="4" name="MSIP_Label_8330bda6-d095-477b-8893-df3ed8791773_Enabled">
    <vt:lpwstr>true</vt:lpwstr>
  </property>
  <property fmtid="{D5CDD505-2E9C-101B-9397-08002B2CF9AE}" pid="5" name="MSIP_Label_8330bda6-d095-477b-8893-df3ed8791773_SetDate">
    <vt:lpwstr>2025-11-19T13:36:57Z</vt:lpwstr>
  </property>
  <property fmtid="{D5CDD505-2E9C-101B-9397-08002B2CF9AE}" pid="6" name="MSIP_Label_8330bda6-d095-477b-8893-df3ed8791773_Method">
    <vt:lpwstr>Privileged</vt:lpwstr>
  </property>
  <property fmtid="{D5CDD505-2E9C-101B-9397-08002B2CF9AE}" pid="7" name="MSIP_Label_8330bda6-d095-477b-8893-df3ed8791773_Name">
    <vt:lpwstr>8330bda6-d095-477b-8893-df3ed8791773</vt:lpwstr>
  </property>
  <property fmtid="{D5CDD505-2E9C-101B-9397-08002B2CF9AE}" pid="8" name="MSIP_Label_8330bda6-d095-477b-8893-df3ed8791773_SiteId">
    <vt:lpwstr>b6d3492e-0aa1-4a60-840d-b706a96e670d</vt:lpwstr>
  </property>
  <property fmtid="{D5CDD505-2E9C-101B-9397-08002B2CF9AE}" pid="9" name="MSIP_Label_8330bda6-d095-477b-8893-df3ed8791773_ActionId">
    <vt:lpwstr>5f1a1dec-7929-4bb0-b0b2-7d538ebf0e34</vt:lpwstr>
  </property>
  <property fmtid="{D5CDD505-2E9C-101B-9397-08002B2CF9AE}" pid="10" name="MSIP_Label_8330bda6-d095-477b-8893-df3ed8791773_ContentBits">
    <vt:lpwstr>0</vt:lpwstr>
  </property>
  <property fmtid="{D5CDD505-2E9C-101B-9397-08002B2CF9AE}" pid="11" name="MSIP_Label_8330bda6-d095-477b-8893-df3ed8791773_Tag">
    <vt:lpwstr>10, 0, 1, 1</vt:lpwstr>
  </property>
</Properties>
</file>