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2.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8" r:id="rId4"/>
    <p:sldMasterId id="2147483826" r:id="rId5"/>
    <p:sldMasterId id="2147483882" r:id="rId6"/>
  </p:sldMasterIdLst>
  <p:notesMasterIdLst>
    <p:notesMasterId r:id="rId106"/>
  </p:notesMasterIdLst>
  <p:sldIdLst>
    <p:sldId id="899" r:id="rId7"/>
    <p:sldId id="840" r:id="rId8"/>
    <p:sldId id="837" r:id="rId9"/>
    <p:sldId id="257" r:id="rId10"/>
    <p:sldId id="258" r:id="rId11"/>
    <p:sldId id="266" r:id="rId12"/>
    <p:sldId id="874" r:id="rId13"/>
    <p:sldId id="259" r:id="rId14"/>
    <p:sldId id="865" r:id="rId15"/>
    <p:sldId id="260" r:id="rId16"/>
    <p:sldId id="867" r:id="rId17"/>
    <p:sldId id="261" r:id="rId18"/>
    <p:sldId id="869" r:id="rId19"/>
    <p:sldId id="262" r:id="rId20"/>
    <p:sldId id="870" r:id="rId21"/>
    <p:sldId id="263" r:id="rId22"/>
    <p:sldId id="871" r:id="rId23"/>
    <p:sldId id="264" r:id="rId24"/>
    <p:sldId id="872" r:id="rId25"/>
    <p:sldId id="900" r:id="rId26"/>
    <p:sldId id="901" r:id="rId27"/>
    <p:sldId id="903" r:id="rId28"/>
    <p:sldId id="265" r:id="rId29"/>
    <p:sldId id="873" r:id="rId30"/>
    <p:sldId id="875" r:id="rId31"/>
    <p:sldId id="876" r:id="rId32"/>
    <p:sldId id="267" r:id="rId33"/>
    <p:sldId id="268" r:id="rId34"/>
    <p:sldId id="906" r:id="rId35"/>
    <p:sldId id="843" r:id="rId36"/>
    <p:sldId id="844" r:id="rId37"/>
    <p:sldId id="845" r:id="rId38"/>
    <p:sldId id="877" r:id="rId39"/>
    <p:sldId id="846" r:id="rId40"/>
    <p:sldId id="902" r:id="rId41"/>
    <p:sldId id="847" r:id="rId42"/>
    <p:sldId id="848" r:id="rId43"/>
    <p:sldId id="279" r:id="rId44"/>
    <p:sldId id="849" r:id="rId45"/>
    <p:sldId id="907" r:id="rId46"/>
    <p:sldId id="271" r:id="rId47"/>
    <p:sldId id="878" r:id="rId48"/>
    <p:sldId id="850" r:id="rId49"/>
    <p:sldId id="908" r:id="rId50"/>
    <p:sldId id="851" r:id="rId51"/>
    <p:sldId id="852" r:id="rId52"/>
    <p:sldId id="880" r:id="rId53"/>
    <p:sldId id="854" r:id="rId54"/>
    <p:sldId id="855" r:id="rId55"/>
    <p:sldId id="856" r:id="rId56"/>
    <p:sldId id="857" r:id="rId57"/>
    <p:sldId id="275" r:id="rId58"/>
    <p:sldId id="859" r:id="rId59"/>
    <p:sldId id="881" r:id="rId60"/>
    <p:sldId id="286" r:id="rId61"/>
    <p:sldId id="909" r:id="rId62"/>
    <p:sldId id="281" r:id="rId63"/>
    <p:sldId id="904" r:id="rId64"/>
    <p:sldId id="860" r:id="rId65"/>
    <p:sldId id="882" r:id="rId66"/>
    <p:sldId id="284" r:id="rId67"/>
    <p:sldId id="883" r:id="rId68"/>
    <p:sldId id="285" r:id="rId69"/>
    <p:sldId id="910" r:id="rId70"/>
    <p:sldId id="885" r:id="rId71"/>
    <p:sldId id="861" r:id="rId72"/>
    <p:sldId id="896" r:id="rId73"/>
    <p:sldId id="292" r:id="rId74"/>
    <p:sldId id="887" r:id="rId75"/>
    <p:sldId id="911" r:id="rId76"/>
    <p:sldId id="294" r:id="rId77"/>
    <p:sldId id="912" r:id="rId78"/>
    <p:sldId id="296" r:id="rId79"/>
    <p:sldId id="297" r:id="rId80"/>
    <p:sldId id="888" r:id="rId81"/>
    <p:sldId id="298" r:id="rId82"/>
    <p:sldId id="897" r:id="rId83"/>
    <p:sldId id="301" r:id="rId84"/>
    <p:sldId id="913" r:id="rId85"/>
    <p:sldId id="302" r:id="rId86"/>
    <p:sldId id="303" r:id="rId87"/>
    <p:sldId id="889" r:id="rId88"/>
    <p:sldId id="304" r:id="rId89"/>
    <p:sldId id="905" r:id="rId90"/>
    <p:sldId id="305" r:id="rId91"/>
    <p:sldId id="890" r:id="rId92"/>
    <p:sldId id="306" r:id="rId93"/>
    <p:sldId id="891" r:id="rId94"/>
    <p:sldId id="307" r:id="rId95"/>
    <p:sldId id="914" r:id="rId96"/>
    <p:sldId id="308" r:id="rId97"/>
    <p:sldId id="898" r:id="rId98"/>
    <p:sldId id="309" r:id="rId99"/>
    <p:sldId id="310" r:id="rId100"/>
    <p:sldId id="311" r:id="rId101"/>
    <p:sldId id="892" r:id="rId102"/>
    <p:sldId id="312" r:id="rId103"/>
    <p:sldId id="838" r:id="rId104"/>
    <p:sldId id="512" r:id="rId105"/>
  </p:sldIdLst>
  <p:sldSz cx="14630400" cy="8229600"/>
  <p:notesSz cx="8229600" cy="1463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D82555-537F-E2F1-613C-D8E839C8829C}" name="Andrasko, Rhiannon" initials="AR" userId="S::rhiannon.andrasko@wjec.co.uk::15be4c62-2de6-4343-a7f4-3c209826edd1" providerId="AD"/>
  <p188:author id="{9DEE27D4-7D94-F0A1-22B9-1983F428D68E}" name="Bonita Searle-Barnes" initials="BS" userId="S::Bonita.Searle-Barnes@eal.org.uk::e782127f-826a-4a83-a372-afedaa2e0d4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C44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18E201-3A54-42D8-B2F7-CA87D554FBF4}" v="11" dt="2025-11-25T15:18:40.7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96" y="1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microsoft.com/office/2015/10/relationships/revisionInfo" Target="revisionInfo.xml"/><Relationship Id="rId16" Type="http://schemas.openxmlformats.org/officeDocument/2006/relationships/slide" Target="slides/slide10.xml"/><Relationship Id="rId107" Type="http://schemas.openxmlformats.org/officeDocument/2006/relationships/presProps" Target="presProps.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5" Type="http://schemas.openxmlformats.org/officeDocument/2006/relationships/slideMaster" Target="slideMasters/slideMaster2.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microsoft.com/office/2018/10/relationships/authors" Target="authors.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viewProps" Target="viewProps.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notesMaster" Target="notesMasters/notesMaster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theme" Target="theme/theme1.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tableStyles" Target="tableStyles.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customXml" Target="../customXml/item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Guthrie" userId="1cb701bb-47c8-4e70-a967-200e600f3e71" providerId="ADAL" clId="{2E3988C0-49EB-4F2D-94F8-5ACA8DBCC780}"/>
    <pc:docChg chg="modSld">
      <pc:chgData name="Lee Guthrie" userId="1cb701bb-47c8-4e70-a967-200e600f3e71" providerId="ADAL" clId="{2E3988C0-49EB-4F2D-94F8-5ACA8DBCC780}" dt="2025-11-11T14:18:30.532" v="1" actId="20577"/>
      <pc:docMkLst>
        <pc:docMk/>
      </pc:docMkLst>
      <pc:sldChg chg="modSp mod">
        <pc:chgData name="Lee Guthrie" userId="1cb701bb-47c8-4e70-a967-200e600f3e71" providerId="ADAL" clId="{2E3988C0-49EB-4F2D-94F8-5ACA8DBCC780}" dt="2025-11-11T14:18:30.532" v="1" actId="20577"/>
        <pc:sldMkLst>
          <pc:docMk/>
          <pc:sldMk cId="3096710003" sldId="899"/>
        </pc:sldMkLst>
        <pc:spChg chg="mod">
          <ac:chgData name="Lee Guthrie" userId="1cb701bb-47c8-4e70-a967-200e600f3e71" providerId="ADAL" clId="{2E3988C0-49EB-4F2D-94F8-5ACA8DBCC780}" dt="2025-11-11T14:18:30.532" v="1" actId="20577"/>
          <ac:spMkLst>
            <pc:docMk/>
            <pc:sldMk cId="3096710003" sldId="899"/>
            <ac:spMk id="8" creationId="{C071156A-2242-124B-AF49-34A979232ED8}"/>
          </ac:spMkLst>
        </pc:spChg>
      </pc:sldChg>
    </pc:docChg>
  </pc:docChgLst>
  <pc:docChgLst>
    <pc:chgData name="Brooks, Jenna" userId="f5b9f800-05f5-4bb7-96be-7ff21aa50ecc" providerId="ADAL" clId="{4FD16973-2D47-4B14-94F6-D45C10E4E780}"/>
    <pc:docChg chg="modSld">
      <pc:chgData name="Brooks, Jenna" userId="f5b9f800-05f5-4bb7-96be-7ff21aa50ecc" providerId="ADAL" clId="{4FD16973-2D47-4B14-94F6-D45C10E4E780}" dt="2025-11-20T10:12:13.922" v="2" actId="732"/>
      <pc:docMkLst>
        <pc:docMk/>
      </pc:docMkLst>
      <pc:sldChg chg="modSp mod">
        <pc:chgData name="Brooks, Jenna" userId="f5b9f800-05f5-4bb7-96be-7ff21aa50ecc" providerId="ADAL" clId="{4FD16973-2D47-4B14-94F6-D45C10E4E780}" dt="2025-11-20T10:12:13.922" v="2" actId="732"/>
        <pc:sldMkLst>
          <pc:docMk/>
          <pc:sldMk cId="380212782" sldId="876"/>
        </pc:sldMkLst>
        <pc:picChg chg="mod modCrop">
          <ac:chgData name="Brooks, Jenna" userId="f5b9f800-05f5-4bb7-96be-7ff21aa50ecc" providerId="ADAL" clId="{4FD16973-2D47-4B14-94F6-D45C10E4E780}" dt="2025-11-20T10:12:13.922" v="2" actId="732"/>
          <ac:picMkLst>
            <pc:docMk/>
            <pc:sldMk cId="380212782" sldId="876"/>
            <ac:picMk id="3" creationId="{CCC30636-40F4-9205-E3C5-1EDF1AE12BC5}"/>
          </ac:picMkLst>
        </pc:picChg>
      </pc:sldChg>
    </pc:docChg>
  </pc:docChgLst>
  <pc:docChgLst>
    <pc:chgData name="Bonita Searle-Barnes" userId="S::bonita.searle-barnes@eal.org.uk::e782127f-826a-4a83-a372-afedaa2e0d4f" providerId="AD" clId="Web-{A39BD0F3-C1BD-363C-F7C9-C52413893B4D}"/>
    <pc:docChg chg="modSld">
      <pc:chgData name="Bonita Searle-Barnes" userId="S::bonita.searle-barnes@eal.org.uk::e782127f-826a-4a83-a372-afedaa2e0d4f" providerId="AD" clId="Web-{A39BD0F3-C1BD-363C-F7C9-C52413893B4D}" dt="2025-11-10T11:55:29.927" v="4" actId="20577"/>
      <pc:docMkLst>
        <pc:docMk/>
      </pc:docMkLst>
      <pc:sldChg chg="modSp">
        <pc:chgData name="Bonita Searle-Barnes" userId="S::bonita.searle-barnes@eal.org.uk::e782127f-826a-4a83-a372-afedaa2e0d4f" providerId="AD" clId="Web-{A39BD0F3-C1BD-363C-F7C9-C52413893B4D}" dt="2025-11-10T11:55:29.927" v="4" actId="20577"/>
        <pc:sldMkLst>
          <pc:docMk/>
          <pc:sldMk cId="1425898293" sldId="908"/>
        </pc:sldMkLst>
        <pc:spChg chg="mod">
          <ac:chgData name="Bonita Searle-Barnes" userId="S::bonita.searle-barnes@eal.org.uk::e782127f-826a-4a83-a372-afedaa2e0d4f" providerId="AD" clId="Web-{A39BD0F3-C1BD-363C-F7C9-C52413893B4D}" dt="2025-11-10T11:55:29.927" v="4" actId="20577"/>
          <ac:spMkLst>
            <pc:docMk/>
            <pc:sldMk cId="1425898293" sldId="908"/>
            <ac:spMk id="20" creationId="{3BF5A0AE-472C-CC59-0CF1-C41CEDB52B2D}"/>
          </ac:spMkLst>
        </pc:spChg>
      </pc:sldChg>
    </pc:docChg>
  </pc:docChgLst>
  <pc:docChgLst>
    <pc:chgData name="Andrasko, Rhiannon" userId="S::rhiannon.andrasko@wjec.co.uk::15be4c62-2de6-4343-a7f4-3c209826edd1" providerId="AD" clId="Web-{2A44F4D0-719A-F638-58C0-2E307362E1BC}"/>
    <pc:docChg chg="mod modSld">
      <pc:chgData name="Andrasko, Rhiannon" userId="S::rhiannon.andrasko@wjec.co.uk::15be4c62-2de6-4343-a7f4-3c209826edd1" providerId="AD" clId="Web-{2A44F4D0-719A-F638-58C0-2E307362E1BC}" dt="2025-11-20T21:05:55.372" v="101" actId="1076"/>
      <pc:docMkLst>
        <pc:docMk/>
      </pc:docMkLst>
      <pc:sldChg chg="addSp delSp modSp">
        <pc:chgData name="Andrasko, Rhiannon" userId="S::rhiannon.andrasko@wjec.co.uk::15be4c62-2de6-4343-a7f4-3c209826edd1" providerId="AD" clId="Web-{2A44F4D0-719A-F638-58C0-2E307362E1BC}" dt="2025-11-20T13:39:12.528" v="41" actId="1076"/>
        <pc:sldMkLst>
          <pc:docMk/>
          <pc:sldMk cId="0" sldId="260"/>
        </pc:sldMkLst>
        <pc:picChg chg="add mod">
          <ac:chgData name="Andrasko, Rhiannon" userId="S::rhiannon.andrasko@wjec.co.uk::15be4c62-2de6-4343-a7f4-3c209826edd1" providerId="AD" clId="Web-{2A44F4D0-719A-F638-58C0-2E307362E1BC}" dt="2025-11-20T13:39:12.528" v="41" actId="1076"/>
          <ac:picMkLst>
            <pc:docMk/>
            <pc:sldMk cId="0" sldId="260"/>
            <ac:picMk id="20" creationId="{C8A8EF50-6E26-7DC9-091F-9A460627490A}"/>
          </ac:picMkLst>
        </pc:picChg>
      </pc:sldChg>
      <pc:sldChg chg="addSp delSp modSp">
        <pc:chgData name="Andrasko, Rhiannon" userId="S::rhiannon.andrasko@wjec.co.uk::15be4c62-2de6-4343-a7f4-3c209826edd1" providerId="AD" clId="Web-{2A44F4D0-719A-F638-58C0-2E307362E1BC}" dt="2025-11-20T13:40:03.826" v="43"/>
        <pc:sldMkLst>
          <pc:docMk/>
          <pc:sldMk cId="0" sldId="261"/>
        </pc:sldMkLst>
        <pc:picChg chg="add mod modCrop">
          <ac:chgData name="Andrasko, Rhiannon" userId="S::rhiannon.andrasko@wjec.co.uk::15be4c62-2de6-4343-a7f4-3c209826edd1" providerId="AD" clId="Web-{2A44F4D0-719A-F638-58C0-2E307362E1BC}" dt="2025-11-20T12:15:18.990" v="13" actId="1076"/>
          <ac:picMkLst>
            <pc:docMk/>
            <pc:sldMk cId="0" sldId="261"/>
            <ac:picMk id="18" creationId="{099B0939-4D3E-46B0-7C55-33C2CFB5438A}"/>
          </ac:picMkLst>
        </pc:picChg>
      </pc:sldChg>
      <pc:sldChg chg="addSp delSp modSp">
        <pc:chgData name="Andrasko, Rhiannon" userId="S::rhiannon.andrasko@wjec.co.uk::15be4c62-2de6-4343-a7f4-3c209826edd1" providerId="AD" clId="Web-{2A44F4D0-719A-F638-58C0-2E307362E1BC}" dt="2025-11-20T21:05:55.372" v="101" actId="1076"/>
        <pc:sldMkLst>
          <pc:docMk/>
          <pc:sldMk cId="0" sldId="263"/>
        </pc:sldMkLst>
        <pc:picChg chg="add mod">
          <ac:chgData name="Andrasko, Rhiannon" userId="S::rhiannon.andrasko@wjec.co.uk::15be4c62-2de6-4343-a7f4-3c209826edd1" providerId="AD" clId="Web-{2A44F4D0-719A-F638-58C0-2E307362E1BC}" dt="2025-11-20T21:05:55.372" v="101" actId="1076"/>
          <ac:picMkLst>
            <pc:docMk/>
            <pc:sldMk cId="0" sldId="263"/>
            <ac:picMk id="18" creationId="{F3F6B6CC-9FD2-4822-DAAB-21CE5B143EB9}"/>
          </ac:picMkLst>
        </pc:picChg>
      </pc:sldChg>
      <pc:sldChg chg="addSp delSp modSp">
        <pc:chgData name="Andrasko, Rhiannon" userId="S::rhiannon.andrasko@wjec.co.uk::15be4c62-2de6-4343-a7f4-3c209826edd1" providerId="AD" clId="Web-{2A44F4D0-719A-F638-58C0-2E307362E1BC}" dt="2025-11-20T12:20:11.483" v="16" actId="1076"/>
        <pc:sldMkLst>
          <pc:docMk/>
          <pc:sldMk cId="0" sldId="264"/>
        </pc:sldMkLst>
        <pc:picChg chg="add mod">
          <ac:chgData name="Andrasko, Rhiannon" userId="S::rhiannon.andrasko@wjec.co.uk::15be4c62-2de6-4343-a7f4-3c209826edd1" providerId="AD" clId="Web-{2A44F4D0-719A-F638-58C0-2E307362E1BC}" dt="2025-11-20T12:20:11.483" v="16" actId="1076"/>
          <ac:picMkLst>
            <pc:docMk/>
            <pc:sldMk cId="0" sldId="264"/>
            <ac:picMk id="20" creationId="{A662D086-B983-F3C4-843B-14EBDF62E9C4}"/>
          </ac:picMkLst>
        </pc:picChg>
      </pc:sldChg>
      <pc:sldChg chg="addSp delSp modSp">
        <pc:chgData name="Andrasko, Rhiannon" userId="S::rhiannon.andrasko@wjec.co.uk::15be4c62-2de6-4343-a7f4-3c209826edd1" providerId="AD" clId="Web-{2A44F4D0-719A-F638-58C0-2E307362E1BC}" dt="2025-11-20T14:45:44.811" v="77" actId="1076"/>
        <pc:sldMkLst>
          <pc:docMk/>
          <pc:sldMk cId="0" sldId="297"/>
        </pc:sldMkLst>
        <pc:picChg chg="add mod">
          <ac:chgData name="Andrasko, Rhiannon" userId="S::rhiannon.andrasko@wjec.co.uk::15be4c62-2de6-4343-a7f4-3c209826edd1" providerId="AD" clId="Web-{2A44F4D0-719A-F638-58C0-2E307362E1BC}" dt="2025-11-20T14:39:39.434" v="73" actId="1076"/>
          <ac:picMkLst>
            <pc:docMk/>
            <pc:sldMk cId="0" sldId="297"/>
            <ac:picMk id="19" creationId="{205E78B4-40E5-2BDC-F9E6-A3E931C2E302}"/>
          </ac:picMkLst>
        </pc:picChg>
        <pc:picChg chg="add mod">
          <ac:chgData name="Andrasko, Rhiannon" userId="S::rhiannon.andrasko@wjec.co.uk::15be4c62-2de6-4343-a7f4-3c209826edd1" providerId="AD" clId="Web-{2A44F4D0-719A-F638-58C0-2E307362E1BC}" dt="2025-11-20T14:45:44.811" v="77" actId="1076"/>
          <ac:picMkLst>
            <pc:docMk/>
            <pc:sldMk cId="0" sldId="297"/>
            <ac:picMk id="20" creationId="{8B14AEF1-F7BC-8E30-7CEF-A4FAA1B89B1D}"/>
          </ac:picMkLst>
        </pc:picChg>
      </pc:sldChg>
      <pc:sldChg chg="addSp delSp modSp">
        <pc:chgData name="Andrasko, Rhiannon" userId="S::rhiannon.andrasko@wjec.co.uk::15be4c62-2de6-4343-a7f4-3c209826edd1" providerId="AD" clId="Web-{2A44F4D0-719A-F638-58C0-2E307362E1BC}" dt="2025-11-20T15:39:54.201" v="98"/>
        <pc:sldMkLst>
          <pc:docMk/>
          <pc:sldMk cId="0" sldId="311"/>
        </pc:sldMkLst>
        <pc:spChg chg="mod topLvl">
          <ac:chgData name="Andrasko, Rhiannon" userId="S::rhiannon.andrasko@wjec.co.uk::15be4c62-2de6-4343-a7f4-3c209826edd1" providerId="AD" clId="Web-{2A44F4D0-719A-F638-58C0-2E307362E1BC}" dt="2025-11-20T15:39:32.341" v="96"/>
          <ac:spMkLst>
            <pc:docMk/>
            <pc:sldMk cId="0" sldId="311"/>
            <ac:spMk id="3" creationId="{00000000-0000-0000-0000-000000000000}"/>
          </ac:spMkLst>
        </pc:spChg>
        <pc:spChg chg="mod topLvl">
          <ac:chgData name="Andrasko, Rhiannon" userId="S::rhiannon.andrasko@wjec.co.uk::15be4c62-2de6-4343-a7f4-3c209826edd1" providerId="AD" clId="Web-{2A44F4D0-719A-F638-58C0-2E307362E1BC}" dt="2025-11-20T15:39:32.341" v="96"/>
          <ac:spMkLst>
            <pc:docMk/>
            <pc:sldMk cId="0" sldId="311"/>
            <ac:spMk id="4" creationId="{00000000-0000-0000-0000-000000000000}"/>
          </ac:spMkLst>
        </pc:spChg>
        <pc:spChg chg="mod topLvl">
          <ac:chgData name="Andrasko, Rhiannon" userId="S::rhiannon.andrasko@wjec.co.uk::15be4c62-2de6-4343-a7f4-3c209826edd1" providerId="AD" clId="Web-{2A44F4D0-719A-F638-58C0-2E307362E1BC}" dt="2025-11-20T15:39:32.341" v="96"/>
          <ac:spMkLst>
            <pc:docMk/>
            <pc:sldMk cId="0" sldId="311"/>
            <ac:spMk id="5" creationId="{00000000-0000-0000-0000-000000000000}"/>
          </ac:spMkLst>
        </pc:spChg>
        <pc:spChg chg="mod topLvl">
          <ac:chgData name="Andrasko, Rhiannon" userId="S::rhiannon.andrasko@wjec.co.uk::15be4c62-2de6-4343-a7f4-3c209826edd1" providerId="AD" clId="Web-{2A44F4D0-719A-F638-58C0-2E307362E1BC}" dt="2025-11-20T15:39:32.341" v="96"/>
          <ac:spMkLst>
            <pc:docMk/>
            <pc:sldMk cId="0" sldId="311"/>
            <ac:spMk id="9" creationId="{00000000-0000-0000-0000-000000000000}"/>
          </ac:spMkLst>
        </pc:spChg>
        <pc:spChg chg="mod topLvl">
          <ac:chgData name="Andrasko, Rhiannon" userId="S::rhiannon.andrasko@wjec.co.uk::15be4c62-2de6-4343-a7f4-3c209826edd1" providerId="AD" clId="Web-{2A44F4D0-719A-F638-58C0-2E307362E1BC}" dt="2025-11-20T15:39:32.341" v="96"/>
          <ac:spMkLst>
            <pc:docMk/>
            <pc:sldMk cId="0" sldId="311"/>
            <ac:spMk id="10" creationId="{00000000-0000-0000-0000-000000000000}"/>
          </ac:spMkLst>
        </pc:spChg>
        <pc:spChg chg="mod topLvl">
          <ac:chgData name="Andrasko, Rhiannon" userId="S::rhiannon.andrasko@wjec.co.uk::15be4c62-2de6-4343-a7f4-3c209826edd1" providerId="AD" clId="Web-{2A44F4D0-719A-F638-58C0-2E307362E1BC}" dt="2025-11-20T15:39:32.341" v="96"/>
          <ac:spMkLst>
            <pc:docMk/>
            <pc:sldMk cId="0" sldId="311"/>
            <ac:spMk id="14" creationId="{00000000-0000-0000-0000-000000000000}"/>
          </ac:spMkLst>
        </pc:spChg>
        <pc:spChg chg="mod topLvl">
          <ac:chgData name="Andrasko, Rhiannon" userId="S::rhiannon.andrasko@wjec.co.uk::15be4c62-2de6-4343-a7f4-3c209826edd1" providerId="AD" clId="Web-{2A44F4D0-719A-F638-58C0-2E307362E1BC}" dt="2025-11-20T15:39:32.341" v="96"/>
          <ac:spMkLst>
            <pc:docMk/>
            <pc:sldMk cId="0" sldId="311"/>
            <ac:spMk id="15" creationId="{00000000-0000-0000-0000-000000000000}"/>
          </ac:spMkLst>
        </pc:spChg>
        <pc:spChg chg="ord topLvl">
          <ac:chgData name="Andrasko, Rhiannon" userId="S::rhiannon.andrasko@wjec.co.uk::15be4c62-2de6-4343-a7f4-3c209826edd1" providerId="AD" clId="Web-{2A44F4D0-719A-F638-58C0-2E307362E1BC}" dt="2025-11-20T15:39:54.201" v="98"/>
          <ac:spMkLst>
            <pc:docMk/>
            <pc:sldMk cId="0" sldId="311"/>
            <ac:spMk id="20" creationId="{00000000-0000-0000-0000-000000000000}"/>
          </ac:spMkLst>
        </pc:spChg>
        <pc:grpChg chg="add">
          <ac:chgData name="Andrasko, Rhiannon" userId="S::rhiannon.andrasko@wjec.co.uk::15be4c62-2de6-4343-a7f4-3c209826edd1" providerId="AD" clId="Web-{2A44F4D0-719A-F638-58C0-2E307362E1BC}" dt="2025-11-20T15:39:46.639" v="97"/>
          <ac:grpSpMkLst>
            <pc:docMk/>
            <pc:sldMk cId="0" sldId="311"/>
            <ac:grpSpMk id="26" creationId="{851B22C7-4624-63C4-0AB6-DC924EAC460C}"/>
          </ac:grpSpMkLst>
        </pc:grpChg>
        <pc:picChg chg="mod topLvl">
          <ac:chgData name="Andrasko, Rhiannon" userId="S::rhiannon.andrasko@wjec.co.uk::15be4c62-2de6-4343-a7f4-3c209826edd1" providerId="AD" clId="Web-{2A44F4D0-719A-F638-58C0-2E307362E1BC}" dt="2025-11-20T15:39:32.341" v="96"/>
          <ac:picMkLst>
            <pc:docMk/>
            <pc:sldMk cId="0" sldId="311"/>
            <ac:picMk id="11" creationId="{00000000-0000-0000-0000-000000000000}"/>
          </ac:picMkLst>
        </pc:picChg>
        <pc:picChg chg="mod topLvl">
          <ac:chgData name="Andrasko, Rhiannon" userId="S::rhiannon.andrasko@wjec.co.uk::15be4c62-2de6-4343-a7f4-3c209826edd1" providerId="AD" clId="Web-{2A44F4D0-719A-F638-58C0-2E307362E1BC}" dt="2025-11-20T15:39:32.341" v="96"/>
          <ac:picMkLst>
            <pc:docMk/>
            <pc:sldMk cId="0" sldId="311"/>
            <ac:picMk id="16" creationId="{00000000-0000-0000-0000-000000000000}"/>
          </ac:picMkLst>
        </pc:picChg>
        <pc:picChg chg="mod topLvl">
          <ac:chgData name="Andrasko, Rhiannon" userId="S::rhiannon.andrasko@wjec.co.uk::15be4c62-2de6-4343-a7f4-3c209826edd1" providerId="AD" clId="Web-{2A44F4D0-719A-F638-58C0-2E307362E1BC}" dt="2025-11-20T15:39:32.341" v="96"/>
          <ac:picMkLst>
            <pc:docMk/>
            <pc:sldMk cId="0" sldId="311"/>
            <ac:picMk id="21" creationId="{00000000-0000-0000-0000-000000000000}"/>
          </ac:picMkLst>
        </pc:picChg>
      </pc:sldChg>
      <pc:sldChg chg="addSp delSp modSp">
        <pc:chgData name="Andrasko, Rhiannon" userId="S::rhiannon.andrasko@wjec.co.uk::15be4c62-2de6-4343-a7f4-3c209826edd1" providerId="AD" clId="Web-{2A44F4D0-719A-F638-58C0-2E307362E1BC}" dt="2025-11-20T13:32:54.469" v="28" actId="1076"/>
        <pc:sldMkLst>
          <pc:docMk/>
          <pc:sldMk cId="0" sldId="860"/>
        </pc:sldMkLst>
        <pc:grpChg chg="mod">
          <ac:chgData name="Andrasko, Rhiannon" userId="S::rhiannon.andrasko@wjec.co.uk::15be4c62-2de6-4343-a7f4-3c209826edd1" providerId="AD" clId="Web-{2A44F4D0-719A-F638-58C0-2E307362E1BC}" dt="2025-11-20T13:32:49.875" v="27" actId="1076"/>
          <ac:grpSpMkLst>
            <pc:docMk/>
            <pc:sldMk cId="0" sldId="860"/>
            <ac:grpSpMk id="20" creationId="{0F4D938A-EA0D-593D-78F2-8F866F19F7D0}"/>
          </ac:grpSpMkLst>
        </pc:grpChg>
        <pc:picChg chg="mod">
          <ac:chgData name="Andrasko, Rhiannon" userId="S::rhiannon.andrasko@wjec.co.uk::15be4c62-2de6-4343-a7f4-3c209826edd1" providerId="AD" clId="Web-{2A44F4D0-719A-F638-58C0-2E307362E1BC}" dt="2025-11-20T13:32:54.469" v="28" actId="1076"/>
          <ac:picMkLst>
            <pc:docMk/>
            <pc:sldMk cId="0" sldId="860"/>
            <ac:picMk id="14" creationId="{00000000-0000-0000-0000-000000000000}"/>
          </ac:picMkLst>
        </pc:picChg>
        <pc:picChg chg="add mod">
          <ac:chgData name="Andrasko, Rhiannon" userId="S::rhiannon.andrasko@wjec.co.uk::15be4c62-2de6-4343-a7f4-3c209826edd1" providerId="AD" clId="Web-{2A44F4D0-719A-F638-58C0-2E307362E1BC}" dt="2025-11-20T13:30:41.228" v="24" actId="1076"/>
          <ac:picMkLst>
            <pc:docMk/>
            <pc:sldMk cId="0" sldId="860"/>
            <ac:picMk id="17" creationId="{8C829981-DEED-2D12-5C42-E529AB2E19AD}"/>
          </ac:picMkLst>
        </pc:picChg>
      </pc:sldChg>
      <pc:sldChg chg="addSp delSp modSp">
        <pc:chgData name="Andrasko, Rhiannon" userId="S::rhiannon.andrasko@wjec.co.uk::15be4c62-2de6-4343-a7f4-3c209826edd1" providerId="AD" clId="Web-{2A44F4D0-719A-F638-58C0-2E307362E1BC}" dt="2025-11-20T13:43:14.031" v="69" actId="14100"/>
        <pc:sldMkLst>
          <pc:docMk/>
          <pc:sldMk cId="0" sldId="861"/>
        </pc:sldMkLst>
        <pc:picChg chg="ord">
          <ac:chgData name="Andrasko, Rhiannon" userId="S::rhiannon.andrasko@wjec.co.uk::15be4c62-2de6-4343-a7f4-3c209826edd1" providerId="AD" clId="Web-{2A44F4D0-719A-F638-58C0-2E307362E1BC}" dt="2025-11-20T13:29:12.219" v="19"/>
          <ac:picMkLst>
            <pc:docMk/>
            <pc:sldMk cId="0" sldId="861"/>
            <ac:picMk id="13" creationId="{00000000-0000-0000-0000-000000000000}"/>
          </ac:picMkLst>
        </pc:picChg>
        <pc:picChg chg="ord">
          <ac:chgData name="Andrasko, Rhiannon" userId="S::rhiannon.andrasko@wjec.co.uk::15be4c62-2de6-4343-a7f4-3c209826edd1" providerId="AD" clId="Web-{2A44F4D0-719A-F638-58C0-2E307362E1BC}" dt="2025-11-20T13:29:02.811" v="18"/>
          <ac:picMkLst>
            <pc:docMk/>
            <pc:sldMk cId="0" sldId="861"/>
            <ac:picMk id="17" creationId="{00000000-0000-0000-0000-000000000000}"/>
          </ac:picMkLst>
        </pc:picChg>
        <pc:picChg chg="add mod modCrop">
          <ac:chgData name="Andrasko, Rhiannon" userId="S::rhiannon.andrasko@wjec.co.uk::15be4c62-2de6-4343-a7f4-3c209826edd1" providerId="AD" clId="Web-{2A44F4D0-719A-F638-58C0-2E307362E1BC}" dt="2025-11-20T13:43:14.031" v="69" actId="14100"/>
          <ac:picMkLst>
            <pc:docMk/>
            <pc:sldMk cId="0" sldId="861"/>
            <ac:picMk id="24" creationId="{C84E149A-C36D-4151-4EBA-EFDD563A847C}"/>
          </ac:picMkLst>
        </pc:picChg>
        <pc:picChg chg="add mod modCrop">
          <ac:chgData name="Andrasko, Rhiannon" userId="S::rhiannon.andrasko@wjec.co.uk::15be4c62-2de6-4343-a7f4-3c209826edd1" providerId="AD" clId="Web-{2A44F4D0-719A-F638-58C0-2E307362E1BC}" dt="2025-11-20T13:42:46" v="68" actId="688"/>
          <ac:picMkLst>
            <pc:docMk/>
            <pc:sldMk cId="0" sldId="861"/>
            <ac:picMk id="25" creationId="{14D19D89-09CA-D57B-F86B-31AFEC69D67D}"/>
          </ac:picMkLst>
        </pc:picChg>
      </pc:sldChg>
      <pc:sldChg chg="modSp">
        <pc:chgData name="Andrasko, Rhiannon" userId="S::rhiannon.andrasko@wjec.co.uk::15be4c62-2de6-4343-a7f4-3c209826edd1" providerId="AD" clId="Web-{2A44F4D0-719A-F638-58C0-2E307362E1BC}" dt="2025-11-20T11:49:14.382" v="8"/>
        <pc:sldMkLst>
          <pc:docMk/>
          <pc:sldMk cId="3908686140" sldId="865"/>
        </pc:sldMkLst>
      </pc:sldChg>
      <pc:sldChg chg="modSp">
        <pc:chgData name="Andrasko, Rhiannon" userId="S::rhiannon.andrasko@wjec.co.uk::15be4c62-2de6-4343-a7f4-3c209826edd1" providerId="AD" clId="Web-{2A44F4D0-719A-F638-58C0-2E307362E1BC}" dt="2025-11-20T13:01:25.256" v="17" actId="20577"/>
        <pc:sldMkLst>
          <pc:docMk/>
          <pc:sldMk cId="1779072564" sldId="878"/>
        </pc:sldMkLst>
        <pc:spChg chg="mod">
          <ac:chgData name="Andrasko, Rhiannon" userId="S::rhiannon.andrasko@wjec.co.uk::15be4c62-2de6-4343-a7f4-3c209826edd1" providerId="AD" clId="Web-{2A44F4D0-719A-F638-58C0-2E307362E1BC}" dt="2025-11-20T13:01:25.256" v="17" actId="20577"/>
          <ac:spMkLst>
            <pc:docMk/>
            <pc:sldMk cId="1779072564" sldId="878"/>
            <ac:spMk id="22" creationId="{8CA0F414-DB7C-2685-4C09-080A15423B10}"/>
          </ac:spMkLst>
        </pc:spChg>
      </pc:sldChg>
    </pc:docChg>
  </pc:docChgLst>
  <pc:docChgLst>
    <pc:chgData name="Hazell, Danielle" userId="16322be0-50ef-46ff-b0c0-d304bc10d5d2" providerId="ADAL" clId="{E6D12E1F-DF63-450C-A9ED-E72C5F6C045B}"/>
    <pc:docChg chg="undo custSel mod modSld modMainMaster">
      <pc:chgData name="Hazell, Danielle" userId="16322be0-50ef-46ff-b0c0-d304bc10d5d2" providerId="ADAL" clId="{E6D12E1F-DF63-450C-A9ED-E72C5F6C045B}" dt="2025-11-25T15:18:53.067" v="350" actId="1076"/>
      <pc:docMkLst>
        <pc:docMk/>
      </pc:docMkLst>
      <pc:sldChg chg="modSp mod">
        <pc:chgData name="Hazell, Danielle" userId="16322be0-50ef-46ff-b0c0-d304bc10d5d2" providerId="ADAL" clId="{E6D12E1F-DF63-450C-A9ED-E72C5F6C045B}" dt="2025-11-19T10:38:22.480" v="16" actId="14100"/>
        <pc:sldMkLst>
          <pc:docMk/>
          <pc:sldMk cId="0" sldId="259"/>
        </pc:sldMkLst>
        <pc:spChg chg="mod">
          <ac:chgData name="Hazell, Danielle" userId="16322be0-50ef-46ff-b0c0-d304bc10d5d2" providerId="ADAL" clId="{E6D12E1F-DF63-450C-A9ED-E72C5F6C045B}" dt="2025-11-19T10:38:20.079" v="15" actId="14100"/>
          <ac:spMkLst>
            <pc:docMk/>
            <pc:sldMk cId="0" sldId="259"/>
            <ac:spMk id="14" creationId="{00000000-0000-0000-0000-000000000000}"/>
          </ac:spMkLst>
        </pc:spChg>
        <pc:spChg chg="mod">
          <ac:chgData name="Hazell, Danielle" userId="16322be0-50ef-46ff-b0c0-d304bc10d5d2" providerId="ADAL" clId="{E6D12E1F-DF63-450C-A9ED-E72C5F6C045B}" dt="2025-11-19T10:38:22.480" v="16" actId="14100"/>
          <ac:spMkLst>
            <pc:docMk/>
            <pc:sldMk cId="0" sldId="259"/>
            <ac:spMk id="15" creationId="{00000000-0000-0000-0000-000000000000}"/>
          </ac:spMkLst>
        </pc:spChg>
      </pc:sldChg>
      <pc:sldChg chg="modSp mod">
        <pc:chgData name="Hazell, Danielle" userId="16322be0-50ef-46ff-b0c0-d304bc10d5d2" providerId="ADAL" clId="{E6D12E1F-DF63-450C-A9ED-E72C5F6C045B}" dt="2025-11-19T10:38:59.299" v="21" actId="20577"/>
        <pc:sldMkLst>
          <pc:docMk/>
          <pc:sldMk cId="0" sldId="260"/>
        </pc:sldMkLst>
        <pc:spChg chg="mod">
          <ac:chgData name="Hazell, Danielle" userId="16322be0-50ef-46ff-b0c0-d304bc10d5d2" providerId="ADAL" clId="{E6D12E1F-DF63-450C-A9ED-E72C5F6C045B}" dt="2025-11-19T10:38:56.067" v="19" actId="20577"/>
          <ac:spMkLst>
            <pc:docMk/>
            <pc:sldMk cId="0" sldId="260"/>
            <ac:spMk id="9" creationId="{00000000-0000-0000-0000-000000000000}"/>
          </ac:spMkLst>
        </pc:spChg>
        <pc:spChg chg="mod">
          <ac:chgData name="Hazell, Danielle" userId="16322be0-50ef-46ff-b0c0-d304bc10d5d2" providerId="ADAL" clId="{E6D12E1F-DF63-450C-A9ED-E72C5F6C045B}" dt="2025-11-19T10:38:57.573" v="20" actId="20577"/>
          <ac:spMkLst>
            <pc:docMk/>
            <pc:sldMk cId="0" sldId="260"/>
            <ac:spMk id="14" creationId="{00000000-0000-0000-0000-000000000000}"/>
          </ac:spMkLst>
        </pc:spChg>
        <pc:spChg chg="mod">
          <ac:chgData name="Hazell, Danielle" userId="16322be0-50ef-46ff-b0c0-d304bc10d5d2" providerId="ADAL" clId="{E6D12E1F-DF63-450C-A9ED-E72C5F6C045B}" dt="2025-11-19T10:38:59.299" v="21" actId="20577"/>
          <ac:spMkLst>
            <pc:docMk/>
            <pc:sldMk cId="0" sldId="260"/>
            <ac:spMk id="19" creationId="{00000000-0000-0000-0000-000000000000}"/>
          </ac:spMkLst>
        </pc:spChg>
      </pc:sldChg>
      <pc:sldChg chg="addSp delSp modSp mod">
        <pc:chgData name="Hazell, Danielle" userId="16322be0-50ef-46ff-b0c0-d304bc10d5d2" providerId="ADAL" clId="{E6D12E1F-DF63-450C-A9ED-E72C5F6C045B}" dt="2025-11-25T15:18:53.067" v="350" actId="1076"/>
        <pc:sldMkLst>
          <pc:docMk/>
          <pc:sldMk cId="0" sldId="261"/>
        </pc:sldMkLst>
        <pc:picChg chg="del">
          <ac:chgData name="Hazell, Danielle" userId="16322be0-50ef-46ff-b0c0-d304bc10d5d2" providerId="ADAL" clId="{E6D12E1F-DF63-450C-A9ED-E72C5F6C045B}" dt="2025-11-25T15:18:07.289" v="347" actId="478"/>
          <ac:picMkLst>
            <pc:docMk/>
            <pc:sldMk cId="0" sldId="261"/>
            <ac:picMk id="9" creationId="{00000000-0000-0000-0000-000000000000}"/>
          </ac:picMkLst>
        </pc:picChg>
        <pc:picChg chg="add mod">
          <ac:chgData name="Hazell, Danielle" userId="16322be0-50ef-46ff-b0c0-d304bc10d5d2" providerId="ADAL" clId="{E6D12E1F-DF63-450C-A9ED-E72C5F6C045B}" dt="2025-11-25T15:18:53.067" v="350" actId="1076"/>
          <ac:picMkLst>
            <pc:docMk/>
            <pc:sldMk cId="0" sldId="261"/>
            <ac:picMk id="19" creationId="{5937D588-4253-1744-147E-ACC823C5B849}"/>
          </ac:picMkLst>
        </pc:picChg>
      </pc:sldChg>
      <pc:sldChg chg="modSp mod">
        <pc:chgData name="Hazell, Danielle" userId="16322be0-50ef-46ff-b0c0-d304bc10d5d2" providerId="ADAL" clId="{E6D12E1F-DF63-450C-A9ED-E72C5F6C045B}" dt="2025-11-19T10:39:43.340" v="26" actId="20577"/>
        <pc:sldMkLst>
          <pc:docMk/>
          <pc:sldMk cId="0" sldId="262"/>
        </pc:sldMkLst>
        <pc:spChg chg="mod">
          <ac:chgData name="Hazell, Danielle" userId="16322be0-50ef-46ff-b0c0-d304bc10d5d2" providerId="ADAL" clId="{E6D12E1F-DF63-450C-A9ED-E72C5F6C045B}" dt="2025-11-19T10:39:43.340" v="26" actId="20577"/>
          <ac:spMkLst>
            <pc:docMk/>
            <pc:sldMk cId="0" sldId="262"/>
            <ac:spMk id="16" creationId="{51313CA5-95C6-9116-6AEC-A2316B8662E7}"/>
          </ac:spMkLst>
        </pc:spChg>
      </pc:sldChg>
      <pc:sldChg chg="delSp modSp mod">
        <pc:chgData name="Hazell, Danielle" userId="16322be0-50ef-46ff-b0c0-d304bc10d5d2" providerId="ADAL" clId="{E6D12E1F-DF63-450C-A9ED-E72C5F6C045B}" dt="2025-11-25T15:03:43.213" v="258" actId="1076"/>
        <pc:sldMkLst>
          <pc:docMk/>
          <pc:sldMk cId="4170579712" sldId="266"/>
        </pc:sldMkLst>
        <pc:grpChg chg="mod">
          <ac:chgData name="Hazell, Danielle" userId="16322be0-50ef-46ff-b0c0-d304bc10d5d2" providerId="ADAL" clId="{E6D12E1F-DF63-450C-A9ED-E72C5F6C045B}" dt="2025-11-25T15:03:43.213" v="258" actId="1076"/>
          <ac:grpSpMkLst>
            <pc:docMk/>
            <pc:sldMk cId="4170579712" sldId="266"/>
            <ac:grpSpMk id="42" creationId="{9C8F786C-5D67-D15F-F541-A24FA7F89035}"/>
          </ac:grpSpMkLst>
        </pc:grpChg>
        <pc:picChg chg="del mod">
          <ac:chgData name="Hazell, Danielle" userId="16322be0-50ef-46ff-b0c0-d304bc10d5d2" providerId="ADAL" clId="{E6D12E1F-DF63-450C-A9ED-E72C5F6C045B}" dt="2025-11-25T15:03:40.158" v="257" actId="478"/>
          <ac:picMkLst>
            <pc:docMk/>
            <pc:sldMk cId="4170579712" sldId="266"/>
            <ac:picMk id="2" creationId="{00000000-0000-0000-0000-000000000000}"/>
          </ac:picMkLst>
        </pc:picChg>
      </pc:sldChg>
      <pc:sldChg chg="modSp mod">
        <pc:chgData name="Hazell, Danielle" userId="16322be0-50ef-46ff-b0c0-d304bc10d5d2" providerId="ADAL" clId="{E6D12E1F-DF63-450C-A9ED-E72C5F6C045B}" dt="2025-11-19T10:42:25.614" v="39" actId="1076"/>
        <pc:sldMkLst>
          <pc:docMk/>
          <pc:sldMk cId="0" sldId="267"/>
        </pc:sldMkLst>
        <pc:spChg chg="mod">
          <ac:chgData name="Hazell, Danielle" userId="16322be0-50ef-46ff-b0c0-d304bc10d5d2" providerId="ADAL" clId="{E6D12E1F-DF63-450C-A9ED-E72C5F6C045B}" dt="2025-11-19T10:42:17.226" v="36" actId="1076"/>
          <ac:spMkLst>
            <pc:docMk/>
            <pc:sldMk cId="0" sldId="267"/>
            <ac:spMk id="2" creationId="{00000000-0000-0000-0000-000000000000}"/>
          </ac:spMkLst>
        </pc:spChg>
        <pc:spChg chg="mod">
          <ac:chgData name="Hazell, Danielle" userId="16322be0-50ef-46ff-b0c0-d304bc10d5d2" providerId="ADAL" clId="{E6D12E1F-DF63-450C-A9ED-E72C5F6C045B}" dt="2025-11-19T10:42:14.587" v="35" actId="1076"/>
          <ac:spMkLst>
            <pc:docMk/>
            <pc:sldMk cId="0" sldId="267"/>
            <ac:spMk id="4" creationId="{00000000-0000-0000-0000-000000000000}"/>
          </ac:spMkLst>
        </pc:spChg>
        <pc:spChg chg="mod">
          <ac:chgData name="Hazell, Danielle" userId="16322be0-50ef-46ff-b0c0-d304bc10d5d2" providerId="ADAL" clId="{E6D12E1F-DF63-450C-A9ED-E72C5F6C045B}" dt="2025-11-19T10:42:14.587" v="35" actId="1076"/>
          <ac:spMkLst>
            <pc:docMk/>
            <pc:sldMk cId="0" sldId="267"/>
            <ac:spMk id="5" creationId="{00000000-0000-0000-0000-000000000000}"/>
          </ac:spMkLst>
        </pc:spChg>
        <pc:spChg chg="mod">
          <ac:chgData name="Hazell, Danielle" userId="16322be0-50ef-46ff-b0c0-d304bc10d5d2" providerId="ADAL" clId="{E6D12E1F-DF63-450C-A9ED-E72C5F6C045B}" dt="2025-11-19T10:42:14.587" v="35" actId="1076"/>
          <ac:spMkLst>
            <pc:docMk/>
            <pc:sldMk cId="0" sldId="267"/>
            <ac:spMk id="7" creationId="{00000000-0000-0000-0000-000000000000}"/>
          </ac:spMkLst>
        </pc:spChg>
        <pc:spChg chg="mod">
          <ac:chgData name="Hazell, Danielle" userId="16322be0-50ef-46ff-b0c0-d304bc10d5d2" providerId="ADAL" clId="{E6D12E1F-DF63-450C-A9ED-E72C5F6C045B}" dt="2025-11-19T10:42:14.587" v="35" actId="1076"/>
          <ac:spMkLst>
            <pc:docMk/>
            <pc:sldMk cId="0" sldId="267"/>
            <ac:spMk id="8" creationId="{00000000-0000-0000-0000-000000000000}"/>
          </ac:spMkLst>
        </pc:spChg>
        <pc:spChg chg="mod">
          <ac:chgData name="Hazell, Danielle" userId="16322be0-50ef-46ff-b0c0-d304bc10d5d2" providerId="ADAL" clId="{E6D12E1F-DF63-450C-A9ED-E72C5F6C045B}" dt="2025-11-19T10:42:14.587" v="35" actId="1076"/>
          <ac:spMkLst>
            <pc:docMk/>
            <pc:sldMk cId="0" sldId="267"/>
            <ac:spMk id="10" creationId="{00000000-0000-0000-0000-000000000000}"/>
          </ac:spMkLst>
        </pc:spChg>
        <pc:spChg chg="mod">
          <ac:chgData name="Hazell, Danielle" userId="16322be0-50ef-46ff-b0c0-d304bc10d5d2" providerId="ADAL" clId="{E6D12E1F-DF63-450C-A9ED-E72C5F6C045B}" dt="2025-11-19T10:42:14.587" v="35" actId="1076"/>
          <ac:spMkLst>
            <pc:docMk/>
            <pc:sldMk cId="0" sldId="267"/>
            <ac:spMk id="11" creationId="{00000000-0000-0000-0000-000000000000}"/>
          </ac:spMkLst>
        </pc:spChg>
        <pc:spChg chg="mod">
          <ac:chgData name="Hazell, Danielle" userId="16322be0-50ef-46ff-b0c0-d304bc10d5d2" providerId="ADAL" clId="{E6D12E1F-DF63-450C-A9ED-E72C5F6C045B}" dt="2025-11-19T10:42:20.314" v="37" actId="1076"/>
          <ac:spMkLst>
            <pc:docMk/>
            <pc:sldMk cId="0" sldId="267"/>
            <ac:spMk id="12" creationId="{00000000-0000-0000-0000-000000000000}"/>
          </ac:spMkLst>
        </pc:spChg>
        <pc:spChg chg="mod">
          <ac:chgData name="Hazell, Danielle" userId="16322be0-50ef-46ff-b0c0-d304bc10d5d2" providerId="ADAL" clId="{E6D12E1F-DF63-450C-A9ED-E72C5F6C045B}" dt="2025-11-19T10:42:25.614" v="39" actId="1076"/>
          <ac:spMkLst>
            <pc:docMk/>
            <pc:sldMk cId="0" sldId="267"/>
            <ac:spMk id="13" creationId="{00000000-0000-0000-0000-000000000000}"/>
          </ac:spMkLst>
        </pc:spChg>
        <pc:picChg chg="mod">
          <ac:chgData name="Hazell, Danielle" userId="16322be0-50ef-46ff-b0c0-d304bc10d5d2" providerId="ADAL" clId="{E6D12E1F-DF63-450C-A9ED-E72C5F6C045B}" dt="2025-11-19T10:42:14.587" v="35" actId="1076"/>
          <ac:picMkLst>
            <pc:docMk/>
            <pc:sldMk cId="0" sldId="267"/>
            <ac:picMk id="15" creationId="{C8E82A17-160A-602E-05DE-D22FE73A4064}"/>
          </ac:picMkLst>
        </pc:picChg>
        <pc:picChg chg="mod">
          <ac:chgData name="Hazell, Danielle" userId="16322be0-50ef-46ff-b0c0-d304bc10d5d2" providerId="ADAL" clId="{E6D12E1F-DF63-450C-A9ED-E72C5F6C045B}" dt="2025-11-19T10:42:14.587" v="35" actId="1076"/>
          <ac:picMkLst>
            <pc:docMk/>
            <pc:sldMk cId="0" sldId="267"/>
            <ac:picMk id="19" creationId="{86AFD05C-EDB4-5C4A-39F6-29DEF4C0560B}"/>
          </ac:picMkLst>
        </pc:picChg>
        <pc:picChg chg="mod">
          <ac:chgData name="Hazell, Danielle" userId="16322be0-50ef-46ff-b0c0-d304bc10d5d2" providerId="ADAL" clId="{E6D12E1F-DF63-450C-A9ED-E72C5F6C045B}" dt="2025-11-19T10:42:14.587" v="35" actId="1076"/>
          <ac:picMkLst>
            <pc:docMk/>
            <pc:sldMk cId="0" sldId="267"/>
            <ac:picMk id="21" creationId="{3A277E59-B5F5-A32C-BD98-1981EA013B90}"/>
          </ac:picMkLst>
        </pc:picChg>
      </pc:sldChg>
      <pc:sldChg chg="modSp mod">
        <pc:chgData name="Hazell, Danielle" userId="16322be0-50ef-46ff-b0c0-d304bc10d5d2" providerId="ADAL" clId="{E6D12E1F-DF63-450C-A9ED-E72C5F6C045B}" dt="2025-11-19T10:42:36.229" v="44" actId="1037"/>
        <pc:sldMkLst>
          <pc:docMk/>
          <pc:sldMk cId="0" sldId="268"/>
        </pc:sldMkLst>
        <pc:picChg chg="mod">
          <ac:chgData name="Hazell, Danielle" userId="16322be0-50ef-46ff-b0c0-d304bc10d5d2" providerId="ADAL" clId="{E6D12E1F-DF63-450C-A9ED-E72C5F6C045B}" dt="2025-11-19T10:42:36.229" v="44" actId="1037"/>
          <ac:picMkLst>
            <pc:docMk/>
            <pc:sldMk cId="0" sldId="268"/>
            <ac:picMk id="8" creationId="{00000000-0000-0000-0000-000000000000}"/>
          </ac:picMkLst>
        </pc:picChg>
      </pc:sldChg>
      <pc:sldChg chg="modSp mod">
        <pc:chgData name="Hazell, Danielle" userId="16322be0-50ef-46ff-b0c0-d304bc10d5d2" providerId="ADAL" clId="{E6D12E1F-DF63-450C-A9ED-E72C5F6C045B}" dt="2025-11-19T11:12:27.660" v="92" actId="1076"/>
        <pc:sldMkLst>
          <pc:docMk/>
          <pc:sldMk cId="0" sldId="279"/>
        </pc:sldMkLst>
        <pc:spChg chg="mod">
          <ac:chgData name="Hazell, Danielle" userId="16322be0-50ef-46ff-b0c0-d304bc10d5d2" providerId="ADAL" clId="{E6D12E1F-DF63-450C-A9ED-E72C5F6C045B}" dt="2025-11-19T11:12:27.660" v="92" actId="1076"/>
          <ac:spMkLst>
            <pc:docMk/>
            <pc:sldMk cId="0" sldId="279"/>
            <ac:spMk id="3" creationId="{00000000-0000-0000-0000-000000000000}"/>
          </ac:spMkLst>
        </pc:spChg>
        <pc:spChg chg="mod">
          <ac:chgData name="Hazell, Danielle" userId="16322be0-50ef-46ff-b0c0-d304bc10d5d2" providerId="ADAL" clId="{E6D12E1F-DF63-450C-A9ED-E72C5F6C045B}" dt="2025-11-19T11:11:05.134" v="78" actId="20577"/>
          <ac:spMkLst>
            <pc:docMk/>
            <pc:sldMk cId="0" sldId="279"/>
            <ac:spMk id="7" creationId="{00000000-0000-0000-0000-000000000000}"/>
          </ac:spMkLst>
        </pc:spChg>
        <pc:spChg chg="mod">
          <ac:chgData name="Hazell, Danielle" userId="16322be0-50ef-46ff-b0c0-d304bc10d5d2" providerId="ADAL" clId="{E6D12E1F-DF63-450C-A9ED-E72C5F6C045B}" dt="2025-11-19T11:11:26.819" v="83" actId="1076"/>
          <ac:spMkLst>
            <pc:docMk/>
            <pc:sldMk cId="0" sldId="279"/>
            <ac:spMk id="8" creationId="{00000000-0000-0000-0000-000000000000}"/>
          </ac:spMkLst>
        </pc:spChg>
        <pc:spChg chg="mod">
          <ac:chgData name="Hazell, Danielle" userId="16322be0-50ef-46ff-b0c0-d304bc10d5d2" providerId="ADAL" clId="{E6D12E1F-DF63-450C-A9ED-E72C5F6C045B}" dt="2025-11-19T11:11:26.819" v="83" actId="1076"/>
          <ac:spMkLst>
            <pc:docMk/>
            <pc:sldMk cId="0" sldId="279"/>
            <ac:spMk id="10" creationId="{00000000-0000-0000-0000-000000000000}"/>
          </ac:spMkLst>
        </pc:spChg>
        <pc:spChg chg="mod">
          <ac:chgData name="Hazell, Danielle" userId="16322be0-50ef-46ff-b0c0-d304bc10d5d2" providerId="ADAL" clId="{E6D12E1F-DF63-450C-A9ED-E72C5F6C045B}" dt="2025-11-19T11:11:26.819" v="83" actId="1076"/>
          <ac:spMkLst>
            <pc:docMk/>
            <pc:sldMk cId="0" sldId="279"/>
            <ac:spMk id="11" creationId="{00000000-0000-0000-0000-000000000000}"/>
          </ac:spMkLst>
        </pc:spChg>
        <pc:spChg chg="mod">
          <ac:chgData name="Hazell, Danielle" userId="16322be0-50ef-46ff-b0c0-d304bc10d5d2" providerId="ADAL" clId="{E6D12E1F-DF63-450C-A9ED-E72C5F6C045B}" dt="2025-11-19T11:11:39.531" v="88" actId="1076"/>
          <ac:spMkLst>
            <pc:docMk/>
            <pc:sldMk cId="0" sldId="279"/>
            <ac:spMk id="12" creationId="{00000000-0000-0000-0000-000000000000}"/>
          </ac:spMkLst>
        </pc:spChg>
        <pc:spChg chg="mod">
          <ac:chgData name="Hazell, Danielle" userId="16322be0-50ef-46ff-b0c0-d304bc10d5d2" providerId="ADAL" clId="{E6D12E1F-DF63-450C-A9ED-E72C5F6C045B}" dt="2025-11-19T11:11:39.531" v="88" actId="1076"/>
          <ac:spMkLst>
            <pc:docMk/>
            <pc:sldMk cId="0" sldId="279"/>
            <ac:spMk id="14" creationId="{00000000-0000-0000-0000-000000000000}"/>
          </ac:spMkLst>
        </pc:spChg>
        <pc:spChg chg="mod">
          <ac:chgData name="Hazell, Danielle" userId="16322be0-50ef-46ff-b0c0-d304bc10d5d2" providerId="ADAL" clId="{E6D12E1F-DF63-450C-A9ED-E72C5F6C045B}" dt="2025-11-19T11:11:39.531" v="88" actId="1076"/>
          <ac:spMkLst>
            <pc:docMk/>
            <pc:sldMk cId="0" sldId="279"/>
            <ac:spMk id="15" creationId="{00000000-0000-0000-0000-000000000000}"/>
          </ac:spMkLst>
        </pc:spChg>
        <pc:spChg chg="mod">
          <ac:chgData name="Hazell, Danielle" userId="16322be0-50ef-46ff-b0c0-d304bc10d5d2" providerId="ADAL" clId="{E6D12E1F-DF63-450C-A9ED-E72C5F6C045B}" dt="2025-11-19T11:12:16.754" v="90" actId="1076"/>
          <ac:spMkLst>
            <pc:docMk/>
            <pc:sldMk cId="0" sldId="279"/>
            <ac:spMk id="18" creationId="{00000000-0000-0000-0000-000000000000}"/>
          </ac:spMkLst>
        </pc:spChg>
        <pc:spChg chg="mod">
          <ac:chgData name="Hazell, Danielle" userId="16322be0-50ef-46ff-b0c0-d304bc10d5d2" providerId="ADAL" clId="{E6D12E1F-DF63-450C-A9ED-E72C5F6C045B}" dt="2025-11-19T11:12:20.275" v="91" actId="1076"/>
          <ac:spMkLst>
            <pc:docMk/>
            <pc:sldMk cId="0" sldId="279"/>
            <ac:spMk id="19" creationId="{00000000-0000-0000-0000-000000000000}"/>
          </ac:spMkLst>
        </pc:spChg>
        <pc:grpChg chg="mod">
          <ac:chgData name="Hazell, Danielle" userId="16322be0-50ef-46ff-b0c0-d304bc10d5d2" providerId="ADAL" clId="{E6D12E1F-DF63-450C-A9ED-E72C5F6C045B}" dt="2025-11-19T11:11:13.477" v="82" actId="14100"/>
          <ac:grpSpMkLst>
            <pc:docMk/>
            <pc:sldMk cId="0" sldId="279"/>
            <ac:grpSpMk id="21" creationId="{3CBF4E01-5F78-7F06-F315-D0110E2062F6}"/>
          </ac:grpSpMkLst>
        </pc:grpChg>
        <pc:picChg chg="mod">
          <ac:chgData name="Hazell, Danielle" userId="16322be0-50ef-46ff-b0c0-d304bc10d5d2" providerId="ADAL" clId="{E6D12E1F-DF63-450C-A9ED-E72C5F6C045B}" dt="2025-11-19T11:11:32.961" v="87" actId="1036"/>
          <ac:picMkLst>
            <pc:docMk/>
            <pc:sldMk cId="0" sldId="279"/>
            <ac:picMk id="9" creationId="{00000000-0000-0000-0000-000000000000}"/>
          </ac:picMkLst>
        </pc:picChg>
        <pc:picChg chg="mod">
          <ac:chgData name="Hazell, Danielle" userId="16322be0-50ef-46ff-b0c0-d304bc10d5d2" providerId="ADAL" clId="{E6D12E1F-DF63-450C-A9ED-E72C5F6C045B}" dt="2025-11-19T11:11:42.907" v="89" actId="1076"/>
          <ac:picMkLst>
            <pc:docMk/>
            <pc:sldMk cId="0" sldId="279"/>
            <ac:picMk id="13" creationId="{00000000-0000-0000-0000-000000000000}"/>
          </ac:picMkLst>
        </pc:picChg>
      </pc:sldChg>
      <pc:sldChg chg="modSp mod">
        <pc:chgData name="Hazell, Danielle" userId="16322be0-50ef-46ff-b0c0-d304bc10d5d2" providerId="ADAL" clId="{E6D12E1F-DF63-450C-A9ED-E72C5F6C045B}" dt="2025-11-19T12:16:23.969" v="130" actId="1076"/>
        <pc:sldMkLst>
          <pc:docMk/>
          <pc:sldMk cId="0" sldId="281"/>
        </pc:sldMkLst>
        <pc:spChg chg="mod">
          <ac:chgData name="Hazell, Danielle" userId="16322be0-50ef-46ff-b0c0-d304bc10d5d2" providerId="ADAL" clId="{E6D12E1F-DF63-450C-A9ED-E72C5F6C045B}" dt="2025-11-19T12:16:23.969" v="130" actId="1076"/>
          <ac:spMkLst>
            <pc:docMk/>
            <pc:sldMk cId="0" sldId="281"/>
            <ac:spMk id="14" creationId="{00000000-0000-0000-0000-000000000000}"/>
          </ac:spMkLst>
        </pc:spChg>
      </pc:sldChg>
      <pc:sldChg chg="modSp mod">
        <pc:chgData name="Hazell, Danielle" userId="16322be0-50ef-46ff-b0c0-d304bc10d5d2" providerId="ADAL" clId="{E6D12E1F-DF63-450C-A9ED-E72C5F6C045B}" dt="2025-11-19T12:17:44.638" v="145" actId="1076"/>
        <pc:sldMkLst>
          <pc:docMk/>
          <pc:sldMk cId="0" sldId="285"/>
        </pc:sldMkLst>
        <pc:spChg chg="mod">
          <ac:chgData name="Hazell, Danielle" userId="16322be0-50ef-46ff-b0c0-d304bc10d5d2" providerId="ADAL" clId="{E6D12E1F-DF63-450C-A9ED-E72C5F6C045B}" dt="2025-11-19T12:17:30.997" v="144" actId="1076"/>
          <ac:spMkLst>
            <pc:docMk/>
            <pc:sldMk cId="0" sldId="285"/>
            <ac:spMk id="2" creationId="{00000000-0000-0000-0000-000000000000}"/>
          </ac:spMkLst>
        </pc:spChg>
        <pc:spChg chg="mod">
          <ac:chgData name="Hazell, Danielle" userId="16322be0-50ef-46ff-b0c0-d304bc10d5d2" providerId="ADAL" clId="{E6D12E1F-DF63-450C-A9ED-E72C5F6C045B}" dt="2025-11-19T12:17:44.638" v="145" actId="1076"/>
          <ac:spMkLst>
            <pc:docMk/>
            <pc:sldMk cId="0" sldId="285"/>
            <ac:spMk id="4" creationId="{00000000-0000-0000-0000-000000000000}"/>
          </ac:spMkLst>
        </pc:spChg>
        <pc:spChg chg="mod">
          <ac:chgData name="Hazell, Danielle" userId="16322be0-50ef-46ff-b0c0-d304bc10d5d2" providerId="ADAL" clId="{E6D12E1F-DF63-450C-A9ED-E72C5F6C045B}" dt="2025-11-19T12:17:44.638" v="145" actId="1076"/>
          <ac:spMkLst>
            <pc:docMk/>
            <pc:sldMk cId="0" sldId="285"/>
            <ac:spMk id="5" creationId="{00000000-0000-0000-0000-000000000000}"/>
          </ac:spMkLst>
        </pc:spChg>
        <pc:spChg chg="mod">
          <ac:chgData name="Hazell, Danielle" userId="16322be0-50ef-46ff-b0c0-d304bc10d5d2" providerId="ADAL" clId="{E6D12E1F-DF63-450C-A9ED-E72C5F6C045B}" dt="2025-11-19T12:17:44.638" v="145" actId="1076"/>
          <ac:spMkLst>
            <pc:docMk/>
            <pc:sldMk cId="0" sldId="285"/>
            <ac:spMk id="7" creationId="{00000000-0000-0000-0000-000000000000}"/>
          </ac:spMkLst>
        </pc:spChg>
        <pc:spChg chg="mod">
          <ac:chgData name="Hazell, Danielle" userId="16322be0-50ef-46ff-b0c0-d304bc10d5d2" providerId="ADAL" clId="{E6D12E1F-DF63-450C-A9ED-E72C5F6C045B}" dt="2025-11-19T12:17:44.638" v="145" actId="1076"/>
          <ac:spMkLst>
            <pc:docMk/>
            <pc:sldMk cId="0" sldId="285"/>
            <ac:spMk id="8" creationId="{00000000-0000-0000-0000-000000000000}"/>
          </ac:spMkLst>
        </pc:spChg>
        <pc:spChg chg="mod">
          <ac:chgData name="Hazell, Danielle" userId="16322be0-50ef-46ff-b0c0-d304bc10d5d2" providerId="ADAL" clId="{E6D12E1F-DF63-450C-A9ED-E72C5F6C045B}" dt="2025-11-19T12:17:44.638" v="145" actId="1076"/>
          <ac:spMkLst>
            <pc:docMk/>
            <pc:sldMk cId="0" sldId="285"/>
            <ac:spMk id="10" creationId="{00000000-0000-0000-0000-000000000000}"/>
          </ac:spMkLst>
        </pc:spChg>
        <pc:spChg chg="mod">
          <ac:chgData name="Hazell, Danielle" userId="16322be0-50ef-46ff-b0c0-d304bc10d5d2" providerId="ADAL" clId="{E6D12E1F-DF63-450C-A9ED-E72C5F6C045B}" dt="2025-11-19T12:17:44.638" v="145" actId="1076"/>
          <ac:spMkLst>
            <pc:docMk/>
            <pc:sldMk cId="0" sldId="285"/>
            <ac:spMk id="11" creationId="{00000000-0000-0000-0000-000000000000}"/>
          </ac:spMkLst>
        </pc:spChg>
        <pc:picChg chg="mod">
          <ac:chgData name="Hazell, Danielle" userId="16322be0-50ef-46ff-b0c0-d304bc10d5d2" providerId="ADAL" clId="{E6D12E1F-DF63-450C-A9ED-E72C5F6C045B}" dt="2025-11-19T12:17:44.638" v="145" actId="1076"/>
          <ac:picMkLst>
            <pc:docMk/>
            <pc:sldMk cId="0" sldId="285"/>
            <ac:picMk id="3" creationId="{00000000-0000-0000-0000-000000000000}"/>
          </ac:picMkLst>
        </pc:picChg>
        <pc:picChg chg="mod">
          <ac:chgData name="Hazell, Danielle" userId="16322be0-50ef-46ff-b0c0-d304bc10d5d2" providerId="ADAL" clId="{E6D12E1F-DF63-450C-A9ED-E72C5F6C045B}" dt="2025-11-19T12:17:44.638" v="145" actId="1076"/>
          <ac:picMkLst>
            <pc:docMk/>
            <pc:sldMk cId="0" sldId="285"/>
            <ac:picMk id="6" creationId="{00000000-0000-0000-0000-000000000000}"/>
          </ac:picMkLst>
        </pc:picChg>
        <pc:picChg chg="mod">
          <ac:chgData name="Hazell, Danielle" userId="16322be0-50ef-46ff-b0c0-d304bc10d5d2" providerId="ADAL" clId="{E6D12E1F-DF63-450C-A9ED-E72C5F6C045B}" dt="2025-11-19T12:17:44.638" v="145" actId="1076"/>
          <ac:picMkLst>
            <pc:docMk/>
            <pc:sldMk cId="0" sldId="285"/>
            <ac:picMk id="9" creationId="{00000000-0000-0000-0000-000000000000}"/>
          </ac:picMkLst>
        </pc:picChg>
      </pc:sldChg>
      <pc:sldChg chg="addSp modSp mod">
        <pc:chgData name="Hazell, Danielle" userId="16322be0-50ef-46ff-b0c0-d304bc10d5d2" providerId="ADAL" clId="{E6D12E1F-DF63-450C-A9ED-E72C5F6C045B}" dt="2025-11-19T12:16:10.480" v="128" actId="1036"/>
        <pc:sldMkLst>
          <pc:docMk/>
          <pc:sldMk cId="1703195240" sldId="286"/>
        </pc:sldMkLst>
        <pc:spChg chg="mod">
          <ac:chgData name="Hazell, Danielle" userId="16322be0-50ef-46ff-b0c0-d304bc10d5d2" providerId="ADAL" clId="{E6D12E1F-DF63-450C-A9ED-E72C5F6C045B}" dt="2025-11-19T12:16:04.986" v="125" actId="1038"/>
          <ac:spMkLst>
            <pc:docMk/>
            <pc:sldMk cId="1703195240" sldId="286"/>
            <ac:spMk id="11" creationId="{00000000-0000-0000-0000-000000000000}"/>
          </ac:spMkLst>
        </pc:spChg>
        <pc:spChg chg="mod">
          <ac:chgData name="Hazell, Danielle" userId="16322be0-50ef-46ff-b0c0-d304bc10d5d2" providerId="ADAL" clId="{E6D12E1F-DF63-450C-A9ED-E72C5F6C045B}" dt="2025-11-19T12:15:09.426" v="114" actId="20577"/>
          <ac:spMkLst>
            <pc:docMk/>
            <pc:sldMk cId="1703195240" sldId="286"/>
            <ac:spMk id="13" creationId="{00000000-0000-0000-0000-000000000000}"/>
          </ac:spMkLst>
        </pc:spChg>
        <pc:picChg chg="mod">
          <ac:chgData name="Hazell, Danielle" userId="16322be0-50ef-46ff-b0c0-d304bc10d5d2" providerId="ADAL" clId="{E6D12E1F-DF63-450C-A9ED-E72C5F6C045B}" dt="2025-11-19T12:16:10.480" v="128" actId="1036"/>
          <ac:picMkLst>
            <pc:docMk/>
            <pc:sldMk cId="1703195240" sldId="286"/>
            <ac:picMk id="4" creationId="{00000000-0000-0000-0000-000000000000}"/>
          </ac:picMkLst>
        </pc:picChg>
        <pc:picChg chg="add mod">
          <ac:chgData name="Hazell, Danielle" userId="16322be0-50ef-46ff-b0c0-d304bc10d5d2" providerId="ADAL" clId="{E6D12E1F-DF63-450C-A9ED-E72C5F6C045B}" dt="2025-11-19T12:15:50.890" v="121" actId="1036"/>
          <ac:picMkLst>
            <pc:docMk/>
            <pc:sldMk cId="1703195240" sldId="286"/>
            <ac:picMk id="19" creationId="{0701E519-75F8-5C9A-58D1-48AB76DEBADC}"/>
          </ac:picMkLst>
        </pc:picChg>
      </pc:sldChg>
      <pc:sldChg chg="modSp mod">
        <pc:chgData name="Hazell, Danielle" userId="16322be0-50ef-46ff-b0c0-d304bc10d5d2" providerId="ADAL" clId="{E6D12E1F-DF63-450C-A9ED-E72C5F6C045B}" dt="2025-11-19T12:18:17.945" v="149" actId="20577"/>
        <pc:sldMkLst>
          <pc:docMk/>
          <pc:sldMk cId="0" sldId="292"/>
        </pc:sldMkLst>
        <pc:spChg chg="mod">
          <ac:chgData name="Hazell, Danielle" userId="16322be0-50ef-46ff-b0c0-d304bc10d5d2" providerId="ADAL" clId="{E6D12E1F-DF63-450C-A9ED-E72C5F6C045B}" dt="2025-11-19T12:18:17.945" v="149" actId="20577"/>
          <ac:spMkLst>
            <pc:docMk/>
            <pc:sldMk cId="0" sldId="292"/>
            <ac:spMk id="21" creationId="{00000000-0000-0000-0000-000000000000}"/>
          </ac:spMkLst>
        </pc:spChg>
      </pc:sldChg>
      <pc:sldChg chg="addSp delSp modSp mod">
        <pc:chgData name="Hazell, Danielle" userId="16322be0-50ef-46ff-b0c0-d304bc10d5d2" providerId="ADAL" clId="{E6D12E1F-DF63-450C-A9ED-E72C5F6C045B}" dt="2025-11-25T15:14:59.479" v="326" actId="1076"/>
        <pc:sldMkLst>
          <pc:docMk/>
          <pc:sldMk cId="0" sldId="294"/>
        </pc:sldMkLst>
        <pc:spChg chg="mod">
          <ac:chgData name="Hazell, Danielle" userId="16322be0-50ef-46ff-b0c0-d304bc10d5d2" providerId="ADAL" clId="{E6D12E1F-DF63-450C-A9ED-E72C5F6C045B}" dt="2025-11-19T12:18:36.468" v="151" actId="1076"/>
          <ac:spMkLst>
            <pc:docMk/>
            <pc:sldMk cId="0" sldId="294"/>
            <ac:spMk id="2" creationId="{00000000-0000-0000-0000-000000000000}"/>
          </ac:spMkLst>
        </pc:spChg>
        <pc:spChg chg="mod">
          <ac:chgData name="Hazell, Danielle" userId="16322be0-50ef-46ff-b0c0-d304bc10d5d2" providerId="ADAL" clId="{E6D12E1F-DF63-450C-A9ED-E72C5F6C045B}" dt="2025-11-19T12:18:46.893" v="152" actId="1076"/>
          <ac:spMkLst>
            <pc:docMk/>
            <pc:sldMk cId="0" sldId="294"/>
            <ac:spMk id="4" creationId="{00000000-0000-0000-0000-000000000000}"/>
          </ac:spMkLst>
        </pc:spChg>
        <pc:spChg chg="mod">
          <ac:chgData name="Hazell, Danielle" userId="16322be0-50ef-46ff-b0c0-d304bc10d5d2" providerId="ADAL" clId="{E6D12E1F-DF63-450C-A9ED-E72C5F6C045B}" dt="2025-11-19T12:18:48.817" v="153" actId="20577"/>
          <ac:spMkLst>
            <pc:docMk/>
            <pc:sldMk cId="0" sldId="294"/>
            <ac:spMk id="5" creationId="{00000000-0000-0000-0000-000000000000}"/>
          </ac:spMkLst>
        </pc:spChg>
        <pc:spChg chg="mod">
          <ac:chgData name="Hazell, Danielle" userId="16322be0-50ef-46ff-b0c0-d304bc10d5d2" providerId="ADAL" clId="{E6D12E1F-DF63-450C-A9ED-E72C5F6C045B}" dt="2025-11-19T12:18:46.893" v="152" actId="1076"/>
          <ac:spMkLst>
            <pc:docMk/>
            <pc:sldMk cId="0" sldId="294"/>
            <ac:spMk id="8" creationId="{00000000-0000-0000-0000-000000000000}"/>
          </ac:spMkLst>
        </pc:spChg>
        <pc:spChg chg="mod">
          <ac:chgData name="Hazell, Danielle" userId="16322be0-50ef-46ff-b0c0-d304bc10d5d2" providerId="ADAL" clId="{E6D12E1F-DF63-450C-A9ED-E72C5F6C045B}" dt="2025-11-19T12:18:49.734" v="154" actId="20577"/>
          <ac:spMkLst>
            <pc:docMk/>
            <pc:sldMk cId="0" sldId="294"/>
            <ac:spMk id="9" creationId="{00000000-0000-0000-0000-000000000000}"/>
          </ac:spMkLst>
        </pc:spChg>
        <pc:spChg chg="mod">
          <ac:chgData name="Hazell, Danielle" userId="16322be0-50ef-46ff-b0c0-d304bc10d5d2" providerId="ADAL" clId="{E6D12E1F-DF63-450C-A9ED-E72C5F6C045B}" dt="2025-11-19T12:18:46.893" v="152" actId="1076"/>
          <ac:spMkLst>
            <pc:docMk/>
            <pc:sldMk cId="0" sldId="294"/>
            <ac:spMk id="12" creationId="{00000000-0000-0000-0000-000000000000}"/>
          </ac:spMkLst>
        </pc:spChg>
        <pc:spChg chg="mod">
          <ac:chgData name="Hazell, Danielle" userId="16322be0-50ef-46ff-b0c0-d304bc10d5d2" providerId="ADAL" clId="{E6D12E1F-DF63-450C-A9ED-E72C5F6C045B}" dt="2025-11-19T12:18:50.546" v="155" actId="20577"/>
          <ac:spMkLst>
            <pc:docMk/>
            <pc:sldMk cId="0" sldId="294"/>
            <ac:spMk id="13" creationId="{00000000-0000-0000-0000-000000000000}"/>
          </ac:spMkLst>
        </pc:spChg>
        <pc:spChg chg="mod">
          <ac:chgData name="Hazell, Danielle" userId="16322be0-50ef-46ff-b0c0-d304bc10d5d2" providerId="ADAL" clId="{E6D12E1F-DF63-450C-A9ED-E72C5F6C045B}" dt="2025-11-19T12:18:46.893" v="152" actId="1076"/>
          <ac:spMkLst>
            <pc:docMk/>
            <pc:sldMk cId="0" sldId="294"/>
            <ac:spMk id="15" creationId="{00000000-0000-0000-0000-000000000000}"/>
          </ac:spMkLst>
        </pc:spChg>
        <pc:spChg chg="mod">
          <ac:chgData name="Hazell, Danielle" userId="16322be0-50ef-46ff-b0c0-d304bc10d5d2" providerId="ADAL" clId="{E6D12E1F-DF63-450C-A9ED-E72C5F6C045B}" dt="2025-11-19T12:18:51.448" v="156" actId="20577"/>
          <ac:spMkLst>
            <pc:docMk/>
            <pc:sldMk cId="0" sldId="294"/>
            <ac:spMk id="16" creationId="{00000000-0000-0000-0000-000000000000}"/>
          </ac:spMkLst>
        </pc:spChg>
        <pc:picChg chg="mod">
          <ac:chgData name="Hazell, Danielle" userId="16322be0-50ef-46ff-b0c0-d304bc10d5d2" providerId="ADAL" clId="{E6D12E1F-DF63-450C-A9ED-E72C5F6C045B}" dt="2025-11-19T12:18:46.893" v="152" actId="1076"/>
          <ac:picMkLst>
            <pc:docMk/>
            <pc:sldMk cId="0" sldId="294"/>
            <ac:picMk id="3" creationId="{00000000-0000-0000-0000-000000000000}"/>
          </ac:picMkLst>
        </pc:picChg>
        <pc:picChg chg="del">
          <ac:chgData name="Hazell, Danielle" userId="16322be0-50ef-46ff-b0c0-d304bc10d5d2" providerId="ADAL" clId="{E6D12E1F-DF63-450C-A9ED-E72C5F6C045B}" dt="2025-11-25T15:14:49.543" v="322" actId="478"/>
          <ac:picMkLst>
            <pc:docMk/>
            <pc:sldMk cId="0" sldId="294"/>
            <ac:picMk id="7" creationId="{00000000-0000-0000-0000-000000000000}"/>
          </ac:picMkLst>
        </pc:picChg>
        <pc:picChg chg="add mod">
          <ac:chgData name="Hazell, Danielle" userId="16322be0-50ef-46ff-b0c0-d304bc10d5d2" providerId="ADAL" clId="{E6D12E1F-DF63-450C-A9ED-E72C5F6C045B}" dt="2025-11-25T15:14:25.725" v="320" actId="1076"/>
          <ac:picMkLst>
            <pc:docMk/>
            <pc:sldMk cId="0" sldId="294"/>
            <ac:picMk id="10" creationId="{9F5D9BE1-A7D1-ED8B-F402-9D440628119F}"/>
          </ac:picMkLst>
        </pc:picChg>
        <pc:picChg chg="del mod">
          <ac:chgData name="Hazell, Danielle" userId="16322be0-50ef-46ff-b0c0-d304bc10d5d2" providerId="ADAL" clId="{E6D12E1F-DF63-450C-A9ED-E72C5F6C045B}" dt="2025-11-25T15:14:20.513" v="319" actId="478"/>
          <ac:picMkLst>
            <pc:docMk/>
            <pc:sldMk cId="0" sldId="294"/>
            <ac:picMk id="11" creationId="{00000000-0000-0000-0000-000000000000}"/>
          </ac:picMkLst>
        </pc:picChg>
        <pc:picChg chg="add mod">
          <ac:chgData name="Hazell, Danielle" userId="16322be0-50ef-46ff-b0c0-d304bc10d5d2" providerId="ADAL" clId="{E6D12E1F-DF63-450C-A9ED-E72C5F6C045B}" dt="2025-11-25T15:14:59.479" v="326" actId="1076"/>
          <ac:picMkLst>
            <pc:docMk/>
            <pc:sldMk cId="0" sldId="294"/>
            <ac:picMk id="18" creationId="{32F940E7-6A68-B1EA-683E-D45E4AAB00E5}"/>
          </ac:picMkLst>
        </pc:picChg>
      </pc:sldChg>
      <pc:sldChg chg="modSp mod">
        <pc:chgData name="Hazell, Danielle" userId="16322be0-50ef-46ff-b0c0-d304bc10d5d2" providerId="ADAL" clId="{E6D12E1F-DF63-450C-A9ED-E72C5F6C045B}" dt="2025-11-19T12:19:15.602" v="160" actId="14100"/>
        <pc:sldMkLst>
          <pc:docMk/>
          <pc:sldMk cId="0" sldId="296"/>
        </pc:sldMkLst>
        <pc:spChg chg="mod">
          <ac:chgData name="Hazell, Danielle" userId="16322be0-50ef-46ff-b0c0-d304bc10d5d2" providerId="ADAL" clId="{E6D12E1F-DF63-450C-A9ED-E72C5F6C045B}" dt="2025-11-19T12:19:15.602" v="160" actId="14100"/>
          <ac:spMkLst>
            <pc:docMk/>
            <pc:sldMk cId="0" sldId="296"/>
            <ac:spMk id="12" creationId="{00000000-0000-0000-0000-000000000000}"/>
          </ac:spMkLst>
        </pc:spChg>
      </pc:sldChg>
      <pc:sldChg chg="modSp mod">
        <pc:chgData name="Hazell, Danielle" userId="16322be0-50ef-46ff-b0c0-d304bc10d5d2" providerId="ADAL" clId="{E6D12E1F-DF63-450C-A9ED-E72C5F6C045B}" dt="2025-11-19T12:20:01.723" v="169" actId="1076"/>
        <pc:sldMkLst>
          <pc:docMk/>
          <pc:sldMk cId="0" sldId="298"/>
        </pc:sldMkLst>
        <pc:spChg chg="mod">
          <ac:chgData name="Hazell, Danielle" userId="16322be0-50ef-46ff-b0c0-d304bc10d5d2" providerId="ADAL" clId="{E6D12E1F-DF63-450C-A9ED-E72C5F6C045B}" dt="2025-11-19T12:20:01.723" v="169" actId="1076"/>
          <ac:spMkLst>
            <pc:docMk/>
            <pc:sldMk cId="0" sldId="298"/>
            <ac:spMk id="4" creationId="{00000000-0000-0000-0000-000000000000}"/>
          </ac:spMkLst>
        </pc:spChg>
        <pc:spChg chg="mod">
          <ac:chgData name="Hazell, Danielle" userId="16322be0-50ef-46ff-b0c0-d304bc10d5d2" providerId="ADAL" clId="{E6D12E1F-DF63-450C-A9ED-E72C5F6C045B}" dt="2025-11-19T12:19:44.331" v="166" actId="33524"/>
          <ac:spMkLst>
            <pc:docMk/>
            <pc:sldMk cId="0" sldId="298"/>
            <ac:spMk id="6" creationId="{00000000-0000-0000-0000-000000000000}"/>
          </ac:spMkLst>
        </pc:spChg>
        <pc:spChg chg="mod">
          <ac:chgData name="Hazell, Danielle" userId="16322be0-50ef-46ff-b0c0-d304bc10d5d2" providerId="ADAL" clId="{E6D12E1F-DF63-450C-A9ED-E72C5F6C045B}" dt="2025-11-19T12:19:52.892" v="167" actId="1076"/>
          <ac:spMkLst>
            <pc:docMk/>
            <pc:sldMk cId="0" sldId="298"/>
            <ac:spMk id="8" creationId="{00000000-0000-0000-0000-000000000000}"/>
          </ac:spMkLst>
        </pc:spChg>
        <pc:spChg chg="mod">
          <ac:chgData name="Hazell, Danielle" userId="16322be0-50ef-46ff-b0c0-d304bc10d5d2" providerId="ADAL" clId="{E6D12E1F-DF63-450C-A9ED-E72C5F6C045B}" dt="2025-11-19T12:19:39.847" v="164" actId="20577"/>
          <ac:spMkLst>
            <pc:docMk/>
            <pc:sldMk cId="0" sldId="298"/>
            <ac:spMk id="10" creationId="{00000000-0000-0000-0000-000000000000}"/>
          </ac:spMkLst>
        </pc:spChg>
        <pc:spChg chg="mod">
          <ac:chgData name="Hazell, Danielle" userId="16322be0-50ef-46ff-b0c0-d304bc10d5d2" providerId="ADAL" clId="{E6D12E1F-DF63-450C-A9ED-E72C5F6C045B}" dt="2025-11-19T12:19:56.164" v="168" actId="1076"/>
          <ac:spMkLst>
            <pc:docMk/>
            <pc:sldMk cId="0" sldId="298"/>
            <ac:spMk id="12" creationId="{00000000-0000-0000-0000-000000000000}"/>
          </ac:spMkLst>
        </pc:spChg>
        <pc:spChg chg="mod">
          <ac:chgData name="Hazell, Danielle" userId="16322be0-50ef-46ff-b0c0-d304bc10d5d2" providerId="ADAL" clId="{E6D12E1F-DF63-450C-A9ED-E72C5F6C045B}" dt="2025-11-19T12:19:40.866" v="165" actId="20577"/>
          <ac:spMkLst>
            <pc:docMk/>
            <pc:sldMk cId="0" sldId="298"/>
            <ac:spMk id="14" creationId="{00000000-0000-0000-0000-000000000000}"/>
          </ac:spMkLst>
        </pc:spChg>
      </pc:sldChg>
      <pc:sldChg chg="modSp mod">
        <pc:chgData name="Hazell, Danielle" userId="16322be0-50ef-46ff-b0c0-d304bc10d5d2" providerId="ADAL" clId="{E6D12E1F-DF63-450C-A9ED-E72C5F6C045B}" dt="2025-11-19T12:20:35.297" v="176" actId="1076"/>
        <pc:sldMkLst>
          <pc:docMk/>
          <pc:sldMk cId="0" sldId="301"/>
        </pc:sldMkLst>
        <pc:spChg chg="mod">
          <ac:chgData name="Hazell, Danielle" userId="16322be0-50ef-46ff-b0c0-d304bc10d5d2" providerId="ADAL" clId="{E6D12E1F-DF63-450C-A9ED-E72C5F6C045B}" dt="2025-11-19T12:20:13.625" v="171" actId="20577"/>
          <ac:spMkLst>
            <pc:docMk/>
            <pc:sldMk cId="0" sldId="301"/>
            <ac:spMk id="5" creationId="{00000000-0000-0000-0000-000000000000}"/>
          </ac:spMkLst>
        </pc:spChg>
        <pc:spChg chg="mod">
          <ac:chgData name="Hazell, Danielle" userId="16322be0-50ef-46ff-b0c0-d304bc10d5d2" providerId="ADAL" clId="{E6D12E1F-DF63-450C-A9ED-E72C5F6C045B}" dt="2025-11-19T12:20:27.172" v="175" actId="14100"/>
          <ac:spMkLst>
            <pc:docMk/>
            <pc:sldMk cId="0" sldId="301"/>
            <ac:spMk id="6" creationId="{00000000-0000-0000-0000-000000000000}"/>
          </ac:spMkLst>
        </pc:spChg>
        <pc:spChg chg="mod">
          <ac:chgData name="Hazell, Danielle" userId="16322be0-50ef-46ff-b0c0-d304bc10d5d2" providerId="ADAL" clId="{E6D12E1F-DF63-450C-A9ED-E72C5F6C045B}" dt="2025-11-19T12:20:14.922" v="172" actId="20577"/>
          <ac:spMkLst>
            <pc:docMk/>
            <pc:sldMk cId="0" sldId="301"/>
            <ac:spMk id="8" creationId="{00000000-0000-0000-0000-000000000000}"/>
          </ac:spMkLst>
        </pc:spChg>
        <pc:spChg chg="mod">
          <ac:chgData name="Hazell, Danielle" userId="16322be0-50ef-46ff-b0c0-d304bc10d5d2" providerId="ADAL" clId="{E6D12E1F-DF63-450C-A9ED-E72C5F6C045B}" dt="2025-11-19T12:20:35.297" v="176" actId="1076"/>
          <ac:spMkLst>
            <pc:docMk/>
            <pc:sldMk cId="0" sldId="301"/>
            <ac:spMk id="9" creationId="{00000000-0000-0000-0000-000000000000}"/>
          </ac:spMkLst>
        </pc:spChg>
        <pc:spChg chg="mod">
          <ac:chgData name="Hazell, Danielle" userId="16322be0-50ef-46ff-b0c0-d304bc10d5d2" providerId="ADAL" clId="{E6D12E1F-DF63-450C-A9ED-E72C5F6C045B}" dt="2025-11-19T12:20:35.297" v="176" actId="1076"/>
          <ac:spMkLst>
            <pc:docMk/>
            <pc:sldMk cId="0" sldId="301"/>
            <ac:spMk id="10" creationId="{00000000-0000-0000-0000-000000000000}"/>
          </ac:spMkLst>
        </pc:spChg>
        <pc:spChg chg="mod">
          <ac:chgData name="Hazell, Danielle" userId="16322be0-50ef-46ff-b0c0-d304bc10d5d2" providerId="ADAL" clId="{E6D12E1F-DF63-450C-A9ED-E72C5F6C045B}" dt="2025-11-19T12:20:35.297" v="176" actId="1076"/>
          <ac:spMkLst>
            <pc:docMk/>
            <pc:sldMk cId="0" sldId="301"/>
            <ac:spMk id="11" creationId="{00000000-0000-0000-0000-000000000000}"/>
          </ac:spMkLst>
        </pc:spChg>
        <pc:spChg chg="mod">
          <ac:chgData name="Hazell, Danielle" userId="16322be0-50ef-46ff-b0c0-d304bc10d5d2" providerId="ADAL" clId="{E6D12E1F-DF63-450C-A9ED-E72C5F6C045B}" dt="2025-11-19T12:20:35.297" v="176" actId="1076"/>
          <ac:spMkLst>
            <pc:docMk/>
            <pc:sldMk cId="0" sldId="301"/>
            <ac:spMk id="12" creationId="{00000000-0000-0000-0000-000000000000}"/>
          </ac:spMkLst>
        </pc:spChg>
        <pc:spChg chg="mod">
          <ac:chgData name="Hazell, Danielle" userId="16322be0-50ef-46ff-b0c0-d304bc10d5d2" providerId="ADAL" clId="{E6D12E1F-DF63-450C-A9ED-E72C5F6C045B}" dt="2025-11-19T12:20:35.297" v="176" actId="1076"/>
          <ac:spMkLst>
            <pc:docMk/>
            <pc:sldMk cId="0" sldId="301"/>
            <ac:spMk id="13" creationId="{00000000-0000-0000-0000-000000000000}"/>
          </ac:spMkLst>
        </pc:spChg>
        <pc:spChg chg="mod">
          <ac:chgData name="Hazell, Danielle" userId="16322be0-50ef-46ff-b0c0-d304bc10d5d2" providerId="ADAL" clId="{E6D12E1F-DF63-450C-A9ED-E72C5F6C045B}" dt="2025-11-19T12:20:35.297" v="176" actId="1076"/>
          <ac:spMkLst>
            <pc:docMk/>
            <pc:sldMk cId="0" sldId="301"/>
            <ac:spMk id="14" creationId="{00000000-0000-0000-0000-000000000000}"/>
          </ac:spMkLst>
        </pc:spChg>
      </pc:sldChg>
      <pc:sldChg chg="modSp mod">
        <pc:chgData name="Hazell, Danielle" userId="16322be0-50ef-46ff-b0c0-d304bc10d5d2" providerId="ADAL" clId="{E6D12E1F-DF63-450C-A9ED-E72C5F6C045B}" dt="2025-11-19T12:20:55.623" v="180" actId="1076"/>
        <pc:sldMkLst>
          <pc:docMk/>
          <pc:sldMk cId="0" sldId="302"/>
        </pc:sldMkLst>
        <pc:spChg chg="mod">
          <ac:chgData name="Hazell, Danielle" userId="16322be0-50ef-46ff-b0c0-d304bc10d5d2" providerId="ADAL" clId="{E6D12E1F-DF63-450C-A9ED-E72C5F6C045B}" dt="2025-11-19T12:20:52.599" v="179" actId="1076"/>
          <ac:spMkLst>
            <pc:docMk/>
            <pc:sldMk cId="0" sldId="302"/>
            <ac:spMk id="7" creationId="{00000000-0000-0000-0000-000000000000}"/>
          </ac:spMkLst>
        </pc:spChg>
        <pc:spChg chg="mod">
          <ac:chgData name="Hazell, Danielle" userId="16322be0-50ef-46ff-b0c0-d304bc10d5d2" providerId="ADAL" clId="{E6D12E1F-DF63-450C-A9ED-E72C5F6C045B}" dt="2025-11-19T12:20:55.623" v="180" actId="1076"/>
          <ac:spMkLst>
            <pc:docMk/>
            <pc:sldMk cId="0" sldId="302"/>
            <ac:spMk id="8" creationId="{00000000-0000-0000-0000-000000000000}"/>
          </ac:spMkLst>
        </pc:spChg>
      </pc:sldChg>
      <pc:sldChg chg="delSp modSp mod">
        <pc:chgData name="Hazell, Danielle" userId="16322be0-50ef-46ff-b0c0-d304bc10d5d2" providerId="ADAL" clId="{E6D12E1F-DF63-450C-A9ED-E72C5F6C045B}" dt="2025-11-25T15:17:10.770" v="339" actId="255"/>
        <pc:sldMkLst>
          <pc:docMk/>
          <pc:sldMk cId="0" sldId="304"/>
        </pc:sldMkLst>
        <pc:spChg chg="mod">
          <ac:chgData name="Hazell, Danielle" userId="16322be0-50ef-46ff-b0c0-d304bc10d5d2" providerId="ADAL" clId="{E6D12E1F-DF63-450C-A9ED-E72C5F6C045B}" dt="2025-11-25T15:16:34.375" v="330" actId="1076"/>
          <ac:spMkLst>
            <pc:docMk/>
            <pc:sldMk cId="0" sldId="304"/>
            <ac:spMk id="4" creationId="{00000000-0000-0000-0000-000000000000}"/>
          </ac:spMkLst>
        </pc:spChg>
        <pc:spChg chg="mod">
          <ac:chgData name="Hazell, Danielle" userId="16322be0-50ef-46ff-b0c0-d304bc10d5d2" providerId="ADAL" clId="{E6D12E1F-DF63-450C-A9ED-E72C5F6C045B}" dt="2025-11-25T15:17:10.770" v="339" actId="255"/>
          <ac:spMkLst>
            <pc:docMk/>
            <pc:sldMk cId="0" sldId="304"/>
            <ac:spMk id="5" creationId="{00000000-0000-0000-0000-000000000000}"/>
          </ac:spMkLst>
        </pc:spChg>
        <pc:spChg chg="mod">
          <ac:chgData name="Hazell, Danielle" userId="16322be0-50ef-46ff-b0c0-d304bc10d5d2" providerId="ADAL" clId="{E6D12E1F-DF63-450C-A9ED-E72C5F6C045B}" dt="2025-11-25T15:16:44.929" v="334" actId="1076"/>
          <ac:spMkLst>
            <pc:docMk/>
            <pc:sldMk cId="0" sldId="304"/>
            <ac:spMk id="7" creationId="{00000000-0000-0000-0000-000000000000}"/>
          </ac:spMkLst>
        </pc:spChg>
        <pc:spChg chg="mod">
          <ac:chgData name="Hazell, Danielle" userId="16322be0-50ef-46ff-b0c0-d304bc10d5d2" providerId="ADAL" clId="{E6D12E1F-DF63-450C-A9ED-E72C5F6C045B}" dt="2025-11-25T15:17:10.770" v="339" actId="255"/>
          <ac:spMkLst>
            <pc:docMk/>
            <pc:sldMk cId="0" sldId="304"/>
            <ac:spMk id="8" creationId="{00000000-0000-0000-0000-000000000000}"/>
          </ac:spMkLst>
        </pc:spChg>
        <pc:spChg chg="mod">
          <ac:chgData name="Hazell, Danielle" userId="16322be0-50ef-46ff-b0c0-d304bc10d5d2" providerId="ADAL" clId="{E6D12E1F-DF63-450C-A9ED-E72C5F6C045B}" dt="2025-11-25T15:16:58.858" v="337" actId="1076"/>
          <ac:spMkLst>
            <pc:docMk/>
            <pc:sldMk cId="0" sldId="304"/>
            <ac:spMk id="10" creationId="{00000000-0000-0000-0000-000000000000}"/>
          </ac:spMkLst>
        </pc:spChg>
        <pc:spChg chg="mod">
          <ac:chgData name="Hazell, Danielle" userId="16322be0-50ef-46ff-b0c0-d304bc10d5d2" providerId="ADAL" clId="{E6D12E1F-DF63-450C-A9ED-E72C5F6C045B}" dt="2025-11-25T15:17:10.770" v="339" actId="255"/>
          <ac:spMkLst>
            <pc:docMk/>
            <pc:sldMk cId="0" sldId="304"/>
            <ac:spMk id="11" creationId="{00000000-0000-0000-0000-000000000000}"/>
          </ac:spMkLst>
        </pc:spChg>
        <pc:picChg chg="del">
          <ac:chgData name="Hazell, Danielle" userId="16322be0-50ef-46ff-b0c0-d304bc10d5d2" providerId="ADAL" clId="{E6D12E1F-DF63-450C-A9ED-E72C5F6C045B}" dt="2025-11-25T15:16:29.862" v="327" actId="478"/>
          <ac:picMkLst>
            <pc:docMk/>
            <pc:sldMk cId="0" sldId="304"/>
            <ac:picMk id="3" creationId="{00000000-0000-0000-0000-000000000000}"/>
          </ac:picMkLst>
        </pc:picChg>
        <pc:picChg chg="del">
          <ac:chgData name="Hazell, Danielle" userId="16322be0-50ef-46ff-b0c0-d304bc10d5d2" providerId="ADAL" clId="{E6D12E1F-DF63-450C-A9ED-E72C5F6C045B}" dt="2025-11-25T15:16:30.317" v="328" actId="478"/>
          <ac:picMkLst>
            <pc:docMk/>
            <pc:sldMk cId="0" sldId="304"/>
            <ac:picMk id="6" creationId="{00000000-0000-0000-0000-000000000000}"/>
          </ac:picMkLst>
        </pc:picChg>
        <pc:picChg chg="del">
          <ac:chgData name="Hazell, Danielle" userId="16322be0-50ef-46ff-b0c0-d304bc10d5d2" providerId="ADAL" clId="{E6D12E1F-DF63-450C-A9ED-E72C5F6C045B}" dt="2025-11-25T15:16:30.780" v="329" actId="478"/>
          <ac:picMkLst>
            <pc:docMk/>
            <pc:sldMk cId="0" sldId="304"/>
            <ac:picMk id="9" creationId="{00000000-0000-0000-0000-000000000000}"/>
          </ac:picMkLst>
        </pc:picChg>
      </pc:sldChg>
      <pc:sldChg chg="modSp mod">
        <pc:chgData name="Hazell, Danielle" userId="16322be0-50ef-46ff-b0c0-d304bc10d5d2" providerId="ADAL" clId="{E6D12E1F-DF63-450C-A9ED-E72C5F6C045B}" dt="2025-11-19T12:21:27.032" v="185" actId="20577"/>
        <pc:sldMkLst>
          <pc:docMk/>
          <pc:sldMk cId="0" sldId="305"/>
        </pc:sldMkLst>
        <pc:spChg chg="mod">
          <ac:chgData name="Hazell, Danielle" userId="16322be0-50ef-46ff-b0c0-d304bc10d5d2" providerId="ADAL" clId="{E6D12E1F-DF63-450C-A9ED-E72C5F6C045B}" dt="2025-11-19T12:21:27.032" v="185" actId="20577"/>
          <ac:spMkLst>
            <pc:docMk/>
            <pc:sldMk cId="0" sldId="305"/>
            <ac:spMk id="12" creationId="{00000000-0000-0000-0000-000000000000}"/>
          </ac:spMkLst>
        </pc:spChg>
      </pc:sldChg>
      <pc:sldChg chg="addSp modSp mod">
        <pc:chgData name="Hazell, Danielle" userId="16322be0-50ef-46ff-b0c0-d304bc10d5d2" providerId="ADAL" clId="{E6D12E1F-DF63-450C-A9ED-E72C5F6C045B}" dt="2025-11-19T12:24:06.311" v="209" actId="20577"/>
        <pc:sldMkLst>
          <pc:docMk/>
          <pc:sldMk cId="0" sldId="307"/>
        </pc:sldMkLst>
        <pc:spChg chg="mod">
          <ac:chgData name="Hazell, Danielle" userId="16322be0-50ef-46ff-b0c0-d304bc10d5d2" providerId="ADAL" clId="{E6D12E1F-DF63-450C-A9ED-E72C5F6C045B}" dt="2025-11-19T12:22:01.238" v="191" actId="1076"/>
          <ac:spMkLst>
            <pc:docMk/>
            <pc:sldMk cId="0" sldId="307"/>
            <ac:spMk id="3" creationId="{00000000-0000-0000-0000-000000000000}"/>
          </ac:spMkLst>
        </pc:spChg>
        <pc:spChg chg="mod">
          <ac:chgData name="Hazell, Danielle" userId="16322be0-50ef-46ff-b0c0-d304bc10d5d2" providerId="ADAL" clId="{E6D12E1F-DF63-450C-A9ED-E72C5F6C045B}" dt="2025-11-19T12:24:02.558" v="206" actId="20577"/>
          <ac:spMkLst>
            <pc:docMk/>
            <pc:sldMk cId="0" sldId="307"/>
            <ac:spMk id="5" creationId="{00000000-0000-0000-0000-000000000000}"/>
          </ac:spMkLst>
        </pc:spChg>
        <pc:spChg chg="mod">
          <ac:chgData name="Hazell, Danielle" userId="16322be0-50ef-46ff-b0c0-d304bc10d5d2" providerId="ADAL" clId="{E6D12E1F-DF63-450C-A9ED-E72C5F6C045B}" dt="2025-11-19T12:24:03.623" v="207" actId="20577"/>
          <ac:spMkLst>
            <pc:docMk/>
            <pc:sldMk cId="0" sldId="307"/>
            <ac:spMk id="9" creationId="{00000000-0000-0000-0000-000000000000}"/>
          </ac:spMkLst>
        </pc:spChg>
        <pc:spChg chg="mod">
          <ac:chgData name="Hazell, Danielle" userId="16322be0-50ef-46ff-b0c0-d304bc10d5d2" providerId="ADAL" clId="{E6D12E1F-DF63-450C-A9ED-E72C5F6C045B}" dt="2025-11-19T12:24:06.311" v="209" actId="20577"/>
          <ac:spMkLst>
            <pc:docMk/>
            <pc:sldMk cId="0" sldId="307"/>
            <ac:spMk id="12" creationId="{00000000-0000-0000-0000-000000000000}"/>
          </ac:spMkLst>
        </pc:spChg>
        <pc:spChg chg="mod">
          <ac:chgData name="Hazell, Danielle" userId="16322be0-50ef-46ff-b0c0-d304bc10d5d2" providerId="ADAL" clId="{E6D12E1F-DF63-450C-A9ED-E72C5F6C045B}" dt="2025-11-19T12:24:04.949" v="208" actId="20577"/>
          <ac:spMkLst>
            <pc:docMk/>
            <pc:sldMk cId="0" sldId="307"/>
            <ac:spMk id="15" creationId="{00000000-0000-0000-0000-000000000000}"/>
          </ac:spMkLst>
        </pc:spChg>
        <pc:grpChg chg="mod">
          <ac:chgData name="Hazell, Danielle" userId="16322be0-50ef-46ff-b0c0-d304bc10d5d2" providerId="ADAL" clId="{E6D12E1F-DF63-450C-A9ED-E72C5F6C045B}" dt="2025-11-19T12:23:51.560" v="203" actId="1037"/>
          <ac:grpSpMkLst>
            <pc:docMk/>
            <pc:sldMk cId="0" sldId="307"/>
            <ac:grpSpMk id="17" creationId="{D89FFC6B-622A-EA0F-1CA0-3E4C6469A45B}"/>
          </ac:grpSpMkLst>
        </pc:grpChg>
        <pc:picChg chg="add mod">
          <ac:chgData name="Hazell, Danielle" userId="16322be0-50ef-46ff-b0c0-d304bc10d5d2" providerId="ADAL" clId="{E6D12E1F-DF63-450C-A9ED-E72C5F6C045B}" dt="2025-11-19T12:22:23.503" v="195" actId="1076"/>
          <ac:picMkLst>
            <pc:docMk/>
            <pc:sldMk cId="0" sldId="307"/>
            <ac:picMk id="18" creationId="{49BF4F9F-5737-20CB-240C-8AD16576DBCF}"/>
          </ac:picMkLst>
        </pc:picChg>
        <pc:picChg chg="add mod">
          <ac:chgData name="Hazell, Danielle" userId="16322be0-50ef-46ff-b0c0-d304bc10d5d2" providerId="ADAL" clId="{E6D12E1F-DF63-450C-A9ED-E72C5F6C045B}" dt="2025-11-19T12:23:22.476" v="198" actId="1076"/>
          <ac:picMkLst>
            <pc:docMk/>
            <pc:sldMk cId="0" sldId="307"/>
            <ac:picMk id="20" creationId="{2E120F35-9550-57B3-A5BA-8EC5D5F5FA96}"/>
          </ac:picMkLst>
        </pc:picChg>
        <pc:picChg chg="add mod">
          <ac:chgData name="Hazell, Danielle" userId="16322be0-50ef-46ff-b0c0-d304bc10d5d2" providerId="ADAL" clId="{E6D12E1F-DF63-450C-A9ED-E72C5F6C045B}" dt="2025-11-19T12:23:58.249" v="205" actId="1076"/>
          <ac:picMkLst>
            <pc:docMk/>
            <pc:sldMk cId="0" sldId="307"/>
            <ac:picMk id="22" creationId="{FB9E4613-3FD0-70F2-4BCB-7F093A770D98}"/>
          </ac:picMkLst>
        </pc:picChg>
      </pc:sldChg>
      <pc:sldChg chg="modSp mod">
        <pc:chgData name="Hazell, Danielle" userId="16322be0-50ef-46ff-b0c0-d304bc10d5d2" providerId="ADAL" clId="{E6D12E1F-DF63-450C-A9ED-E72C5F6C045B}" dt="2025-11-19T12:24:22.318" v="214" actId="20577"/>
        <pc:sldMkLst>
          <pc:docMk/>
          <pc:sldMk cId="0" sldId="308"/>
        </pc:sldMkLst>
        <pc:spChg chg="mod">
          <ac:chgData name="Hazell, Danielle" userId="16322be0-50ef-46ff-b0c0-d304bc10d5d2" providerId="ADAL" clId="{E6D12E1F-DF63-450C-A9ED-E72C5F6C045B}" dt="2025-11-19T12:24:22.318" v="214" actId="20577"/>
          <ac:spMkLst>
            <pc:docMk/>
            <pc:sldMk cId="0" sldId="308"/>
            <ac:spMk id="8" creationId="{00000000-0000-0000-0000-000000000000}"/>
          </ac:spMkLst>
        </pc:spChg>
      </pc:sldChg>
      <pc:sldChg chg="delSp modSp mod">
        <pc:chgData name="Hazell, Danielle" userId="16322be0-50ef-46ff-b0c0-d304bc10d5d2" providerId="ADAL" clId="{E6D12E1F-DF63-450C-A9ED-E72C5F6C045B}" dt="2025-11-25T15:17:49.460" v="346" actId="14100"/>
        <pc:sldMkLst>
          <pc:docMk/>
          <pc:sldMk cId="0" sldId="309"/>
        </pc:sldMkLst>
        <pc:spChg chg="mod">
          <ac:chgData name="Hazell, Danielle" userId="16322be0-50ef-46ff-b0c0-d304bc10d5d2" providerId="ADAL" clId="{E6D12E1F-DF63-450C-A9ED-E72C5F6C045B}" dt="2025-11-25T15:17:39.600" v="343" actId="1076"/>
          <ac:spMkLst>
            <pc:docMk/>
            <pc:sldMk cId="0" sldId="309"/>
            <ac:spMk id="4" creationId="{00000000-0000-0000-0000-000000000000}"/>
          </ac:spMkLst>
        </pc:spChg>
        <pc:spChg chg="mod">
          <ac:chgData name="Hazell, Danielle" userId="16322be0-50ef-46ff-b0c0-d304bc10d5d2" providerId="ADAL" clId="{E6D12E1F-DF63-450C-A9ED-E72C5F6C045B}" dt="2025-11-25T15:17:43.413" v="344" actId="14100"/>
          <ac:spMkLst>
            <pc:docMk/>
            <pc:sldMk cId="0" sldId="309"/>
            <ac:spMk id="5" creationId="{00000000-0000-0000-0000-000000000000}"/>
          </ac:spMkLst>
        </pc:spChg>
        <pc:spChg chg="mod">
          <ac:chgData name="Hazell, Danielle" userId="16322be0-50ef-46ff-b0c0-d304bc10d5d2" providerId="ADAL" clId="{E6D12E1F-DF63-450C-A9ED-E72C5F6C045B}" dt="2025-11-25T15:17:39.600" v="343" actId="1076"/>
          <ac:spMkLst>
            <pc:docMk/>
            <pc:sldMk cId="0" sldId="309"/>
            <ac:spMk id="7" creationId="{00000000-0000-0000-0000-000000000000}"/>
          </ac:spMkLst>
        </pc:spChg>
        <pc:spChg chg="mod">
          <ac:chgData name="Hazell, Danielle" userId="16322be0-50ef-46ff-b0c0-d304bc10d5d2" providerId="ADAL" clId="{E6D12E1F-DF63-450C-A9ED-E72C5F6C045B}" dt="2025-11-25T15:17:46.343" v="345" actId="14100"/>
          <ac:spMkLst>
            <pc:docMk/>
            <pc:sldMk cId="0" sldId="309"/>
            <ac:spMk id="8" creationId="{00000000-0000-0000-0000-000000000000}"/>
          </ac:spMkLst>
        </pc:spChg>
        <pc:spChg chg="mod">
          <ac:chgData name="Hazell, Danielle" userId="16322be0-50ef-46ff-b0c0-d304bc10d5d2" providerId="ADAL" clId="{E6D12E1F-DF63-450C-A9ED-E72C5F6C045B}" dt="2025-11-25T15:17:39.600" v="343" actId="1076"/>
          <ac:spMkLst>
            <pc:docMk/>
            <pc:sldMk cId="0" sldId="309"/>
            <ac:spMk id="10" creationId="{00000000-0000-0000-0000-000000000000}"/>
          </ac:spMkLst>
        </pc:spChg>
        <pc:spChg chg="mod">
          <ac:chgData name="Hazell, Danielle" userId="16322be0-50ef-46ff-b0c0-d304bc10d5d2" providerId="ADAL" clId="{E6D12E1F-DF63-450C-A9ED-E72C5F6C045B}" dt="2025-11-25T15:17:49.460" v="346" actId="14100"/>
          <ac:spMkLst>
            <pc:docMk/>
            <pc:sldMk cId="0" sldId="309"/>
            <ac:spMk id="11" creationId="{00000000-0000-0000-0000-000000000000}"/>
          </ac:spMkLst>
        </pc:spChg>
        <pc:spChg chg="mod">
          <ac:chgData name="Hazell, Danielle" userId="16322be0-50ef-46ff-b0c0-d304bc10d5d2" providerId="ADAL" clId="{E6D12E1F-DF63-450C-A9ED-E72C5F6C045B}" dt="2025-11-19T12:24:50.608" v="219" actId="1076"/>
          <ac:spMkLst>
            <pc:docMk/>
            <pc:sldMk cId="0" sldId="309"/>
            <ac:spMk id="12" creationId="{00000000-0000-0000-0000-000000000000}"/>
          </ac:spMkLst>
        </pc:spChg>
        <pc:picChg chg="del mod">
          <ac:chgData name="Hazell, Danielle" userId="16322be0-50ef-46ff-b0c0-d304bc10d5d2" providerId="ADAL" clId="{E6D12E1F-DF63-450C-A9ED-E72C5F6C045B}" dt="2025-11-25T15:17:31.145" v="340" actId="478"/>
          <ac:picMkLst>
            <pc:docMk/>
            <pc:sldMk cId="0" sldId="309"/>
            <ac:picMk id="3" creationId="{00000000-0000-0000-0000-000000000000}"/>
          </ac:picMkLst>
        </pc:picChg>
        <pc:picChg chg="del mod">
          <ac:chgData name="Hazell, Danielle" userId="16322be0-50ef-46ff-b0c0-d304bc10d5d2" providerId="ADAL" clId="{E6D12E1F-DF63-450C-A9ED-E72C5F6C045B}" dt="2025-11-25T15:17:31.679" v="341" actId="478"/>
          <ac:picMkLst>
            <pc:docMk/>
            <pc:sldMk cId="0" sldId="309"/>
            <ac:picMk id="6" creationId="{00000000-0000-0000-0000-000000000000}"/>
          </ac:picMkLst>
        </pc:picChg>
        <pc:picChg chg="del mod">
          <ac:chgData name="Hazell, Danielle" userId="16322be0-50ef-46ff-b0c0-d304bc10d5d2" providerId="ADAL" clId="{E6D12E1F-DF63-450C-A9ED-E72C5F6C045B}" dt="2025-11-25T15:17:32.081" v="342" actId="478"/>
          <ac:picMkLst>
            <pc:docMk/>
            <pc:sldMk cId="0" sldId="309"/>
            <ac:picMk id="9" creationId="{00000000-0000-0000-0000-000000000000}"/>
          </ac:picMkLst>
        </pc:picChg>
      </pc:sldChg>
      <pc:sldChg chg="modSp mod">
        <pc:chgData name="Hazell, Danielle" userId="16322be0-50ef-46ff-b0c0-d304bc10d5d2" providerId="ADAL" clId="{E6D12E1F-DF63-450C-A9ED-E72C5F6C045B}" dt="2025-11-19T12:26:37.856" v="244" actId="1076"/>
        <pc:sldMkLst>
          <pc:docMk/>
          <pc:sldMk cId="0" sldId="310"/>
        </pc:sldMkLst>
        <pc:spChg chg="mod">
          <ac:chgData name="Hazell, Danielle" userId="16322be0-50ef-46ff-b0c0-d304bc10d5d2" providerId="ADAL" clId="{E6D12E1F-DF63-450C-A9ED-E72C5F6C045B}" dt="2025-11-19T12:25:25.328" v="227" actId="14100"/>
          <ac:spMkLst>
            <pc:docMk/>
            <pc:sldMk cId="0" sldId="310"/>
            <ac:spMk id="3" creationId="{00000000-0000-0000-0000-000000000000}"/>
          </ac:spMkLst>
        </pc:spChg>
        <pc:spChg chg="mod">
          <ac:chgData name="Hazell, Danielle" userId="16322be0-50ef-46ff-b0c0-d304bc10d5d2" providerId="ADAL" clId="{E6D12E1F-DF63-450C-A9ED-E72C5F6C045B}" dt="2025-11-19T12:25:17.681" v="224" actId="1076"/>
          <ac:spMkLst>
            <pc:docMk/>
            <pc:sldMk cId="0" sldId="310"/>
            <ac:spMk id="4" creationId="{00000000-0000-0000-0000-000000000000}"/>
          </ac:spMkLst>
        </pc:spChg>
        <pc:spChg chg="mod">
          <ac:chgData name="Hazell, Danielle" userId="16322be0-50ef-46ff-b0c0-d304bc10d5d2" providerId="ADAL" clId="{E6D12E1F-DF63-450C-A9ED-E72C5F6C045B}" dt="2025-11-19T12:25:22.968" v="226" actId="14100"/>
          <ac:spMkLst>
            <pc:docMk/>
            <pc:sldMk cId="0" sldId="310"/>
            <ac:spMk id="5" creationId="{00000000-0000-0000-0000-000000000000}"/>
          </ac:spMkLst>
        </pc:spChg>
        <pc:spChg chg="mod">
          <ac:chgData name="Hazell, Danielle" userId="16322be0-50ef-46ff-b0c0-d304bc10d5d2" providerId="ADAL" clId="{E6D12E1F-DF63-450C-A9ED-E72C5F6C045B}" dt="2025-11-19T12:25:39.144" v="231" actId="14100"/>
          <ac:spMkLst>
            <pc:docMk/>
            <pc:sldMk cId="0" sldId="310"/>
            <ac:spMk id="6" creationId="{00000000-0000-0000-0000-000000000000}"/>
          </ac:spMkLst>
        </pc:spChg>
        <pc:spChg chg="mod">
          <ac:chgData name="Hazell, Danielle" userId="16322be0-50ef-46ff-b0c0-d304bc10d5d2" providerId="ADAL" clId="{E6D12E1F-DF63-450C-A9ED-E72C5F6C045B}" dt="2025-11-19T12:25:35.013" v="230" actId="20577"/>
          <ac:spMkLst>
            <pc:docMk/>
            <pc:sldMk cId="0" sldId="310"/>
            <ac:spMk id="8" creationId="{00000000-0000-0000-0000-000000000000}"/>
          </ac:spMkLst>
        </pc:spChg>
        <pc:spChg chg="mod">
          <ac:chgData name="Hazell, Danielle" userId="16322be0-50ef-46ff-b0c0-d304bc10d5d2" providerId="ADAL" clId="{E6D12E1F-DF63-450C-A9ED-E72C5F6C045B}" dt="2025-11-19T12:26:34.801" v="243" actId="1076"/>
          <ac:spMkLst>
            <pc:docMk/>
            <pc:sldMk cId="0" sldId="310"/>
            <ac:spMk id="9" creationId="{00000000-0000-0000-0000-000000000000}"/>
          </ac:spMkLst>
        </pc:spChg>
        <pc:spChg chg="mod">
          <ac:chgData name="Hazell, Danielle" userId="16322be0-50ef-46ff-b0c0-d304bc10d5d2" providerId="ADAL" clId="{E6D12E1F-DF63-450C-A9ED-E72C5F6C045B}" dt="2025-11-19T12:26:34.801" v="243" actId="1076"/>
          <ac:spMkLst>
            <pc:docMk/>
            <pc:sldMk cId="0" sldId="310"/>
            <ac:spMk id="10" creationId="{00000000-0000-0000-0000-000000000000}"/>
          </ac:spMkLst>
        </pc:spChg>
        <pc:spChg chg="mod">
          <ac:chgData name="Hazell, Danielle" userId="16322be0-50ef-46ff-b0c0-d304bc10d5d2" providerId="ADAL" clId="{E6D12E1F-DF63-450C-A9ED-E72C5F6C045B}" dt="2025-11-19T12:26:34.801" v="243" actId="1076"/>
          <ac:spMkLst>
            <pc:docMk/>
            <pc:sldMk cId="0" sldId="310"/>
            <ac:spMk id="11" creationId="{00000000-0000-0000-0000-000000000000}"/>
          </ac:spMkLst>
        </pc:spChg>
        <pc:spChg chg="mod">
          <ac:chgData name="Hazell, Danielle" userId="16322be0-50ef-46ff-b0c0-d304bc10d5d2" providerId="ADAL" clId="{E6D12E1F-DF63-450C-A9ED-E72C5F6C045B}" dt="2025-11-19T12:26:34.801" v="243" actId="1076"/>
          <ac:spMkLst>
            <pc:docMk/>
            <pc:sldMk cId="0" sldId="310"/>
            <ac:spMk id="12" creationId="{00000000-0000-0000-0000-000000000000}"/>
          </ac:spMkLst>
        </pc:spChg>
        <pc:spChg chg="mod">
          <ac:chgData name="Hazell, Danielle" userId="16322be0-50ef-46ff-b0c0-d304bc10d5d2" providerId="ADAL" clId="{E6D12E1F-DF63-450C-A9ED-E72C5F6C045B}" dt="2025-11-19T12:26:34.801" v="243" actId="1076"/>
          <ac:spMkLst>
            <pc:docMk/>
            <pc:sldMk cId="0" sldId="310"/>
            <ac:spMk id="13" creationId="{00000000-0000-0000-0000-000000000000}"/>
          </ac:spMkLst>
        </pc:spChg>
        <pc:spChg chg="mod">
          <ac:chgData name="Hazell, Danielle" userId="16322be0-50ef-46ff-b0c0-d304bc10d5d2" providerId="ADAL" clId="{E6D12E1F-DF63-450C-A9ED-E72C5F6C045B}" dt="2025-11-19T12:26:34.801" v="243" actId="1076"/>
          <ac:spMkLst>
            <pc:docMk/>
            <pc:sldMk cId="0" sldId="310"/>
            <ac:spMk id="14" creationId="{00000000-0000-0000-0000-000000000000}"/>
          </ac:spMkLst>
        </pc:spChg>
        <pc:spChg chg="mod">
          <ac:chgData name="Hazell, Danielle" userId="16322be0-50ef-46ff-b0c0-d304bc10d5d2" providerId="ADAL" clId="{E6D12E1F-DF63-450C-A9ED-E72C5F6C045B}" dt="2025-11-19T12:26:37.856" v="244" actId="1076"/>
          <ac:spMkLst>
            <pc:docMk/>
            <pc:sldMk cId="0" sldId="310"/>
            <ac:spMk id="15" creationId="{00000000-0000-0000-0000-000000000000}"/>
          </ac:spMkLst>
        </pc:spChg>
      </pc:sldChg>
      <pc:sldChg chg="addSp delSp modSp mod">
        <pc:chgData name="Hazell, Danielle" userId="16322be0-50ef-46ff-b0c0-d304bc10d5d2" providerId="ADAL" clId="{E6D12E1F-DF63-450C-A9ED-E72C5F6C045B}" dt="2025-11-19T12:27:33.040" v="254" actId="1076"/>
        <pc:sldMkLst>
          <pc:docMk/>
          <pc:sldMk cId="0" sldId="311"/>
        </pc:sldMkLst>
        <pc:spChg chg="mod">
          <ac:chgData name="Hazell, Danielle" userId="16322be0-50ef-46ff-b0c0-d304bc10d5d2" providerId="ADAL" clId="{E6D12E1F-DF63-450C-A9ED-E72C5F6C045B}" dt="2025-11-19T12:26:43.757" v="245" actId="20577"/>
          <ac:spMkLst>
            <pc:docMk/>
            <pc:sldMk cId="0" sldId="311"/>
            <ac:spMk id="8" creationId="{00000000-0000-0000-0000-000000000000}"/>
          </ac:spMkLst>
        </pc:spChg>
        <pc:spChg chg="mod">
          <ac:chgData name="Hazell, Danielle" userId="16322be0-50ef-46ff-b0c0-d304bc10d5d2" providerId="ADAL" clId="{E6D12E1F-DF63-450C-A9ED-E72C5F6C045B}" dt="2025-11-19T12:27:15.229" v="250" actId="1076"/>
          <ac:spMkLst>
            <pc:docMk/>
            <pc:sldMk cId="0" sldId="311"/>
            <ac:spMk id="20" creationId="{00000000-0000-0000-0000-000000000000}"/>
          </ac:spMkLst>
        </pc:spChg>
        <pc:spChg chg="mod">
          <ac:chgData name="Hazell, Danielle" userId="16322be0-50ef-46ff-b0c0-d304bc10d5d2" providerId="ADAL" clId="{E6D12E1F-DF63-450C-A9ED-E72C5F6C045B}" dt="2025-11-19T12:26:45.549" v="246" actId="20577"/>
          <ac:spMkLst>
            <pc:docMk/>
            <pc:sldMk cId="0" sldId="311"/>
            <ac:spMk id="23" creationId="{00000000-0000-0000-0000-000000000000}"/>
          </ac:spMkLst>
        </pc:spChg>
        <pc:spChg chg="add mod">
          <ac:chgData name="Hazell, Danielle" userId="16322be0-50ef-46ff-b0c0-d304bc10d5d2" providerId="ADAL" clId="{E6D12E1F-DF63-450C-A9ED-E72C5F6C045B}" dt="2025-11-19T12:27:33.040" v="254" actId="1076"/>
          <ac:spMkLst>
            <pc:docMk/>
            <pc:sldMk cId="0" sldId="311"/>
            <ac:spMk id="24" creationId="{A44743AA-B012-8866-AA4B-FC749037B88E}"/>
          </ac:spMkLst>
        </pc:spChg>
        <pc:picChg chg="mod">
          <ac:chgData name="Hazell, Danielle" userId="16322be0-50ef-46ff-b0c0-d304bc10d5d2" providerId="ADAL" clId="{E6D12E1F-DF63-450C-A9ED-E72C5F6C045B}" dt="2025-11-19T12:27:10.697" v="249" actId="1076"/>
          <ac:picMkLst>
            <pc:docMk/>
            <pc:sldMk cId="0" sldId="311"/>
            <ac:picMk id="21" creationId="{00000000-0000-0000-0000-000000000000}"/>
          </ac:picMkLst>
        </pc:picChg>
      </pc:sldChg>
      <pc:sldChg chg="addSp modSp mod">
        <pc:chgData name="Hazell, Danielle" userId="16322be0-50ef-46ff-b0c0-d304bc10d5d2" providerId="ADAL" clId="{E6D12E1F-DF63-450C-A9ED-E72C5F6C045B}" dt="2025-11-19T10:36:24.126" v="5" actId="1076"/>
        <pc:sldMkLst>
          <pc:docMk/>
          <pc:sldMk cId="2402489006" sldId="512"/>
        </pc:sldMkLst>
        <pc:spChg chg="add mod">
          <ac:chgData name="Hazell, Danielle" userId="16322be0-50ef-46ff-b0c0-d304bc10d5d2" providerId="ADAL" clId="{E6D12E1F-DF63-450C-A9ED-E72C5F6C045B}" dt="2025-11-19T10:36:24.126" v="5" actId="1076"/>
          <ac:spMkLst>
            <pc:docMk/>
            <pc:sldMk cId="2402489006" sldId="512"/>
            <ac:spMk id="2" creationId="{7AF5708E-BE9A-9369-E7B9-277228FFD620}"/>
          </ac:spMkLst>
        </pc:spChg>
        <pc:spChg chg="mod">
          <ac:chgData name="Hazell, Danielle" userId="16322be0-50ef-46ff-b0c0-d304bc10d5d2" providerId="ADAL" clId="{E6D12E1F-DF63-450C-A9ED-E72C5F6C045B}" dt="2025-11-19T10:36:20.669" v="3" actId="1076"/>
          <ac:spMkLst>
            <pc:docMk/>
            <pc:sldMk cId="2402489006" sldId="512"/>
            <ac:spMk id="3" creationId="{C100DF00-DDB1-9E17-D96C-C839324D3C8E}"/>
          </ac:spMkLst>
        </pc:spChg>
      </pc:sldChg>
      <pc:sldChg chg="modSp mod">
        <pc:chgData name="Hazell, Danielle" userId="16322be0-50ef-46ff-b0c0-d304bc10d5d2" providerId="ADAL" clId="{E6D12E1F-DF63-450C-A9ED-E72C5F6C045B}" dt="2025-11-19T10:36:40.020" v="8" actId="20577"/>
        <pc:sldMkLst>
          <pc:docMk/>
          <pc:sldMk cId="3661908118" sldId="837"/>
        </pc:sldMkLst>
        <pc:spChg chg="mod">
          <ac:chgData name="Hazell, Danielle" userId="16322be0-50ef-46ff-b0c0-d304bc10d5d2" providerId="ADAL" clId="{E6D12E1F-DF63-450C-A9ED-E72C5F6C045B}" dt="2025-11-19T10:36:40.020" v="8" actId="20577"/>
          <ac:spMkLst>
            <pc:docMk/>
            <pc:sldMk cId="3661908118" sldId="837"/>
            <ac:spMk id="4" creationId="{BBFFC9DD-99F6-E5CA-5CF5-B1C6B4D6BBC1}"/>
          </ac:spMkLst>
        </pc:spChg>
      </pc:sldChg>
      <pc:sldChg chg="modSp mod">
        <pc:chgData name="Hazell, Danielle" userId="16322be0-50ef-46ff-b0c0-d304bc10d5d2" providerId="ADAL" clId="{E6D12E1F-DF63-450C-A9ED-E72C5F6C045B}" dt="2025-11-19T12:27:51.467" v="256" actId="14100"/>
        <pc:sldMkLst>
          <pc:docMk/>
          <pc:sldMk cId="3014219946" sldId="838"/>
        </pc:sldMkLst>
        <pc:spChg chg="mod">
          <ac:chgData name="Hazell, Danielle" userId="16322be0-50ef-46ff-b0c0-d304bc10d5d2" providerId="ADAL" clId="{E6D12E1F-DF63-450C-A9ED-E72C5F6C045B}" dt="2025-11-19T12:27:51.467" v="256" actId="14100"/>
          <ac:spMkLst>
            <pc:docMk/>
            <pc:sldMk cId="3014219946" sldId="838"/>
            <ac:spMk id="4" creationId="{93E98F04-331F-CCC4-AA81-C88F3473D389}"/>
          </ac:spMkLst>
        </pc:spChg>
      </pc:sldChg>
      <pc:sldChg chg="modSp mod">
        <pc:chgData name="Hazell, Danielle" userId="16322be0-50ef-46ff-b0c0-d304bc10d5d2" providerId="ADAL" clId="{E6D12E1F-DF63-450C-A9ED-E72C5F6C045B}" dt="2025-11-19T11:08:39.242" v="56" actId="33524"/>
        <pc:sldMkLst>
          <pc:docMk/>
          <pc:sldMk cId="0" sldId="843"/>
        </pc:sldMkLst>
        <pc:spChg chg="mod">
          <ac:chgData name="Hazell, Danielle" userId="16322be0-50ef-46ff-b0c0-d304bc10d5d2" providerId="ADAL" clId="{E6D12E1F-DF63-450C-A9ED-E72C5F6C045B}" dt="2025-11-19T11:08:39.242" v="56" actId="33524"/>
          <ac:spMkLst>
            <pc:docMk/>
            <pc:sldMk cId="0" sldId="843"/>
            <ac:spMk id="15" creationId="{00000000-0000-0000-0000-000000000000}"/>
          </ac:spMkLst>
        </pc:spChg>
        <pc:spChg chg="mod">
          <ac:chgData name="Hazell, Danielle" userId="16322be0-50ef-46ff-b0c0-d304bc10d5d2" providerId="ADAL" clId="{E6D12E1F-DF63-450C-A9ED-E72C5F6C045B}" dt="2025-11-19T10:43:34.386" v="55" actId="20577"/>
          <ac:spMkLst>
            <pc:docMk/>
            <pc:sldMk cId="0" sldId="843"/>
            <ac:spMk id="18" creationId="{00000000-0000-0000-0000-000000000000}"/>
          </ac:spMkLst>
        </pc:spChg>
        <pc:grpChg chg="mod">
          <ac:chgData name="Hazell, Danielle" userId="16322be0-50ef-46ff-b0c0-d304bc10d5d2" providerId="ADAL" clId="{E6D12E1F-DF63-450C-A9ED-E72C5F6C045B}" dt="2025-11-19T10:43:06.667" v="50" actId="14100"/>
          <ac:grpSpMkLst>
            <pc:docMk/>
            <pc:sldMk cId="0" sldId="843"/>
            <ac:grpSpMk id="20" creationId="{452287E8-0571-5775-4B59-3B26C57D9FA1}"/>
          </ac:grpSpMkLst>
        </pc:grpChg>
        <pc:picChg chg="mod">
          <ac:chgData name="Hazell, Danielle" userId="16322be0-50ef-46ff-b0c0-d304bc10d5d2" providerId="ADAL" clId="{E6D12E1F-DF63-450C-A9ED-E72C5F6C045B}" dt="2025-11-19T10:42:56.658" v="48" actId="1037"/>
          <ac:picMkLst>
            <pc:docMk/>
            <pc:sldMk cId="0" sldId="843"/>
            <ac:picMk id="13" creationId="{00000000-0000-0000-0000-000000000000}"/>
          </ac:picMkLst>
        </pc:picChg>
      </pc:sldChg>
      <pc:sldChg chg="addSp delSp modSp mod">
        <pc:chgData name="Hazell, Danielle" userId="16322be0-50ef-46ff-b0c0-d304bc10d5d2" providerId="ADAL" clId="{E6D12E1F-DF63-450C-A9ED-E72C5F6C045B}" dt="2025-11-25T15:07:43.551" v="291" actId="1076"/>
        <pc:sldMkLst>
          <pc:docMk/>
          <pc:sldMk cId="0" sldId="845"/>
        </pc:sldMkLst>
        <pc:spChg chg="mod">
          <ac:chgData name="Hazell, Danielle" userId="16322be0-50ef-46ff-b0c0-d304bc10d5d2" providerId="ADAL" clId="{E6D12E1F-DF63-450C-A9ED-E72C5F6C045B}" dt="2025-11-25T15:06:19.243" v="271" actId="6549"/>
          <ac:spMkLst>
            <pc:docMk/>
            <pc:sldMk cId="0" sldId="845"/>
            <ac:spMk id="6" creationId="{00000000-0000-0000-0000-000000000000}"/>
          </ac:spMkLst>
        </pc:spChg>
        <pc:spChg chg="mod">
          <ac:chgData name="Hazell, Danielle" userId="16322be0-50ef-46ff-b0c0-d304bc10d5d2" providerId="ADAL" clId="{E6D12E1F-DF63-450C-A9ED-E72C5F6C045B}" dt="2025-11-25T15:07:09.267" v="285" actId="1076"/>
          <ac:spMkLst>
            <pc:docMk/>
            <pc:sldMk cId="0" sldId="845"/>
            <ac:spMk id="8" creationId="{00000000-0000-0000-0000-000000000000}"/>
          </ac:spMkLst>
        </pc:spChg>
        <pc:spChg chg="mod">
          <ac:chgData name="Hazell, Danielle" userId="16322be0-50ef-46ff-b0c0-d304bc10d5d2" providerId="ADAL" clId="{E6D12E1F-DF63-450C-A9ED-E72C5F6C045B}" dt="2025-11-25T15:07:04.754" v="284" actId="1076"/>
          <ac:spMkLst>
            <pc:docMk/>
            <pc:sldMk cId="0" sldId="845"/>
            <ac:spMk id="9" creationId="{00000000-0000-0000-0000-000000000000}"/>
          </ac:spMkLst>
        </pc:spChg>
        <pc:spChg chg="mod">
          <ac:chgData name="Hazell, Danielle" userId="16322be0-50ef-46ff-b0c0-d304bc10d5d2" providerId="ADAL" clId="{E6D12E1F-DF63-450C-A9ED-E72C5F6C045B}" dt="2025-11-25T15:07:19.278" v="286" actId="1076"/>
          <ac:spMkLst>
            <pc:docMk/>
            <pc:sldMk cId="0" sldId="845"/>
            <ac:spMk id="11" creationId="{00000000-0000-0000-0000-000000000000}"/>
          </ac:spMkLst>
        </pc:spChg>
        <pc:spChg chg="mod">
          <ac:chgData name="Hazell, Danielle" userId="16322be0-50ef-46ff-b0c0-d304bc10d5d2" providerId="ADAL" clId="{E6D12E1F-DF63-450C-A9ED-E72C5F6C045B}" dt="2025-11-25T15:07:24.058" v="287" actId="1076"/>
          <ac:spMkLst>
            <pc:docMk/>
            <pc:sldMk cId="0" sldId="845"/>
            <ac:spMk id="12" creationId="{00000000-0000-0000-0000-000000000000}"/>
          </ac:spMkLst>
        </pc:spChg>
        <pc:spChg chg="mod">
          <ac:chgData name="Hazell, Danielle" userId="16322be0-50ef-46ff-b0c0-d304bc10d5d2" providerId="ADAL" clId="{E6D12E1F-DF63-450C-A9ED-E72C5F6C045B}" dt="2025-11-25T15:07:37.823" v="290" actId="1076"/>
          <ac:spMkLst>
            <pc:docMk/>
            <pc:sldMk cId="0" sldId="845"/>
            <ac:spMk id="14" creationId="{00000000-0000-0000-0000-000000000000}"/>
          </ac:spMkLst>
        </pc:spChg>
        <pc:spChg chg="mod">
          <ac:chgData name="Hazell, Danielle" userId="16322be0-50ef-46ff-b0c0-d304bc10d5d2" providerId="ADAL" clId="{E6D12E1F-DF63-450C-A9ED-E72C5F6C045B}" dt="2025-11-25T15:07:43.551" v="291" actId="1076"/>
          <ac:spMkLst>
            <pc:docMk/>
            <pc:sldMk cId="0" sldId="845"/>
            <ac:spMk id="15" creationId="{00000000-0000-0000-0000-000000000000}"/>
          </ac:spMkLst>
        </pc:spChg>
        <pc:grpChg chg="add del mod">
          <ac:chgData name="Hazell, Danielle" userId="16322be0-50ef-46ff-b0c0-d304bc10d5d2" providerId="ADAL" clId="{E6D12E1F-DF63-450C-A9ED-E72C5F6C045B}" dt="2025-11-25T15:07:30.412" v="289" actId="1076"/>
          <ac:grpSpMkLst>
            <pc:docMk/>
            <pc:sldMk cId="0" sldId="845"/>
            <ac:grpSpMk id="16" creationId="{064C9AF5-361A-8C59-7473-FCED91A19652}"/>
          </ac:grpSpMkLst>
        </pc:grpChg>
        <pc:picChg chg="del">
          <ac:chgData name="Hazell, Danielle" userId="16322be0-50ef-46ff-b0c0-d304bc10d5d2" providerId="ADAL" clId="{E6D12E1F-DF63-450C-A9ED-E72C5F6C045B}" dt="2025-11-25T15:06:05.513" v="267" actId="478"/>
          <ac:picMkLst>
            <pc:docMk/>
            <pc:sldMk cId="0" sldId="845"/>
            <ac:picMk id="22" creationId="{A6E9E936-7C05-0C10-1F97-0C32D931CDC3}"/>
          </ac:picMkLst>
        </pc:picChg>
      </pc:sldChg>
      <pc:sldChg chg="modSp mod">
        <pc:chgData name="Hazell, Danielle" userId="16322be0-50ef-46ff-b0c0-d304bc10d5d2" providerId="ADAL" clId="{E6D12E1F-DF63-450C-A9ED-E72C5F6C045B}" dt="2025-11-19T11:10:02.260" v="72" actId="1076"/>
        <pc:sldMkLst>
          <pc:docMk/>
          <pc:sldMk cId="0" sldId="846"/>
        </pc:sldMkLst>
        <pc:spChg chg="mod">
          <ac:chgData name="Hazell, Danielle" userId="16322be0-50ef-46ff-b0c0-d304bc10d5d2" providerId="ADAL" clId="{E6D12E1F-DF63-450C-A9ED-E72C5F6C045B}" dt="2025-11-19T11:09:51.323" v="71" actId="1076"/>
          <ac:spMkLst>
            <pc:docMk/>
            <pc:sldMk cId="0" sldId="846"/>
            <ac:spMk id="2" creationId="{00000000-0000-0000-0000-000000000000}"/>
          </ac:spMkLst>
        </pc:spChg>
        <pc:spChg chg="mod">
          <ac:chgData name="Hazell, Danielle" userId="16322be0-50ef-46ff-b0c0-d304bc10d5d2" providerId="ADAL" clId="{E6D12E1F-DF63-450C-A9ED-E72C5F6C045B}" dt="2025-11-19T11:10:02.260" v="72" actId="1076"/>
          <ac:spMkLst>
            <pc:docMk/>
            <pc:sldMk cId="0" sldId="846"/>
            <ac:spMk id="3" creationId="{00000000-0000-0000-0000-000000000000}"/>
          </ac:spMkLst>
        </pc:spChg>
        <pc:spChg chg="mod">
          <ac:chgData name="Hazell, Danielle" userId="16322be0-50ef-46ff-b0c0-d304bc10d5d2" providerId="ADAL" clId="{E6D12E1F-DF63-450C-A9ED-E72C5F6C045B}" dt="2025-11-19T11:10:02.260" v="72" actId="1076"/>
          <ac:spMkLst>
            <pc:docMk/>
            <pc:sldMk cId="0" sldId="846"/>
            <ac:spMk id="4" creationId="{00000000-0000-0000-0000-000000000000}"/>
          </ac:spMkLst>
        </pc:spChg>
        <pc:spChg chg="mod">
          <ac:chgData name="Hazell, Danielle" userId="16322be0-50ef-46ff-b0c0-d304bc10d5d2" providerId="ADAL" clId="{E6D12E1F-DF63-450C-A9ED-E72C5F6C045B}" dt="2025-11-19T11:10:02.260" v="72" actId="1076"/>
          <ac:spMkLst>
            <pc:docMk/>
            <pc:sldMk cId="0" sldId="846"/>
            <ac:spMk id="5" creationId="{00000000-0000-0000-0000-000000000000}"/>
          </ac:spMkLst>
        </pc:spChg>
        <pc:spChg chg="mod">
          <ac:chgData name="Hazell, Danielle" userId="16322be0-50ef-46ff-b0c0-d304bc10d5d2" providerId="ADAL" clId="{E6D12E1F-DF63-450C-A9ED-E72C5F6C045B}" dt="2025-11-19T11:10:02.260" v="72" actId="1076"/>
          <ac:spMkLst>
            <pc:docMk/>
            <pc:sldMk cId="0" sldId="846"/>
            <ac:spMk id="6" creationId="{00000000-0000-0000-0000-000000000000}"/>
          </ac:spMkLst>
        </pc:spChg>
        <pc:spChg chg="mod">
          <ac:chgData name="Hazell, Danielle" userId="16322be0-50ef-46ff-b0c0-d304bc10d5d2" providerId="ADAL" clId="{E6D12E1F-DF63-450C-A9ED-E72C5F6C045B}" dt="2025-11-19T11:10:02.260" v="72" actId="1076"/>
          <ac:spMkLst>
            <pc:docMk/>
            <pc:sldMk cId="0" sldId="846"/>
            <ac:spMk id="7" creationId="{00000000-0000-0000-0000-000000000000}"/>
          </ac:spMkLst>
        </pc:spChg>
        <pc:spChg chg="mod">
          <ac:chgData name="Hazell, Danielle" userId="16322be0-50ef-46ff-b0c0-d304bc10d5d2" providerId="ADAL" clId="{E6D12E1F-DF63-450C-A9ED-E72C5F6C045B}" dt="2025-11-19T11:10:02.260" v="72" actId="1076"/>
          <ac:spMkLst>
            <pc:docMk/>
            <pc:sldMk cId="0" sldId="846"/>
            <ac:spMk id="8" creationId="{00000000-0000-0000-0000-000000000000}"/>
          </ac:spMkLst>
        </pc:spChg>
        <pc:spChg chg="mod">
          <ac:chgData name="Hazell, Danielle" userId="16322be0-50ef-46ff-b0c0-d304bc10d5d2" providerId="ADAL" clId="{E6D12E1F-DF63-450C-A9ED-E72C5F6C045B}" dt="2025-11-19T11:10:02.260" v="72" actId="1076"/>
          <ac:spMkLst>
            <pc:docMk/>
            <pc:sldMk cId="0" sldId="846"/>
            <ac:spMk id="9" creationId="{00000000-0000-0000-0000-000000000000}"/>
          </ac:spMkLst>
        </pc:spChg>
        <pc:spChg chg="mod">
          <ac:chgData name="Hazell, Danielle" userId="16322be0-50ef-46ff-b0c0-d304bc10d5d2" providerId="ADAL" clId="{E6D12E1F-DF63-450C-A9ED-E72C5F6C045B}" dt="2025-11-19T11:10:02.260" v="72" actId="1076"/>
          <ac:spMkLst>
            <pc:docMk/>
            <pc:sldMk cId="0" sldId="846"/>
            <ac:spMk id="10" creationId="{00000000-0000-0000-0000-000000000000}"/>
          </ac:spMkLst>
        </pc:spChg>
      </pc:sldChg>
      <pc:sldChg chg="modSp mod">
        <pc:chgData name="Hazell, Danielle" userId="16322be0-50ef-46ff-b0c0-d304bc10d5d2" providerId="ADAL" clId="{E6D12E1F-DF63-450C-A9ED-E72C5F6C045B}" dt="2025-11-19T11:10:47.355" v="77" actId="1076"/>
        <pc:sldMkLst>
          <pc:docMk/>
          <pc:sldMk cId="0" sldId="847"/>
        </pc:sldMkLst>
        <pc:spChg chg="mod">
          <ac:chgData name="Hazell, Danielle" userId="16322be0-50ef-46ff-b0c0-d304bc10d5d2" providerId="ADAL" clId="{E6D12E1F-DF63-450C-A9ED-E72C5F6C045B}" dt="2025-11-19T11:10:47.355" v="77" actId="1076"/>
          <ac:spMkLst>
            <pc:docMk/>
            <pc:sldMk cId="0" sldId="847"/>
            <ac:spMk id="4" creationId="{00000000-0000-0000-0000-000000000000}"/>
          </ac:spMkLst>
        </pc:spChg>
        <pc:spChg chg="mod">
          <ac:chgData name="Hazell, Danielle" userId="16322be0-50ef-46ff-b0c0-d304bc10d5d2" providerId="ADAL" clId="{E6D12E1F-DF63-450C-A9ED-E72C5F6C045B}" dt="2025-11-19T11:10:43.755" v="76" actId="1076"/>
          <ac:spMkLst>
            <pc:docMk/>
            <pc:sldMk cId="0" sldId="847"/>
            <ac:spMk id="8" creationId="{00000000-0000-0000-0000-000000000000}"/>
          </ac:spMkLst>
        </pc:spChg>
        <pc:spChg chg="mod">
          <ac:chgData name="Hazell, Danielle" userId="16322be0-50ef-46ff-b0c0-d304bc10d5d2" providerId="ADAL" clId="{E6D12E1F-DF63-450C-A9ED-E72C5F6C045B}" dt="2025-11-19T11:10:30.306" v="75" actId="14100"/>
          <ac:spMkLst>
            <pc:docMk/>
            <pc:sldMk cId="0" sldId="847"/>
            <ac:spMk id="11" creationId="{00000000-0000-0000-0000-000000000000}"/>
          </ac:spMkLst>
        </pc:spChg>
        <pc:spChg chg="mod">
          <ac:chgData name="Hazell, Danielle" userId="16322be0-50ef-46ff-b0c0-d304bc10d5d2" providerId="ADAL" clId="{E6D12E1F-DF63-450C-A9ED-E72C5F6C045B}" dt="2025-11-19T11:10:23.274" v="74" actId="1076"/>
          <ac:spMkLst>
            <pc:docMk/>
            <pc:sldMk cId="0" sldId="847"/>
            <ac:spMk id="12" creationId="{00000000-0000-0000-0000-000000000000}"/>
          </ac:spMkLst>
        </pc:spChg>
      </pc:sldChg>
      <pc:sldChg chg="addSp delSp modSp mod">
        <pc:chgData name="Hazell, Danielle" userId="16322be0-50ef-46ff-b0c0-d304bc10d5d2" providerId="ADAL" clId="{E6D12E1F-DF63-450C-A9ED-E72C5F6C045B}" dt="2025-11-25T15:08:54.932" v="298" actId="1076"/>
        <pc:sldMkLst>
          <pc:docMk/>
          <pc:sldMk cId="0" sldId="848"/>
        </pc:sldMkLst>
        <pc:picChg chg="del">
          <ac:chgData name="Hazell, Danielle" userId="16322be0-50ef-46ff-b0c0-d304bc10d5d2" providerId="ADAL" clId="{E6D12E1F-DF63-450C-A9ED-E72C5F6C045B}" dt="2025-11-25T15:08:20.049" v="295" actId="478"/>
          <ac:picMkLst>
            <pc:docMk/>
            <pc:sldMk cId="0" sldId="848"/>
            <ac:picMk id="21" creationId="{00000000-0000-0000-0000-000000000000}"/>
          </ac:picMkLst>
        </pc:picChg>
        <pc:picChg chg="add mod">
          <ac:chgData name="Hazell, Danielle" userId="16322be0-50ef-46ff-b0c0-d304bc10d5d2" providerId="ADAL" clId="{E6D12E1F-DF63-450C-A9ED-E72C5F6C045B}" dt="2025-11-25T15:08:54.932" v="298" actId="1076"/>
          <ac:picMkLst>
            <pc:docMk/>
            <pc:sldMk cId="0" sldId="848"/>
            <ac:picMk id="25" creationId="{2E2D387D-BCE2-E0D3-7AC4-3FC5C35B6C12}"/>
          </ac:picMkLst>
        </pc:picChg>
      </pc:sldChg>
      <pc:sldChg chg="modSp mod">
        <pc:chgData name="Hazell, Danielle" userId="16322be0-50ef-46ff-b0c0-d304bc10d5d2" providerId="ADAL" clId="{E6D12E1F-DF63-450C-A9ED-E72C5F6C045B}" dt="2025-11-19T11:15:38.204" v="93" actId="14100"/>
        <pc:sldMkLst>
          <pc:docMk/>
          <pc:sldMk cId="0" sldId="849"/>
        </pc:sldMkLst>
        <pc:spChg chg="mod">
          <ac:chgData name="Hazell, Danielle" userId="16322be0-50ef-46ff-b0c0-d304bc10d5d2" providerId="ADAL" clId="{E6D12E1F-DF63-450C-A9ED-E72C5F6C045B}" dt="2025-11-19T11:15:38.204" v="93" actId="14100"/>
          <ac:spMkLst>
            <pc:docMk/>
            <pc:sldMk cId="0" sldId="849"/>
            <ac:spMk id="4" creationId="{00000000-0000-0000-0000-000000000000}"/>
          </ac:spMkLst>
        </pc:spChg>
      </pc:sldChg>
      <pc:sldChg chg="delSp modSp mod">
        <pc:chgData name="Hazell, Danielle" userId="16322be0-50ef-46ff-b0c0-d304bc10d5d2" providerId="ADAL" clId="{E6D12E1F-DF63-450C-A9ED-E72C5F6C045B}" dt="2025-11-25T15:11:25.942" v="313" actId="1076"/>
        <pc:sldMkLst>
          <pc:docMk/>
          <pc:sldMk cId="0" sldId="854"/>
        </pc:sldMkLst>
        <pc:spChg chg="mod">
          <ac:chgData name="Hazell, Danielle" userId="16322be0-50ef-46ff-b0c0-d304bc10d5d2" providerId="ADAL" clId="{E6D12E1F-DF63-450C-A9ED-E72C5F6C045B}" dt="2025-11-25T15:11:03.594" v="307" actId="1076"/>
          <ac:spMkLst>
            <pc:docMk/>
            <pc:sldMk cId="0" sldId="854"/>
            <ac:spMk id="4" creationId="{00000000-0000-0000-0000-000000000000}"/>
          </ac:spMkLst>
        </pc:spChg>
        <pc:spChg chg="mod">
          <ac:chgData name="Hazell, Danielle" userId="16322be0-50ef-46ff-b0c0-d304bc10d5d2" providerId="ADAL" clId="{E6D12E1F-DF63-450C-A9ED-E72C5F6C045B}" dt="2025-11-25T15:11:09.363" v="309" actId="20577"/>
          <ac:spMkLst>
            <pc:docMk/>
            <pc:sldMk cId="0" sldId="854"/>
            <ac:spMk id="5" creationId="{00000000-0000-0000-0000-000000000000}"/>
          </ac:spMkLst>
        </pc:spChg>
        <pc:spChg chg="mod">
          <ac:chgData name="Hazell, Danielle" userId="16322be0-50ef-46ff-b0c0-d304bc10d5d2" providerId="ADAL" clId="{E6D12E1F-DF63-450C-A9ED-E72C5F6C045B}" dt="2025-11-25T15:11:15.113" v="310" actId="1076"/>
          <ac:spMkLst>
            <pc:docMk/>
            <pc:sldMk cId="0" sldId="854"/>
            <ac:spMk id="7" creationId="{00000000-0000-0000-0000-000000000000}"/>
          </ac:spMkLst>
        </pc:spChg>
        <pc:spChg chg="mod">
          <ac:chgData name="Hazell, Danielle" userId="16322be0-50ef-46ff-b0c0-d304bc10d5d2" providerId="ADAL" clId="{E6D12E1F-DF63-450C-A9ED-E72C5F6C045B}" dt="2025-11-25T15:11:18.238" v="311" actId="1076"/>
          <ac:spMkLst>
            <pc:docMk/>
            <pc:sldMk cId="0" sldId="854"/>
            <ac:spMk id="8" creationId="{00000000-0000-0000-0000-000000000000}"/>
          </ac:spMkLst>
        </pc:spChg>
        <pc:spChg chg="mod">
          <ac:chgData name="Hazell, Danielle" userId="16322be0-50ef-46ff-b0c0-d304bc10d5d2" providerId="ADAL" clId="{E6D12E1F-DF63-450C-A9ED-E72C5F6C045B}" dt="2025-11-25T15:11:21.725" v="312" actId="1076"/>
          <ac:spMkLst>
            <pc:docMk/>
            <pc:sldMk cId="0" sldId="854"/>
            <ac:spMk id="10" creationId="{00000000-0000-0000-0000-000000000000}"/>
          </ac:spMkLst>
        </pc:spChg>
        <pc:spChg chg="mod">
          <ac:chgData name="Hazell, Danielle" userId="16322be0-50ef-46ff-b0c0-d304bc10d5d2" providerId="ADAL" clId="{E6D12E1F-DF63-450C-A9ED-E72C5F6C045B}" dt="2025-11-25T15:11:25.942" v="313" actId="1076"/>
          <ac:spMkLst>
            <pc:docMk/>
            <pc:sldMk cId="0" sldId="854"/>
            <ac:spMk id="11" creationId="{00000000-0000-0000-0000-000000000000}"/>
          </ac:spMkLst>
        </pc:spChg>
        <pc:picChg chg="del">
          <ac:chgData name="Hazell, Danielle" userId="16322be0-50ef-46ff-b0c0-d304bc10d5d2" providerId="ADAL" clId="{E6D12E1F-DF63-450C-A9ED-E72C5F6C045B}" dt="2025-11-25T15:10:59.703" v="306" actId="478"/>
          <ac:picMkLst>
            <pc:docMk/>
            <pc:sldMk cId="0" sldId="854"/>
            <ac:picMk id="3" creationId="{00000000-0000-0000-0000-000000000000}"/>
          </ac:picMkLst>
        </pc:picChg>
        <pc:picChg chg="del">
          <ac:chgData name="Hazell, Danielle" userId="16322be0-50ef-46ff-b0c0-d304bc10d5d2" providerId="ADAL" clId="{E6D12E1F-DF63-450C-A9ED-E72C5F6C045B}" dt="2025-11-25T15:10:58.974" v="305" actId="478"/>
          <ac:picMkLst>
            <pc:docMk/>
            <pc:sldMk cId="0" sldId="854"/>
            <ac:picMk id="6" creationId="{00000000-0000-0000-0000-000000000000}"/>
          </ac:picMkLst>
        </pc:picChg>
        <pc:picChg chg="del">
          <ac:chgData name="Hazell, Danielle" userId="16322be0-50ef-46ff-b0c0-d304bc10d5d2" providerId="ADAL" clId="{E6D12E1F-DF63-450C-A9ED-E72C5F6C045B}" dt="2025-11-25T15:10:58.136" v="304" actId="478"/>
          <ac:picMkLst>
            <pc:docMk/>
            <pc:sldMk cId="0" sldId="854"/>
            <ac:picMk id="9" creationId="{00000000-0000-0000-0000-000000000000}"/>
          </ac:picMkLst>
        </pc:picChg>
      </pc:sldChg>
      <pc:sldChg chg="modSp mod">
        <pc:chgData name="Hazell, Danielle" userId="16322be0-50ef-46ff-b0c0-d304bc10d5d2" providerId="ADAL" clId="{E6D12E1F-DF63-450C-A9ED-E72C5F6C045B}" dt="2025-11-25T15:11:39.317" v="314" actId="33524"/>
        <pc:sldMkLst>
          <pc:docMk/>
          <pc:sldMk cId="0" sldId="855"/>
        </pc:sldMkLst>
        <pc:spChg chg="mod">
          <ac:chgData name="Hazell, Danielle" userId="16322be0-50ef-46ff-b0c0-d304bc10d5d2" providerId="ADAL" clId="{E6D12E1F-DF63-450C-A9ED-E72C5F6C045B}" dt="2025-11-19T12:13:33.161" v="100" actId="20577"/>
          <ac:spMkLst>
            <pc:docMk/>
            <pc:sldMk cId="0" sldId="855"/>
            <ac:spMk id="7" creationId="{00000000-0000-0000-0000-000000000000}"/>
          </ac:spMkLst>
        </pc:spChg>
        <pc:spChg chg="mod">
          <ac:chgData name="Hazell, Danielle" userId="16322be0-50ef-46ff-b0c0-d304bc10d5d2" providerId="ADAL" clId="{E6D12E1F-DF63-450C-A9ED-E72C5F6C045B}" dt="2025-11-19T12:13:34.381" v="101" actId="20577"/>
          <ac:spMkLst>
            <pc:docMk/>
            <pc:sldMk cId="0" sldId="855"/>
            <ac:spMk id="11" creationId="{00000000-0000-0000-0000-000000000000}"/>
          </ac:spMkLst>
        </pc:spChg>
        <pc:spChg chg="mod">
          <ac:chgData name="Hazell, Danielle" userId="16322be0-50ef-46ff-b0c0-d304bc10d5d2" providerId="ADAL" clId="{E6D12E1F-DF63-450C-A9ED-E72C5F6C045B}" dt="2025-11-25T15:11:39.317" v="314" actId="33524"/>
          <ac:spMkLst>
            <pc:docMk/>
            <pc:sldMk cId="0" sldId="855"/>
            <ac:spMk id="15" creationId="{00000000-0000-0000-0000-000000000000}"/>
          </ac:spMkLst>
        </pc:spChg>
        <pc:spChg chg="mod">
          <ac:chgData name="Hazell, Danielle" userId="16322be0-50ef-46ff-b0c0-d304bc10d5d2" providerId="ADAL" clId="{E6D12E1F-DF63-450C-A9ED-E72C5F6C045B}" dt="2025-11-19T12:13:37.985" v="103" actId="20577"/>
          <ac:spMkLst>
            <pc:docMk/>
            <pc:sldMk cId="0" sldId="855"/>
            <ac:spMk id="19" creationId="{00000000-0000-0000-0000-000000000000}"/>
          </ac:spMkLst>
        </pc:spChg>
      </pc:sldChg>
      <pc:sldChg chg="modSp mod">
        <pc:chgData name="Hazell, Danielle" userId="16322be0-50ef-46ff-b0c0-d304bc10d5d2" providerId="ADAL" clId="{E6D12E1F-DF63-450C-A9ED-E72C5F6C045B}" dt="2025-11-19T12:14:12.667" v="109" actId="14100"/>
        <pc:sldMkLst>
          <pc:docMk/>
          <pc:sldMk cId="0" sldId="856"/>
        </pc:sldMkLst>
        <pc:spChg chg="mod">
          <ac:chgData name="Hazell, Danielle" userId="16322be0-50ef-46ff-b0c0-d304bc10d5d2" providerId="ADAL" clId="{E6D12E1F-DF63-450C-A9ED-E72C5F6C045B}" dt="2025-11-19T12:13:51.754" v="105" actId="1076"/>
          <ac:spMkLst>
            <pc:docMk/>
            <pc:sldMk cId="0" sldId="856"/>
            <ac:spMk id="3" creationId="{00000000-0000-0000-0000-000000000000}"/>
          </ac:spMkLst>
        </pc:spChg>
        <pc:spChg chg="mod">
          <ac:chgData name="Hazell, Danielle" userId="16322be0-50ef-46ff-b0c0-d304bc10d5d2" providerId="ADAL" clId="{E6D12E1F-DF63-450C-A9ED-E72C5F6C045B}" dt="2025-11-19T12:13:51.754" v="105" actId="1076"/>
          <ac:spMkLst>
            <pc:docMk/>
            <pc:sldMk cId="0" sldId="856"/>
            <ac:spMk id="4" creationId="{00000000-0000-0000-0000-000000000000}"/>
          </ac:spMkLst>
        </pc:spChg>
        <pc:spChg chg="mod">
          <ac:chgData name="Hazell, Danielle" userId="16322be0-50ef-46ff-b0c0-d304bc10d5d2" providerId="ADAL" clId="{E6D12E1F-DF63-450C-A9ED-E72C5F6C045B}" dt="2025-11-19T12:13:51.754" v="105" actId="1076"/>
          <ac:spMkLst>
            <pc:docMk/>
            <pc:sldMk cId="0" sldId="856"/>
            <ac:spMk id="5" creationId="{00000000-0000-0000-0000-000000000000}"/>
          </ac:spMkLst>
        </pc:spChg>
        <pc:spChg chg="mod">
          <ac:chgData name="Hazell, Danielle" userId="16322be0-50ef-46ff-b0c0-d304bc10d5d2" providerId="ADAL" clId="{E6D12E1F-DF63-450C-A9ED-E72C5F6C045B}" dt="2025-11-19T12:13:55.489" v="106" actId="1076"/>
          <ac:spMkLst>
            <pc:docMk/>
            <pc:sldMk cId="0" sldId="856"/>
            <ac:spMk id="6" creationId="{00000000-0000-0000-0000-000000000000}"/>
          </ac:spMkLst>
        </pc:spChg>
        <pc:spChg chg="mod">
          <ac:chgData name="Hazell, Danielle" userId="16322be0-50ef-46ff-b0c0-d304bc10d5d2" providerId="ADAL" clId="{E6D12E1F-DF63-450C-A9ED-E72C5F6C045B}" dt="2025-11-19T12:14:12.667" v="109" actId="14100"/>
          <ac:spMkLst>
            <pc:docMk/>
            <pc:sldMk cId="0" sldId="856"/>
            <ac:spMk id="7" creationId="{00000000-0000-0000-0000-000000000000}"/>
          </ac:spMkLst>
        </pc:spChg>
        <pc:spChg chg="mod">
          <ac:chgData name="Hazell, Danielle" userId="16322be0-50ef-46ff-b0c0-d304bc10d5d2" providerId="ADAL" clId="{E6D12E1F-DF63-450C-A9ED-E72C5F6C045B}" dt="2025-11-19T12:13:51.754" v="105" actId="1076"/>
          <ac:spMkLst>
            <pc:docMk/>
            <pc:sldMk cId="0" sldId="856"/>
            <ac:spMk id="8" creationId="{00000000-0000-0000-0000-000000000000}"/>
          </ac:spMkLst>
        </pc:spChg>
        <pc:spChg chg="mod">
          <ac:chgData name="Hazell, Danielle" userId="16322be0-50ef-46ff-b0c0-d304bc10d5d2" providerId="ADAL" clId="{E6D12E1F-DF63-450C-A9ED-E72C5F6C045B}" dt="2025-11-19T12:13:51.754" v="105" actId="1076"/>
          <ac:spMkLst>
            <pc:docMk/>
            <pc:sldMk cId="0" sldId="856"/>
            <ac:spMk id="9" creationId="{00000000-0000-0000-0000-000000000000}"/>
          </ac:spMkLst>
        </pc:spChg>
        <pc:spChg chg="mod">
          <ac:chgData name="Hazell, Danielle" userId="16322be0-50ef-46ff-b0c0-d304bc10d5d2" providerId="ADAL" clId="{E6D12E1F-DF63-450C-A9ED-E72C5F6C045B}" dt="2025-11-19T12:14:00.217" v="107" actId="1076"/>
          <ac:spMkLst>
            <pc:docMk/>
            <pc:sldMk cId="0" sldId="856"/>
            <ac:spMk id="10" creationId="{00000000-0000-0000-0000-000000000000}"/>
          </ac:spMkLst>
        </pc:spChg>
        <pc:spChg chg="mod">
          <ac:chgData name="Hazell, Danielle" userId="16322be0-50ef-46ff-b0c0-d304bc10d5d2" providerId="ADAL" clId="{E6D12E1F-DF63-450C-A9ED-E72C5F6C045B}" dt="2025-11-19T12:13:51.754" v="105" actId="1076"/>
          <ac:spMkLst>
            <pc:docMk/>
            <pc:sldMk cId="0" sldId="856"/>
            <ac:spMk id="11" creationId="{00000000-0000-0000-0000-000000000000}"/>
          </ac:spMkLst>
        </pc:spChg>
        <pc:spChg chg="mod">
          <ac:chgData name="Hazell, Danielle" userId="16322be0-50ef-46ff-b0c0-d304bc10d5d2" providerId="ADAL" clId="{E6D12E1F-DF63-450C-A9ED-E72C5F6C045B}" dt="2025-11-19T12:13:51.754" v="105" actId="1076"/>
          <ac:spMkLst>
            <pc:docMk/>
            <pc:sldMk cId="0" sldId="856"/>
            <ac:spMk id="12" creationId="{00000000-0000-0000-0000-000000000000}"/>
          </ac:spMkLst>
        </pc:spChg>
        <pc:spChg chg="mod">
          <ac:chgData name="Hazell, Danielle" userId="16322be0-50ef-46ff-b0c0-d304bc10d5d2" providerId="ADAL" clId="{E6D12E1F-DF63-450C-A9ED-E72C5F6C045B}" dt="2025-11-19T12:13:51.754" v="105" actId="1076"/>
          <ac:spMkLst>
            <pc:docMk/>
            <pc:sldMk cId="0" sldId="856"/>
            <ac:spMk id="13" creationId="{00000000-0000-0000-0000-000000000000}"/>
          </ac:spMkLst>
        </pc:spChg>
        <pc:spChg chg="mod">
          <ac:chgData name="Hazell, Danielle" userId="16322be0-50ef-46ff-b0c0-d304bc10d5d2" providerId="ADAL" clId="{E6D12E1F-DF63-450C-A9ED-E72C5F6C045B}" dt="2025-11-19T12:14:06.808" v="108" actId="1076"/>
          <ac:spMkLst>
            <pc:docMk/>
            <pc:sldMk cId="0" sldId="856"/>
            <ac:spMk id="14" creationId="{00000000-0000-0000-0000-000000000000}"/>
          </ac:spMkLst>
        </pc:spChg>
        <pc:spChg chg="mod">
          <ac:chgData name="Hazell, Danielle" userId="16322be0-50ef-46ff-b0c0-d304bc10d5d2" providerId="ADAL" clId="{E6D12E1F-DF63-450C-A9ED-E72C5F6C045B}" dt="2025-11-19T12:13:42.801" v="104" actId="1076"/>
          <ac:spMkLst>
            <pc:docMk/>
            <pc:sldMk cId="0" sldId="856"/>
            <ac:spMk id="15" creationId="{31537C95-7948-8305-0EFE-00D68768BFB5}"/>
          </ac:spMkLst>
        </pc:spChg>
      </pc:sldChg>
      <pc:sldChg chg="modSp mod">
        <pc:chgData name="Hazell, Danielle" userId="16322be0-50ef-46ff-b0c0-d304bc10d5d2" providerId="ADAL" clId="{E6D12E1F-DF63-450C-A9ED-E72C5F6C045B}" dt="2025-11-19T12:14:36.925" v="110" actId="33524"/>
        <pc:sldMkLst>
          <pc:docMk/>
          <pc:sldMk cId="0" sldId="859"/>
        </pc:sldMkLst>
        <pc:spChg chg="mod">
          <ac:chgData name="Hazell, Danielle" userId="16322be0-50ef-46ff-b0c0-d304bc10d5d2" providerId="ADAL" clId="{E6D12E1F-DF63-450C-A9ED-E72C5F6C045B}" dt="2025-11-19T12:14:36.925" v="110" actId="33524"/>
          <ac:spMkLst>
            <pc:docMk/>
            <pc:sldMk cId="0" sldId="859"/>
            <ac:spMk id="12" creationId="{00000000-0000-0000-0000-000000000000}"/>
          </ac:spMkLst>
        </pc:spChg>
      </pc:sldChg>
      <pc:sldChg chg="delSp modSp mod">
        <pc:chgData name="Hazell, Danielle" userId="16322be0-50ef-46ff-b0c0-d304bc10d5d2" providerId="ADAL" clId="{E6D12E1F-DF63-450C-A9ED-E72C5F6C045B}" dt="2025-11-25T15:04:18.791" v="266" actId="14100"/>
        <pc:sldMkLst>
          <pc:docMk/>
          <pc:sldMk cId="3908686140" sldId="865"/>
        </pc:sldMkLst>
        <pc:spChg chg="mod">
          <ac:chgData name="Hazell, Danielle" userId="16322be0-50ef-46ff-b0c0-d304bc10d5d2" providerId="ADAL" clId="{E6D12E1F-DF63-450C-A9ED-E72C5F6C045B}" dt="2025-11-25T15:04:18.791" v="266" actId="14100"/>
          <ac:spMkLst>
            <pc:docMk/>
            <pc:sldMk cId="3908686140" sldId="865"/>
            <ac:spMk id="18" creationId="{F5CF6209-75B4-9CD9-C52F-94C77314FBDE}"/>
          </ac:spMkLst>
        </pc:spChg>
        <pc:spChg chg="del">
          <ac:chgData name="Hazell, Danielle" userId="16322be0-50ef-46ff-b0c0-d304bc10d5d2" providerId="ADAL" clId="{E6D12E1F-DF63-450C-A9ED-E72C5F6C045B}" dt="2025-11-25T15:04:15.068" v="264" actId="478"/>
          <ac:spMkLst>
            <pc:docMk/>
            <pc:sldMk cId="3908686140" sldId="865"/>
            <ac:spMk id="19" creationId="{00583DE1-9D8C-C7B7-8FBC-E47B9B5600BA}"/>
          </ac:spMkLst>
        </pc:spChg>
        <pc:picChg chg="del mod">
          <ac:chgData name="Hazell, Danielle" userId="16322be0-50ef-46ff-b0c0-d304bc10d5d2" providerId="ADAL" clId="{E6D12E1F-DF63-450C-A9ED-E72C5F6C045B}" dt="2025-11-25T15:04:11.445" v="259" actId="478"/>
          <ac:picMkLst>
            <pc:docMk/>
            <pc:sldMk cId="3908686140" sldId="865"/>
            <ac:picMk id="6" creationId="{D519E5F5-7AB7-FA60-E106-6AC53CBC7694}"/>
          </ac:picMkLst>
        </pc:picChg>
        <pc:picChg chg="del">
          <ac:chgData name="Hazell, Danielle" userId="16322be0-50ef-46ff-b0c0-d304bc10d5d2" providerId="ADAL" clId="{E6D12E1F-DF63-450C-A9ED-E72C5F6C045B}" dt="2025-11-25T15:04:15.819" v="265" actId="478"/>
          <ac:picMkLst>
            <pc:docMk/>
            <pc:sldMk cId="3908686140" sldId="865"/>
            <ac:picMk id="7" creationId="{41014587-AB80-65E0-796D-A7E207C20D9D}"/>
          </ac:picMkLst>
        </pc:picChg>
        <pc:picChg chg="del">
          <ac:chgData name="Hazell, Danielle" userId="16322be0-50ef-46ff-b0c0-d304bc10d5d2" providerId="ADAL" clId="{E6D12E1F-DF63-450C-A9ED-E72C5F6C045B}" dt="2025-11-25T15:04:13.633" v="262" actId="478"/>
          <ac:picMkLst>
            <pc:docMk/>
            <pc:sldMk cId="3908686140" sldId="865"/>
            <ac:picMk id="11" creationId="{A4E4E841-D610-490C-738D-4A3212A3823C}"/>
          </ac:picMkLst>
        </pc:picChg>
        <pc:picChg chg="del">
          <ac:chgData name="Hazell, Danielle" userId="16322be0-50ef-46ff-b0c0-d304bc10d5d2" providerId="ADAL" clId="{E6D12E1F-DF63-450C-A9ED-E72C5F6C045B}" dt="2025-11-25T15:04:13.119" v="261" actId="478"/>
          <ac:picMkLst>
            <pc:docMk/>
            <pc:sldMk cId="3908686140" sldId="865"/>
            <ac:picMk id="12" creationId="{0FD204B1-2E81-2B56-226B-ACBE7DA59B7E}"/>
          </ac:picMkLst>
        </pc:picChg>
        <pc:picChg chg="del">
          <ac:chgData name="Hazell, Danielle" userId="16322be0-50ef-46ff-b0c0-d304bc10d5d2" providerId="ADAL" clId="{E6D12E1F-DF63-450C-A9ED-E72C5F6C045B}" dt="2025-11-25T15:04:12.482" v="260" actId="478"/>
          <ac:picMkLst>
            <pc:docMk/>
            <pc:sldMk cId="3908686140" sldId="865"/>
            <ac:picMk id="16" creationId="{CBB3084F-4D50-F033-36C6-9384D7532A4C}"/>
          </ac:picMkLst>
        </pc:picChg>
        <pc:picChg chg="del">
          <ac:chgData name="Hazell, Danielle" userId="16322be0-50ef-46ff-b0c0-d304bc10d5d2" providerId="ADAL" clId="{E6D12E1F-DF63-450C-A9ED-E72C5F6C045B}" dt="2025-11-25T15:04:14.299" v="263" actId="478"/>
          <ac:picMkLst>
            <pc:docMk/>
            <pc:sldMk cId="3908686140" sldId="865"/>
            <ac:picMk id="17" creationId="{A3ED1E26-DFA6-3228-99C9-4245B017E2A5}"/>
          </ac:picMkLst>
        </pc:picChg>
      </pc:sldChg>
      <pc:sldChg chg="modSp mod">
        <pc:chgData name="Hazell, Danielle" userId="16322be0-50ef-46ff-b0c0-d304bc10d5d2" providerId="ADAL" clId="{E6D12E1F-DF63-450C-A9ED-E72C5F6C045B}" dt="2025-11-19T10:39:12.351" v="24" actId="1076"/>
        <pc:sldMkLst>
          <pc:docMk/>
          <pc:sldMk cId="3755853468" sldId="867"/>
        </pc:sldMkLst>
        <pc:spChg chg="mod">
          <ac:chgData name="Hazell, Danielle" userId="16322be0-50ef-46ff-b0c0-d304bc10d5d2" providerId="ADAL" clId="{E6D12E1F-DF63-450C-A9ED-E72C5F6C045B}" dt="2025-11-19T10:39:05.375" v="22" actId="14100"/>
          <ac:spMkLst>
            <pc:docMk/>
            <pc:sldMk cId="3755853468" sldId="867"/>
            <ac:spMk id="20" creationId="{192F7CD1-E1B5-AA69-6599-5DE431144165}"/>
          </ac:spMkLst>
        </pc:spChg>
        <pc:spChg chg="mod">
          <ac:chgData name="Hazell, Danielle" userId="16322be0-50ef-46ff-b0c0-d304bc10d5d2" providerId="ADAL" clId="{E6D12E1F-DF63-450C-A9ED-E72C5F6C045B}" dt="2025-11-19T10:39:12.351" v="24" actId="1076"/>
          <ac:spMkLst>
            <pc:docMk/>
            <pc:sldMk cId="3755853468" sldId="867"/>
            <ac:spMk id="21" creationId="{1C68F093-329E-0AEC-E615-E1F8B6BF6CDC}"/>
          </ac:spMkLst>
        </pc:spChg>
      </pc:sldChg>
      <pc:sldChg chg="modSp mod">
        <pc:chgData name="Hazell, Danielle" userId="16322be0-50ef-46ff-b0c0-d304bc10d5d2" providerId="ADAL" clId="{E6D12E1F-DF63-450C-A9ED-E72C5F6C045B}" dt="2025-11-19T10:39:36.096" v="25" actId="14100"/>
        <pc:sldMkLst>
          <pc:docMk/>
          <pc:sldMk cId="458183184" sldId="869"/>
        </pc:sldMkLst>
        <pc:spChg chg="mod">
          <ac:chgData name="Hazell, Danielle" userId="16322be0-50ef-46ff-b0c0-d304bc10d5d2" providerId="ADAL" clId="{E6D12E1F-DF63-450C-A9ED-E72C5F6C045B}" dt="2025-11-19T10:39:36.096" v="25" actId="14100"/>
          <ac:spMkLst>
            <pc:docMk/>
            <pc:sldMk cId="458183184" sldId="869"/>
            <ac:spMk id="16" creationId="{22A59908-94CA-9CE5-9728-F27BF7976B4E}"/>
          </ac:spMkLst>
        </pc:spChg>
      </pc:sldChg>
      <pc:sldChg chg="modSp mod">
        <pc:chgData name="Hazell, Danielle" userId="16322be0-50ef-46ff-b0c0-d304bc10d5d2" providerId="ADAL" clId="{E6D12E1F-DF63-450C-A9ED-E72C5F6C045B}" dt="2025-11-19T10:40:03.225" v="27" actId="14100"/>
        <pc:sldMkLst>
          <pc:docMk/>
          <pc:sldMk cId="4078489874" sldId="870"/>
        </pc:sldMkLst>
        <pc:spChg chg="mod">
          <ac:chgData name="Hazell, Danielle" userId="16322be0-50ef-46ff-b0c0-d304bc10d5d2" providerId="ADAL" clId="{E6D12E1F-DF63-450C-A9ED-E72C5F6C045B}" dt="2025-11-19T10:40:03.225" v="27" actId="14100"/>
          <ac:spMkLst>
            <pc:docMk/>
            <pc:sldMk cId="4078489874" sldId="870"/>
            <ac:spMk id="15" creationId="{4CFFE115-860B-B5A3-3005-4D7E9A06DF58}"/>
          </ac:spMkLst>
        </pc:spChg>
      </pc:sldChg>
      <pc:sldChg chg="modSp mod">
        <pc:chgData name="Hazell, Danielle" userId="16322be0-50ef-46ff-b0c0-d304bc10d5d2" providerId="ADAL" clId="{E6D12E1F-DF63-450C-A9ED-E72C5F6C045B}" dt="2025-11-19T10:40:33.679" v="28" actId="14100"/>
        <pc:sldMkLst>
          <pc:docMk/>
          <pc:sldMk cId="3407631473" sldId="872"/>
        </pc:sldMkLst>
        <pc:spChg chg="mod">
          <ac:chgData name="Hazell, Danielle" userId="16322be0-50ef-46ff-b0c0-d304bc10d5d2" providerId="ADAL" clId="{E6D12E1F-DF63-450C-A9ED-E72C5F6C045B}" dt="2025-11-19T10:40:33.679" v="28" actId="14100"/>
          <ac:spMkLst>
            <pc:docMk/>
            <pc:sldMk cId="3407631473" sldId="872"/>
            <ac:spMk id="19" creationId="{7CD52095-4137-1240-1647-A875456E85E1}"/>
          </ac:spMkLst>
        </pc:spChg>
      </pc:sldChg>
      <pc:sldChg chg="modSp mod">
        <pc:chgData name="Hazell, Danielle" userId="16322be0-50ef-46ff-b0c0-d304bc10d5d2" providerId="ADAL" clId="{E6D12E1F-DF63-450C-A9ED-E72C5F6C045B}" dt="2025-11-19T10:37:22.068" v="14" actId="14100"/>
        <pc:sldMkLst>
          <pc:docMk/>
          <pc:sldMk cId="2204778864" sldId="874"/>
        </pc:sldMkLst>
        <pc:spChg chg="mod">
          <ac:chgData name="Hazell, Danielle" userId="16322be0-50ef-46ff-b0c0-d304bc10d5d2" providerId="ADAL" clId="{E6D12E1F-DF63-450C-A9ED-E72C5F6C045B}" dt="2025-11-19T10:37:19.148" v="13" actId="14100"/>
          <ac:spMkLst>
            <pc:docMk/>
            <pc:sldMk cId="2204778864" sldId="874"/>
            <ac:spMk id="40" creationId="{B9AC7AD6-9048-A864-2BEC-7F53ACA7C605}"/>
          </ac:spMkLst>
        </pc:spChg>
        <pc:spChg chg="mod">
          <ac:chgData name="Hazell, Danielle" userId="16322be0-50ef-46ff-b0c0-d304bc10d5d2" providerId="ADAL" clId="{E6D12E1F-DF63-450C-A9ED-E72C5F6C045B}" dt="2025-11-19T10:37:22.068" v="14" actId="14100"/>
          <ac:spMkLst>
            <pc:docMk/>
            <pc:sldMk cId="2204778864" sldId="874"/>
            <ac:spMk id="41" creationId="{EC2A4624-E44C-6EC9-F0A7-7586E7D33FF9}"/>
          </ac:spMkLst>
        </pc:spChg>
      </pc:sldChg>
      <pc:sldChg chg="delSp modSp mod">
        <pc:chgData name="Hazell, Danielle" userId="16322be0-50ef-46ff-b0c0-d304bc10d5d2" providerId="ADAL" clId="{E6D12E1F-DF63-450C-A9ED-E72C5F6C045B}" dt="2025-11-25T15:08:02.562" v="294" actId="1076"/>
        <pc:sldMkLst>
          <pc:docMk/>
          <pc:sldMk cId="1447783712" sldId="877"/>
        </pc:sldMkLst>
        <pc:spChg chg="mod">
          <ac:chgData name="Hazell, Danielle" userId="16322be0-50ef-46ff-b0c0-d304bc10d5d2" providerId="ADAL" clId="{E6D12E1F-DF63-450C-A9ED-E72C5F6C045B}" dt="2025-11-25T15:07:59.501" v="293" actId="1076"/>
          <ac:spMkLst>
            <pc:docMk/>
            <pc:sldMk cId="1447783712" sldId="877"/>
            <ac:spMk id="3" creationId="{292C1A79-B9CB-669C-96E4-8BDD956E2FFE}"/>
          </ac:spMkLst>
        </pc:spChg>
        <pc:spChg chg="mod">
          <ac:chgData name="Hazell, Danielle" userId="16322be0-50ef-46ff-b0c0-d304bc10d5d2" providerId="ADAL" clId="{E6D12E1F-DF63-450C-A9ED-E72C5F6C045B}" dt="2025-11-25T15:08:02.562" v="294" actId="1076"/>
          <ac:spMkLst>
            <pc:docMk/>
            <pc:sldMk cId="1447783712" sldId="877"/>
            <ac:spMk id="16" creationId="{B1B256D7-12AE-FC93-D04F-3AEB7B3C80E0}"/>
          </ac:spMkLst>
        </pc:spChg>
        <pc:picChg chg="del">
          <ac:chgData name="Hazell, Danielle" userId="16322be0-50ef-46ff-b0c0-d304bc10d5d2" providerId="ADAL" clId="{E6D12E1F-DF63-450C-A9ED-E72C5F6C045B}" dt="2025-11-25T15:07:56.723" v="292" actId="478"/>
          <ac:picMkLst>
            <pc:docMk/>
            <pc:sldMk cId="1447783712" sldId="877"/>
            <ac:picMk id="2" creationId="{99974EA4-23D6-24A4-600B-54807317D50B}"/>
          </ac:picMkLst>
        </pc:picChg>
      </pc:sldChg>
      <pc:sldChg chg="modSp mod">
        <pc:chgData name="Hazell, Danielle" userId="16322be0-50ef-46ff-b0c0-d304bc10d5d2" providerId="ADAL" clId="{E6D12E1F-DF63-450C-A9ED-E72C5F6C045B}" dt="2025-11-19T11:16:00.232" v="95" actId="14100"/>
        <pc:sldMkLst>
          <pc:docMk/>
          <pc:sldMk cId="1779072564" sldId="878"/>
        </pc:sldMkLst>
        <pc:spChg chg="mod">
          <ac:chgData name="Hazell, Danielle" userId="16322be0-50ef-46ff-b0c0-d304bc10d5d2" providerId="ADAL" clId="{E6D12E1F-DF63-450C-A9ED-E72C5F6C045B}" dt="2025-11-19T11:16:00.232" v="95" actId="14100"/>
          <ac:spMkLst>
            <pc:docMk/>
            <pc:sldMk cId="1779072564" sldId="878"/>
            <ac:spMk id="22" creationId="{8CA0F414-DB7C-2685-4C09-080A15423B10}"/>
          </ac:spMkLst>
        </pc:spChg>
      </pc:sldChg>
      <pc:sldChg chg="delSp modSp mod">
        <pc:chgData name="Hazell, Danielle" userId="16322be0-50ef-46ff-b0c0-d304bc10d5d2" providerId="ADAL" clId="{E6D12E1F-DF63-450C-A9ED-E72C5F6C045B}" dt="2025-11-25T15:09:52.400" v="303" actId="1076"/>
        <pc:sldMkLst>
          <pc:docMk/>
          <pc:sldMk cId="2506325487" sldId="880"/>
        </pc:sldMkLst>
        <pc:spChg chg="mod">
          <ac:chgData name="Hazell, Danielle" userId="16322be0-50ef-46ff-b0c0-d304bc10d5d2" providerId="ADAL" clId="{E6D12E1F-DF63-450C-A9ED-E72C5F6C045B}" dt="2025-11-25T15:09:52.400" v="303" actId="1076"/>
          <ac:spMkLst>
            <pc:docMk/>
            <pc:sldMk cId="2506325487" sldId="880"/>
            <ac:spMk id="16" creationId="{352590CC-7B7D-580F-CCFF-2CD74CDF39E0}"/>
          </ac:spMkLst>
        </pc:spChg>
        <pc:picChg chg="del mod">
          <ac:chgData name="Hazell, Danielle" userId="16322be0-50ef-46ff-b0c0-d304bc10d5d2" providerId="ADAL" clId="{E6D12E1F-DF63-450C-A9ED-E72C5F6C045B}" dt="2025-11-25T15:09:42.791" v="300" actId="478"/>
          <ac:picMkLst>
            <pc:docMk/>
            <pc:sldMk cId="2506325487" sldId="880"/>
            <ac:picMk id="2" creationId="{5AE59AF0-1B93-6FF9-1142-BF04B43FB5FF}"/>
          </ac:picMkLst>
        </pc:picChg>
      </pc:sldChg>
      <pc:sldChg chg="modSp mod">
        <pc:chgData name="Hazell, Danielle" userId="16322be0-50ef-46ff-b0c0-d304bc10d5d2" providerId="ADAL" clId="{E6D12E1F-DF63-450C-A9ED-E72C5F6C045B}" dt="2025-11-19T12:14:49.691" v="112" actId="20577"/>
        <pc:sldMkLst>
          <pc:docMk/>
          <pc:sldMk cId="3655825563" sldId="881"/>
        </pc:sldMkLst>
        <pc:spChg chg="mod">
          <ac:chgData name="Hazell, Danielle" userId="16322be0-50ef-46ff-b0c0-d304bc10d5d2" providerId="ADAL" clId="{E6D12E1F-DF63-450C-A9ED-E72C5F6C045B}" dt="2025-11-19T12:14:49.691" v="112" actId="20577"/>
          <ac:spMkLst>
            <pc:docMk/>
            <pc:sldMk cId="3655825563" sldId="881"/>
            <ac:spMk id="19" creationId="{2017638B-9EEF-4D0C-AE6F-2CDB66672E95}"/>
          </ac:spMkLst>
        </pc:spChg>
      </pc:sldChg>
      <pc:sldChg chg="modSp mod">
        <pc:chgData name="Hazell, Danielle" userId="16322be0-50ef-46ff-b0c0-d304bc10d5d2" providerId="ADAL" clId="{E6D12E1F-DF63-450C-A9ED-E72C5F6C045B}" dt="2025-11-19T12:16:47.201" v="133" actId="14100"/>
        <pc:sldMkLst>
          <pc:docMk/>
          <pc:sldMk cId="2435208105" sldId="882"/>
        </pc:sldMkLst>
        <pc:spChg chg="mod">
          <ac:chgData name="Hazell, Danielle" userId="16322be0-50ef-46ff-b0c0-d304bc10d5d2" providerId="ADAL" clId="{E6D12E1F-DF63-450C-A9ED-E72C5F6C045B}" dt="2025-11-19T12:16:47.201" v="133" actId="14100"/>
          <ac:spMkLst>
            <pc:docMk/>
            <pc:sldMk cId="2435208105" sldId="882"/>
            <ac:spMk id="17" creationId="{8B3412CB-F4C9-6E36-40B0-B198F281B03D}"/>
          </ac:spMkLst>
        </pc:spChg>
        <pc:spChg chg="mod">
          <ac:chgData name="Hazell, Danielle" userId="16322be0-50ef-46ff-b0c0-d304bc10d5d2" providerId="ADAL" clId="{E6D12E1F-DF63-450C-A9ED-E72C5F6C045B}" dt="2025-11-19T12:16:41.549" v="132" actId="14100"/>
          <ac:spMkLst>
            <pc:docMk/>
            <pc:sldMk cId="2435208105" sldId="882"/>
            <ac:spMk id="18" creationId="{89482C5C-BAE1-92D3-DC7D-BCC95A0ED840}"/>
          </ac:spMkLst>
        </pc:spChg>
      </pc:sldChg>
      <pc:sldChg chg="modSp mod">
        <pc:chgData name="Hazell, Danielle" userId="16322be0-50ef-46ff-b0c0-d304bc10d5d2" providerId="ADAL" clId="{E6D12E1F-DF63-450C-A9ED-E72C5F6C045B}" dt="2025-11-19T12:17:05.707" v="137" actId="20577"/>
        <pc:sldMkLst>
          <pc:docMk/>
          <pc:sldMk cId="2122304148" sldId="883"/>
        </pc:sldMkLst>
        <pc:spChg chg="mod">
          <ac:chgData name="Hazell, Danielle" userId="16322be0-50ef-46ff-b0c0-d304bc10d5d2" providerId="ADAL" clId="{E6D12E1F-DF63-450C-A9ED-E72C5F6C045B}" dt="2025-11-19T12:17:05.707" v="137" actId="20577"/>
          <ac:spMkLst>
            <pc:docMk/>
            <pc:sldMk cId="2122304148" sldId="883"/>
            <ac:spMk id="19" creationId="{483FA277-4082-ACC7-41DB-0774A4C2069C}"/>
          </ac:spMkLst>
        </pc:spChg>
        <pc:spChg chg="mod">
          <ac:chgData name="Hazell, Danielle" userId="16322be0-50ef-46ff-b0c0-d304bc10d5d2" providerId="ADAL" clId="{E6D12E1F-DF63-450C-A9ED-E72C5F6C045B}" dt="2025-11-19T12:17:02.496" v="135" actId="14100"/>
          <ac:spMkLst>
            <pc:docMk/>
            <pc:sldMk cId="2122304148" sldId="883"/>
            <ac:spMk id="20" creationId="{51B12FD8-3F9E-13FD-42B7-A930B78C19A6}"/>
          </ac:spMkLst>
        </pc:spChg>
      </pc:sldChg>
      <pc:sldChg chg="modSp mod">
        <pc:chgData name="Hazell, Danielle" userId="16322be0-50ef-46ff-b0c0-d304bc10d5d2" providerId="ADAL" clId="{E6D12E1F-DF63-450C-A9ED-E72C5F6C045B}" dt="2025-11-25T15:12:40.252" v="315" actId="6549"/>
        <pc:sldMkLst>
          <pc:docMk/>
          <pc:sldMk cId="1633650081" sldId="887"/>
        </pc:sldMkLst>
        <pc:spChg chg="mod">
          <ac:chgData name="Hazell, Danielle" userId="16322be0-50ef-46ff-b0c0-d304bc10d5d2" providerId="ADAL" clId="{E6D12E1F-DF63-450C-A9ED-E72C5F6C045B}" dt="2025-11-25T15:12:40.252" v="315" actId="6549"/>
          <ac:spMkLst>
            <pc:docMk/>
            <pc:sldMk cId="1633650081" sldId="887"/>
            <ac:spMk id="21" creationId="{90319333-4B8A-8641-3468-8FCC0766C27C}"/>
          </ac:spMkLst>
        </pc:spChg>
      </pc:sldChg>
      <pc:sldChg chg="modSp mod">
        <pc:chgData name="Hazell, Danielle" userId="16322be0-50ef-46ff-b0c0-d304bc10d5d2" providerId="ADAL" clId="{E6D12E1F-DF63-450C-A9ED-E72C5F6C045B}" dt="2025-11-19T12:19:33.667" v="162" actId="14100"/>
        <pc:sldMkLst>
          <pc:docMk/>
          <pc:sldMk cId="1339611082" sldId="888"/>
        </pc:sldMkLst>
        <pc:spChg chg="mod">
          <ac:chgData name="Hazell, Danielle" userId="16322be0-50ef-46ff-b0c0-d304bc10d5d2" providerId="ADAL" clId="{E6D12E1F-DF63-450C-A9ED-E72C5F6C045B}" dt="2025-11-19T12:19:30.420" v="161" actId="14100"/>
          <ac:spMkLst>
            <pc:docMk/>
            <pc:sldMk cId="1339611082" sldId="888"/>
            <ac:spMk id="19" creationId="{1E539958-B7F9-D628-40BB-0C9370859675}"/>
          </ac:spMkLst>
        </pc:spChg>
        <pc:spChg chg="mod">
          <ac:chgData name="Hazell, Danielle" userId="16322be0-50ef-46ff-b0c0-d304bc10d5d2" providerId="ADAL" clId="{E6D12E1F-DF63-450C-A9ED-E72C5F6C045B}" dt="2025-11-19T12:19:33.667" v="162" actId="14100"/>
          <ac:spMkLst>
            <pc:docMk/>
            <pc:sldMk cId="1339611082" sldId="888"/>
            <ac:spMk id="20" creationId="{86E06C2E-D6B2-3081-E41F-98A3C6AA633F}"/>
          </ac:spMkLst>
        </pc:spChg>
      </pc:sldChg>
      <pc:sldChg chg="modSp mod">
        <pc:chgData name="Hazell, Danielle" userId="16322be0-50ef-46ff-b0c0-d304bc10d5d2" providerId="ADAL" clId="{E6D12E1F-DF63-450C-A9ED-E72C5F6C045B}" dt="2025-11-19T12:21:06.896" v="181" actId="14100"/>
        <pc:sldMkLst>
          <pc:docMk/>
          <pc:sldMk cId="1701338761" sldId="889"/>
        </pc:sldMkLst>
        <pc:spChg chg="mod">
          <ac:chgData name="Hazell, Danielle" userId="16322be0-50ef-46ff-b0c0-d304bc10d5d2" providerId="ADAL" clId="{E6D12E1F-DF63-450C-A9ED-E72C5F6C045B}" dt="2025-11-19T12:21:06.896" v="181" actId="14100"/>
          <ac:spMkLst>
            <pc:docMk/>
            <pc:sldMk cId="1701338761" sldId="889"/>
            <ac:spMk id="18" creationId="{500E2911-5ECA-1D4E-4F73-050AA9267E58}"/>
          </ac:spMkLst>
        </pc:spChg>
      </pc:sldChg>
      <pc:sldChg chg="modSp mod">
        <pc:chgData name="Hazell, Danielle" userId="16322be0-50ef-46ff-b0c0-d304bc10d5d2" providerId="ADAL" clId="{E6D12E1F-DF63-450C-A9ED-E72C5F6C045B}" dt="2025-11-19T12:21:34.192" v="187" actId="14100"/>
        <pc:sldMkLst>
          <pc:docMk/>
          <pc:sldMk cId="957915243" sldId="890"/>
        </pc:sldMkLst>
        <pc:spChg chg="mod">
          <ac:chgData name="Hazell, Danielle" userId="16322be0-50ef-46ff-b0c0-d304bc10d5d2" providerId="ADAL" clId="{E6D12E1F-DF63-450C-A9ED-E72C5F6C045B}" dt="2025-11-19T12:21:34.192" v="187" actId="14100"/>
          <ac:spMkLst>
            <pc:docMk/>
            <pc:sldMk cId="957915243" sldId="890"/>
            <ac:spMk id="19" creationId="{7DFBDCF8-3456-E6F9-AAF7-7042EEC9251A}"/>
          </ac:spMkLst>
        </pc:spChg>
        <pc:spChg chg="mod">
          <ac:chgData name="Hazell, Danielle" userId="16322be0-50ef-46ff-b0c0-d304bc10d5d2" providerId="ADAL" clId="{E6D12E1F-DF63-450C-A9ED-E72C5F6C045B}" dt="2025-11-19T12:21:31.856" v="186" actId="14100"/>
          <ac:spMkLst>
            <pc:docMk/>
            <pc:sldMk cId="957915243" sldId="890"/>
            <ac:spMk id="20" creationId="{364A629F-EFFC-897D-B86F-04B363FE6AC6}"/>
          </ac:spMkLst>
        </pc:spChg>
      </pc:sldChg>
      <pc:sldChg chg="modSp mod">
        <pc:chgData name="Hazell, Danielle" userId="16322be0-50ef-46ff-b0c0-d304bc10d5d2" providerId="ADAL" clId="{E6D12E1F-DF63-450C-A9ED-E72C5F6C045B}" dt="2025-11-19T12:21:48.245" v="190" actId="1076"/>
        <pc:sldMkLst>
          <pc:docMk/>
          <pc:sldMk cId="2835877647" sldId="891"/>
        </pc:sldMkLst>
        <pc:spChg chg="mod">
          <ac:chgData name="Hazell, Danielle" userId="16322be0-50ef-46ff-b0c0-d304bc10d5d2" providerId="ADAL" clId="{E6D12E1F-DF63-450C-A9ED-E72C5F6C045B}" dt="2025-11-19T12:21:42.902" v="188" actId="14100"/>
          <ac:spMkLst>
            <pc:docMk/>
            <pc:sldMk cId="2835877647" sldId="891"/>
            <ac:spMk id="17" creationId="{B90C7839-F052-66CD-657A-0F8DC127CFEA}"/>
          </ac:spMkLst>
        </pc:spChg>
        <pc:spChg chg="mod">
          <ac:chgData name="Hazell, Danielle" userId="16322be0-50ef-46ff-b0c0-d304bc10d5d2" providerId="ADAL" clId="{E6D12E1F-DF63-450C-A9ED-E72C5F6C045B}" dt="2025-11-19T12:21:48.245" v="190" actId="1076"/>
          <ac:spMkLst>
            <pc:docMk/>
            <pc:sldMk cId="2835877647" sldId="891"/>
            <ac:spMk id="18" creationId="{25E156D7-B92E-716A-B67C-396A935CB427}"/>
          </ac:spMkLst>
        </pc:spChg>
      </pc:sldChg>
      <pc:sldChg chg="modSp mod">
        <pc:chgData name="Hazell, Danielle" userId="16322be0-50ef-46ff-b0c0-d304bc10d5d2" providerId="ADAL" clId="{E6D12E1F-DF63-450C-A9ED-E72C5F6C045B}" dt="2025-11-19T12:27:42.741" v="255" actId="14100"/>
        <pc:sldMkLst>
          <pc:docMk/>
          <pc:sldMk cId="3460972305" sldId="892"/>
        </pc:sldMkLst>
        <pc:spChg chg="mod">
          <ac:chgData name="Hazell, Danielle" userId="16322be0-50ef-46ff-b0c0-d304bc10d5d2" providerId="ADAL" clId="{E6D12E1F-DF63-450C-A9ED-E72C5F6C045B}" dt="2025-11-19T12:27:42.741" v="255" actId="14100"/>
          <ac:spMkLst>
            <pc:docMk/>
            <pc:sldMk cId="3460972305" sldId="892"/>
            <ac:spMk id="24" creationId="{F8D623B3-1D89-3ABF-4642-4F2FCC93BE52}"/>
          </ac:spMkLst>
        </pc:spChg>
      </pc:sldChg>
      <pc:sldChg chg="modSp mod">
        <pc:chgData name="Hazell, Danielle" userId="16322be0-50ef-46ff-b0c0-d304bc10d5d2" providerId="ADAL" clId="{E6D12E1F-DF63-450C-A9ED-E72C5F6C045B}" dt="2025-11-19T12:18:10.221" v="147" actId="1076"/>
        <pc:sldMkLst>
          <pc:docMk/>
          <pc:sldMk cId="1727642495" sldId="896"/>
        </pc:sldMkLst>
        <pc:spChg chg="mod">
          <ac:chgData name="Hazell, Danielle" userId="16322be0-50ef-46ff-b0c0-d304bc10d5d2" providerId="ADAL" clId="{E6D12E1F-DF63-450C-A9ED-E72C5F6C045B}" dt="2025-11-19T12:18:07.316" v="146" actId="14100"/>
          <ac:spMkLst>
            <pc:docMk/>
            <pc:sldMk cId="1727642495" sldId="896"/>
            <ac:spMk id="22" creationId="{9F3C5B2A-7CF6-70C0-9D48-C0F6A345F61C}"/>
          </ac:spMkLst>
        </pc:spChg>
        <pc:spChg chg="mod">
          <ac:chgData name="Hazell, Danielle" userId="16322be0-50ef-46ff-b0c0-d304bc10d5d2" providerId="ADAL" clId="{E6D12E1F-DF63-450C-A9ED-E72C5F6C045B}" dt="2025-11-19T12:18:10.221" v="147" actId="1076"/>
          <ac:spMkLst>
            <pc:docMk/>
            <pc:sldMk cId="1727642495" sldId="896"/>
            <ac:spMk id="23" creationId="{F0394873-9D17-9EF1-7AA1-7067A0BF2E8B}"/>
          </ac:spMkLst>
        </pc:spChg>
      </pc:sldChg>
      <pc:sldChg chg="modSp mod">
        <pc:chgData name="Hazell, Danielle" userId="16322be0-50ef-46ff-b0c0-d304bc10d5d2" providerId="ADAL" clId="{E6D12E1F-DF63-450C-A9ED-E72C5F6C045B}" dt="2025-11-19T12:20:09.141" v="170" actId="14100"/>
        <pc:sldMkLst>
          <pc:docMk/>
          <pc:sldMk cId="2990595128" sldId="897"/>
        </pc:sldMkLst>
        <pc:spChg chg="mod">
          <ac:chgData name="Hazell, Danielle" userId="16322be0-50ef-46ff-b0c0-d304bc10d5d2" providerId="ADAL" clId="{E6D12E1F-DF63-450C-A9ED-E72C5F6C045B}" dt="2025-11-19T12:20:09.141" v="170" actId="14100"/>
          <ac:spMkLst>
            <pc:docMk/>
            <pc:sldMk cId="2990595128" sldId="897"/>
            <ac:spMk id="15" creationId="{DB9A9B40-BA8D-EE34-7213-737CCC6D14C1}"/>
          </ac:spMkLst>
        </pc:spChg>
      </pc:sldChg>
      <pc:sldChg chg="modSp mod">
        <pc:chgData name="Hazell, Danielle" userId="16322be0-50ef-46ff-b0c0-d304bc10d5d2" providerId="ADAL" clId="{E6D12E1F-DF63-450C-A9ED-E72C5F6C045B}" dt="2025-11-19T12:24:26.202" v="215" actId="14100"/>
        <pc:sldMkLst>
          <pc:docMk/>
          <pc:sldMk cId="777841027" sldId="898"/>
        </pc:sldMkLst>
        <pc:spChg chg="mod">
          <ac:chgData name="Hazell, Danielle" userId="16322be0-50ef-46ff-b0c0-d304bc10d5d2" providerId="ADAL" clId="{E6D12E1F-DF63-450C-A9ED-E72C5F6C045B}" dt="2025-11-19T12:24:26.202" v="215" actId="14100"/>
          <ac:spMkLst>
            <pc:docMk/>
            <pc:sldMk cId="777841027" sldId="898"/>
            <ac:spMk id="15" creationId="{789FA41F-1DDF-91BF-CE4D-C6AD005D0FE4}"/>
          </ac:spMkLst>
        </pc:spChg>
      </pc:sldChg>
      <pc:sldChg chg="modSp mod">
        <pc:chgData name="Hazell, Danielle" userId="16322be0-50ef-46ff-b0c0-d304bc10d5d2" providerId="ADAL" clId="{E6D12E1F-DF63-450C-A9ED-E72C5F6C045B}" dt="2025-11-19T10:40:51.335" v="30" actId="1076"/>
        <pc:sldMkLst>
          <pc:docMk/>
          <pc:sldMk cId="906480689" sldId="900"/>
        </pc:sldMkLst>
        <pc:spChg chg="mod">
          <ac:chgData name="Hazell, Danielle" userId="16322be0-50ef-46ff-b0c0-d304bc10d5d2" providerId="ADAL" clId="{E6D12E1F-DF63-450C-A9ED-E72C5F6C045B}" dt="2025-11-19T10:40:51.335" v="30" actId="1076"/>
          <ac:spMkLst>
            <pc:docMk/>
            <pc:sldMk cId="906480689" sldId="900"/>
            <ac:spMk id="5" creationId="{804F5792-F436-C171-1CC2-61E5385185D0}"/>
          </ac:spMkLst>
        </pc:spChg>
      </pc:sldChg>
      <pc:sldChg chg="modSp mod">
        <pc:chgData name="Hazell, Danielle" userId="16322be0-50ef-46ff-b0c0-d304bc10d5d2" providerId="ADAL" clId="{E6D12E1F-DF63-450C-A9ED-E72C5F6C045B}" dt="2025-11-19T10:40:45.511" v="29" actId="1076"/>
        <pc:sldMkLst>
          <pc:docMk/>
          <pc:sldMk cId="992098476" sldId="901"/>
        </pc:sldMkLst>
        <pc:spChg chg="mod">
          <ac:chgData name="Hazell, Danielle" userId="16322be0-50ef-46ff-b0c0-d304bc10d5d2" providerId="ADAL" clId="{E6D12E1F-DF63-450C-A9ED-E72C5F6C045B}" dt="2025-11-19T10:40:45.511" v="29" actId="1076"/>
          <ac:spMkLst>
            <pc:docMk/>
            <pc:sldMk cId="992098476" sldId="901"/>
            <ac:spMk id="5" creationId="{0CC87DE7-B0C7-F5D3-6D29-E85080C9981A}"/>
          </ac:spMkLst>
        </pc:spChg>
      </pc:sldChg>
      <pc:sldChg chg="modSp mod">
        <pc:chgData name="Hazell, Danielle" userId="16322be0-50ef-46ff-b0c0-d304bc10d5d2" providerId="ADAL" clId="{E6D12E1F-DF63-450C-A9ED-E72C5F6C045B}" dt="2025-11-19T10:40:57.579" v="31" actId="1076"/>
        <pc:sldMkLst>
          <pc:docMk/>
          <pc:sldMk cId="510918720" sldId="903"/>
        </pc:sldMkLst>
        <pc:spChg chg="mod">
          <ac:chgData name="Hazell, Danielle" userId="16322be0-50ef-46ff-b0c0-d304bc10d5d2" providerId="ADAL" clId="{E6D12E1F-DF63-450C-A9ED-E72C5F6C045B}" dt="2025-11-19T10:40:57.579" v="31" actId="1076"/>
          <ac:spMkLst>
            <pc:docMk/>
            <pc:sldMk cId="510918720" sldId="903"/>
            <ac:spMk id="5" creationId="{1AC0ACF0-2B8E-B51E-F980-8DBF773FD146}"/>
          </ac:spMkLst>
        </pc:spChg>
      </pc:sldChg>
      <pc:sldChg chg="modSp mod">
        <pc:chgData name="Hazell, Danielle" userId="16322be0-50ef-46ff-b0c0-d304bc10d5d2" providerId="ADAL" clId="{E6D12E1F-DF63-450C-A9ED-E72C5F6C045B}" dt="2025-11-19T12:16:30.105" v="131" actId="14100"/>
        <pc:sldMkLst>
          <pc:docMk/>
          <pc:sldMk cId="902346190" sldId="904"/>
        </pc:sldMkLst>
        <pc:spChg chg="mod">
          <ac:chgData name="Hazell, Danielle" userId="16322be0-50ef-46ff-b0c0-d304bc10d5d2" providerId="ADAL" clId="{E6D12E1F-DF63-450C-A9ED-E72C5F6C045B}" dt="2025-11-19T12:16:30.105" v="131" actId="14100"/>
          <ac:spMkLst>
            <pc:docMk/>
            <pc:sldMk cId="902346190" sldId="904"/>
            <ac:spMk id="15" creationId="{4ADF0D24-8FB7-A8EC-8377-7E0240D6ADB8}"/>
          </ac:spMkLst>
        </pc:spChg>
      </pc:sldChg>
      <pc:sldChg chg="modSp mod">
        <pc:chgData name="Hazell, Danielle" userId="16322be0-50ef-46ff-b0c0-d304bc10d5d2" providerId="ADAL" clId="{E6D12E1F-DF63-450C-A9ED-E72C5F6C045B}" dt="2025-11-19T10:42:44.970" v="45" actId="14100"/>
        <pc:sldMkLst>
          <pc:docMk/>
          <pc:sldMk cId="2041916463" sldId="906"/>
        </pc:sldMkLst>
        <pc:spChg chg="mod">
          <ac:chgData name="Hazell, Danielle" userId="16322be0-50ef-46ff-b0c0-d304bc10d5d2" providerId="ADAL" clId="{E6D12E1F-DF63-450C-A9ED-E72C5F6C045B}" dt="2025-11-19T10:42:44.970" v="45" actId="14100"/>
          <ac:spMkLst>
            <pc:docMk/>
            <pc:sldMk cId="2041916463" sldId="906"/>
            <ac:spMk id="19" creationId="{1FF08B8F-0CE1-2463-D24F-D67A7F6A6444}"/>
          </ac:spMkLst>
        </pc:spChg>
      </pc:sldChg>
      <pc:sldChg chg="modSp mod">
        <pc:chgData name="Hazell, Danielle" userId="16322be0-50ef-46ff-b0c0-d304bc10d5d2" providerId="ADAL" clId="{E6D12E1F-DF63-450C-A9ED-E72C5F6C045B}" dt="2025-11-19T11:15:43.717" v="94" actId="14100"/>
        <pc:sldMkLst>
          <pc:docMk/>
          <pc:sldMk cId="3587269945" sldId="907"/>
        </pc:sldMkLst>
        <pc:spChg chg="mod">
          <ac:chgData name="Hazell, Danielle" userId="16322be0-50ef-46ff-b0c0-d304bc10d5d2" providerId="ADAL" clId="{E6D12E1F-DF63-450C-A9ED-E72C5F6C045B}" dt="2025-11-19T11:15:43.717" v="94" actId="14100"/>
          <ac:spMkLst>
            <pc:docMk/>
            <pc:sldMk cId="3587269945" sldId="907"/>
            <ac:spMk id="8" creationId="{28C3BB1E-417E-2F96-5CB0-C116D14A0C20}"/>
          </ac:spMkLst>
        </pc:spChg>
      </pc:sldChg>
      <pc:sldChg chg="modSp mod">
        <pc:chgData name="Hazell, Danielle" userId="16322be0-50ef-46ff-b0c0-d304bc10d5d2" providerId="ADAL" clId="{E6D12E1F-DF63-450C-A9ED-E72C5F6C045B}" dt="2025-11-19T12:16:17.519" v="129" actId="14100"/>
        <pc:sldMkLst>
          <pc:docMk/>
          <pc:sldMk cId="1335051061" sldId="909"/>
        </pc:sldMkLst>
        <pc:spChg chg="mod">
          <ac:chgData name="Hazell, Danielle" userId="16322be0-50ef-46ff-b0c0-d304bc10d5d2" providerId="ADAL" clId="{E6D12E1F-DF63-450C-A9ED-E72C5F6C045B}" dt="2025-11-19T12:16:17.519" v="129" actId="14100"/>
          <ac:spMkLst>
            <pc:docMk/>
            <pc:sldMk cId="1335051061" sldId="909"/>
            <ac:spMk id="18" creationId="{612FFA91-751B-A0FA-0CF5-5B4C32794C51}"/>
          </ac:spMkLst>
        </pc:spChg>
      </pc:sldChg>
      <pc:sldChg chg="modSp mod">
        <pc:chgData name="Hazell, Danielle" userId="16322be0-50ef-46ff-b0c0-d304bc10d5d2" providerId="ADAL" clId="{E6D12E1F-DF63-450C-A9ED-E72C5F6C045B}" dt="2025-11-19T12:18:29.268" v="150" actId="14100"/>
        <pc:sldMkLst>
          <pc:docMk/>
          <pc:sldMk cId="424114729" sldId="911"/>
        </pc:sldMkLst>
        <pc:spChg chg="mod">
          <ac:chgData name="Hazell, Danielle" userId="16322be0-50ef-46ff-b0c0-d304bc10d5d2" providerId="ADAL" clId="{E6D12E1F-DF63-450C-A9ED-E72C5F6C045B}" dt="2025-11-19T12:18:29.268" v="150" actId="14100"/>
          <ac:spMkLst>
            <pc:docMk/>
            <pc:sldMk cId="424114729" sldId="911"/>
            <ac:spMk id="20" creationId="{9AE79B42-E641-4F5D-1636-46A017716EB1}"/>
          </ac:spMkLst>
        </pc:spChg>
      </pc:sldChg>
      <pc:sldChg chg="modSp mod">
        <pc:chgData name="Hazell, Danielle" userId="16322be0-50ef-46ff-b0c0-d304bc10d5d2" providerId="ADAL" clId="{E6D12E1F-DF63-450C-A9ED-E72C5F6C045B}" dt="2025-11-19T12:19:06.228" v="159" actId="14100"/>
        <pc:sldMkLst>
          <pc:docMk/>
          <pc:sldMk cId="1118742218" sldId="912"/>
        </pc:sldMkLst>
        <pc:spChg chg="mod">
          <ac:chgData name="Hazell, Danielle" userId="16322be0-50ef-46ff-b0c0-d304bc10d5d2" providerId="ADAL" clId="{E6D12E1F-DF63-450C-A9ED-E72C5F6C045B}" dt="2025-11-19T12:19:06.228" v="159" actId="14100"/>
          <ac:spMkLst>
            <pc:docMk/>
            <pc:sldMk cId="1118742218" sldId="912"/>
            <ac:spMk id="17" creationId="{61F17558-3145-4DB4-D205-DA4146163B93}"/>
          </ac:spMkLst>
        </pc:spChg>
      </pc:sldChg>
      <pc:sldChg chg="modSp mod">
        <pc:chgData name="Hazell, Danielle" userId="16322be0-50ef-46ff-b0c0-d304bc10d5d2" providerId="ADAL" clId="{E6D12E1F-DF63-450C-A9ED-E72C5F6C045B}" dt="2025-11-19T12:20:41.903" v="177" actId="14100"/>
        <pc:sldMkLst>
          <pc:docMk/>
          <pc:sldMk cId="1717990794" sldId="913"/>
        </pc:sldMkLst>
        <pc:spChg chg="mod">
          <ac:chgData name="Hazell, Danielle" userId="16322be0-50ef-46ff-b0c0-d304bc10d5d2" providerId="ADAL" clId="{E6D12E1F-DF63-450C-A9ED-E72C5F6C045B}" dt="2025-11-19T12:20:41.903" v="177" actId="14100"/>
          <ac:spMkLst>
            <pc:docMk/>
            <pc:sldMk cId="1717990794" sldId="913"/>
            <ac:spMk id="15" creationId="{8A9C7AFE-AA1D-1861-AA14-841B2EF289FA}"/>
          </ac:spMkLst>
        </pc:spChg>
      </pc:sldChg>
      <pc:sldChg chg="modSp mod">
        <pc:chgData name="Hazell, Danielle" userId="16322be0-50ef-46ff-b0c0-d304bc10d5d2" providerId="ADAL" clId="{E6D12E1F-DF63-450C-A9ED-E72C5F6C045B}" dt="2025-11-19T12:24:11.105" v="210" actId="14100"/>
        <pc:sldMkLst>
          <pc:docMk/>
          <pc:sldMk cId="1289514954" sldId="914"/>
        </pc:sldMkLst>
        <pc:spChg chg="mod">
          <ac:chgData name="Hazell, Danielle" userId="16322be0-50ef-46ff-b0c0-d304bc10d5d2" providerId="ADAL" clId="{E6D12E1F-DF63-450C-A9ED-E72C5F6C045B}" dt="2025-11-19T12:24:11.105" v="210" actId="14100"/>
          <ac:spMkLst>
            <pc:docMk/>
            <pc:sldMk cId="1289514954" sldId="914"/>
            <ac:spMk id="16" creationId="{E5893763-5E9B-7F95-43B2-7C8AACF0A84E}"/>
          </ac:spMkLst>
        </pc:spChg>
      </pc:sldChg>
      <pc:sldMasterChg chg="addSp delSp modSp mod">
        <pc:chgData name="Hazell, Danielle" userId="16322be0-50ef-46ff-b0c0-d304bc10d5d2" providerId="ADAL" clId="{E6D12E1F-DF63-450C-A9ED-E72C5F6C045B}" dt="2025-11-17T21:23:54.051" v="2"/>
        <pc:sldMasterMkLst>
          <pc:docMk/>
          <pc:sldMasterMk cId="1965988939" sldId="2147483826"/>
        </pc:sldMasterMkLst>
        <pc:spChg chg="add mod">
          <ac:chgData name="Hazell, Danielle" userId="16322be0-50ef-46ff-b0c0-d304bc10d5d2" providerId="ADAL" clId="{E6D12E1F-DF63-450C-A9ED-E72C5F6C045B}" dt="2025-11-17T21:23:54.051" v="2"/>
          <ac:spMkLst>
            <pc:docMk/>
            <pc:sldMasterMk cId="1965988939" sldId="2147483826"/>
            <ac:spMk id="5" creationId="{AC226B4E-DA74-147C-5E25-0575FAD41C5F}"/>
          </ac:spMkLst>
        </pc:spChg>
        <pc:picChg chg="add mod">
          <ac:chgData name="Hazell, Danielle" userId="16322be0-50ef-46ff-b0c0-d304bc10d5d2" providerId="ADAL" clId="{E6D12E1F-DF63-450C-A9ED-E72C5F6C045B}" dt="2025-11-17T21:23:54.051" v="2"/>
          <ac:picMkLst>
            <pc:docMk/>
            <pc:sldMasterMk cId="1965988939" sldId="2147483826"/>
            <ac:picMk id="2" creationId="{C62E0A30-3675-B2DE-BAEE-4E9E9681EA99}"/>
          </ac:picMkLst>
        </pc:picChg>
        <pc:picChg chg="add mod">
          <ac:chgData name="Hazell, Danielle" userId="16322be0-50ef-46ff-b0c0-d304bc10d5d2" providerId="ADAL" clId="{E6D12E1F-DF63-450C-A9ED-E72C5F6C045B}" dt="2025-11-17T21:23:54.051" v="2"/>
          <ac:picMkLst>
            <pc:docMk/>
            <pc:sldMasterMk cId="1965988939" sldId="2147483826"/>
            <ac:picMk id="4" creationId="{48A3FC50-BAE0-1B6F-138D-D21B8C8AAAE5}"/>
          </ac:picMkLst>
        </pc:picChg>
        <pc:picChg chg="add mod">
          <ac:chgData name="Hazell, Danielle" userId="16322be0-50ef-46ff-b0c0-d304bc10d5d2" providerId="ADAL" clId="{E6D12E1F-DF63-450C-A9ED-E72C5F6C045B}" dt="2025-11-17T21:23:54.051" v="2"/>
          <ac:picMkLst>
            <pc:docMk/>
            <pc:sldMasterMk cId="1965988939" sldId="2147483826"/>
            <ac:picMk id="7" creationId="{8E193E32-2B64-BB1C-459E-7728F0E490F4}"/>
          </ac:picMkLst>
        </pc:picChg>
      </pc:sldMasterChg>
    </pc:docChg>
  </pc:docChgLst>
  <pc:docChgLst>
    <pc:chgData name="Bonita Searle-Barnes" userId="e782127f-826a-4a83-a372-afedaa2e0d4f" providerId="ADAL" clId="{FA3BD239-4B9A-4CBA-8CF5-F7BFBEA885D5}"/>
    <pc:docChg chg="undo custSel addSld delSld modSld modMainMaster">
      <pc:chgData name="Bonita Searle-Barnes" userId="e782127f-826a-4a83-a372-afedaa2e0d4f" providerId="ADAL" clId="{FA3BD239-4B9A-4CBA-8CF5-F7BFBEA885D5}" dt="2025-11-10T14:35:14.080" v="4807" actId="14100"/>
      <pc:docMkLst>
        <pc:docMk/>
      </pc:docMkLst>
      <pc:sldChg chg="modSp mod">
        <pc:chgData name="Bonita Searle-Barnes" userId="e782127f-826a-4a83-a372-afedaa2e0d4f" providerId="ADAL" clId="{FA3BD239-4B9A-4CBA-8CF5-F7BFBEA885D5}" dt="2025-11-10T14:35:14.080" v="4807" actId="14100"/>
        <pc:sldMkLst>
          <pc:docMk/>
          <pc:sldMk cId="0" sldId="257"/>
        </pc:sldMkLst>
        <pc:grpChg chg="mod">
          <ac:chgData name="Bonita Searle-Barnes" userId="e782127f-826a-4a83-a372-afedaa2e0d4f" providerId="ADAL" clId="{FA3BD239-4B9A-4CBA-8CF5-F7BFBEA885D5}" dt="2025-11-10T14:35:14.080" v="4807" actId="14100"/>
          <ac:grpSpMkLst>
            <pc:docMk/>
            <pc:sldMk cId="0" sldId="257"/>
            <ac:grpSpMk id="18" creationId="{44D0F8AF-6E72-CC0F-6E1A-9B00E67A46D3}"/>
          </ac:grpSpMkLst>
        </pc:grpChg>
        <pc:picChg chg="mod">
          <ac:chgData name="Bonita Searle-Barnes" userId="e782127f-826a-4a83-a372-afedaa2e0d4f" providerId="ADAL" clId="{FA3BD239-4B9A-4CBA-8CF5-F7BFBEA885D5}" dt="2025-11-10T14:34:41.399" v="4806"/>
          <ac:picMkLst>
            <pc:docMk/>
            <pc:sldMk cId="0" sldId="257"/>
            <ac:picMk id="2" creationId="{00000000-0000-0000-0000-000000000000}"/>
          </ac:picMkLst>
        </pc:picChg>
      </pc:sldChg>
      <pc:sldChg chg="modSp mod">
        <pc:chgData name="Bonita Searle-Barnes" userId="e782127f-826a-4a83-a372-afedaa2e0d4f" providerId="ADAL" clId="{FA3BD239-4B9A-4CBA-8CF5-F7BFBEA885D5}" dt="2025-11-10T14:33:14.259" v="4710" actId="14100"/>
        <pc:sldMkLst>
          <pc:docMk/>
          <pc:sldMk cId="0" sldId="260"/>
        </pc:sldMkLst>
        <pc:picChg chg="mod">
          <ac:chgData name="Bonita Searle-Barnes" userId="e782127f-826a-4a83-a372-afedaa2e0d4f" providerId="ADAL" clId="{FA3BD239-4B9A-4CBA-8CF5-F7BFBEA885D5}" dt="2025-11-10T14:33:14.259" v="4710" actId="14100"/>
          <ac:picMkLst>
            <pc:docMk/>
            <pc:sldMk cId="0" sldId="260"/>
            <ac:picMk id="2" creationId="{00000000-0000-0000-0000-000000000000}"/>
          </ac:picMkLst>
        </pc:picChg>
      </pc:sldChg>
      <pc:sldChg chg="modSp mod">
        <pc:chgData name="Bonita Searle-Barnes" userId="e782127f-826a-4a83-a372-afedaa2e0d4f" providerId="ADAL" clId="{FA3BD239-4B9A-4CBA-8CF5-F7BFBEA885D5}" dt="2025-11-10T14:34:35.980" v="4791"/>
        <pc:sldMkLst>
          <pc:docMk/>
          <pc:sldMk cId="4170579712" sldId="266"/>
        </pc:sldMkLst>
      </pc:sldChg>
      <pc:sldChg chg="modSp mod">
        <pc:chgData name="Bonita Searle-Barnes" userId="e782127f-826a-4a83-a372-afedaa2e0d4f" providerId="ADAL" clId="{FA3BD239-4B9A-4CBA-8CF5-F7BFBEA885D5}" dt="2025-11-10T14:33:42.661" v="4740"/>
        <pc:sldMkLst>
          <pc:docMk/>
          <pc:sldMk cId="0" sldId="279"/>
        </pc:sldMkLst>
        <pc:picChg chg="mod">
          <ac:chgData name="Bonita Searle-Barnes" userId="e782127f-826a-4a83-a372-afedaa2e0d4f" providerId="ADAL" clId="{FA3BD239-4B9A-4CBA-8CF5-F7BFBEA885D5}" dt="2025-11-10T14:33:42.661" v="4740"/>
          <ac:picMkLst>
            <pc:docMk/>
            <pc:sldMk cId="0" sldId="279"/>
            <ac:picMk id="2" creationId="{00000000-0000-0000-0000-000000000000}"/>
          </ac:picMkLst>
        </pc:picChg>
      </pc:sldChg>
      <pc:sldChg chg="modSp mod">
        <pc:chgData name="Bonita Searle-Barnes" userId="e782127f-826a-4a83-a372-afedaa2e0d4f" providerId="ADAL" clId="{FA3BD239-4B9A-4CBA-8CF5-F7BFBEA885D5}" dt="2025-11-10T11:59:47.866" v="4671" actId="1076"/>
        <pc:sldMkLst>
          <pc:docMk/>
          <pc:sldMk cId="0" sldId="298"/>
        </pc:sldMkLst>
        <pc:spChg chg="mod">
          <ac:chgData name="Bonita Searle-Barnes" userId="e782127f-826a-4a83-a372-afedaa2e0d4f" providerId="ADAL" clId="{FA3BD239-4B9A-4CBA-8CF5-F7BFBEA885D5}" dt="2025-11-10T11:59:47.866" v="4671" actId="1076"/>
          <ac:spMkLst>
            <pc:docMk/>
            <pc:sldMk cId="0" sldId="298"/>
            <ac:spMk id="12" creationId="{00000000-0000-0000-0000-000000000000}"/>
          </ac:spMkLst>
        </pc:spChg>
      </pc:sldChg>
      <pc:sldChg chg="modSp mod">
        <pc:chgData name="Bonita Searle-Barnes" userId="e782127f-826a-4a83-a372-afedaa2e0d4f" providerId="ADAL" clId="{FA3BD239-4B9A-4CBA-8CF5-F7BFBEA885D5}" dt="2025-11-10T12:00:44.773" v="4675" actId="403"/>
        <pc:sldMkLst>
          <pc:docMk/>
          <pc:sldMk cId="0" sldId="307"/>
        </pc:sldMkLst>
        <pc:spChg chg="mod">
          <ac:chgData name="Bonita Searle-Barnes" userId="e782127f-826a-4a83-a372-afedaa2e0d4f" providerId="ADAL" clId="{FA3BD239-4B9A-4CBA-8CF5-F7BFBEA885D5}" dt="2025-11-10T12:00:33.202" v="4672" actId="403"/>
          <ac:spMkLst>
            <pc:docMk/>
            <pc:sldMk cId="0" sldId="307"/>
            <ac:spMk id="4" creationId="{00000000-0000-0000-0000-000000000000}"/>
          </ac:spMkLst>
        </pc:spChg>
        <pc:spChg chg="mod">
          <ac:chgData name="Bonita Searle-Barnes" userId="e782127f-826a-4a83-a372-afedaa2e0d4f" providerId="ADAL" clId="{FA3BD239-4B9A-4CBA-8CF5-F7BFBEA885D5}" dt="2025-11-10T12:00:41.716" v="4674" actId="403"/>
          <ac:spMkLst>
            <pc:docMk/>
            <pc:sldMk cId="0" sldId="307"/>
            <ac:spMk id="8" creationId="{00000000-0000-0000-0000-000000000000}"/>
          </ac:spMkLst>
        </pc:spChg>
        <pc:spChg chg="mod">
          <ac:chgData name="Bonita Searle-Barnes" userId="e782127f-826a-4a83-a372-afedaa2e0d4f" providerId="ADAL" clId="{FA3BD239-4B9A-4CBA-8CF5-F7BFBEA885D5}" dt="2025-11-10T12:00:38.102" v="4673" actId="403"/>
          <ac:spMkLst>
            <pc:docMk/>
            <pc:sldMk cId="0" sldId="307"/>
            <ac:spMk id="11" creationId="{00000000-0000-0000-0000-000000000000}"/>
          </ac:spMkLst>
        </pc:spChg>
        <pc:spChg chg="mod">
          <ac:chgData name="Bonita Searle-Barnes" userId="e782127f-826a-4a83-a372-afedaa2e0d4f" providerId="ADAL" clId="{FA3BD239-4B9A-4CBA-8CF5-F7BFBEA885D5}" dt="2025-11-10T12:00:44.773" v="4675" actId="403"/>
          <ac:spMkLst>
            <pc:docMk/>
            <pc:sldMk cId="0" sldId="307"/>
            <ac:spMk id="14" creationId="{00000000-0000-0000-0000-000000000000}"/>
          </ac:spMkLst>
        </pc:spChg>
      </pc:sldChg>
      <pc:sldChg chg="modSp mod">
        <pc:chgData name="Bonita Searle-Barnes" userId="e782127f-826a-4a83-a372-afedaa2e0d4f" providerId="ADAL" clId="{FA3BD239-4B9A-4CBA-8CF5-F7BFBEA885D5}" dt="2025-11-10T12:01:45.597" v="4680" actId="1076"/>
        <pc:sldMkLst>
          <pc:docMk/>
          <pc:sldMk cId="0" sldId="309"/>
        </pc:sldMkLst>
        <pc:spChg chg="mod">
          <ac:chgData name="Bonita Searle-Barnes" userId="e782127f-826a-4a83-a372-afedaa2e0d4f" providerId="ADAL" clId="{FA3BD239-4B9A-4CBA-8CF5-F7BFBEA885D5}" dt="2025-11-10T12:01:45.597" v="4680" actId="1076"/>
          <ac:spMkLst>
            <pc:docMk/>
            <pc:sldMk cId="0" sldId="309"/>
            <ac:spMk id="12" creationId="{00000000-0000-0000-0000-000000000000}"/>
          </ac:spMkLst>
        </pc:spChg>
        <pc:picChg chg="mod">
          <ac:chgData name="Bonita Searle-Barnes" userId="e782127f-826a-4a83-a372-afedaa2e0d4f" providerId="ADAL" clId="{FA3BD239-4B9A-4CBA-8CF5-F7BFBEA885D5}" dt="2025-11-10T12:01:20.596" v="4677" actId="1076"/>
          <ac:picMkLst>
            <pc:docMk/>
            <pc:sldMk cId="0" sldId="309"/>
            <ac:picMk id="3" creationId="{00000000-0000-0000-0000-000000000000}"/>
          </ac:picMkLst>
        </pc:picChg>
        <pc:picChg chg="mod">
          <ac:chgData name="Bonita Searle-Barnes" userId="e782127f-826a-4a83-a372-afedaa2e0d4f" providerId="ADAL" clId="{FA3BD239-4B9A-4CBA-8CF5-F7BFBEA885D5}" dt="2025-11-10T12:01:23.748" v="4678" actId="1076"/>
          <ac:picMkLst>
            <pc:docMk/>
            <pc:sldMk cId="0" sldId="309"/>
            <ac:picMk id="6" creationId="{00000000-0000-0000-0000-000000000000}"/>
          </ac:picMkLst>
        </pc:picChg>
        <pc:picChg chg="mod">
          <ac:chgData name="Bonita Searle-Barnes" userId="e782127f-826a-4a83-a372-afedaa2e0d4f" providerId="ADAL" clId="{FA3BD239-4B9A-4CBA-8CF5-F7BFBEA885D5}" dt="2025-11-10T12:01:28.917" v="4679" actId="1076"/>
          <ac:picMkLst>
            <pc:docMk/>
            <pc:sldMk cId="0" sldId="309"/>
            <ac:picMk id="9" creationId="{00000000-0000-0000-0000-000000000000}"/>
          </ac:picMkLst>
        </pc:picChg>
      </pc:sldChg>
      <pc:sldChg chg="modSp mod">
        <pc:chgData name="Bonita Searle-Barnes" userId="e782127f-826a-4a83-a372-afedaa2e0d4f" providerId="ADAL" clId="{FA3BD239-4B9A-4CBA-8CF5-F7BFBEA885D5}" dt="2025-11-10T12:02:08.410" v="4687" actId="20577"/>
        <pc:sldMkLst>
          <pc:docMk/>
          <pc:sldMk cId="0" sldId="310"/>
        </pc:sldMkLst>
        <pc:spChg chg="mod">
          <ac:chgData name="Bonita Searle-Barnes" userId="e782127f-826a-4a83-a372-afedaa2e0d4f" providerId="ADAL" clId="{FA3BD239-4B9A-4CBA-8CF5-F7BFBEA885D5}" dt="2025-11-10T12:02:08.410" v="4687" actId="20577"/>
          <ac:spMkLst>
            <pc:docMk/>
            <pc:sldMk cId="0" sldId="310"/>
            <ac:spMk id="7" creationId="{00000000-0000-0000-0000-000000000000}"/>
          </ac:spMkLst>
        </pc:spChg>
        <pc:spChg chg="mod">
          <ac:chgData name="Bonita Searle-Barnes" userId="e782127f-826a-4a83-a372-afedaa2e0d4f" providerId="ADAL" clId="{FA3BD239-4B9A-4CBA-8CF5-F7BFBEA885D5}" dt="2025-11-10T12:02:04.974" v="4685" actId="20577"/>
          <ac:spMkLst>
            <pc:docMk/>
            <pc:sldMk cId="0" sldId="310"/>
            <ac:spMk id="10" creationId="{00000000-0000-0000-0000-000000000000}"/>
          </ac:spMkLst>
        </pc:spChg>
        <pc:grpChg chg="mod">
          <ac:chgData name="Bonita Searle-Barnes" userId="e782127f-826a-4a83-a372-afedaa2e0d4f" providerId="ADAL" clId="{FA3BD239-4B9A-4CBA-8CF5-F7BFBEA885D5}" dt="2025-11-10T12:01:54.083" v="4683" actId="1036"/>
          <ac:grpSpMkLst>
            <pc:docMk/>
            <pc:sldMk cId="0" sldId="310"/>
            <ac:grpSpMk id="16" creationId="{B4FE3BC9-6D7B-C203-522F-E31E569DA850}"/>
          </ac:grpSpMkLst>
        </pc:grpChg>
      </pc:sldChg>
      <pc:sldChg chg="modSp mod">
        <pc:chgData name="Bonita Searle-Barnes" userId="e782127f-826a-4a83-a372-afedaa2e0d4f" providerId="ADAL" clId="{FA3BD239-4B9A-4CBA-8CF5-F7BFBEA885D5}" dt="2025-11-10T14:34:22.821" v="4765" actId="14100"/>
        <pc:sldMkLst>
          <pc:docMk/>
          <pc:sldMk cId="0" sldId="843"/>
        </pc:sldMkLst>
        <pc:picChg chg="mod">
          <ac:chgData name="Bonita Searle-Barnes" userId="e782127f-826a-4a83-a372-afedaa2e0d4f" providerId="ADAL" clId="{FA3BD239-4B9A-4CBA-8CF5-F7BFBEA885D5}" dt="2025-11-10T14:34:22.821" v="4765" actId="14100"/>
          <ac:picMkLst>
            <pc:docMk/>
            <pc:sldMk cId="0" sldId="843"/>
            <ac:picMk id="2" creationId="{00000000-0000-0000-0000-000000000000}"/>
          </ac:picMkLst>
        </pc:picChg>
      </pc:sldChg>
      <pc:sldChg chg="modSp mod">
        <pc:chgData name="Bonita Searle-Barnes" userId="e782127f-826a-4a83-a372-afedaa2e0d4f" providerId="ADAL" clId="{FA3BD239-4B9A-4CBA-8CF5-F7BFBEA885D5}" dt="2025-11-10T14:34:01.409" v="4764"/>
        <pc:sldMkLst>
          <pc:docMk/>
          <pc:sldMk cId="0" sldId="855"/>
        </pc:sldMkLst>
        <pc:picChg chg="mod">
          <ac:chgData name="Bonita Searle-Barnes" userId="e782127f-826a-4a83-a372-afedaa2e0d4f" providerId="ADAL" clId="{FA3BD239-4B9A-4CBA-8CF5-F7BFBEA885D5}" dt="2025-11-10T14:34:01.409" v="4764"/>
          <ac:picMkLst>
            <pc:docMk/>
            <pc:sldMk cId="0" sldId="855"/>
            <ac:picMk id="2" creationId="{00000000-0000-0000-0000-000000000000}"/>
          </ac:picMkLst>
        </pc:picChg>
      </pc:sldChg>
      <pc:sldChg chg="modSp mod">
        <pc:chgData name="Bonita Searle-Barnes" userId="e782127f-826a-4a83-a372-afedaa2e0d4f" providerId="ADAL" clId="{FA3BD239-4B9A-4CBA-8CF5-F7BFBEA885D5}" dt="2025-11-10T14:33:17.676" v="4725"/>
        <pc:sldMkLst>
          <pc:docMk/>
          <pc:sldMk cId="3755853468" sldId="867"/>
        </pc:sldMkLst>
        <pc:picChg chg="mod">
          <ac:chgData name="Bonita Searle-Barnes" userId="e782127f-826a-4a83-a372-afedaa2e0d4f" providerId="ADAL" clId="{FA3BD239-4B9A-4CBA-8CF5-F7BFBEA885D5}" dt="2025-11-10T14:33:17.676" v="4725"/>
          <ac:picMkLst>
            <pc:docMk/>
            <pc:sldMk cId="3755853468" sldId="867"/>
            <ac:picMk id="2" creationId="{EFB1B78E-7159-6D5D-F24A-58353A99011C}"/>
          </ac:picMkLst>
        </pc:picChg>
      </pc:sldChg>
      <pc:sldChg chg="modSp mod">
        <pc:chgData name="Bonita Searle-Barnes" userId="e782127f-826a-4a83-a372-afedaa2e0d4f" providerId="ADAL" clId="{FA3BD239-4B9A-4CBA-8CF5-F7BFBEA885D5}" dt="2025-11-10T14:34:33.350" v="4778"/>
        <pc:sldMkLst>
          <pc:docMk/>
          <pc:sldMk cId="2204778864" sldId="874"/>
        </pc:sldMkLst>
        <pc:spChg chg="mod">
          <ac:chgData name="Bonita Searle-Barnes" userId="e782127f-826a-4a83-a372-afedaa2e0d4f" providerId="ADAL" clId="{FA3BD239-4B9A-4CBA-8CF5-F7BFBEA885D5}" dt="2025-11-10T11:53:28.699" v="4635"/>
          <ac:spMkLst>
            <pc:docMk/>
            <pc:sldMk cId="2204778864" sldId="874"/>
            <ac:spMk id="40" creationId="{B9AC7AD6-9048-A864-2BEC-7F53ACA7C605}"/>
          </ac:spMkLst>
        </pc:spChg>
        <pc:spChg chg="mod">
          <ac:chgData name="Bonita Searle-Barnes" userId="e782127f-826a-4a83-a372-afedaa2e0d4f" providerId="ADAL" clId="{FA3BD239-4B9A-4CBA-8CF5-F7BFBEA885D5}" dt="2025-11-10T11:53:33.240" v="4636" actId="1076"/>
          <ac:spMkLst>
            <pc:docMk/>
            <pc:sldMk cId="2204778864" sldId="874"/>
            <ac:spMk id="41" creationId="{EC2A4624-E44C-6EC9-F0A7-7586E7D33FF9}"/>
          </ac:spMkLst>
        </pc:spChg>
        <pc:picChg chg="mod">
          <ac:chgData name="Bonita Searle-Barnes" userId="e782127f-826a-4a83-a372-afedaa2e0d4f" providerId="ADAL" clId="{FA3BD239-4B9A-4CBA-8CF5-F7BFBEA885D5}" dt="2025-11-10T14:34:33.350" v="4778"/>
          <ac:picMkLst>
            <pc:docMk/>
            <pc:sldMk cId="2204778864" sldId="874"/>
            <ac:picMk id="2" creationId="{50792A8B-D20A-BF87-2B3C-BC19E5883FEA}"/>
          </ac:picMkLst>
        </pc:picChg>
      </pc:sldChg>
      <pc:sldChg chg="modSp mod">
        <pc:chgData name="Bonita Searle-Barnes" userId="e782127f-826a-4a83-a372-afedaa2e0d4f" providerId="ADAL" clId="{FA3BD239-4B9A-4CBA-8CF5-F7BFBEA885D5}" dt="2025-11-10T14:33:57.210" v="4753"/>
        <pc:sldMkLst>
          <pc:docMk/>
          <pc:sldMk cId="2506325487" sldId="880"/>
        </pc:sldMkLst>
      </pc:sldChg>
      <pc:sldChg chg="modSp mod">
        <pc:chgData name="Bonita Searle-Barnes" userId="e782127f-826a-4a83-a372-afedaa2e0d4f" providerId="ADAL" clId="{FA3BD239-4B9A-4CBA-8CF5-F7BFBEA885D5}" dt="2025-11-10T11:58:15.126" v="4664" actId="20577"/>
        <pc:sldMkLst>
          <pc:docMk/>
          <pc:sldMk cId="3655825563" sldId="881"/>
        </pc:sldMkLst>
        <pc:spChg chg="mod">
          <ac:chgData name="Bonita Searle-Barnes" userId="e782127f-826a-4a83-a372-afedaa2e0d4f" providerId="ADAL" clId="{FA3BD239-4B9A-4CBA-8CF5-F7BFBEA885D5}" dt="2025-11-10T11:58:15.126" v="4664" actId="20577"/>
          <ac:spMkLst>
            <pc:docMk/>
            <pc:sldMk cId="3655825563" sldId="881"/>
            <ac:spMk id="2" creationId="{2FBA2E69-726E-14C2-F2C7-05BFE5E79CBD}"/>
          </ac:spMkLst>
        </pc:spChg>
      </pc:sldChg>
      <pc:sldChg chg="modSp mod">
        <pc:chgData name="Bonita Searle-Barnes" userId="e782127f-826a-4a83-a372-afedaa2e0d4f" providerId="ADAL" clId="{FA3BD239-4B9A-4CBA-8CF5-F7BFBEA885D5}" dt="2025-11-10T12:02:38.223" v="4688" actId="1076"/>
        <pc:sldMkLst>
          <pc:docMk/>
          <pc:sldMk cId="3460972305" sldId="892"/>
        </pc:sldMkLst>
        <pc:spChg chg="mod">
          <ac:chgData name="Bonita Searle-Barnes" userId="e782127f-826a-4a83-a372-afedaa2e0d4f" providerId="ADAL" clId="{FA3BD239-4B9A-4CBA-8CF5-F7BFBEA885D5}" dt="2025-11-10T12:02:38.223" v="4688" actId="1076"/>
          <ac:spMkLst>
            <pc:docMk/>
            <pc:sldMk cId="3460972305" sldId="892"/>
            <ac:spMk id="2" creationId="{79D585CD-698F-A27A-9C09-A87F14CFCD5D}"/>
          </ac:spMkLst>
        </pc:spChg>
      </pc:sldChg>
      <pc:sldChg chg="modSp mod">
        <pc:chgData name="Bonita Searle-Barnes" userId="e782127f-826a-4a83-a372-afedaa2e0d4f" providerId="ADAL" clId="{FA3BD239-4B9A-4CBA-8CF5-F7BFBEA885D5}" dt="2025-11-10T11:59:00.520" v="4670" actId="20577"/>
        <pc:sldMkLst>
          <pc:docMk/>
          <pc:sldMk cId="1727642495" sldId="896"/>
        </pc:sldMkLst>
        <pc:spChg chg="mod">
          <ac:chgData name="Bonita Searle-Barnes" userId="e782127f-826a-4a83-a372-afedaa2e0d4f" providerId="ADAL" clId="{FA3BD239-4B9A-4CBA-8CF5-F7BFBEA885D5}" dt="2025-11-10T11:59:00.520" v="4670" actId="20577"/>
          <ac:spMkLst>
            <pc:docMk/>
            <pc:sldMk cId="1727642495" sldId="896"/>
            <ac:spMk id="2" creationId="{DD05281B-AC3B-CA16-E1AD-65ACB20431BA}"/>
          </ac:spMkLst>
        </pc:spChg>
      </pc:sldChg>
      <pc:sldChg chg="modSp mod">
        <pc:chgData name="Bonita Searle-Barnes" userId="e782127f-826a-4a83-a372-afedaa2e0d4f" providerId="ADAL" clId="{FA3BD239-4B9A-4CBA-8CF5-F7BFBEA885D5}" dt="2025-11-10T12:01:08.269" v="4676" actId="1076"/>
        <pc:sldMkLst>
          <pc:docMk/>
          <pc:sldMk cId="777841027" sldId="898"/>
        </pc:sldMkLst>
        <pc:spChg chg="mod">
          <ac:chgData name="Bonita Searle-Barnes" userId="e782127f-826a-4a83-a372-afedaa2e0d4f" providerId="ADAL" clId="{FA3BD239-4B9A-4CBA-8CF5-F7BFBEA885D5}" dt="2025-11-10T12:01:08.269" v="4676" actId="1076"/>
          <ac:spMkLst>
            <pc:docMk/>
            <pc:sldMk cId="777841027" sldId="898"/>
            <ac:spMk id="15" creationId="{789FA41F-1DDF-91BF-CE4D-C6AD005D0FE4}"/>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37476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3050" y="1828800"/>
            <a:ext cx="8775700" cy="4937125"/>
          </a:xfrm>
          <a:prstGeom prst="rect">
            <a:avLst/>
          </a:prstGeom>
          <a:noFill/>
          <a:ln w="12700">
            <a:solidFill>
              <a:prstClr val="black"/>
            </a:solidFill>
          </a:ln>
        </p:spPr>
      </p:sp>
      <p:sp>
        <p:nvSpPr>
          <p:cNvPr id="3" name="Notes Placeholder 2"/>
          <p:cNvSpPr>
            <a:spLocks noGrp="1"/>
          </p:cNvSpPr>
          <p:nvPr>
            <p:ph type="body" idx="1"/>
          </p:nvPr>
        </p:nvSpPr>
        <p:spPr>
          <a:xfrm>
            <a:off x="822325" y="7040563"/>
            <a:ext cx="6584950" cy="5761037"/>
          </a:xfrm>
          <a:prstGeom prst="rect">
            <a:avLst/>
          </a:prstGeom>
        </p:spPr>
        <p:txBody>
          <a:bodyPr/>
          <a:lstStyle/>
          <a:p>
            <a:endParaRPr lang="en-GB"/>
          </a:p>
        </p:txBody>
      </p:sp>
    </p:spTree>
    <p:extLst>
      <p:ext uri="{BB962C8B-B14F-4D97-AF65-F5344CB8AC3E}">
        <p14:creationId xmlns:p14="http://schemas.microsoft.com/office/powerpoint/2010/main" val="22678809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35D95E-763B-3FB8-775C-D90F441B31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6584D1-8A29-6FFC-040D-170977B678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4E18CA2-F1C5-085F-8F54-420219AA6A6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6F3378C-EDBE-1295-06E3-36FF28902493}"/>
              </a:ext>
            </a:extLst>
          </p:cNvPr>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37230205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42B298-8405-5026-399F-AA46760C91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74C5A2-ACBC-71A8-347B-06D476F586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D4CFE9-A456-9570-9D65-827268DDFB7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3187681-9AF7-9F10-5554-9DADE76DB440}"/>
              </a:ext>
            </a:extLst>
          </p:cNvPr>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2193652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C7F7C4-ACFF-13D5-7036-9D737904B4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A079D1-8A74-4A66-FA68-A6B08936D8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6A1C1A-C4F9-4549-3537-4F4B66947F1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44AEC87-0A3B-F02D-5E12-2D062B8DDBA3}"/>
              </a:ext>
            </a:extLst>
          </p:cNvPr>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39284396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EDDC16-1E7A-7FF8-AB2E-5A4722473C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562A47-C1BF-FB56-606B-4152F90DBB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12C871-76EB-44E7-A858-532D93EDFC1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0CF3725-AB43-4E4D-9709-917F2D6C6D34}"/>
              </a:ext>
            </a:extLst>
          </p:cNvPr>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27522973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8B9511-23CF-DA26-2011-59B086A993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91E585-A189-5AD4-AF6E-FBC19736BF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7B09EE-6200-2558-ACD3-D46F35D5322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DEFB548-5697-58C1-E50B-AC8AB0BAA062}"/>
              </a:ext>
            </a:extLst>
          </p:cNvPr>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33631699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EB6C9B-4792-4964-0A0E-696E637BCF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264756-7A91-C655-2B06-021EF3C217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FA5A74-188C-645D-014E-1DAAD3C9015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825EBB1-5649-0D6F-2BF0-F034466FB9FF}"/>
              </a:ext>
            </a:extLst>
          </p:cNvPr>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38431317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99999-09BC-D174-4884-9B9D11F228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E5F8E9-FD5E-EEB2-6294-E187955F66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57A8A7-1394-704E-D027-C0A1C77E999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8729491-6CD2-7AD6-FB02-2465C2DA3B52}"/>
              </a:ext>
            </a:extLst>
          </p:cNvPr>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9295403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3A4FDC-8803-A8EF-06C1-87F9945B52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27EF60-156F-53F5-5161-BF264F626F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ED1F62-BD52-3AAA-74B1-E1DE056A522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4D26D47-16BA-C5DC-89EC-70F16BB3A309}"/>
              </a:ext>
            </a:extLst>
          </p:cNvPr>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41486088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8363F3-1827-BC9C-1495-78D95B609F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0F6849-B2B6-D9AC-989D-1C7D2F92D7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1F8217-0318-D52C-AADA-3E249F1DB28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9FCC607-E791-CB5F-CB5F-7E2F1652308D}"/>
              </a:ext>
            </a:extLst>
          </p:cNvPr>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41535495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381B55-EE1A-8A6F-64A0-20F41C06A6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3541E0-A496-B584-54CA-F681B8D0B3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F82315-EF18-0792-2A6C-60A7C2F8381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C837962-F449-D507-D66F-E32C86F0EA4B}"/>
              </a:ext>
            </a:extLst>
          </p:cNvPr>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5852562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D2EBC6-3137-200E-E64F-33A46B6712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AE08E1-F789-4D43-9CD8-66C3E831BF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9ADD35-A40C-2392-0E5D-56F89289BA5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AF39CB4-7D00-C135-D910-9DBBDDC21849}"/>
              </a:ext>
            </a:extLst>
          </p:cNvPr>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40664050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0299C8-AD79-473B-297E-52ECFB5921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717ED4-8880-9BA6-0A88-4DA92F9BB9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82535A-1CC8-D37D-EF72-789EB6D1B80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B7EE0C1-F406-66F6-99D6-DD366981CAA2}"/>
              </a:ext>
            </a:extLst>
          </p:cNvPr>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6418472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31BF1E-68AA-5C0D-FB2C-47129DFB5A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2E98A6-A606-98F4-E0A4-736EFFD741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54DB74-4D74-98F9-0F8F-C0CB9369537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8F01394-CD8D-AA8C-043B-FB66FFBC044A}"/>
              </a:ext>
            </a:extLst>
          </p:cNvPr>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35464916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A7026D-2EBD-4A77-3C9F-D61520EBC8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742ED2-8CEB-182D-21E8-9C914536E2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880E05-EBC7-BE59-DBCA-992F270328A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8492A64-1EAA-EED5-0AF7-531E02D5F209}"/>
              </a:ext>
            </a:extLst>
          </p:cNvPr>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22768336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27400387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209A50-4EF0-7409-BD06-9CF847FFEF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0030FA-4CB5-4368-A0E6-61D3F30106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78A770-8984-4E85-BF1B-3D20B5B59CE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4D61D11-5AA8-5FC8-7923-ECE85F600D5A}"/>
              </a:ext>
            </a:extLst>
          </p:cNvPr>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42226704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43</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4588D1-A3F3-4A90-B176-CD248AD7A6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9C6FAE-B4AC-96DB-CE64-575A11EAD7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0964F1-1522-9DDC-BF6D-5647987A200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5EB1D80-99FC-1134-028B-CF3A2B15D814}"/>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44</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7155085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EA9B05-ED13-CEA4-43EE-E86B514AB9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960C09-6D3B-10CD-0236-336913E0AD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177DF9-B999-73FD-A8F2-C38ACF41876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7BDD626-5312-BBF3-9304-BC17B6D901CB}"/>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8716354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48</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49</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5EC046-C12E-B242-C30B-CEB390C83E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4373B9-3C04-2705-B22F-839C322723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9E8279-036D-AE9D-F6BE-44017114847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85641E3-3304-78C1-53D4-33BE1ADA9613}"/>
              </a:ext>
            </a:extLst>
          </p:cNvPr>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46362953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53</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9A078A-ECFA-3BD2-49AD-D5C3B5D00A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97976F-79AE-6E61-FA6D-9374369BC6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823D5A-4EAE-1027-0726-58CCFC2645C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AB70B42-2AB1-7FF1-164B-8813E892F295}"/>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54</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3971028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55</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00304520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DD61A5-3080-9CA5-C328-CCEBCBE344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956E435-9C51-CA4F-F0E6-245FBFE275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2136B1-E6F5-720C-0169-09CECD6822F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B47A967-29FB-B2B3-8DC6-606C2C51D223}"/>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56</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87735438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FB0481-FA01-8AB8-483F-6368B9F367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4DE2CE-E059-5A7E-CA5F-44C5228FA5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A47F46-73E5-EABB-3E45-7DD142DBFC1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EC68670-8A53-F820-B6F2-6C4EAF9DD96A}"/>
              </a:ext>
            </a:extLst>
          </p:cNvPr>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53654600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59</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B36F03-16E7-D7A9-7AD8-07927E9E6D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815F76-C7AA-720D-F97D-2CD43C3DD8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1C28C5-84DC-B2FD-D15C-DC3964DF223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B501CE2-E39B-71EA-E0A8-D2F15E1481C1}"/>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60</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0248467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Shutterstock.com</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5FC30E-718E-E108-CD6E-0DA7C7D8F3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38825C-2C4E-3BB3-4DE7-426F80A3E7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187029-907E-C15D-9703-E556E9CC72E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393D32B-DC85-F1BA-3C2F-738CE88203CE}"/>
              </a:ext>
            </a:extLst>
          </p:cNvPr>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212405834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E7E3B-265D-96DF-6F75-AF7D0C1114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D098CE-AEFC-9F4F-615C-9F91018358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35803D-8005-39C4-E55D-B2E42FF5E26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8B54655-9FAA-9BDA-CB84-E5AAC9E3B309}"/>
              </a:ext>
            </a:extLst>
          </p:cNvPr>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0349962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7B715B-E778-B7D8-5FDC-CDAD8AAF46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BF692C-1C46-5F66-2F23-338636EB59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AE5B5B-AEC6-B34E-B7CC-7A91E31701A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D4DF1A5-D20E-0BC7-070B-A442BE0ECAFA}"/>
              </a:ext>
            </a:extLst>
          </p:cNvPr>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362288047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66</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37D6FD-B752-83D4-3ACD-3291F51B1E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2B535E-1357-2027-2A3F-BAD26DB9BF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55301A-0AFD-6679-A0E2-F69B2A16918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7299309-8DAF-A19A-3826-7BFD43F0AECC}"/>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67</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30504468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86607E-370F-7C5F-95FF-F6F543064D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78A23C-3050-03E5-8D30-AF01E1B764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67D63A-1758-4F44-31BF-31971DFFE23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272168A-CFD1-2903-6649-82A66F2BBD0A}"/>
              </a:ext>
            </a:extLst>
          </p:cNvPr>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317242485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232DCF-7554-DBBE-06B3-0A0632903B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DBF562-9EC5-1053-4E46-7AE83C74D4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C50631-A602-ABF2-FC63-1061A4A765D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A3FAAB7-280B-47ED-7C7D-2FEE20574EC9}"/>
              </a:ext>
            </a:extLst>
          </p:cNvPr>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300696598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8AD040-FCED-D86D-FC0F-2ABED37CDA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3099C5-66C2-63AC-C193-303B98D9F7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BE4071-96F9-0AE8-8E4C-71B7ED7A321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72A9B5D-2236-4C4C-AC4E-F7DCFBA8412E}"/>
              </a:ext>
            </a:extLst>
          </p:cNvPr>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69710052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4149A5-6F70-533E-D432-841A11EB76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9CCF29-7C4E-9EF2-02AE-40E48828FF2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BCCFE1-1F47-5FED-51B8-8A75370E771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1B9D276-AB50-F32F-1629-95021D4FA126}"/>
              </a:ext>
            </a:extLst>
          </p:cNvPr>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41674556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986BBE-8CE7-9879-E179-3167316534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BE576D-87E0-6D68-AF1B-9178C705F0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328279-2E06-5BB4-8CD7-87F417DD7A1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17BC960-FF96-CA27-5FBC-F6FA2069D1C0}"/>
              </a:ext>
            </a:extLst>
          </p:cNvPr>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425770430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889F6-579E-3772-B6B0-17A412D735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2A68E8-E96D-F3DE-950C-58DB13CA75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FE3E0E-1505-F613-EEDC-3E36D1248BA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FAB2DB4-8238-BDFF-6FA2-7956852BD783}"/>
              </a:ext>
            </a:extLst>
          </p:cNvPr>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33721491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0C0064-DE4B-80A1-2ED2-6558D4759A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156C62-2AB1-A420-9A68-CBE379A184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8CC231-98C7-586F-D297-04277862C92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98CD41B-82DC-FC68-4291-B04F0D9863C7}"/>
              </a:ext>
            </a:extLst>
          </p:cNvPr>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345986801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60A74-96A1-7D44-E85F-AB380D0AEC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DD9B26-60B1-A35B-583A-377F53141F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EBEA8C-D508-2541-2619-728741A7176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BE31AD1-C0CB-0E04-957A-F5B5818B88F1}"/>
              </a:ext>
            </a:extLst>
          </p:cNvPr>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57700128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C9E5E-BF7A-0509-D66F-D562857BD2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F7BC99-306D-DB59-100C-B74AE4D48A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7C2002-F390-5D8C-DADC-9A57C627185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5CDCD05-B30B-78BB-5AD4-FE535C2A9791}"/>
              </a:ext>
            </a:extLst>
          </p:cNvPr>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81204689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0F4333-11F5-F913-64B2-F272B22868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188A93-4560-268A-8406-539BDE746D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E7AFEC-7DB4-72AC-34A3-5861F8D1EE3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7BA3E0E-4535-41DF-FC4C-BB26EFA9C9A4}"/>
              </a:ext>
            </a:extLst>
          </p:cNvPr>
          <p:cNvSpPr>
            <a:spLocks noGrp="1"/>
          </p:cNvSpPr>
          <p:nvPr>
            <p:ph type="sldNum" sz="quarter" idx="10"/>
          </p:nvPr>
        </p:nvSpPr>
        <p:spPr/>
        <p:txBody>
          <a:bodyPr/>
          <a:lstStyle/>
          <a:p>
            <a:fld id="{F7021451-1387-4CA6-816F-3879F97B5CBC}" type="slidenum">
              <a:rPr lang="en-US"/>
              <a:t>86</a:t>
            </a:fld>
            <a:endParaRPr lang="en-US"/>
          </a:p>
        </p:txBody>
      </p:sp>
    </p:spTree>
    <p:extLst>
      <p:ext uri="{BB962C8B-B14F-4D97-AF65-F5344CB8AC3E}">
        <p14:creationId xmlns:p14="http://schemas.microsoft.com/office/powerpoint/2010/main" val="258397155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509379-4B2E-819C-8A04-405E7E0327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CBA4F0-EEB8-E14D-FCC1-8B68090CDC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5416AF-7446-1F2B-F394-5F8FDD2BD4D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C9AB15C-5809-9C1D-A559-3CA555E64B59}"/>
              </a:ext>
            </a:extLst>
          </p:cNvPr>
          <p:cNvSpPr>
            <a:spLocks noGrp="1"/>
          </p:cNvSpPr>
          <p:nvPr>
            <p:ph type="sldNum" sz="quarter" idx="10"/>
          </p:nvPr>
        </p:nvSpPr>
        <p:spPr/>
        <p:txBody>
          <a:bodyPr/>
          <a:lstStyle/>
          <a:p>
            <a:fld id="{F7021451-1387-4CA6-816F-3879F97B5CBC}" type="slidenum">
              <a:rPr lang="en-US"/>
              <a:t>88</a:t>
            </a:fld>
            <a:endParaRPr lang="en-US"/>
          </a:p>
        </p:txBody>
      </p:sp>
    </p:spTree>
    <p:extLst>
      <p:ext uri="{BB962C8B-B14F-4D97-AF65-F5344CB8AC3E}">
        <p14:creationId xmlns:p14="http://schemas.microsoft.com/office/powerpoint/2010/main" val="303345857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89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E6A825-C1C7-E390-5FC1-4CA5441E10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A06DC2-BC95-3672-B817-23CD0F0EBB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CA1452-816A-AB57-6ACC-A5F5A5AC3B8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A7911A3-77A2-DEED-9F42-C161BA47AA6E}"/>
              </a:ext>
            </a:extLst>
          </p:cNvPr>
          <p:cNvSpPr>
            <a:spLocks noGrp="1"/>
          </p:cNvSpPr>
          <p:nvPr>
            <p:ph type="sldNum" sz="quarter" idx="10"/>
          </p:nvPr>
        </p:nvSpPr>
        <p:spPr/>
        <p:txBody>
          <a:bodyPr/>
          <a:lstStyle/>
          <a:p>
            <a:fld id="{F7021451-1387-4CA6-816F-3879F97B5CBC}" type="slidenum">
              <a:rPr lang="en-US"/>
              <a:t>90</a:t>
            </a:fld>
            <a:endParaRPr lang="en-US"/>
          </a:p>
        </p:txBody>
      </p:sp>
    </p:spTree>
    <p:extLst>
      <p:ext uri="{BB962C8B-B14F-4D97-AF65-F5344CB8AC3E}">
        <p14:creationId xmlns:p14="http://schemas.microsoft.com/office/powerpoint/2010/main" val="306421286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91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D861FF-EE48-8D44-54E1-471057AA49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A69E31-84B0-B9FD-48B1-971F583EC7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F44BFD-E36A-01B0-356A-3759906D94E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B195B28-DEB2-BD80-62A5-1DF62BA82567}"/>
              </a:ext>
            </a:extLst>
          </p:cNvPr>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75803010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0D4F02-507A-D036-DD9F-7E87D1DE82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0AF87E-34F0-3047-C680-2DF76EDBA7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587513-A7B9-E6EE-3004-2B7A15967A0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70F138E-7998-9459-9596-BE08979B4A77}"/>
              </a:ext>
            </a:extLst>
          </p:cNvPr>
          <p:cNvSpPr>
            <a:spLocks noGrp="1"/>
          </p:cNvSpPr>
          <p:nvPr>
            <p:ph type="sldNum" sz="quarter" idx="10"/>
          </p:nvPr>
        </p:nvSpPr>
        <p:spPr/>
        <p:txBody>
          <a:bodyPr/>
          <a:lstStyle/>
          <a:p>
            <a:fld id="{F7021451-1387-4CA6-816F-3879F97B5CBC}" type="slidenum">
              <a:rPr lang="en-US"/>
              <a:t>92</a:t>
            </a:fld>
            <a:endParaRPr lang="en-US"/>
          </a:p>
        </p:txBody>
      </p:sp>
    </p:spTree>
    <p:extLst>
      <p:ext uri="{BB962C8B-B14F-4D97-AF65-F5344CB8AC3E}">
        <p14:creationId xmlns:p14="http://schemas.microsoft.com/office/powerpoint/2010/main" val="184722157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93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94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95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E1BBE-2842-A5F3-32BF-B90941AC5F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78284F-C686-E036-511F-9BD0CB7CB8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CC5108-D032-7674-AB65-EECD4170D6D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4014139-AEC7-3BDD-DEE8-D70852A8CEDE}"/>
              </a:ext>
            </a:extLst>
          </p:cNvPr>
          <p:cNvSpPr>
            <a:spLocks noGrp="1"/>
          </p:cNvSpPr>
          <p:nvPr>
            <p:ph type="sldNum" sz="quarter" idx="10"/>
          </p:nvPr>
        </p:nvSpPr>
        <p:spPr/>
        <p:txBody>
          <a:bodyPr/>
          <a:lstStyle/>
          <a:p>
            <a:fld id="{F7021451-1387-4CA6-816F-3879F97B5CBC}" type="slidenum">
              <a:rPr lang="en-US"/>
              <a:t>96</a:t>
            </a:fld>
            <a:endParaRPr lang="en-US"/>
          </a:p>
        </p:txBody>
      </p:sp>
    </p:spTree>
    <p:extLst>
      <p:ext uri="{BB962C8B-B14F-4D97-AF65-F5344CB8AC3E}">
        <p14:creationId xmlns:p14="http://schemas.microsoft.com/office/powerpoint/2010/main" val="411790669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97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019175"/>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7FF5B3C-53B5-664F-A361-196110A59AE4}" type="slidenum">
              <a:rPr kumimoji="0" lang="en-US"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99</a:t>
            </a:fld>
            <a:endParaRPr kumimoji="0" lang="en-US" sz="1200" b="0" i="0" u="none" strike="noStrike" kern="1200" cap="none" spc="0" normalizeH="0" baseline="0" noProof="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138113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11188549"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Tree>
    <p:extLst>
      <p:ext uri="{BB962C8B-B14F-4D97-AF65-F5344CB8AC3E}">
        <p14:creationId xmlns:p14="http://schemas.microsoft.com/office/powerpoint/2010/main" val="5268688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785584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cSld name="Slide 5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3566461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cSld name="Slide 5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99181429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cSld name="Slide 5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628244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11188549"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Tree>
    <p:extLst>
      <p:ext uri="{BB962C8B-B14F-4D97-AF65-F5344CB8AC3E}">
        <p14:creationId xmlns:p14="http://schemas.microsoft.com/office/powerpoint/2010/main" val="77228011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9897400" y="2165514"/>
            <a:ext cx="4304145" cy="4980681"/>
          </a:xfrm>
        </p:spPr>
        <p:txBody>
          <a:bodyPr/>
          <a:lstStyle/>
          <a:p>
            <a:endParaRPr lang="en-GB"/>
          </a:p>
        </p:txBody>
      </p:sp>
    </p:spTree>
    <p:extLst>
      <p:ext uri="{BB962C8B-B14F-4D97-AF65-F5344CB8AC3E}">
        <p14:creationId xmlns:p14="http://schemas.microsoft.com/office/powerpoint/2010/main" val="371970556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image left and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5163829" y="2165513"/>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430319" y="2165514"/>
            <a:ext cx="4304145" cy="4980681"/>
          </a:xfrm>
        </p:spPr>
        <p:txBody>
          <a:bodyPr/>
          <a:lstStyle/>
          <a:p>
            <a:endParaRPr lang="en-GB"/>
          </a:p>
        </p:txBody>
      </p:sp>
    </p:spTree>
    <p:extLst>
      <p:ext uri="{BB962C8B-B14F-4D97-AF65-F5344CB8AC3E}">
        <p14:creationId xmlns:p14="http://schemas.microsoft.com/office/powerpoint/2010/main" val="409125306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7DBAA5-A1A5-E447-B3A6-3E2DEB396A51}"/>
              </a:ext>
            </a:extLst>
          </p:cNvPr>
          <p:cNvSpPr>
            <a:spLocks noGrp="1"/>
          </p:cNvSpPr>
          <p:nvPr>
            <p:ph type="body" sz="quarter" idx="10"/>
          </p:nvPr>
        </p:nvSpPr>
        <p:spPr>
          <a:xfrm>
            <a:off x="429330" y="1516431"/>
            <a:ext cx="10328804" cy="5196738"/>
          </a:xfrm>
        </p:spPr>
        <p:txBody>
          <a:bodyPr/>
          <a:lstStyle>
            <a:lvl1pPr>
              <a:defRPr sz="2869"/>
            </a:lvl1pPr>
          </a:lstStyle>
          <a:p>
            <a:pPr lvl="0"/>
            <a:r>
              <a:rPr lang="en-GB"/>
              <a:t>Click to edit Master text styles</a:t>
            </a:r>
          </a:p>
        </p:txBody>
      </p:sp>
    </p:spTree>
    <p:extLst>
      <p:ext uri="{BB962C8B-B14F-4D97-AF65-F5344CB8AC3E}">
        <p14:creationId xmlns:p14="http://schemas.microsoft.com/office/powerpoint/2010/main" val="286113005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cSld name="Slide 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514380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114608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544363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Slide 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647654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457683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71343055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734869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cSld name="Slide 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193890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883666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3859488"/>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cSld name="Slide 1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478166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cSld name="Slide 1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6588488"/>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cSld name="Slide 1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071872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cSld name="Slide 1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8976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0211608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cSld name="Slide 1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474964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cSld name="Slide 2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2379669"/>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cSld name="Slide 2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731251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cSld name="Slide 2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2848780"/>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cSld name="Slide 2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547319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cSld name="Slide 2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77110170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cSld name="Slide 2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410322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cSld name="Slide 1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113815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cSld name="Slide 2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98595941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cSld name="Slide 2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510645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034018"/>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cSld name="Slide 2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373711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cSld name="Slide 3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780562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cSld name="Slide 3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328414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cSld name="Slide 3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8712056"/>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cSld name="Slide 3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101890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cSld name="Slide 3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881948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cSld name="Slide 3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996317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cSld name="Slide 3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2205250"/>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cSld name="Slide 3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1301429"/>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cSld name="Slide 3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302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Slide 1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1215540"/>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cSld name="Slide 3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82604"/>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cSld name="Slide 4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0006864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cSld name="Slide 4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8856654"/>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cSld name="Slide 4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7826708"/>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cSld name="Slide 4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2458145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cSld name="Slide 4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2357221"/>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cSld name="Slide 4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67796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cSld name="Slide 4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862647"/>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cSld name="Slide 4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48877218"/>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cSld name="Slide 5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77114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Slide 1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3236367"/>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cSld name="Slide 5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5256008"/>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cSld name="Slide 5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302577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cSld name="Slide 5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5155208"/>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cSld name="Slide 5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2508824"/>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cSld name="Slide 5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407720"/>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cSld name="Slide 5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0414162"/>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cSld name="Slide 5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90878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Slide 1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46945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Slide 1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5667272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Slide 1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952637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Slide 2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917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9897400" y="2165514"/>
            <a:ext cx="4304145" cy="4980681"/>
          </a:xfrm>
        </p:spPr>
        <p:txBody>
          <a:bodyPr/>
          <a:lstStyle/>
          <a:p>
            <a:endParaRPr lang="en-GB"/>
          </a:p>
        </p:txBody>
      </p:sp>
    </p:spTree>
    <p:extLst>
      <p:ext uri="{BB962C8B-B14F-4D97-AF65-F5344CB8AC3E}">
        <p14:creationId xmlns:p14="http://schemas.microsoft.com/office/powerpoint/2010/main" val="28192325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Slide 2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01124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Slide 2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283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Slide 2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69154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Slide 2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90080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Slide 2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68116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Slide 1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065999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Slide 1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07657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Slide 2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914205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Slide 2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639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Slide 2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41462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left and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5163829" y="2165513"/>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430319" y="2165514"/>
            <a:ext cx="4304145" cy="4980681"/>
          </a:xfrm>
        </p:spPr>
        <p:txBody>
          <a:bodyPr/>
          <a:lstStyle/>
          <a:p>
            <a:endParaRPr lang="en-GB"/>
          </a:p>
        </p:txBody>
      </p:sp>
    </p:spTree>
    <p:extLst>
      <p:ext uri="{BB962C8B-B14F-4D97-AF65-F5344CB8AC3E}">
        <p14:creationId xmlns:p14="http://schemas.microsoft.com/office/powerpoint/2010/main" val="288321587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Slide 3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669577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Slide 3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51695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Slide 3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7400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Slide 3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50437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Slide 3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854047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Slide 3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45805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Slide 3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52346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Slide 3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00573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Slide 3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716362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Slide 3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1150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7DBAA5-A1A5-E447-B3A6-3E2DEB396A51}"/>
              </a:ext>
            </a:extLst>
          </p:cNvPr>
          <p:cNvSpPr>
            <a:spLocks noGrp="1"/>
          </p:cNvSpPr>
          <p:nvPr>
            <p:ph type="body" sz="quarter" idx="10"/>
          </p:nvPr>
        </p:nvSpPr>
        <p:spPr>
          <a:xfrm>
            <a:off x="429330" y="1516431"/>
            <a:ext cx="10328804" cy="5196738"/>
          </a:xfrm>
        </p:spPr>
        <p:txBody>
          <a:bodyPr/>
          <a:lstStyle>
            <a:lvl1pPr>
              <a:defRPr sz="2869"/>
            </a:lvl1pPr>
          </a:lstStyle>
          <a:p>
            <a:pPr lvl="0"/>
            <a:r>
              <a:rPr lang="en-GB"/>
              <a:t>Click to edit Master text styles</a:t>
            </a:r>
          </a:p>
        </p:txBody>
      </p:sp>
    </p:spTree>
    <p:extLst>
      <p:ext uri="{BB962C8B-B14F-4D97-AF65-F5344CB8AC3E}">
        <p14:creationId xmlns:p14="http://schemas.microsoft.com/office/powerpoint/2010/main" val="349925467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Slide 4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173305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Slide 4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921377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Slide 4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37067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Slide 4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18510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Slide 4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7583938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Slide 4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867460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Slide 4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352700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Slide 4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476062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Slide 5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0956560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Slide 5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68445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Slide 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438656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Slide 5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835605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Slide 5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437550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Slide 5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583149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Slide 5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3442076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Slide 5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485472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Slide 5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76860878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11188549"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Tree>
    <p:extLst>
      <p:ext uri="{BB962C8B-B14F-4D97-AF65-F5344CB8AC3E}">
        <p14:creationId xmlns:p14="http://schemas.microsoft.com/office/powerpoint/2010/main" val="35134788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9897400" y="2165514"/>
            <a:ext cx="4304145" cy="4980681"/>
          </a:xfrm>
        </p:spPr>
        <p:txBody>
          <a:bodyPr/>
          <a:lstStyle/>
          <a:p>
            <a:endParaRPr lang="en-GB"/>
          </a:p>
        </p:txBody>
      </p:sp>
    </p:spTree>
    <p:extLst>
      <p:ext uri="{BB962C8B-B14F-4D97-AF65-F5344CB8AC3E}">
        <p14:creationId xmlns:p14="http://schemas.microsoft.com/office/powerpoint/2010/main" val="381842732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mage left and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5163829" y="2165513"/>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430319" y="2165514"/>
            <a:ext cx="4304145" cy="4980681"/>
          </a:xfrm>
        </p:spPr>
        <p:txBody>
          <a:bodyPr/>
          <a:lstStyle/>
          <a:p>
            <a:endParaRPr lang="en-GB"/>
          </a:p>
        </p:txBody>
      </p:sp>
    </p:spTree>
    <p:extLst>
      <p:ext uri="{BB962C8B-B14F-4D97-AF65-F5344CB8AC3E}">
        <p14:creationId xmlns:p14="http://schemas.microsoft.com/office/powerpoint/2010/main" val="81582482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7DBAA5-A1A5-E447-B3A6-3E2DEB396A51}"/>
              </a:ext>
            </a:extLst>
          </p:cNvPr>
          <p:cNvSpPr>
            <a:spLocks noGrp="1"/>
          </p:cNvSpPr>
          <p:nvPr>
            <p:ph type="body" sz="quarter" idx="10"/>
          </p:nvPr>
        </p:nvSpPr>
        <p:spPr>
          <a:xfrm>
            <a:off x="429330" y="1516431"/>
            <a:ext cx="10328804" cy="5196738"/>
          </a:xfrm>
        </p:spPr>
        <p:txBody>
          <a:bodyPr/>
          <a:lstStyle>
            <a:lvl1pPr>
              <a:defRPr sz="2869"/>
            </a:lvl1pPr>
          </a:lstStyle>
          <a:p>
            <a:pPr lvl="0"/>
            <a:r>
              <a:rPr lang="en-GB"/>
              <a:t>Click to edit Master text styles</a:t>
            </a:r>
          </a:p>
        </p:txBody>
      </p:sp>
    </p:spTree>
    <p:extLst>
      <p:ext uri="{BB962C8B-B14F-4D97-AF65-F5344CB8AC3E}">
        <p14:creationId xmlns:p14="http://schemas.microsoft.com/office/powerpoint/2010/main" val="3623702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225677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cSld name="Slide 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253749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880446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109586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173083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758846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107149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cSld name="Slide 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686117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398040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1413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cSld name="Slide 1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25894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254830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Slide 1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075008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Slide 1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559206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cSld name="Slide 1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991080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Slide 1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009024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cSld name="Slide 2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036631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cSld name="Slide 2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234966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cSld name="Slide 2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060900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cSld name="Slide 2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364164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cSld name="Slide 2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052120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cSld name="Slide 2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1838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069762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cSld name="Slide 1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96796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cSld name="Slide 2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518103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cSld name="Slide 2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282216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cSld name="Slide 3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953512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cSld name="Slide 3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590220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cSld name="Slide 3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74771432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cSld name="Slide 3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244833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cSld name="Slide 3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119612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cSld name="Slide 4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405167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cSld name="Slide 4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11481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5836125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cSld name="Slide 4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818858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cSld name="Slide 4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0896993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cSld name="Slide 4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2578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cSld name="Slide 4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962528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cSld name="Slide 4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211098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cSld name="Slide 5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251015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cSld name="Slide 5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9787399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cSld name="Slide 5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883909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cSld name="Slide 5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122269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cSld name="Slide 5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098611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image" Target="../media/image2.png"/><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image" Target="../media/image3.png"/><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image" Target="../media/image1.png"/><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8.xml"/><Relationship Id="rId18" Type="http://schemas.openxmlformats.org/officeDocument/2006/relationships/slideLayout" Target="../slideLayouts/slideLayout73.xml"/><Relationship Id="rId26" Type="http://schemas.openxmlformats.org/officeDocument/2006/relationships/slideLayout" Target="../slideLayouts/slideLayout81.xml"/><Relationship Id="rId39" Type="http://schemas.openxmlformats.org/officeDocument/2006/relationships/slideLayout" Target="../slideLayouts/slideLayout94.xml"/><Relationship Id="rId21" Type="http://schemas.openxmlformats.org/officeDocument/2006/relationships/slideLayout" Target="../slideLayouts/slideLayout76.xml"/><Relationship Id="rId34" Type="http://schemas.openxmlformats.org/officeDocument/2006/relationships/slideLayout" Target="../slideLayouts/slideLayout89.xml"/><Relationship Id="rId42" Type="http://schemas.openxmlformats.org/officeDocument/2006/relationships/slideLayout" Target="../slideLayouts/slideLayout97.xml"/><Relationship Id="rId47" Type="http://schemas.openxmlformats.org/officeDocument/2006/relationships/slideLayout" Target="../slideLayouts/slideLayout102.xml"/><Relationship Id="rId50" Type="http://schemas.openxmlformats.org/officeDocument/2006/relationships/image" Target="../media/image1.png"/><Relationship Id="rId7" Type="http://schemas.openxmlformats.org/officeDocument/2006/relationships/slideLayout" Target="../slideLayouts/slideLayout62.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9" Type="http://schemas.openxmlformats.org/officeDocument/2006/relationships/slideLayout" Target="../slideLayouts/slideLayout84.xml"/><Relationship Id="rId11" Type="http://schemas.openxmlformats.org/officeDocument/2006/relationships/slideLayout" Target="../slideLayouts/slideLayout66.xml"/><Relationship Id="rId24" Type="http://schemas.openxmlformats.org/officeDocument/2006/relationships/slideLayout" Target="../slideLayouts/slideLayout79.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40" Type="http://schemas.openxmlformats.org/officeDocument/2006/relationships/slideLayout" Target="../slideLayouts/slideLayout95.xml"/><Relationship Id="rId45" Type="http://schemas.openxmlformats.org/officeDocument/2006/relationships/slideLayout" Target="../slideLayouts/slideLayout100.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49" Type="http://schemas.openxmlformats.org/officeDocument/2006/relationships/image" Target="../media/image3.png"/><Relationship Id="rId10" Type="http://schemas.openxmlformats.org/officeDocument/2006/relationships/slideLayout" Target="../slideLayouts/slideLayout65.xml"/><Relationship Id="rId19" Type="http://schemas.openxmlformats.org/officeDocument/2006/relationships/slideLayout" Target="../slideLayouts/slideLayout74.xml"/><Relationship Id="rId31" Type="http://schemas.openxmlformats.org/officeDocument/2006/relationships/slideLayout" Target="../slideLayouts/slideLayout86.xml"/><Relationship Id="rId44" Type="http://schemas.openxmlformats.org/officeDocument/2006/relationships/slideLayout" Target="../slideLayouts/slideLayout99.xml"/><Relationship Id="rId52" Type="http://schemas.openxmlformats.org/officeDocument/2006/relationships/image" Target="../media/image4.png"/><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43" Type="http://schemas.openxmlformats.org/officeDocument/2006/relationships/slideLayout" Target="../slideLayouts/slideLayout98.xml"/><Relationship Id="rId48" Type="http://schemas.openxmlformats.org/officeDocument/2006/relationships/theme" Target="../theme/theme2.xml"/><Relationship Id="rId8" Type="http://schemas.openxmlformats.org/officeDocument/2006/relationships/slideLayout" Target="../slideLayouts/slideLayout63.xml"/><Relationship Id="rId51" Type="http://schemas.openxmlformats.org/officeDocument/2006/relationships/image" Target="../media/image2.png"/><Relationship Id="rId3" Type="http://schemas.openxmlformats.org/officeDocument/2006/relationships/slideLayout" Target="../slideLayouts/slideLayout58.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46" Type="http://schemas.openxmlformats.org/officeDocument/2006/relationships/slideLayout" Target="../slideLayouts/slideLayout101.xml"/><Relationship Id="rId20" Type="http://schemas.openxmlformats.org/officeDocument/2006/relationships/slideLayout" Target="../slideLayouts/slideLayout75.xml"/><Relationship Id="rId41" Type="http://schemas.openxmlformats.org/officeDocument/2006/relationships/slideLayout" Target="../slideLayouts/slideLayout96.xml"/><Relationship Id="rId1" Type="http://schemas.openxmlformats.org/officeDocument/2006/relationships/slideLayout" Target="../slideLayouts/slideLayout56.xml"/><Relationship Id="rId6" Type="http://schemas.openxmlformats.org/officeDocument/2006/relationships/slideLayout" Target="../slideLayouts/slideLayout61.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15.xml"/><Relationship Id="rId18" Type="http://schemas.openxmlformats.org/officeDocument/2006/relationships/slideLayout" Target="../slideLayouts/slideLayout120.xml"/><Relationship Id="rId26" Type="http://schemas.openxmlformats.org/officeDocument/2006/relationships/slideLayout" Target="../slideLayouts/slideLayout128.xml"/><Relationship Id="rId39" Type="http://schemas.openxmlformats.org/officeDocument/2006/relationships/slideLayout" Target="../slideLayouts/slideLayout141.xml"/><Relationship Id="rId21" Type="http://schemas.openxmlformats.org/officeDocument/2006/relationships/slideLayout" Target="../slideLayouts/slideLayout123.xml"/><Relationship Id="rId34" Type="http://schemas.openxmlformats.org/officeDocument/2006/relationships/slideLayout" Target="../slideLayouts/slideLayout136.xml"/><Relationship Id="rId42" Type="http://schemas.openxmlformats.org/officeDocument/2006/relationships/slideLayout" Target="../slideLayouts/slideLayout144.xml"/><Relationship Id="rId47" Type="http://schemas.openxmlformats.org/officeDocument/2006/relationships/slideLayout" Target="../slideLayouts/slideLayout149.xml"/><Relationship Id="rId50" Type="http://schemas.openxmlformats.org/officeDocument/2006/relationships/slideLayout" Target="../slideLayouts/slideLayout152.xml"/><Relationship Id="rId55" Type="http://schemas.openxmlformats.org/officeDocument/2006/relationships/theme" Target="../theme/theme3.xml"/><Relationship Id="rId7" Type="http://schemas.openxmlformats.org/officeDocument/2006/relationships/slideLayout" Target="../slideLayouts/slideLayout109.xml"/><Relationship Id="rId2" Type="http://schemas.openxmlformats.org/officeDocument/2006/relationships/slideLayout" Target="../slideLayouts/slideLayout104.xml"/><Relationship Id="rId16" Type="http://schemas.openxmlformats.org/officeDocument/2006/relationships/slideLayout" Target="../slideLayouts/slideLayout118.xml"/><Relationship Id="rId29" Type="http://schemas.openxmlformats.org/officeDocument/2006/relationships/slideLayout" Target="../slideLayouts/slideLayout131.xml"/><Relationship Id="rId11" Type="http://schemas.openxmlformats.org/officeDocument/2006/relationships/slideLayout" Target="../slideLayouts/slideLayout113.xml"/><Relationship Id="rId24" Type="http://schemas.openxmlformats.org/officeDocument/2006/relationships/slideLayout" Target="../slideLayouts/slideLayout126.xml"/><Relationship Id="rId32" Type="http://schemas.openxmlformats.org/officeDocument/2006/relationships/slideLayout" Target="../slideLayouts/slideLayout134.xml"/><Relationship Id="rId37" Type="http://schemas.openxmlformats.org/officeDocument/2006/relationships/slideLayout" Target="../slideLayouts/slideLayout139.xml"/><Relationship Id="rId40" Type="http://schemas.openxmlformats.org/officeDocument/2006/relationships/slideLayout" Target="../slideLayouts/slideLayout142.xml"/><Relationship Id="rId45" Type="http://schemas.openxmlformats.org/officeDocument/2006/relationships/slideLayout" Target="../slideLayouts/slideLayout147.xml"/><Relationship Id="rId53" Type="http://schemas.openxmlformats.org/officeDocument/2006/relationships/slideLayout" Target="../slideLayouts/slideLayout155.xml"/><Relationship Id="rId58" Type="http://schemas.openxmlformats.org/officeDocument/2006/relationships/image" Target="../media/image3.png"/><Relationship Id="rId5" Type="http://schemas.openxmlformats.org/officeDocument/2006/relationships/slideLayout" Target="../slideLayouts/slideLayout107.xml"/><Relationship Id="rId19" Type="http://schemas.openxmlformats.org/officeDocument/2006/relationships/slideLayout" Target="../slideLayouts/slideLayout121.xml"/><Relationship Id="rId4" Type="http://schemas.openxmlformats.org/officeDocument/2006/relationships/slideLayout" Target="../slideLayouts/slideLayout106.xml"/><Relationship Id="rId9" Type="http://schemas.openxmlformats.org/officeDocument/2006/relationships/slideLayout" Target="../slideLayouts/slideLayout111.xml"/><Relationship Id="rId14" Type="http://schemas.openxmlformats.org/officeDocument/2006/relationships/slideLayout" Target="../slideLayouts/slideLayout116.xml"/><Relationship Id="rId22" Type="http://schemas.openxmlformats.org/officeDocument/2006/relationships/slideLayout" Target="../slideLayouts/slideLayout124.xml"/><Relationship Id="rId27" Type="http://schemas.openxmlformats.org/officeDocument/2006/relationships/slideLayout" Target="../slideLayouts/slideLayout129.xml"/><Relationship Id="rId30" Type="http://schemas.openxmlformats.org/officeDocument/2006/relationships/slideLayout" Target="../slideLayouts/slideLayout132.xml"/><Relationship Id="rId35" Type="http://schemas.openxmlformats.org/officeDocument/2006/relationships/slideLayout" Target="../slideLayouts/slideLayout137.xml"/><Relationship Id="rId43" Type="http://schemas.openxmlformats.org/officeDocument/2006/relationships/slideLayout" Target="../slideLayouts/slideLayout145.xml"/><Relationship Id="rId48" Type="http://schemas.openxmlformats.org/officeDocument/2006/relationships/slideLayout" Target="../slideLayouts/slideLayout150.xml"/><Relationship Id="rId56" Type="http://schemas.openxmlformats.org/officeDocument/2006/relationships/image" Target="../media/image1.png"/><Relationship Id="rId8" Type="http://schemas.openxmlformats.org/officeDocument/2006/relationships/slideLayout" Target="../slideLayouts/slideLayout110.xml"/><Relationship Id="rId51" Type="http://schemas.openxmlformats.org/officeDocument/2006/relationships/slideLayout" Target="../slideLayouts/slideLayout153.xml"/><Relationship Id="rId3" Type="http://schemas.openxmlformats.org/officeDocument/2006/relationships/slideLayout" Target="../slideLayouts/slideLayout105.xml"/><Relationship Id="rId12" Type="http://schemas.openxmlformats.org/officeDocument/2006/relationships/slideLayout" Target="../slideLayouts/slideLayout114.xml"/><Relationship Id="rId17" Type="http://schemas.openxmlformats.org/officeDocument/2006/relationships/slideLayout" Target="../slideLayouts/slideLayout119.xml"/><Relationship Id="rId25" Type="http://schemas.openxmlformats.org/officeDocument/2006/relationships/slideLayout" Target="../slideLayouts/slideLayout127.xml"/><Relationship Id="rId33" Type="http://schemas.openxmlformats.org/officeDocument/2006/relationships/slideLayout" Target="../slideLayouts/slideLayout135.xml"/><Relationship Id="rId38" Type="http://schemas.openxmlformats.org/officeDocument/2006/relationships/slideLayout" Target="../slideLayouts/slideLayout140.xml"/><Relationship Id="rId46" Type="http://schemas.openxmlformats.org/officeDocument/2006/relationships/slideLayout" Target="../slideLayouts/slideLayout148.xml"/><Relationship Id="rId20" Type="http://schemas.openxmlformats.org/officeDocument/2006/relationships/slideLayout" Target="../slideLayouts/slideLayout122.xml"/><Relationship Id="rId41" Type="http://schemas.openxmlformats.org/officeDocument/2006/relationships/slideLayout" Target="../slideLayouts/slideLayout143.xml"/><Relationship Id="rId54" Type="http://schemas.openxmlformats.org/officeDocument/2006/relationships/slideLayout" Target="../slideLayouts/slideLayout156.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5" Type="http://schemas.openxmlformats.org/officeDocument/2006/relationships/slideLayout" Target="../slideLayouts/slideLayout117.xml"/><Relationship Id="rId23" Type="http://schemas.openxmlformats.org/officeDocument/2006/relationships/slideLayout" Target="../slideLayouts/slideLayout125.xml"/><Relationship Id="rId28" Type="http://schemas.openxmlformats.org/officeDocument/2006/relationships/slideLayout" Target="../slideLayouts/slideLayout130.xml"/><Relationship Id="rId36" Type="http://schemas.openxmlformats.org/officeDocument/2006/relationships/slideLayout" Target="../slideLayouts/slideLayout138.xml"/><Relationship Id="rId49" Type="http://schemas.openxmlformats.org/officeDocument/2006/relationships/slideLayout" Target="../slideLayouts/slideLayout151.xml"/><Relationship Id="rId57" Type="http://schemas.openxmlformats.org/officeDocument/2006/relationships/image" Target="../media/image2.png"/><Relationship Id="rId10" Type="http://schemas.openxmlformats.org/officeDocument/2006/relationships/slideLayout" Target="../slideLayouts/slideLayout112.xml"/><Relationship Id="rId31" Type="http://schemas.openxmlformats.org/officeDocument/2006/relationships/slideLayout" Target="../slideLayouts/slideLayout133.xml"/><Relationship Id="rId44" Type="http://schemas.openxmlformats.org/officeDocument/2006/relationships/slideLayout" Target="../slideLayouts/slideLayout146.xml"/><Relationship Id="rId52" Type="http://schemas.openxmlformats.org/officeDocument/2006/relationships/slideLayout" Target="../slideLayouts/slideLayout15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1" y="548640"/>
            <a:ext cx="14630400" cy="18288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2160">
                <a:solidFill>
                  <a:srgbClr val="D9D9D9"/>
                </a:solidFill>
                <a:cs typeface="Arial" charset="0"/>
              </a:rPr>
              <a:t> </a:t>
            </a:r>
          </a:p>
        </p:txBody>
      </p:sp>
      <p:sp>
        <p:nvSpPr>
          <p:cNvPr id="1035" name="Title Placeholder 10"/>
          <p:cNvSpPr>
            <a:spLocks noGrp="1"/>
          </p:cNvSpPr>
          <p:nvPr>
            <p:ph type="title"/>
          </p:nvPr>
        </p:nvSpPr>
        <p:spPr bwMode="auto">
          <a:xfrm>
            <a:off x="301223" y="1191033"/>
            <a:ext cx="13899306" cy="777577"/>
          </a:xfrm>
          <a:prstGeom prst="rect">
            <a:avLst/>
          </a:prstGeom>
          <a:noFill/>
        </p:spPr>
        <p:txBody>
          <a:bodyPr wrap="square" anchor="ctr" anchorCtr="0">
            <a:spAutoFit/>
          </a:bodyPr>
          <a:lstStyle/>
          <a:p>
            <a:pPr lvl="0"/>
            <a:r>
              <a:rPr lang="en-GB"/>
              <a:t>Click to edit Master title style</a:t>
            </a:r>
            <a:endParaRPr lang="en-US"/>
          </a:p>
        </p:txBody>
      </p:sp>
      <p:sp>
        <p:nvSpPr>
          <p:cNvPr id="1036" name="Text Placeholder 13"/>
          <p:cNvSpPr>
            <a:spLocks noGrp="1"/>
          </p:cNvSpPr>
          <p:nvPr>
            <p:ph type="body" idx="1"/>
          </p:nvPr>
        </p:nvSpPr>
        <p:spPr bwMode="auto">
          <a:xfrm>
            <a:off x="432000" y="2165514"/>
            <a:ext cx="13770210" cy="498068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7" y="909516"/>
            <a:ext cx="14630401" cy="43310"/>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sz="2400"/>
          </a:p>
        </p:txBody>
      </p:sp>
      <p:pic>
        <p:nvPicPr>
          <p:cNvPr id="8" name="Picture 7" descr="A red arrow pointing up&#10;&#10;AI-generated content may be incorrect.">
            <a:extLst>
              <a:ext uri="{FF2B5EF4-FFF2-40B4-BE49-F238E27FC236}">
                <a16:creationId xmlns:a16="http://schemas.microsoft.com/office/drawing/2014/main" id="{4D501824-D9B0-C525-F662-3787B202B144}"/>
              </a:ext>
            </a:extLst>
          </p:cNvPr>
          <p:cNvPicPr>
            <a:picLocks/>
          </p:cNvPicPr>
          <p:nvPr userDrawn="1"/>
        </p:nvPicPr>
        <p:blipFill>
          <a:blip r:embed="rId57">
            <a:extLst>
              <a:ext uri="{28A0092B-C50C-407E-A947-70E740481C1C}">
                <a14:useLocalDpi xmlns:a14="http://schemas.microsoft.com/office/drawing/2010/main" val="0"/>
              </a:ext>
            </a:extLst>
          </a:blip>
          <a:srcRect/>
          <a:stretch>
            <a:fillRect/>
          </a:stretch>
        </p:blipFill>
        <p:spPr bwMode="auto">
          <a:xfrm>
            <a:off x="277373" y="205229"/>
            <a:ext cx="707237" cy="526296"/>
          </a:xfrm>
          <a:prstGeom prst="rect">
            <a:avLst/>
          </a:prstGeom>
          <a:noFill/>
          <a:ln>
            <a:noFill/>
          </a:ln>
        </p:spPr>
      </p:pic>
      <p:sp>
        <p:nvSpPr>
          <p:cNvPr id="9" name="Text Box 2">
            <a:extLst>
              <a:ext uri="{FF2B5EF4-FFF2-40B4-BE49-F238E27FC236}">
                <a16:creationId xmlns:a16="http://schemas.microsoft.com/office/drawing/2014/main" id="{12A05E16-C31E-E0B1-F9BA-6CA1198C9AE5}"/>
              </a:ext>
            </a:extLst>
          </p:cNvPr>
          <p:cNvSpPr txBox="1">
            <a:spLocks noChangeArrowheads="1"/>
          </p:cNvSpPr>
          <p:nvPr userDrawn="1"/>
        </p:nvSpPr>
        <p:spPr bwMode="auto">
          <a:xfrm>
            <a:off x="984610" y="205518"/>
            <a:ext cx="9941438" cy="709071"/>
          </a:xfrm>
          <a:prstGeom prst="rect">
            <a:avLst/>
          </a:prstGeom>
          <a:noFill/>
          <a:ln w="9525">
            <a:noFill/>
            <a:miter lim="800000"/>
            <a:headEnd/>
            <a:tailEnd/>
          </a:ln>
        </p:spPr>
        <p:txBody>
          <a:bodyPr rot="0" vert="horz" wrap="square" lIns="109728" tIns="54864" rIns="109728" bIns="54864" anchor="t" anchorCtr="0">
            <a:noAutofit/>
          </a:bodyPr>
          <a:lstStyle/>
          <a:p>
            <a:pPr marL="0" marR="0" lvl="0" indent="0" algn="l" defTabSz="1092982" rtl="0" eaLnBrk="1" fontAlgn="base" latinLnBrk="0" hangingPunct="1">
              <a:lnSpc>
                <a:spcPts val="1560"/>
              </a:lnSpc>
              <a:spcBef>
                <a:spcPts val="481"/>
              </a:spcBef>
              <a:spcAft>
                <a:spcPts val="481"/>
              </a:spcAft>
              <a:buClrTx/>
              <a:buSzTx/>
              <a:buFontTx/>
              <a:buNone/>
              <a:tabLst/>
              <a:defRPr/>
            </a:pPr>
            <a:r>
              <a:rPr lang="en-GB" sz="1673" b="1">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a:t>
            </a:r>
            <a:r>
              <a:rPr lang="en-GB" sz="1673" b="1" i="0">
                <a:solidFill>
                  <a:srgbClr val="170130"/>
                </a:solidFill>
                <a:latin typeface="Arial" panose="020B0604020202020204" pitchFamily="34" charset="0"/>
                <a:ea typeface="ＭＳ Ｐゴシック" panose="020B0600070205080204" pitchFamily="34" charset="-128"/>
                <a:cs typeface="Arial" panose="020B0604020202020204" pitchFamily="34" charset="0"/>
              </a:rPr>
              <a:t>Engineering for Construction (Level 3)</a:t>
            </a:r>
          </a:p>
          <a:p>
            <a:pPr marL="0" marR="0" lvl="0" indent="0" algn="l" defTabSz="1092982" rtl="0" eaLnBrk="1" fontAlgn="base" latinLnBrk="0" hangingPunct="1">
              <a:lnSpc>
                <a:spcPts val="1560"/>
              </a:lnSpc>
              <a:spcBef>
                <a:spcPts val="481"/>
              </a:spcBef>
              <a:spcAft>
                <a:spcPts val="481"/>
              </a:spcAft>
              <a:buClrTx/>
              <a:buSzTx/>
              <a:buFontTx/>
              <a:buNone/>
              <a:tabLst/>
              <a:defRPr/>
            </a:pPr>
            <a:r>
              <a:rPr lang="en-GB" sz="1673" b="1" i="1">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Protection Systems Engineering</a:t>
            </a:r>
            <a:endParaRPr lang="en-GB" sz="1255" i="1">
              <a:effectLst/>
              <a:latin typeface="Arial" panose="020B0604020202020204" pitchFamily="34" charset="0"/>
              <a:ea typeface="Cambria" panose="02040503050406030204" pitchFamily="18" charset="0"/>
              <a:cs typeface="Times New Roman" panose="02020603050405020304" pitchFamily="18" charset="0"/>
            </a:endParaRPr>
          </a:p>
        </p:txBody>
      </p:sp>
      <p:sp>
        <p:nvSpPr>
          <p:cNvPr id="12" name="Text Box 11"/>
          <p:cNvSpPr txBox="1">
            <a:spLocks noChangeArrowheads="1"/>
          </p:cNvSpPr>
          <p:nvPr userDrawn="1"/>
        </p:nvSpPr>
        <p:spPr bwMode="auto">
          <a:xfrm>
            <a:off x="430320" y="7687714"/>
            <a:ext cx="703501" cy="183896"/>
          </a:xfrm>
          <a:prstGeom prst="rect">
            <a:avLst/>
          </a:prstGeom>
          <a:noFill/>
          <a:ln w="9525">
            <a:noFill/>
            <a:miter lim="800000"/>
            <a:headEnd/>
            <a:tailEnd/>
          </a:ln>
        </p:spPr>
        <p:txBody>
          <a:bodyPr lIns="0" tIns="0" rIns="0" bIns="0" anchor="ctr">
            <a:prstTxWarp prst="textNoShape">
              <a:avLst/>
            </a:prstTxWarp>
            <a:spAutoFit/>
          </a:bodyPr>
          <a:lstStyle/>
          <a:p>
            <a:pPr algn="l">
              <a:spcBef>
                <a:spcPts val="720"/>
              </a:spcBef>
            </a:pPr>
            <a:fld id="{6152C911-7D81-1845-9D20-613E63F035EB}" type="slidenum">
              <a:rPr lang="en-US" sz="1195" baseline="0">
                <a:latin typeface="+mn-lt"/>
                <a:ea typeface="Arial" pitchFamily="-105" charset="0"/>
                <a:cs typeface="Arial" pitchFamily="-105" charset="0"/>
              </a:rPr>
              <a:pPr algn="l">
                <a:spcBef>
                  <a:spcPts val="720"/>
                </a:spcBef>
              </a:pPr>
              <a:t>‹#›</a:t>
            </a:fld>
            <a:r>
              <a:rPr lang="en-US" sz="1195" baseline="0">
                <a:latin typeface="+mn-lt"/>
                <a:ea typeface="Arial" pitchFamily="-105" charset="0"/>
                <a:cs typeface="Arial" pitchFamily="-105" charset="0"/>
              </a:rPr>
              <a:t> of 99</a:t>
            </a:r>
          </a:p>
        </p:txBody>
      </p:sp>
      <p:pic>
        <p:nvPicPr>
          <p:cNvPr id="10" name="Picture 9" descr="A black and white logo&#10;&#10;AI-generated content may be incorrect.">
            <a:extLst>
              <a:ext uri="{FF2B5EF4-FFF2-40B4-BE49-F238E27FC236}">
                <a16:creationId xmlns:a16="http://schemas.microsoft.com/office/drawing/2014/main" id="{9F3B6811-98F9-78F6-2493-AACB6F69F7B0}"/>
              </a:ext>
            </a:extLst>
          </p:cNvPr>
          <p:cNvPicPr>
            <a:picLocks noChangeAspect="1"/>
          </p:cNvPicPr>
          <p:nvPr userDrawn="1"/>
        </p:nvPicPr>
        <p:blipFill>
          <a:blip r:embed="rId58">
            <a:extLst>
              <a:ext uri="{28A0092B-C50C-407E-A947-70E740481C1C}">
                <a14:useLocalDpi xmlns:a14="http://schemas.microsoft.com/office/drawing/2010/main" val="0"/>
              </a:ext>
            </a:extLst>
          </a:blip>
          <a:srcRect/>
          <a:stretch>
            <a:fillRect/>
          </a:stretch>
        </p:blipFill>
        <p:spPr bwMode="auto">
          <a:xfrm>
            <a:off x="11246112" y="189070"/>
            <a:ext cx="3064224" cy="599418"/>
          </a:xfrm>
          <a:prstGeom prst="rect">
            <a:avLst/>
          </a:prstGeom>
          <a:noFill/>
          <a:ln>
            <a:noFill/>
          </a:ln>
        </p:spPr>
      </p:pic>
      <p:pic>
        <p:nvPicPr>
          <p:cNvPr id="11" name="Picture 10" descr="A purple and white logo&#10;&#10;AI-generated content may be incorrect.">
            <a:extLst>
              <a:ext uri="{FF2B5EF4-FFF2-40B4-BE49-F238E27FC236}">
                <a16:creationId xmlns:a16="http://schemas.microsoft.com/office/drawing/2014/main" id="{FDCAB167-3DB8-1DBB-F44F-644CAB60BD46}"/>
              </a:ext>
            </a:extLst>
          </p:cNvPr>
          <p:cNvPicPr>
            <a:picLocks noChangeAspect="1"/>
          </p:cNvPicPr>
          <p:nvPr userDrawn="1"/>
        </p:nvPicPr>
        <p:blipFill>
          <a:blip r:embed="rId59">
            <a:extLst>
              <a:ext uri="{28A0092B-C50C-407E-A947-70E740481C1C}">
                <a14:useLocalDpi xmlns:a14="http://schemas.microsoft.com/office/drawing/2010/main" val="0"/>
              </a:ext>
            </a:extLst>
          </a:blip>
          <a:srcRect/>
          <a:stretch>
            <a:fillRect/>
          </a:stretch>
        </p:blipFill>
        <p:spPr bwMode="auto">
          <a:xfrm>
            <a:off x="11188296" y="7492678"/>
            <a:ext cx="3012233" cy="549242"/>
          </a:xfrm>
          <a:prstGeom prst="rect">
            <a:avLst/>
          </a:prstGeom>
          <a:noFill/>
          <a:ln>
            <a:noFill/>
          </a:ln>
        </p:spPr>
      </p:pic>
      <p:cxnSp>
        <p:nvCxnSpPr>
          <p:cNvPr id="3" name="Straight Connector 2">
            <a:extLst>
              <a:ext uri="{FF2B5EF4-FFF2-40B4-BE49-F238E27FC236}">
                <a16:creationId xmlns:a16="http://schemas.microsoft.com/office/drawing/2014/main" id="{4F6FB0EF-50E1-BEA5-42FC-4B590EC0611E}"/>
              </a:ext>
            </a:extLst>
          </p:cNvPr>
          <p:cNvCxnSpPr/>
          <p:nvPr userDrawn="1"/>
        </p:nvCxnSpPr>
        <p:spPr>
          <a:xfrm>
            <a:off x="0" y="7319437"/>
            <a:ext cx="14630848" cy="0"/>
          </a:xfrm>
          <a:prstGeom prst="line">
            <a:avLst/>
          </a:prstGeom>
          <a:ln>
            <a:solidFill>
              <a:srgbClr val="000000"/>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28117917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75" r:id="rId5"/>
    <p:sldLayoutId id="2147483776" r:id="rId6"/>
    <p:sldLayoutId id="2147483777" r:id="rId7"/>
    <p:sldLayoutId id="2147483778" r:id="rId8"/>
    <p:sldLayoutId id="2147483779" r:id="rId9"/>
    <p:sldLayoutId id="2147483780" r:id="rId10"/>
    <p:sldLayoutId id="2147483781" r:id="rId11"/>
    <p:sldLayoutId id="2147483782" r:id="rId12"/>
    <p:sldLayoutId id="2147483783" r:id="rId13"/>
    <p:sldLayoutId id="2147483784" r:id="rId14"/>
    <p:sldLayoutId id="2147483785" r:id="rId15"/>
    <p:sldLayoutId id="2147483786" r:id="rId16"/>
    <p:sldLayoutId id="2147483787" r:id="rId17"/>
    <p:sldLayoutId id="2147483788" r:id="rId18"/>
    <p:sldLayoutId id="2147483789" r:id="rId19"/>
    <p:sldLayoutId id="2147483790" r:id="rId20"/>
    <p:sldLayoutId id="2147483791" r:id="rId21"/>
    <p:sldLayoutId id="2147483792" r:id="rId22"/>
    <p:sldLayoutId id="2147483793" r:id="rId23"/>
    <p:sldLayoutId id="2147483794" r:id="rId24"/>
    <p:sldLayoutId id="2147483795" r:id="rId25"/>
    <p:sldLayoutId id="2147483796" r:id="rId26"/>
    <p:sldLayoutId id="2147483797" r:id="rId27"/>
    <p:sldLayoutId id="2147483798" r:id="rId28"/>
    <p:sldLayoutId id="2147483799" r:id="rId29"/>
    <p:sldLayoutId id="2147483800" r:id="rId30"/>
    <p:sldLayoutId id="2147483801" r:id="rId31"/>
    <p:sldLayoutId id="2147483802" r:id="rId32"/>
    <p:sldLayoutId id="2147483803" r:id="rId33"/>
    <p:sldLayoutId id="2147483804" r:id="rId34"/>
    <p:sldLayoutId id="2147483805" r:id="rId35"/>
    <p:sldLayoutId id="2147483806" r:id="rId36"/>
    <p:sldLayoutId id="2147483807" r:id="rId37"/>
    <p:sldLayoutId id="2147483808" r:id="rId38"/>
    <p:sldLayoutId id="2147483809" r:id="rId39"/>
    <p:sldLayoutId id="2147483810" r:id="rId40"/>
    <p:sldLayoutId id="2147483811" r:id="rId41"/>
    <p:sldLayoutId id="2147483812" r:id="rId42"/>
    <p:sldLayoutId id="2147483813" r:id="rId43"/>
    <p:sldLayoutId id="2147483814" r:id="rId44"/>
    <p:sldLayoutId id="2147483815" r:id="rId45"/>
    <p:sldLayoutId id="2147483816" r:id="rId46"/>
    <p:sldLayoutId id="2147483817" r:id="rId47"/>
    <p:sldLayoutId id="2147483818" r:id="rId48"/>
    <p:sldLayoutId id="2147483819" r:id="rId49"/>
    <p:sldLayoutId id="2147483820" r:id="rId50"/>
    <p:sldLayoutId id="2147483821" r:id="rId51"/>
    <p:sldLayoutId id="2147483822" r:id="rId52"/>
    <p:sldLayoutId id="2147483823" r:id="rId53"/>
    <p:sldLayoutId id="2147483824" r:id="rId54"/>
    <p:sldLayoutId id="2147483825" r:id="rId55"/>
  </p:sldLayoutIdLst>
  <p:hf hdr="0" ftr="0" dt="0"/>
  <p:txStyles>
    <p:titleStyle>
      <a:lvl1pPr algn="l" rtl="0" eaLnBrk="1" fontAlgn="base" hangingPunct="1">
        <a:spcBef>
          <a:spcPct val="0"/>
        </a:spcBef>
        <a:spcAft>
          <a:spcPct val="0"/>
        </a:spcAft>
        <a:defRPr lang="en-US" sz="4303" b="1" kern="1200" baseline="0" dirty="0">
          <a:solidFill>
            <a:srgbClr val="FC4421"/>
          </a:solidFill>
          <a:latin typeface="+mj-lt"/>
          <a:ea typeface="ＭＳ Ｐゴシック" pitchFamily="-105" charset="-128"/>
          <a:cs typeface="Arial" panose="020B0604020202020204" pitchFamily="34" charset="0"/>
        </a:defRPr>
      </a:lvl1pPr>
      <a:lvl2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5pPr>
      <a:lvl6pPr marL="548622" algn="ctr" rtl="0" eaLnBrk="1" fontAlgn="base" hangingPunct="1">
        <a:spcBef>
          <a:spcPct val="0"/>
        </a:spcBef>
        <a:spcAft>
          <a:spcPct val="0"/>
        </a:spcAft>
        <a:defRPr sz="5280">
          <a:solidFill>
            <a:srgbClr val="CC0000"/>
          </a:solidFill>
          <a:latin typeface="Arial" charset="0"/>
        </a:defRPr>
      </a:lvl6pPr>
      <a:lvl7pPr marL="1097245" algn="ctr" rtl="0" eaLnBrk="1" fontAlgn="base" hangingPunct="1">
        <a:spcBef>
          <a:spcPct val="0"/>
        </a:spcBef>
        <a:spcAft>
          <a:spcPct val="0"/>
        </a:spcAft>
        <a:defRPr sz="5280">
          <a:solidFill>
            <a:srgbClr val="CC0000"/>
          </a:solidFill>
          <a:latin typeface="Arial" charset="0"/>
        </a:defRPr>
      </a:lvl7pPr>
      <a:lvl8pPr marL="1645867" algn="ctr" rtl="0" eaLnBrk="1" fontAlgn="base" hangingPunct="1">
        <a:spcBef>
          <a:spcPct val="0"/>
        </a:spcBef>
        <a:spcAft>
          <a:spcPct val="0"/>
        </a:spcAft>
        <a:defRPr sz="5280">
          <a:solidFill>
            <a:srgbClr val="CC0000"/>
          </a:solidFill>
          <a:latin typeface="Arial" charset="0"/>
        </a:defRPr>
      </a:lvl8pPr>
      <a:lvl9pPr marL="2194490" algn="ctr" rtl="0" eaLnBrk="1" fontAlgn="base" hangingPunct="1">
        <a:spcBef>
          <a:spcPct val="0"/>
        </a:spcBef>
        <a:spcAft>
          <a:spcPct val="0"/>
        </a:spcAft>
        <a:defRPr sz="5280">
          <a:solidFill>
            <a:srgbClr val="CC0000"/>
          </a:solidFill>
          <a:latin typeface="Arial" charset="0"/>
        </a:defRPr>
      </a:lvl9pPr>
    </p:titleStyle>
    <p:body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548622" rtl="0" eaLnBrk="1" latinLnBrk="0" hangingPunct="1">
        <a:defRPr sz="2160" kern="1200">
          <a:solidFill>
            <a:schemeClr val="tx1"/>
          </a:solidFill>
          <a:latin typeface="+mn-lt"/>
          <a:ea typeface="+mn-ea"/>
          <a:cs typeface="+mn-cs"/>
        </a:defRPr>
      </a:lvl1pPr>
      <a:lvl2pPr marL="548622" algn="l" defTabSz="548622" rtl="0" eaLnBrk="1" latinLnBrk="0" hangingPunct="1">
        <a:defRPr sz="2160" kern="1200">
          <a:solidFill>
            <a:schemeClr val="tx1"/>
          </a:solidFill>
          <a:latin typeface="+mn-lt"/>
          <a:ea typeface="+mn-ea"/>
          <a:cs typeface="+mn-cs"/>
        </a:defRPr>
      </a:lvl2pPr>
      <a:lvl3pPr marL="1097245" algn="l" defTabSz="548622" rtl="0" eaLnBrk="1" latinLnBrk="0" hangingPunct="1">
        <a:defRPr sz="2160" kern="1200">
          <a:solidFill>
            <a:schemeClr val="tx1"/>
          </a:solidFill>
          <a:latin typeface="+mn-lt"/>
          <a:ea typeface="+mn-ea"/>
          <a:cs typeface="+mn-cs"/>
        </a:defRPr>
      </a:lvl3pPr>
      <a:lvl4pPr marL="1645867" algn="l" defTabSz="548622" rtl="0" eaLnBrk="1" latinLnBrk="0" hangingPunct="1">
        <a:defRPr sz="2160" kern="1200">
          <a:solidFill>
            <a:schemeClr val="tx1"/>
          </a:solidFill>
          <a:latin typeface="+mn-lt"/>
          <a:ea typeface="+mn-ea"/>
          <a:cs typeface="+mn-cs"/>
        </a:defRPr>
      </a:lvl4pPr>
      <a:lvl5pPr marL="2194490" algn="l" defTabSz="548622" rtl="0" eaLnBrk="1" latinLnBrk="0" hangingPunct="1">
        <a:defRPr sz="2160" kern="1200">
          <a:solidFill>
            <a:schemeClr val="tx1"/>
          </a:solidFill>
          <a:latin typeface="+mn-lt"/>
          <a:ea typeface="+mn-ea"/>
          <a:cs typeface="+mn-cs"/>
        </a:defRPr>
      </a:lvl5pPr>
      <a:lvl6pPr marL="2743112" algn="l" defTabSz="548622" rtl="0" eaLnBrk="1" latinLnBrk="0" hangingPunct="1">
        <a:defRPr sz="2160" kern="1200">
          <a:solidFill>
            <a:schemeClr val="tx1"/>
          </a:solidFill>
          <a:latin typeface="+mn-lt"/>
          <a:ea typeface="+mn-ea"/>
          <a:cs typeface="+mn-cs"/>
        </a:defRPr>
      </a:lvl6pPr>
      <a:lvl7pPr marL="3291734" algn="l" defTabSz="548622" rtl="0" eaLnBrk="1" latinLnBrk="0" hangingPunct="1">
        <a:defRPr sz="2160" kern="1200">
          <a:solidFill>
            <a:schemeClr val="tx1"/>
          </a:solidFill>
          <a:latin typeface="+mn-lt"/>
          <a:ea typeface="+mn-ea"/>
          <a:cs typeface="+mn-cs"/>
        </a:defRPr>
      </a:lvl7pPr>
      <a:lvl8pPr marL="3840358" algn="l" defTabSz="548622" rtl="0" eaLnBrk="1" latinLnBrk="0" hangingPunct="1">
        <a:defRPr sz="2160" kern="1200">
          <a:solidFill>
            <a:schemeClr val="tx1"/>
          </a:solidFill>
          <a:latin typeface="+mn-lt"/>
          <a:ea typeface="+mn-ea"/>
          <a:cs typeface="+mn-cs"/>
        </a:defRPr>
      </a:lvl8pPr>
      <a:lvl9pPr marL="4388980" algn="l" defTabSz="548622" rtl="0" eaLnBrk="1" latinLnBrk="0" hangingPunct="1">
        <a:defRPr sz="216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1" y="548640"/>
            <a:ext cx="14630400" cy="18288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2160">
                <a:solidFill>
                  <a:srgbClr val="D9D9D9"/>
                </a:solidFill>
                <a:cs typeface="Arial" charset="0"/>
              </a:rPr>
              <a:t> </a:t>
            </a:r>
          </a:p>
        </p:txBody>
      </p:sp>
      <p:sp>
        <p:nvSpPr>
          <p:cNvPr id="1035" name="Title Placeholder 10"/>
          <p:cNvSpPr>
            <a:spLocks noGrp="1"/>
          </p:cNvSpPr>
          <p:nvPr>
            <p:ph type="title"/>
          </p:nvPr>
        </p:nvSpPr>
        <p:spPr bwMode="auto">
          <a:xfrm>
            <a:off x="301223" y="1191033"/>
            <a:ext cx="13899306" cy="777577"/>
          </a:xfrm>
          <a:prstGeom prst="rect">
            <a:avLst/>
          </a:prstGeom>
          <a:noFill/>
        </p:spPr>
        <p:txBody>
          <a:bodyPr wrap="square" anchor="ctr" anchorCtr="0">
            <a:spAutoFit/>
          </a:bodyPr>
          <a:lstStyle/>
          <a:p>
            <a:pPr lvl="0"/>
            <a:r>
              <a:rPr lang="en-GB"/>
              <a:t>Click to edit Master title style</a:t>
            </a:r>
            <a:endParaRPr lang="en-US"/>
          </a:p>
        </p:txBody>
      </p:sp>
      <p:sp>
        <p:nvSpPr>
          <p:cNvPr id="1036" name="Text Placeholder 13"/>
          <p:cNvSpPr>
            <a:spLocks noGrp="1"/>
          </p:cNvSpPr>
          <p:nvPr>
            <p:ph type="body" idx="1"/>
          </p:nvPr>
        </p:nvSpPr>
        <p:spPr bwMode="auto">
          <a:xfrm>
            <a:off x="432000" y="2165514"/>
            <a:ext cx="13770210" cy="498068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7" y="909516"/>
            <a:ext cx="14630401" cy="43310"/>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sz="2400"/>
          </a:p>
        </p:txBody>
      </p:sp>
      <p:sp>
        <p:nvSpPr>
          <p:cNvPr id="12" name="Text Box 11"/>
          <p:cNvSpPr txBox="1">
            <a:spLocks noChangeArrowheads="1"/>
          </p:cNvSpPr>
          <p:nvPr userDrawn="1"/>
        </p:nvSpPr>
        <p:spPr bwMode="auto">
          <a:xfrm>
            <a:off x="430320" y="7632539"/>
            <a:ext cx="703501" cy="294248"/>
          </a:xfrm>
          <a:prstGeom prst="rect">
            <a:avLst/>
          </a:prstGeom>
          <a:noFill/>
          <a:ln w="9525">
            <a:noFill/>
            <a:miter lim="800000"/>
            <a:headEnd/>
            <a:tailEnd/>
          </a:ln>
        </p:spPr>
        <p:txBody>
          <a:bodyPr lIns="0" tIns="0" rIns="0" bIns="0" anchor="ctr">
            <a:prstTxWarp prst="textNoShape">
              <a:avLst/>
            </a:prstTxWarp>
            <a:spAutoFit/>
          </a:bodyPr>
          <a:lstStyle/>
          <a:p>
            <a:pPr algn="l">
              <a:spcBef>
                <a:spcPts val="720"/>
              </a:spcBef>
            </a:pPr>
            <a:fld id="{6152C911-7D81-1845-9D20-613E63F035EB}" type="slidenum">
              <a:rPr lang="en-US" sz="1912" baseline="0" smtClean="0">
                <a:latin typeface="+mn-lt"/>
                <a:ea typeface="Arial" pitchFamily="-105" charset="0"/>
                <a:cs typeface="Arial" pitchFamily="-105" charset="0"/>
              </a:rPr>
              <a:pPr algn="l">
                <a:spcBef>
                  <a:spcPts val="720"/>
                </a:spcBef>
              </a:pPr>
              <a:t>‹#›</a:t>
            </a:fld>
            <a:endParaRPr lang="en-US" sz="1912" baseline="0">
              <a:latin typeface="+mn-lt"/>
              <a:ea typeface="Arial" pitchFamily="-105" charset="0"/>
              <a:cs typeface="Arial" pitchFamily="-105" charset="0"/>
            </a:endParaRPr>
          </a:p>
        </p:txBody>
      </p:sp>
      <p:pic>
        <p:nvPicPr>
          <p:cNvPr id="11" name="Picture 10" descr="A purple and white logo&#10;&#10;AI-generated content may be incorrect.">
            <a:extLst>
              <a:ext uri="{FF2B5EF4-FFF2-40B4-BE49-F238E27FC236}">
                <a16:creationId xmlns:a16="http://schemas.microsoft.com/office/drawing/2014/main" id="{FDCAB167-3DB8-1DBB-F44F-644CAB60BD46}"/>
              </a:ext>
            </a:extLst>
          </p:cNvPr>
          <p:cNvPicPr>
            <a:picLocks noChangeAspect="1"/>
          </p:cNvPicPr>
          <p:nvPr userDrawn="1"/>
        </p:nvPicPr>
        <p:blipFill>
          <a:blip r:embed="rId49">
            <a:extLst>
              <a:ext uri="{28A0092B-C50C-407E-A947-70E740481C1C}">
                <a14:useLocalDpi xmlns:a14="http://schemas.microsoft.com/office/drawing/2010/main" val="0"/>
              </a:ext>
            </a:extLst>
          </a:blip>
          <a:srcRect/>
          <a:stretch>
            <a:fillRect/>
          </a:stretch>
        </p:blipFill>
        <p:spPr bwMode="auto">
          <a:xfrm>
            <a:off x="11188296" y="7492678"/>
            <a:ext cx="3012233" cy="549242"/>
          </a:xfrm>
          <a:prstGeom prst="rect">
            <a:avLst/>
          </a:prstGeom>
          <a:noFill/>
          <a:ln>
            <a:noFill/>
          </a:ln>
        </p:spPr>
      </p:pic>
      <p:cxnSp>
        <p:nvCxnSpPr>
          <p:cNvPr id="3" name="Straight Connector 2">
            <a:extLst>
              <a:ext uri="{FF2B5EF4-FFF2-40B4-BE49-F238E27FC236}">
                <a16:creationId xmlns:a16="http://schemas.microsoft.com/office/drawing/2014/main" id="{4F6FB0EF-50E1-BEA5-42FC-4B590EC0611E}"/>
              </a:ext>
            </a:extLst>
          </p:cNvPr>
          <p:cNvCxnSpPr/>
          <p:nvPr userDrawn="1"/>
        </p:nvCxnSpPr>
        <p:spPr>
          <a:xfrm>
            <a:off x="0" y="7319437"/>
            <a:ext cx="14630848" cy="0"/>
          </a:xfrm>
          <a:prstGeom prst="line">
            <a:avLst/>
          </a:prstGeom>
          <a:ln>
            <a:solidFill>
              <a:srgbClr val="000000"/>
            </a:solidFill>
          </a:ln>
        </p:spPr>
        <p:style>
          <a:lnRef idx="1">
            <a:schemeClr val="accent6"/>
          </a:lnRef>
          <a:fillRef idx="0">
            <a:schemeClr val="accent6"/>
          </a:fillRef>
          <a:effectRef idx="0">
            <a:schemeClr val="accent6"/>
          </a:effectRef>
          <a:fontRef idx="minor">
            <a:schemeClr val="tx1"/>
          </a:fontRef>
        </p:style>
      </p:cxnSp>
      <p:pic>
        <p:nvPicPr>
          <p:cNvPr id="2" name="Picture 1" descr="A red arrow pointing up&#10;&#10;AI-generated content may be incorrect.">
            <a:extLst>
              <a:ext uri="{FF2B5EF4-FFF2-40B4-BE49-F238E27FC236}">
                <a16:creationId xmlns:a16="http://schemas.microsoft.com/office/drawing/2014/main" id="{C62E0A30-3675-B2DE-BAEE-4E9E9681EA99}"/>
              </a:ext>
            </a:extLst>
          </p:cNvPr>
          <p:cNvPicPr>
            <a:picLocks/>
          </p:cNvPicPr>
          <p:nvPr userDrawn="1"/>
        </p:nvPicPr>
        <p:blipFill>
          <a:blip r:embed="rId50">
            <a:extLst>
              <a:ext uri="{28A0092B-C50C-407E-A947-70E740481C1C}">
                <a14:useLocalDpi xmlns:a14="http://schemas.microsoft.com/office/drawing/2010/main" val="0"/>
              </a:ext>
            </a:extLst>
          </a:blip>
          <a:srcRect/>
          <a:stretch>
            <a:fillRect/>
          </a:stretch>
        </p:blipFill>
        <p:spPr bwMode="auto">
          <a:xfrm>
            <a:off x="277374" y="205230"/>
            <a:ext cx="707237" cy="526296"/>
          </a:xfrm>
          <a:prstGeom prst="rect">
            <a:avLst/>
          </a:prstGeom>
          <a:noFill/>
          <a:ln>
            <a:noFill/>
          </a:ln>
        </p:spPr>
      </p:pic>
      <p:pic>
        <p:nvPicPr>
          <p:cNvPr id="4" name="Picture 3" descr="A black and white logo&#10;&#10;AI-generated content may be incorrect.">
            <a:extLst>
              <a:ext uri="{FF2B5EF4-FFF2-40B4-BE49-F238E27FC236}">
                <a16:creationId xmlns:a16="http://schemas.microsoft.com/office/drawing/2014/main" id="{48A3FC50-BAE0-1B6F-138D-D21B8C8AAAE5}"/>
              </a:ext>
            </a:extLst>
          </p:cNvPr>
          <p:cNvPicPr>
            <a:picLocks noChangeAspect="1"/>
          </p:cNvPicPr>
          <p:nvPr userDrawn="1"/>
        </p:nvPicPr>
        <p:blipFill>
          <a:blip r:embed="rId51">
            <a:extLst>
              <a:ext uri="{28A0092B-C50C-407E-A947-70E740481C1C}">
                <a14:useLocalDpi xmlns:a14="http://schemas.microsoft.com/office/drawing/2010/main" val="0"/>
              </a:ext>
            </a:extLst>
          </a:blip>
          <a:srcRect/>
          <a:stretch>
            <a:fillRect/>
          </a:stretch>
        </p:blipFill>
        <p:spPr bwMode="auto">
          <a:xfrm>
            <a:off x="11246112" y="189070"/>
            <a:ext cx="3064224" cy="599418"/>
          </a:xfrm>
          <a:prstGeom prst="rect">
            <a:avLst/>
          </a:prstGeom>
          <a:noFill/>
          <a:ln>
            <a:noFill/>
          </a:ln>
        </p:spPr>
      </p:pic>
      <p:sp>
        <p:nvSpPr>
          <p:cNvPr id="5" name="Text Box 2">
            <a:extLst>
              <a:ext uri="{FF2B5EF4-FFF2-40B4-BE49-F238E27FC236}">
                <a16:creationId xmlns:a16="http://schemas.microsoft.com/office/drawing/2014/main" id="{AC226B4E-DA74-147C-5E25-0575FAD41C5F}"/>
              </a:ext>
            </a:extLst>
          </p:cNvPr>
          <p:cNvSpPr txBox="1">
            <a:spLocks noChangeArrowheads="1"/>
          </p:cNvSpPr>
          <p:nvPr userDrawn="1"/>
        </p:nvSpPr>
        <p:spPr bwMode="auto">
          <a:xfrm>
            <a:off x="5152281" y="51111"/>
            <a:ext cx="6036014" cy="970619"/>
          </a:xfrm>
          <a:prstGeom prst="rect">
            <a:avLst/>
          </a:prstGeom>
          <a:noFill/>
          <a:ln w="9525">
            <a:noFill/>
            <a:miter lim="800000"/>
            <a:headEnd/>
            <a:tailEnd/>
          </a:ln>
        </p:spPr>
        <p:txBody>
          <a:bodyPr rot="0" vert="horz" wrap="square" lIns="91797" tIns="45899" rIns="91797" bIns="45899" anchor="t" anchorCtr="0">
            <a:noAutofit/>
          </a:bodyPr>
          <a:lstStyle/>
          <a:p>
            <a:pPr marL="0" marR="0" lvl="0" indent="0" algn="l" defTabSz="914393" rtl="0" eaLnBrk="1" fontAlgn="base" latinLnBrk="0" hangingPunct="1">
              <a:lnSpc>
                <a:spcPct val="100000"/>
              </a:lnSpc>
              <a:spcBef>
                <a:spcPts val="401"/>
              </a:spcBef>
              <a:spcAft>
                <a:spcPts val="401"/>
              </a:spcAft>
              <a:buClrTx/>
              <a:buSzTx/>
              <a:buFontTx/>
              <a:buNone/>
              <a:tabLst/>
              <a:defRPr/>
            </a:pPr>
            <a:r>
              <a:rPr lang="en-GB" sz="1500"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914393" rtl="0" eaLnBrk="1" fontAlgn="base" latinLnBrk="0" hangingPunct="1">
              <a:lnSpc>
                <a:spcPct val="100000"/>
              </a:lnSpc>
              <a:spcBef>
                <a:spcPts val="401"/>
              </a:spcBef>
              <a:spcAft>
                <a:spcPts val="401"/>
              </a:spcAft>
              <a:buClrTx/>
              <a:buSzTx/>
              <a:buFontTx/>
              <a:buNone/>
              <a:tabLst/>
              <a:defRPr/>
            </a:pPr>
            <a:r>
              <a:rPr lang="en-GB" sz="1500" b="1" i="0" dirty="0">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Protection Systems Engineering </a:t>
            </a:r>
            <a:endParaRPr lang="en-GB" sz="1500" i="0" dirty="0">
              <a:effectLst/>
              <a:latin typeface="Arial" panose="020B0604020202020204" pitchFamily="34" charset="0"/>
              <a:ea typeface="Cambria" panose="02040503050406030204" pitchFamily="18" charset="0"/>
              <a:cs typeface="Times New Roman" panose="02020603050405020304" pitchFamily="18" charset="0"/>
            </a:endParaRPr>
          </a:p>
        </p:txBody>
      </p:sp>
      <p:pic>
        <p:nvPicPr>
          <p:cNvPr id="7" name="Picture 6" descr="A black background with a black square&#10;&#10;AI-generated content may be incorrect.">
            <a:extLst>
              <a:ext uri="{FF2B5EF4-FFF2-40B4-BE49-F238E27FC236}">
                <a16:creationId xmlns:a16="http://schemas.microsoft.com/office/drawing/2014/main" id="{8E193E32-2B64-BB1C-459E-7728F0E490F4}"/>
              </a:ext>
            </a:extLst>
          </p:cNvPr>
          <p:cNvPicPr>
            <a:picLocks noChangeAspect="1"/>
          </p:cNvPicPr>
          <p:nvPr userDrawn="1"/>
        </p:nvPicPr>
        <p:blipFill>
          <a:blip r:embed="rId52"/>
          <a:stretch>
            <a:fillRect/>
          </a:stretch>
        </p:blipFill>
        <p:spPr>
          <a:xfrm>
            <a:off x="1300539" y="195870"/>
            <a:ext cx="3416615" cy="560714"/>
          </a:xfrm>
          <a:prstGeom prst="rect">
            <a:avLst/>
          </a:prstGeom>
        </p:spPr>
      </p:pic>
    </p:spTree>
    <p:extLst>
      <p:ext uri="{BB962C8B-B14F-4D97-AF65-F5344CB8AC3E}">
        <p14:creationId xmlns:p14="http://schemas.microsoft.com/office/powerpoint/2010/main" val="1965988939"/>
      </p:ext>
    </p:extLst>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 id="2147483838" r:id="rId12"/>
    <p:sldLayoutId id="2147483839" r:id="rId13"/>
    <p:sldLayoutId id="2147483840" r:id="rId14"/>
    <p:sldLayoutId id="2147483841" r:id="rId15"/>
    <p:sldLayoutId id="2147483842" r:id="rId16"/>
    <p:sldLayoutId id="2147483843" r:id="rId17"/>
    <p:sldLayoutId id="2147483844" r:id="rId18"/>
    <p:sldLayoutId id="2147483845" r:id="rId19"/>
    <p:sldLayoutId id="2147483846" r:id="rId20"/>
    <p:sldLayoutId id="2147483847" r:id="rId21"/>
    <p:sldLayoutId id="2147483848" r:id="rId22"/>
    <p:sldLayoutId id="2147483849" r:id="rId23"/>
    <p:sldLayoutId id="2147483850" r:id="rId24"/>
    <p:sldLayoutId id="2147483852" r:id="rId25"/>
    <p:sldLayoutId id="2147483853" r:id="rId26"/>
    <p:sldLayoutId id="2147483855" r:id="rId27"/>
    <p:sldLayoutId id="2147483856" r:id="rId28"/>
    <p:sldLayoutId id="2147483862" r:id="rId29"/>
    <p:sldLayoutId id="2147483863" r:id="rId30"/>
    <p:sldLayoutId id="2147483864" r:id="rId31"/>
    <p:sldLayoutId id="2147483865" r:id="rId32"/>
    <p:sldLayoutId id="2147483866" r:id="rId33"/>
    <p:sldLayoutId id="2147483867" r:id="rId34"/>
    <p:sldLayoutId id="2147483868" r:id="rId35"/>
    <p:sldLayoutId id="2147483870" r:id="rId36"/>
    <p:sldLayoutId id="2147483871" r:id="rId37"/>
    <p:sldLayoutId id="2147483872" r:id="rId38"/>
    <p:sldLayoutId id="2147483873" r:id="rId39"/>
    <p:sldLayoutId id="2147483874" r:id="rId40"/>
    <p:sldLayoutId id="2147483875" r:id="rId41"/>
    <p:sldLayoutId id="2147483876" r:id="rId42"/>
    <p:sldLayoutId id="2147483877" r:id="rId43"/>
    <p:sldLayoutId id="2147483878" r:id="rId44"/>
    <p:sldLayoutId id="2147483879" r:id="rId45"/>
    <p:sldLayoutId id="2147483880" r:id="rId46"/>
    <p:sldLayoutId id="2147483881" r:id="rId47"/>
  </p:sldLayoutIdLst>
  <p:hf hdr="0" ftr="0" dt="0"/>
  <p:txStyles>
    <p:titleStyle>
      <a:lvl1pPr algn="l" rtl="0" eaLnBrk="1" fontAlgn="base" hangingPunct="1">
        <a:spcBef>
          <a:spcPct val="0"/>
        </a:spcBef>
        <a:spcAft>
          <a:spcPct val="0"/>
        </a:spcAft>
        <a:defRPr lang="en-US" sz="4303" b="1" kern="1200" baseline="0" dirty="0">
          <a:solidFill>
            <a:srgbClr val="FC4421"/>
          </a:solidFill>
          <a:latin typeface="+mj-lt"/>
          <a:ea typeface="ＭＳ Ｐゴシック" pitchFamily="-105" charset="-128"/>
          <a:cs typeface="Arial" panose="020B0604020202020204" pitchFamily="34" charset="0"/>
        </a:defRPr>
      </a:lvl1pPr>
      <a:lvl2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5pPr>
      <a:lvl6pPr marL="548622" algn="ctr" rtl="0" eaLnBrk="1" fontAlgn="base" hangingPunct="1">
        <a:spcBef>
          <a:spcPct val="0"/>
        </a:spcBef>
        <a:spcAft>
          <a:spcPct val="0"/>
        </a:spcAft>
        <a:defRPr sz="5280">
          <a:solidFill>
            <a:srgbClr val="CC0000"/>
          </a:solidFill>
          <a:latin typeface="Arial" charset="0"/>
        </a:defRPr>
      </a:lvl6pPr>
      <a:lvl7pPr marL="1097245" algn="ctr" rtl="0" eaLnBrk="1" fontAlgn="base" hangingPunct="1">
        <a:spcBef>
          <a:spcPct val="0"/>
        </a:spcBef>
        <a:spcAft>
          <a:spcPct val="0"/>
        </a:spcAft>
        <a:defRPr sz="5280">
          <a:solidFill>
            <a:srgbClr val="CC0000"/>
          </a:solidFill>
          <a:latin typeface="Arial" charset="0"/>
        </a:defRPr>
      </a:lvl7pPr>
      <a:lvl8pPr marL="1645867" algn="ctr" rtl="0" eaLnBrk="1" fontAlgn="base" hangingPunct="1">
        <a:spcBef>
          <a:spcPct val="0"/>
        </a:spcBef>
        <a:spcAft>
          <a:spcPct val="0"/>
        </a:spcAft>
        <a:defRPr sz="5280">
          <a:solidFill>
            <a:srgbClr val="CC0000"/>
          </a:solidFill>
          <a:latin typeface="Arial" charset="0"/>
        </a:defRPr>
      </a:lvl8pPr>
      <a:lvl9pPr marL="2194490" algn="ctr" rtl="0" eaLnBrk="1" fontAlgn="base" hangingPunct="1">
        <a:spcBef>
          <a:spcPct val="0"/>
        </a:spcBef>
        <a:spcAft>
          <a:spcPct val="0"/>
        </a:spcAft>
        <a:defRPr sz="5280">
          <a:solidFill>
            <a:srgbClr val="CC0000"/>
          </a:solidFill>
          <a:latin typeface="Arial" charset="0"/>
        </a:defRPr>
      </a:lvl9pPr>
    </p:titleStyle>
    <p:body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548622" rtl="0" eaLnBrk="1" latinLnBrk="0" hangingPunct="1">
        <a:defRPr sz="2160" kern="1200">
          <a:solidFill>
            <a:schemeClr val="tx1"/>
          </a:solidFill>
          <a:latin typeface="+mn-lt"/>
          <a:ea typeface="+mn-ea"/>
          <a:cs typeface="+mn-cs"/>
        </a:defRPr>
      </a:lvl1pPr>
      <a:lvl2pPr marL="548622" algn="l" defTabSz="548622" rtl="0" eaLnBrk="1" latinLnBrk="0" hangingPunct="1">
        <a:defRPr sz="2160" kern="1200">
          <a:solidFill>
            <a:schemeClr val="tx1"/>
          </a:solidFill>
          <a:latin typeface="+mn-lt"/>
          <a:ea typeface="+mn-ea"/>
          <a:cs typeface="+mn-cs"/>
        </a:defRPr>
      </a:lvl2pPr>
      <a:lvl3pPr marL="1097245" algn="l" defTabSz="548622" rtl="0" eaLnBrk="1" latinLnBrk="0" hangingPunct="1">
        <a:defRPr sz="2160" kern="1200">
          <a:solidFill>
            <a:schemeClr val="tx1"/>
          </a:solidFill>
          <a:latin typeface="+mn-lt"/>
          <a:ea typeface="+mn-ea"/>
          <a:cs typeface="+mn-cs"/>
        </a:defRPr>
      </a:lvl3pPr>
      <a:lvl4pPr marL="1645867" algn="l" defTabSz="548622" rtl="0" eaLnBrk="1" latinLnBrk="0" hangingPunct="1">
        <a:defRPr sz="2160" kern="1200">
          <a:solidFill>
            <a:schemeClr val="tx1"/>
          </a:solidFill>
          <a:latin typeface="+mn-lt"/>
          <a:ea typeface="+mn-ea"/>
          <a:cs typeface="+mn-cs"/>
        </a:defRPr>
      </a:lvl4pPr>
      <a:lvl5pPr marL="2194490" algn="l" defTabSz="548622" rtl="0" eaLnBrk="1" latinLnBrk="0" hangingPunct="1">
        <a:defRPr sz="2160" kern="1200">
          <a:solidFill>
            <a:schemeClr val="tx1"/>
          </a:solidFill>
          <a:latin typeface="+mn-lt"/>
          <a:ea typeface="+mn-ea"/>
          <a:cs typeface="+mn-cs"/>
        </a:defRPr>
      </a:lvl5pPr>
      <a:lvl6pPr marL="2743112" algn="l" defTabSz="548622" rtl="0" eaLnBrk="1" latinLnBrk="0" hangingPunct="1">
        <a:defRPr sz="2160" kern="1200">
          <a:solidFill>
            <a:schemeClr val="tx1"/>
          </a:solidFill>
          <a:latin typeface="+mn-lt"/>
          <a:ea typeface="+mn-ea"/>
          <a:cs typeface="+mn-cs"/>
        </a:defRPr>
      </a:lvl6pPr>
      <a:lvl7pPr marL="3291734" algn="l" defTabSz="548622" rtl="0" eaLnBrk="1" latinLnBrk="0" hangingPunct="1">
        <a:defRPr sz="2160" kern="1200">
          <a:solidFill>
            <a:schemeClr val="tx1"/>
          </a:solidFill>
          <a:latin typeface="+mn-lt"/>
          <a:ea typeface="+mn-ea"/>
          <a:cs typeface="+mn-cs"/>
        </a:defRPr>
      </a:lvl7pPr>
      <a:lvl8pPr marL="3840358" algn="l" defTabSz="548622" rtl="0" eaLnBrk="1" latinLnBrk="0" hangingPunct="1">
        <a:defRPr sz="2160" kern="1200">
          <a:solidFill>
            <a:schemeClr val="tx1"/>
          </a:solidFill>
          <a:latin typeface="+mn-lt"/>
          <a:ea typeface="+mn-ea"/>
          <a:cs typeface="+mn-cs"/>
        </a:defRPr>
      </a:lvl8pPr>
      <a:lvl9pPr marL="4388980" algn="l" defTabSz="548622" rtl="0" eaLnBrk="1" latinLnBrk="0" hangingPunct="1">
        <a:defRPr sz="216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1" y="548640"/>
            <a:ext cx="14630400" cy="18288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2160">
                <a:solidFill>
                  <a:srgbClr val="D9D9D9"/>
                </a:solidFill>
                <a:cs typeface="Arial" charset="0"/>
              </a:rPr>
              <a:t> </a:t>
            </a:r>
          </a:p>
        </p:txBody>
      </p:sp>
      <p:sp>
        <p:nvSpPr>
          <p:cNvPr id="1035" name="Title Placeholder 10"/>
          <p:cNvSpPr>
            <a:spLocks noGrp="1"/>
          </p:cNvSpPr>
          <p:nvPr>
            <p:ph type="title"/>
          </p:nvPr>
        </p:nvSpPr>
        <p:spPr bwMode="auto">
          <a:xfrm>
            <a:off x="301223" y="1191033"/>
            <a:ext cx="13899306" cy="777577"/>
          </a:xfrm>
          <a:prstGeom prst="rect">
            <a:avLst/>
          </a:prstGeom>
          <a:noFill/>
        </p:spPr>
        <p:txBody>
          <a:bodyPr wrap="square" anchor="ctr" anchorCtr="0">
            <a:spAutoFit/>
          </a:bodyPr>
          <a:lstStyle/>
          <a:p>
            <a:pPr lvl="0"/>
            <a:r>
              <a:rPr lang="en-GB"/>
              <a:t>Click to edit Master title style</a:t>
            </a:r>
            <a:endParaRPr lang="en-US"/>
          </a:p>
        </p:txBody>
      </p:sp>
      <p:sp>
        <p:nvSpPr>
          <p:cNvPr id="1036" name="Text Placeholder 13"/>
          <p:cNvSpPr>
            <a:spLocks noGrp="1"/>
          </p:cNvSpPr>
          <p:nvPr>
            <p:ph type="body" idx="1"/>
          </p:nvPr>
        </p:nvSpPr>
        <p:spPr bwMode="auto">
          <a:xfrm>
            <a:off x="432000" y="2165514"/>
            <a:ext cx="13770210" cy="498068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7" y="909516"/>
            <a:ext cx="14630401" cy="43310"/>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sz="2400"/>
          </a:p>
        </p:txBody>
      </p:sp>
      <p:pic>
        <p:nvPicPr>
          <p:cNvPr id="8" name="Picture 7" descr="A red arrow pointing up&#10;&#10;AI-generated content may be incorrect.">
            <a:extLst>
              <a:ext uri="{FF2B5EF4-FFF2-40B4-BE49-F238E27FC236}">
                <a16:creationId xmlns:a16="http://schemas.microsoft.com/office/drawing/2014/main" id="{4D501824-D9B0-C525-F662-3787B202B144}"/>
              </a:ext>
            </a:extLst>
          </p:cNvPr>
          <p:cNvPicPr>
            <a:picLocks/>
          </p:cNvPicPr>
          <p:nvPr userDrawn="1"/>
        </p:nvPicPr>
        <p:blipFill>
          <a:blip r:embed="rId56">
            <a:extLst>
              <a:ext uri="{28A0092B-C50C-407E-A947-70E740481C1C}">
                <a14:useLocalDpi xmlns:a14="http://schemas.microsoft.com/office/drawing/2010/main" val="0"/>
              </a:ext>
            </a:extLst>
          </a:blip>
          <a:srcRect/>
          <a:stretch>
            <a:fillRect/>
          </a:stretch>
        </p:blipFill>
        <p:spPr bwMode="auto">
          <a:xfrm>
            <a:off x="277373" y="205229"/>
            <a:ext cx="707237" cy="526296"/>
          </a:xfrm>
          <a:prstGeom prst="rect">
            <a:avLst/>
          </a:prstGeom>
          <a:noFill/>
          <a:ln>
            <a:noFill/>
          </a:ln>
        </p:spPr>
      </p:pic>
      <p:sp>
        <p:nvSpPr>
          <p:cNvPr id="9" name="Text Box 2">
            <a:extLst>
              <a:ext uri="{FF2B5EF4-FFF2-40B4-BE49-F238E27FC236}">
                <a16:creationId xmlns:a16="http://schemas.microsoft.com/office/drawing/2014/main" id="{12A05E16-C31E-E0B1-F9BA-6CA1198C9AE5}"/>
              </a:ext>
            </a:extLst>
          </p:cNvPr>
          <p:cNvSpPr txBox="1">
            <a:spLocks noChangeArrowheads="1"/>
          </p:cNvSpPr>
          <p:nvPr userDrawn="1"/>
        </p:nvSpPr>
        <p:spPr bwMode="auto">
          <a:xfrm>
            <a:off x="984610" y="205518"/>
            <a:ext cx="9941438" cy="709071"/>
          </a:xfrm>
          <a:prstGeom prst="rect">
            <a:avLst/>
          </a:prstGeom>
          <a:noFill/>
          <a:ln w="9525">
            <a:noFill/>
            <a:miter lim="800000"/>
            <a:headEnd/>
            <a:tailEnd/>
          </a:ln>
        </p:spPr>
        <p:txBody>
          <a:bodyPr rot="0" vert="horz" wrap="square" lIns="109728" tIns="54864" rIns="109728" bIns="54864" anchor="t" anchorCtr="0">
            <a:noAutofit/>
          </a:bodyPr>
          <a:lstStyle/>
          <a:p>
            <a:pPr marL="0" marR="0" lvl="0" indent="0" algn="l" defTabSz="1092982" rtl="0" eaLnBrk="1" fontAlgn="base" latinLnBrk="0" hangingPunct="1">
              <a:lnSpc>
                <a:spcPts val="1560"/>
              </a:lnSpc>
              <a:spcBef>
                <a:spcPts val="481"/>
              </a:spcBef>
              <a:spcAft>
                <a:spcPts val="481"/>
              </a:spcAft>
              <a:buClrTx/>
              <a:buSzTx/>
              <a:buFontTx/>
              <a:buNone/>
              <a:tabLst/>
              <a:defRPr/>
            </a:pPr>
            <a:r>
              <a:rPr lang="en-GB" sz="1673" b="1">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1092982" rtl="0" eaLnBrk="1" fontAlgn="base" latinLnBrk="0" hangingPunct="1">
              <a:lnSpc>
                <a:spcPts val="1560"/>
              </a:lnSpc>
              <a:spcBef>
                <a:spcPts val="481"/>
              </a:spcBef>
              <a:spcAft>
                <a:spcPts val="481"/>
              </a:spcAft>
              <a:buClrTx/>
              <a:buSzTx/>
              <a:buFontTx/>
              <a:buNone/>
              <a:tabLst/>
              <a:defRPr/>
            </a:pPr>
            <a:r>
              <a:rPr lang="en-GB" sz="1673" b="1" i="0">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Protection systems engineering </a:t>
            </a:r>
            <a:endParaRPr lang="en-GB" sz="1255" i="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12" name="Text Box 11"/>
          <p:cNvSpPr txBox="1">
            <a:spLocks noChangeArrowheads="1"/>
          </p:cNvSpPr>
          <p:nvPr userDrawn="1"/>
        </p:nvSpPr>
        <p:spPr bwMode="auto">
          <a:xfrm>
            <a:off x="430320" y="7632539"/>
            <a:ext cx="703501" cy="294248"/>
          </a:xfrm>
          <a:prstGeom prst="rect">
            <a:avLst/>
          </a:prstGeom>
          <a:noFill/>
          <a:ln w="9525">
            <a:noFill/>
            <a:miter lim="800000"/>
            <a:headEnd/>
            <a:tailEnd/>
          </a:ln>
        </p:spPr>
        <p:txBody>
          <a:bodyPr lIns="0" tIns="0" rIns="0" bIns="0" anchor="ctr">
            <a:prstTxWarp prst="textNoShape">
              <a:avLst/>
            </a:prstTxWarp>
            <a:spAutoFit/>
          </a:bodyPr>
          <a:lstStyle/>
          <a:p>
            <a:pPr algn="l">
              <a:spcBef>
                <a:spcPts val="720"/>
              </a:spcBef>
            </a:pPr>
            <a:fld id="{6152C911-7D81-1845-9D20-613E63F035EB}" type="slidenum">
              <a:rPr lang="en-US" sz="1912" baseline="0" smtClean="0">
                <a:latin typeface="+mn-lt"/>
                <a:ea typeface="Arial" pitchFamily="-105" charset="0"/>
                <a:cs typeface="Arial" pitchFamily="-105" charset="0"/>
              </a:rPr>
              <a:pPr algn="l">
                <a:spcBef>
                  <a:spcPts val="720"/>
                </a:spcBef>
              </a:pPr>
              <a:t>‹#›</a:t>
            </a:fld>
            <a:endParaRPr lang="en-US" sz="1912" baseline="0">
              <a:latin typeface="+mn-lt"/>
              <a:ea typeface="Arial" pitchFamily="-105" charset="0"/>
              <a:cs typeface="Arial" pitchFamily="-105" charset="0"/>
            </a:endParaRPr>
          </a:p>
        </p:txBody>
      </p:sp>
      <p:pic>
        <p:nvPicPr>
          <p:cNvPr id="10" name="Picture 9" descr="A black and white logo&#10;&#10;AI-generated content may be incorrect.">
            <a:extLst>
              <a:ext uri="{FF2B5EF4-FFF2-40B4-BE49-F238E27FC236}">
                <a16:creationId xmlns:a16="http://schemas.microsoft.com/office/drawing/2014/main" id="{9F3B6811-98F9-78F6-2493-AACB6F69F7B0}"/>
              </a:ext>
            </a:extLst>
          </p:cNvPr>
          <p:cNvPicPr>
            <a:picLocks noChangeAspect="1"/>
          </p:cNvPicPr>
          <p:nvPr userDrawn="1"/>
        </p:nvPicPr>
        <p:blipFill>
          <a:blip r:embed="rId57">
            <a:extLst>
              <a:ext uri="{28A0092B-C50C-407E-A947-70E740481C1C}">
                <a14:useLocalDpi xmlns:a14="http://schemas.microsoft.com/office/drawing/2010/main" val="0"/>
              </a:ext>
            </a:extLst>
          </a:blip>
          <a:srcRect/>
          <a:stretch>
            <a:fillRect/>
          </a:stretch>
        </p:blipFill>
        <p:spPr bwMode="auto">
          <a:xfrm>
            <a:off x="11246112" y="189070"/>
            <a:ext cx="3064224" cy="599418"/>
          </a:xfrm>
          <a:prstGeom prst="rect">
            <a:avLst/>
          </a:prstGeom>
          <a:noFill/>
          <a:ln>
            <a:noFill/>
          </a:ln>
        </p:spPr>
      </p:pic>
      <p:pic>
        <p:nvPicPr>
          <p:cNvPr id="11" name="Picture 10" descr="A purple and white logo&#10;&#10;AI-generated content may be incorrect.">
            <a:extLst>
              <a:ext uri="{FF2B5EF4-FFF2-40B4-BE49-F238E27FC236}">
                <a16:creationId xmlns:a16="http://schemas.microsoft.com/office/drawing/2014/main" id="{FDCAB167-3DB8-1DBB-F44F-644CAB60BD46}"/>
              </a:ext>
            </a:extLst>
          </p:cNvPr>
          <p:cNvPicPr>
            <a:picLocks noChangeAspect="1"/>
          </p:cNvPicPr>
          <p:nvPr userDrawn="1"/>
        </p:nvPicPr>
        <p:blipFill>
          <a:blip r:embed="rId58">
            <a:extLst>
              <a:ext uri="{28A0092B-C50C-407E-A947-70E740481C1C}">
                <a14:useLocalDpi xmlns:a14="http://schemas.microsoft.com/office/drawing/2010/main" val="0"/>
              </a:ext>
            </a:extLst>
          </a:blip>
          <a:srcRect/>
          <a:stretch>
            <a:fillRect/>
          </a:stretch>
        </p:blipFill>
        <p:spPr bwMode="auto">
          <a:xfrm>
            <a:off x="11188296" y="7492678"/>
            <a:ext cx="3012233" cy="549242"/>
          </a:xfrm>
          <a:prstGeom prst="rect">
            <a:avLst/>
          </a:prstGeom>
          <a:noFill/>
          <a:ln>
            <a:noFill/>
          </a:ln>
        </p:spPr>
      </p:pic>
      <p:cxnSp>
        <p:nvCxnSpPr>
          <p:cNvPr id="3" name="Straight Connector 2">
            <a:extLst>
              <a:ext uri="{FF2B5EF4-FFF2-40B4-BE49-F238E27FC236}">
                <a16:creationId xmlns:a16="http://schemas.microsoft.com/office/drawing/2014/main" id="{4F6FB0EF-50E1-BEA5-42FC-4B590EC0611E}"/>
              </a:ext>
            </a:extLst>
          </p:cNvPr>
          <p:cNvCxnSpPr/>
          <p:nvPr userDrawn="1"/>
        </p:nvCxnSpPr>
        <p:spPr>
          <a:xfrm>
            <a:off x="0" y="7319437"/>
            <a:ext cx="14630848" cy="0"/>
          </a:xfrm>
          <a:prstGeom prst="line">
            <a:avLst/>
          </a:prstGeom>
          <a:ln>
            <a:solidFill>
              <a:srgbClr val="000000"/>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1491716244"/>
      </p:ext>
    </p:extLst>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 id="2147483894" r:id="rId12"/>
    <p:sldLayoutId id="2147483895" r:id="rId13"/>
    <p:sldLayoutId id="2147483896" r:id="rId14"/>
    <p:sldLayoutId id="2147483897" r:id="rId15"/>
    <p:sldLayoutId id="2147483898" r:id="rId16"/>
    <p:sldLayoutId id="2147483899" r:id="rId17"/>
    <p:sldLayoutId id="2147483900" r:id="rId18"/>
    <p:sldLayoutId id="2147483901" r:id="rId19"/>
    <p:sldLayoutId id="2147483902" r:id="rId20"/>
    <p:sldLayoutId id="2147483903" r:id="rId21"/>
    <p:sldLayoutId id="2147483904" r:id="rId22"/>
    <p:sldLayoutId id="2147483905" r:id="rId23"/>
    <p:sldLayoutId id="2147483906" r:id="rId24"/>
    <p:sldLayoutId id="2147483907" r:id="rId25"/>
    <p:sldLayoutId id="2147483908" r:id="rId26"/>
    <p:sldLayoutId id="2147483909" r:id="rId27"/>
    <p:sldLayoutId id="2147483910" r:id="rId28"/>
    <p:sldLayoutId id="2147483911" r:id="rId29"/>
    <p:sldLayoutId id="2147483912" r:id="rId30"/>
    <p:sldLayoutId id="2147483913" r:id="rId31"/>
    <p:sldLayoutId id="2147483914" r:id="rId32"/>
    <p:sldLayoutId id="2147483915" r:id="rId33"/>
    <p:sldLayoutId id="2147483916" r:id="rId34"/>
    <p:sldLayoutId id="2147483917" r:id="rId35"/>
    <p:sldLayoutId id="2147483918" r:id="rId36"/>
    <p:sldLayoutId id="2147483919" r:id="rId37"/>
    <p:sldLayoutId id="2147483920" r:id="rId38"/>
    <p:sldLayoutId id="2147483921" r:id="rId39"/>
    <p:sldLayoutId id="2147483922" r:id="rId40"/>
    <p:sldLayoutId id="2147483923" r:id="rId41"/>
    <p:sldLayoutId id="2147483924" r:id="rId42"/>
    <p:sldLayoutId id="2147483925" r:id="rId43"/>
    <p:sldLayoutId id="2147483926" r:id="rId44"/>
    <p:sldLayoutId id="2147483927" r:id="rId45"/>
    <p:sldLayoutId id="2147483928" r:id="rId46"/>
    <p:sldLayoutId id="2147483929" r:id="rId47"/>
    <p:sldLayoutId id="2147483930" r:id="rId48"/>
    <p:sldLayoutId id="2147483931" r:id="rId49"/>
    <p:sldLayoutId id="2147483932" r:id="rId50"/>
    <p:sldLayoutId id="2147483933" r:id="rId51"/>
    <p:sldLayoutId id="2147483934" r:id="rId52"/>
    <p:sldLayoutId id="2147483935" r:id="rId53"/>
    <p:sldLayoutId id="2147483936" r:id="rId54"/>
  </p:sldLayoutIdLst>
  <p:hf hdr="0" ftr="0" dt="0"/>
  <p:txStyles>
    <p:titleStyle>
      <a:lvl1pPr algn="l" rtl="0" eaLnBrk="1" fontAlgn="base" hangingPunct="1">
        <a:spcBef>
          <a:spcPct val="0"/>
        </a:spcBef>
        <a:spcAft>
          <a:spcPct val="0"/>
        </a:spcAft>
        <a:defRPr lang="en-US" sz="4303" b="1" kern="1200" baseline="0" dirty="0">
          <a:solidFill>
            <a:srgbClr val="FC4421"/>
          </a:solidFill>
          <a:latin typeface="+mj-lt"/>
          <a:ea typeface="ＭＳ Ｐゴシック" pitchFamily="-105" charset="-128"/>
          <a:cs typeface="Arial" panose="020B0604020202020204" pitchFamily="34" charset="0"/>
        </a:defRPr>
      </a:lvl1pPr>
      <a:lvl2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5pPr>
      <a:lvl6pPr marL="548622" algn="ctr" rtl="0" eaLnBrk="1" fontAlgn="base" hangingPunct="1">
        <a:spcBef>
          <a:spcPct val="0"/>
        </a:spcBef>
        <a:spcAft>
          <a:spcPct val="0"/>
        </a:spcAft>
        <a:defRPr sz="5280">
          <a:solidFill>
            <a:srgbClr val="CC0000"/>
          </a:solidFill>
          <a:latin typeface="Arial" charset="0"/>
        </a:defRPr>
      </a:lvl6pPr>
      <a:lvl7pPr marL="1097245" algn="ctr" rtl="0" eaLnBrk="1" fontAlgn="base" hangingPunct="1">
        <a:spcBef>
          <a:spcPct val="0"/>
        </a:spcBef>
        <a:spcAft>
          <a:spcPct val="0"/>
        </a:spcAft>
        <a:defRPr sz="5280">
          <a:solidFill>
            <a:srgbClr val="CC0000"/>
          </a:solidFill>
          <a:latin typeface="Arial" charset="0"/>
        </a:defRPr>
      </a:lvl7pPr>
      <a:lvl8pPr marL="1645867" algn="ctr" rtl="0" eaLnBrk="1" fontAlgn="base" hangingPunct="1">
        <a:spcBef>
          <a:spcPct val="0"/>
        </a:spcBef>
        <a:spcAft>
          <a:spcPct val="0"/>
        </a:spcAft>
        <a:defRPr sz="5280">
          <a:solidFill>
            <a:srgbClr val="CC0000"/>
          </a:solidFill>
          <a:latin typeface="Arial" charset="0"/>
        </a:defRPr>
      </a:lvl8pPr>
      <a:lvl9pPr marL="2194490" algn="ctr" rtl="0" eaLnBrk="1" fontAlgn="base" hangingPunct="1">
        <a:spcBef>
          <a:spcPct val="0"/>
        </a:spcBef>
        <a:spcAft>
          <a:spcPct val="0"/>
        </a:spcAft>
        <a:defRPr sz="5280">
          <a:solidFill>
            <a:srgbClr val="CC0000"/>
          </a:solidFill>
          <a:latin typeface="Arial" charset="0"/>
        </a:defRPr>
      </a:lvl9pPr>
    </p:titleStyle>
    <p:body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548622" rtl="0" eaLnBrk="1" latinLnBrk="0" hangingPunct="1">
        <a:defRPr sz="2160" kern="1200">
          <a:solidFill>
            <a:schemeClr val="tx1"/>
          </a:solidFill>
          <a:latin typeface="+mn-lt"/>
          <a:ea typeface="+mn-ea"/>
          <a:cs typeface="+mn-cs"/>
        </a:defRPr>
      </a:lvl1pPr>
      <a:lvl2pPr marL="548622" algn="l" defTabSz="548622" rtl="0" eaLnBrk="1" latinLnBrk="0" hangingPunct="1">
        <a:defRPr sz="2160" kern="1200">
          <a:solidFill>
            <a:schemeClr val="tx1"/>
          </a:solidFill>
          <a:latin typeface="+mn-lt"/>
          <a:ea typeface="+mn-ea"/>
          <a:cs typeface="+mn-cs"/>
        </a:defRPr>
      </a:lvl2pPr>
      <a:lvl3pPr marL="1097245" algn="l" defTabSz="548622" rtl="0" eaLnBrk="1" latinLnBrk="0" hangingPunct="1">
        <a:defRPr sz="2160" kern="1200">
          <a:solidFill>
            <a:schemeClr val="tx1"/>
          </a:solidFill>
          <a:latin typeface="+mn-lt"/>
          <a:ea typeface="+mn-ea"/>
          <a:cs typeface="+mn-cs"/>
        </a:defRPr>
      </a:lvl3pPr>
      <a:lvl4pPr marL="1645867" algn="l" defTabSz="548622" rtl="0" eaLnBrk="1" latinLnBrk="0" hangingPunct="1">
        <a:defRPr sz="2160" kern="1200">
          <a:solidFill>
            <a:schemeClr val="tx1"/>
          </a:solidFill>
          <a:latin typeface="+mn-lt"/>
          <a:ea typeface="+mn-ea"/>
          <a:cs typeface="+mn-cs"/>
        </a:defRPr>
      </a:lvl4pPr>
      <a:lvl5pPr marL="2194490" algn="l" defTabSz="548622" rtl="0" eaLnBrk="1" latinLnBrk="0" hangingPunct="1">
        <a:defRPr sz="2160" kern="1200">
          <a:solidFill>
            <a:schemeClr val="tx1"/>
          </a:solidFill>
          <a:latin typeface="+mn-lt"/>
          <a:ea typeface="+mn-ea"/>
          <a:cs typeface="+mn-cs"/>
        </a:defRPr>
      </a:lvl5pPr>
      <a:lvl6pPr marL="2743112" algn="l" defTabSz="548622" rtl="0" eaLnBrk="1" latinLnBrk="0" hangingPunct="1">
        <a:defRPr sz="2160" kern="1200">
          <a:solidFill>
            <a:schemeClr val="tx1"/>
          </a:solidFill>
          <a:latin typeface="+mn-lt"/>
          <a:ea typeface="+mn-ea"/>
          <a:cs typeface="+mn-cs"/>
        </a:defRPr>
      </a:lvl6pPr>
      <a:lvl7pPr marL="3291734" algn="l" defTabSz="548622" rtl="0" eaLnBrk="1" latinLnBrk="0" hangingPunct="1">
        <a:defRPr sz="2160" kern="1200">
          <a:solidFill>
            <a:schemeClr val="tx1"/>
          </a:solidFill>
          <a:latin typeface="+mn-lt"/>
          <a:ea typeface="+mn-ea"/>
          <a:cs typeface="+mn-cs"/>
        </a:defRPr>
      </a:lvl7pPr>
      <a:lvl8pPr marL="3840358" algn="l" defTabSz="548622" rtl="0" eaLnBrk="1" latinLnBrk="0" hangingPunct="1">
        <a:defRPr sz="2160" kern="1200">
          <a:solidFill>
            <a:schemeClr val="tx1"/>
          </a:solidFill>
          <a:latin typeface="+mn-lt"/>
          <a:ea typeface="+mn-ea"/>
          <a:cs typeface="+mn-cs"/>
        </a:defRPr>
      </a:lvl8pPr>
      <a:lvl9pPr marL="4388980" algn="l" defTabSz="548622" rtl="0" eaLnBrk="1" latinLnBrk="0" hangingPunct="1">
        <a:defRPr sz="2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6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63.xml"/></Relationships>
</file>

<file path=ppt/slides/_rels/slide12.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64.xml"/><Relationship Id="rId6" Type="http://schemas.openxmlformats.org/officeDocument/2006/relationships/image" Target="../media/image6.pn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6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5.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66.xml"/><Relationship Id="rId5" Type="http://schemas.openxmlformats.org/officeDocument/2006/relationships/image" Target="../media/image15.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66.xml"/></Relationships>
</file>

<file path=ppt/slides/_rels/slide1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67.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22.png"/><Relationship Id="rId4" Type="http://schemas.openxmlformats.org/officeDocument/2006/relationships/image" Target="../media/image25.png"/><Relationship Id="rId9"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6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6.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67.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67.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6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8.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6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8.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69.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70.xml"/><Relationship Id="rId5" Type="http://schemas.openxmlformats.org/officeDocument/2006/relationships/image" Target="../media/image35.jpe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71.xml"/><Relationship Id="rId6" Type="http://schemas.openxmlformats.org/officeDocument/2006/relationships/image" Target="../media/image42.png"/><Relationship Id="rId5" Type="http://schemas.openxmlformats.org/officeDocument/2006/relationships/image" Target="../media/image38.png"/><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28.xml"/><Relationship Id="rId1" Type="http://schemas.openxmlformats.org/officeDocument/2006/relationships/slideLayout" Target="../slideLayouts/slideLayout7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5.xml"/></Relationships>
</file>

<file path=ppt/slides/_rels/slide3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3.xml"/><Relationship Id="rId1" Type="http://schemas.openxmlformats.org/officeDocument/2006/relationships/slideLayout" Target="../slideLayouts/slideLayout7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6.xml"/></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3.svg"/><Relationship Id="rId2" Type="http://schemas.openxmlformats.org/officeDocument/2006/relationships/notesSlide" Target="../notesSlides/notesSlide35.xml"/><Relationship Id="rId1" Type="http://schemas.openxmlformats.org/officeDocument/2006/relationships/slideLayout" Target="../slideLayouts/slideLayout77.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38.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36.xml"/><Relationship Id="rId1" Type="http://schemas.openxmlformats.org/officeDocument/2006/relationships/slideLayout" Target="../slideLayouts/slideLayout78.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9.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60.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9.xml"/></Relationships>
</file>

<file path=ppt/slides/_rels/slide41.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39.xml"/><Relationship Id="rId1" Type="http://schemas.openxmlformats.org/officeDocument/2006/relationships/slideLayout" Target="../slideLayouts/slideLayout80.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0.xml"/></Relationships>
</file>

<file path=ppt/slides/_rels/slide43.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41.xml"/><Relationship Id="rId1" Type="http://schemas.openxmlformats.org/officeDocument/2006/relationships/slideLayout" Target="../slideLayouts/slideLayout56.xml"/><Relationship Id="rId6" Type="http://schemas.openxmlformats.org/officeDocument/2006/relationships/image" Target="../media/image68.png"/><Relationship Id="rId5" Type="http://schemas.openxmlformats.org/officeDocument/2006/relationships/image" Target="../media/image67.png"/><Relationship Id="rId10" Type="http://schemas.openxmlformats.org/officeDocument/2006/relationships/image" Target="../media/image72.png"/><Relationship Id="rId4" Type="http://schemas.openxmlformats.org/officeDocument/2006/relationships/image" Target="../media/image66.png"/><Relationship Id="rId9" Type="http://schemas.openxmlformats.org/officeDocument/2006/relationships/image" Target="../media/image71.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6.xml"/></Relationships>
</file>

<file path=ppt/slides/_rels/slide46.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44.xml"/><Relationship Id="rId1" Type="http://schemas.openxmlformats.org/officeDocument/2006/relationships/slideLayout" Target="../slideLayouts/slideLayout56.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6.xml"/></Relationships>
</file>

<file path=ppt/slides/_rels/slide49.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notesSlide" Target="../notesSlides/notesSlide47.xml"/><Relationship Id="rId1" Type="http://schemas.openxmlformats.org/officeDocument/2006/relationships/slideLayout" Target="../slideLayouts/slideLayout58.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4.xml"/></Relationships>
</file>

<file path=ppt/slides/_rels/slide53.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4.png"/><Relationship Id="rId7" Type="http://schemas.openxmlformats.org/officeDocument/2006/relationships/image" Target="../media/image88.png"/><Relationship Id="rId2" Type="http://schemas.openxmlformats.org/officeDocument/2006/relationships/notesSlide" Target="../notesSlides/notesSlide51.xml"/><Relationship Id="rId1" Type="http://schemas.openxmlformats.org/officeDocument/2006/relationships/slideLayout" Target="../slideLayouts/slideLayout60.xml"/><Relationship Id="rId6" Type="http://schemas.openxmlformats.org/officeDocument/2006/relationships/image" Target="../media/image87.png"/><Relationship Id="rId5" Type="http://schemas.openxmlformats.org/officeDocument/2006/relationships/image" Target="../media/image86.png"/><Relationship Id="rId10" Type="http://schemas.openxmlformats.org/officeDocument/2006/relationships/image" Target="../media/image91.png"/><Relationship Id="rId4" Type="http://schemas.openxmlformats.org/officeDocument/2006/relationships/image" Target="../media/image85.png"/><Relationship Id="rId9" Type="http://schemas.openxmlformats.org/officeDocument/2006/relationships/image" Target="../media/image90.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0.xml"/></Relationships>
</file>

<file path=ppt/slides/_rels/slide55.xml.rels><?xml version="1.0" encoding="UTF-8" standalone="yes"?>
<Relationships xmlns="http://schemas.openxmlformats.org/package/2006/relationships"><Relationship Id="rId3" Type="http://schemas.openxmlformats.org/officeDocument/2006/relationships/image" Target="../media/image92.png"/><Relationship Id="rId7" Type="http://schemas.openxmlformats.org/officeDocument/2006/relationships/image" Target="../media/image96.svg"/><Relationship Id="rId2" Type="http://schemas.openxmlformats.org/officeDocument/2006/relationships/notesSlide" Target="../notesSlides/notesSlide53.xml"/><Relationship Id="rId1" Type="http://schemas.openxmlformats.org/officeDocument/2006/relationships/slideLayout" Target="../slideLayouts/slideLayout132.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8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81.xml"/></Relationships>
</file>

<file path=ppt/slides/_rels/slide59.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97.png"/><Relationship Id="rId7" Type="http://schemas.openxmlformats.org/officeDocument/2006/relationships/image" Target="../media/image101.png"/><Relationship Id="rId2" Type="http://schemas.openxmlformats.org/officeDocument/2006/relationships/notesSlide" Target="../notesSlides/notesSlide57.xml"/><Relationship Id="rId1" Type="http://schemas.openxmlformats.org/officeDocument/2006/relationships/slideLayout" Target="../slideLayouts/slideLayout59.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9.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9.xml"/></Relationships>
</file>

<file path=ppt/slides/_rels/slide61.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image" Target="../media/image103.png"/><Relationship Id="rId7" Type="http://schemas.openxmlformats.org/officeDocument/2006/relationships/image" Target="../media/image107.png"/><Relationship Id="rId2" Type="http://schemas.openxmlformats.org/officeDocument/2006/relationships/notesSlide" Target="../notesSlides/notesSlide59.xml"/><Relationship Id="rId1" Type="http://schemas.openxmlformats.org/officeDocument/2006/relationships/slideLayout" Target="../slideLayouts/slideLayout82.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 Id="rId9" Type="http://schemas.openxmlformats.org/officeDocument/2006/relationships/image" Target="../media/image109.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82.xml"/></Relationships>
</file>

<file path=ppt/slides/_rels/slide63.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61.xml"/><Relationship Id="rId1" Type="http://schemas.openxmlformats.org/officeDocument/2006/relationships/slideLayout" Target="../slideLayouts/slideLayout83.xml"/><Relationship Id="rId5" Type="http://schemas.openxmlformats.org/officeDocument/2006/relationships/image" Target="../media/image112.png"/><Relationship Id="rId4" Type="http://schemas.openxmlformats.org/officeDocument/2006/relationships/image" Target="../media/image111.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84.xml"/></Relationships>
</file>

<file path=ppt/slides/_rels/slide66.xml.rels><?xml version="1.0" encoding="UTF-8" standalone="yes"?>
<Relationships xmlns="http://schemas.openxmlformats.org/package/2006/relationships"><Relationship Id="rId8" Type="http://schemas.openxmlformats.org/officeDocument/2006/relationships/image" Target="../media/image114.png"/><Relationship Id="rId3" Type="http://schemas.openxmlformats.org/officeDocument/2006/relationships/image" Target="../media/image88.png"/><Relationship Id="rId7" Type="http://schemas.openxmlformats.org/officeDocument/2006/relationships/image" Target="../media/image113.png"/><Relationship Id="rId2" Type="http://schemas.openxmlformats.org/officeDocument/2006/relationships/notesSlide" Target="../notesSlides/notesSlide64.xml"/><Relationship Id="rId1" Type="http://schemas.openxmlformats.org/officeDocument/2006/relationships/slideLayout" Target="../slideLayouts/slideLayout59.xml"/><Relationship Id="rId6" Type="http://schemas.openxmlformats.org/officeDocument/2006/relationships/image" Target="../media/image86.png"/><Relationship Id="rId5" Type="http://schemas.openxmlformats.org/officeDocument/2006/relationships/image" Target="../media/image84.png"/><Relationship Id="rId4" Type="http://schemas.openxmlformats.org/officeDocument/2006/relationships/image" Target="../media/image90.png"/><Relationship Id="rId9" Type="http://schemas.openxmlformats.org/officeDocument/2006/relationships/image" Target="../media/image107.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9.xml"/></Relationships>
</file>

<file path=ppt/slides/_rels/slide68.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2.png"/><Relationship Id="rId2" Type="http://schemas.openxmlformats.org/officeDocument/2006/relationships/notesSlide" Target="../notesSlides/notesSlide66.xml"/><Relationship Id="rId1" Type="http://schemas.openxmlformats.org/officeDocument/2006/relationships/slideLayout" Target="../slideLayouts/slideLayout85.xml"/><Relationship Id="rId6" Type="http://schemas.openxmlformats.org/officeDocument/2006/relationships/image" Target="../media/image116.png"/><Relationship Id="rId5" Type="http://schemas.openxmlformats.org/officeDocument/2006/relationships/image" Target="../media/image60.png"/><Relationship Id="rId4" Type="http://schemas.openxmlformats.org/officeDocument/2006/relationships/image" Target="../media/image115.png"/><Relationship Id="rId9" Type="http://schemas.openxmlformats.org/officeDocument/2006/relationships/image" Target="../media/image117.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8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69.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86.xml"/></Relationships>
</file>

<file path=ppt/slides/_rels/slide71.xml.rels><?xml version="1.0" encoding="UTF-8" standalone="yes"?>
<Relationships xmlns="http://schemas.openxmlformats.org/package/2006/relationships"><Relationship Id="rId8" Type="http://schemas.openxmlformats.org/officeDocument/2006/relationships/image" Target="../media/image123.svg"/><Relationship Id="rId3" Type="http://schemas.openxmlformats.org/officeDocument/2006/relationships/image" Target="../media/image118.png"/><Relationship Id="rId7" Type="http://schemas.openxmlformats.org/officeDocument/2006/relationships/image" Target="../media/image122.png"/><Relationship Id="rId2" Type="http://schemas.openxmlformats.org/officeDocument/2006/relationships/notesSlide" Target="../notesSlides/notesSlide69.xml"/><Relationship Id="rId1" Type="http://schemas.openxmlformats.org/officeDocument/2006/relationships/slideLayout" Target="../slideLayouts/slideLayout87.xml"/><Relationship Id="rId6" Type="http://schemas.openxmlformats.org/officeDocument/2006/relationships/image" Target="../media/image121.svg"/><Relationship Id="rId5" Type="http://schemas.openxmlformats.org/officeDocument/2006/relationships/image" Target="../media/image120.png"/><Relationship Id="rId4" Type="http://schemas.openxmlformats.org/officeDocument/2006/relationships/image" Target="../media/image119.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8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88.xml"/></Relationships>
</file>

<file path=ppt/slides/_rels/slide74.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image" Target="../media/image124.png"/><Relationship Id="rId7" Type="http://schemas.openxmlformats.org/officeDocument/2006/relationships/image" Target="../media/image128.png"/><Relationship Id="rId2" Type="http://schemas.openxmlformats.org/officeDocument/2006/relationships/notesSlide" Target="../notesSlides/notesSlide72.xml"/><Relationship Id="rId1" Type="http://schemas.openxmlformats.org/officeDocument/2006/relationships/slideLayout" Target="../slideLayouts/slideLayout89.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125.png"/><Relationship Id="rId9" Type="http://schemas.openxmlformats.org/officeDocument/2006/relationships/image" Target="../media/image130.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89.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9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9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9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9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62.xml"/></Relationships>
</file>

<file path=ppt/slides/_rels/slide80.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78.xml"/><Relationship Id="rId1" Type="http://schemas.openxmlformats.org/officeDocument/2006/relationships/slideLayout" Target="../slideLayouts/slideLayout92.xml"/><Relationship Id="rId6" Type="http://schemas.openxmlformats.org/officeDocument/2006/relationships/image" Target="../media/image134.png"/><Relationship Id="rId5" Type="http://schemas.openxmlformats.org/officeDocument/2006/relationships/image" Target="../media/image133.png"/><Relationship Id="rId4" Type="http://schemas.openxmlformats.org/officeDocument/2006/relationships/image" Target="../media/image132.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9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9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94.xml"/></Relationships>
</file>

<file path=ppt/slides/_rels/slide84.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82.xml"/><Relationship Id="rId1" Type="http://schemas.openxmlformats.org/officeDocument/2006/relationships/slideLayout" Target="../slideLayouts/slideLayout94.xml"/><Relationship Id="rId5" Type="http://schemas.openxmlformats.org/officeDocument/2006/relationships/image" Target="../media/image137.png"/><Relationship Id="rId4" Type="http://schemas.openxmlformats.org/officeDocument/2006/relationships/image" Target="../media/image136.png"/></Relationships>
</file>

<file path=ppt/slides/_rels/slide85.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83.xml"/><Relationship Id="rId1" Type="http://schemas.openxmlformats.org/officeDocument/2006/relationships/slideLayout" Target="../slideLayouts/slideLayout95.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95.xml"/></Relationships>
</file>

<file path=ppt/slides/_rels/slide87.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85.xml"/><Relationship Id="rId1" Type="http://schemas.openxmlformats.org/officeDocument/2006/relationships/slideLayout" Target="../slideLayouts/slideLayout96.xml"/><Relationship Id="rId4" Type="http://schemas.openxmlformats.org/officeDocument/2006/relationships/image" Target="../media/image140.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96.xml"/></Relationships>
</file>

<file path=ppt/slides/_rels/slide89.xml.rels><?xml version="1.0" encoding="UTF-8" standalone="yes"?>
<Relationships xmlns="http://schemas.openxmlformats.org/package/2006/relationships"><Relationship Id="rId8" Type="http://schemas.openxmlformats.org/officeDocument/2006/relationships/image" Target="../media/image146.png"/><Relationship Id="rId3" Type="http://schemas.openxmlformats.org/officeDocument/2006/relationships/image" Target="../media/image141.png"/><Relationship Id="rId7" Type="http://schemas.openxmlformats.org/officeDocument/2006/relationships/image" Target="../media/image145.svg"/><Relationship Id="rId2" Type="http://schemas.openxmlformats.org/officeDocument/2006/relationships/notesSlide" Target="../notesSlides/notesSlide87.xml"/><Relationship Id="rId1" Type="http://schemas.openxmlformats.org/officeDocument/2006/relationships/slideLayout" Target="../slideLayouts/slideLayout97.xml"/><Relationship Id="rId6" Type="http://schemas.openxmlformats.org/officeDocument/2006/relationships/image" Target="../media/image144.png"/><Relationship Id="rId5" Type="http://schemas.openxmlformats.org/officeDocument/2006/relationships/image" Target="../media/image143.svg"/><Relationship Id="rId4" Type="http://schemas.openxmlformats.org/officeDocument/2006/relationships/image" Target="../media/image142.png"/><Relationship Id="rId9" Type="http://schemas.openxmlformats.org/officeDocument/2006/relationships/image" Target="../media/image147.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9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98.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98.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99.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00.xml"/></Relationships>
</file>

<file path=ppt/slides/_rels/slide95.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93.xml"/><Relationship Id="rId1" Type="http://schemas.openxmlformats.org/officeDocument/2006/relationships/slideLayout" Target="../slideLayouts/slideLayout101.xml"/><Relationship Id="rId6" Type="http://schemas.openxmlformats.org/officeDocument/2006/relationships/image" Target="../media/image151.png"/><Relationship Id="rId5" Type="http://schemas.openxmlformats.org/officeDocument/2006/relationships/image" Target="../media/image150.png"/><Relationship Id="rId4" Type="http://schemas.openxmlformats.org/officeDocument/2006/relationships/image" Target="../media/image149.pn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01.xml"/></Relationships>
</file>

<file path=ppt/slides/_rels/slide97.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152.png"/><Relationship Id="rId7" Type="http://schemas.openxmlformats.org/officeDocument/2006/relationships/image" Target="../media/image156.png"/><Relationship Id="rId2" Type="http://schemas.openxmlformats.org/officeDocument/2006/relationships/notesSlide" Target="../notesSlides/notesSlide95.xml"/><Relationship Id="rId1" Type="http://schemas.openxmlformats.org/officeDocument/2006/relationships/slideLayout" Target="../slideLayouts/slideLayout102.xml"/><Relationship Id="rId6" Type="http://schemas.openxmlformats.org/officeDocument/2006/relationships/image" Target="../media/image155.png"/><Relationship Id="rId5" Type="http://schemas.openxmlformats.org/officeDocument/2006/relationships/image" Target="../media/image154.png"/><Relationship Id="rId4" Type="http://schemas.openxmlformats.org/officeDocument/2006/relationships/image" Target="../media/image153.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5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C29A1F-DF88-A9C8-CD31-D177721E64C9}"/>
            </a:ext>
          </a:extLst>
        </p:cNvPr>
        <p:cNvGrpSpPr/>
        <p:nvPr/>
      </p:nvGrpSpPr>
      <p:grpSpPr>
        <a:xfrm>
          <a:off x="0" y="0"/>
          <a:ext cx="0" cy="0"/>
          <a:chOff x="0" y="0"/>
          <a:chExt cx="0" cy="0"/>
        </a:xfrm>
      </p:grpSpPr>
      <p:sp>
        <p:nvSpPr>
          <p:cNvPr id="8" name="Text Placeholder 2">
            <a:extLst>
              <a:ext uri="{FF2B5EF4-FFF2-40B4-BE49-F238E27FC236}">
                <a16:creationId xmlns:a16="http://schemas.microsoft.com/office/drawing/2014/main" id="{C071156A-2242-124B-AF49-34A979232ED8}"/>
              </a:ext>
            </a:extLst>
          </p:cNvPr>
          <p:cNvSpPr txBox="1">
            <a:spLocks/>
          </p:cNvSpPr>
          <p:nvPr/>
        </p:nvSpPr>
        <p:spPr>
          <a:xfrm>
            <a:off x="474572" y="2404400"/>
            <a:ext cx="12826597" cy="4489178"/>
          </a:xfrm>
          <a:prstGeom prst="rect">
            <a:avLst/>
          </a:prstGeom>
        </p:spPr>
        <p:txBody>
          <a:bodyPr lIns="0" tIns="0" rIns="0" bIns="0" anchor="t" anchorCtr="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bg1"/>
                </a:solidFill>
                <a:latin typeface="Poppins" pitchFamily="2" charset="77"/>
                <a:ea typeface="+mn-ea"/>
                <a:cs typeface="Poppins" pitchFamily="2" charset="77"/>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bg1"/>
                </a:solidFill>
                <a:latin typeface="Poppins" pitchFamily="2" charset="77"/>
                <a:ea typeface="+mn-ea"/>
                <a:cs typeface="Poppins" pitchFamily="2" charset="77"/>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solidFill>
                <a:latin typeface="Poppins" pitchFamily="2" charset="77"/>
                <a:ea typeface="+mn-ea"/>
                <a:cs typeface="Poppins" pitchFamily="2" charset="77"/>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722078" fontAlgn="base">
              <a:lnSpc>
                <a:spcPct val="100000"/>
              </a:lnSpc>
              <a:spcBef>
                <a:spcPts val="0"/>
              </a:spcBef>
              <a:spcAft>
                <a:spcPct val="0"/>
              </a:spcAft>
              <a:buNone/>
              <a:defRPr/>
            </a:pPr>
            <a:r>
              <a:rPr lang="en-GB" sz="2800"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Occupational Specialism: Protection Systems Engineering</a:t>
            </a:r>
          </a:p>
          <a:p>
            <a:pPr marL="0" indent="0" defTabSz="819737" fontAlgn="base">
              <a:spcBef>
                <a:spcPts val="896"/>
              </a:spcBef>
              <a:spcAft>
                <a:spcPct val="0"/>
              </a:spcAft>
              <a:buNone/>
            </a:pPr>
            <a:endParaRPr lang="en-GB" sz="2800" b="1" dirty="0">
              <a:solidFill>
                <a:srgbClr val="000000"/>
              </a:solidFill>
              <a:latin typeface="Arial"/>
              <a:ea typeface="ＭＳ Ｐゴシック"/>
              <a:cs typeface="Arial"/>
            </a:endParaRPr>
          </a:p>
          <a:p>
            <a:pPr marL="0" indent="0" defTabSz="819737" fontAlgn="base">
              <a:spcBef>
                <a:spcPts val="896"/>
              </a:spcBef>
              <a:spcAft>
                <a:spcPct val="0"/>
              </a:spcAft>
              <a:buNone/>
            </a:pPr>
            <a:r>
              <a:rPr lang="en-GB" sz="2800" b="1" dirty="0">
                <a:solidFill>
                  <a:srgbClr val="000000"/>
                </a:solidFill>
                <a:latin typeface="Arial"/>
                <a:ea typeface="ＭＳ Ｐゴシック"/>
                <a:cs typeface="Arial"/>
              </a:rPr>
              <a:t>K1.2 Electrical and Electronic Principles</a:t>
            </a:r>
          </a:p>
          <a:p>
            <a:pPr marL="0" indent="0" defTabSz="819737" fontAlgn="base">
              <a:spcBef>
                <a:spcPts val="896"/>
              </a:spcBef>
              <a:spcAft>
                <a:spcPct val="0"/>
              </a:spcAft>
              <a:buNone/>
            </a:pPr>
            <a:endParaRPr lang="en-GB" sz="2800" dirty="0">
              <a:solidFill>
                <a:srgbClr val="3432E1"/>
              </a:solidFill>
              <a:latin typeface="Arial" panose="020B0604020202020204" pitchFamily="34" charset="0"/>
              <a:ea typeface="ＭＳ Ｐゴシック" panose="020B0600070205080204" pitchFamily="34" charset="-128"/>
              <a:cs typeface="Arial" panose="020B0604020202020204" pitchFamily="34" charset="0"/>
            </a:endParaRPr>
          </a:p>
          <a:p>
            <a:pPr marL="0" indent="0" defTabSz="819737" fontAlgn="base">
              <a:spcBef>
                <a:spcPts val="896"/>
              </a:spcBef>
              <a:spcAft>
                <a:spcPct val="0"/>
              </a:spcAft>
              <a:buNone/>
            </a:pPr>
            <a:r>
              <a:rPr lang="en-US" sz="2800" b="1" dirty="0">
                <a:solidFill>
                  <a:srgbClr val="FC4421"/>
                </a:solidFill>
                <a:latin typeface="Arial"/>
                <a:ea typeface="ＭＳ Ｐゴシック"/>
                <a:cs typeface="Arial"/>
              </a:rPr>
              <a:t>PowerPoint 1.2: </a:t>
            </a:r>
            <a:r>
              <a:rPr lang="en-GB" sz="2800" b="1" dirty="0">
                <a:solidFill>
                  <a:srgbClr val="FC4421"/>
                </a:solidFill>
                <a:latin typeface="Arial"/>
                <a:ea typeface="ＭＳ Ｐゴシック"/>
                <a:cs typeface="Arial"/>
              </a:rPr>
              <a:t>Electrical </a:t>
            </a:r>
            <a:r>
              <a:rPr lang="en-GB" sz="2800" b="1">
                <a:solidFill>
                  <a:srgbClr val="FC4421"/>
                </a:solidFill>
                <a:latin typeface="Arial"/>
                <a:ea typeface="ＭＳ Ｐゴシック"/>
                <a:cs typeface="Arial"/>
              </a:rPr>
              <a:t>and Electronic </a:t>
            </a:r>
            <a:r>
              <a:rPr lang="en-GB" sz="2800" b="1" dirty="0">
                <a:solidFill>
                  <a:srgbClr val="FC4421"/>
                </a:solidFill>
                <a:latin typeface="Arial"/>
                <a:ea typeface="ＭＳ Ｐゴシック"/>
                <a:cs typeface="Arial"/>
              </a:rPr>
              <a:t>principles</a:t>
            </a:r>
          </a:p>
          <a:p>
            <a:pPr marL="0" indent="0" defTabSz="819737" fontAlgn="base">
              <a:spcBef>
                <a:spcPts val="896"/>
              </a:spcBef>
              <a:spcAft>
                <a:spcPct val="0"/>
              </a:spcAft>
              <a:buNone/>
            </a:pPr>
            <a:endParaRPr lang="en-US" sz="3325" b="1" dirty="0">
              <a:solidFill>
                <a:srgbClr val="FC4421"/>
              </a:solidFill>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30967100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icPr>
            <a:picLocks/>
          </p:cNvPicPr>
          <p:nvPr/>
        </p:nvPicPr>
        <p:blipFill>
          <a:blip r:embed="rId3"/>
          <a:stretch>
            <a:fillRect/>
          </a:stretch>
        </p:blipFill>
        <p:spPr>
          <a:xfrm>
            <a:off x="10388184" y="1244185"/>
            <a:ext cx="3762911" cy="5795220"/>
          </a:xfrm>
          <a:prstGeom prst="rect">
            <a:avLst/>
          </a:prstGeom>
        </p:spPr>
      </p:pic>
      <p:sp>
        <p:nvSpPr>
          <p:cNvPr id="3"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49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Voltage drop in dc circuits</a:t>
            </a:r>
            <a:endParaRPr lang="en-US" sz="3600"/>
          </a:p>
        </p:txBody>
      </p:sp>
      <p:sp>
        <p:nvSpPr>
          <p:cNvPr id="8" name="Text 4"/>
          <p:cNvSpPr/>
          <p:nvPr/>
        </p:nvSpPr>
        <p:spPr>
          <a:xfrm>
            <a:off x="1587792" y="2696230"/>
            <a:ext cx="2536269" cy="316944"/>
          </a:xfrm>
          <a:prstGeom prst="rect">
            <a:avLst/>
          </a:prstGeom>
          <a:noFill/>
          <a:ln/>
        </p:spPr>
        <p:txBody>
          <a:bodyPr wrap="none" lIns="0" tIns="0" rIns="0" bIns="0" rtlCol="0" anchor="t"/>
          <a:lstStyle/>
          <a:p>
            <a:pPr marL="0" indent="0" algn="l">
              <a:lnSpc>
                <a:spcPts val="24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Source voltage</a:t>
            </a:r>
            <a:endParaRPr lang="en-US" sz="2400"/>
          </a:p>
        </p:txBody>
      </p:sp>
      <p:sp>
        <p:nvSpPr>
          <p:cNvPr id="9" name="Text 5"/>
          <p:cNvSpPr/>
          <p:nvPr/>
        </p:nvSpPr>
        <p:spPr>
          <a:xfrm>
            <a:off x="1587792" y="3134856"/>
            <a:ext cx="6481167" cy="324564"/>
          </a:xfrm>
          <a:prstGeom prst="rect">
            <a:avLst/>
          </a:prstGeom>
          <a:noFill/>
          <a:ln/>
        </p:spPr>
        <p:txBody>
          <a:bodyPr wrap="none" lIns="0" tIns="0" rIns="0" bIns="0" rtlCol="0" anchor="t"/>
          <a:lstStyle/>
          <a:p>
            <a:pPr marL="0" indent="0" algn="l">
              <a:lnSpc>
                <a:spcPts val="25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 initial electrical potential available from the power source.</a:t>
            </a:r>
            <a:endParaRPr lang="en-US" sz="2400" dirty="0"/>
          </a:p>
        </p:txBody>
      </p:sp>
      <p:sp>
        <p:nvSpPr>
          <p:cNvPr id="13" name="Text 8"/>
          <p:cNvSpPr/>
          <p:nvPr/>
        </p:nvSpPr>
        <p:spPr>
          <a:xfrm>
            <a:off x="1587792" y="3934837"/>
            <a:ext cx="3037046" cy="316944"/>
          </a:xfrm>
          <a:prstGeom prst="rect">
            <a:avLst/>
          </a:prstGeom>
          <a:noFill/>
          <a:ln/>
        </p:spPr>
        <p:txBody>
          <a:bodyPr wrap="none" lIns="0" tIns="0" rIns="0" bIns="0" rtlCol="0" anchor="t"/>
          <a:lstStyle/>
          <a:p>
            <a:pPr marL="0" indent="0" algn="l">
              <a:lnSpc>
                <a:spcPts val="24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Component voltage drop</a:t>
            </a:r>
            <a:endParaRPr lang="en-US" sz="2400"/>
          </a:p>
        </p:txBody>
      </p:sp>
      <p:sp>
        <p:nvSpPr>
          <p:cNvPr id="14" name="Text 9"/>
          <p:cNvSpPr/>
          <p:nvPr/>
        </p:nvSpPr>
        <p:spPr>
          <a:xfrm>
            <a:off x="1587792" y="4373463"/>
            <a:ext cx="6481167" cy="324564"/>
          </a:xfrm>
          <a:prstGeom prst="rect">
            <a:avLst/>
          </a:prstGeom>
          <a:noFill/>
          <a:ln/>
        </p:spPr>
        <p:txBody>
          <a:bodyPr wrap="none" lIns="0" tIns="0" rIns="0" bIns="0" rtlCol="0" anchor="t"/>
          <a:lstStyle/>
          <a:p>
            <a:pPr marL="0" indent="0" algn="l">
              <a:lnSpc>
                <a:spcPts val="25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Each component consumes part of the available voltage.</a:t>
            </a:r>
            <a:endParaRPr lang="en-US" sz="2400" dirty="0"/>
          </a:p>
        </p:txBody>
      </p:sp>
      <p:grpSp>
        <p:nvGrpSpPr>
          <p:cNvPr id="23" name="Group 22">
            <a:extLst>
              <a:ext uri="{FF2B5EF4-FFF2-40B4-BE49-F238E27FC236}">
                <a16:creationId xmlns:a16="http://schemas.microsoft.com/office/drawing/2014/main" id="{511ADA19-E1D5-E1CB-935D-2BDF40971370}"/>
              </a:ext>
            </a:extLst>
          </p:cNvPr>
          <p:cNvGrpSpPr/>
          <p:nvPr/>
        </p:nvGrpSpPr>
        <p:grpSpPr>
          <a:xfrm>
            <a:off x="351567" y="2626578"/>
            <a:ext cx="1042273" cy="2933701"/>
            <a:chOff x="710089" y="1564719"/>
            <a:chExt cx="1042273" cy="2933701"/>
          </a:xfrm>
        </p:grpSpPr>
        <p:sp>
          <p:nvSpPr>
            <p:cNvPr id="4" name="Shape 1"/>
            <p:cNvSpPr/>
            <p:nvPr/>
          </p:nvSpPr>
          <p:spPr>
            <a:xfrm>
              <a:off x="938331" y="1564719"/>
              <a:ext cx="45719" cy="2933701"/>
            </a:xfrm>
            <a:prstGeom prst="roundRect">
              <a:avLst>
                <a:gd name="adj" fmla="val 372785"/>
              </a:avLst>
            </a:prstGeom>
            <a:solidFill>
              <a:srgbClr val="CBCBCC"/>
            </a:solidFill>
            <a:ln/>
          </p:spPr>
          <p:txBody>
            <a:bodyPr/>
            <a:lstStyle/>
            <a:p>
              <a:endParaRPr lang="en-GB"/>
            </a:p>
          </p:txBody>
        </p:sp>
        <p:grpSp>
          <p:nvGrpSpPr>
            <p:cNvPr id="22" name="Group 21">
              <a:extLst>
                <a:ext uri="{FF2B5EF4-FFF2-40B4-BE49-F238E27FC236}">
                  <a16:creationId xmlns:a16="http://schemas.microsoft.com/office/drawing/2014/main" id="{319365F0-714D-2665-3F1F-7DDEF2858C4A}"/>
                </a:ext>
              </a:extLst>
            </p:cNvPr>
            <p:cNvGrpSpPr/>
            <p:nvPr/>
          </p:nvGrpSpPr>
          <p:grpSpPr>
            <a:xfrm>
              <a:off x="710089" y="1564719"/>
              <a:ext cx="1042273" cy="2933701"/>
              <a:chOff x="710089" y="1564719"/>
              <a:chExt cx="1042273" cy="2933701"/>
            </a:xfrm>
          </p:grpSpPr>
          <p:sp>
            <p:nvSpPr>
              <p:cNvPr id="5" name="Shape 2"/>
              <p:cNvSpPr/>
              <p:nvPr/>
            </p:nvSpPr>
            <p:spPr>
              <a:xfrm>
                <a:off x="1143714" y="1781532"/>
                <a:ext cx="608648" cy="22860"/>
              </a:xfrm>
              <a:prstGeom prst="roundRect">
                <a:avLst>
                  <a:gd name="adj" fmla="val 372785"/>
                </a:avLst>
              </a:prstGeom>
              <a:solidFill>
                <a:srgbClr val="CBCBCC"/>
              </a:solidFill>
              <a:ln/>
            </p:spPr>
            <p:txBody>
              <a:bodyPr/>
              <a:lstStyle/>
              <a:p>
                <a:endParaRPr lang="en-GB"/>
              </a:p>
            </p:txBody>
          </p:sp>
          <p:sp>
            <p:nvSpPr>
              <p:cNvPr id="6" name="Shape 3"/>
              <p:cNvSpPr/>
              <p:nvPr/>
            </p:nvSpPr>
            <p:spPr>
              <a:xfrm>
                <a:off x="710089" y="1564719"/>
                <a:ext cx="456486" cy="456486"/>
              </a:xfrm>
              <a:prstGeom prst="roundRect">
                <a:avLst>
                  <a:gd name="adj" fmla="val 18668"/>
                </a:avLst>
              </a:prstGeom>
              <a:solidFill>
                <a:srgbClr val="E5E5E6"/>
              </a:solidFill>
              <a:ln w="7620">
                <a:solidFill>
                  <a:srgbClr val="CBCBCC"/>
                </a:solidFill>
                <a:prstDash val="solid"/>
              </a:ln>
            </p:spPr>
            <p:txBody>
              <a:bodyPr/>
              <a:lstStyle/>
              <a:p>
                <a:endParaRPr lang="en-GB"/>
              </a:p>
            </p:txBody>
          </p:sp>
          <p:pic>
            <p:nvPicPr>
              <p:cNvPr id="7" name="Image 1" descr="preencoded.png"/>
              <p:cNvPicPr>
                <a:picLocks noChangeAspect="1"/>
              </p:cNvPicPr>
              <p:nvPr/>
            </p:nvPicPr>
            <p:blipFill>
              <a:blip r:embed="rId4"/>
              <a:stretch>
                <a:fillRect/>
              </a:stretch>
            </p:blipFill>
            <p:spPr>
              <a:xfrm>
                <a:off x="786170" y="1602760"/>
                <a:ext cx="304324" cy="380405"/>
              </a:xfrm>
              <a:prstGeom prst="rect">
                <a:avLst/>
              </a:prstGeom>
            </p:spPr>
          </p:pic>
          <p:sp>
            <p:nvSpPr>
              <p:cNvPr id="10" name="Shape 6"/>
              <p:cNvSpPr/>
              <p:nvPr/>
            </p:nvSpPr>
            <p:spPr>
              <a:xfrm>
                <a:off x="1143714" y="3020139"/>
                <a:ext cx="608648" cy="22860"/>
              </a:xfrm>
              <a:prstGeom prst="roundRect">
                <a:avLst>
                  <a:gd name="adj" fmla="val 372785"/>
                </a:avLst>
              </a:prstGeom>
              <a:solidFill>
                <a:srgbClr val="CBCBCC"/>
              </a:solidFill>
              <a:ln/>
            </p:spPr>
            <p:txBody>
              <a:bodyPr/>
              <a:lstStyle/>
              <a:p>
                <a:endParaRPr lang="en-GB"/>
              </a:p>
            </p:txBody>
          </p:sp>
          <p:sp>
            <p:nvSpPr>
              <p:cNvPr id="11" name="Shape 7"/>
              <p:cNvSpPr/>
              <p:nvPr/>
            </p:nvSpPr>
            <p:spPr>
              <a:xfrm>
                <a:off x="710089" y="2803327"/>
                <a:ext cx="456486" cy="456486"/>
              </a:xfrm>
              <a:prstGeom prst="roundRect">
                <a:avLst>
                  <a:gd name="adj" fmla="val 18668"/>
                </a:avLst>
              </a:prstGeom>
              <a:solidFill>
                <a:srgbClr val="E5E5E6"/>
              </a:solidFill>
              <a:ln w="7620">
                <a:solidFill>
                  <a:srgbClr val="CBCBCC"/>
                </a:solidFill>
                <a:prstDash val="solid"/>
              </a:ln>
            </p:spPr>
            <p:txBody>
              <a:bodyPr/>
              <a:lstStyle/>
              <a:p>
                <a:endParaRPr lang="en-GB"/>
              </a:p>
            </p:txBody>
          </p:sp>
          <p:sp>
            <p:nvSpPr>
              <p:cNvPr id="15" name="Shape 10"/>
              <p:cNvSpPr/>
              <p:nvPr/>
            </p:nvSpPr>
            <p:spPr>
              <a:xfrm>
                <a:off x="1143714" y="4258747"/>
                <a:ext cx="608648" cy="22860"/>
              </a:xfrm>
              <a:prstGeom prst="roundRect">
                <a:avLst>
                  <a:gd name="adj" fmla="val 372785"/>
                </a:avLst>
              </a:prstGeom>
              <a:solidFill>
                <a:srgbClr val="CBCBCC"/>
              </a:solidFill>
              <a:ln/>
            </p:spPr>
            <p:txBody>
              <a:bodyPr/>
              <a:lstStyle/>
              <a:p>
                <a:endParaRPr lang="en-GB"/>
              </a:p>
            </p:txBody>
          </p:sp>
          <p:sp>
            <p:nvSpPr>
              <p:cNvPr id="16" name="Shape 11"/>
              <p:cNvSpPr/>
              <p:nvPr/>
            </p:nvSpPr>
            <p:spPr>
              <a:xfrm>
                <a:off x="710089" y="4041934"/>
                <a:ext cx="456486" cy="456486"/>
              </a:xfrm>
              <a:prstGeom prst="roundRect">
                <a:avLst>
                  <a:gd name="adj" fmla="val 18668"/>
                </a:avLst>
              </a:prstGeom>
              <a:solidFill>
                <a:srgbClr val="E5E5E6"/>
              </a:solidFill>
              <a:ln w="7620">
                <a:solidFill>
                  <a:srgbClr val="CBCBCC"/>
                </a:solidFill>
                <a:prstDash val="solid"/>
              </a:ln>
            </p:spPr>
            <p:txBody>
              <a:bodyPr/>
              <a:lstStyle/>
              <a:p>
                <a:endParaRPr lang="en-GB"/>
              </a:p>
            </p:txBody>
          </p:sp>
          <p:pic>
            <p:nvPicPr>
              <p:cNvPr id="17" name="Image 3" descr="preencoded.png"/>
              <p:cNvPicPr>
                <a:picLocks noChangeAspect="1"/>
              </p:cNvPicPr>
              <p:nvPr/>
            </p:nvPicPr>
            <p:blipFill>
              <a:blip r:embed="rId5"/>
              <a:stretch>
                <a:fillRect/>
              </a:stretch>
            </p:blipFill>
            <p:spPr>
              <a:xfrm>
                <a:off x="786170" y="4079974"/>
                <a:ext cx="304324" cy="380405"/>
              </a:xfrm>
              <a:prstGeom prst="rect">
                <a:avLst/>
              </a:prstGeom>
            </p:spPr>
          </p:pic>
        </p:grpSp>
      </p:grpSp>
      <p:sp>
        <p:nvSpPr>
          <p:cNvPr id="18" name="Text 12"/>
          <p:cNvSpPr/>
          <p:nvPr/>
        </p:nvSpPr>
        <p:spPr>
          <a:xfrm>
            <a:off x="1587792" y="5173444"/>
            <a:ext cx="2536269" cy="316944"/>
          </a:xfrm>
          <a:prstGeom prst="rect">
            <a:avLst/>
          </a:prstGeom>
          <a:noFill/>
          <a:ln/>
        </p:spPr>
        <p:txBody>
          <a:bodyPr wrap="none" lIns="0" tIns="0" rIns="0" bIns="0" rtlCol="0" anchor="t"/>
          <a:lstStyle/>
          <a:p>
            <a:pPr marL="0" indent="0" algn="l">
              <a:lnSpc>
                <a:spcPts val="24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End device voltage</a:t>
            </a:r>
            <a:endParaRPr lang="en-US" sz="2400"/>
          </a:p>
        </p:txBody>
      </p:sp>
      <p:sp>
        <p:nvSpPr>
          <p:cNvPr id="19" name="Text 13"/>
          <p:cNvSpPr/>
          <p:nvPr/>
        </p:nvSpPr>
        <p:spPr>
          <a:xfrm>
            <a:off x="1587792" y="5612071"/>
            <a:ext cx="6481167" cy="324564"/>
          </a:xfrm>
          <a:prstGeom prst="rect">
            <a:avLst/>
          </a:prstGeom>
          <a:noFill/>
          <a:ln/>
        </p:spPr>
        <p:txBody>
          <a:bodyPr wrap="none" lIns="0" tIns="0" rIns="0" bIns="0" rtlCol="0" anchor="t"/>
          <a:lstStyle/>
          <a:p>
            <a:pPr marL="0" indent="0" algn="l">
              <a:lnSpc>
                <a:spcPts val="25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 remaining voltage available at the end of the circuit.</a:t>
            </a:r>
            <a:endParaRPr lang="en-US" sz="2400" dirty="0"/>
          </a:p>
        </p:txBody>
      </p:sp>
      <p:pic>
        <p:nvPicPr>
          <p:cNvPr id="20" name="Picture 19" descr="preencoded.png">
            <a:extLst>
              <a:ext uri="{FF2B5EF4-FFF2-40B4-BE49-F238E27FC236}">
                <a16:creationId xmlns:a16="http://schemas.microsoft.com/office/drawing/2014/main" id="{C8A8EF50-6E26-7DC9-091F-9A460627490A}"/>
              </a:ext>
            </a:extLst>
          </p:cNvPr>
          <p:cNvPicPr>
            <a:picLocks noChangeAspect="1"/>
          </p:cNvPicPr>
          <p:nvPr/>
        </p:nvPicPr>
        <p:blipFill>
          <a:blip r:embed="rId6"/>
          <a:stretch>
            <a:fillRect/>
          </a:stretch>
        </p:blipFill>
        <p:spPr>
          <a:xfrm>
            <a:off x="436038" y="3952286"/>
            <a:ext cx="306274" cy="31560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28398-D93A-3AD6-74E5-9EC4078B26F6}"/>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EFB1B78E-7159-6D5D-F24A-58353A99011C}"/>
              </a:ext>
            </a:extLst>
          </p:cNvPr>
          <p:cNvPicPr>
            <a:picLocks/>
          </p:cNvPicPr>
          <p:nvPr/>
        </p:nvPicPr>
        <p:blipFill>
          <a:blip r:embed="rId3"/>
          <a:stretch>
            <a:fillRect/>
          </a:stretch>
        </p:blipFill>
        <p:spPr>
          <a:xfrm>
            <a:off x="10388184" y="1244185"/>
            <a:ext cx="3762911" cy="5795220"/>
          </a:xfrm>
          <a:prstGeom prst="rect">
            <a:avLst/>
          </a:prstGeom>
        </p:spPr>
      </p:pic>
      <p:sp>
        <p:nvSpPr>
          <p:cNvPr id="3" name="Text 0">
            <a:extLst>
              <a:ext uri="{FF2B5EF4-FFF2-40B4-BE49-F238E27FC236}">
                <a16:creationId xmlns:a16="http://schemas.microsoft.com/office/drawing/2014/main" id="{02CA1EB1-4297-7A10-6C21-EA65A2B6E51E}"/>
              </a:ext>
            </a:extLst>
          </p:cNvPr>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49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Voltage drop in dc circuits</a:t>
            </a:r>
            <a:endParaRPr lang="en-US" sz="3600"/>
          </a:p>
        </p:txBody>
      </p:sp>
      <p:sp>
        <p:nvSpPr>
          <p:cNvPr id="20" name="Text 14">
            <a:extLst>
              <a:ext uri="{FF2B5EF4-FFF2-40B4-BE49-F238E27FC236}">
                <a16:creationId xmlns:a16="http://schemas.microsoft.com/office/drawing/2014/main" id="{192F7CD1-E1B5-AA69-6599-5DE431144165}"/>
              </a:ext>
            </a:extLst>
          </p:cNvPr>
          <p:cNvSpPr/>
          <p:nvPr/>
        </p:nvSpPr>
        <p:spPr>
          <a:xfrm>
            <a:off x="367743" y="2048465"/>
            <a:ext cx="9505599" cy="1298258"/>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Voltage drop is a critical consideration in fire and security systems, especially for devices located far from power sources.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Insufficient voltage can cause sensors and alarms to malfunction or fail completely. Circuit designs must account for wire resistance and component voltage drops to make reliable systems.</a:t>
            </a:r>
            <a:endParaRPr lang="en-US" sz="2400" dirty="0"/>
          </a:p>
        </p:txBody>
      </p:sp>
      <p:sp>
        <p:nvSpPr>
          <p:cNvPr id="21" name="Text 15">
            <a:extLst>
              <a:ext uri="{FF2B5EF4-FFF2-40B4-BE49-F238E27FC236}">
                <a16:creationId xmlns:a16="http://schemas.microsoft.com/office/drawing/2014/main" id="{1C68F093-329E-0AEC-E615-E1F8B6BF6CDC}"/>
              </a:ext>
            </a:extLst>
          </p:cNvPr>
          <p:cNvSpPr/>
          <p:nvPr/>
        </p:nvSpPr>
        <p:spPr>
          <a:xfrm>
            <a:off x="367743" y="4750242"/>
            <a:ext cx="9385856" cy="973693"/>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 long cable runs, voltage drop calculations ensure that devices at the end of the line receive adequate power to function correctly under all conditions, including emergency situations.</a:t>
            </a:r>
            <a:endParaRPr lang="en-US" sz="2400" dirty="0"/>
          </a:p>
        </p:txBody>
      </p:sp>
    </p:spTree>
    <p:extLst>
      <p:ext uri="{BB962C8B-B14F-4D97-AF65-F5344CB8AC3E}">
        <p14:creationId xmlns:p14="http://schemas.microsoft.com/office/powerpoint/2010/main" val="37558534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1012715"/>
            <a:ext cx="14630400" cy="2637473"/>
          </a:xfrm>
          <a:prstGeom prst="rect">
            <a:avLst/>
          </a:prstGeom>
        </p:spPr>
      </p:pic>
      <p:sp>
        <p:nvSpPr>
          <p:cNvPr id="3" name="Text 0"/>
          <p:cNvSpPr/>
          <p:nvPr/>
        </p:nvSpPr>
        <p:spPr>
          <a:xfrm>
            <a:off x="342901" y="3785116"/>
            <a:ext cx="7709059" cy="659368"/>
          </a:xfrm>
          <a:prstGeom prst="rect">
            <a:avLst/>
          </a:prstGeom>
          <a:noFill/>
          <a:ln/>
        </p:spPr>
        <p:txBody>
          <a:bodyPr wrap="none" lIns="0" tIns="0" rIns="0" bIns="0" rtlCol="0" anchor="t"/>
          <a:lstStyle/>
          <a:p>
            <a:pPr marL="0" indent="0" algn="l">
              <a:lnSpc>
                <a:spcPts val="51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Electrical power in DC circuits</a:t>
            </a:r>
            <a:endParaRPr lang="en-US" sz="3600"/>
          </a:p>
        </p:txBody>
      </p:sp>
      <p:grpSp>
        <p:nvGrpSpPr>
          <p:cNvPr id="17" name="Group 16">
            <a:extLst>
              <a:ext uri="{FF2B5EF4-FFF2-40B4-BE49-F238E27FC236}">
                <a16:creationId xmlns:a16="http://schemas.microsoft.com/office/drawing/2014/main" id="{51EE0A0F-0D58-9034-F7A6-A63902852CB9}"/>
              </a:ext>
            </a:extLst>
          </p:cNvPr>
          <p:cNvGrpSpPr/>
          <p:nvPr/>
        </p:nvGrpSpPr>
        <p:grpSpPr>
          <a:xfrm>
            <a:off x="303372" y="4790242"/>
            <a:ext cx="13320593" cy="1870830"/>
            <a:chOff x="571501" y="4361021"/>
            <a:chExt cx="13320593" cy="1870830"/>
          </a:xfrm>
        </p:grpSpPr>
        <p:sp>
          <p:nvSpPr>
            <p:cNvPr id="4" name="Shape 1"/>
            <p:cNvSpPr/>
            <p:nvPr/>
          </p:nvSpPr>
          <p:spPr>
            <a:xfrm>
              <a:off x="738426" y="4361021"/>
              <a:ext cx="474702" cy="474702"/>
            </a:xfrm>
            <a:prstGeom prst="roundRect">
              <a:avLst>
                <a:gd name="adj" fmla="val 18669"/>
              </a:avLst>
            </a:prstGeom>
            <a:solidFill>
              <a:srgbClr val="E5E5E6"/>
            </a:solidFill>
            <a:ln w="7620">
              <a:solidFill>
                <a:srgbClr val="CBCBCC"/>
              </a:solidFill>
              <a:prstDash val="solid"/>
            </a:ln>
          </p:spPr>
          <p:txBody>
            <a:bodyPr/>
            <a:lstStyle/>
            <a:p>
              <a:endParaRPr lang="en-GB" sz="2400"/>
            </a:p>
          </p:txBody>
        </p:sp>
        <p:pic>
          <p:nvPicPr>
            <p:cNvPr id="5" name="Image 1" descr="preencoded.png"/>
            <p:cNvPicPr>
              <a:picLocks noChangeAspect="1"/>
            </p:cNvPicPr>
            <p:nvPr/>
          </p:nvPicPr>
          <p:blipFill>
            <a:blip r:embed="rId4"/>
            <a:stretch>
              <a:fillRect/>
            </a:stretch>
          </p:blipFill>
          <p:spPr>
            <a:xfrm>
              <a:off x="817483" y="4400550"/>
              <a:ext cx="316468" cy="395526"/>
            </a:xfrm>
            <a:prstGeom prst="rect">
              <a:avLst/>
            </a:prstGeom>
          </p:spPr>
        </p:pic>
        <p:sp>
          <p:nvSpPr>
            <p:cNvPr id="6" name="Text 2"/>
            <p:cNvSpPr/>
            <p:nvPr/>
          </p:nvSpPr>
          <p:spPr>
            <a:xfrm>
              <a:off x="1424107" y="4433530"/>
              <a:ext cx="3523059" cy="659130"/>
            </a:xfrm>
            <a:prstGeom prst="rect">
              <a:avLst/>
            </a:prstGeom>
            <a:noFill/>
            <a:ln/>
          </p:spPr>
          <p:txBody>
            <a:bodyPr wrap="square" lIns="0" tIns="0" rIns="0" bIns="0" rtlCol="0" anchor="t"/>
            <a:lstStyle/>
            <a:p>
              <a:pPr marL="0" indent="0" algn="l">
                <a:lnSpc>
                  <a:spcPts val="25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P = V × I (Watts = Volts × Amperes)</a:t>
              </a:r>
              <a:endParaRPr lang="en-US" sz="2400"/>
            </a:p>
          </p:txBody>
        </p:sp>
        <p:sp>
          <p:nvSpPr>
            <p:cNvPr id="7" name="Text 3"/>
            <p:cNvSpPr/>
            <p:nvPr/>
          </p:nvSpPr>
          <p:spPr>
            <a:xfrm>
              <a:off x="571501" y="5219224"/>
              <a:ext cx="4375666" cy="1012627"/>
            </a:xfrm>
            <a:prstGeom prst="rect">
              <a:avLst/>
            </a:prstGeom>
            <a:noFill/>
            <a:ln/>
          </p:spPr>
          <p:txBody>
            <a:bodyPr wrap="square" lIns="0" tIns="0" rIns="0" bIns="0" rtlCol="0" anchor="t"/>
            <a:lstStyle/>
            <a:p>
              <a:pPr marL="0" indent="0" algn="l">
                <a:lnSpc>
                  <a:spcPts val="26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Power equals voltage multiplied by current, measuring the rate at which energy is transferred in a circuit.</a:t>
              </a:r>
              <a:endParaRPr lang="en-US" sz="2400"/>
            </a:p>
          </p:txBody>
        </p:sp>
        <p:sp>
          <p:nvSpPr>
            <p:cNvPr id="8" name="Shape 4"/>
            <p:cNvSpPr/>
            <p:nvPr/>
          </p:nvSpPr>
          <p:spPr>
            <a:xfrm>
              <a:off x="5210889" y="4361021"/>
              <a:ext cx="474702" cy="474702"/>
            </a:xfrm>
            <a:prstGeom prst="roundRect">
              <a:avLst>
                <a:gd name="adj" fmla="val 18669"/>
              </a:avLst>
            </a:prstGeom>
            <a:solidFill>
              <a:srgbClr val="E5E5E6"/>
            </a:solidFill>
            <a:ln w="7620">
              <a:solidFill>
                <a:srgbClr val="CBCBCC"/>
              </a:solidFill>
              <a:prstDash val="solid"/>
            </a:ln>
          </p:spPr>
          <p:txBody>
            <a:bodyPr/>
            <a:lstStyle/>
            <a:p>
              <a:endParaRPr lang="en-GB" sz="2400"/>
            </a:p>
          </p:txBody>
        </p:sp>
        <p:sp>
          <p:nvSpPr>
            <p:cNvPr id="10" name="Text 5"/>
            <p:cNvSpPr/>
            <p:nvPr/>
          </p:nvSpPr>
          <p:spPr>
            <a:xfrm>
              <a:off x="5896570" y="4433530"/>
              <a:ext cx="3523059" cy="659130"/>
            </a:xfrm>
            <a:prstGeom prst="rect">
              <a:avLst/>
            </a:prstGeom>
            <a:noFill/>
            <a:ln/>
          </p:spPr>
          <p:txBody>
            <a:bodyPr wrap="square" lIns="0" tIns="0" rIns="0" bIns="0" rtlCol="0" anchor="t"/>
            <a:lstStyle/>
            <a:p>
              <a:pPr marL="0" indent="0" algn="l">
                <a:lnSpc>
                  <a:spcPts val="25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P = I² × R (Watts = Amperes² × Ohms)</a:t>
              </a:r>
              <a:endParaRPr lang="en-US" sz="2400"/>
            </a:p>
          </p:txBody>
        </p:sp>
        <p:sp>
          <p:nvSpPr>
            <p:cNvPr id="11" name="Text 6"/>
            <p:cNvSpPr/>
            <p:nvPr/>
          </p:nvSpPr>
          <p:spPr>
            <a:xfrm>
              <a:off x="5289948" y="5219224"/>
              <a:ext cx="4129682" cy="1012627"/>
            </a:xfrm>
            <a:prstGeom prst="rect">
              <a:avLst/>
            </a:prstGeom>
            <a:noFill/>
            <a:ln/>
          </p:spPr>
          <p:txBody>
            <a:bodyPr wrap="square" lIns="0" tIns="0" rIns="0" bIns="0" rtlCol="0" anchor="t"/>
            <a:lstStyle/>
            <a:p>
              <a:pPr marL="0" indent="0" algn="l">
                <a:lnSpc>
                  <a:spcPts val="26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Power can also be calculated from current and resistance, critical for heat dissipation calculations.</a:t>
              </a:r>
              <a:endParaRPr lang="en-US" sz="2400"/>
            </a:p>
          </p:txBody>
        </p:sp>
        <p:sp>
          <p:nvSpPr>
            <p:cNvPr id="12" name="Shape 7"/>
            <p:cNvSpPr/>
            <p:nvPr/>
          </p:nvSpPr>
          <p:spPr>
            <a:xfrm>
              <a:off x="9683353" y="4361021"/>
              <a:ext cx="474702" cy="474702"/>
            </a:xfrm>
            <a:prstGeom prst="roundRect">
              <a:avLst>
                <a:gd name="adj" fmla="val 18669"/>
              </a:avLst>
            </a:prstGeom>
            <a:solidFill>
              <a:srgbClr val="E5E5E6"/>
            </a:solidFill>
            <a:ln w="7620">
              <a:solidFill>
                <a:srgbClr val="CBCBCC"/>
              </a:solidFill>
              <a:prstDash val="solid"/>
            </a:ln>
          </p:spPr>
          <p:txBody>
            <a:bodyPr/>
            <a:lstStyle/>
            <a:p>
              <a:endParaRPr lang="en-GB" sz="2400"/>
            </a:p>
          </p:txBody>
        </p:sp>
        <p:pic>
          <p:nvPicPr>
            <p:cNvPr id="13" name="Image 3" descr="preencoded.png"/>
            <p:cNvPicPr>
              <a:picLocks noChangeAspect="1"/>
            </p:cNvPicPr>
            <p:nvPr/>
          </p:nvPicPr>
          <p:blipFill>
            <a:blip r:embed="rId5"/>
            <a:stretch>
              <a:fillRect/>
            </a:stretch>
          </p:blipFill>
          <p:spPr>
            <a:xfrm>
              <a:off x="9762411" y="4400550"/>
              <a:ext cx="316468" cy="395526"/>
            </a:xfrm>
            <a:prstGeom prst="rect">
              <a:avLst/>
            </a:prstGeom>
          </p:spPr>
        </p:pic>
        <p:sp>
          <p:nvSpPr>
            <p:cNvPr id="14" name="Text 8"/>
            <p:cNvSpPr/>
            <p:nvPr/>
          </p:nvSpPr>
          <p:spPr>
            <a:xfrm>
              <a:off x="10369034" y="4433530"/>
              <a:ext cx="3523059" cy="659130"/>
            </a:xfrm>
            <a:prstGeom prst="rect">
              <a:avLst/>
            </a:prstGeom>
            <a:noFill/>
            <a:ln/>
          </p:spPr>
          <p:txBody>
            <a:bodyPr wrap="square" lIns="0" tIns="0" rIns="0" bIns="0" rtlCol="0" anchor="t"/>
            <a:lstStyle/>
            <a:p>
              <a:pPr marL="0" indent="0" algn="l">
                <a:lnSpc>
                  <a:spcPts val="25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P = V² ÷ R (Watts = Volts² ÷ Ohms)</a:t>
              </a:r>
              <a:endParaRPr lang="en-US" sz="2400"/>
            </a:p>
          </p:txBody>
        </p:sp>
        <p:sp>
          <p:nvSpPr>
            <p:cNvPr id="15" name="Text 9"/>
            <p:cNvSpPr/>
            <p:nvPr/>
          </p:nvSpPr>
          <p:spPr>
            <a:xfrm>
              <a:off x="9762412" y="5219224"/>
              <a:ext cx="4129682" cy="1012627"/>
            </a:xfrm>
            <a:prstGeom prst="rect">
              <a:avLst/>
            </a:prstGeom>
            <a:noFill/>
            <a:ln/>
          </p:spPr>
          <p:txBody>
            <a:bodyPr wrap="square" lIns="0" tIns="0" rIns="0" bIns="0" rtlCol="0" anchor="t"/>
            <a:lstStyle/>
            <a:p>
              <a:pPr marL="0" indent="0" algn="l">
                <a:lnSpc>
                  <a:spcPts val="26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Alternative power calculation from voltage and resistance, useful when current measurement is impractical.</a:t>
              </a:r>
              <a:endParaRPr lang="en-US" sz="2400"/>
            </a:p>
          </p:txBody>
        </p:sp>
      </p:grpSp>
      <p:pic>
        <p:nvPicPr>
          <p:cNvPr id="18" name="Image 1" descr="preencoded.png">
            <a:extLst>
              <a:ext uri="{FF2B5EF4-FFF2-40B4-BE49-F238E27FC236}">
                <a16:creationId xmlns:a16="http://schemas.microsoft.com/office/drawing/2014/main" id="{099B0939-4D3E-46B0-7C55-33C2CFB5438A}"/>
              </a:ext>
            </a:extLst>
          </p:cNvPr>
          <p:cNvPicPr>
            <a:picLocks noChangeAspect="1"/>
          </p:cNvPicPr>
          <p:nvPr/>
        </p:nvPicPr>
        <p:blipFill>
          <a:blip r:embed="rId6"/>
          <a:srcRect l="33071" t="34193" r="31821" b="32903"/>
          <a:stretch>
            <a:fillRect/>
          </a:stretch>
        </p:blipFill>
        <p:spPr>
          <a:xfrm>
            <a:off x="524199" y="4789987"/>
            <a:ext cx="377209" cy="432033"/>
          </a:xfrm>
          <a:prstGeom prst="rect">
            <a:avLst/>
          </a:prstGeom>
        </p:spPr>
      </p:pic>
      <p:pic>
        <p:nvPicPr>
          <p:cNvPr id="19" name="Graphic 18" descr="Mathematics outline">
            <a:extLst>
              <a:ext uri="{FF2B5EF4-FFF2-40B4-BE49-F238E27FC236}">
                <a16:creationId xmlns:a16="http://schemas.microsoft.com/office/drawing/2014/main" id="{5937D588-4253-1744-147E-ACC823C5B84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014951" y="4854149"/>
            <a:ext cx="338667" cy="338667"/>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4182CB-F87A-B5AF-586C-4DB8FEC64980}"/>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0D60C189-F436-02A6-BD44-F9759F4D8CCB}"/>
              </a:ext>
            </a:extLst>
          </p:cNvPr>
          <p:cNvPicPr>
            <a:picLocks noChangeAspect="1"/>
          </p:cNvPicPr>
          <p:nvPr/>
        </p:nvPicPr>
        <p:blipFill>
          <a:blip r:embed="rId3"/>
          <a:stretch>
            <a:fillRect/>
          </a:stretch>
        </p:blipFill>
        <p:spPr>
          <a:xfrm>
            <a:off x="0" y="1012715"/>
            <a:ext cx="14630400" cy="2637473"/>
          </a:xfrm>
          <a:prstGeom prst="rect">
            <a:avLst/>
          </a:prstGeom>
        </p:spPr>
      </p:pic>
      <p:sp>
        <p:nvSpPr>
          <p:cNvPr id="3" name="Text 0">
            <a:extLst>
              <a:ext uri="{FF2B5EF4-FFF2-40B4-BE49-F238E27FC236}">
                <a16:creationId xmlns:a16="http://schemas.microsoft.com/office/drawing/2014/main" id="{7E004040-49DB-6801-9EB2-DE60A9E357D0}"/>
              </a:ext>
            </a:extLst>
          </p:cNvPr>
          <p:cNvSpPr/>
          <p:nvPr/>
        </p:nvSpPr>
        <p:spPr>
          <a:xfrm>
            <a:off x="358141" y="3810417"/>
            <a:ext cx="7709059" cy="659368"/>
          </a:xfrm>
          <a:prstGeom prst="rect">
            <a:avLst/>
          </a:prstGeom>
          <a:noFill/>
          <a:ln/>
        </p:spPr>
        <p:txBody>
          <a:bodyPr wrap="none" lIns="0" tIns="0" rIns="0" bIns="0" rtlCol="0" anchor="t"/>
          <a:lstStyle/>
          <a:p>
            <a:pPr marL="0" indent="0" algn="l">
              <a:lnSpc>
                <a:spcPts val="51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Electrical power in DC circuits</a:t>
            </a:r>
            <a:endParaRPr lang="en-US" sz="3600"/>
          </a:p>
        </p:txBody>
      </p:sp>
      <p:sp>
        <p:nvSpPr>
          <p:cNvPr id="16" name="Text 10">
            <a:extLst>
              <a:ext uri="{FF2B5EF4-FFF2-40B4-BE49-F238E27FC236}">
                <a16:creationId xmlns:a16="http://schemas.microsoft.com/office/drawing/2014/main" id="{22A59908-94CA-9CE5-9728-F27BF7976B4E}"/>
              </a:ext>
            </a:extLst>
          </p:cNvPr>
          <p:cNvSpPr/>
          <p:nvPr/>
        </p:nvSpPr>
        <p:spPr>
          <a:xfrm>
            <a:off x="358141" y="4671217"/>
            <a:ext cx="13673545" cy="1012627"/>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Understanding power consumption is crucial for fire and security system design. It determines battery backup requirements, heat generation, and system endurance during power outages.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Efficient power management extends system reliability and reduces operational costs while ensuring continuous protection.</a:t>
            </a:r>
            <a:endParaRPr lang="en-US" sz="2400" dirty="0"/>
          </a:p>
        </p:txBody>
      </p:sp>
    </p:spTree>
    <p:extLst>
      <p:ext uri="{BB962C8B-B14F-4D97-AF65-F5344CB8AC3E}">
        <p14:creationId xmlns:p14="http://schemas.microsoft.com/office/powerpoint/2010/main" val="4581831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Arial"/>
                <a:ea typeface="Arial Black Bold"/>
                <a:cs typeface="Arial"/>
              </a:rPr>
              <a:t>Material properties: Conductors vs Insulators</a:t>
            </a:r>
            <a:endParaRPr lang="en-US" sz="3600">
              <a:latin typeface="Arial"/>
              <a:ea typeface="Arial Black Bold"/>
              <a:cs typeface="Arial"/>
            </a:endParaRPr>
          </a:p>
        </p:txBody>
      </p:sp>
      <p:sp>
        <p:nvSpPr>
          <p:cNvPr id="3" name="Text 1"/>
          <p:cNvSpPr/>
          <p:nvPr/>
        </p:nvSpPr>
        <p:spPr>
          <a:xfrm>
            <a:off x="301224" y="2281111"/>
            <a:ext cx="2835235" cy="354330"/>
          </a:xfrm>
          <a:prstGeom prst="rect">
            <a:avLst/>
          </a:prstGeom>
          <a:noFill/>
          <a:ln/>
        </p:spPr>
        <p:txBody>
          <a:bodyPr wrap="none" lIns="0" tIns="0" rIns="0" bIns="0" rtlCol="0" anchor="t"/>
          <a:lstStyle/>
          <a:p>
            <a:pPr marL="0" indent="0" algn="l">
              <a:lnSpc>
                <a:spcPts val="2750"/>
              </a:lnSpc>
              <a:buNone/>
            </a:pPr>
            <a:r>
              <a:rPr lang="en-US" sz="3200" b="1">
                <a:latin typeface="Arial" panose="020B0604020202020204" pitchFamily="34" charset="0"/>
                <a:ea typeface="Arial Black Bold" pitchFamily="34" charset="-122"/>
                <a:cs typeface="Arial" panose="020B0604020202020204" pitchFamily="34" charset="0"/>
              </a:rPr>
              <a:t>Conductors</a:t>
            </a:r>
            <a:endParaRPr lang="en-US" sz="3200"/>
          </a:p>
        </p:txBody>
      </p:sp>
      <p:sp>
        <p:nvSpPr>
          <p:cNvPr id="4" name="Text 2"/>
          <p:cNvSpPr/>
          <p:nvPr/>
        </p:nvSpPr>
        <p:spPr>
          <a:xfrm>
            <a:off x="301224" y="2845331"/>
            <a:ext cx="6244709" cy="725805"/>
          </a:xfrm>
          <a:prstGeom prst="rect">
            <a:avLst/>
          </a:prstGeom>
          <a:noFill/>
          <a:ln/>
        </p:spPr>
        <p:txBody>
          <a:bodyPr wrap="square" lIns="0" tIns="0" rIns="0" bIns="0" rtlCol="0" anchor="t"/>
          <a:lstStyle/>
          <a:p>
            <a:pPr marL="0" indent="0" algn="l">
              <a:lnSpc>
                <a:spcPct val="110000"/>
              </a:lnSpc>
              <a:spcAft>
                <a:spcPts val="1200"/>
              </a:spcAft>
              <a:buNone/>
            </a:pPr>
            <a:r>
              <a:rPr lang="en-US" sz="2400">
                <a:solidFill>
                  <a:srgbClr val="000000"/>
                </a:solidFill>
                <a:latin typeface="Arial" panose="020B0604020202020204" pitchFamily="34" charset="0"/>
                <a:ea typeface="Arial Black" pitchFamily="34" charset="-122"/>
                <a:cs typeface="Arial" panose="020B0604020202020204" pitchFamily="34" charset="0"/>
              </a:rPr>
              <a:t>Materials with loosely bound outer electrons that can move freely through the atomic structure.</a:t>
            </a:r>
          </a:p>
          <a:p>
            <a:pPr marL="0" indent="0" algn="l">
              <a:lnSpc>
                <a:spcPts val="2850"/>
              </a:lnSpc>
              <a:buNone/>
            </a:pPr>
            <a:endParaRPr lang="en-US" sz="2400"/>
          </a:p>
        </p:txBody>
      </p:sp>
      <p:sp>
        <p:nvSpPr>
          <p:cNvPr id="9" name="Text 7"/>
          <p:cNvSpPr/>
          <p:nvPr/>
        </p:nvSpPr>
        <p:spPr>
          <a:xfrm>
            <a:off x="8102955" y="2323837"/>
            <a:ext cx="2835235" cy="354330"/>
          </a:xfrm>
          <a:prstGeom prst="rect">
            <a:avLst/>
          </a:prstGeom>
          <a:noFill/>
          <a:ln/>
        </p:spPr>
        <p:txBody>
          <a:bodyPr wrap="none" lIns="0" tIns="0" rIns="0" bIns="0" rtlCol="0" anchor="t"/>
          <a:lstStyle/>
          <a:p>
            <a:pPr marL="0" indent="0" algn="l">
              <a:lnSpc>
                <a:spcPts val="2750"/>
              </a:lnSpc>
              <a:buNone/>
            </a:pPr>
            <a:r>
              <a:rPr lang="en-US" sz="3200" b="1">
                <a:latin typeface="Arial" panose="020B0604020202020204" pitchFamily="34" charset="0"/>
                <a:ea typeface="Arial Black Bold" pitchFamily="34" charset="-122"/>
                <a:cs typeface="Arial" panose="020B0604020202020204" pitchFamily="34" charset="0"/>
              </a:rPr>
              <a:t>Insulators</a:t>
            </a:r>
            <a:endParaRPr lang="en-US" sz="3200"/>
          </a:p>
        </p:txBody>
      </p:sp>
      <p:sp>
        <p:nvSpPr>
          <p:cNvPr id="10" name="Text 8"/>
          <p:cNvSpPr/>
          <p:nvPr/>
        </p:nvSpPr>
        <p:spPr>
          <a:xfrm>
            <a:off x="8102954" y="2845331"/>
            <a:ext cx="6244709" cy="725805"/>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Materials with tightly bound electrons that resist the flow of electrical current.</a:t>
            </a:r>
            <a:endParaRPr lang="en-US" sz="2400" dirty="0"/>
          </a:p>
        </p:txBody>
      </p:sp>
      <p:sp>
        <p:nvSpPr>
          <p:cNvPr id="11" name="Text 9"/>
          <p:cNvSpPr/>
          <p:nvPr/>
        </p:nvSpPr>
        <p:spPr>
          <a:xfrm>
            <a:off x="7599521" y="3486273"/>
            <a:ext cx="6244709" cy="362903"/>
          </a:xfrm>
          <a:prstGeom prst="rect">
            <a:avLst/>
          </a:prstGeom>
          <a:noFill/>
          <a:ln/>
        </p:spPr>
        <p:txBody>
          <a:bodyPr wrap="none" lIns="0" tIns="0" rIns="0" bIns="0" rtlCol="0" anchor="t"/>
          <a:lstStyle/>
          <a:p>
            <a:pPr marL="342900" indent="-342900" algn="l">
              <a:lnSpc>
                <a:spcPts val="2850"/>
              </a:lnSpc>
              <a:buSzPct val="100000"/>
              <a:buChar char="•"/>
            </a:pPr>
            <a:endParaRPr lang="en-US" sz="2400"/>
          </a:p>
        </p:txBody>
      </p:sp>
      <p:sp>
        <p:nvSpPr>
          <p:cNvPr id="13" name="Text 11"/>
          <p:cNvSpPr/>
          <p:nvPr/>
        </p:nvSpPr>
        <p:spPr>
          <a:xfrm>
            <a:off x="7599521" y="4370670"/>
            <a:ext cx="6244709" cy="362903"/>
          </a:xfrm>
          <a:prstGeom prst="rect">
            <a:avLst/>
          </a:prstGeom>
          <a:noFill/>
          <a:ln/>
        </p:spPr>
        <p:txBody>
          <a:bodyPr wrap="none" lIns="0" tIns="0" rIns="0" bIns="0" rtlCol="0" anchor="t"/>
          <a:lstStyle/>
          <a:p>
            <a:pPr marL="342900" indent="-342900" algn="l">
              <a:lnSpc>
                <a:spcPts val="2850"/>
              </a:lnSpc>
              <a:buSzPct val="100000"/>
              <a:buChar char="•"/>
            </a:pPr>
            <a:endParaRPr lang="en-US" sz="2400"/>
          </a:p>
        </p:txBody>
      </p:sp>
      <p:sp>
        <p:nvSpPr>
          <p:cNvPr id="14" name="Text 12"/>
          <p:cNvSpPr/>
          <p:nvPr/>
        </p:nvSpPr>
        <p:spPr>
          <a:xfrm>
            <a:off x="7599521" y="4812868"/>
            <a:ext cx="6244709" cy="362903"/>
          </a:xfrm>
          <a:prstGeom prst="rect">
            <a:avLst/>
          </a:prstGeom>
          <a:noFill/>
          <a:ln/>
        </p:spPr>
        <p:txBody>
          <a:bodyPr wrap="none" lIns="0" tIns="0" rIns="0" bIns="0" rtlCol="0" anchor="t"/>
          <a:lstStyle/>
          <a:p>
            <a:pPr marL="342900" indent="-342900" algn="l">
              <a:lnSpc>
                <a:spcPts val="2850"/>
              </a:lnSpc>
              <a:buSzPct val="100000"/>
              <a:buChar char="•"/>
            </a:pPr>
            <a:endParaRPr lang="en-US" sz="2400"/>
          </a:p>
        </p:txBody>
      </p:sp>
      <p:sp>
        <p:nvSpPr>
          <p:cNvPr id="16" name="Content Placeholder 2">
            <a:extLst>
              <a:ext uri="{FF2B5EF4-FFF2-40B4-BE49-F238E27FC236}">
                <a16:creationId xmlns:a16="http://schemas.microsoft.com/office/drawing/2014/main" id="{51313CA5-95C6-9116-6AEC-A2316B8662E7}"/>
              </a:ext>
            </a:extLst>
          </p:cNvPr>
          <p:cNvSpPr txBox="1">
            <a:spLocks/>
          </p:cNvSpPr>
          <p:nvPr/>
        </p:nvSpPr>
        <p:spPr>
          <a:xfrm>
            <a:off x="214239" y="4390626"/>
            <a:ext cx="7427812" cy="2041192"/>
          </a:xfrm>
          <a:prstGeom prst="rect">
            <a:avLst/>
          </a:prstGeom>
        </p:spPr>
        <p:txBody>
          <a:bodyPr/>
          <a:lst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a:lstStyle>
          <a:p>
            <a:pPr marL="252000" indent="-252000">
              <a:buFont typeface="Arial" panose="020B0604020202020204" pitchFamily="34" charset="0"/>
              <a:buChar char="•"/>
            </a:pPr>
            <a:r>
              <a:rPr lang="en-GB" sz="2400" kern="0" dirty="0"/>
              <a:t>Copper: Excellent conductivity, widely used</a:t>
            </a:r>
          </a:p>
          <a:p>
            <a:pPr marL="252000" indent="-252000">
              <a:buFont typeface="Arial" panose="020B0604020202020204" pitchFamily="34" charset="0"/>
              <a:buChar char="•"/>
            </a:pPr>
            <a:r>
              <a:rPr lang="en-GB" sz="2400" kern="0" dirty="0"/>
              <a:t>Aluminium: Lighter weight, used in power lines</a:t>
            </a:r>
          </a:p>
          <a:p>
            <a:pPr marL="252000" indent="-252000">
              <a:buFont typeface="Arial" panose="020B0604020202020204" pitchFamily="34" charset="0"/>
              <a:buChar char="•"/>
            </a:pPr>
            <a:r>
              <a:rPr lang="en-GB" sz="2400" kern="0" dirty="0"/>
              <a:t>Gold: Superior corrosion resistance</a:t>
            </a:r>
          </a:p>
          <a:p>
            <a:pPr marL="252000" indent="-252000">
              <a:buFont typeface="Arial" panose="020B0604020202020204" pitchFamily="34" charset="0"/>
              <a:buChar char="•"/>
            </a:pPr>
            <a:r>
              <a:rPr lang="en-GB" sz="2400" kern="0" dirty="0"/>
              <a:t>Silver: Highest conductivity but expensive</a:t>
            </a:r>
          </a:p>
        </p:txBody>
      </p:sp>
      <p:sp>
        <p:nvSpPr>
          <p:cNvPr id="17" name="Content Placeholder 2">
            <a:extLst>
              <a:ext uri="{FF2B5EF4-FFF2-40B4-BE49-F238E27FC236}">
                <a16:creationId xmlns:a16="http://schemas.microsoft.com/office/drawing/2014/main" id="{1C04FAEB-BB81-7A4C-6E38-80217B8954BA}"/>
              </a:ext>
            </a:extLst>
          </p:cNvPr>
          <p:cNvSpPr txBox="1">
            <a:spLocks/>
          </p:cNvSpPr>
          <p:nvPr/>
        </p:nvSpPr>
        <p:spPr>
          <a:xfrm>
            <a:off x="7818634" y="4333216"/>
            <a:ext cx="7427812" cy="2041192"/>
          </a:xfrm>
          <a:prstGeom prst="rect">
            <a:avLst/>
          </a:prstGeom>
        </p:spPr>
        <p:txBody>
          <a:bodyPr/>
          <a:lst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a:lstStyle>
          <a:p>
            <a:pPr marL="252000" indent="-252000">
              <a:buFont typeface="Arial" panose="020B0604020202020204" pitchFamily="34" charset="0"/>
              <a:buChar char="•"/>
            </a:pPr>
            <a:r>
              <a:rPr lang="en-GB" sz="2400" kern="0"/>
              <a:t>Glass: High temperature resistance</a:t>
            </a:r>
          </a:p>
          <a:p>
            <a:pPr marL="252000" indent="-252000">
              <a:buFont typeface="Arial" panose="020B0604020202020204" pitchFamily="34" charset="0"/>
              <a:buChar char="•"/>
            </a:pPr>
            <a:r>
              <a:rPr lang="en-GB" sz="2400" kern="0"/>
              <a:t>Rubber: Flexible, used for cable jackets</a:t>
            </a:r>
          </a:p>
          <a:p>
            <a:pPr marL="252000" indent="-252000">
              <a:buFont typeface="Arial" panose="020B0604020202020204" pitchFamily="34" charset="0"/>
              <a:buChar char="•"/>
            </a:pPr>
            <a:r>
              <a:rPr lang="en-GB" sz="2400" kern="0"/>
              <a:t>Ceramics: Used in high-voltage applications</a:t>
            </a:r>
          </a:p>
          <a:p>
            <a:pPr marL="252000" indent="-252000">
              <a:buFont typeface="Arial" panose="020B0604020202020204" pitchFamily="34" charset="0"/>
              <a:buChar char="•"/>
            </a:pPr>
            <a:r>
              <a:rPr lang="en-GB" sz="2400" kern="0"/>
              <a:t>Plastics</a:t>
            </a:r>
            <a:r>
              <a:rPr lang="en-GB" kern="0"/>
              <a:t>: Versatile and cost-effective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D80A65-3A24-7BDA-2DED-334BE5FFDB73}"/>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509B96A2-8490-377A-02AB-A63779026A28}"/>
              </a:ext>
            </a:extLst>
          </p:cNvPr>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Material properties: Conductors vs. Insulators</a:t>
            </a:r>
            <a:endParaRPr lang="en-US" sz="3600"/>
          </a:p>
        </p:txBody>
      </p:sp>
      <p:sp>
        <p:nvSpPr>
          <p:cNvPr id="15" name="Text 13">
            <a:extLst>
              <a:ext uri="{FF2B5EF4-FFF2-40B4-BE49-F238E27FC236}">
                <a16:creationId xmlns:a16="http://schemas.microsoft.com/office/drawing/2014/main" id="{4CFFE115-860B-B5A3-3005-4D7E9A06DF58}"/>
              </a:ext>
            </a:extLst>
          </p:cNvPr>
          <p:cNvSpPr/>
          <p:nvPr/>
        </p:nvSpPr>
        <p:spPr>
          <a:xfrm>
            <a:off x="325290" y="2063717"/>
            <a:ext cx="13249195" cy="1088708"/>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 correct selection of conductors and insulators is critical in fire detection and security systems. Conductors must maintain signal integrity while insulators prevent short circuits and electrical hazards, especially in environments with extreme temperatures or corrosive conditions.</a:t>
            </a:r>
            <a:endParaRPr lang="en-US" sz="2400" dirty="0"/>
          </a:p>
        </p:txBody>
      </p:sp>
    </p:spTree>
    <p:extLst>
      <p:ext uri="{BB962C8B-B14F-4D97-AF65-F5344CB8AC3E}">
        <p14:creationId xmlns:p14="http://schemas.microsoft.com/office/powerpoint/2010/main" val="40784898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1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Series resistive circuits</a:t>
            </a:r>
            <a:endParaRPr lang="en-US" sz="3600"/>
          </a:p>
        </p:txBody>
      </p:sp>
      <p:grpSp>
        <p:nvGrpSpPr>
          <p:cNvPr id="19" name="Group 18">
            <a:extLst>
              <a:ext uri="{FF2B5EF4-FFF2-40B4-BE49-F238E27FC236}">
                <a16:creationId xmlns:a16="http://schemas.microsoft.com/office/drawing/2014/main" id="{6BF7B45A-67F2-AEA9-17FC-8F5F73643F80}"/>
              </a:ext>
            </a:extLst>
          </p:cNvPr>
          <p:cNvGrpSpPr/>
          <p:nvPr/>
        </p:nvGrpSpPr>
        <p:grpSpPr>
          <a:xfrm>
            <a:off x="735329" y="2244209"/>
            <a:ext cx="13054727" cy="3841551"/>
            <a:chOff x="735330" y="1823561"/>
            <a:chExt cx="13054727" cy="3841551"/>
          </a:xfrm>
        </p:grpSpPr>
        <p:sp>
          <p:nvSpPr>
            <p:cNvPr id="3" name="Shape 1"/>
            <p:cNvSpPr/>
            <p:nvPr/>
          </p:nvSpPr>
          <p:spPr>
            <a:xfrm>
              <a:off x="735330" y="1823561"/>
              <a:ext cx="2193250" cy="1210508"/>
            </a:xfrm>
            <a:prstGeom prst="roundRect">
              <a:avLst>
                <a:gd name="adj" fmla="val 7290"/>
              </a:avLst>
            </a:prstGeom>
            <a:solidFill>
              <a:srgbClr val="E5E5E6"/>
            </a:solidFill>
            <a:ln w="7620">
              <a:solidFill>
                <a:srgbClr val="CBCBCC"/>
              </a:solidFill>
              <a:prstDash val="solid"/>
            </a:ln>
          </p:spPr>
          <p:txBody>
            <a:bodyPr/>
            <a:lstStyle/>
            <a:p>
              <a:endParaRPr lang="en-GB"/>
            </a:p>
          </p:txBody>
        </p:sp>
        <p:pic>
          <p:nvPicPr>
            <p:cNvPr id="4" name="Image 0" descr="preencoded.png"/>
            <p:cNvPicPr>
              <a:picLocks noChangeAspect="1"/>
            </p:cNvPicPr>
            <p:nvPr/>
          </p:nvPicPr>
          <p:blipFill>
            <a:blip r:embed="rId3"/>
            <a:stretch>
              <a:fillRect/>
            </a:stretch>
          </p:blipFill>
          <p:spPr>
            <a:xfrm>
              <a:off x="1684258" y="2244209"/>
              <a:ext cx="295394" cy="369213"/>
            </a:xfrm>
            <a:prstGeom prst="rect">
              <a:avLst/>
            </a:prstGeom>
          </p:spPr>
        </p:pic>
        <p:sp>
          <p:nvSpPr>
            <p:cNvPr id="5" name="Text 2"/>
            <p:cNvSpPr/>
            <p:nvPr/>
          </p:nvSpPr>
          <p:spPr>
            <a:xfrm>
              <a:off x="3138607" y="2033588"/>
              <a:ext cx="2210395" cy="328255"/>
            </a:xfrm>
            <a:prstGeom prst="rect">
              <a:avLst/>
            </a:prstGeom>
            <a:noFill/>
            <a:ln/>
          </p:spPr>
          <p:txBody>
            <a:bodyPr wrap="none" lIns="0" tIns="0" rIns="0" bIns="0" rtlCol="0" anchor="t"/>
            <a:lstStyle/>
            <a:p>
              <a:pPr marL="0" indent="0" algn="l">
                <a:lnSpc>
                  <a:spcPts val="25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Total resistance</a:t>
              </a:r>
              <a:endParaRPr lang="en-US" sz="2400"/>
            </a:p>
          </p:txBody>
        </p:sp>
        <p:sp>
          <p:nvSpPr>
            <p:cNvPr id="6" name="Text 3"/>
            <p:cNvSpPr/>
            <p:nvPr/>
          </p:nvSpPr>
          <p:spPr>
            <a:xfrm>
              <a:off x="3138607" y="2487811"/>
              <a:ext cx="2210395" cy="336233"/>
            </a:xfrm>
            <a:prstGeom prst="rect">
              <a:avLst/>
            </a:prstGeom>
            <a:noFill/>
            <a:ln/>
          </p:spPr>
          <p:txBody>
            <a:bodyPr wrap="none" lIns="0" tIns="0" rIns="0" bIns="0" rtlCol="0" anchor="t"/>
            <a:lstStyle/>
            <a:p>
              <a:pPr marL="0" indent="0" algn="l">
                <a:lnSpc>
                  <a:spcPts val="26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RT = R1 + R2 + R3 + ...</a:t>
              </a:r>
              <a:endParaRPr lang="en-US" sz="2400"/>
            </a:p>
          </p:txBody>
        </p:sp>
        <p:sp>
          <p:nvSpPr>
            <p:cNvPr id="7" name="Shape 4"/>
            <p:cNvSpPr/>
            <p:nvPr/>
          </p:nvSpPr>
          <p:spPr>
            <a:xfrm>
              <a:off x="3033593" y="3024545"/>
              <a:ext cx="10756463" cy="11430"/>
            </a:xfrm>
            <a:prstGeom prst="roundRect">
              <a:avLst>
                <a:gd name="adj" fmla="val 772014"/>
              </a:avLst>
            </a:prstGeom>
            <a:solidFill>
              <a:srgbClr val="CBCBCC"/>
            </a:solidFill>
            <a:ln/>
          </p:spPr>
          <p:txBody>
            <a:bodyPr/>
            <a:lstStyle/>
            <a:p>
              <a:endParaRPr lang="en-GB"/>
            </a:p>
          </p:txBody>
        </p:sp>
        <p:sp>
          <p:nvSpPr>
            <p:cNvPr id="8" name="Shape 5"/>
            <p:cNvSpPr/>
            <p:nvPr/>
          </p:nvSpPr>
          <p:spPr>
            <a:xfrm>
              <a:off x="735330" y="3139083"/>
              <a:ext cx="4386501" cy="1210508"/>
            </a:xfrm>
            <a:prstGeom prst="roundRect">
              <a:avLst>
                <a:gd name="adj" fmla="val 7290"/>
              </a:avLst>
            </a:prstGeom>
            <a:solidFill>
              <a:srgbClr val="E5E5E6"/>
            </a:solidFill>
            <a:ln w="7620">
              <a:solidFill>
                <a:srgbClr val="CBCBCC"/>
              </a:solidFill>
              <a:prstDash val="solid"/>
            </a:ln>
          </p:spPr>
          <p:txBody>
            <a:bodyPr/>
            <a:lstStyle/>
            <a:p>
              <a:endParaRPr lang="en-GB"/>
            </a:p>
          </p:txBody>
        </p:sp>
        <p:pic>
          <p:nvPicPr>
            <p:cNvPr id="9" name="Image 1" descr="preencoded.png"/>
            <p:cNvPicPr>
              <a:picLocks noChangeAspect="1"/>
            </p:cNvPicPr>
            <p:nvPr/>
          </p:nvPicPr>
          <p:blipFill>
            <a:blip r:embed="rId4"/>
            <a:stretch>
              <a:fillRect/>
            </a:stretch>
          </p:blipFill>
          <p:spPr>
            <a:xfrm>
              <a:off x="2780824" y="3559731"/>
              <a:ext cx="295394" cy="369213"/>
            </a:xfrm>
            <a:prstGeom prst="rect">
              <a:avLst/>
            </a:prstGeom>
          </p:spPr>
        </p:pic>
        <p:sp>
          <p:nvSpPr>
            <p:cNvPr id="10" name="Text 6"/>
            <p:cNvSpPr/>
            <p:nvPr/>
          </p:nvSpPr>
          <p:spPr>
            <a:xfrm>
              <a:off x="5331857" y="3349109"/>
              <a:ext cx="2626162" cy="328255"/>
            </a:xfrm>
            <a:prstGeom prst="rect">
              <a:avLst/>
            </a:prstGeom>
            <a:noFill/>
            <a:ln/>
          </p:spPr>
          <p:txBody>
            <a:bodyPr wrap="none" lIns="0" tIns="0" rIns="0" bIns="0" rtlCol="0" anchor="t"/>
            <a:lstStyle/>
            <a:p>
              <a:pPr marL="0" indent="0" algn="l">
                <a:lnSpc>
                  <a:spcPts val="25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Current flow</a:t>
              </a:r>
              <a:endParaRPr lang="en-US" sz="2400"/>
            </a:p>
          </p:txBody>
        </p:sp>
        <p:sp>
          <p:nvSpPr>
            <p:cNvPr id="11" name="Text 7"/>
            <p:cNvSpPr/>
            <p:nvPr/>
          </p:nvSpPr>
          <p:spPr>
            <a:xfrm>
              <a:off x="5331857" y="3803333"/>
              <a:ext cx="3630454" cy="336233"/>
            </a:xfrm>
            <a:prstGeom prst="rect">
              <a:avLst/>
            </a:prstGeom>
            <a:noFill/>
            <a:ln/>
          </p:spPr>
          <p:txBody>
            <a:bodyPr wrap="none" lIns="0" tIns="0" rIns="0" bIns="0" rtlCol="0" anchor="t"/>
            <a:lstStyle/>
            <a:p>
              <a:pPr marL="0" indent="0" algn="l">
                <a:lnSpc>
                  <a:spcPts val="26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Current is identical through all resistors</a:t>
              </a:r>
              <a:endParaRPr lang="en-US" sz="2400"/>
            </a:p>
          </p:txBody>
        </p:sp>
        <p:sp>
          <p:nvSpPr>
            <p:cNvPr id="12" name="Shape 8"/>
            <p:cNvSpPr/>
            <p:nvPr/>
          </p:nvSpPr>
          <p:spPr>
            <a:xfrm>
              <a:off x="5226844" y="4340066"/>
              <a:ext cx="8563213" cy="11430"/>
            </a:xfrm>
            <a:prstGeom prst="roundRect">
              <a:avLst>
                <a:gd name="adj" fmla="val 772014"/>
              </a:avLst>
            </a:prstGeom>
            <a:solidFill>
              <a:srgbClr val="CBCBCC"/>
            </a:solidFill>
            <a:ln/>
          </p:spPr>
          <p:txBody>
            <a:bodyPr/>
            <a:lstStyle/>
            <a:p>
              <a:endParaRPr lang="en-GB"/>
            </a:p>
          </p:txBody>
        </p:sp>
        <p:sp>
          <p:nvSpPr>
            <p:cNvPr id="13" name="Shape 9"/>
            <p:cNvSpPr/>
            <p:nvPr/>
          </p:nvSpPr>
          <p:spPr>
            <a:xfrm>
              <a:off x="735330" y="4454604"/>
              <a:ext cx="6579870" cy="1210508"/>
            </a:xfrm>
            <a:prstGeom prst="roundRect">
              <a:avLst>
                <a:gd name="adj" fmla="val 7290"/>
              </a:avLst>
            </a:prstGeom>
            <a:solidFill>
              <a:srgbClr val="E5E5E6"/>
            </a:solidFill>
            <a:ln w="7620">
              <a:solidFill>
                <a:srgbClr val="CBCBCC"/>
              </a:solidFill>
              <a:prstDash val="solid"/>
            </a:ln>
          </p:spPr>
          <p:txBody>
            <a:bodyPr/>
            <a:lstStyle/>
            <a:p>
              <a:endParaRPr lang="en-GB"/>
            </a:p>
          </p:txBody>
        </p:sp>
        <p:sp>
          <p:nvSpPr>
            <p:cNvPr id="15" name="Text 10"/>
            <p:cNvSpPr/>
            <p:nvPr/>
          </p:nvSpPr>
          <p:spPr>
            <a:xfrm>
              <a:off x="7525226" y="4664631"/>
              <a:ext cx="2626162" cy="328255"/>
            </a:xfrm>
            <a:prstGeom prst="rect">
              <a:avLst/>
            </a:prstGeom>
            <a:noFill/>
            <a:ln/>
          </p:spPr>
          <p:txBody>
            <a:bodyPr wrap="none" lIns="0" tIns="0" rIns="0" bIns="0" rtlCol="0" anchor="t"/>
            <a:lstStyle/>
            <a:p>
              <a:pPr marL="0" indent="0" algn="l">
                <a:lnSpc>
                  <a:spcPts val="25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Voltage division</a:t>
              </a:r>
              <a:endParaRPr lang="en-US" sz="2400"/>
            </a:p>
          </p:txBody>
        </p:sp>
        <p:sp>
          <p:nvSpPr>
            <p:cNvPr id="16" name="Text 11"/>
            <p:cNvSpPr/>
            <p:nvPr/>
          </p:nvSpPr>
          <p:spPr>
            <a:xfrm>
              <a:off x="7525226" y="5118854"/>
              <a:ext cx="4366617" cy="336233"/>
            </a:xfrm>
            <a:prstGeom prst="rect">
              <a:avLst/>
            </a:prstGeom>
            <a:noFill/>
            <a:ln/>
          </p:spPr>
          <p:txBody>
            <a:bodyPr wrap="none" lIns="0" tIns="0" rIns="0" bIns="0" rtlCol="0" anchor="t"/>
            <a:lstStyle/>
            <a:p>
              <a:pPr marL="0" indent="0" algn="l">
                <a:lnSpc>
                  <a:spcPts val="26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Voltage drops proportional to resistance values</a:t>
              </a:r>
              <a:endParaRPr lang="en-US" sz="2400"/>
            </a:p>
          </p:txBody>
        </p:sp>
      </p:grpSp>
      <p:pic>
        <p:nvPicPr>
          <p:cNvPr id="18" name="Picture 17" descr="preencoded.png">
            <a:extLst>
              <a:ext uri="{FF2B5EF4-FFF2-40B4-BE49-F238E27FC236}">
                <a16:creationId xmlns:a16="http://schemas.microsoft.com/office/drawing/2014/main" id="{F3F6B6CC-9FD2-4822-DAAB-21CE5B143EB9}"/>
              </a:ext>
            </a:extLst>
          </p:cNvPr>
          <p:cNvPicPr>
            <a:picLocks noChangeAspect="1"/>
          </p:cNvPicPr>
          <p:nvPr/>
        </p:nvPicPr>
        <p:blipFill>
          <a:blip r:embed="rId5"/>
          <a:stretch>
            <a:fillRect/>
          </a:stretch>
        </p:blipFill>
        <p:spPr>
          <a:xfrm>
            <a:off x="3660005" y="5347453"/>
            <a:ext cx="306274" cy="315602"/>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4EDFA-6BBA-65BF-5CF1-D81736E7D157}"/>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676F1B62-00BF-1956-2377-C56473F28F00}"/>
              </a:ext>
            </a:extLst>
          </p:cNvPr>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1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Series resistive circuits</a:t>
            </a:r>
            <a:endParaRPr lang="en-US" sz="3600"/>
          </a:p>
        </p:txBody>
      </p:sp>
      <p:sp>
        <p:nvSpPr>
          <p:cNvPr id="17" name="Text 12">
            <a:extLst>
              <a:ext uri="{FF2B5EF4-FFF2-40B4-BE49-F238E27FC236}">
                <a16:creationId xmlns:a16="http://schemas.microsoft.com/office/drawing/2014/main" id="{BFF6C8CD-72A0-5AE6-68AF-955F279B9C56}"/>
              </a:ext>
            </a:extLst>
          </p:cNvPr>
          <p:cNvSpPr/>
          <p:nvPr/>
        </p:nvSpPr>
        <p:spPr>
          <a:xfrm>
            <a:off x="301224" y="2095802"/>
            <a:ext cx="12828270" cy="672465"/>
          </a:xfrm>
          <a:prstGeom prst="rect">
            <a:avLst/>
          </a:prstGeom>
          <a:noFill/>
          <a:ln/>
        </p:spPr>
        <p:txBody>
          <a:bodyPr wrap="square" lIns="0" tIns="0" rIns="0" bIns="0" rtlCol="0" anchor="t"/>
          <a:lstStyle/>
          <a:p>
            <a:pPr marL="0" indent="0" algn="l">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In series circuits, the same current flows through all components, but the voltage is divided among them proportionally to their resistance. This principle is crucial for voltage divider networks used in sensor interfaces and reference voltage generation in security systems.</a:t>
            </a:r>
            <a:endParaRPr lang="en-US" sz="2400"/>
          </a:p>
        </p:txBody>
      </p:sp>
      <p:sp>
        <p:nvSpPr>
          <p:cNvPr id="18" name="Text 13">
            <a:extLst>
              <a:ext uri="{FF2B5EF4-FFF2-40B4-BE49-F238E27FC236}">
                <a16:creationId xmlns:a16="http://schemas.microsoft.com/office/drawing/2014/main" id="{C5E29CDD-DAA6-443F-5513-C2EE419F04C8}"/>
              </a:ext>
            </a:extLst>
          </p:cNvPr>
          <p:cNvSpPr/>
          <p:nvPr/>
        </p:nvSpPr>
        <p:spPr>
          <a:xfrm>
            <a:off x="301224" y="3778567"/>
            <a:ext cx="8426087" cy="672465"/>
          </a:xfrm>
          <a:prstGeom prst="rect">
            <a:avLst/>
          </a:prstGeom>
          <a:noFill/>
          <a:ln/>
        </p:spPr>
        <p:txBody>
          <a:bodyPr wrap="square" lIns="0" tIns="0" rIns="0" bIns="0" rtlCol="0" anchor="t"/>
          <a:lstStyle/>
          <a:p>
            <a:pPr marL="0" indent="0" algn="l">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When designing fire alarm circuits, understanding series resistance helps engineers calculate the voltage available to end-of-line devices and determine appropriate wire gauges for long cable runs to maintain system reliability.</a:t>
            </a:r>
            <a:endParaRPr lang="en-US" sz="2400"/>
          </a:p>
        </p:txBody>
      </p:sp>
      <p:pic>
        <p:nvPicPr>
          <p:cNvPr id="4" name="Picture 3" descr="A diagram of an electrical circuit&#10;&#10;AI-generated content may be incorrect.">
            <a:extLst>
              <a:ext uri="{FF2B5EF4-FFF2-40B4-BE49-F238E27FC236}">
                <a16:creationId xmlns:a16="http://schemas.microsoft.com/office/drawing/2014/main" id="{7716A526-BC55-7D6B-AD68-67FE363ABD3D}"/>
              </a:ext>
            </a:extLst>
          </p:cNvPr>
          <p:cNvPicPr>
            <a:picLocks noChangeAspect="1"/>
          </p:cNvPicPr>
          <p:nvPr/>
        </p:nvPicPr>
        <p:blipFill>
          <a:blip r:embed="rId3"/>
          <a:srcRect l="7520"/>
          <a:stretch>
            <a:fillRect/>
          </a:stretch>
        </p:blipFill>
        <p:spPr>
          <a:xfrm>
            <a:off x="9078685" y="4080343"/>
            <a:ext cx="5360413" cy="2898144"/>
          </a:xfrm>
          <a:prstGeom prst="rect">
            <a:avLst/>
          </a:prstGeom>
        </p:spPr>
      </p:pic>
    </p:spTree>
    <p:extLst>
      <p:ext uri="{BB962C8B-B14F-4D97-AF65-F5344CB8AC3E}">
        <p14:creationId xmlns:p14="http://schemas.microsoft.com/office/powerpoint/2010/main" val="16651801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pic>
        <p:nvPicPr>
          <p:cNvPr id="9" name="Image 2" descr="preencoded.png"/>
          <p:cNvPicPr>
            <a:picLocks noChangeAspect="1"/>
          </p:cNvPicPr>
          <p:nvPr/>
        </p:nvPicPr>
        <p:blipFill>
          <a:blip r:embed="rId3"/>
          <a:stretch>
            <a:fillRect/>
          </a:stretch>
        </p:blipFill>
        <p:spPr>
          <a:xfrm>
            <a:off x="4999194" y="1990964"/>
            <a:ext cx="4631888" cy="4631888"/>
          </a:xfrm>
          <a:prstGeom prst="rect">
            <a:avLst/>
          </a:prstGeom>
        </p:spPr>
      </p:pic>
      <p:pic>
        <p:nvPicPr>
          <p:cNvPr id="13" name="Image 4" descr="preencoded.png"/>
          <p:cNvPicPr>
            <a:picLocks noChangeAspect="1"/>
          </p:cNvPicPr>
          <p:nvPr/>
        </p:nvPicPr>
        <p:blipFill>
          <a:blip r:embed="rId4"/>
          <a:stretch>
            <a:fillRect/>
          </a:stretch>
        </p:blipFill>
        <p:spPr>
          <a:xfrm>
            <a:off x="4999193" y="1990964"/>
            <a:ext cx="4631888" cy="4631888"/>
          </a:xfrm>
          <a:prstGeom prst="rect">
            <a:avLst/>
          </a:prstGeom>
        </p:spPr>
      </p:pic>
      <p:pic>
        <p:nvPicPr>
          <p:cNvPr id="17" name="Image 6" descr="preencoded.png"/>
          <p:cNvPicPr>
            <a:picLocks noChangeAspect="1"/>
          </p:cNvPicPr>
          <p:nvPr/>
        </p:nvPicPr>
        <p:blipFill>
          <a:blip r:embed="rId5"/>
          <a:stretch>
            <a:fillRect/>
          </a:stretch>
        </p:blipFill>
        <p:spPr>
          <a:xfrm>
            <a:off x="4999195" y="1990964"/>
            <a:ext cx="4631888" cy="4631888"/>
          </a:xfrm>
          <a:prstGeom prst="rect">
            <a:avLst/>
          </a:prstGeom>
        </p:spPr>
      </p:pic>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490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Parallel resistive circuits</a:t>
            </a:r>
            <a:endParaRPr lang="en-US" sz="3600"/>
          </a:p>
        </p:txBody>
      </p:sp>
      <p:sp>
        <p:nvSpPr>
          <p:cNvPr id="3" name="Text 1"/>
          <p:cNvSpPr/>
          <p:nvPr/>
        </p:nvSpPr>
        <p:spPr>
          <a:xfrm>
            <a:off x="2206347" y="2314694"/>
            <a:ext cx="2493645" cy="311587"/>
          </a:xfrm>
          <a:prstGeom prst="rect">
            <a:avLst/>
          </a:prstGeom>
          <a:noFill/>
          <a:ln/>
        </p:spPr>
        <p:txBody>
          <a:bodyPr wrap="none" lIns="0" tIns="0" rIns="0" bIns="0" rtlCol="0" anchor="t"/>
          <a:lstStyle/>
          <a:p>
            <a:pPr marL="0" indent="0" algn="r">
              <a:lnSpc>
                <a:spcPts val="24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Total resistance</a:t>
            </a:r>
            <a:endParaRPr lang="en-US" sz="2400"/>
          </a:p>
        </p:txBody>
      </p:sp>
      <p:sp>
        <p:nvSpPr>
          <p:cNvPr id="4" name="Text 2"/>
          <p:cNvSpPr/>
          <p:nvPr/>
        </p:nvSpPr>
        <p:spPr>
          <a:xfrm>
            <a:off x="698183" y="2745938"/>
            <a:ext cx="4001810" cy="319207"/>
          </a:xfrm>
          <a:prstGeom prst="rect">
            <a:avLst/>
          </a:prstGeom>
          <a:noFill/>
          <a:ln/>
        </p:spPr>
        <p:txBody>
          <a:bodyPr wrap="none" lIns="0" tIns="0" rIns="0" bIns="0" rtlCol="0" anchor="t"/>
          <a:lstStyle/>
          <a:p>
            <a:pPr marL="0" indent="0" algn="r">
              <a:lnSpc>
                <a:spcPts val="25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1/RT = 1/R1 + 1/R2 + 1/R3 + ...</a:t>
            </a:r>
            <a:endParaRPr lang="en-US" sz="2400"/>
          </a:p>
        </p:txBody>
      </p:sp>
      <p:pic>
        <p:nvPicPr>
          <p:cNvPr id="5" name="Image 0" descr="preencoded.png"/>
          <p:cNvPicPr>
            <a:picLocks noChangeAspect="1"/>
          </p:cNvPicPr>
          <p:nvPr/>
        </p:nvPicPr>
        <p:blipFill>
          <a:blip r:embed="rId6"/>
          <a:stretch>
            <a:fillRect/>
          </a:stretch>
        </p:blipFill>
        <p:spPr>
          <a:xfrm>
            <a:off x="4999193" y="2005441"/>
            <a:ext cx="4631888" cy="4631888"/>
          </a:xfrm>
          <a:prstGeom prst="rect">
            <a:avLst/>
          </a:prstGeom>
        </p:spPr>
      </p:pic>
      <p:pic>
        <p:nvPicPr>
          <p:cNvPr id="6" name="Image 1" descr="preencoded.png"/>
          <p:cNvPicPr>
            <a:picLocks noChangeAspect="1"/>
          </p:cNvPicPr>
          <p:nvPr/>
        </p:nvPicPr>
        <p:blipFill>
          <a:blip r:embed="rId7"/>
          <a:stretch>
            <a:fillRect/>
          </a:stretch>
        </p:blipFill>
        <p:spPr>
          <a:xfrm>
            <a:off x="6136709" y="2896419"/>
            <a:ext cx="298490" cy="373023"/>
          </a:xfrm>
          <a:prstGeom prst="rect">
            <a:avLst/>
          </a:prstGeom>
        </p:spPr>
      </p:pic>
      <p:sp>
        <p:nvSpPr>
          <p:cNvPr id="7" name="Text 3"/>
          <p:cNvSpPr/>
          <p:nvPr/>
        </p:nvSpPr>
        <p:spPr>
          <a:xfrm>
            <a:off x="9930287" y="2310824"/>
            <a:ext cx="2493645" cy="311587"/>
          </a:xfrm>
          <a:prstGeom prst="rect">
            <a:avLst/>
          </a:prstGeom>
          <a:noFill/>
          <a:ln/>
        </p:spPr>
        <p:txBody>
          <a:bodyPr wrap="none" lIns="0" tIns="0" rIns="0" bIns="0" rtlCol="0" anchor="t"/>
          <a:lstStyle/>
          <a:p>
            <a:pPr marL="0" indent="0" algn="l">
              <a:lnSpc>
                <a:spcPts val="24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Current division</a:t>
            </a:r>
            <a:endParaRPr lang="en-US" sz="2400"/>
          </a:p>
        </p:txBody>
      </p:sp>
      <p:sp>
        <p:nvSpPr>
          <p:cNvPr id="8" name="Text 4"/>
          <p:cNvSpPr/>
          <p:nvPr/>
        </p:nvSpPr>
        <p:spPr>
          <a:xfrm>
            <a:off x="9930287" y="2762370"/>
            <a:ext cx="4001929" cy="638413"/>
          </a:xfrm>
          <a:prstGeom prst="rect">
            <a:avLst/>
          </a:prstGeom>
          <a:noFill/>
          <a:ln/>
        </p:spPr>
        <p:txBody>
          <a:bodyPr wrap="square" lIns="0" tIns="0" rIns="0" bIns="0" rtlCol="0" anchor="t"/>
          <a:lstStyle/>
          <a:p>
            <a:pPr marL="0" indent="0" algn="l">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Current divides inversely proportional to resistance</a:t>
            </a:r>
            <a:endParaRPr lang="en-US" sz="2400"/>
          </a:p>
        </p:txBody>
      </p:sp>
      <p:pic>
        <p:nvPicPr>
          <p:cNvPr id="10" name="Image 3" descr="preencoded.png"/>
          <p:cNvPicPr>
            <a:picLocks noChangeAspect="1"/>
          </p:cNvPicPr>
          <p:nvPr/>
        </p:nvPicPr>
        <p:blipFill>
          <a:blip r:embed="rId8"/>
          <a:stretch>
            <a:fillRect/>
          </a:stretch>
        </p:blipFill>
        <p:spPr>
          <a:xfrm>
            <a:off x="8383155" y="3029744"/>
            <a:ext cx="298490" cy="373023"/>
          </a:xfrm>
          <a:prstGeom prst="rect">
            <a:avLst/>
          </a:prstGeom>
        </p:spPr>
      </p:pic>
      <p:sp>
        <p:nvSpPr>
          <p:cNvPr id="11" name="Text 5"/>
          <p:cNvSpPr/>
          <p:nvPr/>
        </p:nvSpPr>
        <p:spPr>
          <a:xfrm>
            <a:off x="9930289" y="4780240"/>
            <a:ext cx="2493645" cy="311587"/>
          </a:xfrm>
          <a:prstGeom prst="rect">
            <a:avLst/>
          </a:prstGeom>
          <a:noFill/>
          <a:ln/>
        </p:spPr>
        <p:txBody>
          <a:bodyPr wrap="none" lIns="0" tIns="0" rIns="0" bIns="0" rtlCol="0" anchor="t"/>
          <a:lstStyle/>
          <a:p>
            <a:pPr marL="0" indent="0" algn="l">
              <a:lnSpc>
                <a:spcPts val="24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Voltage distribution</a:t>
            </a:r>
            <a:endParaRPr lang="en-US" sz="2400"/>
          </a:p>
        </p:txBody>
      </p:sp>
      <p:sp>
        <p:nvSpPr>
          <p:cNvPr id="12" name="Text 6"/>
          <p:cNvSpPr/>
          <p:nvPr/>
        </p:nvSpPr>
        <p:spPr>
          <a:xfrm>
            <a:off x="9930289" y="5211485"/>
            <a:ext cx="4001929" cy="726978"/>
          </a:xfrm>
          <a:prstGeom prst="rect">
            <a:avLst/>
          </a:prstGeom>
          <a:noFill/>
          <a:ln/>
        </p:spPr>
        <p:txBody>
          <a:bodyPr wrap="none" lIns="0" tIns="0" rIns="0" bIns="0" rtlCol="0" anchor="t"/>
          <a:lstStyle/>
          <a:p>
            <a:pPr marL="0" indent="0" algn="l">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Voltage is identical across all </a:t>
            </a:r>
          </a:p>
          <a:p>
            <a:pPr marL="0" indent="0" algn="l">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resistors</a:t>
            </a:r>
            <a:endParaRPr lang="en-US" sz="2400"/>
          </a:p>
        </p:txBody>
      </p:sp>
      <p:sp>
        <p:nvSpPr>
          <p:cNvPr id="15" name="Text 7"/>
          <p:cNvSpPr/>
          <p:nvPr/>
        </p:nvSpPr>
        <p:spPr>
          <a:xfrm>
            <a:off x="1933575" y="4620578"/>
            <a:ext cx="2766417" cy="311587"/>
          </a:xfrm>
          <a:prstGeom prst="rect">
            <a:avLst/>
          </a:prstGeom>
          <a:noFill/>
          <a:ln/>
        </p:spPr>
        <p:txBody>
          <a:bodyPr wrap="none" lIns="0" tIns="0" rIns="0" bIns="0" rtlCol="0" anchor="t"/>
          <a:lstStyle/>
          <a:p>
            <a:pPr marL="0" indent="0" algn="r">
              <a:lnSpc>
                <a:spcPts val="24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Lower total resistance</a:t>
            </a:r>
            <a:endParaRPr lang="en-US" sz="2400"/>
          </a:p>
        </p:txBody>
      </p:sp>
      <p:sp>
        <p:nvSpPr>
          <p:cNvPr id="16" name="Text 8"/>
          <p:cNvSpPr/>
          <p:nvPr/>
        </p:nvSpPr>
        <p:spPr>
          <a:xfrm>
            <a:off x="698183" y="5051822"/>
            <a:ext cx="4001810" cy="638413"/>
          </a:xfrm>
          <a:prstGeom prst="rect">
            <a:avLst/>
          </a:prstGeom>
          <a:noFill/>
          <a:ln/>
        </p:spPr>
        <p:txBody>
          <a:bodyPr wrap="square" lIns="0" tIns="0" rIns="0" bIns="0" rtlCol="0" anchor="t"/>
          <a:lstStyle/>
          <a:p>
            <a:pPr marL="0" indent="0" algn="r">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Total resistance is always less than the smallest resistor</a:t>
            </a:r>
            <a:endParaRPr lang="en-US" sz="2400"/>
          </a:p>
        </p:txBody>
      </p:sp>
      <p:pic>
        <p:nvPicPr>
          <p:cNvPr id="18" name="Image 7" descr="preencoded.png"/>
          <p:cNvPicPr>
            <a:picLocks noChangeAspect="1"/>
          </p:cNvPicPr>
          <p:nvPr/>
        </p:nvPicPr>
        <p:blipFill>
          <a:blip r:embed="rId9"/>
          <a:stretch>
            <a:fillRect/>
          </a:stretch>
        </p:blipFill>
        <p:spPr>
          <a:xfrm>
            <a:off x="5935146" y="4960158"/>
            <a:ext cx="298490" cy="373023"/>
          </a:xfrm>
          <a:prstGeom prst="rect">
            <a:avLst/>
          </a:prstGeom>
        </p:spPr>
      </p:pic>
      <p:pic>
        <p:nvPicPr>
          <p:cNvPr id="20" name="Image 1" descr="preencoded.png">
            <a:extLst>
              <a:ext uri="{FF2B5EF4-FFF2-40B4-BE49-F238E27FC236}">
                <a16:creationId xmlns:a16="http://schemas.microsoft.com/office/drawing/2014/main" id="{A662D086-B983-F3C4-843B-14EBDF62E9C4}"/>
              </a:ext>
            </a:extLst>
          </p:cNvPr>
          <p:cNvPicPr>
            <a:picLocks noChangeAspect="1"/>
          </p:cNvPicPr>
          <p:nvPr/>
        </p:nvPicPr>
        <p:blipFill>
          <a:blip r:embed="rId10"/>
          <a:stretch>
            <a:fillRect/>
          </a:stretch>
        </p:blipFill>
        <p:spPr>
          <a:xfrm>
            <a:off x="8174090" y="5385846"/>
            <a:ext cx="295394" cy="369213"/>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A883C1-AD06-DEA8-27BA-F7FF2FE85797}"/>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D131F36D-38EB-6D07-9FF1-F569E36CAADF}"/>
              </a:ext>
            </a:extLst>
          </p:cNvPr>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490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Parallel resistive circuits</a:t>
            </a:r>
            <a:endParaRPr lang="en-US" sz="3600"/>
          </a:p>
        </p:txBody>
      </p:sp>
      <p:sp>
        <p:nvSpPr>
          <p:cNvPr id="19" name="Text 9">
            <a:extLst>
              <a:ext uri="{FF2B5EF4-FFF2-40B4-BE49-F238E27FC236}">
                <a16:creationId xmlns:a16="http://schemas.microsoft.com/office/drawing/2014/main" id="{7CD52095-4137-1240-1647-A875456E85E1}"/>
              </a:ext>
            </a:extLst>
          </p:cNvPr>
          <p:cNvSpPr/>
          <p:nvPr/>
        </p:nvSpPr>
        <p:spPr>
          <a:xfrm>
            <a:off x="347663" y="2058166"/>
            <a:ext cx="13651365" cy="1056868"/>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Parallel circuits are fundamental to many security system designs where multiple sensors or detectors must operate independently while connected to a common power source. The voltage remains consistent across all branches, ensuring reliable operation of all connected devices.</a:t>
            </a:r>
            <a:endParaRPr lang="en-US" sz="2400" dirty="0"/>
          </a:p>
        </p:txBody>
      </p:sp>
      <p:sp>
        <p:nvSpPr>
          <p:cNvPr id="20" name="Text 10">
            <a:extLst>
              <a:ext uri="{FF2B5EF4-FFF2-40B4-BE49-F238E27FC236}">
                <a16:creationId xmlns:a16="http://schemas.microsoft.com/office/drawing/2014/main" id="{9147389D-B72C-DC63-8BC5-24D311D24C70}"/>
              </a:ext>
            </a:extLst>
          </p:cNvPr>
          <p:cNvSpPr/>
          <p:nvPr/>
        </p:nvSpPr>
        <p:spPr>
          <a:xfrm>
            <a:off x="347663" y="3795153"/>
            <a:ext cx="10879587" cy="1734001"/>
          </a:xfrm>
          <a:prstGeom prst="rect">
            <a:avLst/>
          </a:prstGeom>
          <a:noFill/>
          <a:ln/>
        </p:spPr>
        <p:txBody>
          <a:bodyPr wrap="none" lIns="0" tIns="0" rIns="0" bIns="0" rtlCol="0" anchor="t"/>
          <a:lstStyle/>
          <a:p>
            <a:pPr>
              <a:lnSpc>
                <a:spcPct val="110000"/>
              </a:lnSpc>
              <a:spcAft>
                <a:spcPts val="1200"/>
              </a:spcAft>
            </a:pPr>
            <a:r>
              <a:rPr lang="en-US" sz="2400">
                <a:solidFill>
                  <a:srgbClr val="000000"/>
                </a:solidFill>
                <a:latin typeface="Arial"/>
                <a:ea typeface="Arial Black" pitchFamily="34" charset="-122"/>
                <a:cs typeface="Arial"/>
              </a:rPr>
              <a:t>This configuration also provides redundancy - if one branch fails, the others can </a:t>
            </a:r>
            <a:br>
              <a:rPr lang="en-US" sz="2400">
                <a:solidFill>
                  <a:srgbClr val="000000"/>
                </a:solidFill>
                <a:latin typeface="Arial"/>
                <a:ea typeface="Arial Black" pitchFamily="34" charset="-122"/>
                <a:cs typeface="Arial"/>
              </a:rPr>
            </a:br>
            <a:r>
              <a:rPr lang="en-US" sz="2400">
                <a:solidFill>
                  <a:srgbClr val="000000"/>
                </a:solidFill>
                <a:latin typeface="Arial"/>
                <a:ea typeface="Arial Black" pitchFamily="34" charset="-122"/>
                <a:cs typeface="Arial"/>
              </a:rPr>
              <a:t>continue functioning, a critical feature for life safety systems.</a:t>
            </a:r>
            <a:endParaRPr lang="en-US" sz="2400">
              <a:latin typeface="Arial"/>
              <a:cs typeface="Arial"/>
            </a:endParaRPr>
          </a:p>
        </p:txBody>
      </p:sp>
      <p:pic>
        <p:nvPicPr>
          <p:cNvPr id="4" name="Picture 3" descr="A diagram of a circuit&#10;&#10;AI-generated content may be incorrect.">
            <a:extLst>
              <a:ext uri="{FF2B5EF4-FFF2-40B4-BE49-F238E27FC236}">
                <a16:creationId xmlns:a16="http://schemas.microsoft.com/office/drawing/2014/main" id="{91C9C402-9915-A448-7FF5-D4EC9A836D3D}"/>
              </a:ext>
            </a:extLst>
          </p:cNvPr>
          <p:cNvPicPr>
            <a:picLocks noChangeAspect="1"/>
          </p:cNvPicPr>
          <p:nvPr/>
        </p:nvPicPr>
        <p:blipFill>
          <a:blip r:embed="rId3"/>
          <a:stretch>
            <a:fillRect/>
          </a:stretch>
        </p:blipFill>
        <p:spPr>
          <a:xfrm>
            <a:off x="8808619" y="4408715"/>
            <a:ext cx="5028484" cy="2514242"/>
          </a:xfrm>
          <a:prstGeom prst="rect">
            <a:avLst/>
          </a:prstGeom>
        </p:spPr>
      </p:pic>
    </p:spTree>
    <p:extLst>
      <p:ext uri="{BB962C8B-B14F-4D97-AF65-F5344CB8AC3E}">
        <p14:creationId xmlns:p14="http://schemas.microsoft.com/office/powerpoint/2010/main" val="34076314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FB772F-E825-9D87-9E8B-D04BC8A5280C}"/>
              </a:ext>
            </a:extLst>
          </p:cNvPr>
          <p:cNvSpPr>
            <a:spLocks noGrp="1"/>
          </p:cNvSpPr>
          <p:nvPr>
            <p:ph type="title"/>
          </p:nvPr>
        </p:nvSpPr>
        <p:spPr>
          <a:xfrm>
            <a:off x="301224" y="1112590"/>
            <a:ext cx="13899846" cy="646331"/>
          </a:xfrm>
        </p:spPr>
        <p:txBody>
          <a:bodyPr wrap="square" lIns="91440" tIns="45720" rIns="91440" bIns="45720" anchor="ctr" anchorCtr="0">
            <a:spAutoFit/>
          </a:bodyPr>
          <a:lstStyle/>
          <a:p>
            <a:r>
              <a:rPr lang="en-GB" sz="3600">
                <a:ea typeface="ＭＳ Ｐゴシック"/>
                <a:cs typeface="Arial"/>
              </a:rPr>
              <a:t>Introduction</a:t>
            </a:r>
          </a:p>
        </p:txBody>
      </p:sp>
      <p:sp>
        <p:nvSpPr>
          <p:cNvPr id="4" name="Content Placeholder 3">
            <a:extLst>
              <a:ext uri="{FF2B5EF4-FFF2-40B4-BE49-F238E27FC236}">
                <a16:creationId xmlns:a16="http://schemas.microsoft.com/office/drawing/2014/main" id="{183CA12B-98D8-441B-A2DE-6FF2B2597824}"/>
              </a:ext>
            </a:extLst>
          </p:cNvPr>
          <p:cNvSpPr>
            <a:spLocks noGrp="1"/>
          </p:cNvSpPr>
          <p:nvPr>
            <p:ph sz="quarter" idx="10"/>
          </p:nvPr>
        </p:nvSpPr>
        <p:spPr>
          <a:xfrm>
            <a:off x="406709" y="1869185"/>
            <a:ext cx="12122804" cy="5066946"/>
          </a:xfrm>
        </p:spPr>
        <p:txBody>
          <a:bodyPr/>
          <a:lstStyle/>
          <a:p>
            <a:r>
              <a:rPr lang="en-GB" sz="2400" b="0" i="0" dirty="0">
                <a:solidFill>
                  <a:srgbClr val="111111"/>
                </a:solidFill>
                <a:effectLst/>
                <a:latin typeface="Arial"/>
                <a:ea typeface="ＭＳ Ｐゴシック"/>
                <a:cs typeface="Arial"/>
              </a:rPr>
              <a:t>This session covers </a:t>
            </a:r>
            <a:r>
              <a:rPr lang="en-GB" sz="2400" dirty="0">
                <a:solidFill>
                  <a:srgbClr val="111111"/>
                </a:solidFill>
                <a:ea typeface="ＭＳ Ｐゴシック"/>
                <a:cs typeface="Arial"/>
              </a:rPr>
              <a:t>basic principles of electrical and electronic science</a:t>
            </a:r>
            <a:r>
              <a:rPr lang="en-GB" sz="2400" b="0" i="0" dirty="0">
                <a:solidFill>
                  <a:srgbClr val="111111"/>
                </a:solidFill>
                <a:effectLst/>
                <a:latin typeface="Arial"/>
                <a:ea typeface="ＭＳ Ｐゴシック"/>
                <a:cs typeface="Arial"/>
              </a:rPr>
              <a:t>. </a:t>
            </a:r>
          </a:p>
          <a:p>
            <a:r>
              <a:rPr lang="en-GB" sz="2400" b="0" i="0" dirty="0">
                <a:solidFill>
                  <a:srgbClr val="111111"/>
                </a:solidFill>
                <a:effectLst/>
                <a:latin typeface="Arial"/>
                <a:ea typeface="ＭＳ Ｐゴシック"/>
                <a:cs typeface="Arial"/>
              </a:rPr>
              <a:t>We'll </a:t>
            </a:r>
            <a:r>
              <a:rPr lang="en-GB" sz="2400" dirty="0">
                <a:solidFill>
                  <a:srgbClr val="111111"/>
                </a:solidFill>
                <a:latin typeface="Arial"/>
                <a:ea typeface="ＭＳ Ｐゴシック"/>
                <a:cs typeface="Arial"/>
              </a:rPr>
              <a:t>explore</a:t>
            </a:r>
            <a:r>
              <a:rPr lang="en-GB" sz="2400" b="0" i="0" dirty="0">
                <a:solidFill>
                  <a:srgbClr val="111111"/>
                </a:solidFill>
                <a:effectLst/>
                <a:latin typeface="Arial"/>
                <a:ea typeface="ＭＳ Ｐゴシック"/>
                <a:cs typeface="Arial"/>
              </a:rPr>
              <a:t> </a:t>
            </a:r>
            <a:r>
              <a:rPr lang="en-GB" sz="2400" dirty="0">
                <a:solidFill>
                  <a:srgbClr val="111111"/>
                </a:solidFill>
                <a:latin typeface="Arial"/>
                <a:ea typeface="ＭＳ Ｐゴシック"/>
                <a:cs typeface="Arial"/>
              </a:rPr>
              <a:t>the </a:t>
            </a:r>
            <a:r>
              <a:rPr lang="en-GB" sz="2400" b="0" i="0" dirty="0">
                <a:solidFill>
                  <a:srgbClr val="111111"/>
                </a:solidFill>
                <a:effectLst/>
                <a:latin typeface="Arial"/>
                <a:ea typeface="ＭＳ Ｐゴシック"/>
                <a:cs typeface="Arial"/>
              </a:rPr>
              <a:t>fundamental relationships between</a:t>
            </a:r>
            <a:r>
              <a:rPr lang="en-GB" sz="2400" dirty="0">
                <a:solidFill>
                  <a:srgbClr val="111111"/>
                </a:solidFill>
                <a:latin typeface="Arial"/>
                <a:ea typeface="ＭＳ Ｐゴシック"/>
                <a:cs typeface="Arial"/>
              </a:rPr>
              <a:t>:</a:t>
            </a:r>
            <a:endParaRPr lang="en-GB" sz="2400" dirty="0">
              <a:solidFill>
                <a:srgbClr val="000000"/>
              </a:solidFill>
              <a:latin typeface="Arial"/>
              <a:cs typeface="Arial"/>
            </a:endParaRPr>
          </a:p>
          <a:p>
            <a:pPr marL="342900" indent="-342900">
              <a:buFont typeface="Arial" panose="020B0604020202020204" pitchFamily="34" charset="0"/>
              <a:buChar char="•"/>
            </a:pPr>
            <a:r>
              <a:rPr lang="en-GB" sz="2400" b="0" i="0" dirty="0">
                <a:solidFill>
                  <a:srgbClr val="111111"/>
                </a:solidFill>
                <a:effectLst/>
                <a:latin typeface="Arial"/>
                <a:ea typeface="ＭＳ Ｐゴシック"/>
                <a:cs typeface="Arial"/>
              </a:rPr>
              <a:t>voltage, current, resistance, and power</a:t>
            </a:r>
            <a:endParaRPr lang="en-GB" sz="2400" dirty="0">
              <a:solidFill>
                <a:srgbClr val="000000"/>
              </a:solidFill>
              <a:latin typeface="Arial"/>
              <a:cs typeface="Arial"/>
            </a:endParaRPr>
          </a:p>
          <a:p>
            <a:pPr marL="342900" indent="-342900">
              <a:buFont typeface="Arial" panose="020B0604020202020204" pitchFamily="34" charset="0"/>
              <a:buChar char="•"/>
            </a:pPr>
            <a:r>
              <a:rPr lang="en-GB" sz="2400" b="0" i="0" dirty="0">
                <a:solidFill>
                  <a:srgbClr val="111111"/>
                </a:solidFill>
                <a:effectLst/>
                <a:latin typeface="Arial"/>
                <a:ea typeface="ＭＳ Ｐゴシック"/>
                <a:cs typeface="Arial"/>
              </a:rPr>
              <a:t>examine circuit components like resistors, capacitors, and inductors</a:t>
            </a:r>
            <a:endParaRPr lang="en-GB" sz="2400" dirty="0">
              <a:solidFill>
                <a:srgbClr val="000000"/>
              </a:solidFill>
              <a:latin typeface="Arial"/>
              <a:cs typeface="Arial"/>
            </a:endParaRPr>
          </a:p>
          <a:p>
            <a:pPr marL="342900" indent="-342900">
              <a:buFont typeface="Arial" panose="020B0604020202020204" pitchFamily="34" charset="0"/>
              <a:buChar char="•"/>
            </a:pPr>
            <a:r>
              <a:rPr lang="en-GB" sz="2400" b="0" i="0" dirty="0">
                <a:solidFill>
                  <a:srgbClr val="111111"/>
                </a:solidFill>
                <a:effectLst/>
                <a:latin typeface="Arial"/>
                <a:ea typeface="ＭＳ Ｐゴシック"/>
                <a:cs typeface="Arial"/>
              </a:rPr>
              <a:t>and delve into the properties of semiconductors and transformers.</a:t>
            </a:r>
            <a:endParaRPr lang="en-GB" sz="2400" dirty="0">
              <a:solidFill>
                <a:srgbClr val="000000"/>
              </a:solidFill>
              <a:latin typeface="Arial"/>
              <a:cs typeface="Arial"/>
            </a:endParaRPr>
          </a:p>
          <a:p>
            <a:endParaRPr lang="en-GB" b="0" i="0" dirty="0">
              <a:solidFill>
                <a:srgbClr val="111111"/>
              </a:solidFill>
              <a:effectLst/>
              <a:latin typeface="Arial" panose="020B0604020202020204" pitchFamily="34" charset="0"/>
              <a:cs typeface="Arial" panose="020B0604020202020204" pitchFamily="34" charset="0"/>
            </a:endParaRPr>
          </a:p>
          <a:p>
            <a:endParaRPr lang="en-GB" b="0" i="0" dirty="0">
              <a:solidFill>
                <a:srgbClr val="111111"/>
              </a:solidFill>
              <a:effectLst/>
              <a:latin typeface="Arial" panose="020B060402020202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28084807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4656E7-F1D2-6C59-F3E2-867834C4C942}"/>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7491031A-C3E6-C9C5-25BF-F4C55C999179}"/>
              </a:ext>
            </a:extLst>
          </p:cNvPr>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490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Parallel resistive circuits</a:t>
            </a:r>
            <a:endParaRPr lang="en-US" sz="360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804F5792-F436-C171-1CC2-61E5385185D0}"/>
                  </a:ext>
                </a:extLst>
              </p:cNvPr>
              <p:cNvSpPr txBox="1"/>
              <p:nvPr/>
            </p:nvSpPr>
            <p:spPr>
              <a:xfrm>
                <a:off x="617567" y="1880191"/>
                <a:ext cx="11088963" cy="5803127"/>
              </a:xfrm>
              <a:prstGeom prst="rect">
                <a:avLst/>
              </a:prstGeom>
              <a:noFill/>
            </p:spPr>
            <p:txBody>
              <a:bodyPr wrap="square">
                <a:spAutoFit/>
              </a:bodyPr>
              <a:lstStyle/>
              <a:p>
                <a:pPr>
                  <a:buNone/>
                </a:pPr>
                <a:r>
                  <a:rPr lang="en-GB" sz="2400" b="1" dirty="0"/>
                  <a:t>Parallel circuit – Total resistance calculation</a:t>
                </a:r>
              </a:p>
              <a:p>
                <a:pPr>
                  <a:lnSpc>
                    <a:spcPct val="110000"/>
                  </a:lnSpc>
                  <a:buNone/>
                </a:pPr>
                <a:r>
                  <a:rPr lang="en-GB" sz="2400" dirty="0"/>
                  <a:t>In a parallel circuit, the total resistance </a:t>
                </a:r>
                <a:r>
                  <a:rPr lang="en-GB" sz="2400" b="1" dirty="0"/>
                  <a:t>decreases</a:t>
                </a:r>
                <a:r>
                  <a:rPr lang="en-GB" sz="2400" dirty="0"/>
                  <a:t> as more resistors are added. The formula is:</a:t>
                </a:r>
              </a:p>
              <a:p>
                <a:pPr>
                  <a:buNone/>
                </a:pPr>
                <a14:m>
                  <m:oMathPara xmlns:m="http://schemas.openxmlformats.org/officeDocument/2006/math">
                    <m:oMathParaPr>
                      <m:jc m:val="centerGroup"/>
                    </m:oMathParaPr>
                    <m:oMath xmlns:m="http://schemas.openxmlformats.org/officeDocument/2006/math">
                      <m:f>
                        <m:fPr>
                          <m:ctrlPr>
                            <a:rPr lang="ar-AE" sz="2400" i="1">
                              <a:latin typeface="Cambria Math" panose="02040503050406030204" pitchFamily="18" charset="0"/>
                            </a:rPr>
                          </m:ctrlPr>
                        </m:fPr>
                        <m:num>
                          <m:r>
                            <a:rPr lang="ar-AE" sz="2400">
                              <a:latin typeface="Cambria Math" panose="02040503050406030204" pitchFamily="18" charset="0"/>
                            </a:rPr>
                            <m:t>1</m:t>
                          </m:r>
                        </m:num>
                        <m:den>
                          <m:sSub>
                            <m:sSubPr>
                              <m:ctrlPr>
                                <a:rPr lang="ar-AE" sz="2400" i="1">
                                  <a:latin typeface="Cambria Math" panose="02040503050406030204" pitchFamily="18" charset="0"/>
                                </a:rPr>
                              </m:ctrlPr>
                            </m:sSubPr>
                            <m:e>
                              <m:r>
                                <a:rPr lang="ar-AE" sz="2400" i="1">
                                  <a:latin typeface="Cambria Math" panose="02040503050406030204" pitchFamily="18" charset="0"/>
                                </a:rPr>
                                <m:t>𝑅</m:t>
                              </m:r>
                            </m:e>
                            <m:sub>
                              <m:r>
                                <m:rPr>
                                  <m:nor/>
                                </m:rPr>
                                <a:rPr lang="en-GB" sz="2400" b="0" i="1"/>
                                <m:t>total</m:t>
                              </m:r>
                            </m:sub>
                          </m:sSub>
                        </m:den>
                      </m:f>
                      <m:r>
                        <a:rPr lang="ar-AE" sz="2400" b="0" i="0">
                          <a:latin typeface="Cambria Math" panose="02040503050406030204" pitchFamily="18" charset="0"/>
                        </a:rPr>
                        <m:t>=</m:t>
                      </m:r>
                      <m:f>
                        <m:fPr>
                          <m:ctrlPr>
                            <a:rPr lang="ar-AE" sz="2400" b="0" i="1">
                              <a:latin typeface="Cambria Math" panose="02040503050406030204" pitchFamily="18" charset="0"/>
                            </a:rPr>
                          </m:ctrlPr>
                        </m:fPr>
                        <m:num>
                          <m:r>
                            <a:rPr lang="ar-AE" sz="2400" b="0" i="0">
                              <a:latin typeface="Cambria Math" panose="02040503050406030204" pitchFamily="18" charset="0"/>
                            </a:rPr>
                            <m:t>1</m:t>
                          </m:r>
                        </m:num>
                        <m:den>
                          <m:sSub>
                            <m:sSubPr>
                              <m:ctrlPr>
                                <a:rPr lang="ar-AE" sz="2400" b="0" i="1">
                                  <a:latin typeface="Cambria Math" panose="02040503050406030204" pitchFamily="18" charset="0"/>
                                </a:rPr>
                              </m:ctrlPr>
                            </m:sSubPr>
                            <m:e>
                              <m:r>
                                <a:rPr lang="ar-AE" sz="2400" b="0" i="1">
                                  <a:latin typeface="Cambria Math" panose="02040503050406030204" pitchFamily="18" charset="0"/>
                                </a:rPr>
                                <m:t>𝑅</m:t>
                              </m:r>
                            </m:e>
                            <m:sub>
                              <m:r>
                                <a:rPr lang="ar-AE" sz="2400" b="0" i="0">
                                  <a:latin typeface="Cambria Math" panose="02040503050406030204" pitchFamily="18" charset="0"/>
                                </a:rPr>
                                <m:t>1</m:t>
                              </m:r>
                            </m:sub>
                          </m:sSub>
                        </m:den>
                      </m:f>
                      <m:r>
                        <a:rPr lang="ar-AE" sz="2400" b="0" i="0">
                          <a:latin typeface="Cambria Math" panose="02040503050406030204" pitchFamily="18" charset="0"/>
                        </a:rPr>
                        <m:t>+</m:t>
                      </m:r>
                      <m:f>
                        <m:fPr>
                          <m:ctrlPr>
                            <a:rPr lang="ar-AE" sz="2400" b="0" i="1">
                              <a:latin typeface="Cambria Math" panose="02040503050406030204" pitchFamily="18" charset="0"/>
                            </a:rPr>
                          </m:ctrlPr>
                        </m:fPr>
                        <m:num>
                          <m:r>
                            <a:rPr lang="ar-AE" sz="2400" b="0" i="0">
                              <a:latin typeface="Cambria Math" panose="02040503050406030204" pitchFamily="18" charset="0"/>
                            </a:rPr>
                            <m:t>1</m:t>
                          </m:r>
                        </m:num>
                        <m:den>
                          <m:sSub>
                            <m:sSubPr>
                              <m:ctrlPr>
                                <a:rPr lang="ar-AE" sz="2400" b="0" i="1">
                                  <a:latin typeface="Cambria Math" panose="02040503050406030204" pitchFamily="18" charset="0"/>
                                </a:rPr>
                              </m:ctrlPr>
                            </m:sSubPr>
                            <m:e>
                              <m:r>
                                <a:rPr lang="ar-AE" sz="2400" b="0" i="1">
                                  <a:latin typeface="Cambria Math" panose="02040503050406030204" pitchFamily="18" charset="0"/>
                                </a:rPr>
                                <m:t>𝑅</m:t>
                              </m:r>
                            </m:e>
                            <m:sub>
                              <m:r>
                                <a:rPr lang="ar-AE" sz="2400" b="0" i="0">
                                  <a:latin typeface="Cambria Math" panose="02040503050406030204" pitchFamily="18" charset="0"/>
                                </a:rPr>
                                <m:t>2</m:t>
                              </m:r>
                            </m:sub>
                          </m:sSub>
                        </m:den>
                      </m:f>
                      <m:r>
                        <a:rPr lang="ar-AE" sz="2400" b="0" i="0">
                          <a:latin typeface="Cambria Math" panose="02040503050406030204" pitchFamily="18" charset="0"/>
                        </a:rPr>
                        <m:t>+</m:t>
                      </m:r>
                      <m:f>
                        <m:fPr>
                          <m:ctrlPr>
                            <a:rPr lang="ar-AE" sz="2400" b="0" i="1">
                              <a:latin typeface="Cambria Math" panose="02040503050406030204" pitchFamily="18" charset="0"/>
                            </a:rPr>
                          </m:ctrlPr>
                        </m:fPr>
                        <m:num>
                          <m:r>
                            <a:rPr lang="ar-AE" sz="2400" b="0" i="0">
                              <a:latin typeface="Cambria Math" panose="02040503050406030204" pitchFamily="18" charset="0"/>
                            </a:rPr>
                            <m:t>1</m:t>
                          </m:r>
                        </m:num>
                        <m:den>
                          <m:sSub>
                            <m:sSubPr>
                              <m:ctrlPr>
                                <a:rPr lang="ar-AE" sz="2400" b="0" i="1">
                                  <a:latin typeface="Cambria Math" panose="02040503050406030204" pitchFamily="18" charset="0"/>
                                </a:rPr>
                              </m:ctrlPr>
                            </m:sSubPr>
                            <m:e>
                              <m:r>
                                <a:rPr lang="ar-AE" sz="2400" b="0" i="1">
                                  <a:latin typeface="Cambria Math" panose="02040503050406030204" pitchFamily="18" charset="0"/>
                                </a:rPr>
                                <m:t>𝑅</m:t>
                              </m:r>
                            </m:e>
                            <m:sub>
                              <m:r>
                                <a:rPr lang="ar-AE" sz="2400" b="0" i="0">
                                  <a:latin typeface="Cambria Math" panose="02040503050406030204" pitchFamily="18" charset="0"/>
                                </a:rPr>
                                <m:t>3</m:t>
                              </m:r>
                            </m:sub>
                          </m:sSub>
                        </m:den>
                      </m:f>
                      <m:r>
                        <a:rPr lang="ar-AE" sz="2400" b="0" i="0">
                          <a:latin typeface="Cambria Math" panose="02040503050406030204" pitchFamily="18" charset="0"/>
                        </a:rPr>
                        <m:t>+…</m:t>
                      </m:r>
                    </m:oMath>
                  </m:oMathPara>
                </a14:m>
                <a:endParaRPr lang="ar-AE" sz="2400" b="0" dirty="0"/>
              </a:p>
              <a:p>
                <a:pPr>
                  <a:buNone/>
                </a:pPr>
                <a:br>
                  <a:rPr lang="ar-AE" dirty="0"/>
                </a:br>
                <a:endParaRPr lang="ar-AE" dirty="0"/>
              </a:p>
              <a:p>
                <a:pPr>
                  <a:lnSpc>
                    <a:spcPct val="110000"/>
                  </a:lnSpc>
                  <a:buNone/>
                </a:pPr>
                <a:r>
                  <a:rPr lang="en-GB" sz="2400" b="1" dirty="0"/>
                  <a:t>Step-by-step guide</a:t>
                </a:r>
              </a:p>
              <a:p>
                <a:pPr>
                  <a:lnSpc>
                    <a:spcPct val="110000"/>
                  </a:lnSpc>
                  <a:buNone/>
                </a:pPr>
                <a:r>
                  <a:rPr lang="en-GB" sz="2400" b="1" dirty="0"/>
                  <a:t>Step 1: Write the reciprocal formula</a:t>
                </a:r>
              </a:p>
              <a:p>
                <a:pPr>
                  <a:lnSpc>
                    <a:spcPct val="110000"/>
                  </a:lnSpc>
                  <a:buNone/>
                </a:pPr>
                <a:r>
                  <a:rPr lang="en-GB" sz="2400" dirty="0"/>
                  <a:t>If you have three resistors:</a:t>
                </a:r>
              </a:p>
              <a:p>
                <a:pPr>
                  <a:buFont typeface="Arial" panose="020B0604020202020204" pitchFamily="34" charset="0"/>
                  <a:buChar char="•"/>
                </a:pPr>
                <a14:m>
                  <m:oMath xmlns:m="http://schemas.openxmlformats.org/officeDocument/2006/math">
                    <m:sSub>
                      <m:sSubPr>
                        <m:ctrlPr>
                          <a:rPr lang="ar-AE" sz="2400" i="1">
                            <a:latin typeface="Cambria Math" panose="02040503050406030204" pitchFamily="18" charset="0"/>
                          </a:rPr>
                        </m:ctrlPr>
                      </m:sSubPr>
                      <m:e>
                        <m:r>
                          <a:rPr lang="ar-AE" sz="2400" i="1">
                            <a:latin typeface="Cambria Math" panose="02040503050406030204" pitchFamily="18" charset="0"/>
                          </a:rPr>
                          <m:t>𝑅</m:t>
                        </m:r>
                      </m:e>
                      <m:sub>
                        <m:r>
                          <a:rPr lang="ar-AE" sz="2400" i="0">
                            <a:latin typeface="Cambria Math" panose="02040503050406030204" pitchFamily="18" charset="0"/>
                          </a:rPr>
                          <m:t>1</m:t>
                        </m:r>
                      </m:sub>
                    </m:sSub>
                    <m:r>
                      <a:rPr lang="ar-AE" sz="2400" i="0">
                        <a:latin typeface="Cambria Math" panose="02040503050406030204" pitchFamily="18" charset="0"/>
                      </a:rPr>
                      <m:t>=</m:t>
                    </m:r>
                    <m:r>
                      <a:rPr lang="ar-AE" sz="2400" i="0">
                        <a:latin typeface="Cambria Math" panose="02040503050406030204" pitchFamily="18" charset="0"/>
                      </a:rPr>
                      <m:t>6</m:t>
                    </m:r>
                    <m:r>
                      <m:rPr>
                        <m:nor/>
                      </m:rPr>
                      <a:rPr lang="ar-AE" sz="2400" b="0" i="1"/>
                      <m:t> </m:t>
                    </m:r>
                    <m:r>
                      <m:rPr>
                        <m:sty m:val="p"/>
                      </m:rPr>
                      <a:rPr lang="el-GR" sz="2400" b="0" i="0">
                        <a:latin typeface="Cambria Math" panose="02040503050406030204" pitchFamily="18" charset="0"/>
                      </a:rPr>
                      <m:t>Ω</m:t>
                    </m:r>
                  </m:oMath>
                </a14:m>
                <a:endParaRPr lang="el-GR" sz="2400" dirty="0"/>
              </a:p>
              <a:p>
                <a:pPr>
                  <a:buFont typeface="Arial" panose="020B0604020202020204" pitchFamily="34" charset="0"/>
                  <a:buChar char="•"/>
                </a:pPr>
                <a14:m>
                  <m:oMath xmlns:m="http://schemas.openxmlformats.org/officeDocument/2006/math">
                    <m:sSub>
                      <m:sSubPr>
                        <m:ctrlPr>
                          <a:rPr lang="ar-AE" sz="2400" i="1">
                            <a:latin typeface="Cambria Math" panose="02040503050406030204" pitchFamily="18" charset="0"/>
                          </a:rPr>
                        </m:ctrlPr>
                      </m:sSubPr>
                      <m:e>
                        <m:r>
                          <a:rPr lang="ar-AE" sz="2400" i="1">
                            <a:latin typeface="Cambria Math" panose="02040503050406030204" pitchFamily="18" charset="0"/>
                          </a:rPr>
                          <m:t>𝑅</m:t>
                        </m:r>
                      </m:e>
                      <m:sub>
                        <m:r>
                          <a:rPr lang="ar-AE" sz="2400" i="0">
                            <a:latin typeface="Cambria Math" panose="02040503050406030204" pitchFamily="18" charset="0"/>
                          </a:rPr>
                          <m:t>2</m:t>
                        </m:r>
                      </m:sub>
                    </m:sSub>
                    <m:r>
                      <a:rPr lang="ar-AE" sz="2400" i="0">
                        <a:latin typeface="Cambria Math" panose="02040503050406030204" pitchFamily="18" charset="0"/>
                      </a:rPr>
                      <m:t>=</m:t>
                    </m:r>
                    <m:r>
                      <a:rPr lang="ar-AE" sz="2400" i="0">
                        <a:latin typeface="Cambria Math" panose="02040503050406030204" pitchFamily="18" charset="0"/>
                      </a:rPr>
                      <m:t>3</m:t>
                    </m:r>
                    <m:r>
                      <m:rPr>
                        <m:nor/>
                      </m:rPr>
                      <a:rPr lang="ar-AE" sz="2400" b="0" i="1"/>
                      <m:t> </m:t>
                    </m:r>
                    <m:r>
                      <m:rPr>
                        <m:sty m:val="p"/>
                      </m:rPr>
                      <a:rPr lang="el-GR" sz="2400" b="0" i="0">
                        <a:latin typeface="Cambria Math" panose="02040503050406030204" pitchFamily="18" charset="0"/>
                      </a:rPr>
                      <m:t>Ω</m:t>
                    </m:r>
                    <m:r>
                      <a:rPr lang="en-GB" sz="2400" b="0" i="0" smtClean="0">
                        <a:latin typeface="Cambria Math" panose="02040503050406030204" pitchFamily="18" charset="0"/>
                      </a:rPr>
                      <m:t>                                    </m:t>
                    </m:r>
                    <m:r>
                      <m:rPr>
                        <m:sty m:val="p"/>
                      </m:rPr>
                      <a:rPr lang="en-GB" sz="2400" b="0" i="0" smtClean="0">
                        <a:latin typeface="Cambria Math" panose="02040503050406030204" pitchFamily="18" charset="0"/>
                      </a:rPr>
                      <m:t>Then</m:t>
                    </m:r>
                    <m:r>
                      <a:rPr lang="en-GB" sz="2400" b="0" i="0" smtClean="0">
                        <a:latin typeface="Cambria Math" panose="02040503050406030204" pitchFamily="18" charset="0"/>
                      </a:rPr>
                      <m:t>:       </m:t>
                    </m:r>
                    <m:f>
                      <m:fPr>
                        <m:ctrlPr>
                          <a:rPr lang="ar-AE" sz="2400" i="1">
                            <a:latin typeface="Cambria Math" panose="02040503050406030204" pitchFamily="18" charset="0"/>
                          </a:rPr>
                        </m:ctrlPr>
                      </m:fPr>
                      <m:num>
                        <m:r>
                          <a:rPr lang="ar-AE" sz="2400">
                            <a:latin typeface="Cambria Math" panose="02040503050406030204" pitchFamily="18" charset="0"/>
                          </a:rPr>
                          <m:t>1</m:t>
                        </m:r>
                      </m:num>
                      <m:den>
                        <m:sSub>
                          <m:sSubPr>
                            <m:ctrlPr>
                              <a:rPr lang="ar-AE" sz="2400" i="1">
                                <a:latin typeface="Cambria Math" panose="02040503050406030204" pitchFamily="18" charset="0"/>
                              </a:rPr>
                            </m:ctrlPr>
                          </m:sSubPr>
                          <m:e>
                            <m:r>
                              <a:rPr lang="ar-AE" sz="2400" i="1">
                                <a:latin typeface="Cambria Math" panose="02040503050406030204" pitchFamily="18" charset="0"/>
                              </a:rPr>
                              <m:t>𝑅</m:t>
                            </m:r>
                          </m:e>
                          <m:sub>
                            <m:r>
                              <m:rPr>
                                <m:nor/>
                              </m:rPr>
                              <a:rPr lang="en-GB" sz="2400" i="1"/>
                              <m:t>total</m:t>
                            </m:r>
                          </m:sub>
                        </m:sSub>
                      </m:den>
                    </m:f>
                    <m:r>
                      <a:rPr lang="ar-AE" sz="2400">
                        <a:latin typeface="Cambria Math" panose="02040503050406030204" pitchFamily="18" charset="0"/>
                      </a:rPr>
                      <m:t>=</m:t>
                    </m:r>
                    <m:f>
                      <m:fPr>
                        <m:ctrlPr>
                          <a:rPr lang="ar-AE" sz="2400" i="1">
                            <a:latin typeface="Cambria Math" panose="02040503050406030204" pitchFamily="18" charset="0"/>
                          </a:rPr>
                        </m:ctrlPr>
                      </m:fPr>
                      <m:num>
                        <m:r>
                          <a:rPr lang="ar-AE" sz="2400">
                            <a:latin typeface="Cambria Math" panose="02040503050406030204" pitchFamily="18" charset="0"/>
                          </a:rPr>
                          <m:t>1</m:t>
                        </m:r>
                      </m:num>
                      <m:den>
                        <m:r>
                          <a:rPr lang="ar-AE" sz="2400">
                            <a:latin typeface="Cambria Math" panose="02040503050406030204" pitchFamily="18" charset="0"/>
                          </a:rPr>
                          <m:t>6</m:t>
                        </m:r>
                      </m:den>
                    </m:f>
                    <m:r>
                      <a:rPr lang="ar-AE" sz="2400">
                        <a:latin typeface="Cambria Math" panose="02040503050406030204" pitchFamily="18" charset="0"/>
                      </a:rPr>
                      <m:t>+</m:t>
                    </m:r>
                    <m:f>
                      <m:fPr>
                        <m:ctrlPr>
                          <a:rPr lang="ar-AE" sz="2400" i="1">
                            <a:latin typeface="Cambria Math" panose="02040503050406030204" pitchFamily="18" charset="0"/>
                          </a:rPr>
                        </m:ctrlPr>
                      </m:fPr>
                      <m:num>
                        <m:r>
                          <a:rPr lang="ar-AE" sz="2400">
                            <a:latin typeface="Cambria Math" panose="02040503050406030204" pitchFamily="18" charset="0"/>
                          </a:rPr>
                          <m:t>1</m:t>
                        </m:r>
                      </m:num>
                      <m:den>
                        <m:r>
                          <a:rPr lang="ar-AE" sz="2400">
                            <a:latin typeface="Cambria Math" panose="02040503050406030204" pitchFamily="18" charset="0"/>
                          </a:rPr>
                          <m:t>3</m:t>
                        </m:r>
                      </m:den>
                    </m:f>
                    <m:r>
                      <a:rPr lang="ar-AE" sz="2400">
                        <a:latin typeface="Cambria Math" panose="02040503050406030204" pitchFamily="18" charset="0"/>
                      </a:rPr>
                      <m:t>+</m:t>
                    </m:r>
                    <m:f>
                      <m:fPr>
                        <m:ctrlPr>
                          <a:rPr lang="ar-AE" sz="2400" i="1">
                            <a:latin typeface="Cambria Math" panose="02040503050406030204" pitchFamily="18" charset="0"/>
                          </a:rPr>
                        </m:ctrlPr>
                      </m:fPr>
                      <m:num>
                        <m:r>
                          <a:rPr lang="ar-AE" sz="2400">
                            <a:latin typeface="Cambria Math" panose="02040503050406030204" pitchFamily="18" charset="0"/>
                          </a:rPr>
                          <m:t>1</m:t>
                        </m:r>
                      </m:num>
                      <m:den>
                        <m:r>
                          <a:rPr lang="ar-AE" sz="2400">
                            <a:latin typeface="Cambria Math" panose="02040503050406030204" pitchFamily="18" charset="0"/>
                          </a:rPr>
                          <m:t>2</m:t>
                        </m:r>
                      </m:den>
                    </m:f>
                  </m:oMath>
                </a14:m>
                <a:endParaRPr lang="ar-AE" sz="2400" dirty="0"/>
              </a:p>
              <a:p>
                <a:pPr>
                  <a:buFont typeface="Arial" panose="020B0604020202020204" pitchFamily="34" charset="0"/>
                  <a:buChar char="•"/>
                </a:pPr>
                <a14:m>
                  <m:oMath xmlns:m="http://schemas.openxmlformats.org/officeDocument/2006/math">
                    <m:sSub>
                      <m:sSubPr>
                        <m:ctrlPr>
                          <a:rPr lang="ar-AE" sz="2400" i="1">
                            <a:latin typeface="Cambria Math" panose="02040503050406030204" pitchFamily="18" charset="0"/>
                          </a:rPr>
                        </m:ctrlPr>
                      </m:sSubPr>
                      <m:e>
                        <m:r>
                          <a:rPr lang="ar-AE" sz="2400" i="1">
                            <a:latin typeface="Cambria Math" panose="02040503050406030204" pitchFamily="18" charset="0"/>
                          </a:rPr>
                          <m:t>𝑅</m:t>
                        </m:r>
                      </m:e>
                      <m:sub>
                        <m:r>
                          <a:rPr lang="ar-AE" sz="2400" i="0">
                            <a:latin typeface="Cambria Math" panose="02040503050406030204" pitchFamily="18" charset="0"/>
                          </a:rPr>
                          <m:t>3</m:t>
                        </m:r>
                      </m:sub>
                    </m:sSub>
                    <m:r>
                      <a:rPr lang="ar-AE" sz="2400" i="0">
                        <a:latin typeface="Cambria Math" panose="02040503050406030204" pitchFamily="18" charset="0"/>
                      </a:rPr>
                      <m:t>=</m:t>
                    </m:r>
                    <m:r>
                      <a:rPr lang="ar-AE" sz="2400" i="0">
                        <a:latin typeface="Cambria Math" panose="02040503050406030204" pitchFamily="18" charset="0"/>
                      </a:rPr>
                      <m:t>2</m:t>
                    </m:r>
                    <m:r>
                      <m:rPr>
                        <m:nor/>
                      </m:rPr>
                      <a:rPr lang="ar-AE" sz="2400" b="0" i="1"/>
                      <m:t> </m:t>
                    </m:r>
                    <m:r>
                      <m:rPr>
                        <m:sty m:val="p"/>
                      </m:rPr>
                      <a:rPr lang="el-GR" sz="2400" b="0" i="0">
                        <a:latin typeface="Cambria Math" panose="02040503050406030204" pitchFamily="18" charset="0"/>
                      </a:rPr>
                      <m:t>Ω</m:t>
                    </m:r>
                  </m:oMath>
                </a14:m>
                <a:endParaRPr lang="el-GR" sz="2400" dirty="0"/>
              </a:p>
              <a:p>
                <a:pPr>
                  <a:buNone/>
                </a:pPr>
                <a:br>
                  <a:rPr lang="ar-AE" dirty="0"/>
                </a:br>
                <a:endParaRPr lang="ar-AE" dirty="0"/>
              </a:p>
            </p:txBody>
          </p:sp>
        </mc:Choice>
        <mc:Fallback xmlns="">
          <p:sp>
            <p:nvSpPr>
              <p:cNvPr id="5" name="TextBox 4">
                <a:extLst>
                  <a:ext uri="{FF2B5EF4-FFF2-40B4-BE49-F238E27FC236}">
                    <a16:creationId xmlns:a16="http://schemas.microsoft.com/office/drawing/2014/main" id="{804F5792-F436-C171-1CC2-61E5385185D0}"/>
                  </a:ext>
                </a:extLst>
              </p:cNvPr>
              <p:cNvSpPr txBox="1">
                <a:spLocks noRot="1" noChangeAspect="1" noMove="1" noResize="1" noEditPoints="1" noAdjustHandles="1" noChangeArrowheads="1" noChangeShapeType="1" noTextEdit="1"/>
              </p:cNvSpPr>
              <p:nvPr/>
            </p:nvSpPr>
            <p:spPr>
              <a:xfrm>
                <a:off x="617567" y="1880191"/>
                <a:ext cx="11088963" cy="5803127"/>
              </a:xfrm>
              <a:prstGeom prst="rect">
                <a:avLst/>
              </a:prstGeom>
              <a:blipFill>
                <a:blip r:embed="rId3"/>
                <a:stretch>
                  <a:fillRect l="-825" t="-735" r="-55"/>
                </a:stretch>
              </a:blipFill>
            </p:spPr>
            <p:txBody>
              <a:bodyPr/>
              <a:lstStyle/>
              <a:p>
                <a:r>
                  <a:rPr lang="LID4096">
                    <a:noFill/>
                  </a:rPr>
                  <a:t> </a:t>
                </a:r>
              </a:p>
            </p:txBody>
          </p:sp>
        </mc:Fallback>
      </mc:AlternateContent>
    </p:spTree>
    <p:extLst>
      <p:ext uri="{BB962C8B-B14F-4D97-AF65-F5344CB8AC3E}">
        <p14:creationId xmlns:p14="http://schemas.microsoft.com/office/powerpoint/2010/main" val="9064806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8AF7F0-92F4-0E5A-31A5-CE7B78098056}"/>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99909128-8DF8-6AA7-0BE6-83462CEC98C3}"/>
              </a:ext>
            </a:extLst>
          </p:cNvPr>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490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Parallel resistive circuits</a:t>
            </a:r>
            <a:endParaRPr lang="en-US" sz="360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0CC87DE7-B0C7-F5D3-6D29-E85080C9981A}"/>
                  </a:ext>
                </a:extLst>
              </p:cNvPr>
              <p:cNvSpPr txBox="1"/>
              <p:nvPr/>
            </p:nvSpPr>
            <p:spPr>
              <a:xfrm>
                <a:off x="640980" y="1909567"/>
                <a:ext cx="10195830" cy="5115439"/>
              </a:xfrm>
              <a:prstGeom prst="rect">
                <a:avLst/>
              </a:prstGeom>
              <a:noFill/>
            </p:spPr>
            <p:txBody>
              <a:bodyPr wrap="square">
                <a:spAutoFit/>
              </a:bodyPr>
              <a:lstStyle/>
              <a:p>
                <a:pPr>
                  <a:lnSpc>
                    <a:spcPct val="110000"/>
                  </a:lnSpc>
                  <a:buNone/>
                </a:pPr>
                <a:r>
                  <a:rPr lang="en-GB" sz="2400" b="1" dirty="0"/>
                  <a:t>Step 2: Find a common denominator</a:t>
                </a:r>
              </a:p>
              <a:p>
                <a:pPr>
                  <a:lnSpc>
                    <a:spcPct val="110000"/>
                  </a:lnSpc>
                  <a:buNone/>
                </a:pPr>
                <a:r>
                  <a:rPr lang="en-GB" sz="2400" dirty="0"/>
                  <a:t>The least common denominator of 6, 3, and 2 is 6.</a:t>
                </a:r>
              </a:p>
              <a:p>
                <a:pPr>
                  <a:lnSpc>
                    <a:spcPct val="110000"/>
                  </a:lnSpc>
                  <a:spcAft>
                    <a:spcPts val="1200"/>
                  </a:spcAft>
                  <a:buNone/>
                </a:pPr>
                <a:r>
                  <a:rPr lang="en-GB" sz="2400" dirty="0"/>
                  <a:t>Convert each fraction:</a:t>
                </a:r>
              </a:p>
              <a:p>
                <a:pPr marL="265113" indent="-265113">
                  <a:spcAft>
                    <a:spcPts val="1200"/>
                  </a:spcAft>
                  <a:buFont typeface="Arial" panose="020B0604020202020204" pitchFamily="34" charset="0"/>
                  <a:buChar char="•"/>
                </a:pPr>
                <a14:m>
                  <m:oMath xmlns:m="http://schemas.openxmlformats.org/officeDocument/2006/math">
                    <m:f>
                      <m:fPr>
                        <m:ctrlPr>
                          <a:rPr lang="ar-AE" sz="2800" i="1">
                            <a:latin typeface="Cambria Math" panose="02040503050406030204" pitchFamily="18" charset="0"/>
                          </a:rPr>
                        </m:ctrlPr>
                      </m:fPr>
                      <m:num>
                        <m:r>
                          <a:rPr lang="ar-AE" sz="2800">
                            <a:latin typeface="Cambria Math" panose="02040503050406030204" pitchFamily="18" charset="0"/>
                          </a:rPr>
                          <m:t>1</m:t>
                        </m:r>
                      </m:num>
                      <m:den>
                        <m:r>
                          <a:rPr lang="ar-AE" sz="2800">
                            <a:latin typeface="Cambria Math" panose="02040503050406030204" pitchFamily="18" charset="0"/>
                          </a:rPr>
                          <m:t>6</m:t>
                        </m:r>
                      </m:den>
                    </m:f>
                    <m:r>
                      <a:rPr lang="ar-AE" sz="2800">
                        <a:latin typeface="Cambria Math" panose="02040503050406030204" pitchFamily="18" charset="0"/>
                      </a:rPr>
                      <m:t>=</m:t>
                    </m:r>
                    <m:f>
                      <m:fPr>
                        <m:ctrlPr>
                          <a:rPr lang="ar-AE" sz="2800" i="1">
                            <a:latin typeface="Cambria Math" panose="02040503050406030204" pitchFamily="18" charset="0"/>
                          </a:rPr>
                        </m:ctrlPr>
                      </m:fPr>
                      <m:num>
                        <m:r>
                          <a:rPr lang="ar-AE" sz="2800">
                            <a:latin typeface="Cambria Math" panose="02040503050406030204" pitchFamily="18" charset="0"/>
                          </a:rPr>
                          <m:t>1</m:t>
                        </m:r>
                      </m:num>
                      <m:den>
                        <m:r>
                          <a:rPr lang="ar-AE" sz="2800">
                            <a:latin typeface="Cambria Math" panose="02040503050406030204" pitchFamily="18" charset="0"/>
                          </a:rPr>
                          <m:t>6</m:t>
                        </m:r>
                      </m:den>
                    </m:f>
                  </m:oMath>
                </a14:m>
                <a:endParaRPr lang="ar-AE" sz="2400" dirty="0"/>
              </a:p>
              <a:p>
                <a:pPr marL="265113" indent="-265113">
                  <a:spcAft>
                    <a:spcPts val="1200"/>
                  </a:spcAft>
                  <a:buFont typeface="Arial" panose="020B0604020202020204" pitchFamily="34" charset="0"/>
                  <a:buChar char="•"/>
                </a:pPr>
                <a14:m>
                  <m:oMath xmlns:m="http://schemas.openxmlformats.org/officeDocument/2006/math">
                    <m:f>
                      <m:fPr>
                        <m:ctrlPr>
                          <a:rPr lang="ar-AE" sz="2800" i="1" smtClean="0">
                            <a:latin typeface="Cambria Math" panose="02040503050406030204" pitchFamily="18" charset="0"/>
                          </a:rPr>
                        </m:ctrlPr>
                      </m:fPr>
                      <m:num>
                        <m:r>
                          <a:rPr lang="ar-AE" sz="2800">
                            <a:latin typeface="Cambria Math" panose="02040503050406030204" pitchFamily="18" charset="0"/>
                          </a:rPr>
                          <m:t>1</m:t>
                        </m:r>
                      </m:num>
                      <m:den>
                        <m:r>
                          <a:rPr lang="ar-AE" sz="2800">
                            <a:latin typeface="Cambria Math" panose="02040503050406030204" pitchFamily="18" charset="0"/>
                          </a:rPr>
                          <m:t>3</m:t>
                        </m:r>
                      </m:den>
                    </m:f>
                    <m:r>
                      <a:rPr lang="ar-AE" sz="2800">
                        <a:latin typeface="Cambria Math" panose="02040503050406030204" pitchFamily="18" charset="0"/>
                      </a:rPr>
                      <m:t>=</m:t>
                    </m:r>
                    <m:f>
                      <m:fPr>
                        <m:ctrlPr>
                          <a:rPr lang="ar-AE" sz="2800" i="1">
                            <a:latin typeface="Cambria Math" panose="02040503050406030204" pitchFamily="18" charset="0"/>
                          </a:rPr>
                        </m:ctrlPr>
                      </m:fPr>
                      <m:num>
                        <m:r>
                          <a:rPr lang="ar-AE" sz="2800">
                            <a:latin typeface="Cambria Math" panose="02040503050406030204" pitchFamily="18" charset="0"/>
                          </a:rPr>
                          <m:t>2</m:t>
                        </m:r>
                      </m:num>
                      <m:den>
                        <m:r>
                          <a:rPr lang="ar-AE" sz="2800">
                            <a:latin typeface="Cambria Math" panose="02040503050406030204" pitchFamily="18" charset="0"/>
                          </a:rPr>
                          <m:t>6</m:t>
                        </m:r>
                      </m:den>
                    </m:f>
                  </m:oMath>
                </a14:m>
                <a:endParaRPr lang="ar-AE" sz="2400" dirty="0"/>
              </a:p>
              <a:p>
                <a:pPr marL="265113" indent="-265113">
                  <a:buFont typeface="Arial" panose="020B0604020202020204" pitchFamily="34" charset="0"/>
                  <a:buChar char="•"/>
                </a:pPr>
                <a14:m>
                  <m:oMath xmlns:m="http://schemas.openxmlformats.org/officeDocument/2006/math">
                    <m:f>
                      <m:fPr>
                        <m:ctrlPr>
                          <a:rPr lang="ar-AE" sz="2800" i="1">
                            <a:latin typeface="Cambria Math" panose="02040503050406030204" pitchFamily="18" charset="0"/>
                          </a:rPr>
                        </m:ctrlPr>
                      </m:fPr>
                      <m:num>
                        <m:r>
                          <a:rPr lang="ar-AE" sz="2800">
                            <a:latin typeface="Cambria Math" panose="02040503050406030204" pitchFamily="18" charset="0"/>
                          </a:rPr>
                          <m:t>1</m:t>
                        </m:r>
                      </m:num>
                      <m:den>
                        <m:r>
                          <a:rPr lang="ar-AE" sz="2800">
                            <a:latin typeface="Cambria Math" panose="02040503050406030204" pitchFamily="18" charset="0"/>
                          </a:rPr>
                          <m:t>2</m:t>
                        </m:r>
                      </m:den>
                    </m:f>
                    <m:r>
                      <a:rPr lang="ar-AE" sz="2800">
                        <a:latin typeface="Cambria Math" panose="02040503050406030204" pitchFamily="18" charset="0"/>
                      </a:rPr>
                      <m:t>=</m:t>
                    </m:r>
                    <m:f>
                      <m:fPr>
                        <m:ctrlPr>
                          <a:rPr lang="ar-AE" sz="2800" i="1">
                            <a:latin typeface="Cambria Math" panose="02040503050406030204" pitchFamily="18" charset="0"/>
                          </a:rPr>
                        </m:ctrlPr>
                      </m:fPr>
                      <m:num>
                        <m:r>
                          <a:rPr lang="ar-AE" sz="2800">
                            <a:latin typeface="Cambria Math" panose="02040503050406030204" pitchFamily="18" charset="0"/>
                          </a:rPr>
                          <m:t>3</m:t>
                        </m:r>
                      </m:num>
                      <m:den>
                        <m:r>
                          <a:rPr lang="ar-AE" sz="2800">
                            <a:latin typeface="Cambria Math" panose="02040503050406030204" pitchFamily="18" charset="0"/>
                          </a:rPr>
                          <m:t>6</m:t>
                        </m:r>
                      </m:den>
                    </m:f>
                  </m:oMath>
                </a14:m>
                <a:br>
                  <a:rPr lang="en-GB" sz="2400" dirty="0"/>
                </a:br>
                <a:endParaRPr lang="ar-AE" sz="2400" dirty="0"/>
              </a:p>
              <a:p>
                <a:pPr>
                  <a:buNone/>
                </a:pPr>
                <a:r>
                  <a:rPr lang="en-GB" sz="2400" dirty="0"/>
                  <a:t>Now add:</a:t>
                </a:r>
              </a:p>
              <a:p>
                <a:pPr>
                  <a:buNone/>
                </a:pPr>
                <a14:m>
                  <m:oMathPara xmlns:m="http://schemas.openxmlformats.org/officeDocument/2006/math">
                    <m:oMathParaPr>
                      <m:jc m:val="centerGroup"/>
                    </m:oMathParaPr>
                    <m:oMath xmlns:m="http://schemas.openxmlformats.org/officeDocument/2006/math">
                      <m:f>
                        <m:fPr>
                          <m:ctrlPr>
                            <a:rPr lang="ar-AE" sz="2400" i="1">
                              <a:latin typeface="Cambria Math" panose="02040503050406030204" pitchFamily="18" charset="0"/>
                            </a:rPr>
                          </m:ctrlPr>
                        </m:fPr>
                        <m:num>
                          <m:r>
                            <a:rPr lang="ar-AE" sz="2400">
                              <a:latin typeface="Cambria Math" panose="02040503050406030204" pitchFamily="18" charset="0"/>
                            </a:rPr>
                            <m:t>1</m:t>
                          </m:r>
                        </m:num>
                        <m:den>
                          <m:r>
                            <a:rPr lang="ar-AE" sz="2400">
                              <a:latin typeface="Cambria Math" panose="02040503050406030204" pitchFamily="18" charset="0"/>
                            </a:rPr>
                            <m:t>6</m:t>
                          </m:r>
                        </m:den>
                      </m:f>
                      <m:r>
                        <a:rPr lang="ar-AE" sz="2400">
                          <a:latin typeface="Cambria Math" panose="02040503050406030204" pitchFamily="18" charset="0"/>
                        </a:rPr>
                        <m:t>+</m:t>
                      </m:r>
                      <m:f>
                        <m:fPr>
                          <m:ctrlPr>
                            <a:rPr lang="ar-AE" sz="2400" i="1">
                              <a:latin typeface="Cambria Math" panose="02040503050406030204" pitchFamily="18" charset="0"/>
                            </a:rPr>
                          </m:ctrlPr>
                        </m:fPr>
                        <m:num>
                          <m:r>
                            <a:rPr lang="ar-AE" sz="2400">
                              <a:latin typeface="Cambria Math" panose="02040503050406030204" pitchFamily="18" charset="0"/>
                            </a:rPr>
                            <m:t>2</m:t>
                          </m:r>
                        </m:num>
                        <m:den>
                          <m:r>
                            <a:rPr lang="ar-AE" sz="2400">
                              <a:latin typeface="Cambria Math" panose="02040503050406030204" pitchFamily="18" charset="0"/>
                            </a:rPr>
                            <m:t>6</m:t>
                          </m:r>
                        </m:den>
                      </m:f>
                      <m:r>
                        <a:rPr lang="ar-AE" sz="2400">
                          <a:latin typeface="Cambria Math" panose="02040503050406030204" pitchFamily="18" charset="0"/>
                        </a:rPr>
                        <m:t>+</m:t>
                      </m:r>
                      <m:f>
                        <m:fPr>
                          <m:ctrlPr>
                            <a:rPr lang="ar-AE" sz="2400" i="1">
                              <a:latin typeface="Cambria Math" panose="02040503050406030204" pitchFamily="18" charset="0"/>
                            </a:rPr>
                          </m:ctrlPr>
                        </m:fPr>
                        <m:num>
                          <m:r>
                            <a:rPr lang="ar-AE" sz="2400">
                              <a:latin typeface="Cambria Math" panose="02040503050406030204" pitchFamily="18" charset="0"/>
                            </a:rPr>
                            <m:t>3</m:t>
                          </m:r>
                        </m:num>
                        <m:den>
                          <m:r>
                            <a:rPr lang="ar-AE" sz="2400">
                              <a:latin typeface="Cambria Math" panose="02040503050406030204" pitchFamily="18" charset="0"/>
                            </a:rPr>
                            <m:t>6</m:t>
                          </m:r>
                        </m:den>
                      </m:f>
                      <m:r>
                        <a:rPr lang="ar-AE" sz="2400">
                          <a:latin typeface="Cambria Math" panose="02040503050406030204" pitchFamily="18" charset="0"/>
                        </a:rPr>
                        <m:t>=</m:t>
                      </m:r>
                      <m:f>
                        <m:fPr>
                          <m:ctrlPr>
                            <a:rPr lang="ar-AE" sz="2400" i="1">
                              <a:latin typeface="Cambria Math" panose="02040503050406030204" pitchFamily="18" charset="0"/>
                            </a:rPr>
                          </m:ctrlPr>
                        </m:fPr>
                        <m:num>
                          <m:r>
                            <a:rPr lang="ar-AE" sz="2400">
                              <a:latin typeface="Cambria Math" panose="02040503050406030204" pitchFamily="18" charset="0"/>
                            </a:rPr>
                            <m:t>6</m:t>
                          </m:r>
                        </m:num>
                        <m:den>
                          <m:r>
                            <a:rPr lang="ar-AE" sz="2400">
                              <a:latin typeface="Cambria Math" panose="02040503050406030204" pitchFamily="18" charset="0"/>
                            </a:rPr>
                            <m:t>6</m:t>
                          </m:r>
                        </m:den>
                      </m:f>
                      <m:r>
                        <a:rPr lang="ar-AE" sz="2400">
                          <a:latin typeface="Cambria Math" panose="02040503050406030204" pitchFamily="18" charset="0"/>
                        </a:rPr>
                        <m:t>=</m:t>
                      </m:r>
                      <m:r>
                        <a:rPr lang="ar-AE" sz="2400">
                          <a:latin typeface="Cambria Math" panose="02040503050406030204" pitchFamily="18" charset="0"/>
                        </a:rPr>
                        <m:t>1</m:t>
                      </m:r>
                    </m:oMath>
                  </m:oMathPara>
                </a14:m>
                <a:endParaRPr lang="ar-AE" sz="2400" dirty="0"/>
              </a:p>
            </p:txBody>
          </p:sp>
        </mc:Choice>
        <mc:Fallback xmlns="">
          <p:sp>
            <p:nvSpPr>
              <p:cNvPr id="5" name="TextBox 4">
                <a:extLst>
                  <a:ext uri="{FF2B5EF4-FFF2-40B4-BE49-F238E27FC236}">
                    <a16:creationId xmlns:a16="http://schemas.microsoft.com/office/drawing/2014/main" id="{0CC87DE7-B0C7-F5D3-6D29-E85080C9981A}"/>
                  </a:ext>
                </a:extLst>
              </p:cNvPr>
              <p:cNvSpPr txBox="1">
                <a:spLocks noRot="1" noChangeAspect="1" noMove="1" noResize="1" noEditPoints="1" noAdjustHandles="1" noChangeArrowheads="1" noChangeShapeType="1" noTextEdit="1"/>
              </p:cNvSpPr>
              <p:nvPr/>
            </p:nvSpPr>
            <p:spPr>
              <a:xfrm>
                <a:off x="640980" y="1909567"/>
                <a:ext cx="10195830" cy="5115439"/>
              </a:xfrm>
              <a:prstGeom prst="rect">
                <a:avLst/>
              </a:prstGeom>
              <a:blipFill>
                <a:blip r:embed="rId3"/>
                <a:stretch>
                  <a:fillRect l="-897" t="-715"/>
                </a:stretch>
              </a:blipFill>
            </p:spPr>
            <p:txBody>
              <a:bodyPr/>
              <a:lstStyle/>
              <a:p>
                <a:r>
                  <a:rPr lang="LID4096">
                    <a:noFill/>
                  </a:rPr>
                  <a:t> </a:t>
                </a:r>
              </a:p>
            </p:txBody>
          </p:sp>
        </mc:Fallback>
      </mc:AlternateContent>
    </p:spTree>
    <p:extLst>
      <p:ext uri="{BB962C8B-B14F-4D97-AF65-F5344CB8AC3E}">
        <p14:creationId xmlns:p14="http://schemas.microsoft.com/office/powerpoint/2010/main" val="9920984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E9FA7-DF7D-6FC5-5CE1-3F06204DC1F6}"/>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5EDF7830-31F5-9B55-6EE6-12188B660330}"/>
              </a:ext>
            </a:extLst>
          </p:cNvPr>
          <p:cNvSpPr>
            <a:spLocks/>
          </p:cNvSpPr>
          <p:nvPr/>
        </p:nvSpPr>
        <p:spPr>
          <a:xfrm>
            <a:off x="301225" y="1112590"/>
            <a:ext cx="13899846" cy="646331"/>
          </a:xfrm>
          <a:prstGeom prst="rect">
            <a:avLst/>
          </a:prstGeom>
          <a:noFill/>
          <a:ln/>
        </p:spPr>
        <p:txBody>
          <a:bodyPr wrap="none" lIns="0" tIns="0" rIns="0" bIns="0" rtlCol="0" anchor="t"/>
          <a:lstStyle/>
          <a:p>
            <a:pPr marL="0" indent="0" algn="l">
              <a:lnSpc>
                <a:spcPts val="490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Parallel resistive circuits</a:t>
            </a:r>
            <a:endParaRPr lang="en-US" sz="3600"/>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1AC0ACF0-2B8E-B51E-F980-8DBF773FD146}"/>
                  </a:ext>
                </a:extLst>
              </p:cNvPr>
              <p:cNvSpPr txBox="1"/>
              <p:nvPr/>
            </p:nvSpPr>
            <p:spPr>
              <a:xfrm>
                <a:off x="639726" y="1952066"/>
                <a:ext cx="10195830" cy="2773131"/>
              </a:xfrm>
              <a:prstGeom prst="rect">
                <a:avLst/>
              </a:prstGeom>
              <a:noFill/>
            </p:spPr>
            <p:txBody>
              <a:bodyPr wrap="square">
                <a:spAutoFit/>
              </a:bodyPr>
              <a:lstStyle/>
              <a:p>
                <a:pPr>
                  <a:buNone/>
                </a:pPr>
                <a:r>
                  <a:rPr lang="en-GB" sz="2400" b="1" dirty="0"/>
                  <a:t>Step 3: Invert the result</a:t>
                </a:r>
              </a:p>
              <a:p>
                <a:pPr>
                  <a:buNone/>
                </a:pPr>
                <a:br>
                  <a:rPr lang="en-GB" sz="2400" dirty="0"/>
                </a:br>
                <a:r>
                  <a:rPr lang="en-GB" sz="2400" dirty="0"/>
                  <a:t>Since:</a:t>
                </a:r>
              </a:p>
              <a:p>
                <a:pPr>
                  <a:buNone/>
                </a:pPr>
                <a14:m>
                  <m:oMathPara xmlns:m="http://schemas.openxmlformats.org/officeDocument/2006/math">
                    <m:oMathParaPr>
                      <m:jc m:val="centerGroup"/>
                    </m:oMathParaPr>
                    <m:oMath xmlns:m="http://schemas.openxmlformats.org/officeDocument/2006/math">
                      <m:f>
                        <m:fPr>
                          <m:ctrlPr>
                            <a:rPr lang="ar-AE" sz="2400" i="1">
                              <a:latin typeface="Cambria Math" panose="02040503050406030204" pitchFamily="18" charset="0"/>
                            </a:rPr>
                          </m:ctrlPr>
                        </m:fPr>
                        <m:num>
                          <m:r>
                            <a:rPr lang="ar-AE" sz="2400">
                              <a:latin typeface="Cambria Math" panose="02040503050406030204" pitchFamily="18" charset="0"/>
                            </a:rPr>
                            <m:t>1</m:t>
                          </m:r>
                        </m:num>
                        <m:den>
                          <m:sSub>
                            <m:sSubPr>
                              <m:ctrlPr>
                                <a:rPr lang="ar-AE" sz="2400" i="1">
                                  <a:latin typeface="Cambria Math" panose="02040503050406030204" pitchFamily="18" charset="0"/>
                                </a:rPr>
                              </m:ctrlPr>
                            </m:sSubPr>
                            <m:e>
                              <m:r>
                                <a:rPr lang="ar-AE" sz="2400" i="1">
                                  <a:latin typeface="Cambria Math" panose="02040503050406030204" pitchFamily="18" charset="0"/>
                                </a:rPr>
                                <m:t>𝑅</m:t>
                              </m:r>
                            </m:e>
                            <m:sub>
                              <m:r>
                                <m:rPr>
                                  <m:nor/>
                                </m:rPr>
                                <a:rPr lang="en-GB" sz="2400" i="1"/>
                                <m:t>total</m:t>
                              </m:r>
                            </m:sub>
                          </m:sSub>
                        </m:den>
                      </m:f>
                      <m:r>
                        <a:rPr lang="ar-AE" sz="2400">
                          <a:latin typeface="Cambria Math" panose="02040503050406030204" pitchFamily="18" charset="0"/>
                        </a:rPr>
                        <m:t>=</m:t>
                      </m:r>
                      <m:r>
                        <a:rPr lang="ar-AE" sz="2400">
                          <a:latin typeface="Cambria Math" panose="02040503050406030204" pitchFamily="18" charset="0"/>
                        </a:rPr>
                        <m:t>1</m:t>
                      </m:r>
                    </m:oMath>
                  </m:oMathPara>
                </a14:m>
                <a:endParaRPr lang="ar-AE" sz="2400" dirty="0"/>
              </a:p>
              <a:p>
                <a:pPr>
                  <a:buNone/>
                </a:pPr>
                <a:r>
                  <a:rPr lang="en-GB" sz="2400" dirty="0"/>
                  <a:t>Then:</a:t>
                </a:r>
              </a:p>
              <a:p>
                <a:pPr>
                  <a:buNone/>
                </a:pPr>
                <a14:m>
                  <m:oMathPara xmlns:m="http://schemas.openxmlformats.org/officeDocument/2006/math">
                    <m:oMathParaPr>
                      <m:jc m:val="centerGroup"/>
                    </m:oMathParaPr>
                    <m:oMath xmlns:m="http://schemas.openxmlformats.org/officeDocument/2006/math">
                      <m:sSub>
                        <m:sSubPr>
                          <m:ctrlPr>
                            <a:rPr lang="ar-AE" sz="2400" i="1">
                              <a:latin typeface="Cambria Math" panose="02040503050406030204" pitchFamily="18" charset="0"/>
                            </a:rPr>
                          </m:ctrlPr>
                        </m:sSubPr>
                        <m:e>
                          <m:r>
                            <a:rPr lang="ar-AE" sz="2400" i="1">
                              <a:latin typeface="Cambria Math" panose="02040503050406030204" pitchFamily="18" charset="0"/>
                            </a:rPr>
                            <m:t>𝑅</m:t>
                          </m:r>
                        </m:e>
                        <m:sub>
                          <m:r>
                            <m:rPr>
                              <m:nor/>
                            </m:rPr>
                            <a:rPr lang="en-GB" sz="2400" i="1"/>
                            <m:t>total</m:t>
                          </m:r>
                        </m:sub>
                      </m:sSub>
                      <m:r>
                        <a:rPr lang="ar-AE" sz="2400">
                          <a:latin typeface="Cambria Math" panose="02040503050406030204" pitchFamily="18" charset="0"/>
                        </a:rPr>
                        <m:t>=</m:t>
                      </m:r>
                      <m:r>
                        <a:rPr lang="ar-AE" sz="2400">
                          <a:latin typeface="Cambria Math" panose="02040503050406030204" pitchFamily="18" charset="0"/>
                        </a:rPr>
                        <m:t>1</m:t>
                      </m:r>
                      <m:r>
                        <m:rPr>
                          <m:nor/>
                        </m:rPr>
                        <a:rPr lang="ar-AE" sz="2400" i="1"/>
                        <m:t> </m:t>
                      </m:r>
                      <m:r>
                        <m:rPr>
                          <m:sty m:val="p"/>
                        </m:rPr>
                        <a:rPr lang="el-GR" sz="2400">
                          <a:latin typeface="Cambria Math" panose="02040503050406030204" pitchFamily="18" charset="0"/>
                        </a:rPr>
                        <m:t>Ω</m:t>
                      </m:r>
                    </m:oMath>
                  </m:oMathPara>
                </a14:m>
                <a:endParaRPr lang="el-GR" sz="2400" dirty="0"/>
              </a:p>
            </p:txBody>
          </p:sp>
        </mc:Choice>
        <mc:Fallback xmlns="">
          <p:sp>
            <p:nvSpPr>
              <p:cNvPr id="5" name="TextBox 4">
                <a:extLst>
                  <a:ext uri="{FF2B5EF4-FFF2-40B4-BE49-F238E27FC236}">
                    <a16:creationId xmlns:a16="http://schemas.microsoft.com/office/drawing/2014/main" id="{1AC0ACF0-2B8E-B51E-F980-8DBF773FD146}"/>
                  </a:ext>
                </a:extLst>
              </p:cNvPr>
              <p:cNvSpPr txBox="1">
                <a:spLocks noRot="1" noChangeAspect="1" noMove="1" noResize="1" noEditPoints="1" noAdjustHandles="1" noChangeArrowheads="1" noChangeShapeType="1" noTextEdit="1"/>
              </p:cNvSpPr>
              <p:nvPr/>
            </p:nvSpPr>
            <p:spPr>
              <a:xfrm>
                <a:off x="639726" y="1952066"/>
                <a:ext cx="10195830" cy="2773131"/>
              </a:xfrm>
              <a:prstGeom prst="rect">
                <a:avLst/>
              </a:prstGeom>
              <a:blipFill>
                <a:blip r:embed="rId3"/>
                <a:stretch>
                  <a:fillRect l="-957" t="-1538" b="-1758"/>
                </a:stretch>
              </a:blipFill>
            </p:spPr>
            <p:txBody>
              <a:bodyPr/>
              <a:lstStyle/>
              <a:p>
                <a:r>
                  <a:rPr lang="LID4096">
                    <a:noFill/>
                  </a:rPr>
                  <a:t> </a:t>
                </a:r>
              </a:p>
            </p:txBody>
          </p:sp>
        </mc:Fallback>
      </mc:AlternateContent>
    </p:spTree>
    <p:extLst>
      <p:ext uri="{BB962C8B-B14F-4D97-AF65-F5344CB8AC3E}">
        <p14:creationId xmlns:p14="http://schemas.microsoft.com/office/powerpoint/2010/main" val="5109187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Combined series - parallel circuits</a:t>
            </a:r>
            <a:endParaRPr lang="en-US" sz="3600"/>
          </a:p>
        </p:txBody>
      </p:sp>
      <p:sp>
        <p:nvSpPr>
          <p:cNvPr id="3" name="Shape 1"/>
          <p:cNvSpPr/>
          <p:nvPr/>
        </p:nvSpPr>
        <p:spPr>
          <a:xfrm>
            <a:off x="793790" y="2875330"/>
            <a:ext cx="4120753" cy="226814"/>
          </a:xfrm>
          <a:prstGeom prst="roundRect">
            <a:avLst>
              <a:gd name="adj" fmla="val 42003"/>
            </a:avLst>
          </a:prstGeom>
          <a:solidFill>
            <a:srgbClr val="E5E5E6"/>
          </a:solidFill>
          <a:ln w="7620">
            <a:solidFill>
              <a:srgbClr val="CBCBCC"/>
            </a:solidFill>
            <a:prstDash val="solid"/>
          </a:ln>
        </p:spPr>
        <p:txBody>
          <a:bodyPr/>
          <a:lstStyle/>
          <a:p>
            <a:endParaRPr lang="en-GB"/>
          </a:p>
        </p:txBody>
      </p:sp>
      <p:sp>
        <p:nvSpPr>
          <p:cNvPr id="4" name="Text 2"/>
          <p:cNvSpPr/>
          <p:nvPr/>
        </p:nvSpPr>
        <p:spPr>
          <a:xfrm>
            <a:off x="793790" y="3190518"/>
            <a:ext cx="4120753" cy="708660"/>
          </a:xfrm>
          <a:prstGeom prst="rect">
            <a:avLst/>
          </a:prstGeom>
          <a:noFill/>
          <a:ln/>
        </p:spPr>
        <p:txBody>
          <a:bodyPr wrap="square" lIns="0" tIns="0" rIns="0" bIns="0" rtlCol="0" anchor="t"/>
          <a:lstStyle/>
          <a:p>
            <a:pPr marL="0" indent="0" algn="l">
              <a:lnSpc>
                <a:spcPts val="27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Identify pure series and parallel sections</a:t>
            </a:r>
            <a:endParaRPr lang="en-US" sz="2400"/>
          </a:p>
        </p:txBody>
      </p:sp>
      <p:sp>
        <p:nvSpPr>
          <p:cNvPr id="5" name="Text 3"/>
          <p:cNvSpPr/>
          <p:nvPr/>
        </p:nvSpPr>
        <p:spPr>
          <a:xfrm>
            <a:off x="793790" y="4143145"/>
            <a:ext cx="4120753" cy="1088708"/>
          </a:xfrm>
          <a:prstGeom prst="rect">
            <a:avLst/>
          </a:prstGeom>
          <a:noFill/>
          <a:ln/>
        </p:spPr>
        <p:txBody>
          <a:bodyPr wrap="square" lIns="0" tIns="0" rIns="0" bIns="0" rtlCol="0" anchor="t"/>
          <a:lstStyle/>
          <a:p>
            <a:pPr marL="0" indent="0" algn="l">
              <a:lnSpc>
                <a:spcPts val="28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Break down the complex circuit into recognizable patterns of purely series or parallel components.</a:t>
            </a:r>
            <a:endParaRPr lang="en-US" sz="2400"/>
          </a:p>
        </p:txBody>
      </p:sp>
      <p:sp>
        <p:nvSpPr>
          <p:cNvPr id="6" name="Shape 4"/>
          <p:cNvSpPr/>
          <p:nvPr/>
        </p:nvSpPr>
        <p:spPr>
          <a:xfrm>
            <a:off x="5254704" y="2548302"/>
            <a:ext cx="4120872" cy="226814"/>
          </a:xfrm>
          <a:prstGeom prst="roundRect">
            <a:avLst>
              <a:gd name="adj" fmla="val 42003"/>
            </a:avLst>
          </a:prstGeom>
          <a:solidFill>
            <a:srgbClr val="E5E5E6"/>
          </a:solidFill>
          <a:ln w="7620">
            <a:solidFill>
              <a:srgbClr val="CBCBCC"/>
            </a:solidFill>
            <a:prstDash val="solid"/>
          </a:ln>
        </p:spPr>
        <p:txBody>
          <a:bodyPr/>
          <a:lstStyle/>
          <a:p>
            <a:endParaRPr lang="en-GB"/>
          </a:p>
        </p:txBody>
      </p:sp>
      <p:sp>
        <p:nvSpPr>
          <p:cNvPr id="7" name="Text 5"/>
          <p:cNvSpPr/>
          <p:nvPr/>
        </p:nvSpPr>
        <p:spPr>
          <a:xfrm>
            <a:off x="5254704" y="2850237"/>
            <a:ext cx="4120872" cy="708660"/>
          </a:xfrm>
          <a:prstGeom prst="rect">
            <a:avLst/>
          </a:prstGeom>
          <a:noFill/>
          <a:ln/>
        </p:spPr>
        <p:txBody>
          <a:bodyPr wrap="square" lIns="0" tIns="0" rIns="0" bIns="0" rtlCol="0" anchor="t"/>
          <a:lstStyle/>
          <a:p>
            <a:pPr marL="0" indent="0" algn="l">
              <a:lnSpc>
                <a:spcPts val="27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Calculate equivalent resistances</a:t>
            </a:r>
            <a:endParaRPr lang="en-US" sz="2400"/>
          </a:p>
        </p:txBody>
      </p:sp>
      <p:sp>
        <p:nvSpPr>
          <p:cNvPr id="8" name="Text 6"/>
          <p:cNvSpPr/>
          <p:nvPr/>
        </p:nvSpPr>
        <p:spPr>
          <a:xfrm>
            <a:off x="5254704" y="3899058"/>
            <a:ext cx="4120872" cy="1088708"/>
          </a:xfrm>
          <a:prstGeom prst="rect">
            <a:avLst/>
          </a:prstGeom>
          <a:noFill/>
          <a:ln/>
        </p:spPr>
        <p:txBody>
          <a:bodyPr wrap="square" lIns="0" tIns="0" rIns="0" bIns="0" rtlCol="0" anchor="t"/>
          <a:lstStyle/>
          <a:p>
            <a:pPr marL="0" indent="0" algn="l">
              <a:lnSpc>
                <a:spcPts val="28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Solve each section using appropriate series or parallel formulas, working from the innermost groups outward.</a:t>
            </a:r>
            <a:endParaRPr lang="en-US" sz="2400"/>
          </a:p>
        </p:txBody>
      </p:sp>
      <p:sp>
        <p:nvSpPr>
          <p:cNvPr id="9" name="Shape 7"/>
          <p:cNvSpPr/>
          <p:nvPr/>
        </p:nvSpPr>
        <p:spPr>
          <a:xfrm>
            <a:off x="9715738" y="2181636"/>
            <a:ext cx="4120872" cy="226814"/>
          </a:xfrm>
          <a:prstGeom prst="roundRect">
            <a:avLst>
              <a:gd name="adj" fmla="val 42003"/>
            </a:avLst>
          </a:prstGeom>
          <a:solidFill>
            <a:srgbClr val="E5E5E6"/>
          </a:solidFill>
          <a:ln w="7620">
            <a:solidFill>
              <a:srgbClr val="CBCBCC"/>
            </a:solidFill>
            <a:prstDash val="solid"/>
          </a:ln>
        </p:spPr>
        <p:txBody>
          <a:bodyPr/>
          <a:lstStyle/>
          <a:p>
            <a:endParaRPr lang="en-GB"/>
          </a:p>
        </p:txBody>
      </p:sp>
      <p:sp>
        <p:nvSpPr>
          <p:cNvPr id="10" name="Text 8"/>
          <p:cNvSpPr/>
          <p:nvPr/>
        </p:nvSpPr>
        <p:spPr>
          <a:xfrm>
            <a:off x="9715738" y="2510076"/>
            <a:ext cx="4120872" cy="708660"/>
          </a:xfrm>
          <a:prstGeom prst="rect">
            <a:avLst/>
          </a:prstGeom>
          <a:noFill/>
          <a:ln/>
        </p:spPr>
        <p:txBody>
          <a:bodyPr wrap="square" lIns="0" tIns="0" rIns="0" bIns="0" rtlCol="0" anchor="t"/>
          <a:lstStyle/>
          <a:p>
            <a:pPr marL="0" indent="0" algn="l">
              <a:lnSpc>
                <a:spcPts val="27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Determine total circuit </a:t>
            </a:r>
            <a:r>
              <a:rPr lang="en-US" sz="2400" b="1" err="1">
                <a:solidFill>
                  <a:srgbClr val="000000"/>
                </a:solidFill>
                <a:latin typeface="Arial" panose="020B0604020202020204" pitchFamily="34" charset="0"/>
                <a:ea typeface="Arial Black Bold" pitchFamily="34" charset="-122"/>
                <a:cs typeface="Arial" panose="020B0604020202020204" pitchFamily="34" charset="0"/>
              </a:rPr>
              <a:t>behaviour</a:t>
            </a:r>
            <a:endParaRPr lang="en-US" sz="2400"/>
          </a:p>
        </p:txBody>
      </p:sp>
      <p:sp>
        <p:nvSpPr>
          <p:cNvPr id="11" name="Text 9"/>
          <p:cNvSpPr/>
          <p:nvPr/>
        </p:nvSpPr>
        <p:spPr>
          <a:xfrm>
            <a:off x="9715738" y="3540023"/>
            <a:ext cx="4120872" cy="1088708"/>
          </a:xfrm>
          <a:prstGeom prst="rect">
            <a:avLst/>
          </a:prstGeom>
          <a:noFill/>
          <a:ln/>
        </p:spPr>
        <p:txBody>
          <a:bodyPr wrap="square" lIns="0" tIns="0" rIns="0" bIns="0" rtlCol="0" anchor="t"/>
          <a:lstStyle/>
          <a:p>
            <a:pPr marL="0" indent="0" algn="l">
              <a:lnSpc>
                <a:spcPts val="28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Calculate overall resistance, current flow, and voltage distribution throughout the simplified circuit.</a:t>
            </a:r>
            <a:endParaRPr lang="en-US" sz="24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CF671-8188-EC9A-D1A4-90DDAAD8F209}"/>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05D870DC-5A13-C3CD-A7C4-5C4ACB97B462}"/>
              </a:ext>
            </a:extLst>
          </p:cNvPr>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Combined series - parallel circuits</a:t>
            </a:r>
            <a:endParaRPr lang="en-US" sz="3600"/>
          </a:p>
        </p:txBody>
      </p:sp>
      <p:sp>
        <p:nvSpPr>
          <p:cNvPr id="12" name="Text 10">
            <a:extLst>
              <a:ext uri="{FF2B5EF4-FFF2-40B4-BE49-F238E27FC236}">
                <a16:creationId xmlns:a16="http://schemas.microsoft.com/office/drawing/2014/main" id="{E7D293C3-E7C1-401C-0F26-AB4B03392829}"/>
              </a:ext>
            </a:extLst>
          </p:cNvPr>
          <p:cNvSpPr/>
          <p:nvPr/>
        </p:nvSpPr>
        <p:spPr>
          <a:xfrm>
            <a:off x="306110" y="2083785"/>
            <a:ext cx="11647974" cy="1150701"/>
          </a:xfrm>
          <a:prstGeom prst="rect">
            <a:avLst/>
          </a:prstGeom>
          <a:noFill/>
          <a:ln/>
        </p:spPr>
        <p:txBody>
          <a:bodyPr wrap="square" lIns="0" tIns="0" rIns="0" bIns="0" rtlCol="0" anchor="t"/>
          <a:lstStyle/>
          <a:p>
            <a:pPr marL="0" indent="0" algn="l">
              <a:lnSpc>
                <a:spcPct val="110000"/>
              </a:lnSpc>
              <a:spcAft>
                <a:spcPts val="1200"/>
              </a:spcAft>
              <a:buNone/>
            </a:pPr>
            <a:r>
              <a:rPr lang="en-US" sz="2400">
                <a:solidFill>
                  <a:srgbClr val="000000"/>
                </a:solidFill>
                <a:latin typeface="Arial" panose="020B0604020202020204" pitchFamily="34" charset="0"/>
                <a:ea typeface="Arial Black" pitchFamily="34" charset="-122"/>
                <a:cs typeface="Arial" panose="020B0604020202020204" pitchFamily="34" charset="0"/>
              </a:rPr>
              <a:t>Series-parallel combinations are common in practical fire and security systems, allowing designers to create precise voltage dividers, current limiters, and specialized sensing circuits. Understanding how to analyze these networks is essential for troubleshooting complex systems when voltage or current measurements don't match expected values.</a:t>
            </a:r>
            <a:endParaRPr lang="en-US" sz="2400"/>
          </a:p>
        </p:txBody>
      </p:sp>
      <p:sp>
        <p:nvSpPr>
          <p:cNvPr id="13" name="Text 11">
            <a:extLst>
              <a:ext uri="{FF2B5EF4-FFF2-40B4-BE49-F238E27FC236}">
                <a16:creationId xmlns:a16="http://schemas.microsoft.com/office/drawing/2014/main" id="{B9A3731C-932C-FD48-24F3-E5032E1885C9}"/>
              </a:ext>
            </a:extLst>
          </p:cNvPr>
          <p:cNvSpPr/>
          <p:nvPr/>
        </p:nvSpPr>
        <p:spPr>
          <a:xfrm>
            <a:off x="306111" y="4261523"/>
            <a:ext cx="9589004" cy="632816"/>
          </a:xfrm>
          <a:prstGeom prst="rect">
            <a:avLst/>
          </a:prstGeom>
          <a:noFill/>
          <a:ln/>
        </p:spPr>
        <p:txBody>
          <a:bodyPr wrap="square" lIns="0" tIns="0" rIns="0" bIns="0" rtlCol="0" anchor="t"/>
          <a:lstStyle/>
          <a:p>
            <a:pPr marL="0" indent="0" algn="l">
              <a:lnSpc>
                <a:spcPct val="110000"/>
              </a:lnSpc>
              <a:spcAft>
                <a:spcPts val="1200"/>
              </a:spcAft>
              <a:buNone/>
            </a:pPr>
            <a:r>
              <a:rPr lang="en-US" sz="2400">
                <a:solidFill>
                  <a:srgbClr val="000000"/>
                </a:solidFill>
                <a:latin typeface="Arial" panose="020B0604020202020204" pitchFamily="34" charset="0"/>
                <a:ea typeface="Arial Black" pitchFamily="34" charset="-122"/>
                <a:cs typeface="Arial" panose="020B0604020202020204" pitchFamily="34" charset="0"/>
              </a:rPr>
              <a:t>This analytical approach helps isolate faults and </a:t>
            </a:r>
            <a:r>
              <a:rPr lang="en-US" sz="2400" err="1">
                <a:solidFill>
                  <a:srgbClr val="000000"/>
                </a:solidFill>
                <a:latin typeface="Arial" panose="020B0604020202020204" pitchFamily="34" charset="0"/>
                <a:ea typeface="Arial Black" pitchFamily="34" charset="-122"/>
                <a:cs typeface="Arial" panose="020B0604020202020204" pitchFamily="34" charset="0"/>
              </a:rPr>
              <a:t>optimise</a:t>
            </a:r>
            <a:r>
              <a:rPr lang="en-US" sz="2400">
                <a:solidFill>
                  <a:srgbClr val="000000"/>
                </a:solidFill>
                <a:latin typeface="Arial" panose="020B0604020202020204" pitchFamily="34" charset="0"/>
                <a:ea typeface="Arial Black" pitchFamily="34" charset="-122"/>
                <a:cs typeface="Arial" panose="020B0604020202020204" pitchFamily="34" charset="0"/>
              </a:rPr>
              <a:t> circuit performance for maximum reliability in critical safety applications.</a:t>
            </a:r>
            <a:endParaRPr lang="en-US" sz="2400"/>
          </a:p>
        </p:txBody>
      </p:sp>
      <p:pic>
        <p:nvPicPr>
          <p:cNvPr id="4" name="Picture 3" descr="A diagram of a circuit&#10;&#10;AI-generated content may be incorrect.">
            <a:extLst>
              <a:ext uri="{FF2B5EF4-FFF2-40B4-BE49-F238E27FC236}">
                <a16:creationId xmlns:a16="http://schemas.microsoft.com/office/drawing/2014/main" id="{CF1D74A6-85E2-E801-114C-56B647C97C53}"/>
              </a:ext>
            </a:extLst>
          </p:cNvPr>
          <p:cNvPicPr>
            <a:picLocks noChangeAspect="1"/>
          </p:cNvPicPr>
          <p:nvPr/>
        </p:nvPicPr>
        <p:blipFill>
          <a:blip r:embed="rId3"/>
          <a:srcRect t="15260"/>
          <a:stretch>
            <a:fillRect/>
          </a:stretch>
        </p:blipFill>
        <p:spPr>
          <a:xfrm>
            <a:off x="10183403" y="4261523"/>
            <a:ext cx="3541361" cy="2478535"/>
          </a:xfrm>
          <a:prstGeom prst="rect">
            <a:avLst/>
          </a:prstGeom>
        </p:spPr>
      </p:pic>
    </p:spTree>
    <p:extLst>
      <p:ext uri="{BB962C8B-B14F-4D97-AF65-F5344CB8AC3E}">
        <p14:creationId xmlns:p14="http://schemas.microsoft.com/office/powerpoint/2010/main" val="42330468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12F703-D4CF-DD05-E7AA-1D7372EB72B8}"/>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DF0D90A8-D8BD-1CB1-C0F1-DCF49E6F4473}"/>
              </a:ext>
            </a:extLst>
          </p:cNvPr>
          <p:cNvSpPr>
            <a:spLocks/>
          </p:cNvSpPr>
          <p:nvPr/>
        </p:nvSpPr>
        <p:spPr>
          <a:xfrm>
            <a:off x="301224" y="1112590"/>
            <a:ext cx="13899846" cy="646331"/>
          </a:xfrm>
          <a:prstGeom prst="rect">
            <a:avLst/>
          </a:prstGeom>
          <a:noFill/>
          <a:ln/>
        </p:spPr>
        <p:txBody>
          <a:bodyPr wrap="none" lIns="0" tIns="0" rIns="0" bIns="0" rtlCol="0" anchor="t"/>
          <a:lstStyle/>
          <a:p>
            <a:pPr marR="0" lvl="0" fontAlgn="auto">
              <a:lnSpc>
                <a:spcPts val="5550"/>
              </a:lnSpc>
              <a:spcBef>
                <a:spcPts val="0"/>
              </a:spcBef>
              <a:spcAft>
                <a:spcPts val="0"/>
              </a:spcAft>
              <a:buClrTx/>
              <a:buSzTx/>
              <a:tabLst/>
              <a:defRPr/>
            </a:pPr>
            <a:r>
              <a:rPr lang="en-US" sz="3600" b="1">
                <a:solidFill>
                  <a:srgbClr val="FC4421"/>
                </a:solidFill>
                <a:latin typeface="Arial" panose="020B0604020202020204" pitchFamily="34" charset="0"/>
                <a:ea typeface="Arial Black Bold" pitchFamily="34" charset="-122"/>
                <a:cs typeface="Arial" panose="020B0604020202020204" pitchFamily="34" charset="0"/>
              </a:rPr>
              <a:t>Example: Resistor circuit calculations</a:t>
            </a:r>
          </a:p>
        </p:txBody>
      </p:sp>
      <p:grpSp>
        <p:nvGrpSpPr>
          <p:cNvPr id="3" name="Group 2">
            <a:extLst>
              <a:ext uri="{FF2B5EF4-FFF2-40B4-BE49-F238E27FC236}">
                <a16:creationId xmlns:a16="http://schemas.microsoft.com/office/drawing/2014/main" id="{D626E7ED-E7B9-801A-98B1-0C9D39D11835}"/>
              </a:ext>
            </a:extLst>
          </p:cNvPr>
          <p:cNvGrpSpPr/>
          <p:nvPr/>
        </p:nvGrpSpPr>
        <p:grpSpPr>
          <a:xfrm>
            <a:off x="793849" y="2002182"/>
            <a:ext cx="13027460" cy="5133136"/>
            <a:chOff x="793790" y="2583386"/>
            <a:chExt cx="13027460" cy="5133136"/>
          </a:xfrm>
        </p:grpSpPr>
        <p:sp>
          <p:nvSpPr>
            <p:cNvPr id="4" name="Shape 1">
              <a:extLst>
                <a:ext uri="{FF2B5EF4-FFF2-40B4-BE49-F238E27FC236}">
                  <a16:creationId xmlns:a16="http://schemas.microsoft.com/office/drawing/2014/main" id="{1F20EA94-E18E-B09D-3AEF-14E723C63331}"/>
                </a:ext>
              </a:extLst>
            </p:cNvPr>
            <p:cNvSpPr/>
            <p:nvPr/>
          </p:nvSpPr>
          <p:spPr>
            <a:xfrm>
              <a:off x="793790" y="2628662"/>
              <a:ext cx="4196358" cy="5087860"/>
            </a:xfrm>
            <a:prstGeom prst="roundRect">
              <a:avLst>
                <a:gd name="adj" fmla="val 2304"/>
              </a:avLst>
            </a:prstGeom>
            <a:solidFill>
              <a:srgbClr val="E8E8E3"/>
            </a:solidFill>
            <a:ln w="7620">
              <a:solidFill>
                <a:srgbClr val="CECEC9"/>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 2">
              <a:extLst>
                <a:ext uri="{FF2B5EF4-FFF2-40B4-BE49-F238E27FC236}">
                  <a16:creationId xmlns:a16="http://schemas.microsoft.com/office/drawing/2014/main" id="{E93D947F-0CED-EBC7-7784-01D971BB8014}"/>
                </a:ext>
              </a:extLst>
            </p:cNvPr>
            <p:cNvSpPr/>
            <p:nvPr/>
          </p:nvSpPr>
          <p:spPr>
            <a:xfrm>
              <a:off x="1028224" y="2863096"/>
              <a:ext cx="3022163" cy="354330"/>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panose="020B0604020202020204" pitchFamily="34" charset="0"/>
                  <a:ea typeface="Gelasio" pitchFamily="34" charset="-122"/>
                  <a:cs typeface="Arial" panose="020B0604020202020204" pitchFamily="34" charset="0"/>
                </a:rPr>
                <a:t>Series resistor example</a:t>
              </a:r>
              <a:endParaRPr kumimoji="0" lang="en-US" sz="2400" b="1"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6" name="Text 3">
              <a:extLst>
                <a:ext uri="{FF2B5EF4-FFF2-40B4-BE49-F238E27FC236}">
                  <a16:creationId xmlns:a16="http://schemas.microsoft.com/office/drawing/2014/main" id="{36CB92B7-1A9D-12F6-F5B2-4CDC57F28EAA}"/>
                </a:ext>
              </a:extLst>
            </p:cNvPr>
            <p:cNvSpPr/>
            <p:nvPr/>
          </p:nvSpPr>
          <p:spPr>
            <a:xfrm>
              <a:off x="1028224" y="3353514"/>
              <a:ext cx="3727490" cy="1451610"/>
            </a:xfrm>
            <a:prstGeom prst="rect">
              <a:avLst/>
            </a:prstGeom>
            <a:noFill/>
            <a:ln/>
          </p:spPr>
          <p:txBody>
            <a:bodyPr wrap="square" lIns="0" tIns="0" rIns="0" bIns="0" rtlCol="0" anchor="t"/>
            <a:lstStyle/>
            <a:p>
              <a:pPr marL="0" marR="0" lvl="0" indent="0" algn="l" defTabSz="914400" rtl="0" eaLnBrk="1" fontAlgn="auto" latinLnBrk="0" hangingPunct="1">
                <a:lnSpc>
                  <a:spcPts val="2850"/>
                </a:lnSpc>
                <a:spcBef>
                  <a:spcPts val="0"/>
                </a:spcBef>
                <a:spcAft>
                  <a:spcPts val="0"/>
                </a:spcAft>
                <a:buClrTx/>
                <a:buSzTx/>
                <a:buFontTx/>
                <a:buNone/>
                <a:tabLst/>
                <a:defRPr/>
              </a:pPr>
              <a:r>
                <a:rPr kumimoji="0" lang="en-US" sz="2400" b="0" i="0" u="none" strike="noStrike" kern="1200" cap="none" spc="0" normalizeH="0" baseline="0" noProof="0">
                  <a:ln>
                    <a:noFill/>
                  </a:ln>
                  <a:solidFill>
                    <a:srgbClr val="272525"/>
                  </a:solidFill>
                  <a:effectLst/>
                  <a:uLnTx/>
                  <a:uFillTx/>
                  <a:latin typeface="Arial" panose="020B0604020202020204" pitchFamily="34" charset="0"/>
                  <a:ea typeface="Lato" pitchFamily="34" charset="-122"/>
                  <a:cs typeface="Arial" panose="020B0604020202020204" pitchFamily="34" charset="0"/>
                </a:rPr>
                <a:t>Three resistors of 470Ω, 1kΩ, and 2.2kΩ are connected in series across a 12V supply. </a:t>
              </a:r>
            </a:p>
            <a:p>
              <a:pPr marL="0" marR="0" lvl="0" indent="0" algn="l" defTabSz="914400" rtl="0" eaLnBrk="1" fontAlgn="auto" latinLnBrk="0" hangingPunct="1">
                <a:lnSpc>
                  <a:spcPts val="2850"/>
                </a:lnSpc>
                <a:spcBef>
                  <a:spcPts val="0"/>
                </a:spcBef>
                <a:spcAft>
                  <a:spcPts val="0"/>
                </a:spcAft>
                <a:buClrTx/>
                <a:buSzTx/>
                <a:buFontTx/>
                <a:buNone/>
                <a:tabLst/>
                <a:defRPr/>
              </a:pPr>
              <a:r>
                <a:rPr kumimoji="0" lang="en-US" sz="2400" b="1" i="0" u="none" strike="noStrike" kern="1200" cap="none" spc="0" normalizeH="0" baseline="0" noProof="0">
                  <a:ln>
                    <a:noFill/>
                  </a:ln>
                  <a:solidFill>
                    <a:srgbClr val="272525"/>
                  </a:solidFill>
                  <a:effectLst/>
                  <a:uLnTx/>
                  <a:uFillTx/>
                  <a:latin typeface="Arial" panose="020B0604020202020204" pitchFamily="34" charset="0"/>
                  <a:ea typeface="Lato" pitchFamily="34" charset="-122"/>
                  <a:cs typeface="Arial" panose="020B0604020202020204" pitchFamily="34" charset="0"/>
                </a:rPr>
                <a:t>Find the total resistance and current flow.</a:t>
              </a:r>
              <a:endParaRPr kumimoji="0" lang="en-US" sz="2400" b="1"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7" name="Text 4">
              <a:extLst>
                <a:ext uri="{FF2B5EF4-FFF2-40B4-BE49-F238E27FC236}">
                  <a16:creationId xmlns:a16="http://schemas.microsoft.com/office/drawing/2014/main" id="{436491E4-49E4-A606-FA74-52201578F50C}"/>
                </a:ext>
              </a:extLst>
            </p:cNvPr>
            <p:cNvSpPr/>
            <p:nvPr/>
          </p:nvSpPr>
          <p:spPr>
            <a:xfrm>
              <a:off x="1028224" y="5637137"/>
              <a:ext cx="3727490" cy="725805"/>
            </a:xfrm>
            <a:prstGeom prst="rect">
              <a:avLst/>
            </a:prstGeom>
            <a:noFill/>
            <a:ln/>
          </p:spPr>
          <p:txBody>
            <a:bodyPr wrap="square" lIns="0" tIns="0" rIns="0" bIns="0" rtlCol="0" anchor="t"/>
            <a:lstStyle/>
            <a:p>
              <a:pPr marL="0" marR="0" lvl="0" indent="0" algn="l" defTabSz="914400" rtl="0" eaLnBrk="1" fontAlgn="auto" latinLnBrk="0" hangingPunct="1">
                <a:lnSpc>
                  <a:spcPts val="2850"/>
                </a:lnSpc>
                <a:spcBef>
                  <a:spcPts val="0"/>
                </a:spcBef>
                <a:spcAft>
                  <a:spcPts val="0"/>
                </a:spcAft>
                <a:buClrTx/>
                <a:buSzTx/>
                <a:buFontTx/>
                <a:buNone/>
                <a:tabLst/>
                <a:defRPr/>
              </a:pPr>
              <a:r>
                <a:rPr kumimoji="0" lang="en-US" sz="2400" b="0" i="0" u="none" strike="noStrike" kern="1200" cap="none" spc="0" normalizeH="0" baseline="0" noProof="0" err="1">
                  <a:ln>
                    <a:noFill/>
                  </a:ln>
                  <a:solidFill>
                    <a:srgbClr val="272525"/>
                  </a:solidFill>
                  <a:effectLst/>
                  <a:uLnTx/>
                  <a:uFillTx/>
                  <a:latin typeface="Arial" panose="020B0604020202020204" pitchFamily="34" charset="0"/>
                  <a:ea typeface="Lato" pitchFamily="34" charset="-122"/>
                  <a:cs typeface="Arial" panose="020B0604020202020204" pitchFamily="34" charset="0"/>
                </a:rPr>
                <a:t>Rtotal</a:t>
              </a:r>
              <a:r>
                <a:rPr kumimoji="0" lang="en-US" sz="2400" b="0" i="0" u="none" strike="noStrike" kern="1200" cap="none" spc="0" normalizeH="0" baseline="0" noProof="0">
                  <a:ln>
                    <a:noFill/>
                  </a:ln>
                  <a:solidFill>
                    <a:srgbClr val="272525"/>
                  </a:solidFill>
                  <a:effectLst/>
                  <a:uLnTx/>
                  <a:uFillTx/>
                  <a:latin typeface="Arial" panose="020B0604020202020204" pitchFamily="34" charset="0"/>
                  <a:ea typeface="Lato" pitchFamily="34" charset="-122"/>
                  <a:cs typeface="Arial" panose="020B0604020202020204" pitchFamily="34" charset="0"/>
                </a:rPr>
                <a:t> = 470Ω + 1000Ω + 2200Ω = 3670Ω</a:t>
              </a:r>
              <a:endParaRPr kumimoji="0" lang="en-US" sz="2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8" name="Text 5">
              <a:extLst>
                <a:ext uri="{FF2B5EF4-FFF2-40B4-BE49-F238E27FC236}">
                  <a16:creationId xmlns:a16="http://schemas.microsoft.com/office/drawing/2014/main" id="{E88C83F5-5DEE-79AC-172B-4598FC64422B}"/>
                </a:ext>
              </a:extLst>
            </p:cNvPr>
            <p:cNvSpPr/>
            <p:nvPr/>
          </p:nvSpPr>
          <p:spPr>
            <a:xfrm>
              <a:off x="1028224" y="6448333"/>
              <a:ext cx="3727490" cy="362903"/>
            </a:xfrm>
            <a:prstGeom prst="rect">
              <a:avLst/>
            </a:prstGeom>
            <a:noFill/>
            <a:ln/>
          </p:spPr>
          <p:txBody>
            <a:bodyPr wrap="none" lIns="0" tIns="0" rIns="0" bIns="0" rtlCol="0" anchor="t"/>
            <a:lstStyle/>
            <a:p>
              <a:pPr marL="0" marR="0" lvl="0" indent="0" algn="l" defTabSz="914400" rtl="0" eaLnBrk="1" fontAlgn="auto" latinLnBrk="0" hangingPunct="1">
                <a:lnSpc>
                  <a:spcPts val="2850"/>
                </a:lnSpc>
                <a:spcBef>
                  <a:spcPts val="0"/>
                </a:spcBef>
                <a:spcAft>
                  <a:spcPts val="0"/>
                </a:spcAft>
                <a:buClrTx/>
                <a:buSzTx/>
                <a:buFontTx/>
                <a:buNone/>
                <a:tabLst/>
                <a:defRPr/>
              </a:pPr>
              <a:r>
                <a:rPr kumimoji="0" lang="en-US" sz="2400" b="0" i="0" u="none" strike="noStrike" kern="1200" cap="none" spc="0" normalizeH="0" baseline="0" noProof="0">
                  <a:ln>
                    <a:noFill/>
                  </a:ln>
                  <a:solidFill>
                    <a:srgbClr val="272525"/>
                  </a:solidFill>
                  <a:effectLst/>
                  <a:uLnTx/>
                  <a:uFillTx/>
                  <a:latin typeface="Arial" panose="020B0604020202020204" pitchFamily="34" charset="0"/>
                  <a:ea typeface="Lato" pitchFamily="34" charset="-122"/>
                  <a:cs typeface="Arial" panose="020B0604020202020204" pitchFamily="34" charset="0"/>
                </a:rPr>
                <a:t>I = V/R </a:t>
              </a:r>
              <a:br>
                <a:rPr kumimoji="0" lang="en-US" sz="2400" b="0" i="0" u="none" strike="noStrike" kern="1200" cap="none" spc="0" normalizeH="0" baseline="0" noProof="0">
                  <a:ln>
                    <a:noFill/>
                  </a:ln>
                  <a:solidFill>
                    <a:srgbClr val="272525"/>
                  </a:solidFill>
                  <a:effectLst/>
                  <a:uLnTx/>
                  <a:uFillTx/>
                  <a:latin typeface="Arial" panose="020B0604020202020204" pitchFamily="34" charset="0"/>
                  <a:ea typeface="Lato" pitchFamily="34" charset="-122"/>
                  <a:cs typeface="Arial" panose="020B0604020202020204" pitchFamily="34" charset="0"/>
                </a:rPr>
              </a:br>
              <a:r>
                <a:rPr kumimoji="0" lang="en-US" sz="2400" b="0" i="0" u="none" strike="noStrike" kern="1200" cap="none" spc="0" normalizeH="0" baseline="0" noProof="0">
                  <a:ln>
                    <a:noFill/>
                  </a:ln>
                  <a:solidFill>
                    <a:srgbClr val="272525"/>
                  </a:solidFill>
                  <a:effectLst/>
                  <a:uLnTx/>
                  <a:uFillTx/>
                  <a:latin typeface="Arial" panose="020B0604020202020204" pitchFamily="34" charset="0"/>
                  <a:ea typeface="Lato" pitchFamily="34" charset="-122"/>
                  <a:cs typeface="Arial" panose="020B0604020202020204" pitchFamily="34" charset="0"/>
                </a:rPr>
                <a:t>  = 12V/3670Ω </a:t>
              </a:r>
              <a:br>
                <a:rPr kumimoji="0" lang="en-US" sz="2400" b="0" i="0" u="none" strike="noStrike" kern="1200" cap="none" spc="0" normalizeH="0" baseline="0" noProof="0">
                  <a:ln>
                    <a:noFill/>
                  </a:ln>
                  <a:solidFill>
                    <a:srgbClr val="272525"/>
                  </a:solidFill>
                  <a:effectLst/>
                  <a:uLnTx/>
                  <a:uFillTx/>
                  <a:latin typeface="Arial" panose="020B0604020202020204" pitchFamily="34" charset="0"/>
                  <a:ea typeface="Lato" pitchFamily="34" charset="-122"/>
                  <a:cs typeface="Arial" panose="020B0604020202020204" pitchFamily="34" charset="0"/>
                </a:rPr>
              </a:br>
              <a:r>
                <a:rPr kumimoji="0" lang="en-US" sz="2400" b="0" i="0" u="none" strike="noStrike" kern="1200" cap="none" spc="0" normalizeH="0" baseline="0" noProof="0">
                  <a:ln>
                    <a:noFill/>
                  </a:ln>
                  <a:solidFill>
                    <a:srgbClr val="272525"/>
                  </a:solidFill>
                  <a:effectLst/>
                  <a:uLnTx/>
                  <a:uFillTx/>
                  <a:latin typeface="Arial" panose="020B0604020202020204" pitchFamily="34" charset="0"/>
                  <a:ea typeface="Lato" pitchFamily="34" charset="-122"/>
                  <a:cs typeface="Arial" panose="020B0604020202020204" pitchFamily="34" charset="0"/>
                </a:rPr>
                <a:t>  = 3.27mA</a:t>
              </a:r>
              <a:endParaRPr kumimoji="0" lang="en-US" sz="2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9" name="Shape 6">
              <a:extLst>
                <a:ext uri="{FF2B5EF4-FFF2-40B4-BE49-F238E27FC236}">
                  <a16:creationId xmlns:a16="http://schemas.microsoft.com/office/drawing/2014/main" id="{D3274106-A3C2-07B4-22DB-4DB0CEC6AD37}"/>
                </a:ext>
              </a:extLst>
            </p:cNvPr>
            <p:cNvSpPr/>
            <p:nvPr/>
          </p:nvSpPr>
          <p:spPr>
            <a:xfrm>
              <a:off x="5209341" y="2628662"/>
              <a:ext cx="4196358" cy="5087860"/>
            </a:xfrm>
            <a:prstGeom prst="roundRect">
              <a:avLst>
                <a:gd name="adj" fmla="val 2304"/>
              </a:avLst>
            </a:prstGeom>
            <a:solidFill>
              <a:srgbClr val="E8E8E3"/>
            </a:solidFill>
            <a:ln w="7620">
              <a:solidFill>
                <a:srgbClr val="CECEC9"/>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Text 7">
              <a:extLst>
                <a:ext uri="{FF2B5EF4-FFF2-40B4-BE49-F238E27FC236}">
                  <a16:creationId xmlns:a16="http://schemas.microsoft.com/office/drawing/2014/main" id="{9C81ACD6-3ED4-EBC8-27A1-584F5BD35728}"/>
                </a:ext>
              </a:extLst>
            </p:cNvPr>
            <p:cNvSpPr/>
            <p:nvPr/>
          </p:nvSpPr>
          <p:spPr>
            <a:xfrm>
              <a:off x="5451396" y="2863096"/>
              <a:ext cx="3222427" cy="354330"/>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panose="020B0604020202020204" pitchFamily="34" charset="0"/>
                  <a:ea typeface="Gelasio" pitchFamily="34" charset="-122"/>
                  <a:cs typeface="Arial" panose="020B0604020202020204" pitchFamily="34" charset="0"/>
                </a:rPr>
                <a:t>Parallel resistor example</a:t>
              </a:r>
              <a:endParaRPr kumimoji="0" lang="en-US" sz="2400" b="1"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1" name="Text 8">
              <a:extLst>
                <a:ext uri="{FF2B5EF4-FFF2-40B4-BE49-F238E27FC236}">
                  <a16:creationId xmlns:a16="http://schemas.microsoft.com/office/drawing/2014/main" id="{467938D6-8DEA-1A05-8B08-17A5CC6D10C4}"/>
                </a:ext>
              </a:extLst>
            </p:cNvPr>
            <p:cNvSpPr/>
            <p:nvPr/>
          </p:nvSpPr>
          <p:spPr>
            <a:xfrm>
              <a:off x="5451396" y="3353514"/>
              <a:ext cx="3727490" cy="1088708"/>
            </a:xfrm>
            <a:prstGeom prst="rect">
              <a:avLst/>
            </a:prstGeom>
            <a:noFill/>
            <a:ln/>
          </p:spPr>
          <p:txBody>
            <a:bodyPr wrap="square" lIns="0" tIns="0" rIns="0" bIns="0" rtlCol="0" anchor="t"/>
            <a:lstStyle/>
            <a:p>
              <a:pPr marL="0" marR="0" lvl="0" indent="0" algn="l" defTabSz="914400" rtl="0" eaLnBrk="1" fontAlgn="auto" latinLnBrk="0" hangingPunct="1">
                <a:lnSpc>
                  <a:spcPts val="2850"/>
                </a:lnSpc>
                <a:spcBef>
                  <a:spcPts val="0"/>
                </a:spcBef>
                <a:spcAft>
                  <a:spcPts val="0"/>
                </a:spcAft>
                <a:buClrTx/>
                <a:buSzTx/>
                <a:buFontTx/>
                <a:buNone/>
                <a:tabLst/>
                <a:defRPr/>
              </a:pPr>
              <a:r>
                <a:rPr kumimoji="0" lang="en-US" sz="2400" b="0" i="0" u="none" strike="noStrike" kern="1200" cap="none" spc="0" normalizeH="0" baseline="0" noProof="0">
                  <a:ln>
                    <a:noFill/>
                  </a:ln>
                  <a:solidFill>
                    <a:srgbClr val="272525"/>
                  </a:solidFill>
                  <a:effectLst/>
                  <a:uLnTx/>
                  <a:uFillTx/>
                  <a:latin typeface="Arial" panose="020B0604020202020204" pitchFamily="34" charset="0"/>
                  <a:ea typeface="Lato" pitchFamily="34" charset="-122"/>
                  <a:cs typeface="Arial" panose="020B0604020202020204" pitchFamily="34" charset="0"/>
                </a:rPr>
                <a:t>Two 10kΩ resistors are connected in parallel. </a:t>
              </a:r>
            </a:p>
            <a:p>
              <a:pPr marL="0" marR="0" lvl="0" indent="0" algn="l" defTabSz="914400" rtl="0" eaLnBrk="1" fontAlgn="auto" latinLnBrk="0" hangingPunct="1">
                <a:lnSpc>
                  <a:spcPts val="2850"/>
                </a:lnSpc>
                <a:spcBef>
                  <a:spcPts val="0"/>
                </a:spcBef>
                <a:spcAft>
                  <a:spcPts val="0"/>
                </a:spcAft>
                <a:buClrTx/>
                <a:buSzTx/>
                <a:buFontTx/>
                <a:buNone/>
                <a:tabLst/>
                <a:defRPr/>
              </a:pPr>
              <a:r>
                <a:rPr kumimoji="0" lang="en-US" sz="2400" b="1" i="0" u="none" strike="noStrike" kern="1200" cap="none" spc="0" normalizeH="0" baseline="0" noProof="0">
                  <a:ln>
                    <a:noFill/>
                  </a:ln>
                  <a:solidFill>
                    <a:srgbClr val="272525"/>
                  </a:solidFill>
                  <a:effectLst/>
                  <a:uLnTx/>
                  <a:uFillTx/>
                  <a:latin typeface="Arial" panose="020B0604020202020204" pitchFamily="34" charset="0"/>
                  <a:ea typeface="Lato" pitchFamily="34" charset="-122"/>
                  <a:cs typeface="Arial" panose="020B0604020202020204" pitchFamily="34" charset="0"/>
                </a:rPr>
                <a:t>Calculate the total resistance.</a:t>
              </a:r>
              <a:endParaRPr kumimoji="0" lang="en-US" sz="2400" b="1"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4" name="Text 9">
              <a:extLst>
                <a:ext uri="{FF2B5EF4-FFF2-40B4-BE49-F238E27FC236}">
                  <a16:creationId xmlns:a16="http://schemas.microsoft.com/office/drawing/2014/main" id="{76F804E8-08B1-4949-AE33-EAFC0F3462B2}"/>
                </a:ext>
              </a:extLst>
            </p:cNvPr>
            <p:cNvSpPr/>
            <p:nvPr/>
          </p:nvSpPr>
          <p:spPr>
            <a:xfrm>
              <a:off x="5451396" y="5062803"/>
              <a:ext cx="3727490" cy="1088708"/>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err="1">
                  <a:ln>
                    <a:noFill/>
                  </a:ln>
                  <a:solidFill>
                    <a:srgbClr val="272525"/>
                  </a:solidFill>
                  <a:effectLst/>
                  <a:uLnTx/>
                  <a:uFillTx/>
                  <a:latin typeface="Arial" panose="020B0604020202020204" pitchFamily="34" charset="0"/>
                  <a:ea typeface="Lato" pitchFamily="34" charset="-122"/>
                  <a:cs typeface="Arial" panose="020B0604020202020204" pitchFamily="34" charset="0"/>
                </a:rPr>
                <a:t>Rtotal</a:t>
              </a:r>
              <a:r>
                <a:rPr kumimoji="0" lang="en-US" sz="2400" b="0" i="0" u="none" strike="noStrike" kern="1200" cap="none" spc="0" normalizeH="0" baseline="0" noProof="0">
                  <a:ln>
                    <a:noFill/>
                  </a:ln>
                  <a:solidFill>
                    <a:srgbClr val="272525"/>
                  </a:solidFill>
                  <a:effectLst/>
                  <a:uLnTx/>
                  <a:uFillTx/>
                  <a:latin typeface="Arial" panose="020B0604020202020204" pitchFamily="34" charset="0"/>
                  <a:ea typeface="Lato" pitchFamily="34" charset="-122"/>
                  <a:cs typeface="Arial" panose="020B0604020202020204" pitchFamily="34" charset="0"/>
                </a:rPr>
                <a:t> = (R₁ × R₂)/(R₁ + R₂) = (10kΩ × 10kΩ)/(10kΩ + 10kΩ) </a:t>
              </a:r>
              <a:br>
                <a:rPr kumimoji="0" lang="en-US" sz="2400" b="0" i="0" u="none" strike="noStrike" kern="1200" cap="none" spc="0" normalizeH="0" baseline="0" noProof="0">
                  <a:ln>
                    <a:noFill/>
                  </a:ln>
                  <a:solidFill>
                    <a:srgbClr val="272525"/>
                  </a:solidFill>
                  <a:effectLst/>
                  <a:uLnTx/>
                  <a:uFillTx/>
                  <a:latin typeface="Arial" panose="020B0604020202020204" pitchFamily="34" charset="0"/>
                  <a:ea typeface="Lato" pitchFamily="34" charset="-122"/>
                  <a:cs typeface="Arial" panose="020B0604020202020204" pitchFamily="34" charset="0"/>
                </a:rPr>
              </a:br>
              <a:r>
                <a:rPr kumimoji="0" lang="en-US" sz="2400" b="0" i="0" u="none" strike="noStrike" kern="1200" cap="none" spc="0" normalizeH="0" baseline="0" noProof="0">
                  <a:ln>
                    <a:noFill/>
                  </a:ln>
                  <a:solidFill>
                    <a:srgbClr val="272525"/>
                  </a:solidFill>
                  <a:effectLst/>
                  <a:uLnTx/>
                  <a:uFillTx/>
                  <a:latin typeface="Arial" panose="020B0604020202020204" pitchFamily="34" charset="0"/>
                  <a:ea typeface="Lato" pitchFamily="34" charset="-122"/>
                  <a:cs typeface="Arial" panose="020B0604020202020204" pitchFamily="34" charset="0"/>
                </a:rPr>
                <a:t>= 100kΩ/20kΩ</a:t>
              </a:r>
              <a:br>
                <a:rPr kumimoji="0" lang="en-US" sz="2400" b="0" i="0" u="none" strike="noStrike" kern="1200" cap="none" spc="0" normalizeH="0" baseline="0" noProof="0">
                  <a:ln>
                    <a:noFill/>
                  </a:ln>
                  <a:solidFill>
                    <a:srgbClr val="272525"/>
                  </a:solidFill>
                  <a:effectLst/>
                  <a:uLnTx/>
                  <a:uFillTx/>
                  <a:latin typeface="Arial" panose="020B0604020202020204" pitchFamily="34" charset="0"/>
                  <a:ea typeface="Lato" pitchFamily="34" charset="-122"/>
                  <a:cs typeface="Arial" panose="020B0604020202020204" pitchFamily="34" charset="0"/>
                </a:rPr>
              </a:br>
              <a:r>
                <a:rPr kumimoji="0" lang="en-US" sz="2400" b="0" i="0" u="none" strike="noStrike" kern="1200" cap="none" spc="0" normalizeH="0" baseline="0" noProof="0">
                  <a:ln>
                    <a:noFill/>
                  </a:ln>
                  <a:solidFill>
                    <a:srgbClr val="272525"/>
                  </a:solidFill>
                  <a:effectLst/>
                  <a:uLnTx/>
                  <a:uFillTx/>
                  <a:latin typeface="Arial" panose="020B0604020202020204" pitchFamily="34" charset="0"/>
                  <a:ea typeface="Lato" pitchFamily="34" charset="-122"/>
                  <a:cs typeface="Arial" panose="020B0604020202020204" pitchFamily="34" charset="0"/>
                </a:rPr>
                <a:t>= 5kΩ</a:t>
              </a:r>
              <a:endParaRPr kumimoji="0" lang="en-US" sz="2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5" name="Shape 10">
              <a:extLst>
                <a:ext uri="{FF2B5EF4-FFF2-40B4-BE49-F238E27FC236}">
                  <a16:creationId xmlns:a16="http://schemas.microsoft.com/office/drawing/2014/main" id="{34FFF4E7-24E2-7F84-E7ED-CCD5A42EA875}"/>
                </a:ext>
              </a:extLst>
            </p:cNvPr>
            <p:cNvSpPr/>
            <p:nvPr/>
          </p:nvSpPr>
          <p:spPr>
            <a:xfrm>
              <a:off x="9624892" y="2583386"/>
              <a:ext cx="4196358" cy="5133136"/>
            </a:xfrm>
            <a:prstGeom prst="roundRect">
              <a:avLst>
                <a:gd name="adj" fmla="val 2304"/>
              </a:avLst>
            </a:prstGeom>
            <a:solidFill>
              <a:srgbClr val="E8E8E3"/>
            </a:solidFill>
            <a:ln w="7620">
              <a:solidFill>
                <a:srgbClr val="CECEC9"/>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 11">
              <a:extLst>
                <a:ext uri="{FF2B5EF4-FFF2-40B4-BE49-F238E27FC236}">
                  <a16:creationId xmlns:a16="http://schemas.microsoft.com/office/drawing/2014/main" id="{985CBB39-AD7C-7800-CF11-D2BB4B906226}"/>
                </a:ext>
              </a:extLst>
            </p:cNvPr>
            <p:cNvSpPr/>
            <p:nvPr/>
          </p:nvSpPr>
          <p:spPr>
            <a:xfrm>
              <a:off x="9874568" y="2863096"/>
              <a:ext cx="3184684" cy="354330"/>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panose="020B0604020202020204" pitchFamily="34" charset="0"/>
                  <a:ea typeface="Gelasio" pitchFamily="34" charset="-122"/>
                  <a:cs typeface="Arial" panose="020B0604020202020204" pitchFamily="34" charset="0"/>
                </a:rPr>
                <a:t>EOL resistor application</a:t>
              </a:r>
              <a:endParaRPr kumimoji="0" lang="en-US" sz="2400" b="1"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7" name="Text 12">
              <a:extLst>
                <a:ext uri="{FF2B5EF4-FFF2-40B4-BE49-F238E27FC236}">
                  <a16:creationId xmlns:a16="http://schemas.microsoft.com/office/drawing/2014/main" id="{77A5B961-D1CC-5E97-C4D7-D98B55E2538A}"/>
                </a:ext>
              </a:extLst>
            </p:cNvPr>
            <p:cNvSpPr/>
            <p:nvPr/>
          </p:nvSpPr>
          <p:spPr>
            <a:xfrm>
              <a:off x="9874567" y="3172063"/>
              <a:ext cx="3727490" cy="1451610"/>
            </a:xfrm>
            <a:prstGeom prst="rect">
              <a:avLst/>
            </a:prstGeom>
            <a:noFill/>
            <a:ln/>
          </p:spPr>
          <p:txBody>
            <a:bodyPr wrap="square" lIns="0" tIns="0" rIns="0" bIns="0" rtlCol="0" anchor="t"/>
            <a:lstStyle/>
            <a:p>
              <a:pPr marL="0" marR="0" lvl="0" indent="0" algn="l" defTabSz="914400" rtl="0" eaLnBrk="1" fontAlgn="auto" latinLnBrk="0" hangingPunct="1">
                <a:lnSpc>
                  <a:spcPts val="2850"/>
                </a:lnSpc>
                <a:spcBef>
                  <a:spcPts val="0"/>
                </a:spcBef>
                <a:spcAft>
                  <a:spcPts val="0"/>
                </a:spcAft>
                <a:buClrTx/>
                <a:buSzTx/>
                <a:buFontTx/>
                <a:buNone/>
                <a:tabLst/>
                <a:defRPr/>
              </a:pPr>
              <a:r>
                <a:rPr kumimoji="0" lang="en-US" sz="2400" b="0" i="0" u="none" strike="noStrike" kern="1200" cap="none" spc="0" normalizeH="0" baseline="0" noProof="0">
                  <a:ln>
                    <a:noFill/>
                  </a:ln>
                  <a:solidFill>
                    <a:srgbClr val="272525"/>
                  </a:solidFill>
                  <a:effectLst/>
                  <a:uLnTx/>
                  <a:uFillTx/>
                  <a:latin typeface="Arial" panose="020B0604020202020204" pitchFamily="34" charset="0"/>
                  <a:ea typeface="Lato" pitchFamily="34" charset="-122"/>
                  <a:cs typeface="Arial" panose="020B0604020202020204" pitchFamily="34" charset="0"/>
                </a:rPr>
                <a:t>A fire alarm circuit uses a 4.7kΩ end-of-line resistor. If a detector with 100Ω internal resistance activates, </a:t>
              </a:r>
              <a:r>
                <a:rPr kumimoji="0" lang="en-US" sz="2400" b="1" i="0" u="none" strike="noStrike" kern="1200" cap="none" spc="0" normalizeH="0" baseline="0" noProof="0">
                  <a:ln>
                    <a:noFill/>
                  </a:ln>
                  <a:solidFill>
                    <a:srgbClr val="272525"/>
                  </a:solidFill>
                  <a:effectLst/>
                  <a:uLnTx/>
                  <a:uFillTx/>
                  <a:latin typeface="Arial" panose="020B0604020202020204" pitchFamily="34" charset="0"/>
                  <a:ea typeface="Lato" pitchFamily="34" charset="-122"/>
                  <a:cs typeface="Arial" panose="020B0604020202020204" pitchFamily="34" charset="0"/>
                </a:rPr>
                <a:t>calculate the new circuit resistance.</a:t>
              </a:r>
              <a:endParaRPr kumimoji="0" lang="en-US" sz="2400" b="1"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8" name="Text 13">
              <a:extLst>
                <a:ext uri="{FF2B5EF4-FFF2-40B4-BE49-F238E27FC236}">
                  <a16:creationId xmlns:a16="http://schemas.microsoft.com/office/drawing/2014/main" id="{D3C20F41-4496-3B26-5F9E-DD532CD7FAF3}"/>
                </a:ext>
              </a:extLst>
            </p:cNvPr>
            <p:cNvSpPr/>
            <p:nvPr/>
          </p:nvSpPr>
          <p:spPr>
            <a:xfrm>
              <a:off x="9859326" y="5453026"/>
              <a:ext cx="3727490" cy="725805"/>
            </a:xfrm>
            <a:prstGeom prst="rect">
              <a:avLst/>
            </a:prstGeom>
            <a:noFill/>
            <a:ln/>
          </p:spPr>
          <p:txBody>
            <a:bodyPr wrap="square" lIns="0" tIns="0" rIns="0" bIns="0" rtlCol="0" anchor="t"/>
            <a:lstStyle/>
            <a:p>
              <a:pPr marL="0" marR="0" lvl="0" indent="0" algn="l" defTabSz="914400" rtl="0" eaLnBrk="1" fontAlgn="auto" latinLnBrk="0" hangingPunct="1">
                <a:lnSpc>
                  <a:spcPts val="2850"/>
                </a:lnSpc>
                <a:spcBef>
                  <a:spcPts val="0"/>
                </a:spcBef>
                <a:spcAft>
                  <a:spcPts val="0"/>
                </a:spcAft>
                <a:buClrTx/>
                <a:buSzTx/>
                <a:buFontTx/>
                <a:buNone/>
                <a:tabLst/>
                <a:defRPr/>
              </a:pPr>
              <a:r>
                <a:rPr kumimoji="0" lang="en-US" sz="2400" b="0" i="0" u="none" strike="noStrike" kern="1200" cap="none" spc="0" normalizeH="0" baseline="0" noProof="0">
                  <a:ln>
                    <a:noFill/>
                  </a:ln>
                  <a:solidFill>
                    <a:srgbClr val="272525"/>
                  </a:solidFill>
                  <a:effectLst/>
                  <a:uLnTx/>
                  <a:uFillTx/>
                  <a:latin typeface="Arial" panose="020B0604020202020204" pitchFamily="34" charset="0"/>
                  <a:ea typeface="Lato" pitchFamily="34" charset="-122"/>
                  <a:cs typeface="Arial" panose="020B0604020202020204" pitchFamily="34" charset="0"/>
                </a:rPr>
                <a:t>The detector effectively places 100Ω in </a:t>
              </a:r>
              <a:r>
                <a:rPr kumimoji="0" lang="en-US" sz="2400" b="1" i="0" u="none" strike="noStrike" kern="1200" cap="none" spc="0" normalizeH="0" baseline="0" noProof="0">
                  <a:ln>
                    <a:noFill/>
                  </a:ln>
                  <a:solidFill>
                    <a:srgbClr val="272525"/>
                  </a:solidFill>
                  <a:effectLst/>
                  <a:uLnTx/>
                  <a:uFillTx/>
                  <a:latin typeface="Arial" panose="020B0604020202020204" pitchFamily="34" charset="0"/>
                  <a:ea typeface="Lato" pitchFamily="34" charset="-122"/>
                  <a:cs typeface="Arial" panose="020B0604020202020204" pitchFamily="34" charset="0"/>
                </a:rPr>
                <a:t>parallel</a:t>
              </a:r>
              <a:r>
                <a:rPr kumimoji="0" lang="en-US" sz="2400" b="0" i="0" u="none" strike="noStrike" kern="1200" cap="none" spc="0" normalizeH="0" baseline="0" noProof="0">
                  <a:ln>
                    <a:noFill/>
                  </a:ln>
                  <a:solidFill>
                    <a:srgbClr val="272525"/>
                  </a:solidFill>
                  <a:effectLst/>
                  <a:uLnTx/>
                  <a:uFillTx/>
                  <a:latin typeface="Arial" panose="020B0604020202020204" pitchFamily="34" charset="0"/>
                  <a:ea typeface="Lato" pitchFamily="34" charset="-122"/>
                  <a:cs typeface="Arial" panose="020B0604020202020204" pitchFamily="34" charset="0"/>
                </a:rPr>
                <a:t> with 4.7kΩ:</a:t>
              </a:r>
              <a:endParaRPr kumimoji="0" lang="en-US" sz="2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9" name="Text 14">
              <a:extLst>
                <a:ext uri="{FF2B5EF4-FFF2-40B4-BE49-F238E27FC236}">
                  <a16:creationId xmlns:a16="http://schemas.microsoft.com/office/drawing/2014/main" id="{5302438E-9AC7-D256-2F38-36B67EE20EB4}"/>
                </a:ext>
              </a:extLst>
            </p:cNvPr>
            <p:cNvSpPr/>
            <p:nvPr/>
          </p:nvSpPr>
          <p:spPr>
            <a:xfrm>
              <a:off x="9882188" y="6552546"/>
              <a:ext cx="3727490" cy="841176"/>
            </a:xfrm>
            <a:prstGeom prst="rect">
              <a:avLst/>
            </a:prstGeom>
            <a:noFill/>
            <a:ln/>
          </p:spPr>
          <p:txBody>
            <a:bodyPr wrap="square" lIns="0" tIns="0" rIns="0" bIns="0" rtlCol="0" anchor="t"/>
            <a:lstStyle/>
            <a:p>
              <a:pPr marL="0" marR="0" lvl="0" indent="0" algn="l" defTabSz="914400" rtl="0" eaLnBrk="1" fontAlgn="auto" latinLnBrk="0" hangingPunct="1">
                <a:lnSpc>
                  <a:spcPts val="2850"/>
                </a:lnSpc>
                <a:spcBef>
                  <a:spcPts val="0"/>
                </a:spcBef>
                <a:spcAft>
                  <a:spcPts val="0"/>
                </a:spcAft>
                <a:buClrTx/>
                <a:buSzTx/>
                <a:buFontTx/>
                <a:buNone/>
                <a:tabLst/>
                <a:defRPr/>
              </a:pPr>
              <a:r>
                <a:rPr kumimoji="0" lang="en-US" sz="2400" b="0" i="0" u="none" strike="noStrike" kern="1200" cap="none" spc="0" normalizeH="0" baseline="0" noProof="0" err="1">
                  <a:ln>
                    <a:noFill/>
                  </a:ln>
                  <a:solidFill>
                    <a:srgbClr val="272525"/>
                  </a:solidFill>
                  <a:effectLst/>
                  <a:uLnTx/>
                  <a:uFillTx/>
                  <a:latin typeface="Arial" panose="020B0604020202020204" pitchFamily="34" charset="0"/>
                  <a:ea typeface="Lato" pitchFamily="34" charset="-122"/>
                  <a:cs typeface="Arial" panose="020B0604020202020204" pitchFamily="34" charset="0"/>
                </a:rPr>
                <a:t>Rnew</a:t>
              </a:r>
              <a:r>
                <a:rPr kumimoji="0" lang="en-US" sz="2400" b="0" i="0" u="none" strike="noStrike" kern="1200" cap="none" spc="0" normalizeH="0" baseline="0" noProof="0">
                  <a:ln>
                    <a:noFill/>
                  </a:ln>
                  <a:solidFill>
                    <a:srgbClr val="272525"/>
                  </a:solidFill>
                  <a:effectLst/>
                  <a:uLnTx/>
                  <a:uFillTx/>
                  <a:latin typeface="Arial" panose="020B0604020202020204" pitchFamily="34" charset="0"/>
                  <a:ea typeface="Lato" pitchFamily="34" charset="-122"/>
                  <a:cs typeface="Arial" panose="020B0604020202020204" pitchFamily="34" charset="0"/>
                </a:rPr>
                <a:t> = (100Ω × 4700Ω)/(100Ω + 4700Ω) </a:t>
              </a:r>
              <a:br>
                <a:rPr kumimoji="0" lang="en-US" sz="2400" b="0" i="0" u="none" strike="noStrike" kern="1200" cap="none" spc="0" normalizeH="0" baseline="0" noProof="0">
                  <a:ln>
                    <a:noFill/>
                  </a:ln>
                  <a:solidFill>
                    <a:srgbClr val="272525"/>
                  </a:solidFill>
                  <a:effectLst/>
                  <a:uLnTx/>
                  <a:uFillTx/>
                  <a:latin typeface="Arial" panose="020B0604020202020204" pitchFamily="34" charset="0"/>
                  <a:ea typeface="Lato" pitchFamily="34" charset="-122"/>
                  <a:cs typeface="Arial" panose="020B0604020202020204" pitchFamily="34" charset="0"/>
                </a:rPr>
              </a:br>
              <a:r>
                <a:rPr kumimoji="0" lang="en-US" sz="2400" b="0" i="0" u="none" strike="noStrike" kern="1200" cap="none" spc="0" normalizeH="0" baseline="0" noProof="0">
                  <a:ln>
                    <a:noFill/>
                  </a:ln>
                  <a:solidFill>
                    <a:srgbClr val="272525"/>
                  </a:solidFill>
                  <a:effectLst/>
                  <a:uLnTx/>
                  <a:uFillTx/>
                  <a:latin typeface="Arial" panose="020B0604020202020204" pitchFamily="34" charset="0"/>
                  <a:ea typeface="Lato" pitchFamily="34" charset="-122"/>
                  <a:cs typeface="Arial" panose="020B0604020202020204" pitchFamily="34" charset="0"/>
                </a:rPr>
                <a:t>= 97.9Ω</a:t>
              </a:r>
              <a:endParaRPr kumimoji="0" lang="en-US" sz="24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4279010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5C81D0-806D-7BBA-9C7E-AF6B840F3601}"/>
            </a:ext>
          </a:extLst>
        </p:cNvPr>
        <p:cNvGrpSpPr/>
        <p:nvPr/>
      </p:nvGrpSpPr>
      <p:grpSpPr>
        <a:xfrm>
          <a:off x="0" y="0"/>
          <a:ext cx="0" cy="0"/>
          <a:chOff x="0" y="0"/>
          <a:chExt cx="0" cy="0"/>
        </a:xfrm>
      </p:grpSpPr>
      <p:sp>
        <p:nvSpPr>
          <p:cNvPr id="35" name="Shape 32">
            <a:extLst>
              <a:ext uri="{FF2B5EF4-FFF2-40B4-BE49-F238E27FC236}">
                <a16:creationId xmlns:a16="http://schemas.microsoft.com/office/drawing/2014/main" id="{30D5C024-CC29-AEC3-DCA3-D653FA3F7449}"/>
              </a:ext>
            </a:extLst>
          </p:cNvPr>
          <p:cNvSpPr/>
          <p:nvPr/>
        </p:nvSpPr>
        <p:spPr>
          <a:xfrm>
            <a:off x="6154936" y="4792266"/>
            <a:ext cx="7806928" cy="543758"/>
          </a:xfrm>
          <a:prstGeom prst="rect">
            <a:avLst/>
          </a:prstGeom>
          <a:solidFill>
            <a:srgbClr val="FFFFFF">
              <a:alpha val="4000"/>
            </a:srgbClr>
          </a:solidFill>
          <a:ln/>
        </p:spPr>
        <p:txBody>
          <a:bodyPr/>
          <a:lstStyle/>
          <a:p>
            <a:endParaRPr lang="en-GB"/>
          </a:p>
        </p:txBody>
      </p:sp>
      <p:sp>
        <p:nvSpPr>
          <p:cNvPr id="5" name="Text 0">
            <a:extLst>
              <a:ext uri="{FF2B5EF4-FFF2-40B4-BE49-F238E27FC236}">
                <a16:creationId xmlns:a16="http://schemas.microsoft.com/office/drawing/2014/main" id="{07F1DE95-149D-4C7E-CC98-B8D25E969C2A}"/>
              </a:ext>
            </a:extLst>
          </p:cNvPr>
          <p:cNvSpPr>
            <a:spLocks/>
          </p:cNvSpPr>
          <p:nvPr/>
        </p:nvSpPr>
        <p:spPr>
          <a:xfrm>
            <a:off x="301224" y="1112590"/>
            <a:ext cx="13899846" cy="646331"/>
          </a:xfrm>
          <a:prstGeom prst="rect">
            <a:avLst/>
          </a:prstGeom>
          <a:noFill/>
          <a:ln/>
        </p:spPr>
        <p:txBody>
          <a:bodyPr wrap="none" lIns="0" tIns="0" rIns="0" bIns="0" rtlCol="0" anchor="t"/>
          <a:lstStyle/>
          <a:p>
            <a:pPr marR="0" lvl="0" fontAlgn="auto">
              <a:lnSpc>
                <a:spcPts val="4600"/>
              </a:lnSpc>
              <a:spcBef>
                <a:spcPts val="0"/>
              </a:spcBef>
              <a:spcAft>
                <a:spcPts val="0"/>
              </a:spcAft>
              <a:buClrTx/>
              <a:buSzTx/>
              <a:tabLst/>
              <a:defRPr/>
            </a:pPr>
            <a:r>
              <a:rPr lang="en-US" sz="3600" b="1">
                <a:solidFill>
                  <a:srgbClr val="FC4421"/>
                </a:solidFill>
                <a:latin typeface="Arial" panose="020B0604020202020204" pitchFamily="34" charset="0"/>
                <a:ea typeface="Arial Black Bold" pitchFamily="34" charset="-122"/>
                <a:cs typeface="Arial" panose="020B0604020202020204" pitchFamily="34" charset="0"/>
              </a:rPr>
              <a:t>Example problems: Ohm's Law</a:t>
            </a:r>
          </a:p>
        </p:txBody>
      </p:sp>
      <p:sp>
        <p:nvSpPr>
          <p:cNvPr id="6" name="Shape 1">
            <a:extLst>
              <a:ext uri="{FF2B5EF4-FFF2-40B4-BE49-F238E27FC236}">
                <a16:creationId xmlns:a16="http://schemas.microsoft.com/office/drawing/2014/main" id="{D154578A-8D56-871F-5FD1-2B863C3279D2}"/>
              </a:ext>
            </a:extLst>
          </p:cNvPr>
          <p:cNvSpPr/>
          <p:nvPr/>
        </p:nvSpPr>
        <p:spPr>
          <a:xfrm>
            <a:off x="4065223" y="1871537"/>
            <a:ext cx="158472" cy="1815234"/>
          </a:xfrm>
          <a:prstGeom prst="roundRect">
            <a:avLst>
              <a:gd name="adj" fmla="val 56019"/>
            </a:avLst>
          </a:prstGeom>
          <a:solidFill>
            <a:srgbClr val="E8E8E3"/>
          </a:solidFill>
          <a:ln w="7620">
            <a:solidFill>
              <a:srgbClr val="CECEC9"/>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7" name="Text 2">
            <a:extLst>
              <a:ext uri="{FF2B5EF4-FFF2-40B4-BE49-F238E27FC236}">
                <a16:creationId xmlns:a16="http://schemas.microsoft.com/office/drawing/2014/main" id="{3A290D82-41C6-1A6B-04F9-FAA9610EAAE1}"/>
              </a:ext>
            </a:extLst>
          </p:cNvPr>
          <p:cNvSpPr/>
          <p:nvPr/>
        </p:nvSpPr>
        <p:spPr>
          <a:xfrm>
            <a:off x="4446536" y="1871537"/>
            <a:ext cx="3206234" cy="330160"/>
          </a:xfrm>
          <a:prstGeom prst="rect">
            <a:avLst/>
          </a:prstGeom>
          <a:noFill/>
          <a:ln/>
        </p:spPr>
        <p:txBody>
          <a:bodyPr wrap="none" lIns="0" tIns="0" rIns="0" bIns="0" rtlCol="0" anchor="t"/>
          <a:lstStyle/>
          <a:p>
            <a:pPr marL="0" marR="0" lvl="0" indent="0" algn="l" defTabSz="914400" rtl="0" eaLnBrk="1" fontAlgn="auto" latinLnBrk="0" hangingPunct="1">
              <a:lnSpc>
                <a:spcPts val="2600"/>
              </a:lnSpc>
              <a:spcBef>
                <a:spcPts val="0"/>
              </a:spcBef>
              <a:spcAft>
                <a:spcPts val="0"/>
              </a:spcAft>
              <a:buClrTx/>
              <a:buSzTx/>
              <a:buFontTx/>
              <a:buNone/>
              <a:tabLst/>
              <a:defRPr/>
            </a:pPr>
            <a:r>
              <a:rPr kumimoji="0" lang="en-US" sz="2000" b="1" i="0" u="none" strike="noStrike" kern="1200" cap="none" spc="0" normalizeH="0" baseline="0" noProof="0">
                <a:ln>
                  <a:noFill/>
                </a:ln>
                <a:effectLst/>
                <a:uLnTx/>
                <a:uFillTx/>
                <a:latin typeface="Arial" panose="020B0604020202020204" pitchFamily="34" charset="0"/>
                <a:ea typeface="Gelasio" pitchFamily="34" charset="-122"/>
                <a:cs typeface="Arial" panose="020B0604020202020204" pitchFamily="34" charset="0"/>
              </a:rPr>
              <a:t>Problem 1: Finding current</a:t>
            </a:r>
            <a:endParaRPr kumimoji="0" lang="en-US" sz="2000" b="1"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8" name="Text 3">
            <a:extLst>
              <a:ext uri="{FF2B5EF4-FFF2-40B4-BE49-F238E27FC236}">
                <a16:creationId xmlns:a16="http://schemas.microsoft.com/office/drawing/2014/main" id="{FF0B75C0-6989-A82B-D25B-EE9905BC3717}"/>
              </a:ext>
            </a:extLst>
          </p:cNvPr>
          <p:cNvSpPr/>
          <p:nvPr/>
        </p:nvSpPr>
        <p:spPr>
          <a:xfrm>
            <a:off x="4455453" y="2244848"/>
            <a:ext cx="7189113" cy="676275"/>
          </a:xfrm>
          <a:prstGeom prst="rect">
            <a:avLst/>
          </a:prstGeom>
          <a:noFill/>
          <a:ln/>
        </p:spPr>
        <p:txBody>
          <a:bodyPr wrap="square" lIns="0" tIns="0" rIns="0" bIns="0" rtlCol="0" anchor="t"/>
          <a:lstStyle/>
          <a:p>
            <a:pPr marL="0" marR="0" lvl="0" indent="0" algn="l" defTabSz="914400" rtl="0" eaLnBrk="1" fontAlgn="auto" latinLnBrk="0" hangingPunct="1">
              <a:lnSpc>
                <a:spcPts val="2650"/>
              </a:lnSpc>
              <a:spcBef>
                <a:spcPts val="0"/>
              </a:spcBef>
              <a:spcAft>
                <a:spcPts val="0"/>
              </a:spcAft>
              <a:buClrTx/>
              <a:buSzTx/>
              <a:buFontTx/>
              <a:buNone/>
              <a:tabLst/>
              <a:defRPr/>
            </a:pPr>
            <a:r>
              <a:rPr kumimoji="0" lang="en-US" sz="2000" b="0" i="0" u="none" strike="noStrike" kern="1200" cap="none" spc="0" normalizeH="0" baseline="0" noProof="0">
                <a:ln>
                  <a:noFill/>
                </a:ln>
                <a:effectLst/>
                <a:uLnTx/>
                <a:uFillTx/>
                <a:latin typeface="Arial" panose="020B0604020202020204" pitchFamily="34" charset="0"/>
                <a:ea typeface="Lato" pitchFamily="34" charset="-122"/>
                <a:cs typeface="Arial" panose="020B0604020202020204" pitchFamily="34" charset="0"/>
              </a:rPr>
              <a:t>A smoke detector operating at 24V DC has an internal resistance of 600Ω. Calculate the current flowing through the detector.</a:t>
            </a:r>
            <a:endParaRPr kumimoji="0" lang="en-US" sz="2000" b="0"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9" name="Text 4">
            <a:extLst>
              <a:ext uri="{FF2B5EF4-FFF2-40B4-BE49-F238E27FC236}">
                <a16:creationId xmlns:a16="http://schemas.microsoft.com/office/drawing/2014/main" id="{9011B1FA-B2C1-A748-BBEF-AC15474EE3B6}"/>
              </a:ext>
            </a:extLst>
          </p:cNvPr>
          <p:cNvSpPr/>
          <p:nvPr/>
        </p:nvSpPr>
        <p:spPr>
          <a:xfrm>
            <a:off x="4390106" y="3348633"/>
            <a:ext cx="7189113" cy="338138"/>
          </a:xfrm>
          <a:prstGeom prst="rect">
            <a:avLst/>
          </a:prstGeom>
          <a:noFill/>
          <a:ln/>
        </p:spPr>
        <p:txBody>
          <a:bodyPr wrap="none" lIns="0" tIns="0" rIns="0" bIns="0" rtlCol="0" anchor="t"/>
          <a:lstStyle/>
          <a:p>
            <a:pPr marL="0" marR="0" lvl="0" indent="0" algn="l" defTabSz="914400" rtl="0" eaLnBrk="1" fontAlgn="auto" latinLnBrk="0" hangingPunct="1">
              <a:lnSpc>
                <a:spcPts val="2650"/>
              </a:lnSpc>
              <a:spcBef>
                <a:spcPts val="0"/>
              </a:spcBef>
              <a:spcAft>
                <a:spcPts val="0"/>
              </a:spcAft>
              <a:buClrTx/>
              <a:buSzTx/>
              <a:buFontTx/>
              <a:buNone/>
              <a:tabLst/>
              <a:defRPr/>
            </a:pPr>
            <a:r>
              <a:rPr kumimoji="0" lang="en-US" sz="2000" b="1" i="0" u="none" strike="noStrike" kern="1200" cap="none" spc="0" normalizeH="0" noProof="0">
                <a:ln>
                  <a:noFill/>
                </a:ln>
                <a:effectLst/>
                <a:uLnTx/>
                <a:uFillTx/>
                <a:latin typeface="Arial" panose="020B0604020202020204" pitchFamily="34" charset="0"/>
                <a:ea typeface="Lato" pitchFamily="34" charset="-122"/>
                <a:cs typeface="Arial" panose="020B0604020202020204" pitchFamily="34" charset="0"/>
              </a:rPr>
              <a:t>Solution</a:t>
            </a:r>
            <a:r>
              <a:rPr kumimoji="0" lang="en-US" sz="2000" b="0" i="0" u="none" strike="noStrike" kern="1200" cap="none" spc="0" normalizeH="0" baseline="0" noProof="0">
                <a:ln>
                  <a:noFill/>
                </a:ln>
                <a:effectLst/>
                <a:uLnTx/>
                <a:uFillTx/>
                <a:latin typeface="Arial" panose="020B0604020202020204" pitchFamily="34" charset="0"/>
                <a:ea typeface="Lato" pitchFamily="34" charset="-122"/>
                <a:cs typeface="Arial" panose="020B0604020202020204" pitchFamily="34" charset="0"/>
              </a:rPr>
              <a:t>: I = V/R = 24V/600Ω = 0.04A = 40mA</a:t>
            </a:r>
            <a:endParaRPr kumimoji="0" lang="en-US" sz="2000" b="0"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0" name="Shape 5">
            <a:extLst>
              <a:ext uri="{FF2B5EF4-FFF2-40B4-BE49-F238E27FC236}">
                <a16:creationId xmlns:a16="http://schemas.microsoft.com/office/drawing/2014/main" id="{1F515EF5-BADD-AB50-526B-B1EAD424E3D4}"/>
              </a:ext>
            </a:extLst>
          </p:cNvPr>
          <p:cNvSpPr/>
          <p:nvPr/>
        </p:nvSpPr>
        <p:spPr>
          <a:xfrm>
            <a:off x="4552843" y="3847986"/>
            <a:ext cx="158472" cy="1598176"/>
          </a:xfrm>
          <a:prstGeom prst="roundRect">
            <a:avLst>
              <a:gd name="adj" fmla="val 56019"/>
            </a:avLst>
          </a:prstGeom>
          <a:solidFill>
            <a:srgbClr val="E8E8E3"/>
          </a:solidFill>
          <a:ln w="7620">
            <a:solidFill>
              <a:srgbClr val="CECEC9"/>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1" name="Text 6">
            <a:extLst>
              <a:ext uri="{FF2B5EF4-FFF2-40B4-BE49-F238E27FC236}">
                <a16:creationId xmlns:a16="http://schemas.microsoft.com/office/drawing/2014/main" id="{12607679-90E5-2DE3-05F5-C7AB7AB24780}"/>
              </a:ext>
            </a:extLst>
          </p:cNvPr>
          <p:cNvSpPr/>
          <p:nvPr/>
        </p:nvSpPr>
        <p:spPr>
          <a:xfrm>
            <a:off x="4876378" y="3813573"/>
            <a:ext cx="3870841" cy="330160"/>
          </a:xfrm>
          <a:prstGeom prst="rect">
            <a:avLst/>
          </a:prstGeom>
          <a:noFill/>
          <a:ln/>
        </p:spPr>
        <p:txBody>
          <a:bodyPr wrap="none" lIns="0" tIns="0" rIns="0" bIns="0" rtlCol="0" anchor="t"/>
          <a:lstStyle/>
          <a:p>
            <a:pPr marL="0" marR="0" lvl="0" indent="0" algn="l" defTabSz="914400" rtl="0" eaLnBrk="1" fontAlgn="auto" latinLnBrk="0" hangingPunct="1">
              <a:lnSpc>
                <a:spcPts val="2600"/>
              </a:lnSpc>
              <a:spcBef>
                <a:spcPts val="0"/>
              </a:spcBef>
              <a:spcAft>
                <a:spcPts val="0"/>
              </a:spcAft>
              <a:buClrTx/>
              <a:buSzTx/>
              <a:buFontTx/>
              <a:buNone/>
              <a:tabLst/>
              <a:defRPr/>
            </a:pPr>
            <a:r>
              <a:rPr kumimoji="0" lang="en-US" sz="2000" b="1" i="0" u="none" strike="noStrike" kern="1200" cap="none" spc="0" normalizeH="0" baseline="0" noProof="0">
                <a:ln>
                  <a:noFill/>
                </a:ln>
                <a:effectLst/>
                <a:uLnTx/>
                <a:uFillTx/>
                <a:latin typeface="Arial" panose="020B0604020202020204" pitchFamily="34" charset="0"/>
                <a:ea typeface="Gelasio" pitchFamily="34" charset="-122"/>
                <a:cs typeface="Arial" panose="020B0604020202020204" pitchFamily="34" charset="0"/>
              </a:rPr>
              <a:t>Problem 2: Finding voltage </a:t>
            </a:r>
            <a:r>
              <a:rPr lang="en-US" sz="2000" b="1">
                <a:latin typeface="Arial" panose="020B0604020202020204" pitchFamily="34" charset="0"/>
                <a:ea typeface="Gelasio" pitchFamily="34" charset="-122"/>
                <a:cs typeface="Arial" panose="020B0604020202020204" pitchFamily="34" charset="0"/>
              </a:rPr>
              <a:t>d</a:t>
            </a:r>
            <a:r>
              <a:rPr kumimoji="0" lang="en-US" sz="2000" b="1" i="0" u="none" strike="noStrike" kern="1200" cap="none" spc="0" normalizeH="0" baseline="0" noProof="0" err="1">
                <a:ln>
                  <a:noFill/>
                </a:ln>
                <a:effectLst/>
                <a:uLnTx/>
                <a:uFillTx/>
                <a:latin typeface="Arial" panose="020B0604020202020204" pitchFamily="34" charset="0"/>
                <a:ea typeface="Gelasio" pitchFamily="34" charset="-122"/>
                <a:cs typeface="Arial" panose="020B0604020202020204" pitchFamily="34" charset="0"/>
              </a:rPr>
              <a:t>rop</a:t>
            </a:r>
            <a:endParaRPr kumimoji="0" lang="en-US" sz="2000" b="1"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2" name="Text 7">
            <a:extLst>
              <a:ext uri="{FF2B5EF4-FFF2-40B4-BE49-F238E27FC236}">
                <a16:creationId xmlns:a16="http://schemas.microsoft.com/office/drawing/2014/main" id="{71E09ECC-5A72-1AD7-00CA-A6C304805B90}"/>
              </a:ext>
            </a:extLst>
          </p:cNvPr>
          <p:cNvSpPr/>
          <p:nvPr/>
        </p:nvSpPr>
        <p:spPr>
          <a:xfrm>
            <a:off x="4876378" y="4217044"/>
            <a:ext cx="6872168" cy="676275"/>
          </a:xfrm>
          <a:prstGeom prst="rect">
            <a:avLst/>
          </a:prstGeom>
          <a:noFill/>
          <a:ln/>
        </p:spPr>
        <p:txBody>
          <a:bodyPr wrap="square" lIns="0" tIns="0" rIns="0" bIns="0" rtlCol="0" anchor="t"/>
          <a:lstStyle/>
          <a:p>
            <a:pPr marL="0" marR="0" lvl="0" indent="0" algn="l" defTabSz="914400" rtl="0" eaLnBrk="1" fontAlgn="auto" latinLnBrk="0" hangingPunct="1">
              <a:lnSpc>
                <a:spcPts val="2650"/>
              </a:lnSpc>
              <a:spcBef>
                <a:spcPts val="0"/>
              </a:spcBef>
              <a:spcAft>
                <a:spcPts val="0"/>
              </a:spcAft>
              <a:buClrTx/>
              <a:buSzTx/>
              <a:buFontTx/>
              <a:buNone/>
              <a:tabLst/>
              <a:defRPr/>
            </a:pPr>
            <a:r>
              <a:rPr kumimoji="0" lang="en-US" sz="2000" b="0" i="0" u="none" strike="noStrike" kern="1200" cap="none" spc="0" normalizeH="0" baseline="0" noProof="0">
                <a:ln>
                  <a:noFill/>
                </a:ln>
                <a:effectLst/>
                <a:uLnTx/>
                <a:uFillTx/>
                <a:latin typeface="Arial" panose="020B0604020202020204" pitchFamily="34" charset="0"/>
                <a:ea typeface="Lato" pitchFamily="34" charset="-122"/>
                <a:cs typeface="Arial" panose="020B0604020202020204" pitchFamily="34" charset="0"/>
              </a:rPr>
              <a:t>A security cable with resistance of 2Ω carries 0.5A to power a CCTV camera. Calculate the voltage drop along the cable.</a:t>
            </a:r>
            <a:endParaRPr kumimoji="0" lang="en-US" sz="2000" b="0"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3" name="Text 8">
            <a:extLst>
              <a:ext uri="{FF2B5EF4-FFF2-40B4-BE49-F238E27FC236}">
                <a16:creationId xmlns:a16="http://schemas.microsoft.com/office/drawing/2014/main" id="{4367C1C0-4C8D-E58D-3100-48A8F4A6C9FF}"/>
              </a:ext>
            </a:extLst>
          </p:cNvPr>
          <p:cNvSpPr/>
          <p:nvPr/>
        </p:nvSpPr>
        <p:spPr>
          <a:xfrm>
            <a:off x="4876378" y="4996299"/>
            <a:ext cx="6872168" cy="338138"/>
          </a:xfrm>
          <a:prstGeom prst="rect">
            <a:avLst/>
          </a:prstGeom>
          <a:noFill/>
          <a:ln/>
        </p:spPr>
        <p:txBody>
          <a:bodyPr wrap="none" lIns="0" tIns="0" rIns="0" bIns="0" rtlCol="0" anchor="t"/>
          <a:lstStyle/>
          <a:p>
            <a:pPr marL="0" marR="0" lvl="0" indent="0" algn="l" defTabSz="914400" rtl="0" eaLnBrk="1" fontAlgn="auto" latinLnBrk="0" hangingPunct="1">
              <a:lnSpc>
                <a:spcPts val="2650"/>
              </a:lnSpc>
              <a:spcBef>
                <a:spcPts val="0"/>
              </a:spcBef>
              <a:spcAft>
                <a:spcPts val="0"/>
              </a:spcAft>
              <a:buClrTx/>
              <a:buSzTx/>
              <a:buFontTx/>
              <a:buNone/>
              <a:tabLst/>
              <a:defRPr/>
            </a:pPr>
            <a:r>
              <a:rPr kumimoji="0" lang="en-US" sz="2000" b="1" i="0" u="none" strike="noStrike" kern="1200" cap="none" spc="0" normalizeH="0" baseline="0" noProof="0">
                <a:ln>
                  <a:noFill/>
                </a:ln>
                <a:effectLst/>
                <a:uLnTx/>
                <a:uFillTx/>
                <a:latin typeface="Arial" panose="020B0604020202020204" pitchFamily="34" charset="0"/>
                <a:ea typeface="Lato" pitchFamily="34" charset="-122"/>
                <a:cs typeface="Arial" panose="020B0604020202020204" pitchFamily="34" charset="0"/>
              </a:rPr>
              <a:t>Solution</a:t>
            </a:r>
            <a:r>
              <a:rPr kumimoji="0" lang="en-US" sz="2000" b="0" i="0" u="none" strike="noStrike" kern="1200" cap="none" spc="0" normalizeH="0" baseline="0" noProof="0">
                <a:ln>
                  <a:noFill/>
                </a:ln>
                <a:effectLst/>
                <a:uLnTx/>
                <a:uFillTx/>
                <a:latin typeface="Arial" panose="020B0604020202020204" pitchFamily="34" charset="0"/>
                <a:ea typeface="Lato" pitchFamily="34" charset="-122"/>
                <a:cs typeface="Arial" panose="020B0604020202020204" pitchFamily="34" charset="0"/>
              </a:rPr>
              <a:t>: V = I × R = 0.5A × 2Ω = 1V drop</a:t>
            </a:r>
            <a:endParaRPr kumimoji="0" lang="en-US" sz="2000" b="0"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4" name="Shape 9">
            <a:extLst>
              <a:ext uri="{FF2B5EF4-FFF2-40B4-BE49-F238E27FC236}">
                <a16:creationId xmlns:a16="http://schemas.microsoft.com/office/drawing/2014/main" id="{18C820EA-4047-4DAB-13C3-814DF3BBF44D}"/>
              </a:ext>
            </a:extLst>
          </p:cNvPr>
          <p:cNvSpPr/>
          <p:nvPr/>
        </p:nvSpPr>
        <p:spPr>
          <a:xfrm>
            <a:off x="5012888" y="5634371"/>
            <a:ext cx="158472" cy="1598176"/>
          </a:xfrm>
          <a:prstGeom prst="roundRect">
            <a:avLst>
              <a:gd name="adj" fmla="val 56019"/>
            </a:avLst>
          </a:prstGeom>
          <a:solidFill>
            <a:srgbClr val="E8E8E3"/>
          </a:solidFill>
          <a:ln w="7620">
            <a:solidFill>
              <a:srgbClr val="CECEC9"/>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5" name="Text 10">
            <a:extLst>
              <a:ext uri="{FF2B5EF4-FFF2-40B4-BE49-F238E27FC236}">
                <a16:creationId xmlns:a16="http://schemas.microsoft.com/office/drawing/2014/main" id="{FAAF8799-47D3-BC2E-6446-8AE9A91D5051}"/>
              </a:ext>
            </a:extLst>
          </p:cNvPr>
          <p:cNvSpPr/>
          <p:nvPr/>
        </p:nvSpPr>
        <p:spPr>
          <a:xfrm>
            <a:off x="5405178" y="5634371"/>
            <a:ext cx="4707850" cy="330160"/>
          </a:xfrm>
          <a:prstGeom prst="rect">
            <a:avLst/>
          </a:prstGeom>
          <a:noFill/>
          <a:ln/>
        </p:spPr>
        <p:txBody>
          <a:bodyPr wrap="none" lIns="0" tIns="0" rIns="0" bIns="0" rtlCol="0" anchor="t"/>
          <a:lstStyle/>
          <a:p>
            <a:pPr marL="0" marR="0" lvl="0" indent="0" algn="l" defTabSz="914400" rtl="0" eaLnBrk="1" fontAlgn="auto" latinLnBrk="0" hangingPunct="1">
              <a:lnSpc>
                <a:spcPts val="2600"/>
              </a:lnSpc>
              <a:spcBef>
                <a:spcPts val="0"/>
              </a:spcBef>
              <a:spcAft>
                <a:spcPts val="0"/>
              </a:spcAft>
              <a:buClrTx/>
              <a:buSzTx/>
              <a:buFontTx/>
              <a:buNone/>
              <a:tabLst/>
              <a:defRPr/>
            </a:pPr>
            <a:r>
              <a:rPr kumimoji="0" lang="en-US" sz="2000" b="1" i="0" u="none" strike="noStrike" kern="1200" cap="none" spc="0" normalizeH="0" baseline="0" noProof="0">
                <a:ln>
                  <a:noFill/>
                </a:ln>
                <a:effectLst/>
                <a:uLnTx/>
                <a:uFillTx/>
                <a:latin typeface="Arial" panose="020B0604020202020204" pitchFamily="34" charset="0"/>
                <a:ea typeface="Gelasio" pitchFamily="34" charset="-122"/>
                <a:cs typeface="Arial" panose="020B0604020202020204" pitchFamily="34" charset="0"/>
              </a:rPr>
              <a:t>Problem 3: Finding power consumption</a:t>
            </a:r>
            <a:endParaRPr kumimoji="0" lang="en-US" sz="2000" b="1"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6" name="Text 11">
            <a:extLst>
              <a:ext uri="{FF2B5EF4-FFF2-40B4-BE49-F238E27FC236}">
                <a16:creationId xmlns:a16="http://schemas.microsoft.com/office/drawing/2014/main" id="{4D320929-DF6D-6E0D-6D4C-C2B3D6AAA59A}"/>
              </a:ext>
            </a:extLst>
          </p:cNvPr>
          <p:cNvSpPr/>
          <p:nvPr/>
        </p:nvSpPr>
        <p:spPr>
          <a:xfrm>
            <a:off x="5349760" y="6091333"/>
            <a:ext cx="6555105" cy="676275"/>
          </a:xfrm>
          <a:prstGeom prst="rect">
            <a:avLst/>
          </a:prstGeom>
          <a:noFill/>
          <a:ln/>
        </p:spPr>
        <p:txBody>
          <a:bodyPr wrap="square" lIns="0" tIns="0" rIns="0" bIns="0" rtlCol="0" anchor="t"/>
          <a:lstStyle/>
          <a:p>
            <a:pPr marL="0" marR="0" lvl="0" indent="0" algn="l" defTabSz="914400" rtl="0" eaLnBrk="1" fontAlgn="auto" latinLnBrk="0" hangingPunct="1">
              <a:lnSpc>
                <a:spcPts val="2650"/>
              </a:lnSpc>
              <a:spcBef>
                <a:spcPts val="0"/>
              </a:spcBef>
              <a:spcAft>
                <a:spcPts val="0"/>
              </a:spcAft>
              <a:buClrTx/>
              <a:buSzTx/>
              <a:buFontTx/>
              <a:buNone/>
              <a:tabLst/>
              <a:defRPr/>
            </a:pPr>
            <a:r>
              <a:rPr kumimoji="0" lang="en-US" sz="2000" b="0" i="0" u="none" strike="noStrike" kern="1200" cap="none" spc="0" normalizeH="0" baseline="0" noProof="0">
                <a:ln>
                  <a:noFill/>
                </a:ln>
                <a:effectLst/>
                <a:uLnTx/>
                <a:uFillTx/>
                <a:latin typeface="Arial" panose="020B0604020202020204" pitchFamily="34" charset="0"/>
                <a:ea typeface="Lato" pitchFamily="34" charset="-122"/>
                <a:cs typeface="Arial" panose="020B0604020202020204" pitchFamily="34" charset="0"/>
              </a:rPr>
              <a:t>An access control panel operates at 12V DC and draws 300mA. Calculate its power consumption.</a:t>
            </a:r>
            <a:endParaRPr kumimoji="0" lang="en-US" sz="2000" b="0"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7" name="Text 12">
            <a:extLst>
              <a:ext uri="{FF2B5EF4-FFF2-40B4-BE49-F238E27FC236}">
                <a16:creationId xmlns:a16="http://schemas.microsoft.com/office/drawing/2014/main" id="{88995E98-E757-466D-4C7E-9203D06B7D28}"/>
              </a:ext>
            </a:extLst>
          </p:cNvPr>
          <p:cNvSpPr/>
          <p:nvPr/>
        </p:nvSpPr>
        <p:spPr>
          <a:xfrm>
            <a:off x="5322051" y="6894410"/>
            <a:ext cx="6555105" cy="338138"/>
          </a:xfrm>
          <a:prstGeom prst="rect">
            <a:avLst/>
          </a:prstGeom>
          <a:noFill/>
          <a:ln/>
        </p:spPr>
        <p:txBody>
          <a:bodyPr wrap="none" lIns="0" tIns="0" rIns="0" bIns="0" rtlCol="0" anchor="t"/>
          <a:lstStyle/>
          <a:p>
            <a:pPr marL="0" marR="0" lvl="0" indent="0" algn="l" defTabSz="914400" rtl="0" eaLnBrk="1" fontAlgn="auto" latinLnBrk="0" hangingPunct="1">
              <a:lnSpc>
                <a:spcPts val="2650"/>
              </a:lnSpc>
              <a:spcBef>
                <a:spcPts val="0"/>
              </a:spcBef>
              <a:spcAft>
                <a:spcPts val="0"/>
              </a:spcAft>
              <a:buClrTx/>
              <a:buSzTx/>
              <a:buFontTx/>
              <a:buNone/>
              <a:tabLst/>
              <a:defRPr/>
            </a:pPr>
            <a:r>
              <a:rPr kumimoji="0" lang="en-US" sz="2000" b="1" i="0" u="none" strike="noStrike" kern="1200" cap="none" spc="0" normalizeH="0" baseline="0" noProof="0">
                <a:ln>
                  <a:noFill/>
                </a:ln>
                <a:effectLst/>
                <a:uLnTx/>
                <a:uFillTx/>
                <a:latin typeface="Arial" panose="020B0604020202020204" pitchFamily="34" charset="0"/>
                <a:ea typeface="Lato" pitchFamily="34" charset="-122"/>
                <a:cs typeface="Arial" panose="020B0604020202020204" pitchFamily="34" charset="0"/>
              </a:rPr>
              <a:t>Solution</a:t>
            </a:r>
            <a:r>
              <a:rPr kumimoji="0" lang="en-US" sz="2000" b="0" i="0" u="none" strike="noStrike" kern="1200" cap="none" spc="0" normalizeH="0" baseline="0" noProof="0">
                <a:ln>
                  <a:noFill/>
                </a:ln>
                <a:effectLst/>
                <a:uLnTx/>
                <a:uFillTx/>
                <a:latin typeface="Arial" panose="020B0604020202020204" pitchFamily="34" charset="0"/>
                <a:ea typeface="Lato" pitchFamily="34" charset="-122"/>
                <a:cs typeface="Arial" panose="020B0604020202020204" pitchFamily="34" charset="0"/>
              </a:rPr>
              <a:t>: P = V × I = 12V × 0.3A = 3.6W</a:t>
            </a:r>
            <a:endParaRPr kumimoji="0" lang="en-US" sz="2000" b="0"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pic>
        <p:nvPicPr>
          <p:cNvPr id="3" name="Picture 2" descr="A group of symbols in circles&#10;&#10;AI-generated content may be incorrect.">
            <a:extLst>
              <a:ext uri="{FF2B5EF4-FFF2-40B4-BE49-F238E27FC236}">
                <a16:creationId xmlns:a16="http://schemas.microsoft.com/office/drawing/2014/main" id="{CCC30636-40F4-9205-E3C5-1EDF1AE12BC5}"/>
              </a:ext>
            </a:extLst>
          </p:cNvPr>
          <p:cNvPicPr>
            <a:picLocks noChangeAspect="1"/>
          </p:cNvPicPr>
          <p:nvPr/>
        </p:nvPicPr>
        <p:blipFill>
          <a:blip r:embed="rId3"/>
          <a:srcRect b="6624"/>
          <a:stretch>
            <a:fillRect/>
          </a:stretch>
        </p:blipFill>
        <p:spPr>
          <a:xfrm>
            <a:off x="513422" y="2362133"/>
            <a:ext cx="3302752" cy="3363753"/>
          </a:xfrm>
          <a:prstGeom prst="rect">
            <a:avLst/>
          </a:prstGeom>
        </p:spPr>
      </p:pic>
    </p:spTree>
    <p:extLst>
      <p:ext uri="{BB962C8B-B14F-4D97-AF65-F5344CB8AC3E}">
        <p14:creationId xmlns:p14="http://schemas.microsoft.com/office/powerpoint/2010/main" val="3802127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sp>
        <p:nvSpPr>
          <p:cNvPr id="2" name="Text 0"/>
          <p:cNvSpPr>
            <a:spLocks/>
          </p:cNvSpPr>
          <p:nvPr/>
        </p:nvSpPr>
        <p:spPr>
          <a:xfrm>
            <a:off x="312590" y="1013968"/>
            <a:ext cx="13899846" cy="646331"/>
          </a:xfrm>
          <a:prstGeom prst="rect">
            <a:avLst/>
          </a:prstGeom>
          <a:noFill/>
          <a:ln/>
        </p:spPr>
        <p:txBody>
          <a:bodyPr wrap="none" lIns="0" tIns="0" rIns="0" bIns="0" rtlCol="0" anchor="t"/>
          <a:lstStyle/>
          <a:p>
            <a:pPr marL="0" indent="0" algn="l">
              <a:lnSpc>
                <a:spcPts val="5550"/>
              </a:lnSpc>
              <a:buNone/>
            </a:pPr>
            <a:r>
              <a:rPr lang="en-US" sz="3600" b="1" dirty="0">
                <a:solidFill>
                  <a:srgbClr val="FC4421"/>
                </a:solidFill>
                <a:latin typeface="Arial" panose="020B0604020202020204" pitchFamily="34" charset="0"/>
                <a:ea typeface="Arial Black Bold" pitchFamily="34" charset="-122"/>
                <a:cs typeface="Arial" panose="020B0604020202020204" pitchFamily="34" charset="0"/>
              </a:rPr>
              <a:t>Circuit symbols: Resistors</a:t>
            </a:r>
            <a:endParaRPr lang="en-US" sz="3600" dirty="0"/>
          </a:p>
        </p:txBody>
      </p:sp>
      <p:sp>
        <p:nvSpPr>
          <p:cNvPr id="4" name="Text 1"/>
          <p:cNvSpPr/>
          <p:nvPr/>
        </p:nvSpPr>
        <p:spPr>
          <a:xfrm>
            <a:off x="619160" y="2610486"/>
            <a:ext cx="2835235" cy="354330"/>
          </a:xfrm>
          <a:prstGeom prst="rect">
            <a:avLst/>
          </a:prstGeom>
          <a:noFill/>
          <a:ln/>
        </p:spPr>
        <p:txBody>
          <a:bodyPr wrap="none" lIns="0" tIns="0" rIns="0" bIns="0" rtlCol="0" anchor="t"/>
          <a:lstStyle/>
          <a:p>
            <a:pPr marL="0" indent="0" algn="l">
              <a:lnSpc>
                <a:spcPts val="2750"/>
              </a:lnSpc>
              <a:buNone/>
            </a:pPr>
            <a:r>
              <a:rPr lang="en-US" sz="2400" b="1" dirty="0">
                <a:solidFill>
                  <a:srgbClr val="000000"/>
                </a:solidFill>
                <a:latin typeface="Arial" panose="020B0604020202020204" pitchFamily="34" charset="0"/>
                <a:ea typeface="Arial Black Bold" pitchFamily="34" charset="-122"/>
                <a:cs typeface="Arial" panose="020B0604020202020204" pitchFamily="34" charset="0"/>
              </a:rPr>
              <a:t>Fixed resistor</a:t>
            </a:r>
            <a:endParaRPr lang="en-US" sz="2400" dirty="0"/>
          </a:p>
        </p:txBody>
      </p:sp>
      <p:sp>
        <p:nvSpPr>
          <p:cNvPr id="5" name="Text 2"/>
          <p:cNvSpPr/>
          <p:nvPr/>
        </p:nvSpPr>
        <p:spPr>
          <a:xfrm>
            <a:off x="619160" y="3131905"/>
            <a:ext cx="4158615" cy="1088708"/>
          </a:xfrm>
          <a:prstGeom prst="rect">
            <a:avLst/>
          </a:prstGeom>
          <a:noFill/>
          <a:ln/>
        </p:spPr>
        <p:txBody>
          <a:bodyPr wrap="square" lIns="0" tIns="0" rIns="0" bIns="0" rtlCol="0" anchor="t"/>
          <a:lstStyle/>
          <a:p>
            <a:pPr marL="0" indent="0" algn="l">
              <a:lnSpc>
                <a:spcPts val="285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Represented by a zigzag line or rectangle with leads. Common in voltage dividers and current-limiting applications.</a:t>
            </a:r>
            <a:endParaRPr lang="en-US" sz="2000" dirty="0"/>
          </a:p>
        </p:txBody>
      </p:sp>
      <p:sp>
        <p:nvSpPr>
          <p:cNvPr id="7" name="Text 3"/>
          <p:cNvSpPr/>
          <p:nvPr/>
        </p:nvSpPr>
        <p:spPr>
          <a:xfrm>
            <a:off x="5344751" y="2641487"/>
            <a:ext cx="2835235"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Variable resistor</a:t>
            </a:r>
            <a:endParaRPr lang="en-US" sz="2400"/>
          </a:p>
        </p:txBody>
      </p:sp>
      <p:sp>
        <p:nvSpPr>
          <p:cNvPr id="8" name="Text 4"/>
          <p:cNvSpPr/>
          <p:nvPr/>
        </p:nvSpPr>
        <p:spPr>
          <a:xfrm>
            <a:off x="5344751" y="3131905"/>
            <a:ext cx="4158615" cy="1088708"/>
          </a:xfrm>
          <a:prstGeom prst="rect">
            <a:avLst/>
          </a:prstGeom>
          <a:noFill/>
          <a:ln/>
        </p:spPr>
        <p:txBody>
          <a:bodyPr wrap="square" lIns="0" tIns="0" rIns="0" bIns="0" rtlCol="0" anchor="t"/>
          <a:lstStyle/>
          <a:p>
            <a:pPr marL="0" indent="0" algn="l">
              <a:lnSpc>
                <a:spcPts val="285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Shows a resistor with an arrow through it or a wiper contact. Used for adjustable settings in circuits.</a:t>
            </a:r>
            <a:endParaRPr lang="en-US" sz="2000" dirty="0"/>
          </a:p>
        </p:txBody>
      </p:sp>
      <p:sp>
        <p:nvSpPr>
          <p:cNvPr id="10" name="Text 5"/>
          <p:cNvSpPr/>
          <p:nvPr/>
        </p:nvSpPr>
        <p:spPr>
          <a:xfrm>
            <a:off x="9786853" y="2641487"/>
            <a:ext cx="2835235"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Special resistors</a:t>
            </a:r>
            <a:endParaRPr lang="en-US" sz="2400"/>
          </a:p>
        </p:txBody>
      </p:sp>
      <p:sp>
        <p:nvSpPr>
          <p:cNvPr id="11" name="Text 6"/>
          <p:cNvSpPr/>
          <p:nvPr/>
        </p:nvSpPr>
        <p:spPr>
          <a:xfrm>
            <a:off x="9786853" y="3131905"/>
            <a:ext cx="4158615" cy="1088708"/>
          </a:xfrm>
          <a:prstGeom prst="rect">
            <a:avLst/>
          </a:prstGeom>
          <a:noFill/>
          <a:ln/>
        </p:spPr>
        <p:txBody>
          <a:bodyPr wrap="square" lIns="0" tIns="0" rIns="0" bIns="0" rtlCol="0" anchor="t"/>
          <a:lstStyle/>
          <a:p>
            <a:pPr marL="0" indent="0" algn="l">
              <a:lnSpc>
                <a:spcPts val="28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Includes thermistors, photoresistors, and other environment-sensitive resistors used in sensing applications.</a:t>
            </a:r>
            <a:endParaRPr lang="en-US" sz="2000"/>
          </a:p>
        </p:txBody>
      </p:sp>
      <p:sp>
        <p:nvSpPr>
          <p:cNvPr id="12" name="Text 7"/>
          <p:cNvSpPr/>
          <p:nvPr/>
        </p:nvSpPr>
        <p:spPr>
          <a:xfrm>
            <a:off x="428029" y="4828239"/>
            <a:ext cx="13668969" cy="1088708"/>
          </a:xfrm>
          <a:prstGeom prst="rect">
            <a:avLst/>
          </a:prstGeom>
          <a:noFill/>
          <a:ln/>
        </p:spPr>
        <p:txBody>
          <a:bodyPr wrap="square" lIns="0" tIns="0" rIns="0" bIns="0" rtlCol="0" anchor="t"/>
          <a:lstStyle/>
          <a:p>
            <a:pPr marL="0" indent="0" algn="l">
              <a:lnSpc>
                <a:spcPct val="110000"/>
              </a:lnSpc>
              <a:buNone/>
            </a:pPr>
            <a:r>
              <a:rPr lang="en-US" sz="2200" dirty="0" err="1">
                <a:solidFill>
                  <a:srgbClr val="000000"/>
                </a:solidFill>
                <a:latin typeface="Arial" panose="020B0604020202020204" pitchFamily="34" charset="0"/>
                <a:ea typeface="Arial Black" pitchFamily="34" charset="-122"/>
                <a:cs typeface="Arial" panose="020B0604020202020204" pitchFamily="34" charset="0"/>
              </a:rPr>
              <a:t>Recognising</a:t>
            </a:r>
            <a:r>
              <a:rPr lang="en-US" sz="2200" dirty="0">
                <a:solidFill>
                  <a:srgbClr val="000000"/>
                </a:solidFill>
                <a:latin typeface="Arial" panose="020B0604020202020204" pitchFamily="34" charset="0"/>
                <a:ea typeface="Arial Black" pitchFamily="34" charset="-122"/>
                <a:cs typeface="Arial" panose="020B0604020202020204" pitchFamily="34" charset="0"/>
              </a:rPr>
              <a:t> resistor symbols is fundamental for interpreting circuit diagrams in fire and security systems. These components control current flow, establish reference voltages, and form the backbone of most electronic circuits. In security applications, </a:t>
            </a:r>
            <a:r>
              <a:rPr lang="en-US" sz="2200" dirty="0" err="1">
                <a:solidFill>
                  <a:srgbClr val="000000"/>
                </a:solidFill>
                <a:latin typeface="Arial" panose="020B0604020202020204" pitchFamily="34" charset="0"/>
                <a:ea typeface="Arial Black" pitchFamily="34" charset="-122"/>
                <a:cs typeface="Arial" panose="020B0604020202020204" pitchFamily="34" charset="0"/>
              </a:rPr>
              <a:t>specialised</a:t>
            </a:r>
            <a:r>
              <a:rPr lang="en-US" sz="2200" dirty="0">
                <a:solidFill>
                  <a:srgbClr val="000000"/>
                </a:solidFill>
                <a:latin typeface="Arial" panose="020B0604020202020204" pitchFamily="34" charset="0"/>
                <a:ea typeface="Arial Black" pitchFamily="34" charset="-122"/>
                <a:cs typeface="Arial" panose="020B0604020202020204" pitchFamily="34" charset="0"/>
              </a:rPr>
              <a:t> resistors often serve as end-of-line devices for supervision of detection loops.</a:t>
            </a:r>
            <a:endParaRPr lang="en-US" sz="2200" dirty="0"/>
          </a:p>
        </p:txBody>
      </p:sp>
      <p:sp>
        <p:nvSpPr>
          <p:cNvPr id="13" name="Text 8"/>
          <p:cNvSpPr/>
          <p:nvPr/>
        </p:nvSpPr>
        <p:spPr>
          <a:xfrm>
            <a:off x="428028" y="6397647"/>
            <a:ext cx="13668969" cy="725805"/>
          </a:xfrm>
          <a:prstGeom prst="rect">
            <a:avLst/>
          </a:prstGeom>
          <a:noFill/>
          <a:ln/>
        </p:spPr>
        <p:txBody>
          <a:bodyPr wrap="square" lIns="0" tIns="0" rIns="0" bIns="0" rtlCol="0" anchor="t"/>
          <a:lstStyle/>
          <a:p>
            <a:pPr marL="0" indent="0" algn="l">
              <a:lnSpc>
                <a:spcPct val="110000"/>
              </a:lnSpc>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Understanding the specific function of each resistor type helps to identify critical components during system maintenance and troubleshooting.</a:t>
            </a:r>
            <a:endParaRPr lang="en-US" sz="2200" dirty="0"/>
          </a:p>
        </p:txBody>
      </p:sp>
      <p:pic>
        <p:nvPicPr>
          <p:cNvPr id="15" name="Picture 14" descr="A black rectangular object with text&#10;&#10;AI-generated content may be incorrect.">
            <a:extLst>
              <a:ext uri="{FF2B5EF4-FFF2-40B4-BE49-F238E27FC236}">
                <a16:creationId xmlns:a16="http://schemas.microsoft.com/office/drawing/2014/main" id="{C8E82A17-160A-602E-05DE-D22FE73A4064}"/>
              </a:ext>
            </a:extLst>
          </p:cNvPr>
          <p:cNvPicPr>
            <a:picLocks noChangeAspect="1"/>
          </p:cNvPicPr>
          <p:nvPr/>
        </p:nvPicPr>
        <p:blipFill>
          <a:blip r:embed="rId3"/>
          <a:srcRect l="18563" t="23393" r="17083" b="38238"/>
          <a:stretch>
            <a:fillRect/>
          </a:stretch>
        </p:blipFill>
        <p:spPr>
          <a:xfrm>
            <a:off x="619160" y="1831953"/>
            <a:ext cx="1894114" cy="595701"/>
          </a:xfrm>
          <a:prstGeom prst="rect">
            <a:avLst/>
          </a:prstGeom>
        </p:spPr>
      </p:pic>
      <p:pic>
        <p:nvPicPr>
          <p:cNvPr id="19" name="Picture 18" descr="A black rectangle with a arrow pointing up&#10;&#10;AI-generated content may be incorrect.">
            <a:extLst>
              <a:ext uri="{FF2B5EF4-FFF2-40B4-BE49-F238E27FC236}">
                <a16:creationId xmlns:a16="http://schemas.microsoft.com/office/drawing/2014/main" id="{86AFD05C-EDB4-5C4A-39F6-29DEF4C0560B}"/>
              </a:ext>
            </a:extLst>
          </p:cNvPr>
          <p:cNvPicPr>
            <a:picLocks noChangeAspect="1"/>
          </p:cNvPicPr>
          <p:nvPr/>
        </p:nvPicPr>
        <p:blipFill>
          <a:blip r:embed="rId4"/>
          <a:stretch>
            <a:fillRect/>
          </a:stretch>
        </p:blipFill>
        <p:spPr>
          <a:xfrm>
            <a:off x="5529943" y="1758921"/>
            <a:ext cx="1894115" cy="741764"/>
          </a:xfrm>
          <a:prstGeom prst="rect">
            <a:avLst/>
          </a:prstGeom>
        </p:spPr>
      </p:pic>
      <p:pic>
        <p:nvPicPr>
          <p:cNvPr id="21" name="Picture 20" descr="A black lines on a white background&#10;&#10;AI-generated content may be incorrect.">
            <a:extLst>
              <a:ext uri="{FF2B5EF4-FFF2-40B4-BE49-F238E27FC236}">
                <a16:creationId xmlns:a16="http://schemas.microsoft.com/office/drawing/2014/main" id="{3A277E59-B5F5-A32C-BD98-1981EA013B90}"/>
              </a:ext>
            </a:extLst>
          </p:cNvPr>
          <p:cNvPicPr>
            <a:picLocks noChangeAspect="1"/>
          </p:cNvPicPr>
          <p:nvPr/>
        </p:nvPicPr>
        <p:blipFill>
          <a:blip r:embed="rId5"/>
          <a:stretch>
            <a:fillRect/>
          </a:stretch>
        </p:blipFill>
        <p:spPr>
          <a:xfrm>
            <a:off x="9786853" y="1806795"/>
            <a:ext cx="1894114" cy="653999"/>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Digital Multimeter: The essential tool</a:t>
            </a:r>
            <a:endParaRPr lang="en-US" sz="3600"/>
          </a:p>
        </p:txBody>
      </p:sp>
      <p:grpSp>
        <p:nvGrpSpPr>
          <p:cNvPr id="20" name="Group 19">
            <a:extLst>
              <a:ext uri="{FF2B5EF4-FFF2-40B4-BE49-F238E27FC236}">
                <a16:creationId xmlns:a16="http://schemas.microsoft.com/office/drawing/2014/main" id="{2D94D283-7E54-8F0B-46D1-BC4627F1EF70}"/>
              </a:ext>
            </a:extLst>
          </p:cNvPr>
          <p:cNvGrpSpPr/>
          <p:nvPr/>
        </p:nvGrpSpPr>
        <p:grpSpPr>
          <a:xfrm>
            <a:off x="392372" y="2177726"/>
            <a:ext cx="13042939" cy="3519616"/>
            <a:chOff x="793790" y="2486609"/>
            <a:chExt cx="13042939" cy="3519616"/>
          </a:xfrm>
        </p:grpSpPr>
        <p:sp>
          <p:nvSpPr>
            <p:cNvPr id="3" name="Shape 1"/>
            <p:cNvSpPr/>
            <p:nvPr/>
          </p:nvSpPr>
          <p:spPr>
            <a:xfrm>
              <a:off x="793790" y="2634853"/>
              <a:ext cx="510302" cy="510302"/>
            </a:xfrm>
            <a:prstGeom prst="roundRect">
              <a:avLst>
                <a:gd name="adj" fmla="val 18669"/>
              </a:avLst>
            </a:prstGeom>
            <a:solidFill>
              <a:srgbClr val="E5E5E6"/>
            </a:solidFill>
            <a:ln w="7620">
              <a:solidFill>
                <a:srgbClr val="CBCBCC"/>
              </a:solidFill>
              <a:prstDash val="solid"/>
            </a:ln>
          </p:spPr>
          <p:txBody>
            <a:bodyPr/>
            <a:lstStyle/>
            <a:p>
              <a:endParaRPr lang="en-GB" sz="2000"/>
            </a:p>
          </p:txBody>
        </p:sp>
        <p:pic>
          <p:nvPicPr>
            <p:cNvPr id="4" name="Image 0" descr="preencoded.png"/>
            <p:cNvPicPr>
              <a:picLocks noChangeAspect="1"/>
            </p:cNvPicPr>
            <p:nvPr/>
          </p:nvPicPr>
          <p:blipFill>
            <a:blip r:embed="rId3"/>
            <a:stretch>
              <a:fillRect/>
            </a:stretch>
          </p:blipFill>
          <p:spPr>
            <a:xfrm>
              <a:off x="913431" y="2712110"/>
              <a:ext cx="340162" cy="425291"/>
            </a:xfrm>
            <a:prstGeom prst="rect">
              <a:avLst/>
            </a:prstGeom>
          </p:spPr>
        </p:pic>
        <p:sp>
          <p:nvSpPr>
            <p:cNvPr id="5" name="Text 2"/>
            <p:cNvSpPr/>
            <p:nvPr/>
          </p:nvSpPr>
          <p:spPr>
            <a:xfrm>
              <a:off x="1530906" y="2598997"/>
              <a:ext cx="3364468"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Voltage measurement (V)</a:t>
              </a:r>
              <a:endParaRPr lang="en-US" sz="2400"/>
            </a:p>
          </p:txBody>
        </p:sp>
        <p:sp>
          <p:nvSpPr>
            <p:cNvPr id="6" name="Text 3"/>
            <p:cNvSpPr/>
            <p:nvPr/>
          </p:nvSpPr>
          <p:spPr>
            <a:xfrm>
              <a:off x="1530906" y="3047384"/>
              <a:ext cx="5642610" cy="1088708"/>
            </a:xfrm>
            <a:prstGeom prst="rect">
              <a:avLst/>
            </a:prstGeom>
            <a:noFill/>
            <a:ln/>
          </p:spPr>
          <p:txBody>
            <a:bodyPr wrap="square" lIns="0" tIns="0" rIns="0" bIns="0" rtlCol="0" anchor="t"/>
            <a:lstStyle/>
            <a:p>
              <a:pPr marL="0" indent="0" algn="l">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Connect in parallel with the component being measured. Select AC or DC mode appropriate for the circuit</a:t>
              </a:r>
              <a:endParaRPr lang="en-US" sz="2400"/>
            </a:p>
          </p:txBody>
        </p:sp>
        <p:sp>
          <p:nvSpPr>
            <p:cNvPr id="7" name="Shape 4"/>
            <p:cNvSpPr/>
            <p:nvPr/>
          </p:nvSpPr>
          <p:spPr>
            <a:xfrm>
              <a:off x="7457003" y="2486609"/>
              <a:ext cx="510302" cy="510302"/>
            </a:xfrm>
            <a:prstGeom prst="roundRect">
              <a:avLst>
                <a:gd name="adj" fmla="val 18669"/>
              </a:avLst>
            </a:prstGeom>
            <a:solidFill>
              <a:srgbClr val="E5E5E6"/>
            </a:solidFill>
            <a:ln w="7620">
              <a:solidFill>
                <a:srgbClr val="CBCBCC"/>
              </a:solidFill>
              <a:prstDash val="solid"/>
            </a:ln>
          </p:spPr>
          <p:txBody>
            <a:bodyPr/>
            <a:lstStyle/>
            <a:p>
              <a:endParaRPr lang="en-GB" sz="2000"/>
            </a:p>
          </p:txBody>
        </p:sp>
        <p:pic>
          <p:nvPicPr>
            <p:cNvPr id="8" name="Image 1" descr="preencoded.png"/>
            <p:cNvPicPr>
              <a:picLocks noChangeAspect="1"/>
            </p:cNvPicPr>
            <p:nvPr/>
          </p:nvPicPr>
          <p:blipFill>
            <a:blip r:embed="rId4"/>
            <a:stretch>
              <a:fillRect/>
            </a:stretch>
          </p:blipFill>
          <p:spPr>
            <a:xfrm>
              <a:off x="7548697" y="2513387"/>
              <a:ext cx="340162" cy="425291"/>
            </a:xfrm>
            <a:prstGeom prst="rect">
              <a:avLst/>
            </a:prstGeom>
          </p:spPr>
        </p:pic>
        <p:sp>
          <p:nvSpPr>
            <p:cNvPr id="9" name="Text 5"/>
            <p:cNvSpPr/>
            <p:nvPr/>
          </p:nvSpPr>
          <p:spPr>
            <a:xfrm>
              <a:off x="8194119" y="2551690"/>
              <a:ext cx="3401020"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Current measurement (A)</a:t>
              </a:r>
              <a:endParaRPr lang="en-US" sz="2400"/>
            </a:p>
          </p:txBody>
        </p:sp>
        <p:sp>
          <p:nvSpPr>
            <p:cNvPr id="10" name="Text 6"/>
            <p:cNvSpPr/>
            <p:nvPr/>
          </p:nvSpPr>
          <p:spPr>
            <a:xfrm>
              <a:off x="8194119" y="2953327"/>
              <a:ext cx="5642610" cy="1088708"/>
            </a:xfrm>
            <a:prstGeom prst="rect">
              <a:avLst/>
            </a:prstGeom>
            <a:noFill/>
            <a:ln/>
          </p:spPr>
          <p:txBody>
            <a:bodyPr wrap="square" lIns="0" tIns="0" rIns="0" bIns="0" rtlCol="0" anchor="t"/>
            <a:lstStyle/>
            <a:p>
              <a:pPr marL="0" indent="0" algn="l">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Connect in series with the circuit, breaking the path and inserting the meter. Requires proper range selection to avoid damage</a:t>
              </a:r>
              <a:endParaRPr lang="en-US" sz="2400"/>
            </a:p>
          </p:txBody>
        </p:sp>
        <p:sp>
          <p:nvSpPr>
            <p:cNvPr id="11" name="Shape 7"/>
            <p:cNvSpPr/>
            <p:nvPr/>
          </p:nvSpPr>
          <p:spPr>
            <a:xfrm>
              <a:off x="793790" y="4717150"/>
              <a:ext cx="510302" cy="510302"/>
            </a:xfrm>
            <a:prstGeom prst="roundRect">
              <a:avLst>
                <a:gd name="adj" fmla="val 18669"/>
              </a:avLst>
            </a:prstGeom>
            <a:solidFill>
              <a:srgbClr val="E5E5E6"/>
            </a:solidFill>
            <a:ln w="7620">
              <a:solidFill>
                <a:srgbClr val="CBCBCC"/>
              </a:solidFill>
              <a:prstDash val="solid"/>
            </a:ln>
          </p:spPr>
          <p:txBody>
            <a:bodyPr/>
            <a:lstStyle/>
            <a:p>
              <a:endParaRPr lang="en-GB" sz="2000"/>
            </a:p>
          </p:txBody>
        </p:sp>
        <p:pic>
          <p:nvPicPr>
            <p:cNvPr id="12" name="Image 2" descr="preencoded.png"/>
            <p:cNvPicPr>
              <a:picLocks noChangeAspect="1"/>
            </p:cNvPicPr>
            <p:nvPr/>
          </p:nvPicPr>
          <p:blipFill>
            <a:blip r:embed="rId5"/>
            <a:stretch>
              <a:fillRect/>
            </a:stretch>
          </p:blipFill>
          <p:spPr>
            <a:xfrm>
              <a:off x="878860" y="4749361"/>
              <a:ext cx="340162" cy="425291"/>
            </a:xfrm>
            <a:prstGeom prst="rect">
              <a:avLst/>
            </a:prstGeom>
          </p:spPr>
        </p:pic>
        <p:sp>
          <p:nvSpPr>
            <p:cNvPr id="13" name="Text 8"/>
            <p:cNvSpPr/>
            <p:nvPr/>
          </p:nvSpPr>
          <p:spPr>
            <a:xfrm>
              <a:off x="1498579" y="4823460"/>
              <a:ext cx="3896678"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Resistance measurement (Ω)</a:t>
              </a:r>
              <a:endParaRPr lang="en-US" sz="2400"/>
            </a:p>
          </p:txBody>
        </p:sp>
        <p:sp>
          <p:nvSpPr>
            <p:cNvPr id="14" name="Text 9"/>
            <p:cNvSpPr/>
            <p:nvPr/>
          </p:nvSpPr>
          <p:spPr>
            <a:xfrm>
              <a:off x="1498579" y="5280420"/>
              <a:ext cx="5642610" cy="725805"/>
            </a:xfrm>
            <a:prstGeom prst="rect">
              <a:avLst/>
            </a:prstGeom>
            <a:noFill/>
            <a:ln/>
          </p:spPr>
          <p:txBody>
            <a:bodyPr wrap="square" lIns="0" tIns="0" rIns="0" bIns="0" rtlCol="0" anchor="t"/>
            <a:lstStyle/>
            <a:p>
              <a:pPr marL="0" indent="0" algn="l">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Only measure on de-energized circuits. Disconnect components from the circuit to get accurate readings</a:t>
              </a:r>
              <a:endParaRPr lang="en-US" sz="2400"/>
            </a:p>
          </p:txBody>
        </p:sp>
        <p:sp>
          <p:nvSpPr>
            <p:cNvPr id="15" name="Shape 10"/>
            <p:cNvSpPr/>
            <p:nvPr/>
          </p:nvSpPr>
          <p:spPr>
            <a:xfrm>
              <a:off x="7457003" y="4697365"/>
              <a:ext cx="510302" cy="510302"/>
            </a:xfrm>
            <a:prstGeom prst="roundRect">
              <a:avLst>
                <a:gd name="adj" fmla="val 18669"/>
              </a:avLst>
            </a:prstGeom>
            <a:solidFill>
              <a:srgbClr val="E5E5E6"/>
            </a:solidFill>
            <a:ln w="7620">
              <a:solidFill>
                <a:srgbClr val="CBCBCC"/>
              </a:solidFill>
              <a:prstDash val="solid"/>
            </a:ln>
          </p:spPr>
          <p:txBody>
            <a:bodyPr/>
            <a:lstStyle/>
            <a:p>
              <a:endParaRPr lang="en-GB" sz="2000"/>
            </a:p>
          </p:txBody>
        </p:sp>
        <p:pic>
          <p:nvPicPr>
            <p:cNvPr id="16" name="Image 3" descr="preencoded.png"/>
            <p:cNvPicPr>
              <a:picLocks noChangeAspect="1"/>
            </p:cNvPicPr>
            <p:nvPr/>
          </p:nvPicPr>
          <p:blipFill>
            <a:blip r:embed="rId6"/>
            <a:stretch>
              <a:fillRect/>
            </a:stretch>
          </p:blipFill>
          <p:spPr>
            <a:xfrm>
              <a:off x="7542073" y="4739871"/>
              <a:ext cx="340162" cy="425291"/>
            </a:xfrm>
            <a:prstGeom prst="rect">
              <a:avLst/>
            </a:prstGeom>
          </p:spPr>
        </p:pic>
        <p:sp>
          <p:nvSpPr>
            <p:cNvPr id="17" name="Text 11"/>
            <p:cNvSpPr/>
            <p:nvPr/>
          </p:nvSpPr>
          <p:spPr>
            <a:xfrm>
              <a:off x="8194119" y="4775352"/>
              <a:ext cx="2835235"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Continuity testing</a:t>
              </a:r>
              <a:endParaRPr lang="en-US" sz="2400"/>
            </a:p>
          </p:txBody>
        </p:sp>
        <p:sp>
          <p:nvSpPr>
            <p:cNvPr id="18" name="Text 12"/>
            <p:cNvSpPr/>
            <p:nvPr/>
          </p:nvSpPr>
          <p:spPr>
            <a:xfrm>
              <a:off x="8194119" y="5235691"/>
              <a:ext cx="5642610" cy="725805"/>
            </a:xfrm>
            <a:prstGeom prst="rect">
              <a:avLst/>
            </a:prstGeom>
            <a:noFill/>
            <a:ln/>
          </p:spPr>
          <p:txBody>
            <a:bodyPr wrap="square" lIns="0" tIns="0" rIns="0" bIns="0" rtlCol="0" anchor="t"/>
            <a:lstStyle/>
            <a:p>
              <a:pPr marL="0" indent="0" algn="l">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Quickly verify electrical connections and identify breaks in wiring using the audible continuity function.</a:t>
              </a:r>
              <a:endParaRPr lang="en-US" sz="2400"/>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DF3D40-B6F5-3276-5905-8CADF5DF355B}"/>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4CDC0380-4B3A-BF29-DC19-007A71FC8568}"/>
              </a:ext>
            </a:extLst>
          </p:cNvPr>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Digital Multimeter: The essential tool</a:t>
            </a:r>
            <a:endParaRPr lang="en-US" sz="3600"/>
          </a:p>
        </p:txBody>
      </p:sp>
      <p:sp>
        <p:nvSpPr>
          <p:cNvPr id="19" name="Text 13">
            <a:extLst>
              <a:ext uri="{FF2B5EF4-FFF2-40B4-BE49-F238E27FC236}">
                <a16:creationId xmlns:a16="http://schemas.microsoft.com/office/drawing/2014/main" id="{1FF08B8F-0CE1-2463-D24F-D67A7F6A6444}"/>
              </a:ext>
            </a:extLst>
          </p:cNvPr>
          <p:cNvSpPr/>
          <p:nvPr/>
        </p:nvSpPr>
        <p:spPr>
          <a:xfrm>
            <a:off x="301224" y="2266439"/>
            <a:ext cx="13545405" cy="1088708"/>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 digital multimeter is the most versatile diagnostic tool for electrical systems.</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Proper measurement technique is critical both for accurate readings and safety, particularly when working with fire alarm and security systems that may have backup power sources.</a:t>
            </a:r>
            <a:endParaRPr lang="en-US" sz="2400" dirty="0"/>
          </a:p>
        </p:txBody>
      </p:sp>
    </p:spTree>
    <p:extLst>
      <p:ext uri="{BB962C8B-B14F-4D97-AF65-F5344CB8AC3E}">
        <p14:creationId xmlns:p14="http://schemas.microsoft.com/office/powerpoint/2010/main" val="2041916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792BCA-8AB6-0FDF-AC08-CE636D202BE9}"/>
              </a:ext>
            </a:extLst>
          </p:cNvPr>
          <p:cNvSpPr>
            <a:spLocks noGrp="1"/>
          </p:cNvSpPr>
          <p:nvPr>
            <p:ph type="title"/>
          </p:nvPr>
        </p:nvSpPr>
        <p:spPr>
          <a:xfrm>
            <a:off x="301224" y="1112590"/>
            <a:ext cx="13899846" cy="646331"/>
          </a:xfrm>
        </p:spPr>
        <p:txBody>
          <a:bodyPr wrap="square" lIns="109301" tIns="54651" rIns="109301" bIns="54651" anchor="ctr" anchorCtr="0">
            <a:spAutoFit/>
          </a:bodyPr>
          <a:lstStyle/>
          <a:p>
            <a:r>
              <a:rPr lang="en-GB" sz="3600">
                <a:ea typeface="ＭＳ Ｐゴシック"/>
                <a:cs typeface="Arial"/>
              </a:rPr>
              <a:t>Objectives</a:t>
            </a:r>
          </a:p>
        </p:txBody>
      </p:sp>
      <p:sp>
        <p:nvSpPr>
          <p:cNvPr id="4" name="Content Placeholder 3">
            <a:extLst>
              <a:ext uri="{FF2B5EF4-FFF2-40B4-BE49-F238E27FC236}">
                <a16:creationId xmlns:a16="http://schemas.microsoft.com/office/drawing/2014/main" id="{BBFFC9DD-99F6-E5CA-5CF5-B1C6B4D6BBC1}"/>
              </a:ext>
            </a:extLst>
          </p:cNvPr>
          <p:cNvSpPr>
            <a:spLocks noGrp="1"/>
          </p:cNvSpPr>
          <p:nvPr>
            <p:ph sz="quarter" idx="10"/>
          </p:nvPr>
        </p:nvSpPr>
        <p:spPr>
          <a:xfrm>
            <a:off x="406709" y="1869185"/>
            <a:ext cx="12122804" cy="5066946"/>
          </a:xfrm>
        </p:spPr>
        <p:txBody>
          <a:bodyPr/>
          <a:lstStyle/>
          <a:p>
            <a:r>
              <a:rPr lang="en-GB" sz="2400" dirty="0">
                <a:latin typeface="Arial"/>
                <a:ea typeface="ＭＳ Ｐゴシック"/>
                <a:cs typeface="Arial"/>
              </a:rPr>
              <a:t>By the end of this session, you</a:t>
            </a:r>
            <a:r>
              <a:rPr lang="en-GB" sz="2400" i="0" dirty="0">
                <a:effectLst/>
                <a:latin typeface="Arial"/>
                <a:ea typeface="ＭＳ Ｐゴシック"/>
                <a:cs typeface="Arial"/>
              </a:rPr>
              <a:t> should be able to:</a:t>
            </a:r>
          </a:p>
          <a:p>
            <a:pPr marL="300990" indent="-300990">
              <a:buFont typeface="Arial" panose="020B0604020202020204" pitchFamily="34" charset="0"/>
              <a:buChar char="•"/>
            </a:pPr>
            <a:r>
              <a:rPr lang="en-GB" sz="2400" b="1" dirty="0">
                <a:latin typeface="Arial"/>
                <a:ea typeface="ＭＳ Ｐゴシック"/>
                <a:cs typeface="Arial"/>
              </a:rPr>
              <a:t>Understand</a:t>
            </a:r>
            <a:r>
              <a:rPr lang="en-GB" sz="2400" dirty="0">
                <a:latin typeface="Arial"/>
                <a:ea typeface="ＭＳ Ｐゴシック"/>
                <a:cs typeface="Arial"/>
              </a:rPr>
              <a:t> basic electrical and electronic science principles relevant to protection systems.</a:t>
            </a:r>
          </a:p>
          <a:p>
            <a:pPr marL="300990" indent="-300990">
              <a:buFont typeface="Arial" panose="020B0604020202020204" pitchFamily="34" charset="0"/>
              <a:buChar char="•"/>
            </a:pPr>
            <a:r>
              <a:rPr lang="en-GB" sz="2400" dirty="0">
                <a:latin typeface="Arial"/>
                <a:ea typeface="ＭＳ Ｐゴシック"/>
                <a:cs typeface="Arial"/>
              </a:rPr>
              <a:t>Be able to </a:t>
            </a:r>
            <a:r>
              <a:rPr lang="en-GB" sz="2400" b="1" dirty="0">
                <a:latin typeface="Arial"/>
                <a:ea typeface="ＭＳ Ｐゴシック"/>
                <a:cs typeface="Arial"/>
              </a:rPr>
              <a:t>apply</a:t>
            </a:r>
            <a:r>
              <a:rPr lang="en-GB" sz="2400" dirty="0">
                <a:latin typeface="Arial"/>
                <a:ea typeface="ＭＳ Ｐゴシック"/>
                <a:cs typeface="Arial"/>
              </a:rPr>
              <a:t> Ohm’s Law in protection systems.</a:t>
            </a:r>
          </a:p>
          <a:p>
            <a:pPr marL="300990" indent="-300990">
              <a:buFont typeface="Arial" panose="020B0604020202020204" pitchFamily="34" charset="0"/>
              <a:buChar char="•"/>
            </a:pPr>
            <a:r>
              <a:rPr lang="en-GB" sz="2400" b="1" dirty="0">
                <a:latin typeface="Arial"/>
                <a:ea typeface="ＭＳ Ｐゴシック"/>
                <a:cs typeface="Arial"/>
              </a:rPr>
              <a:t>Understand</a:t>
            </a:r>
            <a:r>
              <a:rPr lang="en-GB" sz="2400" dirty="0">
                <a:latin typeface="Arial"/>
                <a:ea typeface="ＭＳ Ｐゴシック"/>
                <a:cs typeface="Arial"/>
              </a:rPr>
              <a:t> the behaviour of basic electrical and electronic components used in protection systems.</a:t>
            </a:r>
          </a:p>
          <a:p>
            <a:endParaRPr lang="en-GB" dirty="0"/>
          </a:p>
        </p:txBody>
      </p:sp>
    </p:spTree>
    <p:extLst>
      <p:ext uri="{BB962C8B-B14F-4D97-AF65-F5344CB8AC3E}">
        <p14:creationId xmlns:p14="http://schemas.microsoft.com/office/powerpoint/2010/main" val="36619081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301225" y="1785528"/>
            <a:ext cx="3483404" cy="5217014"/>
          </a:xfrm>
          <a:prstGeom prst="rect">
            <a:avLst/>
          </a:prstGeom>
        </p:spPr>
      </p:pic>
      <p:sp>
        <p:nvSpPr>
          <p:cNvPr id="3" name="Text 0"/>
          <p:cNvSpPr>
            <a:spLocks/>
          </p:cNvSpPr>
          <p:nvPr/>
        </p:nvSpPr>
        <p:spPr>
          <a:xfrm>
            <a:off x="301224" y="1112590"/>
            <a:ext cx="13899846" cy="646331"/>
          </a:xfrm>
          <a:prstGeom prst="rect">
            <a:avLst/>
          </a:prstGeom>
          <a:noFill/>
          <a:ln/>
        </p:spPr>
        <p:txBody>
          <a:bodyPr wrap="square" lIns="0" tIns="0" rIns="0" bIns="0" rtlCol="0" anchor="t"/>
          <a:lstStyle/>
          <a:p>
            <a:pPr indent="0">
              <a:lnSpc>
                <a:spcPts val="4600"/>
              </a:lnSpc>
              <a:buNone/>
              <a:defRPr/>
            </a:pPr>
            <a:r>
              <a:rPr lang="en-US" sz="3600" b="1">
                <a:solidFill>
                  <a:srgbClr val="FC4421"/>
                </a:solidFill>
                <a:latin typeface="Arial" panose="020B0604020202020204" pitchFamily="34" charset="0"/>
                <a:ea typeface="Arial Black Bold" pitchFamily="34" charset="-122"/>
                <a:cs typeface="Arial" panose="020B0604020202020204" pitchFamily="34" charset="0"/>
              </a:rPr>
              <a:t>Using a Digital Multimeter: Safety first</a:t>
            </a:r>
          </a:p>
        </p:txBody>
      </p:sp>
      <p:grpSp>
        <p:nvGrpSpPr>
          <p:cNvPr id="20" name="Group 19">
            <a:extLst>
              <a:ext uri="{FF2B5EF4-FFF2-40B4-BE49-F238E27FC236}">
                <a16:creationId xmlns:a16="http://schemas.microsoft.com/office/drawing/2014/main" id="{452287E8-0571-5775-4B59-3B26C57D9FA1}"/>
              </a:ext>
            </a:extLst>
          </p:cNvPr>
          <p:cNvGrpSpPr/>
          <p:nvPr/>
        </p:nvGrpSpPr>
        <p:grpSpPr>
          <a:xfrm>
            <a:off x="3906676" y="1776128"/>
            <a:ext cx="10294393" cy="4980503"/>
            <a:chOff x="6147018" y="2125623"/>
            <a:chExt cx="7822704" cy="4980503"/>
          </a:xfrm>
        </p:grpSpPr>
        <p:sp>
          <p:nvSpPr>
            <p:cNvPr id="4" name="Shape 1"/>
            <p:cNvSpPr/>
            <p:nvPr/>
          </p:nvSpPr>
          <p:spPr>
            <a:xfrm>
              <a:off x="6147078" y="2125623"/>
              <a:ext cx="424696" cy="424696"/>
            </a:xfrm>
            <a:prstGeom prst="roundRect">
              <a:avLst>
                <a:gd name="adj" fmla="val 18670"/>
              </a:avLst>
            </a:prstGeom>
            <a:solidFill>
              <a:srgbClr val="E8E8E3"/>
            </a:solidFill>
            <a:ln w="7620">
              <a:solidFill>
                <a:srgbClr val="CECEC9"/>
              </a:solidFill>
              <a:prstDash val="solid"/>
            </a:ln>
          </p:spPr>
          <p:txBody>
            <a:bodyPr/>
            <a:lstStyle/>
            <a:p>
              <a:endParaRPr lang="en-GB" sz="2000">
                <a:latin typeface="Arial "/>
              </a:endParaRPr>
            </a:p>
          </p:txBody>
        </p:sp>
        <p:pic>
          <p:nvPicPr>
            <p:cNvPr id="5" name="Image 1" descr="preencoded.png"/>
            <p:cNvPicPr>
              <a:picLocks noChangeAspect="1"/>
            </p:cNvPicPr>
            <p:nvPr/>
          </p:nvPicPr>
          <p:blipFill>
            <a:blip r:embed="rId4"/>
            <a:stretch>
              <a:fillRect/>
            </a:stretch>
          </p:blipFill>
          <p:spPr>
            <a:xfrm>
              <a:off x="6217801" y="2160925"/>
              <a:ext cx="283131" cy="353973"/>
            </a:xfrm>
            <a:prstGeom prst="rect">
              <a:avLst/>
            </a:prstGeom>
          </p:spPr>
        </p:pic>
        <p:sp>
          <p:nvSpPr>
            <p:cNvPr id="6" name="Text 2"/>
            <p:cNvSpPr/>
            <p:nvPr/>
          </p:nvSpPr>
          <p:spPr>
            <a:xfrm>
              <a:off x="6760488" y="2190512"/>
              <a:ext cx="2359819" cy="294918"/>
            </a:xfrm>
            <a:prstGeom prst="rect">
              <a:avLst/>
            </a:prstGeom>
            <a:noFill/>
            <a:ln/>
          </p:spPr>
          <p:txBody>
            <a:bodyPr wrap="none" lIns="0" tIns="0" rIns="0" bIns="0" rtlCol="0" anchor="t"/>
            <a:lstStyle/>
            <a:p>
              <a:pPr marL="0" indent="0" algn="l">
                <a:lnSpc>
                  <a:spcPts val="2300"/>
                </a:lnSpc>
                <a:buNone/>
              </a:pPr>
              <a:r>
                <a:rPr lang="en-US" sz="2400" b="1">
                  <a:latin typeface="Arial "/>
                  <a:ea typeface="Gelasio" pitchFamily="34" charset="-122"/>
                  <a:cs typeface="Gelasio" pitchFamily="34" charset="-120"/>
                </a:rPr>
                <a:t>Voltage rating</a:t>
              </a:r>
              <a:endParaRPr lang="en-US" sz="2400" b="1">
                <a:latin typeface="Arial "/>
              </a:endParaRPr>
            </a:p>
          </p:txBody>
        </p:sp>
        <p:sp>
          <p:nvSpPr>
            <p:cNvPr id="7" name="Text 3"/>
            <p:cNvSpPr/>
            <p:nvPr/>
          </p:nvSpPr>
          <p:spPr>
            <a:xfrm>
              <a:off x="6760488" y="2598658"/>
              <a:ext cx="7209234" cy="604123"/>
            </a:xfrm>
            <a:prstGeom prst="rect">
              <a:avLst/>
            </a:prstGeom>
            <a:noFill/>
            <a:ln/>
          </p:spPr>
          <p:txBody>
            <a:bodyPr wrap="square" lIns="0" tIns="0" rIns="0" bIns="0" rtlCol="0" anchor="t"/>
            <a:lstStyle/>
            <a:p>
              <a:pPr marL="0" indent="0" algn="l">
                <a:lnSpc>
                  <a:spcPts val="2350"/>
                </a:lnSpc>
                <a:buNone/>
              </a:pPr>
              <a:r>
                <a:rPr lang="en-US" sz="2400">
                  <a:latin typeface="Arial "/>
                  <a:ea typeface="Lato" pitchFamily="34" charset="-122"/>
                  <a:cs typeface="Lato" pitchFamily="34" charset="-120"/>
                </a:rPr>
                <a:t>Ensure your multimeter is rated for the voltage being measured </a:t>
              </a:r>
              <a:endParaRPr lang="en-US" sz="2400">
                <a:latin typeface="Arial "/>
              </a:endParaRPr>
            </a:p>
          </p:txBody>
        </p:sp>
        <p:sp>
          <p:nvSpPr>
            <p:cNvPr id="8" name="Shape 4"/>
            <p:cNvSpPr/>
            <p:nvPr/>
          </p:nvSpPr>
          <p:spPr>
            <a:xfrm>
              <a:off x="6147078" y="3129418"/>
              <a:ext cx="424696" cy="424696"/>
            </a:xfrm>
            <a:prstGeom prst="roundRect">
              <a:avLst>
                <a:gd name="adj" fmla="val 18670"/>
              </a:avLst>
            </a:prstGeom>
            <a:solidFill>
              <a:srgbClr val="E8E8E3"/>
            </a:solidFill>
            <a:ln w="7620">
              <a:solidFill>
                <a:srgbClr val="CECEC9"/>
              </a:solidFill>
              <a:prstDash val="solid"/>
            </a:ln>
          </p:spPr>
          <p:txBody>
            <a:bodyPr/>
            <a:lstStyle/>
            <a:p>
              <a:endParaRPr lang="en-GB" sz="2000">
                <a:latin typeface="Arial "/>
              </a:endParaRPr>
            </a:p>
          </p:txBody>
        </p:sp>
        <p:pic>
          <p:nvPicPr>
            <p:cNvPr id="9" name="Image 2" descr="preencoded.png"/>
            <p:cNvPicPr>
              <a:picLocks noChangeAspect="1"/>
            </p:cNvPicPr>
            <p:nvPr/>
          </p:nvPicPr>
          <p:blipFill>
            <a:blip r:embed="rId5"/>
            <a:stretch>
              <a:fillRect/>
            </a:stretch>
          </p:blipFill>
          <p:spPr>
            <a:xfrm>
              <a:off x="6234565" y="3171609"/>
              <a:ext cx="283131" cy="353973"/>
            </a:xfrm>
            <a:prstGeom prst="rect">
              <a:avLst/>
            </a:prstGeom>
          </p:spPr>
        </p:pic>
        <p:sp>
          <p:nvSpPr>
            <p:cNvPr id="10" name="Text 5"/>
            <p:cNvSpPr/>
            <p:nvPr/>
          </p:nvSpPr>
          <p:spPr>
            <a:xfrm>
              <a:off x="6760488" y="3186147"/>
              <a:ext cx="2359819" cy="294918"/>
            </a:xfrm>
            <a:prstGeom prst="rect">
              <a:avLst/>
            </a:prstGeom>
            <a:noFill/>
            <a:ln/>
          </p:spPr>
          <p:txBody>
            <a:bodyPr wrap="none" lIns="0" tIns="0" rIns="0" bIns="0" rtlCol="0" anchor="t"/>
            <a:lstStyle/>
            <a:p>
              <a:pPr marL="0" indent="0" algn="l">
                <a:lnSpc>
                  <a:spcPts val="2300"/>
                </a:lnSpc>
                <a:buNone/>
              </a:pPr>
              <a:r>
                <a:rPr lang="en-US" sz="2400" b="1">
                  <a:latin typeface="Arial "/>
                  <a:ea typeface="Gelasio" pitchFamily="34" charset="-122"/>
                  <a:cs typeface="Gelasio" pitchFamily="34" charset="-120"/>
                </a:rPr>
                <a:t>Inspect equipment</a:t>
              </a:r>
              <a:endParaRPr lang="en-US" sz="2400" b="1">
                <a:latin typeface="Arial "/>
              </a:endParaRPr>
            </a:p>
          </p:txBody>
        </p:sp>
        <p:sp>
          <p:nvSpPr>
            <p:cNvPr id="11" name="Text 6"/>
            <p:cNvSpPr/>
            <p:nvPr/>
          </p:nvSpPr>
          <p:spPr>
            <a:xfrm>
              <a:off x="6760488" y="3467552"/>
              <a:ext cx="7209234" cy="604123"/>
            </a:xfrm>
            <a:prstGeom prst="rect">
              <a:avLst/>
            </a:prstGeom>
            <a:noFill/>
            <a:ln/>
          </p:spPr>
          <p:txBody>
            <a:bodyPr wrap="square" lIns="0" tIns="0" rIns="0" bIns="0" rtlCol="0" anchor="t"/>
            <a:lstStyle/>
            <a:p>
              <a:pPr marL="0" indent="0" algn="l">
                <a:lnSpc>
                  <a:spcPct val="105000"/>
                </a:lnSpc>
                <a:buNone/>
              </a:pPr>
              <a:r>
                <a:rPr lang="en-US" sz="2400" dirty="0">
                  <a:latin typeface="Arial "/>
                  <a:ea typeface="Lato" pitchFamily="34" charset="-122"/>
                  <a:cs typeface="Lato" pitchFamily="34" charset="-120"/>
                </a:rPr>
                <a:t>Check probes and leads for damaged insulation or exposed metal. </a:t>
              </a:r>
              <a:endParaRPr lang="en-US" sz="2400" dirty="0">
                <a:latin typeface="Arial "/>
              </a:endParaRPr>
            </a:p>
          </p:txBody>
        </p:sp>
        <p:sp>
          <p:nvSpPr>
            <p:cNvPr id="12" name="Shape 7"/>
            <p:cNvSpPr/>
            <p:nvPr/>
          </p:nvSpPr>
          <p:spPr>
            <a:xfrm>
              <a:off x="6147018" y="4437063"/>
              <a:ext cx="424696" cy="424696"/>
            </a:xfrm>
            <a:prstGeom prst="roundRect">
              <a:avLst>
                <a:gd name="adj" fmla="val 18670"/>
              </a:avLst>
            </a:prstGeom>
            <a:solidFill>
              <a:srgbClr val="E8E8E3"/>
            </a:solidFill>
            <a:ln w="7620">
              <a:solidFill>
                <a:srgbClr val="CECEC9"/>
              </a:solidFill>
              <a:prstDash val="solid"/>
            </a:ln>
          </p:spPr>
          <p:txBody>
            <a:bodyPr/>
            <a:lstStyle/>
            <a:p>
              <a:endParaRPr lang="en-GB" sz="2000">
                <a:latin typeface="Arial "/>
              </a:endParaRPr>
            </a:p>
          </p:txBody>
        </p:sp>
        <p:pic>
          <p:nvPicPr>
            <p:cNvPr id="13" name="Image 3" descr="preencoded.png"/>
            <p:cNvPicPr>
              <a:picLocks noChangeAspect="1"/>
            </p:cNvPicPr>
            <p:nvPr/>
          </p:nvPicPr>
          <p:blipFill>
            <a:blip r:embed="rId6"/>
            <a:stretch>
              <a:fillRect/>
            </a:stretch>
          </p:blipFill>
          <p:spPr>
            <a:xfrm>
              <a:off x="6208876" y="4455075"/>
              <a:ext cx="283131" cy="353973"/>
            </a:xfrm>
            <a:prstGeom prst="rect">
              <a:avLst/>
            </a:prstGeom>
          </p:spPr>
        </p:pic>
        <p:sp>
          <p:nvSpPr>
            <p:cNvPr id="14" name="Text 8"/>
            <p:cNvSpPr/>
            <p:nvPr/>
          </p:nvSpPr>
          <p:spPr>
            <a:xfrm>
              <a:off x="6760734" y="4479518"/>
              <a:ext cx="2359819" cy="294918"/>
            </a:xfrm>
            <a:prstGeom prst="rect">
              <a:avLst/>
            </a:prstGeom>
            <a:noFill/>
            <a:ln/>
          </p:spPr>
          <p:txBody>
            <a:bodyPr wrap="none" lIns="0" tIns="0" rIns="0" bIns="0" rtlCol="0" anchor="t"/>
            <a:lstStyle/>
            <a:p>
              <a:pPr marL="0" indent="0" algn="l">
                <a:lnSpc>
                  <a:spcPts val="2300"/>
                </a:lnSpc>
                <a:buNone/>
              </a:pPr>
              <a:r>
                <a:rPr lang="en-US" sz="2400" b="1" dirty="0">
                  <a:latin typeface="Arial "/>
                  <a:ea typeface="Gelasio" pitchFamily="34" charset="-122"/>
                  <a:cs typeface="Gelasio" pitchFamily="34" charset="-120"/>
                </a:rPr>
                <a:t>Proper technique</a:t>
              </a:r>
              <a:endParaRPr lang="en-US" sz="2400" b="1" dirty="0">
                <a:latin typeface="Arial "/>
              </a:endParaRPr>
            </a:p>
          </p:txBody>
        </p:sp>
        <p:sp>
          <p:nvSpPr>
            <p:cNvPr id="15" name="Text 9"/>
            <p:cNvSpPr/>
            <p:nvPr/>
          </p:nvSpPr>
          <p:spPr>
            <a:xfrm>
              <a:off x="6760488" y="4787276"/>
              <a:ext cx="7209234" cy="604123"/>
            </a:xfrm>
            <a:prstGeom prst="rect">
              <a:avLst/>
            </a:prstGeom>
            <a:noFill/>
            <a:ln/>
          </p:spPr>
          <p:txBody>
            <a:bodyPr wrap="square" lIns="0" tIns="0" rIns="0" bIns="0" rtlCol="0" anchor="t"/>
            <a:lstStyle/>
            <a:p>
              <a:pPr marL="0" indent="0" algn="l">
                <a:lnSpc>
                  <a:spcPct val="105000"/>
                </a:lnSpc>
                <a:buNone/>
              </a:pPr>
              <a:r>
                <a:rPr lang="en-US" sz="2400" dirty="0">
                  <a:latin typeface="Arial "/>
                  <a:ea typeface="Lato" pitchFamily="34" charset="-122"/>
                  <a:cs typeface="Lato" pitchFamily="34" charset="-120"/>
                </a:rPr>
                <a:t>Use one hand, when possible, to avoid creating a path for current through your body. Never measure current in parallel or resistance in </a:t>
              </a:r>
              <a:r>
                <a:rPr lang="en-US" sz="2400" dirty="0" err="1">
                  <a:latin typeface="Arial "/>
                  <a:ea typeface="Lato" pitchFamily="34" charset="-122"/>
                  <a:cs typeface="Lato" pitchFamily="34" charset="-120"/>
                </a:rPr>
                <a:t>energised</a:t>
              </a:r>
              <a:r>
                <a:rPr lang="en-US" sz="2400" dirty="0">
                  <a:latin typeface="Arial "/>
                  <a:ea typeface="Lato" pitchFamily="34" charset="-122"/>
                  <a:cs typeface="Lato" pitchFamily="34" charset="-120"/>
                </a:rPr>
                <a:t> circuits</a:t>
              </a:r>
              <a:endParaRPr lang="en-US" sz="2400" dirty="0">
                <a:latin typeface="Arial "/>
              </a:endParaRPr>
            </a:p>
          </p:txBody>
        </p:sp>
        <p:sp>
          <p:nvSpPr>
            <p:cNvPr id="16" name="Shape 10"/>
            <p:cNvSpPr/>
            <p:nvPr/>
          </p:nvSpPr>
          <p:spPr>
            <a:xfrm>
              <a:off x="6149522" y="6100405"/>
              <a:ext cx="424696" cy="424696"/>
            </a:xfrm>
            <a:prstGeom prst="roundRect">
              <a:avLst>
                <a:gd name="adj" fmla="val 18670"/>
              </a:avLst>
            </a:prstGeom>
            <a:solidFill>
              <a:srgbClr val="E8E8E3"/>
            </a:solidFill>
            <a:ln w="7620">
              <a:solidFill>
                <a:srgbClr val="CECEC9"/>
              </a:solidFill>
              <a:prstDash val="solid"/>
            </a:ln>
          </p:spPr>
          <p:txBody>
            <a:bodyPr/>
            <a:lstStyle/>
            <a:p>
              <a:endParaRPr lang="en-GB" sz="2000">
                <a:latin typeface="Arial "/>
              </a:endParaRPr>
            </a:p>
          </p:txBody>
        </p:sp>
        <p:pic>
          <p:nvPicPr>
            <p:cNvPr id="17" name="Image 4" descr="preencoded.png"/>
            <p:cNvPicPr>
              <a:picLocks noChangeAspect="1"/>
            </p:cNvPicPr>
            <p:nvPr/>
          </p:nvPicPr>
          <p:blipFill>
            <a:blip r:embed="rId7"/>
            <a:stretch>
              <a:fillRect/>
            </a:stretch>
          </p:blipFill>
          <p:spPr>
            <a:xfrm>
              <a:off x="6217800" y="6135767"/>
              <a:ext cx="283131" cy="353973"/>
            </a:xfrm>
            <a:prstGeom prst="rect">
              <a:avLst/>
            </a:prstGeom>
          </p:spPr>
        </p:pic>
        <p:sp>
          <p:nvSpPr>
            <p:cNvPr id="18" name="Text 11"/>
            <p:cNvSpPr/>
            <p:nvPr/>
          </p:nvSpPr>
          <p:spPr>
            <a:xfrm>
              <a:off x="6760488" y="6170164"/>
              <a:ext cx="2842974" cy="294918"/>
            </a:xfrm>
            <a:prstGeom prst="rect">
              <a:avLst/>
            </a:prstGeom>
            <a:noFill/>
            <a:ln/>
          </p:spPr>
          <p:txBody>
            <a:bodyPr wrap="none" lIns="0" tIns="0" rIns="0" bIns="0" rtlCol="0" anchor="t"/>
            <a:lstStyle/>
            <a:p>
              <a:pPr marL="0" indent="0" algn="l">
                <a:lnSpc>
                  <a:spcPts val="2300"/>
                </a:lnSpc>
                <a:buNone/>
              </a:pPr>
              <a:r>
                <a:rPr lang="en-US" sz="2400" b="1" dirty="0">
                  <a:latin typeface="Arial "/>
                  <a:ea typeface="Gelasio" pitchFamily="34" charset="-122"/>
                  <a:cs typeface="Gelasio" pitchFamily="34" charset="-120"/>
                </a:rPr>
                <a:t>De-</a:t>
              </a:r>
              <a:r>
                <a:rPr lang="en-US" sz="2400" b="1" dirty="0" err="1">
                  <a:latin typeface="Arial "/>
                  <a:ea typeface="Gelasio" pitchFamily="34" charset="-122"/>
                  <a:cs typeface="Gelasio" pitchFamily="34" charset="-120"/>
                </a:rPr>
                <a:t>energise</a:t>
              </a:r>
              <a:r>
                <a:rPr lang="en-US" sz="2400" b="1" dirty="0">
                  <a:latin typeface="Arial "/>
                  <a:ea typeface="Gelasio" pitchFamily="34" charset="-122"/>
                  <a:cs typeface="Gelasio" pitchFamily="34" charset="-120"/>
                </a:rPr>
                <a:t> when possible</a:t>
              </a:r>
              <a:endParaRPr lang="en-US" sz="2400" b="1" dirty="0">
                <a:latin typeface="Arial "/>
              </a:endParaRPr>
            </a:p>
          </p:txBody>
        </p:sp>
        <p:sp>
          <p:nvSpPr>
            <p:cNvPr id="19" name="Text 12"/>
            <p:cNvSpPr/>
            <p:nvPr/>
          </p:nvSpPr>
          <p:spPr>
            <a:xfrm>
              <a:off x="6760488" y="6502003"/>
              <a:ext cx="7209234" cy="604123"/>
            </a:xfrm>
            <a:prstGeom prst="rect">
              <a:avLst/>
            </a:prstGeom>
            <a:noFill/>
            <a:ln/>
          </p:spPr>
          <p:txBody>
            <a:bodyPr wrap="square" lIns="0" tIns="0" rIns="0" bIns="0" rtlCol="0" anchor="t"/>
            <a:lstStyle/>
            <a:p>
              <a:pPr marL="0" indent="0" algn="l">
                <a:lnSpc>
                  <a:spcPct val="105000"/>
                </a:lnSpc>
                <a:buNone/>
              </a:pPr>
              <a:r>
                <a:rPr lang="en-US" sz="2400">
                  <a:latin typeface="Arial "/>
                  <a:ea typeface="Lato" pitchFamily="34" charset="-122"/>
                  <a:cs typeface="Lato" pitchFamily="34" charset="-120"/>
                </a:rPr>
                <a:t>When working on fire system circuits, follow proper isolation procedures before testing, especially when measuring resistance or testing components</a:t>
              </a:r>
              <a:endParaRPr lang="en-US" sz="2400">
                <a:latin typeface="Arial "/>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5" y="1112590"/>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Measuring voltage with a Digital Multimeter</a:t>
            </a:r>
          </a:p>
        </p:txBody>
      </p:sp>
      <p:sp>
        <p:nvSpPr>
          <p:cNvPr id="3" name="Shape 1"/>
          <p:cNvSpPr/>
          <p:nvPr/>
        </p:nvSpPr>
        <p:spPr>
          <a:xfrm>
            <a:off x="793790" y="2943627"/>
            <a:ext cx="4120753" cy="226814"/>
          </a:xfrm>
          <a:prstGeom prst="roundRect">
            <a:avLst>
              <a:gd name="adj" fmla="val 42003"/>
            </a:avLst>
          </a:prstGeom>
          <a:solidFill>
            <a:srgbClr val="E8E8E3"/>
          </a:solidFill>
          <a:ln w="7620">
            <a:solidFill>
              <a:srgbClr val="CECEC9"/>
            </a:solidFill>
            <a:prstDash val="solid"/>
          </a:ln>
        </p:spPr>
        <p:txBody>
          <a:bodyPr/>
          <a:lstStyle/>
          <a:p>
            <a:endParaRPr lang="en-GB" sz="2000">
              <a:latin typeface="Arial "/>
            </a:endParaRPr>
          </a:p>
        </p:txBody>
      </p:sp>
      <p:sp>
        <p:nvSpPr>
          <p:cNvPr id="4" name="Text 2"/>
          <p:cNvSpPr/>
          <p:nvPr/>
        </p:nvSpPr>
        <p:spPr>
          <a:xfrm>
            <a:off x="793790" y="3282612"/>
            <a:ext cx="2835235" cy="354330"/>
          </a:xfrm>
          <a:prstGeom prst="rect">
            <a:avLst/>
          </a:prstGeom>
          <a:noFill/>
          <a:ln/>
        </p:spPr>
        <p:txBody>
          <a:bodyPr wrap="none" lIns="0" tIns="0" rIns="0" bIns="0" rtlCol="0" anchor="t"/>
          <a:lstStyle/>
          <a:p>
            <a:pPr marL="0" indent="0" algn="l">
              <a:lnSpc>
                <a:spcPts val="2750"/>
              </a:lnSpc>
              <a:buNone/>
            </a:pPr>
            <a:r>
              <a:rPr lang="en-US" sz="2400" b="1">
                <a:latin typeface="Arial "/>
                <a:ea typeface="Gelasio" pitchFamily="34" charset="-122"/>
                <a:cs typeface="Gelasio" pitchFamily="34" charset="-120"/>
              </a:rPr>
              <a:t>Setup</a:t>
            </a:r>
            <a:endParaRPr lang="en-US" sz="2400" b="1">
              <a:latin typeface="Arial "/>
            </a:endParaRPr>
          </a:p>
        </p:txBody>
      </p:sp>
      <p:sp>
        <p:nvSpPr>
          <p:cNvPr id="5" name="Text 3"/>
          <p:cNvSpPr/>
          <p:nvPr/>
        </p:nvSpPr>
        <p:spPr>
          <a:xfrm>
            <a:off x="793790" y="3773031"/>
            <a:ext cx="4120753" cy="1451610"/>
          </a:xfrm>
          <a:prstGeom prst="rect">
            <a:avLst/>
          </a:prstGeom>
          <a:noFill/>
          <a:ln/>
        </p:spPr>
        <p:txBody>
          <a:bodyPr wrap="square" lIns="0" tIns="0" rIns="0" bIns="0" rtlCol="0" anchor="t"/>
          <a:lstStyle/>
          <a:p>
            <a:pPr marL="0" indent="0" algn="l">
              <a:lnSpc>
                <a:spcPts val="2850"/>
              </a:lnSpc>
              <a:buNone/>
            </a:pPr>
            <a:r>
              <a:rPr lang="en-US" sz="2400">
                <a:latin typeface="Arial "/>
                <a:ea typeface="Lato" pitchFamily="34" charset="-122"/>
                <a:cs typeface="Lato" pitchFamily="34" charset="-120"/>
              </a:rPr>
              <a:t>Set the multimeter to voltage mode (V) and select AC or DC as appropriate. Most fire and security systems use DC, but mains power supplies are AC.</a:t>
            </a:r>
            <a:endParaRPr lang="en-US" sz="2400">
              <a:latin typeface="Arial "/>
            </a:endParaRPr>
          </a:p>
        </p:txBody>
      </p:sp>
      <p:sp>
        <p:nvSpPr>
          <p:cNvPr id="6" name="Text 4"/>
          <p:cNvSpPr/>
          <p:nvPr/>
        </p:nvSpPr>
        <p:spPr>
          <a:xfrm>
            <a:off x="793789" y="5733246"/>
            <a:ext cx="4120753" cy="1088708"/>
          </a:xfrm>
          <a:prstGeom prst="rect">
            <a:avLst/>
          </a:prstGeom>
          <a:noFill/>
          <a:ln/>
        </p:spPr>
        <p:txBody>
          <a:bodyPr wrap="square" lIns="0" tIns="0" rIns="0" bIns="0" rtlCol="0" anchor="t"/>
          <a:lstStyle/>
          <a:p>
            <a:pPr marL="0" indent="0" algn="l">
              <a:lnSpc>
                <a:spcPts val="2850"/>
              </a:lnSpc>
              <a:buNone/>
            </a:pPr>
            <a:r>
              <a:rPr lang="en-US" sz="2400">
                <a:latin typeface="Arial "/>
                <a:ea typeface="Lato" pitchFamily="34" charset="-122"/>
                <a:cs typeface="Lato" pitchFamily="34" charset="-120"/>
              </a:rPr>
              <a:t>For unknown voltages, start with the highest range and work down for better accuracy.</a:t>
            </a:r>
            <a:endParaRPr lang="en-US" sz="2400">
              <a:latin typeface="Arial "/>
            </a:endParaRPr>
          </a:p>
        </p:txBody>
      </p:sp>
      <p:sp>
        <p:nvSpPr>
          <p:cNvPr id="7" name="Shape 5"/>
          <p:cNvSpPr/>
          <p:nvPr/>
        </p:nvSpPr>
        <p:spPr>
          <a:xfrm>
            <a:off x="5254704" y="2616988"/>
            <a:ext cx="4120872" cy="226814"/>
          </a:xfrm>
          <a:prstGeom prst="roundRect">
            <a:avLst>
              <a:gd name="adj" fmla="val 42003"/>
            </a:avLst>
          </a:prstGeom>
          <a:solidFill>
            <a:srgbClr val="E8E8E3"/>
          </a:solidFill>
          <a:ln w="7620">
            <a:solidFill>
              <a:srgbClr val="CECEC9"/>
            </a:solidFill>
            <a:prstDash val="solid"/>
          </a:ln>
        </p:spPr>
        <p:txBody>
          <a:bodyPr/>
          <a:lstStyle/>
          <a:p>
            <a:endParaRPr lang="en-GB" sz="2000">
              <a:latin typeface="Arial "/>
            </a:endParaRPr>
          </a:p>
        </p:txBody>
      </p:sp>
      <p:sp>
        <p:nvSpPr>
          <p:cNvPr id="8" name="Text 6"/>
          <p:cNvSpPr/>
          <p:nvPr/>
        </p:nvSpPr>
        <p:spPr>
          <a:xfrm>
            <a:off x="5254704" y="2942332"/>
            <a:ext cx="2835235" cy="354330"/>
          </a:xfrm>
          <a:prstGeom prst="rect">
            <a:avLst/>
          </a:prstGeom>
          <a:noFill/>
          <a:ln/>
        </p:spPr>
        <p:txBody>
          <a:bodyPr wrap="none" lIns="0" tIns="0" rIns="0" bIns="0" rtlCol="0" anchor="t"/>
          <a:lstStyle/>
          <a:p>
            <a:pPr marL="0" indent="0" algn="l">
              <a:lnSpc>
                <a:spcPts val="2750"/>
              </a:lnSpc>
              <a:buNone/>
            </a:pPr>
            <a:r>
              <a:rPr lang="en-US" sz="2400" b="1">
                <a:latin typeface="Arial "/>
                <a:ea typeface="Gelasio" pitchFamily="34" charset="-122"/>
                <a:cs typeface="Gelasio" pitchFamily="34" charset="-120"/>
              </a:rPr>
              <a:t>Connection</a:t>
            </a:r>
            <a:endParaRPr lang="en-US" sz="2400" b="1">
              <a:latin typeface="Arial "/>
            </a:endParaRPr>
          </a:p>
        </p:txBody>
      </p:sp>
      <p:sp>
        <p:nvSpPr>
          <p:cNvPr id="9" name="Text 7"/>
          <p:cNvSpPr/>
          <p:nvPr/>
        </p:nvSpPr>
        <p:spPr>
          <a:xfrm>
            <a:off x="5254704" y="3432750"/>
            <a:ext cx="4120872" cy="1088708"/>
          </a:xfrm>
          <a:prstGeom prst="rect">
            <a:avLst/>
          </a:prstGeom>
          <a:noFill/>
          <a:ln/>
        </p:spPr>
        <p:txBody>
          <a:bodyPr wrap="square" lIns="0" tIns="0" rIns="0" bIns="0" rtlCol="0" anchor="t"/>
          <a:lstStyle/>
          <a:p>
            <a:pPr marL="0" indent="0" algn="l">
              <a:lnSpc>
                <a:spcPts val="2850"/>
              </a:lnSpc>
              <a:buNone/>
            </a:pPr>
            <a:r>
              <a:rPr lang="en-US" sz="2400">
                <a:latin typeface="Arial "/>
                <a:ea typeface="Lato" pitchFamily="34" charset="-122"/>
                <a:cs typeface="Lato" pitchFamily="34" charset="-120"/>
              </a:rPr>
              <a:t>Connect the black probe to the common terminal (COM) and the red probe to the voltage terminal (V/Ω).</a:t>
            </a:r>
            <a:endParaRPr lang="en-US" sz="2400">
              <a:latin typeface="Arial "/>
            </a:endParaRPr>
          </a:p>
        </p:txBody>
      </p:sp>
      <p:sp>
        <p:nvSpPr>
          <p:cNvPr id="10" name="Text 8"/>
          <p:cNvSpPr/>
          <p:nvPr/>
        </p:nvSpPr>
        <p:spPr>
          <a:xfrm>
            <a:off x="5254703" y="5188892"/>
            <a:ext cx="4120872" cy="1088708"/>
          </a:xfrm>
          <a:prstGeom prst="rect">
            <a:avLst/>
          </a:prstGeom>
          <a:noFill/>
          <a:ln/>
        </p:spPr>
        <p:txBody>
          <a:bodyPr wrap="square" lIns="0" tIns="0" rIns="0" bIns="0" rtlCol="0" anchor="t"/>
          <a:lstStyle/>
          <a:p>
            <a:pPr marL="0" indent="0" algn="l">
              <a:lnSpc>
                <a:spcPts val="2850"/>
              </a:lnSpc>
              <a:buNone/>
            </a:pPr>
            <a:r>
              <a:rPr lang="en-US" sz="2400">
                <a:latin typeface="Arial "/>
                <a:ea typeface="Lato" pitchFamily="34" charset="-122"/>
                <a:cs typeface="Lato" pitchFamily="34" charset="-120"/>
              </a:rPr>
              <a:t>For DC measurements, red connects to the positive point and black to the negative or reference point.</a:t>
            </a:r>
            <a:endParaRPr lang="en-US" sz="2400">
              <a:latin typeface="Arial "/>
            </a:endParaRPr>
          </a:p>
        </p:txBody>
      </p:sp>
      <p:sp>
        <p:nvSpPr>
          <p:cNvPr id="11" name="Shape 9"/>
          <p:cNvSpPr/>
          <p:nvPr/>
        </p:nvSpPr>
        <p:spPr>
          <a:xfrm>
            <a:off x="9715738" y="2267211"/>
            <a:ext cx="4120872" cy="226814"/>
          </a:xfrm>
          <a:prstGeom prst="roundRect">
            <a:avLst>
              <a:gd name="adj" fmla="val 42003"/>
            </a:avLst>
          </a:prstGeom>
          <a:solidFill>
            <a:srgbClr val="E8E8E3"/>
          </a:solidFill>
          <a:ln w="7620">
            <a:solidFill>
              <a:srgbClr val="CECEC9"/>
            </a:solidFill>
            <a:prstDash val="solid"/>
          </a:ln>
        </p:spPr>
        <p:txBody>
          <a:bodyPr/>
          <a:lstStyle/>
          <a:p>
            <a:endParaRPr lang="en-GB" sz="2000">
              <a:latin typeface="Arial "/>
            </a:endParaRPr>
          </a:p>
        </p:txBody>
      </p:sp>
      <p:sp>
        <p:nvSpPr>
          <p:cNvPr id="12" name="Text 10"/>
          <p:cNvSpPr/>
          <p:nvPr/>
        </p:nvSpPr>
        <p:spPr>
          <a:xfrm>
            <a:off x="9849302" y="2602170"/>
            <a:ext cx="2835235" cy="354330"/>
          </a:xfrm>
          <a:prstGeom prst="rect">
            <a:avLst/>
          </a:prstGeom>
          <a:noFill/>
          <a:ln/>
        </p:spPr>
        <p:txBody>
          <a:bodyPr wrap="none" lIns="0" tIns="0" rIns="0" bIns="0" rtlCol="0" anchor="t"/>
          <a:lstStyle/>
          <a:p>
            <a:pPr marL="0" indent="0" algn="l">
              <a:lnSpc>
                <a:spcPts val="2750"/>
              </a:lnSpc>
              <a:buNone/>
            </a:pPr>
            <a:r>
              <a:rPr lang="en-US" sz="2400" b="1">
                <a:latin typeface="Arial "/>
                <a:ea typeface="Gelasio" pitchFamily="34" charset="-122"/>
                <a:cs typeface="Gelasio" pitchFamily="34" charset="-120"/>
              </a:rPr>
              <a:t>Measurement</a:t>
            </a:r>
            <a:endParaRPr lang="en-US" sz="2400" b="1">
              <a:latin typeface="Arial "/>
            </a:endParaRPr>
          </a:p>
        </p:txBody>
      </p:sp>
      <p:sp>
        <p:nvSpPr>
          <p:cNvPr id="13" name="Text 11"/>
          <p:cNvSpPr/>
          <p:nvPr/>
        </p:nvSpPr>
        <p:spPr>
          <a:xfrm>
            <a:off x="9849302" y="3059641"/>
            <a:ext cx="4120872" cy="1451610"/>
          </a:xfrm>
          <a:prstGeom prst="rect">
            <a:avLst/>
          </a:prstGeom>
          <a:noFill/>
          <a:ln/>
        </p:spPr>
        <p:txBody>
          <a:bodyPr wrap="square" lIns="0" tIns="0" rIns="0" bIns="0" rtlCol="0" anchor="t"/>
          <a:lstStyle/>
          <a:p>
            <a:pPr marL="0" indent="0" algn="l">
              <a:lnSpc>
                <a:spcPts val="2850"/>
              </a:lnSpc>
              <a:buNone/>
            </a:pPr>
            <a:r>
              <a:rPr lang="en-US" sz="2400">
                <a:latin typeface="Arial "/>
                <a:ea typeface="Lato" pitchFamily="34" charset="-122"/>
                <a:cs typeface="Lato" pitchFamily="34" charset="-120"/>
              </a:rPr>
              <a:t>Touch probes to the circuit points across which you want to measure voltage. Hold firmly but avoid shorting adjacent components.</a:t>
            </a:r>
            <a:endParaRPr lang="en-US" sz="2400">
              <a:latin typeface="Arial "/>
            </a:endParaRPr>
          </a:p>
        </p:txBody>
      </p:sp>
      <p:sp>
        <p:nvSpPr>
          <p:cNvPr id="14" name="Text 12"/>
          <p:cNvSpPr/>
          <p:nvPr/>
        </p:nvSpPr>
        <p:spPr>
          <a:xfrm>
            <a:off x="9849302" y="5007441"/>
            <a:ext cx="4120872" cy="1451610"/>
          </a:xfrm>
          <a:prstGeom prst="rect">
            <a:avLst/>
          </a:prstGeom>
          <a:noFill/>
          <a:ln/>
        </p:spPr>
        <p:txBody>
          <a:bodyPr wrap="square" lIns="0" tIns="0" rIns="0" bIns="0" rtlCol="0" anchor="t"/>
          <a:lstStyle/>
          <a:p>
            <a:pPr marL="0" indent="0" algn="l">
              <a:lnSpc>
                <a:spcPts val="2850"/>
              </a:lnSpc>
              <a:buNone/>
            </a:pPr>
            <a:r>
              <a:rPr lang="en-US" sz="2400">
                <a:latin typeface="Arial "/>
                <a:ea typeface="Lato" pitchFamily="34" charset="-122"/>
                <a:cs typeface="Lato" pitchFamily="34" charset="-120"/>
              </a:rPr>
              <a:t>For fire alarm circuits, common measurements include checking 24V DC power rails and voltage across end-of-line resistors.</a:t>
            </a:r>
            <a:endParaRPr lang="en-US" sz="2400">
              <a:latin typeface="Arial "/>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a:spLocks/>
          </p:cNvSpPr>
          <p:nvPr/>
        </p:nvSpPr>
        <p:spPr>
          <a:xfrm>
            <a:off x="301224" y="1112590"/>
            <a:ext cx="13899846" cy="646331"/>
          </a:xfrm>
          <a:prstGeom prst="rect">
            <a:avLst/>
          </a:prstGeom>
          <a:noFill/>
          <a:ln/>
        </p:spPr>
        <p:txBody>
          <a:bodyPr wrap="none" lIns="0" tIns="0" rIns="0" bIns="0" rtlCol="0" anchor="t"/>
          <a:lstStyle/>
          <a:p>
            <a:pPr>
              <a:lnSpc>
                <a:spcPts val="5550"/>
              </a:lnSpc>
            </a:pPr>
            <a:r>
              <a:rPr lang="en-US" sz="3600" b="1">
                <a:solidFill>
                  <a:srgbClr val="FC4421"/>
                </a:solidFill>
                <a:latin typeface="Arial" panose="020B0604020202020204" pitchFamily="34" charset="0"/>
                <a:ea typeface="Arial Black Bold" pitchFamily="34" charset="-122"/>
                <a:cs typeface="Arial" panose="020B0604020202020204" pitchFamily="34" charset="0"/>
              </a:rPr>
              <a:t>Measuring current with a Digital Multimeter</a:t>
            </a:r>
          </a:p>
        </p:txBody>
      </p:sp>
      <p:grpSp>
        <p:nvGrpSpPr>
          <p:cNvPr id="16" name="Group 15">
            <a:extLst>
              <a:ext uri="{FF2B5EF4-FFF2-40B4-BE49-F238E27FC236}">
                <a16:creationId xmlns:a16="http://schemas.microsoft.com/office/drawing/2014/main" id="{064C9AF5-361A-8C59-7473-FCED91A19652}"/>
              </a:ext>
            </a:extLst>
          </p:cNvPr>
          <p:cNvGrpSpPr/>
          <p:nvPr/>
        </p:nvGrpSpPr>
        <p:grpSpPr>
          <a:xfrm>
            <a:off x="300668" y="1968534"/>
            <a:ext cx="1357024" cy="3937790"/>
            <a:chOff x="964058" y="3399797"/>
            <a:chExt cx="12623113" cy="3937790"/>
          </a:xfrm>
        </p:grpSpPr>
        <p:sp>
          <p:nvSpPr>
            <p:cNvPr id="5" name="Text 1"/>
            <p:cNvSpPr/>
            <p:nvPr/>
          </p:nvSpPr>
          <p:spPr>
            <a:xfrm>
              <a:off x="969342" y="3399797"/>
              <a:ext cx="2019653" cy="252413"/>
            </a:xfrm>
            <a:prstGeom prst="rect">
              <a:avLst/>
            </a:prstGeom>
            <a:noFill/>
            <a:ln/>
          </p:spPr>
          <p:txBody>
            <a:bodyPr wrap="none" lIns="0" tIns="0" rIns="0" bIns="0" rtlCol="0" anchor="t"/>
            <a:lstStyle/>
            <a:p>
              <a:pPr marL="0" indent="0" algn="l">
                <a:lnSpc>
                  <a:spcPct val="110000"/>
                </a:lnSpc>
                <a:spcAft>
                  <a:spcPts val="1200"/>
                </a:spcAft>
                <a:buNone/>
              </a:pPr>
              <a:r>
                <a:rPr lang="en-US" sz="2400" b="1">
                  <a:latin typeface="Arial "/>
                  <a:ea typeface="Gelasio" pitchFamily="34" charset="-122"/>
                  <a:cs typeface="Gelasio" pitchFamily="34" charset="-120"/>
                </a:rPr>
                <a:t>Prepare the circuit</a:t>
              </a:r>
              <a:endParaRPr lang="en-US" sz="2400" b="1">
                <a:latin typeface="Arial "/>
              </a:endParaRPr>
            </a:p>
          </p:txBody>
        </p:sp>
        <p:sp>
          <p:nvSpPr>
            <p:cNvPr id="6" name="Text 2"/>
            <p:cNvSpPr/>
            <p:nvPr/>
          </p:nvSpPr>
          <p:spPr>
            <a:xfrm>
              <a:off x="1107105" y="3806038"/>
              <a:ext cx="9110099" cy="233737"/>
            </a:xfrm>
            <a:prstGeom prst="rect">
              <a:avLst/>
            </a:prstGeom>
            <a:noFill/>
            <a:ln/>
          </p:spPr>
          <p:txBody>
            <a:bodyPr wrap="none" lIns="0" tIns="0" rIns="0" bIns="0" rtlCol="0" anchor="t"/>
            <a:lstStyle/>
            <a:p>
              <a:pPr marL="0" indent="0" algn="l">
                <a:lnSpc>
                  <a:spcPct val="110000"/>
                </a:lnSpc>
                <a:spcAft>
                  <a:spcPts val="600"/>
                </a:spcAft>
                <a:buNone/>
              </a:pPr>
              <a:r>
                <a:rPr lang="en-US" sz="2400" dirty="0">
                  <a:latin typeface="Arial "/>
                  <a:ea typeface="Lato" pitchFamily="34" charset="-122"/>
                  <a:cs typeface="Lato" pitchFamily="34" charset="-120"/>
                </a:rPr>
                <a:t>Switch off power and break the circuit at the point where you want to measure current flow.</a:t>
              </a:r>
              <a:endParaRPr lang="en-US" sz="2400" dirty="0">
                <a:latin typeface="Arial "/>
              </a:endParaRPr>
            </a:p>
          </p:txBody>
        </p:sp>
        <p:sp>
          <p:nvSpPr>
            <p:cNvPr id="8" name="Text 3"/>
            <p:cNvSpPr/>
            <p:nvPr/>
          </p:nvSpPr>
          <p:spPr>
            <a:xfrm>
              <a:off x="1069553" y="4393484"/>
              <a:ext cx="2279813" cy="252413"/>
            </a:xfrm>
            <a:prstGeom prst="rect">
              <a:avLst/>
            </a:prstGeom>
            <a:noFill/>
            <a:ln/>
          </p:spPr>
          <p:txBody>
            <a:bodyPr wrap="none" lIns="0" tIns="0" rIns="0" bIns="0" rtlCol="0" anchor="t"/>
            <a:lstStyle/>
            <a:p>
              <a:pPr marL="0" indent="0" algn="l">
                <a:lnSpc>
                  <a:spcPct val="110000"/>
                </a:lnSpc>
                <a:spcAft>
                  <a:spcPts val="1200"/>
                </a:spcAft>
                <a:buNone/>
              </a:pPr>
              <a:r>
                <a:rPr lang="en-US" sz="2400" b="1" dirty="0">
                  <a:latin typeface="Arial "/>
                  <a:ea typeface="Gelasio" pitchFamily="34" charset="-122"/>
                  <a:cs typeface="Gelasio" pitchFamily="34" charset="-120"/>
                </a:rPr>
                <a:t>Configure the multimeter</a:t>
              </a:r>
              <a:endParaRPr lang="en-US" sz="2400" b="1" dirty="0">
                <a:latin typeface="Arial "/>
              </a:endParaRPr>
            </a:p>
          </p:txBody>
        </p:sp>
        <p:sp>
          <p:nvSpPr>
            <p:cNvPr id="9" name="Text 4"/>
            <p:cNvSpPr/>
            <p:nvPr/>
          </p:nvSpPr>
          <p:spPr>
            <a:xfrm>
              <a:off x="1069553" y="4854513"/>
              <a:ext cx="12449415" cy="258485"/>
            </a:xfrm>
            <a:prstGeom prst="rect">
              <a:avLst/>
            </a:prstGeom>
            <a:noFill/>
            <a:ln/>
          </p:spPr>
          <p:txBody>
            <a:bodyPr wrap="none" lIns="0" tIns="0" rIns="0" bIns="0" rtlCol="0" anchor="t"/>
            <a:lstStyle/>
            <a:p>
              <a:pPr marL="0" indent="0" algn="l">
                <a:lnSpc>
                  <a:spcPct val="110000"/>
                </a:lnSpc>
                <a:spcAft>
                  <a:spcPts val="400"/>
                </a:spcAft>
                <a:buNone/>
              </a:pPr>
              <a:r>
                <a:rPr lang="en-US" sz="2400" dirty="0">
                  <a:latin typeface="Arial "/>
                  <a:ea typeface="Lato" pitchFamily="34" charset="-122"/>
                  <a:cs typeface="Lato" pitchFamily="34" charset="-120"/>
                </a:rPr>
                <a:t>Set to current measurement mode (A or mA) and select an appropriate range.</a:t>
              </a:r>
              <a:endParaRPr lang="en-US" sz="2400" dirty="0">
                <a:latin typeface="Arial "/>
              </a:endParaRPr>
            </a:p>
          </p:txBody>
        </p:sp>
        <p:sp>
          <p:nvSpPr>
            <p:cNvPr id="11" name="Text 5"/>
            <p:cNvSpPr/>
            <p:nvPr/>
          </p:nvSpPr>
          <p:spPr>
            <a:xfrm>
              <a:off x="964058" y="5490130"/>
              <a:ext cx="2019653" cy="252413"/>
            </a:xfrm>
            <a:prstGeom prst="rect">
              <a:avLst/>
            </a:prstGeom>
            <a:noFill/>
            <a:ln/>
          </p:spPr>
          <p:txBody>
            <a:bodyPr wrap="none" lIns="0" tIns="0" rIns="0" bIns="0" rtlCol="0" anchor="t"/>
            <a:lstStyle/>
            <a:p>
              <a:pPr marL="0" indent="0" algn="l">
                <a:lnSpc>
                  <a:spcPct val="110000"/>
                </a:lnSpc>
                <a:spcAft>
                  <a:spcPts val="1200"/>
                </a:spcAft>
                <a:buNone/>
              </a:pPr>
              <a:r>
                <a:rPr lang="en-US" sz="2400" b="1" dirty="0">
                  <a:latin typeface="Arial "/>
                  <a:ea typeface="Gelasio" pitchFamily="34" charset="-122"/>
                  <a:cs typeface="Gelasio" pitchFamily="34" charset="-120"/>
                </a:rPr>
                <a:t>Connect in series</a:t>
              </a:r>
              <a:endParaRPr lang="en-US" sz="2400" b="1" dirty="0">
                <a:latin typeface="Arial "/>
              </a:endParaRPr>
            </a:p>
          </p:txBody>
        </p:sp>
        <p:sp>
          <p:nvSpPr>
            <p:cNvPr id="12" name="Text 6"/>
            <p:cNvSpPr/>
            <p:nvPr/>
          </p:nvSpPr>
          <p:spPr>
            <a:xfrm>
              <a:off x="1137756" y="5895867"/>
              <a:ext cx="12449415" cy="258485"/>
            </a:xfrm>
            <a:prstGeom prst="rect">
              <a:avLst/>
            </a:prstGeom>
            <a:noFill/>
            <a:ln/>
          </p:spPr>
          <p:txBody>
            <a:bodyPr wrap="none" lIns="0" tIns="0" rIns="0" bIns="0" rtlCol="0" anchor="t"/>
            <a:lstStyle/>
            <a:p>
              <a:pPr marL="0" indent="0" algn="l">
                <a:lnSpc>
                  <a:spcPct val="110000"/>
                </a:lnSpc>
                <a:spcAft>
                  <a:spcPts val="400"/>
                </a:spcAft>
                <a:buNone/>
              </a:pPr>
              <a:r>
                <a:rPr lang="en-US" sz="2400" dirty="0">
                  <a:latin typeface="Arial "/>
                  <a:ea typeface="Lato" pitchFamily="34" charset="-122"/>
                  <a:cs typeface="Lato" pitchFamily="34" charset="-120"/>
                </a:rPr>
                <a:t>Place multimeter in series with the circuit (current must flow through the meter).</a:t>
              </a:r>
            </a:p>
            <a:p>
              <a:pPr marL="0" indent="0" algn="l">
                <a:lnSpc>
                  <a:spcPts val="2000"/>
                </a:lnSpc>
                <a:buNone/>
              </a:pPr>
              <a:endParaRPr lang="en-US" sz="2400" dirty="0">
                <a:latin typeface="Arial "/>
              </a:endParaRPr>
            </a:p>
          </p:txBody>
        </p:sp>
        <p:sp>
          <p:nvSpPr>
            <p:cNvPr id="14" name="Text 7"/>
            <p:cNvSpPr/>
            <p:nvPr/>
          </p:nvSpPr>
          <p:spPr>
            <a:xfrm>
              <a:off x="1069553" y="6667293"/>
              <a:ext cx="2186820" cy="252413"/>
            </a:xfrm>
            <a:prstGeom prst="rect">
              <a:avLst/>
            </a:prstGeom>
            <a:noFill/>
            <a:ln/>
          </p:spPr>
          <p:txBody>
            <a:bodyPr wrap="none" lIns="0" tIns="0" rIns="0" bIns="0" rtlCol="0" anchor="t"/>
            <a:lstStyle/>
            <a:p>
              <a:pPr marL="0" indent="0" algn="l">
                <a:lnSpc>
                  <a:spcPts val="1950"/>
                </a:lnSpc>
                <a:buNone/>
              </a:pPr>
              <a:r>
                <a:rPr lang="en-US" sz="2400" b="1" dirty="0">
                  <a:latin typeface="Arial "/>
                  <a:ea typeface="Gelasio" pitchFamily="34" charset="-122"/>
                  <a:cs typeface="Gelasio" pitchFamily="34" charset="-120"/>
                </a:rPr>
                <a:t>Restore power and read</a:t>
              </a:r>
              <a:endParaRPr lang="en-US" sz="2400" b="1" dirty="0">
                <a:latin typeface="Arial "/>
              </a:endParaRPr>
            </a:p>
          </p:txBody>
        </p:sp>
        <p:sp>
          <p:nvSpPr>
            <p:cNvPr id="15" name="Text 8"/>
            <p:cNvSpPr/>
            <p:nvPr/>
          </p:nvSpPr>
          <p:spPr>
            <a:xfrm>
              <a:off x="964058" y="7079102"/>
              <a:ext cx="12449415" cy="258485"/>
            </a:xfrm>
            <a:prstGeom prst="rect">
              <a:avLst/>
            </a:prstGeom>
            <a:noFill/>
            <a:ln/>
          </p:spPr>
          <p:txBody>
            <a:bodyPr wrap="none" lIns="0" tIns="0" rIns="0" bIns="0" rtlCol="0" anchor="t"/>
            <a:lstStyle/>
            <a:p>
              <a:pPr marL="0" indent="0" algn="l">
                <a:lnSpc>
                  <a:spcPts val="2000"/>
                </a:lnSpc>
                <a:buNone/>
              </a:pPr>
              <a:r>
                <a:rPr lang="en-US" sz="2400" dirty="0">
                  <a:latin typeface="Arial "/>
                  <a:ea typeface="Lato" pitchFamily="34" charset="-122"/>
                  <a:cs typeface="Lato" pitchFamily="34" charset="-120"/>
                </a:rPr>
                <a:t>Power up the circuit and read the current value displayed.</a:t>
              </a:r>
              <a:endParaRPr lang="en-US" sz="2400" dirty="0">
                <a:latin typeface="Arial "/>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6CEFB-8930-B931-3D38-BC30F397908E}"/>
            </a:ext>
          </a:extLst>
        </p:cNvPr>
        <p:cNvGrpSpPr/>
        <p:nvPr/>
      </p:nvGrpSpPr>
      <p:grpSpPr>
        <a:xfrm>
          <a:off x="0" y="0"/>
          <a:ext cx="0" cy="0"/>
          <a:chOff x="0" y="0"/>
          <a:chExt cx="0" cy="0"/>
        </a:xfrm>
      </p:grpSpPr>
      <p:sp>
        <p:nvSpPr>
          <p:cNvPr id="3" name="Text 0">
            <a:extLst>
              <a:ext uri="{FF2B5EF4-FFF2-40B4-BE49-F238E27FC236}">
                <a16:creationId xmlns:a16="http://schemas.microsoft.com/office/drawing/2014/main" id="{292C1A79-B9CB-669C-96E4-8BDD956E2FFE}"/>
              </a:ext>
            </a:extLst>
          </p:cNvPr>
          <p:cNvSpPr/>
          <p:nvPr/>
        </p:nvSpPr>
        <p:spPr>
          <a:xfrm>
            <a:off x="246929" y="1263202"/>
            <a:ext cx="8019455" cy="504944"/>
          </a:xfrm>
          <a:prstGeom prst="rect">
            <a:avLst/>
          </a:prstGeom>
          <a:noFill/>
          <a:ln/>
        </p:spPr>
        <p:txBody>
          <a:bodyPr wrap="none" lIns="0" tIns="0" rIns="0" bIns="0" rtlCol="0" anchor="t"/>
          <a:lstStyle/>
          <a:p>
            <a:pPr>
              <a:lnSpc>
                <a:spcPts val="5550"/>
              </a:lnSpc>
            </a:pPr>
            <a:r>
              <a:rPr lang="en-US" sz="3600" b="1" dirty="0">
                <a:solidFill>
                  <a:srgbClr val="FC4421"/>
                </a:solidFill>
                <a:latin typeface="Arial" panose="020B0604020202020204" pitchFamily="34" charset="0"/>
                <a:ea typeface="Arial Black Bold" pitchFamily="34" charset="-122"/>
                <a:cs typeface="Arial" panose="020B0604020202020204" pitchFamily="34" charset="0"/>
              </a:rPr>
              <a:t>Measuring current with a Digital Multimeter</a:t>
            </a:r>
          </a:p>
        </p:txBody>
      </p:sp>
      <p:sp>
        <p:nvSpPr>
          <p:cNvPr id="16" name="Text 9">
            <a:extLst>
              <a:ext uri="{FF2B5EF4-FFF2-40B4-BE49-F238E27FC236}">
                <a16:creationId xmlns:a16="http://schemas.microsoft.com/office/drawing/2014/main" id="{B1B256D7-12AE-FC93-D04F-3AEB7B3C80E0}"/>
              </a:ext>
            </a:extLst>
          </p:cNvPr>
          <p:cNvSpPr/>
          <p:nvPr/>
        </p:nvSpPr>
        <p:spPr>
          <a:xfrm>
            <a:off x="246929" y="2102850"/>
            <a:ext cx="13499544" cy="1353960"/>
          </a:xfrm>
          <a:prstGeom prst="rect">
            <a:avLst/>
          </a:prstGeom>
          <a:noFill/>
          <a:ln/>
        </p:spPr>
        <p:txBody>
          <a:bodyPr wrap="square" lIns="0" tIns="0" rIns="0" bIns="0" rtlCol="0" anchor="t"/>
          <a:lstStyle/>
          <a:p>
            <a:pPr marL="0" indent="0" algn="l">
              <a:lnSpc>
                <a:spcPct val="110000"/>
              </a:lnSpc>
              <a:spcAft>
                <a:spcPts val="1200"/>
              </a:spcAft>
              <a:buNone/>
            </a:pPr>
            <a:r>
              <a:rPr lang="en-US" sz="2400" dirty="0">
                <a:latin typeface="Arial "/>
                <a:ea typeface="Lato" pitchFamily="34" charset="-122"/>
                <a:cs typeface="Lato" pitchFamily="34" charset="-120"/>
              </a:rPr>
              <a:t>In fire and security systems, current measurements are essential for verifying standby and alarm currents drawn by devices. </a:t>
            </a:r>
          </a:p>
          <a:p>
            <a:pPr marL="0" indent="0" algn="l">
              <a:lnSpc>
                <a:spcPct val="110000"/>
              </a:lnSpc>
              <a:spcAft>
                <a:spcPts val="1200"/>
              </a:spcAft>
              <a:buNone/>
            </a:pPr>
            <a:r>
              <a:rPr lang="en-US" sz="2400" dirty="0">
                <a:latin typeface="Arial "/>
                <a:ea typeface="Lato" pitchFamily="34" charset="-122"/>
                <a:cs typeface="Lato" pitchFamily="34" charset="-120"/>
              </a:rPr>
              <a:t>This information is critical for proper power supply sizing and battery backup calculations required by BS 5839-1 for life safety systems and BS EN 50131-6 for intruder alarms.</a:t>
            </a:r>
            <a:endParaRPr lang="en-US" sz="2400" dirty="0">
              <a:latin typeface="Arial "/>
            </a:endParaRPr>
          </a:p>
        </p:txBody>
      </p:sp>
    </p:spTree>
    <p:extLst>
      <p:ext uri="{BB962C8B-B14F-4D97-AF65-F5344CB8AC3E}">
        <p14:creationId xmlns:p14="http://schemas.microsoft.com/office/powerpoint/2010/main" val="14477837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950118"/>
            <a:ext cx="13899846" cy="646331"/>
          </a:xfrm>
          <a:prstGeom prst="rect">
            <a:avLst/>
          </a:prstGeom>
          <a:noFill/>
          <a:ln/>
        </p:spPr>
        <p:txBody>
          <a:bodyPr wrap="none" lIns="0" tIns="0" rIns="0" bIns="0" rtlCol="0" anchor="t"/>
          <a:lstStyle/>
          <a:p>
            <a:pPr marL="0" indent="0" algn="l">
              <a:lnSpc>
                <a:spcPts val="5550"/>
              </a:lnSpc>
              <a:buNone/>
            </a:pPr>
            <a:r>
              <a:rPr lang="en-US" sz="3600" b="1" dirty="0">
                <a:solidFill>
                  <a:srgbClr val="FC4421"/>
                </a:solidFill>
                <a:latin typeface="Arial" panose="020B0604020202020204" pitchFamily="34" charset="0"/>
                <a:ea typeface="Arial Black Bold" pitchFamily="34" charset="-122"/>
                <a:cs typeface="Arial" panose="020B0604020202020204" pitchFamily="34" charset="0"/>
              </a:rPr>
              <a:t>Measuring resistance and continuity</a:t>
            </a:r>
          </a:p>
        </p:txBody>
      </p:sp>
      <p:sp>
        <p:nvSpPr>
          <p:cNvPr id="3" name="Text 1"/>
          <p:cNvSpPr/>
          <p:nvPr/>
        </p:nvSpPr>
        <p:spPr>
          <a:xfrm>
            <a:off x="314252" y="1728208"/>
            <a:ext cx="3138726" cy="354330"/>
          </a:xfrm>
          <a:prstGeom prst="rect">
            <a:avLst/>
          </a:prstGeom>
          <a:noFill/>
          <a:ln/>
        </p:spPr>
        <p:txBody>
          <a:bodyPr wrap="none" lIns="0" tIns="0" rIns="0" bIns="0" rtlCol="0" anchor="t"/>
          <a:lstStyle/>
          <a:p>
            <a:pPr marL="0" indent="0" algn="l">
              <a:lnSpc>
                <a:spcPts val="2750"/>
              </a:lnSpc>
              <a:buNone/>
            </a:pPr>
            <a:r>
              <a:rPr lang="en-US" sz="2400" b="1" dirty="0">
                <a:latin typeface="Arial" panose="020B0604020202020204" pitchFamily="34" charset="0"/>
                <a:ea typeface="Arial Black Bold" pitchFamily="34" charset="-122"/>
                <a:cs typeface="Arial" panose="020B0604020202020204" pitchFamily="34" charset="0"/>
              </a:rPr>
              <a:t>Resistance measurement</a:t>
            </a:r>
          </a:p>
        </p:txBody>
      </p:sp>
      <p:sp>
        <p:nvSpPr>
          <p:cNvPr id="4" name="Text 2"/>
          <p:cNvSpPr/>
          <p:nvPr/>
        </p:nvSpPr>
        <p:spPr>
          <a:xfrm>
            <a:off x="301225" y="2200467"/>
            <a:ext cx="6244709" cy="1088708"/>
          </a:xfrm>
          <a:prstGeom prst="rect">
            <a:avLst/>
          </a:prstGeom>
          <a:noFill/>
          <a:ln/>
        </p:spPr>
        <p:txBody>
          <a:bodyPr wrap="square" lIns="0" tIns="0" rIns="0" bIns="0" rtlCol="0" anchor="t"/>
          <a:lstStyle/>
          <a:p>
            <a:pPr marL="0" indent="0" algn="l">
              <a:lnSpc>
                <a:spcPts val="2850"/>
              </a:lnSpc>
              <a:buNone/>
            </a:pPr>
            <a:r>
              <a:rPr lang="en-US" sz="2400">
                <a:latin typeface="Arial "/>
                <a:ea typeface="Lato" pitchFamily="34" charset="-122"/>
                <a:cs typeface="Lato" pitchFamily="34" charset="-120"/>
              </a:rPr>
              <a:t>To measure resistance, first ensure the circuit is completely de-</a:t>
            </a:r>
            <a:r>
              <a:rPr lang="en-US" sz="2400" err="1">
                <a:latin typeface="Arial "/>
                <a:ea typeface="Lato" pitchFamily="34" charset="-122"/>
                <a:cs typeface="Lato" pitchFamily="34" charset="-120"/>
              </a:rPr>
              <a:t>energised</a:t>
            </a:r>
            <a:r>
              <a:rPr lang="en-US" sz="2400">
                <a:latin typeface="Arial "/>
                <a:ea typeface="Lato" pitchFamily="34" charset="-122"/>
                <a:cs typeface="Lato" pitchFamily="34" charset="-120"/>
              </a:rPr>
              <a:t>. Set the multimeter to resistance mode (Ω) and select an appropriate range if not auto-ranging.</a:t>
            </a:r>
            <a:endParaRPr lang="en-US" sz="2400">
              <a:latin typeface="Arial "/>
            </a:endParaRPr>
          </a:p>
        </p:txBody>
      </p:sp>
      <p:sp>
        <p:nvSpPr>
          <p:cNvPr id="5" name="Text 3"/>
          <p:cNvSpPr/>
          <p:nvPr/>
        </p:nvSpPr>
        <p:spPr>
          <a:xfrm>
            <a:off x="301225" y="3844676"/>
            <a:ext cx="6244709" cy="1088708"/>
          </a:xfrm>
          <a:prstGeom prst="rect">
            <a:avLst/>
          </a:prstGeom>
          <a:noFill/>
          <a:ln/>
        </p:spPr>
        <p:txBody>
          <a:bodyPr wrap="square" lIns="0" tIns="0" rIns="0" bIns="0" rtlCol="0" anchor="t"/>
          <a:lstStyle/>
          <a:p>
            <a:pPr marL="0" indent="0" algn="l">
              <a:lnSpc>
                <a:spcPts val="2850"/>
              </a:lnSpc>
              <a:buNone/>
            </a:pPr>
            <a:r>
              <a:rPr lang="en-US" sz="2400">
                <a:latin typeface="Arial "/>
                <a:ea typeface="Lato" pitchFamily="34" charset="-122"/>
                <a:cs typeface="Lato" pitchFamily="34" charset="-120"/>
              </a:rPr>
              <a:t>Connect the probes across the component or circuit section, ensuring good contact. Read the displayed value, typically in ohms (Ω), kilohms (</a:t>
            </a:r>
            <a:r>
              <a:rPr lang="en-US" sz="2400" err="1">
                <a:latin typeface="Arial "/>
                <a:ea typeface="Lato" pitchFamily="34" charset="-122"/>
                <a:cs typeface="Lato" pitchFamily="34" charset="-120"/>
              </a:rPr>
              <a:t>kΩ</a:t>
            </a:r>
            <a:r>
              <a:rPr lang="en-US" sz="2400">
                <a:latin typeface="Arial "/>
                <a:ea typeface="Lato" pitchFamily="34" charset="-122"/>
                <a:cs typeface="Lato" pitchFamily="34" charset="-120"/>
              </a:rPr>
              <a:t>), or megohms (MΩ).</a:t>
            </a:r>
            <a:endParaRPr lang="en-US" sz="2400">
              <a:latin typeface="Arial "/>
            </a:endParaRPr>
          </a:p>
        </p:txBody>
      </p:sp>
      <p:sp>
        <p:nvSpPr>
          <p:cNvPr id="6" name="Text 4"/>
          <p:cNvSpPr/>
          <p:nvPr/>
        </p:nvSpPr>
        <p:spPr>
          <a:xfrm>
            <a:off x="301224" y="5456296"/>
            <a:ext cx="6244709" cy="1088708"/>
          </a:xfrm>
          <a:prstGeom prst="rect">
            <a:avLst/>
          </a:prstGeom>
          <a:noFill/>
          <a:ln/>
        </p:spPr>
        <p:txBody>
          <a:bodyPr wrap="square" lIns="0" tIns="0" rIns="0" bIns="0" rtlCol="0" anchor="t"/>
          <a:lstStyle/>
          <a:p>
            <a:pPr marL="0" indent="0" algn="l">
              <a:lnSpc>
                <a:spcPts val="2850"/>
              </a:lnSpc>
              <a:buNone/>
            </a:pPr>
            <a:r>
              <a:rPr lang="en-US" sz="2400">
                <a:latin typeface="Arial "/>
                <a:ea typeface="Lato" pitchFamily="34" charset="-122"/>
                <a:cs typeface="Lato" pitchFamily="34" charset="-120"/>
              </a:rPr>
              <a:t>For accurate readings, components should ideally be disconnected from the circuit, as parallel paths can affect readings.</a:t>
            </a:r>
            <a:endParaRPr lang="en-US" sz="2400">
              <a:latin typeface="Arial "/>
            </a:endParaRPr>
          </a:p>
        </p:txBody>
      </p:sp>
      <p:sp>
        <p:nvSpPr>
          <p:cNvPr id="7" name="Text 5"/>
          <p:cNvSpPr/>
          <p:nvPr/>
        </p:nvSpPr>
        <p:spPr>
          <a:xfrm>
            <a:off x="7599521" y="1728208"/>
            <a:ext cx="2835235" cy="354330"/>
          </a:xfrm>
          <a:prstGeom prst="rect">
            <a:avLst/>
          </a:prstGeom>
          <a:noFill/>
          <a:ln/>
        </p:spPr>
        <p:txBody>
          <a:bodyPr wrap="none" lIns="0" tIns="0" rIns="0" bIns="0" rtlCol="0" anchor="t"/>
          <a:lstStyle/>
          <a:p>
            <a:pPr>
              <a:lnSpc>
                <a:spcPts val="2750"/>
              </a:lnSpc>
            </a:pPr>
            <a:r>
              <a:rPr lang="en-US" sz="2400" b="1" dirty="0">
                <a:latin typeface="Arial" panose="020B0604020202020204" pitchFamily="34" charset="0"/>
                <a:ea typeface="Arial Black Bold" pitchFamily="34" charset="-122"/>
                <a:cs typeface="Arial" panose="020B0604020202020204" pitchFamily="34" charset="0"/>
              </a:rPr>
              <a:t>Continuity testing</a:t>
            </a:r>
          </a:p>
        </p:txBody>
      </p:sp>
      <p:sp>
        <p:nvSpPr>
          <p:cNvPr id="8" name="Text 6"/>
          <p:cNvSpPr/>
          <p:nvPr/>
        </p:nvSpPr>
        <p:spPr>
          <a:xfrm>
            <a:off x="7599521" y="2200232"/>
            <a:ext cx="6244709" cy="1088708"/>
          </a:xfrm>
          <a:prstGeom prst="rect">
            <a:avLst/>
          </a:prstGeom>
          <a:noFill/>
          <a:ln/>
        </p:spPr>
        <p:txBody>
          <a:bodyPr wrap="square" lIns="0" tIns="0" rIns="0" bIns="0" rtlCol="0" anchor="t"/>
          <a:lstStyle/>
          <a:p>
            <a:pPr marL="0" indent="0" algn="l">
              <a:lnSpc>
                <a:spcPts val="2850"/>
              </a:lnSpc>
              <a:buNone/>
            </a:pPr>
            <a:r>
              <a:rPr lang="en-US" sz="2400" dirty="0">
                <a:latin typeface="Arial "/>
                <a:ea typeface="Lato" pitchFamily="34" charset="-122"/>
                <a:cs typeface="Lato" pitchFamily="34" charset="-120"/>
              </a:rPr>
              <a:t>Continuity testing is a </a:t>
            </a:r>
            <a:r>
              <a:rPr lang="en-US" sz="2400" dirty="0" err="1">
                <a:latin typeface="Arial "/>
                <a:ea typeface="Lato" pitchFamily="34" charset="-122"/>
                <a:cs typeface="Lato" pitchFamily="34" charset="-120"/>
              </a:rPr>
              <a:t>specialised</a:t>
            </a:r>
            <a:r>
              <a:rPr lang="en-US" sz="2400" dirty="0">
                <a:latin typeface="Arial "/>
                <a:ea typeface="Lato" pitchFamily="34" charset="-122"/>
                <a:cs typeface="Lato" pitchFamily="34" charset="-120"/>
              </a:rPr>
              <a:t> resistance test that verifies whether a path exists for current to flow. It's essential for checking cable integrity in security installations.</a:t>
            </a:r>
            <a:endParaRPr lang="en-US" sz="2400" dirty="0">
              <a:latin typeface="Arial "/>
            </a:endParaRPr>
          </a:p>
        </p:txBody>
      </p:sp>
      <p:sp>
        <p:nvSpPr>
          <p:cNvPr id="9" name="Text 7"/>
          <p:cNvSpPr/>
          <p:nvPr/>
        </p:nvSpPr>
        <p:spPr>
          <a:xfrm>
            <a:off x="7599521" y="3965037"/>
            <a:ext cx="6244709" cy="1088708"/>
          </a:xfrm>
          <a:prstGeom prst="rect">
            <a:avLst/>
          </a:prstGeom>
          <a:noFill/>
          <a:ln/>
        </p:spPr>
        <p:txBody>
          <a:bodyPr wrap="square" lIns="0" tIns="0" rIns="0" bIns="0" rtlCol="0" anchor="t"/>
          <a:lstStyle/>
          <a:p>
            <a:pPr marL="0" indent="0" algn="l">
              <a:lnSpc>
                <a:spcPts val="2850"/>
              </a:lnSpc>
              <a:buNone/>
            </a:pPr>
            <a:r>
              <a:rPr lang="en-US" sz="2400" dirty="0">
                <a:latin typeface="Arial "/>
                <a:ea typeface="Lato" pitchFamily="34" charset="-122"/>
                <a:cs typeface="Lato" pitchFamily="34" charset="-120"/>
              </a:rPr>
              <a:t>Set the multimeter to continuity mode (usually indicated by a sound wave symbol). Connect probes to the circuit ends being tested.</a:t>
            </a:r>
            <a:endParaRPr lang="en-US" sz="2400" dirty="0">
              <a:latin typeface="Arial "/>
            </a:endParaRPr>
          </a:p>
        </p:txBody>
      </p:sp>
      <p:sp>
        <p:nvSpPr>
          <p:cNvPr id="10" name="Text 8"/>
          <p:cNvSpPr/>
          <p:nvPr/>
        </p:nvSpPr>
        <p:spPr>
          <a:xfrm>
            <a:off x="7599521" y="5257817"/>
            <a:ext cx="6244709" cy="1451610"/>
          </a:xfrm>
          <a:prstGeom prst="rect">
            <a:avLst/>
          </a:prstGeom>
          <a:noFill/>
          <a:ln/>
        </p:spPr>
        <p:txBody>
          <a:bodyPr wrap="square" lIns="0" tIns="0" rIns="0" bIns="0" rtlCol="0" anchor="t"/>
          <a:lstStyle/>
          <a:p>
            <a:pPr marL="0" indent="0" algn="l">
              <a:lnSpc>
                <a:spcPts val="2850"/>
              </a:lnSpc>
              <a:buNone/>
            </a:pPr>
            <a:r>
              <a:rPr lang="en-US" sz="2400">
                <a:latin typeface="Arial "/>
                <a:ea typeface="Lato" pitchFamily="34" charset="-122"/>
                <a:cs typeface="Lato" pitchFamily="34" charset="-120"/>
              </a:rPr>
              <a:t>A continuous beep or very low resistance reading (typically &lt;10Ω) indicates continuity. This function is particularly useful for tracing wire paths, finding breaks in cables, and verifying connections in fire alarm circuits.</a:t>
            </a:r>
            <a:endParaRPr lang="en-US" sz="2400">
              <a:latin typeface="Arial "/>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9D13FB-DB32-5675-A7BA-3902FDFC1890}"/>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BEF5FBA4-0B73-2B4F-4F47-308F17939A48}"/>
              </a:ext>
            </a:extLst>
          </p:cNvPr>
          <p:cNvSpPr>
            <a:spLocks/>
          </p:cNvSpPr>
          <p:nvPr/>
        </p:nvSpPr>
        <p:spPr>
          <a:xfrm>
            <a:off x="301225" y="1112590"/>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Measuring resistance and continuity</a:t>
            </a:r>
          </a:p>
        </p:txBody>
      </p:sp>
      <p:pic>
        <p:nvPicPr>
          <p:cNvPr id="12" name="Picture 11" descr="A diagram of a voltage meter&#10;&#10;AI-generated content may be incorrect.">
            <a:extLst>
              <a:ext uri="{FF2B5EF4-FFF2-40B4-BE49-F238E27FC236}">
                <a16:creationId xmlns:a16="http://schemas.microsoft.com/office/drawing/2014/main" id="{CA22B56D-AE2A-0B78-39F6-C24969455419}"/>
              </a:ext>
            </a:extLst>
          </p:cNvPr>
          <p:cNvPicPr>
            <a:picLocks noChangeAspect="1"/>
          </p:cNvPicPr>
          <p:nvPr/>
        </p:nvPicPr>
        <p:blipFill>
          <a:blip r:embed="rId3"/>
          <a:stretch>
            <a:fillRect/>
          </a:stretch>
        </p:blipFill>
        <p:spPr>
          <a:xfrm>
            <a:off x="3924006" y="2160100"/>
            <a:ext cx="6782388" cy="3909399"/>
          </a:xfrm>
          <a:prstGeom prst="rect">
            <a:avLst/>
          </a:prstGeom>
        </p:spPr>
      </p:pic>
    </p:spTree>
    <p:extLst>
      <p:ext uri="{BB962C8B-B14F-4D97-AF65-F5344CB8AC3E}">
        <p14:creationId xmlns:p14="http://schemas.microsoft.com/office/powerpoint/2010/main" val="9736301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5" y="1112590"/>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Testing resistors with a multimeter</a:t>
            </a:r>
          </a:p>
        </p:txBody>
      </p:sp>
      <p:sp>
        <p:nvSpPr>
          <p:cNvPr id="3" name="Shape 1"/>
          <p:cNvSpPr/>
          <p:nvPr/>
        </p:nvSpPr>
        <p:spPr>
          <a:xfrm>
            <a:off x="454718" y="1794250"/>
            <a:ext cx="4300996" cy="5355715"/>
          </a:xfrm>
          <a:prstGeom prst="roundRect">
            <a:avLst>
              <a:gd name="adj" fmla="val 2270"/>
            </a:avLst>
          </a:prstGeom>
          <a:solidFill>
            <a:srgbClr val="E8E8E3"/>
          </a:solidFill>
          <a:ln w="7620">
            <a:solidFill>
              <a:srgbClr val="CECEC9"/>
            </a:solidFill>
            <a:prstDash val="solid"/>
          </a:ln>
        </p:spPr>
        <p:txBody>
          <a:bodyPr/>
          <a:lstStyle/>
          <a:p>
            <a:endParaRPr lang="en-GB" sz="2000">
              <a:latin typeface="Arial "/>
            </a:endParaRPr>
          </a:p>
        </p:txBody>
      </p:sp>
      <p:sp>
        <p:nvSpPr>
          <p:cNvPr id="4" name="Text 2"/>
          <p:cNvSpPr/>
          <p:nvPr/>
        </p:nvSpPr>
        <p:spPr>
          <a:xfrm>
            <a:off x="793909" y="1837893"/>
            <a:ext cx="2835235" cy="354330"/>
          </a:xfrm>
          <a:prstGeom prst="rect">
            <a:avLst/>
          </a:prstGeom>
          <a:noFill/>
          <a:ln/>
        </p:spPr>
        <p:txBody>
          <a:bodyPr wrap="none" lIns="0" tIns="0" rIns="0" bIns="0" rtlCol="0" anchor="t"/>
          <a:lstStyle/>
          <a:p>
            <a:pPr marL="0" indent="0" algn="l">
              <a:lnSpc>
                <a:spcPts val="2750"/>
              </a:lnSpc>
              <a:buNone/>
            </a:pPr>
            <a:r>
              <a:rPr lang="en-US" sz="2200" b="1" dirty="0">
                <a:latin typeface="Arial "/>
                <a:ea typeface="Gelasio" pitchFamily="34" charset="-122"/>
                <a:cs typeface="Gelasio" pitchFamily="34" charset="-120"/>
              </a:rPr>
              <a:t>Preparation</a:t>
            </a:r>
            <a:endParaRPr lang="en-US" sz="2200" b="1" dirty="0">
              <a:latin typeface="Arial "/>
            </a:endParaRPr>
          </a:p>
        </p:txBody>
      </p:sp>
      <p:sp>
        <p:nvSpPr>
          <p:cNvPr id="5" name="Text 3"/>
          <p:cNvSpPr/>
          <p:nvPr/>
        </p:nvSpPr>
        <p:spPr>
          <a:xfrm>
            <a:off x="793909" y="2209887"/>
            <a:ext cx="3961805" cy="1814513"/>
          </a:xfrm>
          <a:prstGeom prst="rect">
            <a:avLst/>
          </a:prstGeom>
          <a:noFill/>
          <a:ln/>
        </p:spPr>
        <p:txBody>
          <a:bodyPr wrap="square" lIns="0" tIns="0" rIns="0" bIns="0" rtlCol="0" anchor="t"/>
          <a:lstStyle/>
          <a:p>
            <a:pPr marL="0" indent="0" algn="l">
              <a:lnSpc>
                <a:spcPts val="2850"/>
              </a:lnSpc>
              <a:buNone/>
            </a:pPr>
            <a:r>
              <a:rPr lang="en-US" sz="2400" dirty="0">
                <a:latin typeface="Arial "/>
                <a:ea typeface="Lato" pitchFamily="34" charset="-122"/>
                <a:cs typeface="Lato" pitchFamily="34" charset="-120"/>
              </a:rPr>
              <a:t>Ideally, remove the resistor from the circuit or disconnect one end to prevent parallel paths from affecting the reading. Set the multimeter to resistance mode (Ω).</a:t>
            </a:r>
            <a:endParaRPr lang="en-US" sz="2400" dirty="0">
              <a:latin typeface="Arial "/>
            </a:endParaRPr>
          </a:p>
        </p:txBody>
      </p:sp>
      <p:sp>
        <p:nvSpPr>
          <p:cNvPr id="6" name="Text 4"/>
          <p:cNvSpPr/>
          <p:nvPr/>
        </p:nvSpPr>
        <p:spPr>
          <a:xfrm>
            <a:off x="793909" y="4564207"/>
            <a:ext cx="3727490" cy="1814513"/>
          </a:xfrm>
          <a:prstGeom prst="rect">
            <a:avLst/>
          </a:prstGeom>
          <a:noFill/>
          <a:ln/>
        </p:spPr>
        <p:txBody>
          <a:bodyPr wrap="square" lIns="0" tIns="0" rIns="0" bIns="0" rtlCol="0" anchor="t"/>
          <a:lstStyle/>
          <a:p>
            <a:pPr marL="0" indent="0" algn="l">
              <a:lnSpc>
                <a:spcPts val="2850"/>
              </a:lnSpc>
              <a:buNone/>
            </a:pPr>
            <a:r>
              <a:rPr lang="en-US" sz="2400">
                <a:latin typeface="Arial "/>
                <a:ea typeface="Lato" pitchFamily="34" charset="-122"/>
                <a:cs typeface="Lato" pitchFamily="34" charset="-120"/>
              </a:rPr>
              <a:t>For resistors with values above 1kΩ, handling the leads can affect measurements due to body resistance, so hold only the insulated parts of the probes.</a:t>
            </a:r>
            <a:endParaRPr lang="en-US" sz="2400">
              <a:latin typeface="Arial "/>
            </a:endParaRPr>
          </a:p>
        </p:txBody>
      </p:sp>
      <p:sp>
        <p:nvSpPr>
          <p:cNvPr id="7" name="Shape 5"/>
          <p:cNvSpPr/>
          <p:nvPr/>
        </p:nvSpPr>
        <p:spPr>
          <a:xfrm>
            <a:off x="5035629" y="1773821"/>
            <a:ext cx="4377691" cy="5355715"/>
          </a:xfrm>
          <a:prstGeom prst="roundRect">
            <a:avLst>
              <a:gd name="adj" fmla="val 2270"/>
            </a:avLst>
          </a:prstGeom>
          <a:solidFill>
            <a:srgbClr val="E8E8E3"/>
          </a:solidFill>
          <a:ln w="7620">
            <a:solidFill>
              <a:srgbClr val="CECEC9"/>
            </a:solidFill>
            <a:prstDash val="solid"/>
          </a:ln>
        </p:spPr>
        <p:txBody>
          <a:bodyPr/>
          <a:lstStyle/>
          <a:p>
            <a:endParaRPr lang="en-GB" sz="2000">
              <a:latin typeface="Arial "/>
            </a:endParaRPr>
          </a:p>
        </p:txBody>
      </p:sp>
      <p:sp>
        <p:nvSpPr>
          <p:cNvPr id="8" name="Text 6"/>
          <p:cNvSpPr/>
          <p:nvPr/>
        </p:nvSpPr>
        <p:spPr>
          <a:xfrm>
            <a:off x="5270062" y="1859650"/>
            <a:ext cx="2835235" cy="354330"/>
          </a:xfrm>
          <a:prstGeom prst="rect">
            <a:avLst/>
          </a:prstGeom>
          <a:noFill/>
          <a:ln/>
        </p:spPr>
        <p:txBody>
          <a:bodyPr wrap="none" lIns="0" tIns="0" rIns="0" bIns="0" rtlCol="0" anchor="t"/>
          <a:lstStyle/>
          <a:p>
            <a:pPr marL="0" indent="0" algn="l">
              <a:lnSpc>
                <a:spcPts val="2750"/>
              </a:lnSpc>
              <a:buNone/>
            </a:pPr>
            <a:r>
              <a:rPr lang="en-US" sz="2200" b="1" dirty="0">
                <a:latin typeface="Arial "/>
                <a:ea typeface="Gelasio" pitchFamily="34" charset="-122"/>
                <a:cs typeface="Gelasio" pitchFamily="34" charset="-120"/>
              </a:rPr>
              <a:t>Measurement process</a:t>
            </a:r>
            <a:endParaRPr lang="en-US" sz="2200" b="1" dirty="0">
              <a:latin typeface="Arial "/>
            </a:endParaRPr>
          </a:p>
        </p:txBody>
      </p:sp>
      <p:sp>
        <p:nvSpPr>
          <p:cNvPr id="9" name="Text 7"/>
          <p:cNvSpPr/>
          <p:nvPr/>
        </p:nvSpPr>
        <p:spPr>
          <a:xfrm>
            <a:off x="5261227" y="2209886"/>
            <a:ext cx="4144473" cy="1814513"/>
          </a:xfrm>
          <a:prstGeom prst="rect">
            <a:avLst/>
          </a:prstGeom>
          <a:noFill/>
          <a:ln/>
        </p:spPr>
        <p:txBody>
          <a:bodyPr wrap="square" lIns="0" tIns="0" rIns="0" bIns="0" rtlCol="0" anchor="t"/>
          <a:lstStyle/>
          <a:p>
            <a:pPr marL="0" indent="0" algn="l">
              <a:lnSpc>
                <a:spcPts val="2850"/>
              </a:lnSpc>
              <a:buNone/>
            </a:pPr>
            <a:r>
              <a:rPr lang="en-US" sz="2400" dirty="0">
                <a:latin typeface="Arial "/>
                <a:ea typeface="Lato" pitchFamily="34" charset="-122"/>
                <a:cs typeface="Lato" pitchFamily="34" charset="-120"/>
              </a:rPr>
              <a:t>Touch the probes to the resistor leads. Polarity doesn't matter for standard resistors. Compare the reading with the expected value based on the </a:t>
            </a:r>
            <a:r>
              <a:rPr lang="en-US" sz="2400" dirty="0" err="1">
                <a:latin typeface="Arial "/>
                <a:ea typeface="Lato" pitchFamily="34" charset="-122"/>
                <a:cs typeface="Lato" pitchFamily="34" charset="-120"/>
              </a:rPr>
              <a:t>colour</a:t>
            </a:r>
            <a:r>
              <a:rPr lang="en-US" sz="2400" dirty="0">
                <a:latin typeface="Arial "/>
                <a:ea typeface="Lato" pitchFamily="34" charset="-122"/>
                <a:cs typeface="Lato" pitchFamily="34" charset="-120"/>
              </a:rPr>
              <a:t> code or marking.</a:t>
            </a:r>
            <a:endParaRPr lang="en-US" sz="2400" dirty="0">
              <a:latin typeface="Arial "/>
            </a:endParaRPr>
          </a:p>
        </p:txBody>
      </p:sp>
      <p:sp>
        <p:nvSpPr>
          <p:cNvPr id="10" name="Text 8"/>
          <p:cNvSpPr/>
          <p:nvPr/>
        </p:nvSpPr>
        <p:spPr>
          <a:xfrm>
            <a:off x="5261228" y="4589831"/>
            <a:ext cx="3972604" cy="1814513"/>
          </a:xfrm>
          <a:prstGeom prst="rect">
            <a:avLst/>
          </a:prstGeom>
          <a:noFill/>
          <a:ln/>
        </p:spPr>
        <p:txBody>
          <a:bodyPr wrap="square" lIns="0" tIns="0" rIns="0" bIns="0" rtlCol="0" anchor="t"/>
          <a:lstStyle/>
          <a:p>
            <a:pPr marL="0" indent="0" algn="l">
              <a:lnSpc>
                <a:spcPts val="2850"/>
              </a:lnSpc>
              <a:buNone/>
            </a:pPr>
            <a:r>
              <a:rPr lang="en-US" sz="2400">
                <a:latin typeface="Arial "/>
                <a:ea typeface="Lato" pitchFamily="34" charset="-122"/>
                <a:cs typeface="Lato" pitchFamily="34" charset="-120"/>
              </a:rPr>
              <a:t>Most resistors have a tolerance (typically ±5% or ±1%), so expect some variation from the nominal value. A reading far outside this range indicates a faulty component.</a:t>
            </a:r>
            <a:endParaRPr lang="en-US" sz="2400">
              <a:latin typeface="Arial "/>
            </a:endParaRPr>
          </a:p>
        </p:txBody>
      </p:sp>
      <p:sp>
        <p:nvSpPr>
          <p:cNvPr id="11" name="Shape 9"/>
          <p:cNvSpPr/>
          <p:nvPr/>
        </p:nvSpPr>
        <p:spPr>
          <a:xfrm>
            <a:off x="9640132" y="1811399"/>
            <a:ext cx="4560939" cy="5355715"/>
          </a:xfrm>
          <a:prstGeom prst="roundRect">
            <a:avLst>
              <a:gd name="adj" fmla="val 2270"/>
            </a:avLst>
          </a:prstGeom>
          <a:solidFill>
            <a:srgbClr val="E8E8E3"/>
          </a:solidFill>
          <a:ln w="7620">
            <a:solidFill>
              <a:srgbClr val="CECEC9"/>
            </a:solidFill>
            <a:prstDash val="solid"/>
          </a:ln>
        </p:spPr>
        <p:txBody>
          <a:bodyPr/>
          <a:lstStyle/>
          <a:p>
            <a:endParaRPr lang="en-GB" sz="2000">
              <a:latin typeface="Arial "/>
            </a:endParaRPr>
          </a:p>
        </p:txBody>
      </p:sp>
      <p:sp>
        <p:nvSpPr>
          <p:cNvPr id="12" name="Text 10"/>
          <p:cNvSpPr/>
          <p:nvPr/>
        </p:nvSpPr>
        <p:spPr>
          <a:xfrm>
            <a:off x="9874567" y="1841925"/>
            <a:ext cx="3516630" cy="354330"/>
          </a:xfrm>
          <a:prstGeom prst="rect">
            <a:avLst/>
          </a:prstGeom>
          <a:noFill/>
          <a:ln/>
        </p:spPr>
        <p:txBody>
          <a:bodyPr wrap="none" lIns="0" tIns="0" rIns="0" bIns="0" rtlCol="0" anchor="t"/>
          <a:lstStyle/>
          <a:p>
            <a:pPr marL="0" indent="0" algn="l">
              <a:lnSpc>
                <a:spcPts val="2750"/>
              </a:lnSpc>
              <a:buNone/>
            </a:pPr>
            <a:r>
              <a:rPr lang="en-US" sz="2200" b="1" dirty="0">
                <a:latin typeface="Arial "/>
                <a:ea typeface="Gelasio" pitchFamily="34" charset="-122"/>
                <a:cs typeface="Gelasio" pitchFamily="34" charset="-120"/>
              </a:rPr>
              <a:t>Security system application</a:t>
            </a:r>
            <a:endParaRPr lang="en-US" sz="2200" b="1" dirty="0">
              <a:latin typeface="Arial "/>
            </a:endParaRPr>
          </a:p>
        </p:txBody>
      </p:sp>
      <p:sp>
        <p:nvSpPr>
          <p:cNvPr id="13" name="Text 11"/>
          <p:cNvSpPr/>
          <p:nvPr/>
        </p:nvSpPr>
        <p:spPr>
          <a:xfrm>
            <a:off x="9874567" y="2209887"/>
            <a:ext cx="4246165" cy="2177415"/>
          </a:xfrm>
          <a:prstGeom prst="rect">
            <a:avLst/>
          </a:prstGeom>
          <a:noFill/>
          <a:ln/>
        </p:spPr>
        <p:txBody>
          <a:bodyPr wrap="square" lIns="0" tIns="0" rIns="0" bIns="0" rtlCol="0" anchor="t"/>
          <a:lstStyle/>
          <a:p>
            <a:pPr marL="0" indent="0" algn="l">
              <a:lnSpc>
                <a:spcPts val="2850"/>
              </a:lnSpc>
              <a:buNone/>
            </a:pPr>
            <a:r>
              <a:rPr lang="en-US" sz="2400" dirty="0">
                <a:latin typeface="Arial "/>
                <a:ea typeface="Lato" pitchFamily="34" charset="-122"/>
                <a:cs typeface="Lato" pitchFamily="34" charset="-120"/>
              </a:rPr>
              <a:t>In fire and security systems, end-of-line (EOL) resistors are critical for supervision of detection loops. These must be precisely valued (commonly 4.7kΩ or 10kΩ) to ensure proper alarm monitoring.</a:t>
            </a:r>
            <a:endParaRPr lang="en-US" sz="2400" dirty="0">
              <a:latin typeface="Arial "/>
            </a:endParaRPr>
          </a:p>
        </p:txBody>
      </p:sp>
      <p:sp>
        <p:nvSpPr>
          <p:cNvPr id="14" name="Text 12"/>
          <p:cNvSpPr/>
          <p:nvPr/>
        </p:nvSpPr>
        <p:spPr>
          <a:xfrm>
            <a:off x="9874568" y="4984639"/>
            <a:ext cx="4246164" cy="1814513"/>
          </a:xfrm>
          <a:prstGeom prst="rect">
            <a:avLst/>
          </a:prstGeom>
          <a:noFill/>
          <a:ln/>
        </p:spPr>
        <p:txBody>
          <a:bodyPr wrap="square" lIns="0" tIns="0" rIns="0" bIns="0" rtlCol="0" anchor="t"/>
          <a:lstStyle/>
          <a:p>
            <a:pPr marL="0" indent="0" algn="l">
              <a:lnSpc>
                <a:spcPts val="2850"/>
              </a:lnSpc>
              <a:buNone/>
            </a:pPr>
            <a:r>
              <a:rPr lang="en-US" sz="2400" dirty="0">
                <a:latin typeface="Arial "/>
                <a:ea typeface="Lato" pitchFamily="34" charset="-122"/>
                <a:cs typeface="Lato" pitchFamily="34" charset="-120"/>
              </a:rPr>
              <a:t>Always verify replacement EOL resistors with a multimeter before installation, as incorrect values can cause false alarms or failure to detect genuine alarm conditions.</a:t>
            </a:r>
            <a:endParaRPr lang="en-US" sz="2400" dirty="0">
              <a:latin typeface="Arial "/>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1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Testing capacitors with a multimeter</a:t>
            </a:r>
          </a:p>
        </p:txBody>
      </p:sp>
      <p:sp>
        <p:nvSpPr>
          <p:cNvPr id="3" name="Shape 1"/>
          <p:cNvSpPr/>
          <p:nvPr/>
        </p:nvSpPr>
        <p:spPr>
          <a:xfrm>
            <a:off x="7303770" y="1938099"/>
            <a:ext cx="22860" cy="5431869"/>
          </a:xfrm>
          <a:prstGeom prst="roundRect">
            <a:avLst>
              <a:gd name="adj" fmla="val 386670"/>
            </a:avLst>
          </a:prstGeom>
          <a:solidFill>
            <a:srgbClr val="CECEC9"/>
          </a:solidFill>
          <a:ln/>
        </p:spPr>
        <p:txBody>
          <a:bodyPr/>
          <a:lstStyle/>
          <a:p>
            <a:endParaRPr lang="en-GB">
              <a:latin typeface="Arial "/>
            </a:endParaRPr>
          </a:p>
        </p:txBody>
      </p:sp>
      <p:sp>
        <p:nvSpPr>
          <p:cNvPr id="4" name="Shape 2"/>
          <p:cNvSpPr/>
          <p:nvPr/>
        </p:nvSpPr>
        <p:spPr>
          <a:xfrm>
            <a:off x="6470035" y="2163366"/>
            <a:ext cx="631269" cy="22860"/>
          </a:xfrm>
          <a:prstGeom prst="roundRect">
            <a:avLst>
              <a:gd name="adj" fmla="val 386670"/>
            </a:avLst>
          </a:prstGeom>
          <a:solidFill>
            <a:srgbClr val="CECEC9"/>
          </a:solidFill>
          <a:ln/>
        </p:spPr>
        <p:txBody>
          <a:bodyPr/>
          <a:lstStyle/>
          <a:p>
            <a:endParaRPr lang="en-GB">
              <a:latin typeface="Arial "/>
            </a:endParaRPr>
          </a:p>
        </p:txBody>
      </p:sp>
      <p:sp>
        <p:nvSpPr>
          <p:cNvPr id="5" name="Shape 3"/>
          <p:cNvSpPr/>
          <p:nvPr/>
        </p:nvSpPr>
        <p:spPr>
          <a:xfrm>
            <a:off x="7078444" y="1938099"/>
            <a:ext cx="473512" cy="473512"/>
          </a:xfrm>
          <a:prstGeom prst="roundRect">
            <a:avLst>
              <a:gd name="adj" fmla="val 18667"/>
            </a:avLst>
          </a:prstGeom>
          <a:solidFill>
            <a:srgbClr val="E8E8E3"/>
          </a:solidFill>
          <a:ln w="7620">
            <a:solidFill>
              <a:srgbClr val="CECEC9"/>
            </a:solidFill>
            <a:prstDash val="solid"/>
          </a:ln>
        </p:spPr>
        <p:txBody>
          <a:bodyPr/>
          <a:lstStyle/>
          <a:p>
            <a:endParaRPr lang="en-GB">
              <a:latin typeface="Arial "/>
            </a:endParaRPr>
          </a:p>
        </p:txBody>
      </p:sp>
      <p:pic>
        <p:nvPicPr>
          <p:cNvPr id="6" name="Image 0" descr="preencoded.png"/>
          <p:cNvPicPr>
            <a:picLocks noChangeAspect="1"/>
          </p:cNvPicPr>
          <p:nvPr/>
        </p:nvPicPr>
        <p:blipFill>
          <a:blip r:embed="rId3"/>
          <a:stretch>
            <a:fillRect/>
          </a:stretch>
        </p:blipFill>
        <p:spPr>
          <a:xfrm>
            <a:off x="7157323" y="1977509"/>
            <a:ext cx="315635" cy="394573"/>
          </a:xfrm>
          <a:prstGeom prst="rect">
            <a:avLst/>
          </a:prstGeom>
        </p:spPr>
      </p:pic>
      <p:sp>
        <p:nvSpPr>
          <p:cNvPr id="7" name="Text 4"/>
          <p:cNvSpPr/>
          <p:nvPr/>
        </p:nvSpPr>
        <p:spPr>
          <a:xfrm>
            <a:off x="3632240" y="2010370"/>
            <a:ext cx="2630686" cy="328851"/>
          </a:xfrm>
          <a:prstGeom prst="rect">
            <a:avLst/>
          </a:prstGeom>
          <a:noFill/>
          <a:ln/>
        </p:spPr>
        <p:txBody>
          <a:bodyPr wrap="none" lIns="0" tIns="0" rIns="0" bIns="0" rtlCol="0" anchor="t"/>
          <a:lstStyle/>
          <a:p>
            <a:pPr marL="0" indent="0" algn="r">
              <a:lnSpc>
                <a:spcPts val="2550"/>
              </a:lnSpc>
              <a:buNone/>
            </a:pPr>
            <a:r>
              <a:rPr lang="en-US" sz="2400" b="1">
                <a:latin typeface="Arial "/>
                <a:ea typeface="Gelasio" pitchFamily="34" charset="-122"/>
                <a:cs typeface="Gelasio" pitchFamily="34" charset="-120"/>
              </a:rPr>
              <a:t>Safety first</a:t>
            </a:r>
            <a:endParaRPr lang="en-US" sz="2400" b="1">
              <a:latin typeface="Arial "/>
            </a:endParaRPr>
          </a:p>
        </p:txBody>
      </p:sp>
      <p:sp>
        <p:nvSpPr>
          <p:cNvPr id="8" name="Text 5"/>
          <p:cNvSpPr/>
          <p:nvPr/>
        </p:nvSpPr>
        <p:spPr>
          <a:xfrm>
            <a:off x="363389" y="2318302"/>
            <a:ext cx="5899537" cy="1346835"/>
          </a:xfrm>
          <a:prstGeom prst="rect">
            <a:avLst/>
          </a:prstGeom>
          <a:noFill/>
          <a:ln/>
        </p:spPr>
        <p:txBody>
          <a:bodyPr wrap="square" lIns="0" tIns="0" rIns="0" bIns="0" rtlCol="0" anchor="t"/>
          <a:lstStyle/>
          <a:p>
            <a:pPr marL="0" indent="0" algn="r">
              <a:lnSpc>
                <a:spcPts val="2650"/>
              </a:lnSpc>
              <a:buNone/>
            </a:pPr>
            <a:r>
              <a:rPr lang="en-US" sz="2000">
                <a:latin typeface="Arial "/>
                <a:ea typeface="Lato" pitchFamily="34" charset="-122"/>
                <a:cs typeface="Lato" pitchFamily="34" charset="-120"/>
              </a:rPr>
              <a:t>Ensure capacitors are fully discharged before testing. Large capacitors in power supplies can hold dangerous charges even when disconnected. Discharge by connecting a resistor (1kΩ to 10kΩ) across the terminals</a:t>
            </a:r>
            <a:endParaRPr lang="en-US" sz="2000">
              <a:latin typeface="Arial "/>
            </a:endParaRPr>
          </a:p>
        </p:txBody>
      </p:sp>
      <p:sp>
        <p:nvSpPr>
          <p:cNvPr id="9" name="Shape 6"/>
          <p:cNvSpPr/>
          <p:nvPr/>
        </p:nvSpPr>
        <p:spPr>
          <a:xfrm>
            <a:off x="7529096" y="3426023"/>
            <a:ext cx="631269" cy="22860"/>
          </a:xfrm>
          <a:prstGeom prst="roundRect">
            <a:avLst>
              <a:gd name="adj" fmla="val 386670"/>
            </a:avLst>
          </a:prstGeom>
          <a:solidFill>
            <a:srgbClr val="CECEC9"/>
          </a:solidFill>
          <a:ln/>
        </p:spPr>
        <p:txBody>
          <a:bodyPr/>
          <a:lstStyle/>
          <a:p>
            <a:endParaRPr lang="en-GB">
              <a:latin typeface="Arial "/>
            </a:endParaRPr>
          </a:p>
        </p:txBody>
      </p:sp>
      <p:sp>
        <p:nvSpPr>
          <p:cNvPr id="10" name="Shape 7"/>
          <p:cNvSpPr/>
          <p:nvPr/>
        </p:nvSpPr>
        <p:spPr>
          <a:xfrm>
            <a:off x="7078444" y="3200757"/>
            <a:ext cx="473512" cy="473512"/>
          </a:xfrm>
          <a:prstGeom prst="roundRect">
            <a:avLst>
              <a:gd name="adj" fmla="val 18667"/>
            </a:avLst>
          </a:prstGeom>
          <a:solidFill>
            <a:srgbClr val="E8E8E3"/>
          </a:solidFill>
          <a:ln w="7620">
            <a:solidFill>
              <a:srgbClr val="CECEC9"/>
            </a:solidFill>
            <a:prstDash val="solid"/>
          </a:ln>
        </p:spPr>
        <p:txBody>
          <a:bodyPr/>
          <a:lstStyle/>
          <a:p>
            <a:endParaRPr lang="en-GB">
              <a:latin typeface="Arial "/>
            </a:endParaRPr>
          </a:p>
        </p:txBody>
      </p:sp>
      <p:pic>
        <p:nvPicPr>
          <p:cNvPr id="11" name="Image 1" descr="preencoded.png"/>
          <p:cNvPicPr>
            <a:picLocks noChangeAspect="1"/>
          </p:cNvPicPr>
          <p:nvPr/>
        </p:nvPicPr>
        <p:blipFill>
          <a:blip r:embed="rId4"/>
          <a:stretch>
            <a:fillRect/>
          </a:stretch>
        </p:blipFill>
        <p:spPr>
          <a:xfrm>
            <a:off x="7157323" y="3240167"/>
            <a:ext cx="315635" cy="394573"/>
          </a:xfrm>
          <a:prstGeom prst="rect">
            <a:avLst/>
          </a:prstGeom>
        </p:spPr>
      </p:pic>
      <p:sp>
        <p:nvSpPr>
          <p:cNvPr id="12" name="Text 8"/>
          <p:cNvSpPr/>
          <p:nvPr/>
        </p:nvSpPr>
        <p:spPr>
          <a:xfrm>
            <a:off x="8216504" y="3261597"/>
            <a:ext cx="4497110" cy="328851"/>
          </a:xfrm>
          <a:prstGeom prst="rect">
            <a:avLst/>
          </a:prstGeom>
          <a:noFill/>
          <a:ln/>
        </p:spPr>
        <p:txBody>
          <a:bodyPr wrap="none" lIns="0" tIns="0" rIns="0" bIns="0" rtlCol="0" anchor="t"/>
          <a:lstStyle/>
          <a:p>
            <a:pPr marL="0" indent="0" algn="l">
              <a:lnSpc>
                <a:spcPts val="2550"/>
              </a:lnSpc>
              <a:buNone/>
            </a:pPr>
            <a:r>
              <a:rPr lang="en-US" sz="2400" b="1">
                <a:latin typeface="Arial "/>
                <a:ea typeface="Gelasio" pitchFamily="34" charset="-122"/>
                <a:cs typeface="Gelasio" pitchFamily="34" charset="-120"/>
              </a:rPr>
              <a:t>Using dedicated capacitance function</a:t>
            </a:r>
            <a:endParaRPr lang="en-US" sz="2400" b="1">
              <a:latin typeface="Arial "/>
            </a:endParaRPr>
          </a:p>
        </p:txBody>
      </p:sp>
      <p:sp>
        <p:nvSpPr>
          <p:cNvPr id="13" name="Text 9"/>
          <p:cNvSpPr/>
          <p:nvPr/>
        </p:nvSpPr>
        <p:spPr>
          <a:xfrm>
            <a:off x="8216504" y="3609562"/>
            <a:ext cx="6073368" cy="1346835"/>
          </a:xfrm>
          <a:prstGeom prst="rect">
            <a:avLst/>
          </a:prstGeom>
          <a:noFill/>
          <a:ln/>
        </p:spPr>
        <p:txBody>
          <a:bodyPr wrap="square" lIns="0" tIns="0" rIns="0" bIns="0" rtlCol="0" anchor="t"/>
          <a:lstStyle/>
          <a:p>
            <a:pPr marL="0" indent="0" algn="l">
              <a:lnSpc>
                <a:spcPts val="2650"/>
              </a:lnSpc>
              <a:buNone/>
            </a:pPr>
            <a:r>
              <a:rPr lang="en-US" sz="2000" dirty="0">
                <a:latin typeface="Arial "/>
                <a:ea typeface="Lato" pitchFamily="34" charset="-122"/>
                <a:cs typeface="Lato" pitchFamily="34" charset="-120"/>
              </a:rPr>
              <a:t>Modern multimeters often have a capacitance measurement function (usually marked with 'F' or '</a:t>
            </a:r>
            <a:r>
              <a:rPr lang="en-US" sz="2000" dirty="0" err="1">
                <a:latin typeface="Arial "/>
                <a:ea typeface="Lato" pitchFamily="34" charset="-122"/>
                <a:cs typeface="Lato" pitchFamily="34" charset="-120"/>
              </a:rPr>
              <a:t>nF</a:t>
            </a:r>
            <a:r>
              <a:rPr lang="en-US" sz="2000" dirty="0">
                <a:latin typeface="Arial "/>
                <a:ea typeface="Lato" pitchFamily="34" charset="-122"/>
                <a:cs typeface="Lato" pitchFamily="34" charset="-120"/>
              </a:rPr>
              <a:t>'). Set to this range, connect probes to the capacitor terminals observing polarity for electrolytic types, and read the value</a:t>
            </a:r>
            <a:endParaRPr lang="en-US" sz="2000" dirty="0">
              <a:latin typeface="Arial "/>
            </a:endParaRPr>
          </a:p>
        </p:txBody>
      </p:sp>
      <p:sp>
        <p:nvSpPr>
          <p:cNvPr id="14" name="Shape 10"/>
          <p:cNvSpPr/>
          <p:nvPr/>
        </p:nvSpPr>
        <p:spPr>
          <a:xfrm>
            <a:off x="6470035" y="4573548"/>
            <a:ext cx="631269" cy="22860"/>
          </a:xfrm>
          <a:prstGeom prst="roundRect">
            <a:avLst>
              <a:gd name="adj" fmla="val 386670"/>
            </a:avLst>
          </a:prstGeom>
          <a:solidFill>
            <a:srgbClr val="CECEC9"/>
          </a:solidFill>
          <a:ln/>
        </p:spPr>
        <p:txBody>
          <a:bodyPr/>
          <a:lstStyle/>
          <a:p>
            <a:endParaRPr lang="en-GB">
              <a:latin typeface="Arial "/>
            </a:endParaRPr>
          </a:p>
        </p:txBody>
      </p:sp>
      <p:sp>
        <p:nvSpPr>
          <p:cNvPr id="15" name="Shape 11"/>
          <p:cNvSpPr/>
          <p:nvPr/>
        </p:nvSpPr>
        <p:spPr>
          <a:xfrm>
            <a:off x="7078444" y="4348282"/>
            <a:ext cx="473512" cy="473512"/>
          </a:xfrm>
          <a:prstGeom prst="roundRect">
            <a:avLst>
              <a:gd name="adj" fmla="val 18667"/>
            </a:avLst>
          </a:prstGeom>
          <a:solidFill>
            <a:srgbClr val="E8E8E3"/>
          </a:solidFill>
          <a:ln w="7620">
            <a:solidFill>
              <a:srgbClr val="CECEC9"/>
            </a:solidFill>
            <a:prstDash val="solid"/>
          </a:ln>
        </p:spPr>
        <p:txBody>
          <a:bodyPr/>
          <a:lstStyle/>
          <a:p>
            <a:endParaRPr lang="en-GB">
              <a:latin typeface="Arial "/>
            </a:endParaRPr>
          </a:p>
        </p:txBody>
      </p:sp>
      <p:pic>
        <p:nvPicPr>
          <p:cNvPr id="16" name="Image 2" descr="preencoded.png"/>
          <p:cNvPicPr>
            <a:picLocks noChangeAspect="1"/>
          </p:cNvPicPr>
          <p:nvPr/>
        </p:nvPicPr>
        <p:blipFill>
          <a:blip r:embed="rId5"/>
          <a:stretch>
            <a:fillRect/>
          </a:stretch>
        </p:blipFill>
        <p:spPr>
          <a:xfrm>
            <a:off x="7157323" y="4387691"/>
            <a:ext cx="315635" cy="394573"/>
          </a:xfrm>
          <a:prstGeom prst="rect">
            <a:avLst/>
          </a:prstGeom>
        </p:spPr>
      </p:pic>
      <p:sp>
        <p:nvSpPr>
          <p:cNvPr id="17" name="Text 12"/>
          <p:cNvSpPr/>
          <p:nvPr/>
        </p:nvSpPr>
        <p:spPr>
          <a:xfrm>
            <a:off x="3552230" y="4420553"/>
            <a:ext cx="2710696" cy="328851"/>
          </a:xfrm>
          <a:prstGeom prst="rect">
            <a:avLst/>
          </a:prstGeom>
          <a:noFill/>
          <a:ln/>
        </p:spPr>
        <p:txBody>
          <a:bodyPr wrap="none" lIns="0" tIns="0" rIns="0" bIns="0" rtlCol="0" anchor="t"/>
          <a:lstStyle/>
          <a:p>
            <a:pPr marL="0" indent="0" algn="r">
              <a:lnSpc>
                <a:spcPts val="2550"/>
              </a:lnSpc>
              <a:buNone/>
            </a:pPr>
            <a:r>
              <a:rPr lang="en-US" sz="2400" b="1">
                <a:latin typeface="Arial "/>
                <a:ea typeface="Gelasio" pitchFamily="34" charset="-122"/>
                <a:cs typeface="Gelasio" pitchFamily="34" charset="-120"/>
              </a:rPr>
              <a:t>Analog testing method</a:t>
            </a:r>
            <a:endParaRPr lang="en-US" sz="2400" b="1">
              <a:latin typeface="Arial "/>
            </a:endParaRPr>
          </a:p>
        </p:txBody>
      </p:sp>
      <p:sp>
        <p:nvSpPr>
          <p:cNvPr id="18" name="Text 13"/>
          <p:cNvSpPr/>
          <p:nvPr/>
        </p:nvSpPr>
        <p:spPr>
          <a:xfrm>
            <a:off x="226031" y="4744788"/>
            <a:ext cx="6036895" cy="1346835"/>
          </a:xfrm>
          <a:prstGeom prst="rect">
            <a:avLst/>
          </a:prstGeom>
          <a:noFill/>
          <a:ln/>
        </p:spPr>
        <p:txBody>
          <a:bodyPr wrap="square" lIns="0" tIns="0" rIns="0" bIns="0" rtlCol="0" anchor="t"/>
          <a:lstStyle/>
          <a:p>
            <a:pPr marL="0" indent="0" algn="r">
              <a:lnSpc>
                <a:spcPts val="2650"/>
              </a:lnSpc>
              <a:buNone/>
            </a:pPr>
            <a:r>
              <a:rPr lang="en-US" sz="2000">
                <a:latin typeface="Arial "/>
                <a:ea typeface="Lato" pitchFamily="34" charset="-122"/>
                <a:cs typeface="Lato" pitchFamily="34" charset="-120"/>
              </a:rPr>
              <a:t>Without a capacitance function, use resistance mode. The capacitor should initially show low resistance that gradually increases (charging). Reversed probes should show the same pattern (discharging then charging in opposite direction)</a:t>
            </a:r>
            <a:endParaRPr lang="en-US" sz="2000">
              <a:latin typeface="Arial "/>
            </a:endParaRPr>
          </a:p>
        </p:txBody>
      </p:sp>
      <p:sp>
        <p:nvSpPr>
          <p:cNvPr id="19" name="Shape 14"/>
          <p:cNvSpPr/>
          <p:nvPr/>
        </p:nvSpPr>
        <p:spPr>
          <a:xfrm>
            <a:off x="7529096" y="5721072"/>
            <a:ext cx="631269" cy="22860"/>
          </a:xfrm>
          <a:prstGeom prst="roundRect">
            <a:avLst>
              <a:gd name="adj" fmla="val 386670"/>
            </a:avLst>
          </a:prstGeom>
          <a:solidFill>
            <a:srgbClr val="CECEC9"/>
          </a:solidFill>
          <a:ln/>
        </p:spPr>
        <p:txBody>
          <a:bodyPr/>
          <a:lstStyle/>
          <a:p>
            <a:endParaRPr lang="en-GB">
              <a:latin typeface="Arial "/>
            </a:endParaRPr>
          </a:p>
        </p:txBody>
      </p:sp>
      <p:sp>
        <p:nvSpPr>
          <p:cNvPr id="20" name="Shape 15"/>
          <p:cNvSpPr/>
          <p:nvPr/>
        </p:nvSpPr>
        <p:spPr>
          <a:xfrm>
            <a:off x="7078444" y="5495806"/>
            <a:ext cx="473512" cy="473512"/>
          </a:xfrm>
          <a:prstGeom prst="roundRect">
            <a:avLst>
              <a:gd name="adj" fmla="val 18667"/>
            </a:avLst>
          </a:prstGeom>
          <a:solidFill>
            <a:srgbClr val="E8E8E3"/>
          </a:solidFill>
          <a:ln w="7620">
            <a:solidFill>
              <a:srgbClr val="CECEC9"/>
            </a:solidFill>
            <a:prstDash val="solid"/>
          </a:ln>
        </p:spPr>
        <p:txBody>
          <a:bodyPr/>
          <a:lstStyle/>
          <a:p>
            <a:endParaRPr lang="en-GB">
              <a:latin typeface="Arial "/>
            </a:endParaRPr>
          </a:p>
        </p:txBody>
      </p:sp>
      <p:sp>
        <p:nvSpPr>
          <p:cNvPr id="22" name="Text 16"/>
          <p:cNvSpPr/>
          <p:nvPr/>
        </p:nvSpPr>
        <p:spPr>
          <a:xfrm>
            <a:off x="8216504" y="5556646"/>
            <a:ext cx="3383756" cy="328851"/>
          </a:xfrm>
          <a:prstGeom prst="rect">
            <a:avLst/>
          </a:prstGeom>
          <a:noFill/>
          <a:ln/>
        </p:spPr>
        <p:txBody>
          <a:bodyPr wrap="none" lIns="0" tIns="0" rIns="0" bIns="0" rtlCol="0" anchor="t"/>
          <a:lstStyle/>
          <a:p>
            <a:pPr marL="0" indent="0" algn="l">
              <a:lnSpc>
                <a:spcPts val="2550"/>
              </a:lnSpc>
              <a:buNone/>
            </a:pPr>
            <a:r>
              <a:rPr lang="en-US" sz="2400" b="1" dirty="0">
                <a:latin typeface="Arial "/>
                <a:ea typeface="Gelasio" pitchFamily="34" charset="-122"/>
                <a:cs typeface="Gelasio" pitchFamily="34" charset="-120"/>
              </a:rPr>
              <a:t>Identifying faulty capacitors</a:t>
            </a:r>
            <a:endParaRPr lang="en-US" sz="2400" b="1" dirty="0">
              <a:latin typeface="Arial "/>
            </a:endParaRPr>
          </a:p>
        </p:txBody>
      </p:sp>
      <p:sp>
        <p:nvSpPr>
          <p:cNvPr id="23" name="Text 17"/>
          <p:cNvSpPr/>
          <p:nvPr/>
        </p:nvSpPr>
        <p:spPr>
          <a:xfrm>
            <a:off x="8216503" y="5910562"/>
            <a:ext cx="6073369" cy="1346835"/>
          </a:xfrm>
          <a:prstGeom prst="rect">
            <a:avLst/>
          </a:prstGeom>
          <a:noFill/>
          <a:ln/>
        </p:spPr>
        <p:txBody>
          <a:bodyPr wrap="square" lIns="0" tIns="0" rIns="0" bIns="0" rtlCol="0" anchor="t"/>
          <a:lstStyle/>
          <a:p>
            <a:pPr marL="0" indent="0" algn="l">
              <a:lnSpc>
                <a:spcPts val="2650"/>
              </a:lnSpc>
              <a:buNone/>
            </a:pPr>
            <a:r>
              <a:rPr lang="en-US" sz="2000">
                <a:latin typeface="Arial "/>
                <a:ea typeface="Lato" pitchFamily="34" charset="-122"/>
                <a:cs typeface="Lato" pitchFamily="34" charset="-120"/>
              </a:rPr>
              <a:t>A capacitor showing permanent low resistance is shorted. One showing no resistance change (staying at infinite) is open circuit. Electrolytic capacitors with excessive leakage current are also defective</a:t>
            </a:r>
            <a:endParaRPr lang="en-US" sz="2000">
              <a:latin typeface="Arial "/>
            </a:endParaRPr>
          </a:p>
        </p:txBody>
      </p:sp>
      <p:pic>
        <p:nvPicPr>
          <p:cNvPr id="25" name="Graphic 24" descr="Magnifying glass outline">
            <a:extLst>
              <a:ext uri="{FF2B5EF4-FFF2-40B4-BE49-F238E27FC236}">
                <a16:creationId xmlns:a16="http://schemas.microsoft.com/office/drawing/2014/main" id="{2E2D387D-BCE2-E0D3-7AC4-3FC5C35B6C1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150774" y="5579505"/>
            <a:ext cx="305992" cy="305992"/>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p:cNvPicPr>
          <p:nvPr/>
        </p:nvPicPr>
        <p:blipFill>
          <a:blip r:embed="rId3"/>
          <a:stretch>
            <a:fillRect/>
          </a:stretch>
        </p:blipFill>
        <p:spPr>
          <a:xfrm>
            <a:off x="10388184" y="1244185"/>
            <a:ext cx="3762911" cy="5795220"/>
          </a:xfrm>
          <a:prstGeom prst="rect">
            <a:avLst/>
          </a:prstGeom>
        </p:spPr>
      </p:pic>
      <p:sp>
        <p:nvSpPr>
          <p:cNvPr id="3" name="Text 0"/>
          <p:cNvSpPr>
            <a:spLocks/>
          </p:cNvSpPr>
          <p:nvPr/>
        </p:nvSpPr>
        <p:spPr>
          <a:xfrm>
            <a:off x="301224" y="1002741"/>
            <a:ext cx="13899846" cy="646331"/>
          </a:xfrm>
          <a:prstGeom prst="rect">
            <a:avLst/>
          </a:prstGeom>
          <a:noFill/>
          <a:ln/>
        </p:spPr>
        <p:txBody>
          <a:bodyPr wrap="none" lIns="0" tIns="0" rIns="0" bIns="0" rtlCol="0" anchor="t"/>
          <a:lstStyle/>
          <a:p>
            <a:pPr marL="0" indent="0" algn="l">
              <a:lnSpc>
                <a:spcPts val="4550"/>
              </a:lnSpc>
              <a:buNone/>
            </a:pPr>
            <a:r>
              <a:rPr lang="en-US" sz="3600" b="1" dirty="0">
                <a:solidFill>
                  <a:srgbClr val="FC4421"/>
                </a:solidFill>
                <a:latin typeface="Arial" panose="020B0604020202020204" pitchFamily="34" charset="0"/>
                <a:ea typeface="Arial Black Bold" pitchFamily="34" charset="-122"/>
                <a:cs typeface="Arial" panose="020B0604020202020204" pitchFamily="34" charset="0"/>
              </a:rPr>
              <a:t>Testing inductors with a multimeter</a:t>
            </a:r>
          </a:p>
        </p:txBody>
      </p:sp>
      <p:grpSp>
        <p:nvGrpSpPr>
          <p:cNvPr id="21" name="Group 20">
            <a:extLst>
              <a:ext uri="{FF2B5EF4-FFF2-40B4-BE49-F238E27FC236}">
                <a16:creationId xmlns:a16="http://schemas.microsoft.com/office/drawing/2014/main" id="{3CBF4E01-5F78-7F06-F315-D0110E2062F6}"/>
              </a:ext>
            </a:extLst>
          </p:cNvPr>
          <p:cNvGrpSpPr/>
          <p:nvPr/>
        </p:nvGrpSpPr>
        <p:grpSpPr>
          <a:xfrm>
            <a:off x="429330" y="1624224"/>
            <a:ext cx="9716156" cy="5295781"/>
            <a:chOff x="648176" y="1577459"/>
            <a:chExt cx="7847648" cy="5267458"/>
          </a:xfrm>
        </p:grpSpPr>
        <p:grpSp>
          <p:nvGrpSpPr>
            <p:cNvPr id="20" name="Group 19">
              <a:extLst>
                <a:ext uri="{FF2B5EF4-FFF2-40B4-BE49-F238E27FC236}">
                  <a16:creationId xmlns:a16="http://schemas.microsoft.com/office/drawing/2014/main" id="{B1116052-785B-2260-116D-20C193A30E49}"/>
                </a:ext>
              </a:extLst>
            </p:cNvPr>
            <p:cNvGrpSpPr/>
            <p:nvPr/>
          </p:nvGrpSpPr>
          <p:grpSpPr>
            <a:xfrm>
              <a:off x="648176" y="1577459"/>
              <a:ext cx="7847648" cy="3864024"/>
              <a:chOff x="648176" y="1577459"/>
              <a:chExt cx="7847648" cy="3864024"/>
            </a:xfrm>
          </p:grpSpPr>
          <p:sp>
            <p:nvSpPr>
              <p:cNvPr id="4" name="Shape 1"/>
              <p:cNvSpPr/>
              <p:nvPr/>
            </p:nvSpPr>
            <p:spPr>
              <a:xfrm>
                <a:off x="648176" y="1577459"/>
                <a:ext cx="416719" cy="416719"/>
              </a:xfrm>
              <a:prstGeom prst="roundRect">
                <a:avLst>
                  <a:gd name="adj" fmla="val 18668"/>
                </a:avLst>
              </a:prstGeom>
              <a:solidFill>
                <a:srgbClr val="E8E8E3"/>
              </a:solidFill>
              <a:ln w="7620">
                <a:solidFill>
                  <a:srgbClr val="CECEC9"/>
                </a:solidFill>
                <a:prstDash val="solid"/>
              </a:ln>
            </p:spPr>
            <p:txBody>
              <a:bodyPr/>
              <a:lstStyle/>
              <a:p>
                <a:endParaRPr lang="en-GB">
                  <a:latin typeface="Arial "/>
                </a:endParaRPr>
              </a:p>
            </p:txBody>
          </p:sp>
          <p:pic>
            <p:nvPicPr>
              <p:cNvPr id="5" name="Image 1" descr="preencoded.png"/>
              <p:cNvPicPr>
                <a:picLocks noChangeAspect="1"/>
              </p:cNvPicPr>
              <p:nvPr/>
            </p:nvPicPr>
            <p:blipFill>
              <a:blip r:embed="rId4"/>
              <a:stretch>
                <a:fillRect/>
              </a:stretch>
            </p:blipFill>
            <p:spPr>
              <a:xfrm>
                <a:off x="717649" y="1612225"/>
                <a:ext cx="277773" cy="347186"/>
              </a:xfrm>
              <a:prstGeom prst="rect">
                <a:avLst/>
              </a:prstGeom>
            </p:spPr>
          </p:pic>
          <p:sp>
            <p:nvSpPr>
              <p:cNvPr id="6" name="Text 2"/>
              <p:cNvSpPr/>
              <p:nvPr/>
            </p:nvSpPr>
            <p:spPr>
              <a:xfrm>
                <a:off x="1250037" y="1641038"/>
                <a:ext cx="2315170" cy="289441"/>
              </a:xfrm>
              <a:prstGeom prst="rect">
                <a:avLst/>
              </a:prstGeom>
              <a:noFill/>
              <a:ln/>
            </p:spPr>
            <p:txBody>
              <a:bodyPr wrap="none" lIns="0" tIns="0" rIns="0" bIns="0" rtlCol="0" anchor="t"/>
              <a:lstStyle/>
              <a:p>
                <a:pPr marL="0" indent="0" algn="l">
                  <a:lnSpc>
                    <a:spcPts val="2250"/>
                  </a:lnSpc>
                  <a:buNone/>
                </a:pPr>
                <a:r>
                  <a:rPr lang="en-US" sz="2400" b="1">
                    <a:latin typeface="Arial "/>
                    <a:ea typeface="Gelasio" pitchFamily="34" charset="-122"/>
                    <a:cs typeface="Gelasio" pitchFamily="34" charset="-120"/>
                  </a:rPr>
                  <a:t>Resistance test</a:t>
                </a:r>
                <a:endParaRPr lang="en-US" sz="2400" b="1">
                  <a:latin typeface="Arial "/>
                </a:endParaRPr>
              </a:p>
            </p:txBody>
          </p:sp>
          <p:sp>
            <p:nvSpPr>
              <p:cNvPr id="7" name="Text 3"/>
              <p:cNvSpPr/>
              <p:nvPr/>
            </p:nvSpPr>
            <p:spPr>
              <a:xfrm>
                <a:off x="1250037" y="1930479"/>
                <a:ext cx="7245787" cy="889040"/>
              </a:xfrm>
              <a:prstGeom prst="rect">
                <a:avLst/>
              </a:prstGeom>
              <a:noFill/>
              <a:ln/>
            </p:spPr>
            <p:txBody>
              <a:bodyPr wrap="square" lIns="0" tIns="0" rIns="0" bIns="0" rtlCol="0" anchor="t"/>
              <a:lstStyle/>
              <a:p>
                <a:pPr marL="0" indent="0" algn="l">
                  <a:lnSpc>
                    <a:spcPct val="110000"/>
                  </a:lnSpc>
                  <a:buNone/>
                </a:pPr>
                <a:r>
                  <a:rPr lang="en-US" sz="2000" dirty="0">
                    <a:latin typeface="Arial "/>
                    <a:ea typeface="Lato" pitchFamily="34" charset="-122"/>
                    <a:cs typeface="Lato" pitchFamily="34" charset="-120"/>
                  </a:rPr>
                  <a:t>Set multimeter to resistance mode and measure across inductor terminals. A good inductor should show low resistance (typically a few ohms to tens of ohms). An open circuit reading indicates a broken winding.</a:t>
                </a:r>
                <a:endParaRPr lang="en-US" sz="2000" dirty="0">
                  <a:latin typeface="Arial "/>
                </a:endParaRPr>
              </a:p>
            </p:txBody>
          </p:sp>
          <p:sp>
            <p:nvSpPr>
              <p:cNvPr id="8" name="Shape 4"/>
              <p:cNvSpPr/>
              <p:nvPr/>
            </p:nvSpPr>
            <p:spPr>
              <a:xfrm>
                <a:off x="648176" y="2980023"/>
                <a:ext cx="416719" cy="416719"/>
              </a:xfrm>
              <a:prstGeom prst="roundRect">
                <a:avLst>
                  <a:gd name="adj" fmla="val 18668"/>
                </a:avLst>
              </a:prstGeom>
              <a:solidFill>
                <a:srgbClr val="E8E8E3"/>
              </a:solidFill>
              <a:ln w="7620">
                <a:solidFill>
                  <a:srgbClr val="CECEC9"/>
                </a:solidFill>
                <a:prstDash val="solid"/>
              </a:ln>
            </p:spPr>
            <p:txBody>
              <a:bodyPr/>
              <a:lstStyle/>
              <a:p>
                <a:endParaRPr lang="en-GB">
                  <a:latin typeface="Arial "/>
                </a:endParaRPr>
              </a:p>
            </p:txBody>
          </p:sp>
          <p:pic>
            <p:nvPicPr>
              <p:cNvPr id="9" name="Image 2" descr="preencoded.png"/>
              <p:cNvPicPr>
                <a:picLocks noChangeAspect="1"/>
              </p:cNvPicPr>
              <p:nvPr/>
            </p:nvPicPr>
            <p:blipFill>
              <a:blip r:embed="rId5"/>
              <a:stretch>
                <a:fillRect/>
              </a:stretch>
            </p:blipFill>
            <p:spPr>
              <a:xfrm>
                <a:off x="728663" y="3044940"/>
                <a:ext cx="277773" cy="347186"/>
              </a:xfrm>
              <a:prstGeom prst="rect">
                <a:avLst/>
              </a:prstGeom>
            </p:spPr>
          </p:pic>
          <p:sp>
            <p:nvSpPr>
              <p:cNvPr id="10" name="Text 5"/>
              <p:cNvSpPr/>
              <p:nvPr/>
            </p:nvSpPr>
            <p:spPr>
              <a:xfrm>
                <a:off x="1250037" y="3087120"/>
                <a:ext cx="2619613" cy="289441"/>
              </a:xfrm>
              <a:prstGeom prst="rect">
                <a:avLst/>
              </a:prstGeom>
              <a:noFill/>
              <a:ln/>
            </p:spPr>
            <p:txBody>
              <a:bodyPr wrap="none" lIns="0" tIns="0" rIns="0" bIns="0" rtlCol="0" anchor="t"/>
              <a:lstStyle/>
              <a:p>
                <a:pPr marL="0" indent="0" algn="l">
                  <a:lnSpc>
                    <a:spcPts val="2250"/>
                  </a:lnSpc>
                  <a:buNone/>
                </a:pPr>
                <a:r>
                  <a:rPr lang="en-US" sz="2400" b="1" dirty="0">
                    <a:latin typeface="Arial "/>
                    <a:ea typeface="Gelasio" pitchFamily="34" charset="-122"/>
                    <a:cs typeface="Gelasio" pitchFamily="34" charset="-120"/>
                  </a:rPr>
                  <a:t>Inductance measurement</a:t>
                </a:r>
                <a:endParaRPr lang="en-US" sz="2400" b="1" dirty="0">
                  <a:latin typeface="Arial "/>
                </a:endParaRPr>
              </a:p>
            </p:txBody>
          </p:sp>
          <p:sp>
            <p:nvSpPr>
              <p:cNvPr id="11" name="Text 6"/>
              <p:cNvSpPr/>
              <p:nvPr/>
            </p:nvSpPr>
            <p:spPr>
              <a:xfrm>
                <a:off x="1250037" y="3358158"/>
                <a:ext cx="7245787" cy="889040"/>
              </a:xfrm>
              <a:prstGeom prst="rect">
                <a:avLst/>
              </a:prstGeom>
              <a:noFill/>
              <a:ln/>
            </p:spPr>
            <p:txBody>
              <a:bodyPr wrap="square" lIns="0" tIns="0" rIns="0" bIns="0" rtlCol="0" anchor="t"/>
              <a:lstStyle/>
              <a:p>
                <a:pPr marL="0" indent="0" algn="l">
                  <a:lnSpc>
                    <a:spcPct val="110000"/>
                  </a:lnSpc>
                  <a:buNone/>
                </a:pPr>
                <a:r>
                  <a:rPr lang="en-US" sz="2000" dirty="0" err="1">
                    <a:latin typeface="Arial "/>
                    <a:ea typeface="Lato" pitchFamily="34" charset="-122"/>
                    <a:cs typeface="Lato" pitchFamily="34" charset="-120"/>
                  </a:rPr>
                  <a:t>Specialised</a:t>
                </a:r>
                <a:r>
                  <a:rPr lang="en-US" sz="2000" dirty="0">
                    <a:latin typeface="Arial "/>
                    <a:ea typeface="Lato" pitchFamily="34" charset="-122"/>
                    <a:cs typeface="Lato" pitchFamily="34" charset="-120"/>
                  </a:rPr>
                  <a:t> multimeters include inductance measurement (marked with 'H' for henry). This function directly measures the inductor value, which is useful for identifying unmarked components.</a:t>
                </a:r>
                <a:endParaRPr lang="en-US" sz="2000" dirty="0">
                  <a:latin typeface="Arial "/>
                </a:endParaRPr>
              </a:p>
            </p:txBody>
          </p:sp>
          <p:sp>
            <p:nvSpPr>
              <p:cNvPr id="12" name="Shape 7"/>
              <p:cNvSpPr/>
              <p:nvPr/>
            </p:nvSpPr>
            <p:spPr>
              <a:xfrm>
                <a:off x="648176" y="4542128"/>
                <a:ext cx="416719" cy="416719"/>
              </a:xfrm>
              <a:prstGeom prst="roundRect">
                <a:avLst>
                  <a:gd name="adj" fmla="val 18668"/>
                </a:avLst>
              </a:prstGeom>
              <a:solidFill>
                <a:srgbClr val="E8E8E3"/>
              </a:solidFill>
              <a:ln w="7620">
                <a:solidFill>
                  <a:srgbClr val="CECEC9"/>
                </a:solidFill>
                <a:prstDash val="solid"/>
              </a:ln>
            </p:spPr>
            <p:txBody>
              <a:bodyPr/>
              <a:lstStyle/>
              <a:p>
                <a:endParaRPr lang="en-GB">
                  <a:latin typeface="Arial "/>
                </a:endParaRPr>
              </a:p>
            </p:txBody>
          </p:sp>
          <p:pic>
            <p:nvPicPr>
              <p:cNvPr id="13" name="Image 3" descr="preencoded.png"/>
              <p:cNvPicPr>
                <a:picLocks noChangeAspect="1"/>
              </p:cNvPicPr>
              <p:nvPr/>
            </p:nvPicPr>
            <p:blipFill>
              <a:blip r:embed="rId6"/>
              <a:stretch>
                <a:fillRect/>
              </a:stretch>
            </p:blipFill>
            <p:spPr>
              <a:xfrm>
                <a:off x="717649" y="4576894"/>
                <a:ext cx="277773" cy="347186"/>
              </a:xfrm>
              <a:prstGeom prst="rect">
                <a:avLst/>
              </a:prstGeom>
            </p:spPr>
          </p:pic>
          <p:sp>
            <p:nvSpPr>
              <p:cNvPr id="14" name="Text 8"/>
              <p:cNvSpPr/>
              <p:nvPr/>
            </p:nvSpPr>
            <p:spPr>
              <a:xfrm>
                <a:off x="1250037" y="4529715"/>
                <a:ext cx="2315170" cy="289441"/>
              </a:xfrm>
              <a:prstGeom prst="rect">
                <a:avLst/>
              </a:prstGeom>
              <a:noFill/>
              <a:ln/>
            </p:spPr>
            <p:txBody>
              <a:bodyPr wrap="none" lIns="0" tIns="0" rIns="0" bIns="0" rtlCol="0" anchor="t"/>
              <a:lstStyle/>
              <a:p>
                <a:pPr marL="0" indent="0" algn="l">
                  <a:lnSpc>
                    <a:spcPts val="2250"/>
                  </a:lnSpc>
                  <a:buNone/>
                </a:pPr>
                <a:r>
                  <a:rPr lang="en-US" sz="2400" b="1" dirty="0">
                    <a:latin typeface="Arial "/>
                    <a:ea typeface="Gelasio" pitchFamily="34" charset="-122"/>
                    <a:cs typeface="Gelasio" pitchFamily="34" charset="-120"/>
                  </a:rPr>
                  <a:t>Physical inspection</a:t>
                </a:r>
                <a:endParaRPr lang="en-US" sz="2400" b="1" dirty="0">
                  <a:latin typeface="Arial "/>
                </a:endParaRPr>
              </a:p>
            </p:txBody>
          </p:sp>
          <p:sp>
            <p:nvSpPr>
              <p:cNvPr id="15" name="Text 9"/>
              <p:cNvSpPr/>
              <p:nvPr/>
            </p:nvSpPr>
            <p:spPr>
              <a:xfrm>
                <a:off x="1250037" y="4848790"/>
                <a:ext cx="7245787" cy="592693"/>
              </a:xfrm>
              <a:prstGeom prst="rect">
                <a:avLst/>
              </a:prstGeom>
              <a:noFill/>
              <a:ln/>
            </p:spPr>
            <p:txBody>
              <a:bodyPr wrap="square" lIns="0" tIns="0" rIns="0" bIns="0" rtlCol="0" anchor="t"/>
              <a:lstStyle/>
              <a:p>
                <a:pPr marL="0" indent="0" algn="l">
                  <a:lnSpc>
                    <a:spcPct val="110000"/>
                  </a:lnSpc>
                  <a:buNone/>
                </a:pPr>
                <a:r>
                  <a:rPr lang="en-US" sz="2000" dirty="0">
                    <a:latin typeface="Arial "/>
                    <a:ea typeface="Lato" pitchFamily="34" charset="-122"/>
                    <a:cs typeface="Lato" pitchFamily="34" charset="-120"/>
                  </a:rPr>
                  <a:t>Visually inspect for burnt areas, mechanical damage, or overheating. In security systems, inductors may fail due to surges or overload conditions, leaving visible damage.</a:t>
                </a:r>
                <a:endParaRPr lang="en-US" sz="2000" dirty="0">
                  <a:latin typeface="Arial "/>
                </a:endParaRPr>
              </a:p>
            </p:txBody>
          </p:sp>
        </p:grpSp>
        <p:sp>
          <p:nvSpPr>
            <p:cNvPr id="16" name="Shape 10"/>
            <p:cNvSpPr/>
            <p:nvPr/>
          </p:nvSpPr>
          <p:spPr>
            <a:xfrm>
              <a:off x="648176" y="6131851"/>
              <a:ext cx="416719" cy="416719"/>
            </a:xfrm>
            <a:prstGeom prst="roundRect">
              <a:avLst>
                <a:gd name="adj" fmla="val 18668"/>
              </a:avLst>
            </a:prstGeom>
            <a:solidFill>
              <a:srgbClr val="E8E8E3"/>
            </a:solidFill>
            <a:ln w="7620">
              <a:solidFill>
                <a:srgbClr val="CECEC9"/>
              </a:solidFill>
              <a:prstDash val="solid"/>
            </a:ln>
          </p:spPr>
          <p:txBody>
            <a:bodyPr/>
            <a:lstStyle/>
            <a:p>
              <a:endParaRPr lang="en-GB">
                <a:latin typeface="Arial "/>
              </a:endParaRPr>
            </a:p>
          </p:txBody>
        </p:sp>
        <p:pic>
          <p:nvPicPr>
            <p:cNvPr id="17" name="Image 4" descr="preencoded.png"/>
            <p:cNvPicPr>
              <a:picLocks noChangeAspect="1"/>
            </p:cNvPicPr>
            <p:nvPr/>
          </p:nvPicPr>
          <p:blipFill>
            <a:blip r:embed="rId7"/>
            <a:stretch>
              <a:fillRect/>
            </a:stretch>
          </p:blipFill>
          <p:spPr>
            <a:xfrm>
              <a:off x="717649" y="6166617"/>
              <a:ext cx="277773" cy="347186"/>
            </a:xfrm>
            <a:prstGeom prst="rect">
              <a:avLst/>
            </a:prstGeom>
          </p:spPr>
        </p:pic>
        <p:sp>
          <p:nvSpPr>
            <p:cNvPr id="18" name="Text 11"/>
            <p:cNvSpPr/>
            <p:nvPr/>
          </p:nvSpPr>
          <p:spPr>
            <a:xfrm>
              <a:off x="1260920" y="5952732"/>
              <a:ext cx="2315170" cy="289441"/>
            </a:xfrm>
            <a:prstGeom prst="rect">
              <a:avLst/>
            </a:prstGeom>
            <a:noFill/>
            <a:ln/>
          </p:spPr>
          <p:txBody>
            <a:bodyPr wrap="none" lIns="0" tIns="0" rIns="0" bIns="0" rtlCol="0" anchor="t"/>
            <a:lstStyle/>
            <a:p>
              <a:pPr marL="0" indent="0" algn="l">
                <a:lnSpc>
                  <a:spcPts val="2250"/>
                </a:lnSpc>
                <a:buNone/>
              </a:pPr>
              <a:r>
                <a:rPr lang="en-US" sz="2400" b="1" dirty="0">
                  <a:latin typeface="Arial "/>
                  <a:ea typeface="Gelasio" pitchFamily="34" charset="-122"/>
                  <a:cs typeface="Gelasio" pitchFamily="34" charset="-120"/>
                </a:rPr>
                <a:t>Practical application</a:t>
              </a:r>
              <a:endParaRPr lang="en-US" sz="2400" b="1" dirty="0">
                <a:latin typeface="Arial "/>
              </a:endParaRPr>
            </a:p>
          </p:txBody>
        </p:sp>
        <p:sp>
          <p:nvSpPr>
            <p:cNvPr id="19" name="Text 12"/>
            <p:cNvSpPr/>
            <p:nvPr/>
          </p:nvSpPr>
          <p:spPr>
            <a:xfrm>
              <a:off x="1250037" y="6252224"/>
              <a:ext cx="7245787" cy="592693"/>
            </a:xfrm>
            <a:prstGeom prst="rect">
              <a:avLst/>
            </a:prstGeom>
            <a:noFill/>
            <a:ln/>
          </p:spPr>
          <p:txBody>
            <a:bodyPr wrap="square" lIns="0" tIns="0" rIns="0" bIns="0" rtlCol="0" anchor="t"/>
            <a:lstStyle/>
            <a:p>
              <a:pPr marL="0" indent="0" algn="l">
                <a:lnSpc>
                  <a:spcPct val="105000"/>
                </a:lnSpc>
                <a:buNone/>
              </a:pPr>
              <a:r>
                <a:rPr lang="en-US" sz="2000" dirty="0">
                  <a:latin typeface="Arial "/>
                  <a:ea typeface="Lato" pitchFamily="34" charset="-122"/>
                  <a:cs typeface="Lato" pitchFamily="34" charset="-120"/>
                </a:rPr>
                <a:t>In fire alarm systems, inductors are often found in power supply filter circuits and sounder circuits where they reduce electrical noise and improve circuit stability.</a:t>
              </a:r>
              <a:endParaRPr lang="en-US" sz="2000" dirty="0">
                <a:latin typeface="Arial "/>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Testing diodes and LEDs</a:t>
            </a:r>
          </a:p>
        </p:txBody>
      </p:sp>
      <p:sp>
        <p:nvSpPr>
          <p:cNvPr id="3" name="Text 1"/>
          <p:cNvSpPr/>
          <p:nvPr/>
        </p:nvSpPr>
        <p:spPr>
          <a:xfrm>
            <a:off x="390452" y="1775049"/>
            <a:ext cx="2835235" cy="354330"/>
          </a:xfrm>
          <a:prstGeom prst="rect">
            <a:avLst/>
          </a:prstGeom>
          <a:noFill/>
          <a:ln/>
        </p:spPr>
        <p:txBody>
          <a:bodyPr wrap="none" lIns="0" tIns="0" rIns="0" bIns="0" rtlCol="0" anchor="t"/>
          <a:lstStyle/>
          <a:p>
            <a:pPr>
              <a:lnSpc>
                <a:spcPts val="5550"/>
              </a:lnSpc>
            </a:pPr>
            <a:r>
              <a:rPr lang="en-US" sz="2400" b="1">
                <a:latin typeface="Arial" panose="020B0604020202020204" pitchFamily="34" charset="0"/>
                <a:ea typeface="Arial Black Bold" pitchFamily="34" charset="-122"/>
                <a:cs typeface="Arial" panose="020B0604020202020204" pitchFamily="34" charset="0"/>
              </a:rPr>
              <a:t>Diode testing</a:t>
            </a:r>
          </a:p>
        </p:txBody>
      </p:sp>
      <p:sp>
        <p:nvSpPr>
          <p:cNvPr id="4" name="Text 2"/>
          <p:cNvSpPr/>
          <p:nvPr/>
        </p:nvSpPr>
        <p:spPr>
          <a:xfrm>
            <a:off x="390452" y="2526935"/>
            <a:ext cx="13619462" cy="4852566"/>
          </a:xfrm>
          <a:prstGeom prst="rect">
            <a:avLst/>
          </a:prstGeom>
          <a:noFill/>
          <a:ln/>
        </p:spPr>
        <p:txBody>
          <a:bodyPr wrap="square" lIns="0" tIns="0" rIns="0" bIns="0" rtlCol="0" anchor="t"/>
          <a:lstStyle/>
          <a:p>
            <a:pPr marL="0" indent="0" algn="l">
              <a:lnSpc>
                <a:spcPct val="110000"/>
              </a:lnSpc>
              <a:spcAft>
                <a:spcPts val="1200"/>
              </a:spcAft>
              <a:buNone/>
            </a:pPr>
            <a:r>
              <a:rPr lang="en-US" sz="2400" dirty="0">
                <a:latin typeface="Arial "/>
                <a:ea typeface="Lato" pitchFamily="34" charset="-122"/>
                <a:cs typeface="Lato" pitchFamily="34" charset="-120"/>
              </a:rPr>
              <a:t>Set the multimeter to diode test mode (usually marked with a diode symbol).</a:t>
            </a:r>
          </a:p>
          <a:p>
            <a:pPr marL="0" indent="0" algn="l">
              <a:lnSpc>
                <a:spcPct val="110000"/>
              </a:lnSpc>
              <a:spcAft>
                <a:spcPts val="1200"/>
              </a:spcAft>
              <a:buNone/>
            </a:pPr>
            <a:r>
              <a:rPr lang="en-US" sz="2400" dirty="0">
                <a:latin typeface="Arial "/>
                <a:ea typeface="Lato" pitchFamily="34" charset="-122"/>
                <a:cs typeface="Lato" pitchFamily="34" charset="-120"/>
              </a:rPr>
              <a:t>Connect the red probe to the anode and the black probe to the cathode to measure forward voltage drop.</a:t>
            </a:r>
          </a:p>
          <a:p>
            <a:pPr>
              <a:lnSpc>
                <a:spcPct val="110000"/>
              </a:lnSpc>
              <a:spcAft>
                <a:spcPts val="1200"/>
              </a:spcAft>
            </a:pPr>
            <a:r>
              <a:rPr lang="en-US" sz="2400" dirty="0">
                <a:latin typeface="Arial "/>
                <a:ea typeface="Lato" pitchFamily="34" charset="-122"/>
                <a:cs typeface="Lato" pitchFamily="34" charset="-120"/>
              </a:rPr>
              <a:t>A silicon diode typically shows 0.6-0.7V in forward bias. Reverse the probes (black to anode, red to cathode) to check reverse bias - should show "OL" (overload) indicating high resistance.</a:t>
            </a:r>
          </a:p>
          <a:p>
            <a:pPr>
              <a:lnSpc>
                <a:spcPct val="110000"/>
              </a:lnSpc>
              <a:spcAft>
                <a:spcPts val="1200"/>
              </a:spcAft>
            </a:pPr>
            <a:r>
              <a:rPr lang="en-US" sz="2400" dirty="0">
                <a:latin typeface="Arial "/>
                <a:ea typeface="Lato" pitchFamily="34" charset="-122"/>
                <a:cs typeface="Lato" pitchFamily="34" charset="-120"/>
              </a:rPr>
              <a:t>A shorted diode will show near-zero voltage in both directions. An open diode will show "OL" in both directions.</a:t>
            </a:r>
            <a:endParaRPr lang="en-US" sz="2400" dirty="0">
              <a:latin typeface="Arial "/>
            </a:endParaRPr>
          </a:p>
          <a:p>
            <a:pPr>
              <a:lnSpc>
                <a:spcPts val="2850"/>
              </a:lnSpc>
            </a:pPr>
            <a:endParaRPr lang="en-US" sz="2100" dirty="0">
              <a:latin typeface="Arial "/>
            </a:endParaRPr>
          </a:p>
          <a:p>
            <a:pPr marL="0" indent="0" algn="l">
              <a:lnSpc>
                <a:spcPts val="2850"/>
              </a:lnSpc>
              <a:buNone/>
            </a:pPr>
            <a:endParaRPr lang="en-US" sz="2100" dirty="0">
              <a:latin typeface="Arial "/>
            </a:endParaRPr>
          </a:p>
        </p:txBody>
      </p:sp>
      <p:sp>
        <p:nvSpPr>
          <p:cNvPr id="5" name="Text 3"/>
          <p:cNvSpPr/>
          <p:nvPr/>
        </p:nvSpPr>
        <p:spPr>
          <a:xfrm>
            <a:off x="793790" y="4034887"/>
            <a:ext cx="6244709" cy="1451610"/>
          </a:xfrm>
          <a:prstGeom prst="rect">
            <a:avLst/>
          </a:prstGeom>
          <a:noFill/>
          <a:ln/>
        </p:spPr>
        <p:txBody>
          <a:bodyPr wrap="square" lIns="0" tIns="0" rIns="0" bIns="0" rtlCol="0" anchor="t"/>
          <a:lstStyle/>
          <a:p>
            <a:pPr marL="0" indent="0" algn="l">
              <a:lnSpc>
                <a:spcPts val="2850"/>
              </a:lnSpc>
              <a:buNone/>
            </a:pPr>
            <a:endParaRPr lang="en-US" sz="2200">
              <a:latin typeface="Arial "/>
            </a:endParaRPr>
          </a:p>
        </p:txBody>
      </p:sp>
      <p:sp>
        <p:nvSpPr>
          <p:cNvPr id="6" name="Text 4"/>
          <p:cNvSpPr/>
          <p:nvPr/>
        </p:nvSpPr>
        <p:spPr>
          <a:xfrm>
            <a:off x="793790" y="6052542"/>
            <a:ext cx="6244709" cy="725805"/>
          </a:xfrm>
          <a:prstGeom prst="rect">
            <a:avLst/>
          </a:prstGeom>
          <a:noFill/>
          <a:ln/>
        </p:spPr>
        <p:txBody>
          <a:bodyPr wrap="square" lIns="0" tIns="0" rIns="0" bIns="0" rtlCol="0" anchor="t"/>
          <a:lstStyle/>
          <a:p>
            <a:pPr marL="0" indent="0" algn="l">
              <a:lnSpc>
                <a:spcPts val="2850"/>
              </a:lnSpc>
              <a:buNone/>
            </a:pPr>
            <a:endParaRPr lang="en-US" sz="2200">
              <a:latin typeface="Arial "/>
            </a:endParaRPr>
          </a:p>
        </p:txBody>
      </p:sp>
      <p:sp>
        <p:nvSpPr>
          <p:cNvPr id="7" name="Text 5"/>
          <p:cNvSpPr/>
          <p:nvPr/>
        </p:nvSpPr>
        <p:spPr>
          <a:xfrm>
            <a:off x="7591899" y="1294203"/>
            <a:ext cx="2835235" cy="354330"/>
          </a:xfrm>
          <a:prstGeom prst="rect">
            <a:avLst/>
          </a:prstGeom>
          <a:noFill/>
          <a:ln/>
        </p:spPr>
        <p:txBody>
          <a:bodyPr wrap="none" lIns="0" tIns="0" rIns="0" bIns="0" rtlCol="0" anchor="t"/>
          <a:lstStyle/>
          <a:p>
            <a:pPr indent="0">
              <a:lnSpc>
                <a:spcPts val="5550"/>
              </a:lnSpc>
              <a:buNone/>
            </a:pPr>
            <a:endParaRPr lang="en-US" sz="2400" b="1">
              <a:latin typeface="Arial" panose="020B0604020202020204" pitchFamily="34" charset="0"/>
              <a:ea typeface="Arial Black Bold" pitchFamily="34" charset="-122"/>
              <a:cs typeface="Arial" panose="020B0604020202020204" pitchFamily="34" charset="0"/>
            </a:endParaRPr>
          </a:p>
        </p:txBody>
      </p:sp>
      <p:sp>
        <p:nvSpPr>
          <p:cNvPr id="9" name="Text 7"/>
          <p:cNvSpPr/>
          <p:nvPr/>
        </p:nvSpPr>
        <p:spPr>
          <a:xfrm>
            <a:off x="7591900" y="3691944"/>
            <a:ext cx="6244709" cy="1451610"/>
          </a:xfrm>
          <a:prstGeom prst="rect">
            <a:avLst/>
          </a:prstGeom>
          <a:noFill/>
          <a:ln/>
        </p:spPr>
        <p:txBody>
          <a:bodyPr wrap="square" lIns="0" tIns="0" rIns="0" bIns="0" rtlCol="0" anchor="t"/>
          <a:lstStyle/>
          <a:p>
            <a:pPr marL="0" indent="0" algn="l">
              <a:lnSpc>
                <a:spcPts val="2850"/>
              </a:lnSpc>
              <a:buNone/>
            </a:pPr>
            <a:endParaRPr lang="en-US" sz="2200">
              <a:latin typeface="Arial "/>
            </a:endParaRPr>
          </a:p>
        </p:txBody>
      </p:sp>
      <p:sp>
        <p:nvSpPr>
          <p:cNvPr id="10" name="Text 8"/>
          <p:cNvSpPr/>
          <p:nvPr/>
        </p:nvSpPr>
        <p:spPr>
          <a:xfrm>
            <a:off x="7599521" y="5871091"/>
            <a:ext cx="6244709" cy="1088708"/>
          </a:xfrm>
          <a:prstGeom prst="rect">
            <a:avLst/>
          </a:prstGeom>
          <a:noFill/>
          <a:ln/>
        </p:spPr>
        <p:txBody>
          <a:bodyPr wrap="square" lIns="0" tIns="0" rIns="0" bIns="0" rtlCol="0" anchor="t"/>
          <a:lstStyle/>
          <a:p>
            <a:pPr marL="0" indent="0" algn="l">
              <a:lnSpc>
                <a:spcPts val="2850"/>
              </a:lnSpc>
              <a:buNone/>
            </a:pPr>
            <a:endParaRPr lang="en-US" sz="2200">
              <a:latin typeface="Arial "/>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pic>
        <p:nvPicPr>
          <p:cNvPr id="2" name="Image 0" descr="preencoded.png"/>
          <p:cNvPicPr>
            <a:picLocks/>
          </p:cNvPicPr>
          <p:nvPr/>
        </p:nvPicPr>
        <p:blipFill>
          <a:blip r:embed="rId3"/>
          <a:stretch>
            <a:fillRect/>
          </a:stretch>
        </p:blipFill>
        <p:spPr>
          <a:xfrm>
            <a:off x="301225" y="1785528"/>
            <a:ext cx="3483404" cy="5217014"/>
          </a:xfrm>
          <a:prstGeom prst="rect">
            <a:avLst/>
          </a:prstGeom>
        </p:spPr>
      </p:pic>
      <p:sp>
        <p:nvSpPr>
          <p:cNvPr id="3"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48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Overview</a:t>
            </a:r>
            <a:endParaRPr lang="en-US" sz="3600"/>
          </a:p>
        </p:txBody>
      </p:sp>
      <p:grpSp>
        <p:nvGrpSpPr>
          <p:cNvPr id="18" name="Group 17">
            <a:extLst>
              <a:ext uri="{FF2B5EF4-FFF2-40B4-BE49-F238E27FC236}">
                <a16:creationId xmlns:a16="http://schemas.microsoft.com/office/drawing/2014/main" id="{44D0F8AF-6E72-CC0F-6E1A-9B00E67A46D3}"/>
              </a:ext>
            </a:extLst>
          </p:cNvPr>
          <p:cNvGrpSpPr/>
          <p:nvPr/>
        </p:nvGrpSpPr>
        <p:grpSpPr>
          <a:xfrm>
            <a:off x="3987066" y="1758921"/>
            <a:ext cx="8439780" cy="5252142"/>
            <a:chOff x="6178034" y="1457206"/>
            <a:chExt cx="7760732" cy="4742497"/>
          </a:xfrm>
        </p:grpSpPr>
        <p:sp>
          <p:nvSpPr>
            <p:cNvPr id="5" name="Text 1"/>
            <p:cNvSpPr/>
            <p:nvPr/>
          </p:nvSpPr>
          <p:spPr>
            <a:xfrm>
              <a:off x="7462361" y="1654731"/>
              <a:ext cx="2840831" cy="308729"/>
            </a:xfrm>
            <a:prstGeom prst="rect">
              <a:avLst/>
            </a:prstGeom>
            <a:noFill/>
            <a:ln/>
          </p:spPr>
          <p:txBody>
            <a:bodyPr wrap="none" lIns="0" tIns="0" rIns="0" bIns="0" rtlCol="0" anchor="t"/>
            <a:lstStyle/>
            <a:p>
              <a:pPr marL="0" indent="0" algn="l">
                <a:lnSpc>
                  <a:spcPts val="2400"/>
                </a:lnSpc>
                <a:buNone/>
              </a:pPr>
              <a:r>
                <a:rPr lang="en-US" sz="2400" b="1" dirty="0">
                  <a:solidFill>
                    <a:srgbClr val="000000"/>
                  </a:solidFill>
                  <a:latin typeface="Arial" panose="020B0604020202020204" pitchFamily="34" charset="0"/>
                  <a:ea typeface="Arial Black Bold" pitchFamily="34" charset="-122"/>
                  <a:cs typeface="Arial" panose="020B0604020202020204" pitchFamily="34" charset="0"/>
                </a:rPr>
                <a:t>Electrical fundamentals</a:t>
              </a:r>
              <a:endParaRPr lang="en-US" sz="2400" dirty="0"/>
            </a:p>
          </p:txBody>
        </p:sp>
        <p:sp>
          <p:nvSpPr>
            <p:cNvPr id="6" name="Text 2"/>
            <p:cNvSpPr/>
            <p:nvPr/>
          </p:nvSpPr>
          <p:spPr>
            <a:xfrm>
              <a:off x="7462361" y="2081927"/>
              <a:ext cx="6476405" cy="316230"/>
            </a:xfrm>
            <a:prstGeom prst="rect">
              <a:avLst/>
            </a:prstGeom>
            <a:noFill/>
            <a:ln/>
          </p:spPr>
          <p:txBody>
            <a:bodyPr wrap="none" lIns="0" tIns="0" rIns="0" bIns="0" rtlCol="0" anchor="t"/>
            <a:lstStyle/>
            <a:p>
              <a:pPr marL="0" indent="0" algn="l">
                <a:lnSpc>
                  <a:spcPts val="24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Voltage, current, resistance, and power relationships</a:t>
              </a:r>
              <a:endParaRPr lang="en-US" sz="2400"/>
            </a:p>
          </p:txBody>
        </p:sp>
        <p:sp>
          <p:nvSpPr>
            <p:cNvPr id="8" name="Text 3"/>
            <p:cNvSpPr/>
            <p:nvPr/>
          </p:nvSpPr>
          <p:spPr>
            <a:xfrm>
              <a:off x="7462361" y="2840355"/>
              <a:ext cx="2470190" cy="308729"/>
            </a:xfrm>
            <a:prstGeom prst="rect">
              <a:avLst/>
            </a:prstGeom>
            <a:noFill/>
            <a:ln/>
          </p:spPr>
          <p:txBody>
            <a:bodyPr wrap="none" lIns="0" tIns="0" rIns="0" bIns="0" rtlCol="0" anchor="t"/>
            <a:lstStyle/>
            <a:p>
              <a:pPr marL="0" indent="0" algn="l">
                <a:lnSpc>
                  <a:spcPts val="240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Circuit components</a:t>
              </a:r>
              <a:endParaRPr lang="en-US" sz="2400"/>
            </a:p>
          </p:txBody>
        </p:sp>
        <p:sp>
          <p:nvSpPr>
            <p:cNvPr id="9" name="Text 4"/>
            <p:cNvSpPr/>
            <p:nvPr/>
          </p:nvSpPr>
          <p:spPr>
            <a:xfrm>
              <a:off x="7462361" y="3267551"/>
              <a:ext cx="6476405" cy="316230"/>
            </a:xfrm>
            <a:prstGeom prst="rect">
              <a:avLst/>
            </a:prstGeom>
            <a:noFill/>
            <a:ln/>
          </p:spPr>
          <p:txBody>
            <a:bodyPr wrap="none" lIns="0" tIns="0" rIns="0" bIns="0" rtlCol="0" anchor="t"/>
            <a:lstStyle/>
            <a:p>
              <a:pPr marL="0" indent="0" algn="l">
                <a:lnSpc>
                  <a:spcPts val="24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Resistors, capacitors, inductors, and transformers</a:t>
              </a:r>
              <a:endParaRPr lang="en-US" sz="2400"/>
            </a:p>
          </p:txBody>
        </p:sp>
        <p:sp>
          <p:nvSpPr>
            <p:cNvPr id="11" name="Text 5"/>
            <p:cNvSpPr/>
            <p:nvPr/>
          </p:nvSpPr>
          <p:spPr>
            <a:xfrm>
              <a:off x="7462361" y="4025979"/>
              <a:ext cx="3014424" cy="308729"/>
            </a:xfrm>
            <a:prstGeom prst="rect">
              <a:avLst/>
            </a:prstGeom>
            <a:noFill/>
            <a:ln/>
          </p:spPr>
          <p:txBody>
            <a:bodyPr wrap="none" lIns="0" tIns="0" rIns="0" bIns="0" rtlCol="0" anchor="t"/>
            <a:lstStyle/>
            <a:p>
              <a:pPr marL="0" indent="0" algn="l">
                <a:lnSpc>
                  <a:spcPts val="240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Measurement techniques</a:t>
              </a:r>
              <a:endParaRPr lang="en-US" sz="2400"/>
            </a:p>
          </p:txBody>
        </p:sp>
        <p:sp>
          <p:nvSpPr>
            <p:cNvPr id="12" name="Text 6"/>
            <p:cNvSpPr/>
            <p:nvPr/>
          </p:nvSpPr>
          <p:spPr>
            <a:xfrm>
              <a:off x="7462361" y="4453176"/>
              <a:ext cx="6476405" cy="316230"/>
            </a:xfrm>
            <a:prstGeom prst="rect">
              <a:avLst/>
            </a:prstGeom>
            <a:noFill/>
            <a:ln/>
          </p:spPr>
          <p:txBody>
            <a:bodyPr wrap="none" lIns="0" tIns="0" rIns="0" bIns="0" rtlCol="0" anchor="t"/>
            <a:lstStyle/>
            <a:p>
              <a:pPr marL="0" indent="0" algn="l">
                <a:lnSpc>
                  <a:spcPts val="24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Using digital multimeters and testing components</a:t>
              </a:r>
              <a:endParaRPr lang="en-US" sz="2400"/>
            </a:p>
          </p:txBody>
        </p:sp>
        <p:grpSp>
          <p:nvGrpSpPr>
            <p:cNvPr id="17" name="Group 16">
              <a:extLst>
                <a:ext uri="{FF2B5EF4-FFF2-40B4-BE49-F238E27FC236}">
                  <a16:creationId xmlns:a16="http://schemas.microsoft.com/office/drawing/2014/main" id="{AE6BC6CD-EBAC-C824-C58C-2048BD104A71}"/>
                </a:ext>
              </a:extLst>
            </p:cNvPr>
            <p:cNvGrpSpPr/>
            <p:nvPr/>
          </p:nvGrpSpPr>
          <p:grpSpPr>
            <a:xfrm>
              <a:off x="6178034" y="1457206"/>
              <a:ext cx="987981" cy="4742497"/>
              <a:chOff x="6178034" y="1457206"/>
              <a:chExt cx="987981" cy="4742497"/>
            </a:xfrm>
          </p:grpSpPr>
          <p:pic>
            <p:nvPicPr>
              <p:cNvPr id="4" name="Image 1" descr="preencoded.png"/>
              <p:cNvPicPr>
                <a:picLocks noChangeAspect="1"/>
              </p:cNvPicPr>
              <p:nvPr/>
            </p:nvPicPr>
            <p:blipFill>
              <a:blip r:embed="rId4"/>
              <a:stretch>
                <a:fillRect/>
              </a:stretch>
            </p:blipFill>
            <p:spPr>
              <a:xfrm>
                <a:off x="6178034" y="1457206"/>
                <a:ext cx="987981" cy="1185624"/>
              </a:xfrm>
              <a:prstGeom prst="rect">
                <a:avLst/>
              </a:prstGeom>
            </p:spPr>
          </p:pic>
          <p:pic>
            <p:nvPicPr>
              <p:cNvPr id="7" name="Image 2" descr="preencoded.png"/>
              <p:cNvPicPr>
                <a:picLocks noChangeAspect="1"/>
              </p:cNvPicPr>
              <p:nvPr/>
            </p:nvPicPr>
            <p:blipFill>
              <a:blip r:embed="rId5"/>
              <a:stretch>
                <a:fillRect/>
              </a:stretch>
            </p:blipFill>
            <p:spPr>
              <a:xfrm>
                <a:off x="6178034" y="2642830"/>
                <a:ext cx="987981" cy="1185624"/>
              </a:xfrm>
              <a:prstGeom prst="rect">
                <a:avLst/>
              </a:prstGeom>
            </p:spPr>
          </p:pic>
          <p:pic>
            <p:nvPicPr>
              <p:cNvPr id="10" name="Image 3" descr="preencoded.png"/>
              <p:cNvPicPr>
                <a:picLocks noChangeAspect="1"/>
              </p:cNvPicPr>
              <p:nvPr/>
            </p:nvPicPr>
            <p:blipFill>
              <a:blip r:embed="rId6"/>
              <a:stretch>
                <a:fillRect/>
              </a:stretch>
            </p:blipFill>
            <p:spPr>
              <a:xfrm>
                <a:off x="6178034" y="3828455"/>
                <a:ext cx="987981" cy="1185624"/>
              </a:xfrm>
              <a:prstGeom prst="rect">
                <a:avLst/>
              </a:prstGeom>
            </p:spPr>
          </p:pic>
          <p:pic>
            <p:nvPicPr>
              <p:cNvPr id="13" name="Image 4" descr="preencoded.png"/>
              <p:cNvPicPr>
                <a:picLocks noChangeAspect="1"/>
              </p:cNvPicPr>
              <p:nvPr/>
            </p:nvPicPr>
            <p:blipFill>
              <a:blip r:embed="rId7"/>
              <a:stretch>
                <a:fillRect/>
              </a:stretch>
            </p:blipFill>
            <p:spPr>
              <a:xfrm>
                <a:off x="6178034" y="5014079"/>
                <a:ext cx="987981" cy="1185624"/>
              </a:xfrm>
              <a:prstGeom prst="rect">
                <a:avLst/>
              </a:prstGeom>
            </p:spPr>
          </p:pic>
        </p:grpSp>
        <p:sp>
          <p:nvSpPr>
            <p:cNvPr id="14" name="Text 7"/>
            <p:cNvSpPr/>
            <p:nvPr/>
          </p:nvSpPr>
          <p:spPr>
            <a:xfrm>
              <a:off x="7462361" y="5211604"/>
              <a:ext cx="2799636" cy="308729"/>
            </a:xfrm>
            <a:prstGeom prst="rect">
              <a:avLst/>
            </a:prstGeom>
            <a:noFill/>
            <a:ln/>
          </p:spPr>
          <p:txBody>
            <a:bodyPr wrap="none" lIns="0" tIns="0" rIns="0" bIns="0" rtlCol="0" anchor="t"/>
            <a:lstStyle/>
            <a:p>
              <a:pPr marL="0" indent="0" algn="l">
                <a:lnSpc>
                  <a:spcPts val="240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Semiconductor devices</a:t>
              </a:r>
              <a:endParaRPr lang="en-US" sz="2400"/>
            </a:p>
          </p:txBody>
        </p:sp>
        <p:sp>
          <p:nvSpPr>
            <p:cNvPr id="15" name="Text 8"/>
            <p:cNvSpPr/>
            <p:nvPr/>
          </p:nvSpPr>
          <p:spPr>
            <a:xfrm>
              <a:off x="7462361" y="5638800"/>
              <a:ext cx="6476405" cy="316230"/>
            </a:xfrm>
            <a:prstGeom prst="rect">
              <a:avLst/>
            </a:prstGeom>
            <a:noFill/>
            <a:ln/>
          </p:spPr>
          <p:txBody>
            <a:bodyPr wrap="none" lIns="0" tIns="0" rIns="0" bIns="0" rtlCol="0" anchor="t"/>
            <a:lstStyle/>
            <a:p>
              <a:pPr marL="0" indent="0" algn="l">
                <a:lnSpc>
                  <a:spcPts val="24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Diodes, LEDs, and transistors</a:t>
              </a:r>
              <a:endParaRPr lang="en-US" sz="2400"/>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361437-C5F0-E440-C3EF-50985AE60C2C}"/>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084FB5E9-A3EC-4617-7AD6-507E9279D5F2}"/>
              </a:ext>
            </a:extLst>
          </p:cNvPr>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Testing diodes and LEDs</a:t>
            </a:r>
          </a:p>
        </p:txBody>
      </p:sp>
      <p:sp>
        <p:nvSpPr>
          <p:cNvPr id="5" name="Text 3">
            <a:extLst>
              <a:ext uri="{FF2B5EF4-FFF2-40B4-BE49-F238E27FC236}">
                <a16:creationId xmlns:a16="http://schemas.microsoft.com/office/drawing/2014/main" id="{5B1A1957-C153-A816-19AC-9D31106ACE81}"/>
              </a:ext>
            </a:extLst>
          </p:cNvPr>
          <p:cNvSpPr/>
          <p:nvPr/>
        </p:nvSpPr>
        <p:spPr>
          <a:xfrm>
            <a:off x="793790" y="4034887"/>
            <a:ext cx="6244709" cy="1451610"/>
          </a:xfrm>
          <a:prstGeom prst="rect">
            <a:avLst/>
          </a:prstGeom>
          <a:noFill/>
          <a:ln/>
        </p:spPr>
        <p:txBody>
          <a:bodyPr wrap="square" lIns="0" tIns="0" rIns="0" bIns="0" rtlCol="0" anchor="t"/>
          <a:lstStyle/>
          <a:p>
            <a:pPr marL="0" indent="0" algn="l">
              <a:lnSpc>
                <a:spcPts val="2850"/>
              </a:lnSpc>
              <a:buNone/>
            </a:pPr>
            <a:endParaRPr lang="en-US" sz="2200">
              <a:latin typeface="Arial "/>
            </a:endParaRPr>
          </a:p>
        </p:txBody>
      </p:sp>
      <p:sp>
        <p:nvSpPr>
          <p:cNvPr id="6" name="Text 4">
            <a:extLst>
              <a:ext uri="{FF2B5EF4-FFF2-40B4-BE49-F238E27FC236}">
                <a16:creationId xmlns:a16="http://schemas.microsoft.com/office/drawing/2014/main" id="{3C440102-8C3B-B3BB-9528-77097C25E373}"/>
              </a:ext>
            </a:extLst>
          </p:cNvPr>
          <p:cNvSpPr/>
          <p:nvPr/>
        </p:nvSpPr>
        <p:spPr>
          <a:xfrm>
            <a:off x="793790" y="6052542"/>
            <a:ext cx="6244709" cy="725805"/>
          </a:xfrm>
          <a:prstGeom prst="rect">
            <a:avLst/>
          </a:prstGeom>
          <a:noFill/>
          <a:ln/>
        </p:spPr>
        <p:txBody>
          <a:bodyPr wrap="square" lIns="0" tIns="0" rIns="0" bIns="0" rtlCol="0" anchor="t"/>
          <a:lstStyle/>
          <a:p>
            <a:pPr marL="0" indent="0" algn="l">
              <a:lnSpc>
                <a:spcPts val="2850"/>
              </a:lnSpc>
              <a:buNone/>
            </a:pPr>
            <a:endParaRPr lang="en-US" sz="2200">
              <a:latin typeface="Arial "/>
            </a:endParaRPr>
          </a:p>
        </p:txBody>
      </p:sp>
      <p:sp>
        <p:nvSpPr>
          <p:cNvPr id="7" name="Text 5">
            <a:extLst>
              <a:ext uri="{FF2B5EF4-FFF2-40B4-BE49-F238E27FC236}">
                <a16:creationId xmlns:a16="http://schemas.microsoft.com/office/drawing/2014/main" id="{7C0B9803-F8C0-7C23-136B-CACB07624EFB}"/>
              </a:ext>
            </a:extLst>
          </p:cNvPr>
          <p:cNvSpPr/>
          <p:nvPr/>
        </p:nvSpPr>
        <p:spPr>
          <a:xfrm>
            <a:off x="421467" y="1747572"/>
            <a:ext cx="2835235" cy="354330"/>
          </a:xfrm>
          <a:prstGeom prst="rect">
            <a:avLst/>
          </a:prstGeom>
          <a:noFill/>
          <a:ln/>
        </p:spPr>
        <p:txBody>
          <a:bodyPr wrap="none" lIns="0" tIns="0" rIns="0" bIns="0" rtlCol="0" anchor="t"/>
          <a:lstStyle/>
          <a:p>
            <a:pPr indent="0">
              <a:lnSpc>
                <a:spcPts val="5550"/>
              </a:lnSpc>
              <a:buNone/>
            </a:pPr>
            <a:r>
              <a:rPr lang="en-US" sz="2400" b="1">
                <a:latin typeface="Arial" panose="020B0604020202020204" pitchFamily="34" charset="0"/>
                <a:ea typeface="Arial Black Bold" pitchFamily="34" charset="-122"/>
                <a:cs typeface="Arial" panose="020B0604020202020204" pitchFamily="34" charset="0"/>
              </a:rPr>
              <a:t>LED testing</a:t>
            </a:r>
          </a:p>
        </p:txBody>
      </p:sp>
      <p:sp>
        <p:nvSpPr>
          <p:cNvPr id="8" name="Text 6">
            <a:extLst>
              <a:ext uri="{FF2B5EF4-FFF2-40B4-BE49-F238E27FC236}">
                <a16:creationId xmlns:a16="http://schemas.microsoft.com/office/drawing/2014/main" id="{28C3BB1E-417E-2F96-5CB0-C116D14A0C20}"/>
              </a:ext>
            </a:extLst>
          </p:cNvPr>
          <p:cNvSpPr/>
          <p:nvPr/>
        </p:nvSpPr>
        <p:spPr>
          <a:xfrm>
            <a:off x="421467" y="2546762"/>
            <a:ext cx="13779603" cy="5068323"/>
          </a:xfrm>
          <a:prstGeom prst="rect">
            <a:avLst/>
          </a:prstGeom>
          <a:noFill/>
          <a:ln/>
        </p:spPr>
        <p:txBody>
          <a:bodyPr wrap="square" lIns="0" tIns="0" rIns="0" bIns="0" rtlCol="0" anchor="t"/>
          <a:lstStyle/>
          <a:p>
            <a:pPr marL="0" indent="0" algn="l">
              <a:lnSpc>
                <a:spcPct val="110000"/>
              </a:lnSpc>
              <a:spcAft>
                <a:spcPts val="1200"/>
              </a:spcAft>
              <a:buNone/>
            </a:pPr>
            <a:r>
              <a:rPr lang="en-US" sz="2400" dirty="0">
                <a:latin typeface="Arial "/>
                <a:ea typeface="Lato" pitchFamily="34" charset="-122"/>
                <a:cs typeface="Lato" pitchFamily="34" charset="-120"/>
              </a:rPr>
              <a:t>LEDs are tested similarly to diodes but have higher forward voltage drops: </a:t>
            </a:r>
          </a:p>
          <a:p>
            <a:pPr marL="342900" indent="-342900" algn="l">
              <a:lnSpc>
                <a:spcPct val="110000"/>
              </a:lnSpc>
              <a:spcAft>
                <a:spcPts val="1200"/>
              </a:spcAft>
              <a:buFont typeface="Arial" panose="020B0604020202020204" pitchFamily="34" charset="0"/>
              <a:buChar char="•"/>
            </a:pPr>
            <a:r>
              <a:rPr lang="en-US" sz="2400" dirty="0">
                <a:latin typeface="Arial "/>
                <a:ea typeface="Lato" pitchFamily="34" charset="-122"/>
                <a:cs typeface="Lato" pitchFamily="34" charset="-120"/>
              </a:rPr>
              <a:t>Red LEDs typically 1.8-2.2V</a:t>
            </a:r>
          </a:p>
          <a:p>
            <a:pPr marL="342900" indent="-342900" algn="l">
              <a:lnSpc>
                <a:spcPct val="110000"/>
              </a:lnSpc>
              <a:spcAft>
                <a:spcPts val="1200"/>
              </a:spcAft>
              <a:buFont typeface="Arial" panose="020B0604020202020204" pitchFamily="34" charset="0"/>
              <a:buChar char="•"/>
            </a:pPr>
            <a:r>
              <a:rPr lang="en-US" sz="2400" dirty="0">
                <a:latin typeface="Arial "/>
                <a:ea typeface="Lato" pitchFamily="34" charset="-122"/>
                <a:cs typeface="Lato" pitchFamily="34" charset="-120"/>
              </a:rPr>
              <a:t>Green 2.0-2.5V</a:t>
            </a:r>
          </a:p>
          <a:p>
            <a:pPr marL="342900" indent="-342900" algn="l">
              <a:lnSpc>
                <a:spcPct val="110000"/>
              </a:lnSpc>
              <a:spcAft>
                <a:spcPts val="1200"/>
              </a:spcAft>
              <a:buFont typeface="Arial" panose="020B0604020202020204" pitchFamily="34" charset="0"/>
              <a:buChar char="•"/>
            </a:pPr>
            <a:r>
              <a:rPr lang="en-US" sz="2400" dirty="0">
                <a:latin typeface="Arial "/>
                <a:ea typeface="Lato" pitchFamily="34" charset="-122"/>
                <a:cs typeface="Lato" pitchFamily="34" charset="-120"/>
              </a:rPr>
              <a:t>Blue/white 2.5-3.3V.</a:t>
            </a:r>
          </a:p>
          <a:p>
            <a:pPr>
              <a:lnSpc>
                <a:spcPct val="110000"/>
              </a:lnSpc>
              <a:spcAft>
                <a:spcPts val="1200"/>
              </a:spcAft>
            </a:pPr>
            <a:r>
              <a:rPr lang="en-US" sz="2400" dirty="0">
                <a:latin typeface="Arial "/>
                <a:ea typeface="Lato" pitchFamily="34" charset="-122"/>
                <a:cs typeface="Lato" pitchFamily="34" charset="-120"/>
              </a:rPr>
              <a:t>Some multimeters can supply enough current in diode test mode to illuminate the LED, providing a visual confirmation of functionality. However, current-limiting resistors should be used for full brightness testing.</a:t>
            </a:r>
          </a:p>
          <a:p>
            <a:pPr>
              <a:lnSpc>
                <a:spcPct val="110000"/>
              </a:lnSpc>
              <a:spcAft>
                <a:spcPts val="1200"/>
              </a:spcAft>
            </a:pPr>
            <a:r>
              <a:rPr lang="en-US" sz="2400" dirty="0">
                <a:latin typeface="Arial "/>
                <a:ea typeface="Lato" pitchFamily="34" charset="-122"/>
                <a:cs typeface="Lato" pitchFamily="34" charset="-120"/>
              </a:rPr>
              <a:t>In fire alarm panels, status LEDs are critical indicators. Failed LEDs can lead to misinterpretation of system status, making regular testing essential.</a:t>
            </a:r>
            <a:endParaRPr lang="en-US" sz="2400" dirty="0">
              <a:latin typeface="Arial "/>
            </a:endParaRPr>
          </a:p>
          <a:p>
            <a:pPr>
              <a:lnSpc>
                <a:spcPts val="2850"/>
              </a:lnSpc>
            </a:pPr>
            <a:endParaRPr lang="en-US" sz="2100" dirty="0">
              <a:latin typeface="Arial "/>
            </a:endParaRPr>
          </a:p>
          <a:p>
            <a:pPr marL="0" indent="0" algn="l">
              <a:lnSpc>
                <a:spcPts val="2850"/>
              </a:lnSpc>
              <a:buNone/>
            </a:pPr>
            <a:endParaRPr lang="en-US" sz="2100" dirty="0">
              <a:latin typeface="Arial "/>
            </a:endParaRPr>
          </a:p>
        </p:txBody>
      </p:sp>
      <p:sp>
        <p:nvSpPr>
          <p:cNvPr id="9" name="Text 7">
            <a:extLst>
              <a:ext uri="{FF2B5EF4-FFF2-40B4-BE49-F238E27FC236}">
                <a16:creationId xmlns:a16="http://schemas.microsoft.com/office/drawing/2014/main" id="{C0BB780E-AF41-78BB-C2CF-F030EDD510AA}"/>
              </a:ext>
            </a:extLst>
          </p:cNvPr>
          <p:cNvSpPr/>
          <p:nvPr/>
        </p:nvSpPr>
        <p:spPr>
          <a:xfrm>
            <a:off x="7591900" y="3691944"/>
            <a:ext cx="6244709" cy="1451610"/>
          </a:xfrm>
          <a:prstGeom prst="rect">
            <a:avLst/>
          </a:prstGeom>
          <a:noFill/>
          <a:ln/>
        </p:spPr>
        <p:txBody>
          <a:bodyPr wrap="square" lIns="0" tIns="0" rIns="0" bIns="0" rtlCol="0" anchor="t"/>
          <a:lstStyle/>
          <a:p>
            <a:pPr marL="0" indent="0" algn="l">
              <a:lnSpc>
                <a:spcPts val="2850"/>
              </a:lnSpc>
              <a:buNone/>
            </a:pPr>
            <a:endParaRPr lang="en-US" sz="2200">
              <a:latin typeface="Arial "/>
            </a:endParaRPr>
          </a:p>
        </p:txBody>
      </p:sp>
      <p:sp>
        <p:nvSpPr>
          <p:cNvPr id="10" name="Text 8">
            <a:extLst>
              <a:ext uri="{FF2B5EF4-FFF2-40B4-BE49-F238E27FC236}">
                <a16:creationId xmlns:a16="http://schemas.microsoft.com/office/drawing/2014/main" id="{027B3287-DB97-5ECE-159A-3F9F96546820}"/>
              </a:ext>
            </a:extLst>
          </p:cNvPr>
          <p:cNvSpPr/>
          <p:nvPr/>
        </p:nvSpPr>
        <p:spPr>
          <a:xfrm>
            <a:off x="7599521" y="5871091"/>
            <a:ext cx="6244709" cy="1088708"/>
          </a:xfrm>
          <a:prstGeom prst="rect">
            <a:avLst/>
          </a:prstGeom>
          <a:noFill/>
          <a:ln/>
        </p:spPr>
        <p:txBody>
          <a:bodyPr wrap="square" lIns="0" tIns="0" rIns="0" bIns="0" rtlCol="0" anchor="t"/>
          <a:lstStyle/>
          <a:p>
            <a:pPr marL="0" indent="0" algn="l">
              <a:lnSpc>
                <a:spcPts val="2850"/>
              </a:lnSpc>
              <a:buNone/>
            </a:pPr>
            <a:endParaRPr lang="en-US" sz="2200">
              <a:latin typeface="Arial "/>
            </a:endParaRPr>
          </a:p>
        </p:txBody>
      </p:sp>
    </p:spTree>
    <p:extLst>
      <p:ext uri="{BB962C8B-B14F-4D97-AF65-F5344CB8AC3E}">
        <p14:creationId xmlns:p14="http://schemas.microsoft.com/office/powerpoint/2010/main" val="35872699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name="Slide 16">
    <p:spTree>
      <p:nvGrpSpPr>
        <p:cNvPr id="1" name=""/>
        <p:cNvGrpSpPr/>
        <p:nvPr/>
      </p:nvGrpSpPr>
      <p:grpSpPr>
        <a:xfrm>
          <a:off x="0" y="0"/>
          <a:ext cx="0" cy="0"/>
          <a:chOff x="0" y="0"/>
          <a:chExt cx="0" cy="0"/>
        </a:xfrm>
      </p:grpSpPr>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470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Capacitors: Energy storage elements</a:t>
            </a:r>
            <a:endParaRPr lang="en-US" sz="3600"/>
          </a:p>
        </p:txBody>
      </p:sp>
      <p:grpSp>
        <p:nvGrpSpPr>
          <p:cNvPr id="25" name="Group 24">
            <a:extLst>
              <a:ext uri="{FF2B5EF4-FFF2-40B4-BE49-F238E27FC236}">
                <a16:creationId xmlns:a16="http://schemas.microsoft.com/office/drawing/2014/main" id="{6B0F9077-D2E7-27B0-4E0C-C01D2A5D343E}"/>
              </a:ext>
            </a:extLst>
          </p:cNvPr>
          <p:cNvGrpSpPr/>
          <p:nvPr/>
        </p:nvGrpSpPr>
        <p:grpSpPr>
          <a:xfrm>
            <a:off x="669012" y="2331601"/>
            <a:ext cx="13211413" cy="4548068"/>
            <a:chOff x="702231" y="1505069"/>
            <a:chExt cx="13211413" cy="4548068"/>
          </a:xfrm>
        </p:grpSpPr>
        <p:sp>
          <p:nvSpPr>
            <p:cNvPr id="5" name="Text 2"/>
            <p:cNvSpPr/>
            <p:nvPr/>
          </p:nvSpPr>
          <p:spPr>
            <a:xfrm>
              <a:off x="5005507" y="1696164"/>
              <a:ext cx="2389227" cy="298609"/>
            </a:xfrm>
            <a:prstGeom prst="rect">
              <a:avLst/>
            </a:prstGeom>
            <a:noFill/>
            <a:ln/>
          </p:spPr>
          <p:txBody>
            <a:bodyPr wrap="none" lIns="0" tIns="0" rIns="0" bIns="0" rtlCol="0" anchor="t"/>
            <a:lstStyle/>
            <a:p>
              <a:pPr marL="0" indent="0" algn="l">
                <a:lnSpc>
                  <a:spcPts val="23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Energy storage</a:t>
              </a:r>
              <a:endParaRPr lang="en-US" sz="2400"/>
            </a:p>
          </p:txBody>
        </p:sp>
        <p:sp>
          <p:nvSpPr>
            <p:cNvPr id="6" name="Text 3"/>
            <p:cNvSpPr/>
            <p:nvPr/>
          </p:nvSpPr>
          <p:spPr>
            <a:xfrm>
              <a:off x="5005507" y="2109430"/>
              <a:ext cx="3377684" cy="305753"/>
            </a:xfrm>
            <a:prstGeom prst="rect">
              <a:avLst/>
            </a:prstGeom>
            <a:noFill/>
            <a:ln/>
          </p:spPr>
          <p:txBody>
            <a:bodyPr wrap="none" lIns="0" tIns="0" rIns="0" bIns="0" rtlCol="0" anchor="t"/>
            <a:lstStyle/>
            <a:p>
              <a:pPr marL="0" indent="0" algn="l">
                <a:lnSpc>
                  <a:spcPts val="24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Stores electrical charge for later release</a:t>
              </a:r>
              <a:endParaRPr lang="en-US" sz="2400"/>
            </a:p>
          </p:txBody>
        </p:sp>
        <p:sp>
          <p:nvSpPr>
            <p:cNvPr id="7" name="Shape 4"/>
            <p:cNvSpPr/>
            <p:nvPr/>
          </p:nvSpPr>
          <p:spPr>
            <a:xfrm>
              <a:off x="4862155" y="2620566"/>
              <a:ext cx="9051488" cy="11430"/>
            </a:xfrm>
            <a:prstGeom prst="roundRect">
              <a:avLst>
                <a:gd name="adj" fmla="val 702377"/>
              </a:avLst>
            </a:prstGeom>
            <a:solidFill>
              <a:srgbClr val="CBCBCC"/>
            </a:solidFill>
            <a:ln/>
          </p:spPr>
          <p:txBody>
            <a:bodyPr/>
            <a:lstStyle/>
            <a:p>
              <a:endParaRPr lang="en-GB" sz="2000"/>
            </a:p>
          </p:txBody>
        </p:sp>
        <p:sp>
          <p:nvSpPr>
            <p:cNvPr id="10" name="Text 5"/>
            <p:cNvSpPr/>
            <p:nvPr/>
          </p:nvSpPr>
          <p:spPr>
            <a:xfrm>
              <a:off x="5827990" y="2845118"/>
              <a:ext cx="2389227" cy="298609"/>
            </a:xfrm>
            <a:prstGeom prst="rect">
              <a:avLst/>
            </a:prstGeom>
            <a:noFill/>
            <a:ln/>
          </p:spPr>
          <p:txBody>
            <a:bodyPr wrap="none" lIns="0" tIns="0" rIns="0" bIns="0" rtlCol="0" anchor="t"/>
            <a:lstStyle/>
            <a:p>
              <a:pPr marL="0" indent="0" algn="l">
                <a:lnSpc>
                  <a:spcPts val="23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Signal filtering</a:t>
              </a:r>
              <a:endParaRPr lang="en-US" sz="2400"/>
            </a:p>
          </p:txBody>
        </p:sp>
        <p:sp>
          <p:nvSpPr>
            <p:cNvPr id="11" name="Text 6"/>
            <p:cNvSpPr/>
            <p:nvPr/>
          </p:nvSpPr>
          <p:spPr>
            <a:xfrm>
              <a:off x="5827990" y="3258383"/>
              <a:ext cx="3101340" cy="305753"/>
            </a:xfrm>
            <a:prstGeom prst="rect">
              <a:avLst/>
            </a:prstGeom>
            <a:noFill/>
            <a:ln/>
          </p:spPr>
          <p:txBody>
            <a:bodyPr wrap="none" lIns="0" tIns="0" rIns="0" bIns="0" rtlCol="0" anchor="t"/>
            <a:lstStyle/>
            <a:p>
              <a:pPr marL="0" indent="0" algn="l">
                <a:lnSpc>
                  <a:spcPts val="24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Blocks DC while allowing AC to pass</a:t>
              </a:r>
              <a:endParaRPr lang="en-US" sz="2400"/>
            </a:p>
          </p:txBody>
        </p:sp>
        <p:sp>
          <p:nvSpPr>
            <p:cNvPr id="12" name="Shape 7"/>
            <p:cNvSpPr/>
            <p:nvPr/>
          </p:nvSpPr>
          <p:spPr>
            <a:xfrm>
              <a:off x="5684639" y="3769519"/>
              <a:ext cx="8229005" cy="11430"/>
            </a:xfrm>
            <a:prstGeom prst="roundRect">
              <a:avLst>
                <a:gd name="adj" fmla="val 702377"/>
              </a:avLst>
            </a:prstGeom>
            <a:solidFill>
              <a:srgbClr val="CBCBCC"/>
            </a:solidFill>
            <a:ln/>
          </p:spPr>
          <p:txBody>
            <a:bodyPr/>
            <a:lstStyle/>
            <a:p>
              <a:endParaRPr lang="en-GB" sz="2000"/>
            </a:p>
          </p:txBody>
        </p:sp>
        <p:sp>
          <p:nvSpPr>
            <p:cNvPr id="15" name="Text 8"/>
            <p:cNvSpPr/>
            <p:nvPr/>
          </p:nvSpPr>
          <p:spPr>
            <a:xfrm>
              <a:off x="6650474" y="3994071"/>
              <a:ext cx="2389227" cy="298609"/>
            </a:xfrm>
            <a:prstGeom prst="rect">
              <a:avLst/>
            </a:prstGeom>
            <a:noFill/>
            <a:ln/>
          </p:spPr>
          <p:txBody>
            <a:bodyPr wrap="none" lIns="0" tIns="0" rIns="0" bIns="0" rtlCol="0" anchor="t"/>
            <a:lstStyle/>
            <a:p>
              <a:pPr marL="0" indent="0" algn="l">
                <a:lnSpc>
                  <a:spcPts val="23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Timing circuits</a:t>
              </a:r>
              <a:endParaRPr lang="en-US" sz="2400"/>
            </a:p>
          </p:txBody>
        </p:sp>
        <p:sp>
          <p:nvSpPr>
            <p:cNvPr id="16" name="Text 9"/>
            <p:cNvSpPr/>
            <p:nvPr/>
          </p:nvSpPr>
          <p:spPr>
            <a:xfrm>
              <a:off x="6650474" y="4407337"/>
              <a:ext cx="3101221" cy="305753"/>
            </a:xfrm>
            <a:prstGeom prst="rect">
              <a:avLst/>
            </a:prstGeom>
            <a:noFill/>
            <a:ln/>
          </p:spPr>
          <p:txBody>
            <a:bodyPr wrap="none" lIns="0" tIns="0" rIns="0" bIns="0" rtlCol="0" anchor="t"/>
            <a:lstStyle/>
            <a:p>
              <a:pPr marL="0" indent="0" algn="l">
                <a:lnSpc>
                  <a:spcPts val="24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Controls time constants in oscillators</a:t>
              </a:r>
              <a:endParaRPr lang="en-US" sz="2400"/>
            </a:p>
          </p:txBody>
        </p:sp>
        <p:sp>
          <p:nvSpPr>
            <p:cNvPr id="17" name="Shape 10"/>
            <p:cNvSpPr/>
            <p:nvPr/>
          </p:nvSpPr>
          <p:spPr>
            <a:xfrm>
              <a:off x="6507123" y="4918472"/>
              <a:ext cx="7406521" cy="11430"/>
            </a:xfrm>
            <a:prstGeom prst="roundRect">
              <a:avLst>
                <a:gd name="adj" fmla="val 702377"/>
              </a:avLst>
            </a:prstGeom>
            <a:solidFill>
              <a:srgbClr val="CBCBCC"/>
            </a:solidFill>
            <a:ln/>
          </p:spPr>
          <p:txBody>
            <a:bodyPr/>
            <a:lstStyle/>
            <a:p>
              <a:endParaRPr lang="en-GB" sz="2000"/>
            </a:p>
          </p:txBody>
        </p:sp>
        <p:grpSp>
          <p:nvGrpSpPr>
            <p:cNvPr id="24" name="Group 23">
              <a:extLst>
                <a:ext uri="{FF2B5EF4-FFF2-40B4-BE49-F238E27FC236}">
                  <a16:creationId xmlns:a16="http://schemas.microsoft.com/office/drawing/2014/main" id="{8CC4FB17-782E-CE21-BC6B-D615FD5E7F4E}"/>
                </a:ext>
              </a:extLst>
            </p:cNvPr>
            <p:cNvGrpSpPr/>
            <p:nvPr/>
          </p:nvGrpSpPr>
          <p:grpSpPr>
            <a:xfrm>
              <a:off x="702231" y="1505069"/>
              <a:ext cx="6579632" cy="4548068"/>
              <a:chOff x="702231" y="1505069"/>
              <a:chExt cx="6579632" cy="4548068"/>
            </a:xfrm>
          </p:grpSpPr>
          <p:pic>
            <p:nvPicPr>
              <p:cNvPr id="3" name="Image 0" descr="preencoded.png"/>
              <p:cNvPicPr>
                <a:picLocks noChangeAspect="1"/>
              </p:cNvPicPr>
              <p:nvPr/>
            </p:nvPicPr>
            <p:blipFill>
              <a:blip r:embed="rId3"/>
              <a:stretch>
                <a:fillRect/>
              </a:stretch>
            </p:blipFill>
            <p:spPr>
              <a:xfrm>
                <a:off x="3169563" y="1505069"/>
                <a:ext cx="1644848" cy="1101209"/>
              </a:xfrm>
              <a:prstGeom prst="rect">
                <a:avLst/>
              </a:prstGeom>
            </p:spPr>
          </p:pic>
          <p:sp>
            <p:nvSpPr>
              <p:cNvPr id="4" name="Text 1"/>
              <p:cNvSpPr/>
              <p:nvPr/>
            </p:nvSpPr>
            <p:spPr>
              <a:xfrm>
                <a:off x="3857625" y="2024063"/>
                <a:ext cx="268724" cy="335994"/>
              </a:xfrm>
              <a:prstGeom prst="rect">
                <a:avLst/>
              </a:prstGeom>
              <a:noFill/>
              <a:ln/>
            </p:spPr>
            <p:txBody>
              <a:bodyPr wrap="none" lIns="0" tIns="0" rIns="0" bIns="0" rtlCol="0" anchor="t"/>
              <a:lstStyle/>
              <a:p>
                <a:pPr marL="0" indent="0" algn="ctr">
                  <a:lnSpc>
                    <a:spcPts val="3350"/>
                  </a:lnSpc>
                  <a:buNone/>
                </a:pPr>
                <a:r>
                  <a:rPr lang="en-US" sz="2000" b="1">
                    <a:solidFill>
                      <a:srgbClr val="000000"/>
                    </a:solidFill>
                    <a:latin typeface="Arial" panose="020B0604020202020204" pitchFamily="34" charset="0"/>
                    <a:ea typeface="Arial Black Bold" pitchFamily="34" charset="-122"/>
                    <a:cs typeface="Arial" panose="020B0604020202020204" pitchFamily="34" charset="0"/>
                  </a:rPr>
                  <a:t>1</a:t>
                </a:r>
                <a:endParaRPr lang="en-US" sz="2000"/>
              </a:p>
            </p:txBody>
          </p:sp>
          <p:pic>
            <p:nvPicPr>
              <p:cNvPr id="8" name="Image 1" descr="preencoded.png"/>
              <p:cNvPicPr>
                <a:picLocks noChangeAspect="1"/>
              </p:cNvPicPr>
              <p:nvPr/>
            </p:nvPicPr>
            <p:blipFill>
              <a:blip r:embed="rId4"/>
              <a:stretch>
                <a:fillRect/>
              </a:stretch>
            </p:blipFill>
            <p:spPr>
              <a:xfrm>
                <a:off x="2347079" y="2654022"/>
                <a:ext cx="3289816" cy="1101209"/>
              </a:xfrm>
              <a:prstGeom prst="rect">
                <a:avLst/>
              </a:prstGeom>
            </p:spPr>
          </p:pic>
          <p:pic>
            <p:nvPicPr>
              <p:cNvPr id="9" name="Image 2" descr="preencoded.png"/>
              <p:cNvPicPr>
                <a:picLocks noChangeAspect="1"/>
              </p:cNvPicPr>
              <p:nvPr/>
            </p:nvPicPr>
            <p:blipFill>
              <a:blip r:embed="rId5"/>
              <a:stretch>
                <a:fillRect/>
              </a:stretch>
            </p:blipFill>
            <p:spPr>
              <a:xfrm>
                <a:off x="3857625" y="3036570"/>
                <a:ext cx="268724" cy="335994"/>
              </a:xfrm>
              <a:prstGeom prst="rect">
                <a:avLst/>
              </a:prstGeom>
            </p:spPr>
          </p:pic>
          <p:pic>
            <p:nvPicPr>
              <p:cNvPr id="13" name="Image 3" descr="preencoded.png"/>
              <p:cNvPicPr>
                <a:picLocks noChangeAspect="1"/>
              </p:cNvPicPr>
              <p:nvPr/>
            </p:nvPicPr>
            <p:blipFill>
              <a:blip r:embed="rId6"/>
              <a:stretch>
                <a:fillRect/>
              </a:stretch>
            </p:blipFill>
            <p:spPr>
              <a:xfrm>
                <a:off x="1524595" y="3802975"/>
                <a:ext cx="4934783" cy="1101209"/>
              </a:xfrm>
              <a:prstGeom prst="rect">
                <a:avLst/>
              </a:prstGeom>
            </p:spPr>
          </p:pic>
          <p:pic>
            <p:nvPicPr>
              <p:cNvPr id="14" name="Image 4" descr="preencoded.png"/>
              <p:cNvPicPr>
                <a:picLocks noChangeAspect="1"/>
              </p:cNvPicPr>
              <p:nvPr/>
            </p:nvPicPr>
            <p:blipFill>
              <a:blip r:embed="rId7"/>
              <a:stretch>
                <a:fillRect/>
              </a:stretch>
            </p:blipFill>
            <p:spPr>
              <a:xfrm>
                <a:off x="3857506" y="4185523"/>
                <a:ext cx="268724" cy="335994"/>
              </a:xfrm>
              <a:prstGeom prst="rect">
                <a:avLst/>
              </a:prstGeom>
            </p:spPr>
          </p:pic>
          <p:pic>
            <p:nvPicPr>
              <p:cNvPr id="18" name="Image 5" descr="preencoded.png"/>
              <p:cNvPicPr>
                <a:picLocks noChangeAspect="1"/>
              </p:cNvPicPr>
              <p:nvPr/>
            </p:nvPicPr>
            <p:blipFill>
              <a:blip r:embed="rId8"/>
              <a:stretch>
                <a:fillRect/>
              </a:stretch>
            </p:blipFill>
            <p:spPr>
              <a:xfrm>
                <a:off x="702231" y="4951928"/>
                <a:ext cx="6579632" cy="1101209"/>
              </a:xfrm>
              <a:prstGeom prst="rect">
                <a:avLst/>
              </a:prstGeom>
            </p:spPr>
          </p:pic>
          <p:sp>
            <p:nvSpPr>
              <p:cNvPr id="19" name="Text 11"/>
              <p:cNvSpPr/>
              <p:nvPr/>
            </p:nvSpPr>
            <p:spPr>
              <a:xfrm>
                <a:off x="3857625" y="5334476"/>
                <a:ext cx="268724" cy="335994"/>
              </a:xfrm>
              <a:prstGeom prst="rect">
                <a:avLst/>
              </a:prstGeom>
              <a:noFill/>
              <a:ln/>
            </p:spPr>
            <p:txBody>
              <a:bodyPr wrap="none" lIns="0" tIns="0" rIns="0" bIns="0" rtlCol="0" anchor="t"/>
              <a:lstStyle/>
              <a:p>
                <a:pPr marL="0" indent="0" algn="ctr">
                  <a:lnSpc>
                    <a:spcPts val="3350"/>
                  </a:lnSpc>
                  <a:buNone/>
                </a:pPr>
                <a:r>
                  <a:rPr lang="en-US" sz="2000" b="1">
                    <a:solidFill>
                      <a:srgbClr val="000000"/>
                    </a:solidFill>
                    <a:latin typeface="Arial" panose="020B0604020202020204" pitchFamily="34" charset="0"/>
                    <a:ea typeface="Arial Black Bold" pitchFamily="34" charset="-122"/>
                    <a:cs typeface="Arial" panose="020B0604020202020204" pitchFamily="34" charset="0"/>
                  </a:rPr>
                  <a:t>4</a:t>
                </a:r>
                <a:endParaRPr lang="en-US" sz="2000"/>
              </a:p>
            </p:txBody>
          </p:sp>
        </p:grpSp>
        <p:sp>
          <p:nvSpPr>
            <p:cNvPr id="20" name="Text 12"/>
            <p:cNvSpPr/>
            <p:nvPr/>
          </p:nvSpPr>
          <p:spPr>
            <a:xfrm>
              <a:off x="7472958" y="5143024"/>
              <a:ext cx="2389227" cy="298609"/>
            </a:xfrm>
            <a:prstGeom prst="rect">
              <a:avLst/>
            </a:prstGeom>
            <a:noFill/>
            <a:ln/>
          </p:spPr>
          <p:txBody>
            <a:bodyPr wrap="none" lIns="0" tIns="0" rIns="0" bIns="0" rtlCol="0" anchor="t"/>
            <a:lstStyle/>
            <a:p>
              <a:pPr marL="0" indent="0" algn="l">
                <a:lnSpc>
                  <a:spcPts val="23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Power smoothing</a:t>
              </a:r>
              <a:endParaRPr lang="en-US" sz="2400"/>
            </a:p>
          </p:txBody>
        </p:sp>
        <p:sp>
          <p:nvSpPr>
            <p:cNvPr id="21" name="Text 13"/>
            <p:cNvSpPr/>
            <p:nvPr/>
          </p:nvSpPr>
          <p:spPr>
            <a:xfrm>
              <a:off x="7472958" y="5556290"/>
              <a:ext cx="2804398" cy="305753"/>
            </a:xfrm>
            <a:prstGeom prst="rect">
              <a:avLst/>
            </a:prstGeom>
            <a:noFill/>
            <a:ln/>
          </p:spPr>
          <p:txBody>
            <a:bodyPr wrap="none" lIns="0" tIns="0" rIns="0" bIns="0" rtlCol="0" anchor="t"/>
            <a:lstStyle/>
            <a:p>
              <a:pPr marL="0" indent="0" algn="l">
                <a:lnSpc>
                  <a:spcPts val="24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Reduces ripple in power supplies</a:t>
              </a:r>
              <a:endParaRPr lang="en-US" sz="2400"/>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6A535C-F65A-6726-6987-339E710D7FAB}"/>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01103679-77B0-C76E-0ECA-B2F938D093BF}"/>
              </a:ext>
            </a:extLst>
          </p:cNvPr>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470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Capacitors: Energy storage elements</a:t>
            </a:r>
            <a:endParaRPr lang="en-US" sz="3600"/>
          </a:p>
        </p:txBody>
      </p:sp>
      <p:sp>
        <p:nvSpPr>
          <p:cNvPr id="22" name="Text 14">
            <a:extLst>
              <a:ext uri="{FF2B5EF4-FFF2-40B4-BE49-F238E27FC236}">
                <a16:creationId xmlns:a16="http://schemas.microsoft.com/office/drawing/2014/main" id="{8CA0F414-DB7C-2685-4C09-080A15423B10}"/>
              </a:ext>
            </a:extLst>
          </p:cNvPr>
          <p:cNvSpPr/>
          <p:nvPr/>
        </p:nvSpPr>
        <p:spPr>
          <a:xfrm>
            <a:off x="301223" y="1980508"/>
            <a:ext cx="13382119" cy="626019"/>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Capacitors are fundamental components in virtually all electronic circuits, including fire and security systems. </a:t>
            </a:r>
          </a:p>
          <a:p>
            <a:pPr marL="0" indent="0" algn="l">
              <a:lnSpc>
                <a:spcPct val="110000"/>
              </a:lnSpc>
              <a:buNone/>
            </a:pPr>
            <a:endParaRPr lang="en-US" sz="2400" dirty="0">
              <a:solidFill>
                <a:srgbClr val="000000"/>
              </a:solidFill>
              <a:latin typeface="Arial" panose="020B0604020202020204" pitchFamily="34" charset="0"/>
              <a:ea typeface="Arial Black" pitchFamily="34" charset="-122"/>
              <a:cs typeface="Arial" panose="020B0604020202020204" pitchFamily="34" charset="0"/>
            </a:endParaRPr>
          </a:p>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They maintain stable voltage in power supplies, provide energy for alarm sounders during voltage dips, and help filter out electrical noise that could cause false alarms.</a:t>
            </a:r>
          </a:p>
          <a:p>
            <a:pPr marL="0" indent="0" algn="l">
              <a:lnSpc>
                <a:spcPct val="110000"/>
              </a:lnSpc>
              <a:buNone/>
            </a:pPr>
            <a:endParaRPr lang="en-US" sz="2400" dirty="0">
              <a:solidFill>
                <a:srgbClr val="000000"/>
              </a:solidFill>
              <a:latin typeface="Arial" panose="020B0604020202020204" pitchFamily="34" charset="0"/>
              <a:cs typeface="Arial" panose="020B0604020202020204" pitchFamily="34" charset="0"/>
            </a:endParaRPr>
          </a:p>
          <a:p>
            <a:pPr>
              <a:lnSpc>
                <a:spcPct val="110000"/>
              </a:lnSpc>
            </a:pPr>
            <a:r>
              <a:rPr lang="en-US" sz="2400" dirty="0">
                <a:solidFill>
                  <a:srgbClr val="000000"/>
                </a:solidFill>
                <a:latin typeface="Arial"/>
                <a:ea typeface="Arial Black" pitchFamily="34" charset="-122"/>
                <a:cs typeface="Arial"/>
              </a:rPr>
              <a:t>In security systems, capacitors often support backup power systems and help maintain circuit operation during brief power interruptions, providing critical continuity for life safety functions.</a:t>
            </a:r>
            <a:endParaRPr lang="en-US" sz="2400" dirty="0"/>
          </a:p>
        </p:txBody>
      </p:sp>
    </p:spTree>
    <p:extLst>
      <p:ext uri="{BB962C8B-B14F-4D97-AF65-F5344CB8AC3E}">
        <p14:creationId xmlns:p14="http://schemas.microsoft.com/office/powerpoint/2010/main" val="17790725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93790" y="760571"/>
            <a:ext cx="6176724" cy="708779"/>
          </a:xfrm>
          <a:prstGeom prst="rect">
            <a:avLst/>
          </a:prstGeom>
          <a:noFill/>
          <a:ln/>
        </p:spPr>
        <p:txBody>
          <a:bodyPr wrap="none" lIns="0" tIns="0" rIns="0" bIns="0" rtlCol="0" anchor="t"/>
          <a:lstStyle/>
          <a:p>
            <a:pPr marL="0" marR="0" lvl="0" indent="0" algn="l" defTabSz="914400" rtl="0" eaLnBrk="1" fontAlgn="auto" latinLnBrk="0" hangingPunct="1">
              <a:lnSpc>
                <a:spcPts val="5550"/>
              </a:lnSpc>
              <a:spcBef>
                <a:spcPts val="0"/>
              </a:spcBef>
              <a:spcAft>
                <a:spcPts val="0"/>
              </a:spcAft>
              <a:buClrTx/>
              <a:buSzTx/>
              <a:buFontTx/>
              <a:buNone/>
              <a:tabLst/>
              <a:defRPr/>
            </a:pPr>
            <a:endParaRPr lang="en-US" sz="3600" b="1">
              <a:solidFill>
                <a:srgbClr val="FC4421"/>
              </a:solidFill>
              <a:latin typeface="Arial" panose="020B0604020202020204" pitchFamily="34" charset="0"/>
              <a:ea typeface="Arial Black Bold" pitchFamily="34" charset="-122"/>
              <a:cs typeface="Arial" panose="020B0604020202020204" pitchFamily="34" charset="0"/>
            </a:endParaRPr>
          </a:p>
        </p:txBody>
      </p:sp>
      <p:sp>
        <p:nvSpPr>
          <p:cNvPr id="3" name="Text 1"/>
          <p:cNvSpPr/>
          <p:nvPr/>
        </p:nvSpPr>
        <p:spPr>
          <a:xfrm>
            <a:off x="1857256" y="2098834"/>
            <a:ext cx="2835235" cy="354330"/>
          </a:xfrm>
          <a:prstGeom prst="rect">
            <a:avLst/>
          </a:prstGeom>
          <a:noFill/>
          <a:ln/>
        </p:spPr>
        <p:txBody>
          <a:bodyPr wrap="none" lIns="0" tIns="0" rIns="0" bIns="0" rtlCol="0" anchor="t"/>
          <a:lstStyle/>
          <a:p>
            <a:pPr marL="0" marR="0" lvl="0" indent="0" algn="r"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Definition</a:t>
            </a:r>
            <a:endParaRPr kumimoji="0" lang="en-US" sz="2400" b="1" i="0" u="none" strike="noStrike" kern="1200" cap="none" spc="0" normalizeH="0" baseline="0" noProof="0">
              <a:ln>
                <a:noFill/>
              </a:ln>
              <a:effectLst/>
              <a:uLnTx/>
              <a:uFillTx/>
              <a:latin typeface="Arial "/>
            </a:endParaRPr>
          </a:p>
        </p:txBody>
      </p:sp>
      <p:sp>
        <p:nvSpPr>
          <p:cNvPr id="4" name="Text 2"/>
          <p:cNvSpPr/>
          <p:nvPr/>
        </p:nvSpPr>
        <p:spPr>
          <a:xfrm>
            <a:off x="793790" y="2529292"/>
            <a:ext cx="3898702" cy="1451610"/>
          </a:xfrm>
          <a:prstGeom prst="rect">
            <a:avLst/>
          </a:prstGeom>
          <a:noFill/>
          <a:ln/>
        </p:spPr>
        <p:txBody>
          <a:bodyPr wrap="square" lIns="0" tIns="0" rIns="0" bIns="0" rtlCol="0" anchor="t"/>
          <a:lstStyle/>
          <a:p>
            <a:pPr marL="0" marR="0" lvl="0" indent="0" algn="r" defTabSz="914400" rtl="0" eaLnBrk="1" fontAlgn="auto" latinLnBrk="0" hangingPunct="1">
              <a:lnSpc>
                <a:spcPts val="285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Devices that store electrical energy in an electric field between a pair of conductors separated by an insulating material (dielectric)</a:t>
            </a:r>
            <a:endParaRPr kumimoji="0" lang="en-US" sz="2400" b="0" i="0" u="none" strike="noStrike" kern="1200" cap="none" spc="0" normalizeH="0" baseline="0" noProof="0">
              <a:ln>
                <a:noFill/>
              </a:ln>
              <a:effectLst/>
              <a:uLnTx/>
              <a:uFillTx/>
              <a:latin typeface="Arial "/>
            </a:endParaRPr>
          </a:p>
        </p:txBody>
      </p:sp>
      <p:pic>
        <p:nvPicPr>
          <p:cNvPr id="5" name="Image 0" descr="preencoded.png"/>
          <p:cNvPicPr>
            <a:picLocks noChangeAspect="1"/>
          </p:cNvPicPr>
          <p:nvPr/>
        </p:nvPicPr>
        <p:blipFill>
          <a:blip r:embed="rId3"/>
          <a:stretch>
            <a:fillRect/>
          </a:stretch>
        </p:blipFill>
        <p:spPr>
          <a:xfrm>
            <a:off x="5032653" y="1922978"/>
            <a:ext cx="4564975" cy="4564975"/>
          </a:xfrm>
          <a:prstGeom prst="rect">
            <a:avLst/>
          </a:prstGeom>
        </p:spPr>
      </p:pic>
      <p:pic>
        <p:nvPicPr>
          <p:cNvPr id="6" name="Image 1" descr="preencoded.png"/>
          <p:cNvPicPr>
            <a:picLocks noChangeAspect="1"/>
          </p:cNvPicPr>
          <p:nvPr/>
        </p:nvPicPr>
        <p:blipFill>
          <a:blip r:embed="rId4"/>
          <a:stretch>
            <a:fillRect/>
          </a:stretch>
        </p:blipFill>
        <p:spPr>
          <a:xfrm>
            <a:off x="6226731" y="2686050"/>
            <a:ext cx="339328" cy="424220"/>
          </a:xfrm>
          <a:prstGeom prst="rect">
            <a:avLst/>
          </a:prstGeom>
        </p:spPr>
      </p:pic>
      <p:sp>
        <p:nvSpPr>
          <p:cNvPr id="7" name="Text 3"/>
          <p:cNvSpPr/>
          <p:nvPr/>
        </p:nvSpPr>
        <p:spPr>
          <a:xfrm>
            <a:off x="9890044" y="2098834"/>
            <a:ext cx="2835235" cy="354330"/>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Construction</a:t>
            </a:r>
            <a:endParaRPr kumimoji="0" lang="en-US" sz="2400" b="1" i="0" u="none" strike="noStrike" kern="1200" cap="none" spc="0" normalizeH="0" baseline="0" noProof="0">
              <a:ln>
                <a:noFill/>
              </a:ln>
              <a:effectLst/>
              <a:uLnTx/>
              <a:uFillTx/>
              <a:latin typeface="Arial "/>
            </a:endParaRPr>
          </a:p>
        </p:txBody>
      </p:sp>
      <p:sp>
        <p:nvSpPr>
          <p:cNvPr id="8" name="Text 4"/>
          <p:cNvSpPr/>
          <p:nvPr/>
        </p:nvSpPr>
        <p:spPr>
          <a:xfrm>
            <a:off x="9890044" y="2598511"/>
            <a:ext cx="3898821" cy="1088708"/>
          </a:xfrm>
          <a:prstGeom prst="rect">
            <a:avLst/>
          </a:prstGeom>
          <a:noFill/>
          <a:ln/>
        </p:spPr>
        <p:txBody>
          <a:bodyPr wrap="square" lIns="0" tIns="0" rIns="0" bIns="0" rtlCol="0" anchor="t"/>
          <a:lstStyle/>
          <a:p>
            <a:pPr marL="0" marR="0" lvl="0" indent="0" algn="l" defTabSz="914400" rtl="0" eaLnBrk="1" fontAlgn="auto" latinLnBrk="0" hangingPunct="1">
              <a:lnSpc>
                <a:spcPts val="285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Two conductive plates separated by a dielectric material such as ceramic, paper, plastic, or electrolyte</a:t>
            </a:r>
            <a:endParaRPr kumimoji="0" lang="en-US" sz="2400" b="0" i="0" u="none" strike="noStrike" kern="1200" cap="none" spc="0" normalizeH="0" baseline="0" noProof="0">
              <a:ln>
                <a:noFill/>
              </a:ln>
              <a:effectLst/>
              <a:uLnTx/>
              <a:uFillTx/>
              <a:latin typeface="Arial "/>
            </a:endParaRPr>
          </a:p>
        </p:txBody>
      </p:sp>
      <p:pic>
        <p:nvPicPr>
          <p:cNvPr id="9" name="Image 2" descr="preencoded.png"/>
          <p:cNvPicPr>
            <a:picLocks noChangeAspect="1"/>
          </p:cNvPicPr>
          <p:nvPr/>
        </p:nvPicPr>
        <p:blipFill>
          <a:blip r:embed="rId5"/>
          <a:stretch>
            <a:fillRect/>
          </a:stretch>
        </p:blipFill>
        <p:spPr>
          <a:xfrm>
            <a:off x="5032653" y="1922978"/>
            <a:ext cx="4564975" cy="4564975"/>
          </a:xfrm>
          <a:prstGeom prst="rect">
            <a:avLst/>
          </a:prstGeom>
        </p:spPr>
      </p:pic>
      <p:pic>
        <p:nvPicPr>
          <p:cNvPr id="10" name="Image 3" descr="preencoded.png"/>
          <p:cNvPicPr>
            <a:picLocks noChangeAspect="1"/>
          </p:cNvPicPr>
          <p:nvPr/>
        </p:nvPicPr>
        <p:blipFill>
          <a:blip r:embed="rId6"/>
          <a:stretch>
            <a:fillRect/>
          </a:stretch>
        </p:blipFill>
        <p:spPr>
          <a:xfrm>
            <a:off x="8452604" y="3074551"/>
            <a:ext cx="339328" cy="424220"/>
          </a:xfrm>
          <a:prstGeom prst="rect">
            <a:avLst/>
          </a:prstGeom>
        </p:spPr>
      </p:pic>
      <p:sp>
        <p:nvSpPr>
          <p:cNvPr id="11" name="Text 5"/>
          <p:cNvSpPr/>
          <p:nvPr/>
        </p:nvSpPr>
        <p:spPr>
          <a:xfrm>
            <a:off x="9890045" y="4893175"/>
            <a:ext cx="2835235" cy="354330"/>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Function</a:t>
            </a:r>
            <a:endParaRPr kumimoji="0" lang="en-US" sz="2400" b="1" i="0" u="none" strike="noStrike" kern="1200" cap="none" spc="0" normalizeH="0" baseline="0" noProof="0">
              <a:ln>
                <a:noFill/>
              </a:ln>
              <a:effectLst/>
              <a:uLnTx/>
              <a:uFillTx/>
              <a:latin typeface="Arial "/>
            </a:endParaRPr>
          </a:p>
        </p:txBody>
      </p:sp>
      <p:sp>
        <p:nvSpPr>
          <p:cNvPr id="12" name="Text 6"/>
          <p:cNvSpPr/>
          <p:nvPr/>
        </p:nvSpPr>
        <p:spPr>
          <a:xfrm>
            <a:off x="9890045" y="5336143"/>
            <a:ext cx="3898821" cy="725805"/>
          </a:xfrm>
          <a:prstGeom prst="rect">
            <a:avLst/>
          </a:prstGeom>
          <a:noFill/>
          <a:ln/>
        </p:spPr>
        <p:txBody>
          <a:bodyPr wrap="square" lIns="0" tIns="0" rIns="0" bIns="0" rtlCol="0" anchor="t"/>
          <a:lstStyle/>
          <a:p>
            <a:pPr marL="0" marR="0" lvl="0" indent="0" algn="l" defTabSz="914400" rtl="0" eaLnBrk="1" fontAlgn="auto" latinLnBrk="0" hangingPunct="1">
              <a:lnSpc>
                <a:spcPts val="285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Store energy, block DC while allowing AC, filter signals, and timing operations</a:t>
            </a:r>
            <a:endParaRPr kumimoji="0" lang="en-US" sz="2400" b="0" i="0" u="none" strike="noStrike" kern="1200" cap="none" spc="0" normalizeH="0" baseline="0" noProof="0">
              <a:ln>
                <a:noFill/>
              </a:ln>
              <a:effectLst/>
              <a:uLnTx/>
              <a:uFillTx/>
              <a:latin typeface="Arial "/>
            </a:endParaRPr>
          </a:p>
        </p:txBody>
      </p:sp>
      <p:pic>
        <p:nvPicPr>
          <p:cNvPr id="13" name="Image 4" descr="preencoded.png"/>
          <p:cNvPicPr>
            <a:picLocks noChangeAspect="1"/>
          </p:cNvPicPr>
          <p:nvPr/>
        </p:nvPicPr>
        <p:blipFill>
          <a:blip r:embed="rId7"/>
          <a:stretch>
            <a:fillRect/>
          </a:stretch>
        </p:blipFill>
        <p:spPr>
          <a:xfrm>
            <a:off x="5032653" y="1922978"/>
            <a:ext cx="4564975" cy="4564975"/>
          </a:xfrm>
          <a:prstGeom prst="rect">
            <a:avLst/>
          </a:prstGeom>
        </p:spPr>
      </p:pic>
      <p:pic>
        <p:nvPicPr>
          <p:cNvPr id="14" name="Image 5" descr="preencoded.png"/>
          <p:cNvPicPr>
            <a:picLocks noChangeAspect="1"/>
          </p:cNvPicPr>
          <p:nvPr/>
        </p:nvPicPr>
        <p:blipFill>
          <a:blip r:embed="rId8"/>
          <a:stretch>
            <a:fillRect/>
          </a:stretch>
        </p:blipFill>
        <p:spPr>
          <a:xfrm>
            <a:off x="8064103" y="5300424"/>
            <a:ext cx="339328" cy="424220"/>
          </a:xfrm>
          <a:prstGeom prst="rect">
            <a:avLst/>
          </a:prstGeom>
        </p:spPr>
      </p:pic>
      <p:sp>
        <p:nvSpPr>
          <p:cNvPr id="15" name="Text 7"/>
          <p:cNvSpPr/>
          <p:nvPr/>
        </p:nvSpPr>
        <p:spPr>
          <a:xfrm>
            <a:off x="1794629" y="5019184"/>
            <a:ext cx="2835235" cy="354330"/>
          </a:xfrm>
          <a:prstGeom prst="rect">
            <a:avLst/>
          </a:prstGeom>
          <a:noFill/>
          <a:ln/>
        </p:spPr>
        <p:txBody>
          <a:bodyPr wrap="none" lIns="0" tIns="0" rIns="0" bIns="0" rtlCol="0" anchor="t"/>
          <a:lstStyle/>
          <a:p>
            <a:pPr marL="0" marR="0" lvl="0" indent="0" algn="r"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Applications</a:t>
            </a:r>
            <a:endParaRPr kumimoji="0" lang="en-US" sz="2200" b="1" i="0" u="none" strike="noStrike" kern="1200" cap="none" spc="0" normalizeH="0" baseline="0" noProof="0">
              <a:ln>
                <a:noFill/>
              </a:ln>
              <a:effectLst/>
              <a:uLnTx/>
              <a:uFillTx/>
              <a:latin typeface="Arial "/>
            </a:endParaRPr>
          </a:p>
        </p:txBody>
      </p:sp>
      <p:sp>
        <p:nvSpPr>
          <p:cNvPr id="16" name="Text 8"/>
          <p:cNvSpPr/>
          <p:nvPr/>
        </p:nvSpPr>
        <p:spPr>
          <a:xfrm>
            <a:off x="427962" y="5443721"/>
            <a:ext cx="4264529" cy="1088708"/>
          </a:xfrm>
          <a:prstGeom prst="rect">
            <a:avLst/>
          </a:prstGeom>
          <a:noFill/>
          <a:ln/>
        </p:spPr>
        <p:txBody>
          <a:bodyPr wrap="square" lIns="0" tIns="0" rIns="0" bIns="0" rtlCol="0" anchor="t"/>
          <a:lstStyle/>
          <a:p>
            <a:pPr marL="0" marR="0" lvl="0" indent="0" algn="r" defTabSz="914400" rtl="0" eaLnBrk="1" fontAlgn="auto" latinLnBrk="0" hangingPunct="1">
              <a:lnSpc>
                <a:spcPts val="285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Power supply filtering, timing circuits, coupling/decoupling, and energy storage in security systems</a:t>
            </a:r>
            <a:endParaRPr kumimoji="0" lang="en-US" sz="2400" b="0" i="0" u="none" strike="noStrike" kern="1200" cap="none" spc="0" normalizeH="0" baseline="0" noProof="0">
              <a:ln>
                <a:noFill/>
              </a:ln>
              <a:effectLst/>
              <a:uLnTx/>
              <a:uFillTx/>
              <a:latin typeface="Arial "/>
            </a:endParaRPr>
          </a:p>
        </p:txBody>
      </p:sp>
      <p:pic>
        <p:nvPicPr>
          <p:cNvPr id="17" name="Image 6" descr="preencoded.png"/>
          <p:cNvPicPr>
            <a:picLocks noChangeAspect="1"/>
          </p:cNvPicPr>
          <p:nvPr/>
        </p:nvPicPr>
        <p:blipFill>
          <a:blip r:embed="rId9"/>
          <a:stretch>
            <a:fillRect/>
          </a:stretch>
        </p:blipFill>
        <p:spPr>
          <a:xfrm>
            <a:off x="5032653" y="1922978"/>
            <a:ext cx="4564975" cy="4564975"/>
          </a:xfrm>
          <a:prstGeom prst="rect">
            <a:avLst/>
          </a:prstGeom>
        </p:spPr>
      </p:pic>
      <p:pic>
        <p:nvPicPr>
          <p:cNvPr id="18" name="Image 7" descr="preencoded.png"/>
          <p:cNvPicPr>
            <a:picLocks noChangeAspect="1"/>
          </p:cNvPicPr>
          <p:nvPr/>
        </p:nvPicPr>
        <p:blipFill>
          <a:blip r:embed="rId10"/>
          <a:stretch>
            <a:fillRect/>
          </a:stretch>
        </p:blipFill>
        <p:spPr>
          <a:xfrm>
            <a:off x="5838230" y="4911923"/>
            <a:ext cx="339328" cy="424220"/>
          </a:xfrm>
          <a:prstGeom prst="rect">
            <a:avLst/>
          </a:prstGeom>
        </p:spPr>
      </p:pic>
      <p:sp>
        <p:nvSpPr>
          <p:cNvPr id="20" name="Title 19">
            <a:extLst>
              <a:ext uri="{FF2B5EF4-FFF2-40B4-BE49-F238E27FC236}">
                <a16:creationId xmlns:a16="http://schemas.microsoft.com/office/drawing/2014/main" id="{06EA5C54-D72C-300B-723F-452A3BFDDB92}"/>
              </a:ext>
            </a:extLst>
          </p:cNvPr>
          <p:cNvSpPr>
            <a:spLocks noGrp="1"/>
          </p:cNvSpPr>
          <p:nvPr>
            <p:ph type="title"/>
          </p:nvPr>
        </p:nvSpPr>
        <p:spPr>
          <a:xfrm>
            <a:off x="301224" y="1112590"/>
            <a:ext cx="13899846" cy="646331"/>
          </a:xfrm>
        </p:spPr>
        <p:txBody>
          <a:bodyPr/>
          <a:lstStyle/>
          <a:p>
            <a:r>
              <a:rPr lang="en-US" sz="3600">
                <a:latin typeface="Arial" panose="020B0604020202020204" pitchFamily="34" charset="0"/>
                <a:ea typeface="Arial Black Bold" pitchFamily="34" charset="-122"/>
              </a:rPr>
              <a:t>Capacitors: Introduction</a:t>
            </a:r>
            <a:endParaRPr lang="en-GB" sz="36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ABC0F1-9BA4-941E-94EB-6E8F67ECA31C}"/>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126895BC-566B-B073-A327-29E14143FB1B}"/>
              </a:ext>
            </a:extLst>
          </p:cNvPr>
          <p:cNvSpPr/>
          <p:nvPr/>
        </p:nvSpPr>
        <p:spPr>
          <a:xfrm>
            <a:off x="793790" y="760571"/>
            <a:ext cx="6176724" cy="708779"/>
          </a:xfrm>
          <a:prstGeom prst="rect">
            <a:avLst/>
          </a:prstGeom>
          <a:noFill/>
          <a:ln/>
        </p:spPr>
        <p:txBody>
          <a:bodyPr wrap="none" lIns="0" tIns="0" rIns="0" bIns="0" rtlCol="0" anchor="t"/>
          <a:lstStyle/>
          <a:p>
            <a:pPr marL="0" marR="0" lvl="0" indent="0" algn="l" defTabSz="914400" rtl="0" eaLnBrk="1" fontAlgn="auto" latinLnBrk="0" hangingPunct="1">
              <a:lnSpc>
                <a:spcPts val="5550"/>
              </a:lnSpc>
              <a:spcBef>
                <a:spcPts val="0"/>
              </a:spcBef>
              <a:spcAft>
                <a:spcPts val="0"/>
              </a:spcAft>
              <a:buClrTx/>
              <a:buSzTx/>
              <a:buFontTx/>
              <a:buNone/>
              <a:tabLst/>
              <a:defRPr/>
            </a:pPr>
            <a:endParaRPr lang="en-US" sz="3600" b="1">
              <a:solidFill>
                <a:srgbClr val="FC4421"/>
              </a:solidFill>
              <a:latin typeface="Arial" panose="020B0604020202020204" pitchFamily="34" charset="0"/>
              <a:ea typeface="Arial Black Bold" pitchFamily="34" charset="-122"/>
              <a:cs typeface="Arial" panose="020B0604020202020204" pitchFamily="34" charset="0"/>
            </a:endParaRPr>
          </a:p>
        </p:txBody>
      </p:sp>
      <p:sp>
        <p:nvSpPr>
          <p:cNvPr id="19" name="Text 9">
            <a:extLst>
              <a:ext uri="{FF2B5EF4-FFF2-40B4-BE49-F238E27FC236}">
                <a16:creationId xmlns:a16="http://schemas.microsoft.com/office/drawing/2014/main" id="{71670B65-3BF3-0EF5-F406-D2615B4571BC}"/>
              </a:ext>
            </a:extLst>
          </p:cNvPr>
          <p:cNvSpPr/>
          <p:nvPr/>
        </p:nvSpPr>
        <p:spPr>
          <a:xfrm>
            <a:off x="390329" y="2110940"/>
            <a:ext cx="11821726" cy="725805"/>
          </a:xfrm>
          <a:prstGeom prst="rect">
            <a:avLst/>
          </a:prstGeom>
          <a:noFill/>
          <a:ln/>
        </p:spPr>
        <p:txBody>
          <a:bodyPr wrap="square" lIns="0" tIns="0" rIns="0" bIns="0" rtlCol="0" anchor="t"/>
          <a:lstStyle/>
          <a:p>
            <a:pPr lvl="0">
              <a:lnSpc>
                <a:spcPct val="110000"/>
              </a:lnSpc>
              <a:spcAft>
                <a:spcPts val="1200"/>
              </a:spcAf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In fire and security systems, capacitors serve several critical functions:</a:t>
            </a:r>
          </a:p>
          <a:p>
            <a:pPr marL="342900" lvl="0" indent="-342900">
              <a:lnSpc>
                <a:spcPct val="110000"/>
              </a:lnSpc>
              <a:spcAft>
                <a:spcPts val="1200"/>
              </a:spcAft>
              <a:buFont typeface="Arial" panose="020B0604020202020204" pitchFamily="34" charset="0"/>
              <a:buChar char="•"/>
              <a:defRPr/>
            </a:pPr>
            <a:r>
              <a:rPr lang="en-GB" sz="2400">
                <a:latin typeface="Arial "/>
                <a:ea typeface="Lato" pitchFamily="34" charset="-122"/>
                <a:cs typeface="Lato" pitchFamily="34" charset="-120"/>
              </a:rPr>
              <a:t>stabilising power supplies by filtering out voltage fluctuations</a:t>
            </a:r>
          </a:p>
          <a:p>
            <a:pPr marL="342900" lvl="0" indent="-342900">
              <a:lnSpc>
                <a:spcPct val="110000"/>
              </a:lnSpc>
              <a:spcAft>
                <a:spcPts val="1200"/>
              </a:spcAft>
              <a:buFont typeface="Arial" panose="020B0604020202020204" pitchFamily="34" charset="0"/>
              <a:buChar char="•"/>
              <a:defRPr/>
            </a:pPr>
            <a:r>
              <a:rPr lang="en-GB" sz="2400">
                <a:latin typeface="Arial "/>
                <a:ea typeface="Lato" pitchFamily="34" charset="-122"/>
                <a:cs typeface="Lato" pitchFamily="34" charset="-120"/>
              </a:rPr>
              <a:t>creating time delays in alarm verification circuits</a:t>
            </a:r>
          </a:p>
          <a:p>
            <a:pPr marL="342900" lvl="0" indent="-342900">
              <a:lnSpc>
                <a:spcPct val="110000"/>
              </a:lnSpc>
              <a:spcAft>
                <a:spcPts val="1200"/>
              </a:spcAft>
              <a:buFont typeface="Arial" panose="020B0604020202020204" pitchFamily="34" charset="0"/>
              <a:buChar char="•"/>
              <a:defRPr/>
            </a:pPr>
            <a:r>
              <a:rPr lang="en-GB" sz="2400">
                <a:latin typeface="Arial "/>
                <a:ea typeface="Lato" pitchFamily="34" charset="-122"/>
                <a:cs typeface="Lato" pitchFamily="34" charset="-120"/>
              </a:rPr>
              <a:t>providing</a:t>
            </a:r>
            <a:r>
              <a:rPr kumimoji="0" lang="en-US" sz="2400" b="0" i="0" u="none" strike="noStrike" kern="1200" cap="none" spc="0" normalizeH="0" baseline="0" noProof="0">
                <a:ln>
                  <a:noFill/>
                </a:ln>
                <a:effectLst/>
                <a:uLnTx/>
                <a:uFillTx/>
                <a:latin typeface="Arial "/>
                <a:ea typeface="Lato" pitchFamily="34" charset="-122"/>
                <a:cs typeface="Lato" pitchFamily="34" charset="-120"/>
              </a:rPr>
              <a:t> momentary backup power during brief interruptions</a:t>
            </a:r>
            <a:r>
              <a:rPr kumimoji="0" lang="en-US" sz="2000" b="0" i="0" u="none" strike="noStrike" kern="1200" cap="none" spc="0" normalizeH="0" baseline="0" noProof="0">
                <a:ln>
                  <a:noFill/>
                </a:ln>
                <a:effectLst/>
                <a:uLnTx/>
                <a:uFillTx/>
                <a:latin typeface="Arial "/>
                <a:ea typeface="Lato" pitchFamily="34" charset="-122"/>
                <a:cs typeface="Lato" pitchFamily="34" charset="-120"/>
              </a:rPr>
              <a:t>.</a:t>
            </a:r>
            <a:endParaRPr kumimoji="0" lang="en-US" sz="2000" b="0" i="0" u="none" strike="noStrike" kern="1200" cap="none" spc="0" normalizeH="0" baseline="0" noProof="0">
              <a:ln>
                <a:noFill/>
              </a:ln>
              <a:effectLst/>
              <a:uLnTx/>
              <a:uFillTx/>
              <a:latin typeface="Arial "/>
            </a:endParaRPr>
          </a:p>
        </p:txBody>
      </p:sp>
      <p:sp>
        <p:nvSpPr>
          <p:cNvPr id="20" name="Title 19">
            <a:extLst>
              <a:ext uri="{FF2B5EF4-FFF2-40B4-BE49-F238E27FC236}">
                <a16:creationId xmlns:a16="http://schemas.microsoft.com/office/drawing/2014/main" id="{3BF5A0AE-472C-CC59-0CF1-C41CEDB52B2D}"/>
              </a:ext>
            </a:extLst>
          </p:cNvPr>
          <p:cNvSpPr>
            <a:spLocks noGrp="1"/>
          </p:cNvSpPr>
          <p:nvPr>
            <p:ph type="title"/>
          </p:nvPr>
        </p:nvSpPr>
        <p:spPr>
          <a:xfrm>
            <a:off x="301224" y="1112590"/>
            <a:ext cx="13899846" cy="646331"/>
          </a:xfrm>
        </p:spPr>
        <p:txBody>
          <a:bodyPr wrap="square" lIns="91440" tIns="45720" rIns="91440" bIns="45720" anchor="ctr" anchorCtr="0">
            <a:spAutoFit/>
          </a:bodyPr>
          <a:lstStyle/>
          <a:p>
            <a:r>
              <a:rPr lang="en-US" sz="3600">
                <a:latin typeface="Arial"/>
                <a:ea typeface="Arial Black Bold"/>
                <a:cs typeface="Arial"/>
              </a:rPr>
              <a:t>Capacitors: Uses</a:t>
            </a:r>
            <a:endParaRPr lang="en-US" sz="3600"/>
          </a:p>
        </p:txBody>
      </p:sp>
    </p:spTree>
    <p:extLst>
      <p:ext uri="{BB962C8B-B14F-4D97-AF65-F5344CB8AC3E}">
        <p14:creationId xmlns:p14="http://schemas.microsoft.com/office/powerpoint/2010/main" val="14258982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93790" y="1530668"/>
            <a:ext cx="9577149" cy="708779"/>
          </a:xfrm>
          <a:prstGeom prst="rect">
            <a:avLst/>
          </a:prstGeom>
          <a:noFill/>
          <a:ln/>
        </p:spPr>
        <p:txBody>
          <a:bodyPr wrap="none" lIns="0" tIns="0" rIns="0" bIns="0" rtlCol="0" anchor="t"/>
          <a:lstStyle/>
          <a:p>
            <a:pPr marL="0" marR="0" lvl="0" indent="0" algn="l" defTabSz="914400" rtl="0" eaLnBrk="1" fontAlgn="auto" latinLnBrk="0" hangingPunct="1">
              <a:lnSpc>
                <a:spcPts val="5550"/>
              </a:lnSpc>
              <a:spcBef>
                <a:spcPts val="0"/>
              </a:spcBef>
              <a:spcAft>
                <a:spcPts val="0"/>
              </a:spcAft>
              <a:buClrTx/>
              <a:buSzTx/>
              <a:buFontTx/>
              <a:buNone/>
              <a:tabLst/>
              <a:defRPr/>
            </a:pPr>
            <a:endParaRPr kumimoji="0" lang="en-US" sz="4450" b="0" i="0" u="none" strike="noStrike" kern="1200" cap="none" spc="0" normalizeH="0" baseline="0" noProof="0">
              <a:ln>
                <a:noFill/>
              </a:ln>
              <a:effectLst/>
              <a:uLnTx/>
              <a:uFillTx/>
              <a:latin typeface="Arial "/>
            </a:endParaRPr>
          </a:p>
        </p:txBody>
      </p:sp>
      <p:sp>
        <p:nvSpPr>
          <p:cNvPr id="3" name="Text 1"/>
          <p:cNvSpPr/>
          <p:nvPr/>
        </p:nvSpPr>
        <p:spPr>
          <a:xfrm>
            <a:off x="412790" y="2039420"/>
            <a:ext cx="2835235" cy="354330"/>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lang="en-US" sz="2400" b="1">
                <a:latin typeface="+mj-lt"/>
                <a:ea typeface="ＭＳ Ｐゴシック" pitchFamily="-105" charset="-128"/>
                <a:cs typeface="Arial" panose="020B0604020202020204" pitchFamily="34" charset="0"/>
              </a:rPr>
              <a:t>Basic structure</a:t>
            </a:r>
          </a:p>
        </p:txBody>
      </p:sp>
      <p:sp>
        <p:nvSpPr>
          <p:cNvPr id="4" name="Text 2"/>
          <p:cNvSpPr/>
          <p:nvPr/>
        </p:nvSpPr>
        <p:spPr>
          <a:xfrm>
            <a:off x="412790" y="2663190"/>
            <a:ext cx="6244709" cy="1451610"/>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A capacitor consists of two conductive plates (typically metal foil) separated by an insulating dielectric material. The plates store opposite charges when a voltage is applied, creating an electric field in the dielectric.</a:t>
            </a:r>
            <a:endParaRPr kumimoji="0" lang="en-US" sz="2400" b="0" i="0" u="none" strike="noStrike" kern="1200" cap="none" spc="0" normalizeH="0" baseline="0" noProof="0">
              <a:ln>
                <a:noFill/>
              </a:ln>
              <a:effectLst/>
              <a:uLnTx/>
              <a:uFillTx/>
              <a:latin typeface="Arial "/>
            </a:endParaRPr>
          </a:p>
        </p:txBody>
      </p:sp>
      <p:sp>
        <p:nvSpPr>
          <p:cNvPr id="5" name="Text 3"/>
          <p:cNvSpPr/>
          <p:nvPr/>
        </p:nvSpPr>
        <p:spPr>
          <a:xfrm>
            <a:off x="412790" y="4759486"/>
            <a:ext cx="6244709" cy="1088708"/>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When connected to a voltage source, electrons accumulate on the negative plate and are depleted from the positive plate until the voltage across the capacitor equals the source voltage.</a:t>
            </a:r>
            <a:endParaRPr kumimoji="0" lang="en-US" sz="2400" b="0" i="0" u="none" strike="noStrike" kern="1200" cap="none" spc="0" normalizeH="0" baseline="0" noProof="0">
              <a:ln>
                <a:noFill/>
              </a:ln>
              <a:effectLst/>
              <a:uLnTx/>
              <a:uFillTx/>
              <a:latin typeface="Arial "/>
            </a:endParaRPr>
          </a:p>
        </p:txBody>
      </p:sp>
      <p:sp>
        <p:nvSpPr>
          <p:cNvPr id="6" name="Text 4"/>
          <p:cNvSpPr/>
          <p:nvPr/>
        </p:nvSpPr>
        <p:spPr>
          <a:xfrm>
            <a:off x="7599521" y="2039420"/>
            <a:ext cx="3263741" cy="354330"/>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lang="en-US" sz="2400" b="1">
                <a:latin typeface="+mj-lt"/>
                <a:ea typeface="ＭＳ Ｐゴシック" pitchFamily="-105" charset="-128"/>
                <a:cs typeface="Arial" panose="020B0604020202020204" pitchFamily="34" charset="0"/>
              </a:rPr>
              <a:t>Charging and discharging</a:t>
            </a:r>
          </a:p>
        </p:txBody>
      </p:sp>
      <p:sp>
        <p:nvSpPr>
          <p:cNvPr id="7" name="Text 5"/>
          <p:cNvSpPr/>
          <p:nvPr/>
        </p:nvSpPr>
        <p:spPr>
          <a:xfrm>
            <a:off x="7599521" y="2664625"/>
            <a:ext cx="6244709" cy="1451610"/>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During charging, current flows until the capacitor reaches the source voltage. The charging rate follows an exponential curve, with the time constant determined by the circuit resistance and capacitance (τ = RC).</a:t>
            </a:r>
            <a:endParaRPr kumimoji="0" lang="en-US" sz="2400" b="0" i="0" u="none" strike="noStrike" kern="1200" cap="none" spc="0" normalizeH="0" baseline="0" noProof="0">
              <a:ln>
                <a:noFill/>
              </a:ln>
              <a:effectLst/>
              <a:uLnTx/>
              <a:uFillTx/>
              <a:latin typeface="Arial "/>
            </a:endParaRPr>
          </a:p>
        </p:txBody>
      </p:sp>
      <p:sp>
        <p:nvSpPr>
          <p:cNvPr id="8" name="Text 6"/>
          <p:cNvSpPr/>
          <p:nvPr/>
        </p:nvSpPr>
        <p:spPr>
          <a:xfrm>
            <a:off x="7599521" y="4764803"/>
            <a:ext cx="6244709" cy="1451610"/>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When discharged through a resistor, the voltage decreases exponentially. This predictable timing property is used in security system timing circuits, such as entry/exit delays in intruder alarms.</a:t>
            </a:r>
            <a:endParaRPr kumimoji="0" lang="en-US" sz="2400" b="0" i="0" u="none" strike="noStrike" kern="1200" cap="none" spc="0" normalizeH="0" baseline="0" noProof="0">
              <a:ln>
                <a:noFill/>
              </a:ln>
              <a:effectLst/>
              <a:uLnTx/>
              <a:uFillTx/>
              <a:latin typeface="Arial "/>
            </a:endParaRPr>
          </a:p>
        </p:txBody>
      </p:sp>
      <p:sp>
        <p:nvSpPr>
          <p:cNvPr id="9" name="Title 8">
            <a:extLst>
              <a:ext uri="{FF2B5EF4-FFF2-40B4-BE49-F238E27FC236}">
                <a16:creationId xmlns:a16="http://schemas.microsoft.com/office/drawing/2014/main" id="{D8BA34DE-AA75-7E3F-CDEF-0DF44B204C4B}"/>
              </a:ext>
            </a:extLst>
          </p:cNvPr>
          <p:cNvSpPr>
            <a:spLocks noGrp="1"/>
          </p:cNvSpPr>
          <p:nvPr>
            <p:ph type="title"/>
          </p:nvPr>
        </p:nvSpPr>
        <p:spPr>
          <a:xfrm>
            <a:off x="301224" y="1112590"/>
            <a:ext cx="13899846" cy="646331"/>
          </a:xfrm>
        </p:spPr>
        <p:txBody>
          <a:bodyPr/>
          <a:lstStyle/>
          <a:p>
            <a:r>
              <a:rPr lang="en-GB" sz="3600"/>
              <a:t>Capacitor construction and operation</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44855" y="586383"/>
            <a:ext cx="6973372" cy="665083"/>
          </a:xfrm>
          <a:prstGeom prst="rect">
            <a:avLst/>
          </a:prstGeom>
          <a:noFill/>
          <a:ln/>
        </p:spPr>
        <p:txBody>
          <a:bodyPr wrap="none" lIns="0" tIns="0" rIns="0" bIns="0" rtlCol="0" anchor="t"/>
          <a:lstStyle/>
          <a:p>
            <a:pPr marL="0" marR="0" lvl="0" indent="0" algn="l" defTabSz="914400" rtl="0" eaLnBrk="1" fontAlgn="auto" latinLnBrk="0" hangingPunct="1">
              <a:lnSpc>
                <a:spcPts val="5200"/>
              </a:lnSpc>
              <a:spcBef>
                <a:spcPts val="0"/>
              </a:spcBef>
              <a:spcAft>
                <a:spcPts val="0"/>
              </a:spcAft>
              <a:buClrTx/>
              <a:buSzTx/>
              <a:buFontTx/>
              <a:buNone/>
              <a:tabLst/>
              <a:defRPr/>
            </a:pPr>
            <a:endParaRPr kumimoji="0" lang="en-US" sz="4150" b="0" i="0" u="none" strike="noStrike" kern="1200" cap="none" spc="0" normalizeH="0" baseline="0" noProof="0">
              <a:ln>
                <a:noFill/>
              </a:ln>
              <a:effectLst/>
              <a:uLnTx/>
              <a:uFillTx/>
              <a:latin typeface="Arial "/>
            </a:endParaRPr>
          </a:p>
        </p:txBody>
      </p:sp>
      <p:grpSp>
        <p:nvGrpSpPr>
          <p:cNvPr id="21" name="Group 20">
            <a:extLst>
              <a:ext uri="{FF2B5EF4-FFF2-40B4-BE49-F238E27FC236}">
                <a16:creationId xmlns:a16="http://schemas.microsoft.com/office/drawing/2014/main" id="{014C50FB-10C7-C54A-82B7-5754414ACFD8}"/>
              </a:ext>
            </a:extLst>
          </p:cNvPr>
          <p:cNvGrpSpPr/>
          <p:nvPr/>
        </p:nvGrpSpPr>
        <p:grpSpPr>
          <a:xfrm>
            <a:off x="520743" y="2903220"/>
            <a:ext cx="13054847" cy="3784521"/>
            <a:chOff x="777597" y="1677114"/>
            <a:chExt cx="13054847" cy="3784521"/>
          </a:xfrm>
        </p:grpSpPr>
        <p:pic>
          <p:nvPicPr>
            <p:cNvPr id="3" name="Image 0" descr="preencoded.png"/>
            <p:cNvPicPr>
              <a:picLocks noChangeAspect="1"/>
            </p:cNvPicPr>
            <p:nvPr/>
          </p:nvPicPr>
          <p:blipFill>
            <a:blip r:embed="rId3"/>
            <a:stretch>
              <a:fillRect/>
            </a:stretch>
          </p:blipFill>
          <p:spPr>
            <a:xfrm>
              <a:off x="2945844" y="1677114"/>
              <a:ext cx="2168128" cy="1226106"/>
            </a:xfrm>
            <a:prstGeom prst="rect">
              <a:avLst/>
            </a:prstGeom>
          </p:spPr>
        </p:pic>
        <p:pic>
          <p:nvPicPr>
            <p:cNvPr id="4" name="Image 1" descr="preencoded.png"/>
            <p:cNvPicPr>
              <a:picLocks noChangeAspect="1"/>
            </p:cNvPicPr>
            <p:nvPr/>
          </p:nvPicPr>
          <p:blipFill>
            <a:blip r:embed="rId4"/>
            <a:stretch>
              <a:fillRect/>
            </a:stretch>
          </p:blipFill>
          <p:spPr>
            <a:xfrm>
              <a:off x="3880247" y="2255044"/>
              <a:ext cx="299204" cy="374094"/>
            </a:xfrm>
            <a:prstGeom prst="rect">
              <a:avLst/>
            </a:prstGeom>
          </p:spPr>
        </p:pic>
        <p:sp>
          <p:nvSpPr>
            <p:cNvPr id="5" name="Text 1"/>
            <p:cNvSpPr/>
            <p:nvPr/>
          </p:nvSpPr>
          <p:spPr>
            <a:xfrm>
              <a:off x="5326737" y="1889879"/>
              <a:ext cx="2660333" cy="332423"/>
            </a:xfrm>
            <a:prstGeom prst="rect">
              <a:avLst/>
            </a:prstGeom>
            <a:noFill/>
            <a:ln/>
          </p:spPr>
          <p:txBody>
            <a:bodyPr wrap="none" lIns="0" tIns="0" rIns="0" bIns="0" rtlCol="0" anchor="t"/>
            <a:lstStyle/>
            <a:p>
              <a:pPr marL="0" marR="0" lvl="0" indent="0" algn="l" defTabSz="914400" rtl="0" eaLnBrk="1" fontAlgn="auto" latinLnBrk="0" hangingPunct="1">
                <a:lnSpc>
                  <a:spcPts val="260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Plate area</a:t>
              </a:r>
              <a:endParaRPr kumimoji="0" lang="en-US" sz="2400" b="1" i="0" u="none" strike="noStrike" kern="1200" cap="none" spc="0" normalizeH="0" baseline="0" noProof="0">
                <a:ln>
                  <a:noFill/>
                </a:ln>
                <a:effectLst/>
                <a:uLnTx/>
                <a:uFillTx/>
                <a:latin typeface="Arial "/>
              </a:endParaRPr>
            </a:p>
          </p:txBody>
        </p:sp>
        <p:sp>
          <p:nvSpPr>
            <p:cNvPr id="6" name="Text 2"/>
            <p:cNvSpPr/>
            <p:nvPr/>
          </p:nvSpPr>
          <p:spPr>
            <a:xfrm>
              <a:off x="5326737" y="2349937"/>
              <a:ext cx="4080629" cy="340519"/>
            </a:xfrm>
            <a:prstGeom prst="rect">
              <a:avLst/>
            </a:prstGeom>
            <a:noFill/>
            <a:ln/>
          </p:spPr>
          <p:txBody>
            <a:bodyPr wrap="none" lIns="0" tIns="0" rIns="0" bIns="0" rtlCol="0" anchor="t"/>
            <a:lstStyle/>
            <a:p>
              <a:pPr marL="0" marR="0" lvl="0" indent="0" algn="l" defTabSz="914400" rtl="0" eaLnBrk="1" fontAlgn="auto" latinLnBrk="0" hangingPunct="1">
                <a:lnSpc>
                  <a:spcPts val="265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Capacitance increases with larger plate area</a:t>
              </a:r>
              <a:endParaRPr kumimoji="0" lang="en-US" sz="2400" b="0" i="0" u="none" strike="noStrike" kern="1200" cap="none" spc="0" normalizeH="0" baseline="0" noProof="0">
                <a:ln>
                  <a:noFill/>
                </a:ln>
                <a:effectLst/>
                <a:uLnTx/>
                <a:uFillTx/>
                <a:latin typeface="Arial "/>
              </a:endParaRPr>
            </a:p>
          </p:txBody>
        </p:sp>
        <p:sp>
          <p:nvSpPr>
            <p:cNvPr id="7" name="Shape 3"/>
            <p:cNvSpPr/>
            <p:nvPr/>
          </p:nvSpPr>
          <p:spPr>
            <a:xfrm>
              <a:off x="5167074" y="2920246"/>
              <a:ext cx="8665369" cy="11430"/>
            </a:xfrm>
            <a:prstGeom prst="roundRect">
              <a:avLst>
                <a:gd name="adj" fmla="val 782074"/>
              </a:avLst>
            </a:prstGeom>
            <a:solidFill>
              <a:srgbClr val="CECEC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effectLst/>
                <a:uLnTx/>
                <a:uFillTx/>
                <a:latin typeface="Arial "/>
              </a:endParaRPr>
            </a:p>
          </p:txBody>
        </p:sp>
        <p:pic>
          <p:nvPicPr>
            <p:cNvPr id="8" name="Image 2" descr="preencoded.png"/>
            <p:cNvPicPr>
              <a:picLocks noChangeAspect="1"/>
            </p:cNvPicPr>
            <p:nvPr/>
          </p:nvPicPr>
          <p:blipFill>
            <a:blip r:embed="rId5"/>
            <a:stretch>
              <a:fillRect/>
            </a:stretch>
          </p:blipFill>
          <p:spPr>
            <a:xfrm>
              <a:off x="1861780" y="2956322"/>
              <a:ext cx="4336375" cy="1226106"/>
            </a:xfrm>
            <a:prstGeom prst="rect">
              <a:avLst/>
            </a:prstGeom>
          </p:spPr>
        </p:pic>
        <p:pic>
          <p:nvPicPr>
            <p:cNvPr id="9" name="Image 3" descr="preencoded.png"/>
            <p:cNvPicPr>
              <a:picLocks noChangeAspect="1"/>
            </p:cNvPicPr>
            <p:nvPr/>
          </p:nvPicPr>
          <p:blipFill>
            <a:blip r:embed="rId6"/>
            <a:stretch>
              <a:fillRect/>
            </a:stretch>
          </p:blipFill>
          <p:spPr>
            <a:xfrm>
              <a:off x="3880366" y="3382328"/>
              <a:ext cx="299204" cy="374094"/>
            </a:xfrm>
            <a:prstGeom prst="rect">
              <a:avLst/>
            </a:prstGeom>
          </p:spPr>
        </p:pic>
        <p:sp>
          <p:nvSpPr>
            <p:cNvPr id="10" name="Text 4"/>
            <p:cNvSpPr/>
            <p:nvPr/>
          </p:nvSpPr>
          <p:spPr>
            <a:xfrm>
              <a:off x="6410920" y="3169087"/>
              <a:ext cx="2660333" cy="332423"/>
            </a:xfrm>
            <a:prstGeom prst="rect">
              <a:avLst/>
            </a:prstGeom>
            <a:noFill/>
            <a:ln/>
          </p:spPr>
          <p:txBody>
            <a:bodyPr wrap="none" lIns="0" tIns="0" rIns="0" bIns="0" rtlCol="0" anchor="t"/>
            <a:lstStyle/>
            <a:p>
              <a:pPr marL="0" marR="0" lvl="0" indent="0" algn="l" defTabSz="914400" rtl="0" eaLnBrk="1" fontAlgn="auto" latinLnBrk="0" hangingPunct="1">
                <a:lnSpc>
                  <a:spcPts val="260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Plate separation</a:t>
              </a:r>
              <a:endParaRPr kumimoji="0" lang="en-US" sz="2400" b="1" i="0" u="none" strike="noStrike" kern="1200" cap="none" spc="0" normalizeH="0" baseline="0" noProof="0">
                <a:ln>
                  <a:noFill/>
                </a:ln>
                <a:effectLst/>
                <a:uLnTx/>
                <a:uFillTx/>
                <a:latin typeface="Arial "/>
              </a:endParaRPr>
            </a:p>
          </p:txBody>
        </p:sp>
        <p:sp>
          <p:nvSpPr>
            <p:cNvPr id="11" name="Text 5"/>
            <p:cNvSpPr/>
            <p:nvPr/>
          </p:nvSpPr>
          <p:spPr>
            <a:xfrm>
              <a:off x="6410920" y="3629144"/>
              <a:ext cx="4818936" cy="340519"/>
            </a:xfrm>
            <a:prstGeom prst="rect">
              <a:avLst/>
            </a:prstGeom>
            <a:noFill/>
            <a:ln/>
          </p:spPr>
          <p:txBody>
            <a:bodyPr wrap="none" lIns="0" tIns="0" rIns="0" bIns="0" rtlCol="0" anchor="t"/>
            <a:lstStyle/>
            <a:p>
              <a:pPr marL="0" marR="0" lvl="0" indent="0" algn="l" defTabSz="914400" rtl="0" eaLnBrk="1" fontAlgn="auto" latinLnBrk="0" hangingPunct="1">
                <a:lnSpc>
                  <a:spcPts val="265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Capacitance increases as plate separation decreases</a:t>
              </a:r>
              <a:endParaRPr kumimoji="0" lang="en-US" sz="2400" b="0" i="0" u="none" strike="noStrike" kern="1200" cap="none" spc="0" normalizeH="0" baseline="0" noProof="0">
                <a:ln>
                  <a:noFill/>
                </a:ln>
                <a:effectLst/>
                <a:uLnTx/>
                <a:uFillTx/>
                <a:latin typeface="Arial "/>
              </a:endParaRPr>
            </a:p>
          </p:txBody>
        </p:sp>
        <p:sp>
          <p:nvSpPr>
            <p:cNvPr id="12" name="Shape 6"/>
            <p:cNvSpPr/>
            <p:nvPr/>
          </p:nvSpPr>
          <p:spPr>
            <a:xfrm>
              <a:off x="6251258" y="4199453"/>
              <a:ext cx="7581186" cy="11430"/>
            </a:xfrm>
            <a:prstGeom prst="roundRect">
              <a:avLst>
                <a:gd name="adj" fmla="val 782074"/>
              </a:avLst>
            </a:prstGeom>
            <a:solidFill>
              <a:srgbClr val="CECEC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effectLst/>
                <a:uLnTx/>
                <a:uFillTx/>
                <a:latin typeface="Arial "/>
              </a:endParaRPr>
            </a:p>
          </p:txBody>
        </p:sp>
        <p:pic>
          <p:nvPicPr>
            <p:cNvPr id="13" name="Image 4" descr="preencoded.png"/>
            <p:cNvPicPr>
              <a:picLocks noChangeAspect="1"/>
            </p:cNvPicPr>
            <p:nvPr/>
          </p:nvPicPr>
          <p:blipFill>
            <a:blip r:embed="rId7"/>
            <a:stretch>
              <a:fillRect/>
            </a:stretch>
          </p:blipFill>
          <p:spPr>
            <a:xfrm>
              <a:off x="777597" y="4235529"/>
              <a:ext cx="6504623" cy="1226106"/>
            </a:xfrm>
            <a:prstGeom prst="rect">
              <a:avLst/>
            </a:prstGeom>
          </p:spPr>
        </p:pic>
        <p:pic>
          <p:nvPicPr>
            <p:cNvPr id="14" name="Image 5" descr="preencoded.png"/>
            <p:cNvPicPr>
              <a:picLocks noChangeAspect="1"/>
            </p:cNvPicPr>
            <p:nvPr/>
          </p:nvPicPr>
          <p:blipFill>
            <a:blip r:embed="rId8"/>
            <a:stretch>
              <a:fillRect/>
            </a:stretch>
          </p:blipFill>
          <p:spPr>
            <a:xfrm>
              <a:off x="3880247" y="4661535"/>
              <a:ext cx="299204" cy="374094"/>
            </a:xfrm>
            <a:prstGeom prst="rect">
              <a:avLst/>
            </a:prstGeom>
          </p:spPr>
        </p:pic>
        <p:sp>
          <p:nvSpPr>
            <p:cNvPr id="15" name="Text 7"/>
            <p:cNvSpPr/>
            <p:nvPr/>
          </p:nvSpPr>
          <p:spPr>
            <a:xfrm>
              <a:off x="7494984" y="4448294"/>
              <a:ext cx="2660333" cy="332423"/>
            </a:xfrm>
            <a:prstGeom prst="rect">
              <a:avLst/>
            </a:prstGeom>
            <a:noFill/>
            <a:ln/>
          </p:spPr>
          <p:txBody>
            <a:bodyPr wrap="none" lIns="0" tIns="0" rIns="0" bIns="0" rtlCol="0" anchor="t"/>
            <a:lstStyle/>
            <a:p>
              <a:pPr marL="0" marR="0" lvl="0" indent="0" algn="l" defTabSz="914400" rtl="0" eaLnBrk="1" fontAlgn="auto" latinLnBrk="0" hangingPunct="1">
                <a:lnSpc>
                  <a:spcPts val="260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Dielectric material</a:t>
              </a:r>
              <a:endParaRPr kumimoji="0" lang="en-US" sz="2400" b="1" i="0" u="none" strike="noStrike" kern="1200" cap="none" spc="0" normalizeH="0" baseline="0" noProof="0">
                <a:ln>
                  <a:noFill/>
                </a:ln>
                <a:effectLst/>
                <a:uLnTx/>
                <a:uFillTx/>
                <a:latin typeface="Arial "/>
              </a:endParaRPr>
            </a:p>
          </p:txBody>
        </p:sp>
        <p:sp>
          <p:nvSpPr>
            <p:cNvPr id="16" name="Text 8"/>
            <p:cNvSpPr/>
            <p:nvPr/>
          </p:nvSpPr>
          <p:spPr>
            <a:xfrm>
              <a:off x="7494984" y="4908352"/>
              <a:ext cx="4922282" cy="340519"/>
            </a:xfrm>
            <a:prstGeom prst="rect">
              <a:avLst/>
            </a:prstGeom>
            <a:noFill/>
            <a:ln/>
          </p:spPr>
          <p:txBody>
            <a:bodyPr wrap="none" lIns="0" tIns="0" rIns="0" bIns="0" rtlCol="0" anchor="t"/>
            <a:lstStyle/>
            <a:p>
              <a:pPr marL="0" marR="0" lvl="0" indent="0" algn="l" defTabSz="914400" rtl="0" eaLnBrk="1" fontAlgn="auto" latinLnBrk="0" hangingPunct="1">
                <a:lnSpc>
                  <a:spcPts val="265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Capacitance increases with higher dielectric constant</a:t>
              </a:r>
              <a:endParaRPr kumimoji="0" lang="en-US" sz="2400" b="0" i="0" u="none" strike="noStrike" kern="1200" cap="none" spc="0" normalizeH="0" baseline="0" noProof="0">
                <a:ln>
                  <a:noFill/>
                </a:ln>
                <a:effectLst/>
                <a:uLnTx/>
                <a:uFillTx/>
                <a:latin typeface="Arial "/>
              </a:endParaRPr>
            </a:p>
          </p:txBody>
        </p:sp>
      </p:grpSp>
      <p:sp>
        <p:nvSpPr>
          <p:cNvPr id="19" name="Title 18">
            <a:extLst>
              <a:ext uri="{FF2B5EF4-FFF2-40B4-BE49-F238E27FC236}">
                <a16:creationId xmlns:a16="http://schemas.microsoft.com/office/drawing/2014/main" id="{82360881-0868-DBD3-153D-33777AA52E44}"/>
              </a:ext>
            </a:extLst>
          </p:cNvPr>
          <p:cNvSpPr>
            <a:spLocks noGrp="1"/>
          </p:cNvSpPr>
          <p:nvPr>
            <p:ph type="title"/>
          </p:nvPr>
        </p:nvSpPr>
        <p:spPr>
          <a:xfrm>
            <a:off x="301224" y="1112590"/>
            <a:ext cx="13899846" cy="646331"/>
          </a:xfrm>
        </p:spPr>
        <p:txBody>
          <a:bodyPr/>
          <a:lstStyle/>
          <a:p>
            <a:r>
              <a:rPr lang="en-GB" sz="3600"/>
              <a:t>Factors affecting capacitance</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7B62F3-B238-339E-CE38-62C407D4C44A}"/>
            </a:ext>
          </a:extLst>
        </p:cNvPr>
        <p:cNvGrpSpPr/>
        <p:nvPr/>
      </p:nvGrpSpPr>
      <p:grpSpPr>
        <a:xfrm>
          <a:off x="0" y="0"/>
          <a:ext cx="0" cy="0"/>
          <a:chOff x="0" y="0"/>
          <a:chExt cx="0" cy="0"/>
        </a:xfrm>
      </p:grpSpPr>
      <p:sp>
        <p:nvSpPr>
          <p:cNvPr id="3" name="Text 0">
            <a:extLst>
              <a:ext uri="{FF2B5EF4-FFF2-40B4-BE49-F238E27FC236}">
                <a16:creationId xmlns:a16="http://schemas.microsoft.com/office/drawing/2014/main" id="{6F3236F8-5BA9-89F3-2D6B-3967EDF4A292}"/>
              </a:ext>
            </a:extLst>
          </p:cNvPr>
          <p:cNvSpPr/>
          <p:nvPr/>
        </p:nvSpPr>
        <p:spPr>
          <a:xfrm>
            <a:off x="5964079" y="376118"/>
            <a:ext cx="3412450" cy="426482"/>
          </a:xfrm>
          <a:prstGeom prst="rect">
            <a:avLst/>
          </a:prstGeom>
          <a:noFill/>
          <a:ln/>
        </p:spPr>
        <p:txBody>
          <a:bodyPr wrap="none" lIns="0" tIns="0" rIns="0" bIns="0" rtlCol="0" anchor="t"/>
          <a:lstStyle/>
          <a:p>
            <a:pPr marL="0" marR="0" lvl="0" indent="0" algn="l" defTabSz="914400" rtl="0" eaLnBrk="1" fontAlgn="auto" latinLnBrk="0" hangingPunct="1">
              <a:lnSpc>
                <a:spcPts val="3350"/>
              </a:lnSpc>
              <a:spcBef>
                <a:spcPts val="0"/>
              </a:spcBef>
              <a:spcAft>
                <a:spcPts val="0"/>
              </a:spcAft>
              <a:buClrTx/>
              <a:buSzTx/>
              <a:buFontTx/>
              <a:buNone/>
              <a:tabLst/>
              <a:defRPr/>
            </a:pPr>
            <a:endParaRPr kumimoji="0" lang="en-US" sz="2650" b="0" i="0" u="none" strike="noStrike" kern="1200" cap="none" spc="0" normalizeH="0" baseline="0" noProof="0">
              <a:ln>
                <a:noFill/>
              </a:ln>
              <a:effectLst/>
              <a:uLnTx/>
              <a:uFillTx/>
              <a:latin typeface="Arial "/>
            </a:endParaRPr>
          </a:p>
        </p:txBody>
      </p:sp>
      <p:sp>
        <p:nvSpPr>
          <p:cNvPr id="16" name="Text 13">
            <a:extLst>
              <a:ext uri="{FF2B5EF4-FFF2-40B4-BE49-F238E27FC236}">
                <a16:creationId xmlns:a16="http://schemas.microsoft.com/office/drawing/2014/main" id="{352590CC-7B7D-580F-CCFF-2CD74CDF39E0}"/>
              </a:ext>
            </a:extLst>
          </p:cNvPr>
          <p:cNvSpPr/>
          <p:nvPr/>
        </p:nvSpPr>
        <p:spPr>
          <a:xfrm>
            <a:off x="380070" y="2068911"/>
            <a:ext cx="13742154" cy="5219448"/>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1200"/>
              </a:spcAft>
              <a:buClrTx/>
              <a:buSzTx/>
              <a:buFontTx/>
              <a:buNone/>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In fire alarm systems, you'll typically encounter microfarad (µF) capacitors in power supply filtering circuits and </a:t>
            </a:r>
            <a:r>
              <a:rPr kumimoji="0" lang="en-US" sz="2400" b="0" i="0" u="none" strike="noStrike" kern="1200" cap="none" spc="0" normalizeH="0" baseline="0" noProof="0" dirty="0" err="1">
                <a:ln>
                  <a:noFill/>
                </a:ln>
                <a:effectLst/>
                <a:uLnTx/>
                <a:uFillTx/>
                <a:latin typeface="Arial "/>
                <a:ea typeface="Lato" pitchFamily="34" charset="-122"/>
                <a:cs typeface="Lato" pitchFamily="34" charset="-120"/>
              </a:rPr>
              <a:t>nanofarad</a:t>
            </a:r>
            <a:r>
              <a:rPr kumimoji="0" lang="en-US" sz="2400" b="0" i="0" u="none" strike="noStrike" kern="1200" cap="none" spc="0" normalizeH="0" baseline="0" noProof="0" dirty="0">
                <a:ln>
                  <a:noFill/>
                </a:ln>
                <a:effectLst/>
                <a:uLnTx/>
                <a:uFillTx/>
                <a:latin typeface="Arial "/>
                <a:ea typeface="Lato" pitchFamily="34" charset="-122"/>
                <a:cs typeface="Lato" pitchFamily="34" charset="-120"/>
              </a:rPr>
              <a:t> (</a:t>
            </a:r>
            <a:r>
              <a:rPr kumimoji="0" lang="en-US" sz="2400" b="0" i="0" u="none" strike="noStrike" kern="1200" cap="none" spc="0" normalizeH="0" baseline="0" noProof="0" dirty="0" err="1">
                <a:ln>
                  <a:noFill/>
                </a:ln>
                <a:effectLst/>
                <a:uLnTx/>
                <a:uFillTx/>
                <a:latin typeface="Arial "/>
                <a:ea typeface="Lato" pitchFamily="34" charset="-122"/>
                <a:cs typeface="Lato" pitchFamily="34" charset="-120"/>
              </a:rPr>
              <a:t>nF</a:t>
            </a:r>
            <a:r>
              <a:rPr kumimoji="0" lang="en-US" sz="2400" b="0" i="0" u="none" strike="noStrike" kern="1200" cap="none" spc="0" normalizeH="0" baseline="0" noProof="0" dirty="0">
                <a:ln>
                  <a:noFill/>
                </a:ln>
                <a:effectLst/>
                <a:uLnTx/>
                <a:uFillTx/>
                <a:latin typeface="Arial "/>
                <a:ea typeface="Lato" pitchFamily="34" charset="-122"/>
                <a:cs typeface="Lato" pitchFamily="34" charset="-120"/>
              </a:rPr>
              <a:t>) to microfarad range in timing circuits for alarm verification.</a:t>
            </a:r>
            <a:r>
              <a:rPr kumimoji="0" lang="en-GB" sz="2400" b="0" i="0" u="none" strike="noStrike" kern="1200" cap="none" spc="0" normalizeH="0" baseline="0" noProof="0" dirty="0">
                <a:ln>
                  <a:noFill/>
                </a:ln>
                <a:effectLst/>
                <a:uLnTx/>
                <a:uFillTx/>
                <a:latin typeface="Arial "/>
                <a:ea typeface="Lato" pitchFamily="34" charset="-122"/>
                <a:cs typeface="Lato" pitchFamily="34" charset="-120"/>
              </a:rPr>
              <a:t> Capacitors are most commonly seen in end-of-line devices used to monitor circuit integrity. </a:t>
            </a:r>
          </a:p>
          <a:p>
            <a:pPr marL="0" marR="0" lvl="0" indent="0" algn="l" defTabSz="914400" rtl="0" eaLnBrk="1" fontAlgn="auto" latinLnBrk="0" hangingPunct="1">
              <a:lnSpc>
                <a:spcPct val="110000"/>
              </a:lnSpc>
              <a:spcBef>
                <a:spcPts val="0"/>
              </a:spcBef>
              <a:spcAft>
                <a:spcPts val="1200"/>
              </a:spcAft>
              <a:buClrTx/>
              <a:buSzTx/>
              <a:buFontTx/>
              <a:buNone/>
              <a:tabLst/>
              <a:defRPr/>
            </a:pPr>
            <a:r>
              <a:rPr kumimoji="0" lang="en-GB" sz="2400" b="0" i="0" u="none" strike="noStrike" kern="1200" cap="none" spc="0" normalizeH="0" baseline="0" noProof="0" dirty="0">
                <a:ln>
                  <a:noFill/>
                </a:ln>
                <a:effectLst/>
                <a:uLnTx/>
                <a:uFillTx/>
                <a:latin typeface="Arial "/>
                <a:ea typeface="Lato" pitchFamily="34" charset="-122"/>
                <a:cs typeface="Lato" pitchFamily="34" charset="-120"/>
              </a:rPr>
              <a:t>They may also appear within PCBs for noise suppression or timing functions, but these are not typically serviced or tested by technicians.</a:t>
            </a:r>
            <a:r>
              <a:rPr kumimoji="0" lang="en-US" sz="2400" b="0" i="0" u="none" strike="noStrike" kern="1200" cap="none" spc="0" normalizeH="0" baseline="0" noProof="0" dirty="0">
                <a:ln>
                  <a:noFill/>
                </a:ln>
                <a:effectLst/>
                <a:uLnTx/>
                <a:uFillTx/>
                <a:latin typeface="Arial "/>
                <a:ea typeface="Lato" pitchFamily="34" charset="-122"/>
                <a:cs typeface="Lato" pitchFamily="34" charset="-120"/>
              </a:rPr>
              <a:t>  </a:t>
            </a:r>
            <a:endParaRPr lang="en-US" sz="2400" dirty="0">
              <a:latin typeface="Arial "/>
              <a:ea typeface="Lato" pitchFamily="34" charset="-122"/>
              <a:cs typeface="Lato" pitchFamily="34" charset="-120"/>
            </a:endParaRPr>
          </a:p>
          <a:p>
            <a:pPr marL="0" marR="0" lvl="0" indent="0" algn="l" defTabSz="914400" rtl="0" eaLnBrk="1" fontAlgn="auto" latinLnBrk="0" hangingPunct="1">
              <a:lnSpc>
                <a:spcPct val="110000"/>
              </a:lnSpc>
              <a:spcBef>
                <a:spcPts val="0"/>
              </a:spcBef>
              <a:spcAft>
                <a:spcPts val="1200"/>
              </a:spcAft>
              <a:buClrTx/>
              <a:buSzTx/>
              <a:buFontTx/>
              <a:buNone/>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Security system digital components often use smaller value capacitors (pF to </a:t>
            </a:r>
            <a:r>
              <a:rPr kumimoji="0" lang="en-US" sz="2400" b="0" i="0" u="none" strike="noStrike" kern="1200" cap="none" spc="0" normalizeH="0" baseline="0" noProof="0" dirty="0" err="1">
                <a:ln>
                  <a:noFill/>
                </a:ln>
                <a:effectLst/>
                <a:uLnTx/>
                <a:uFillTx/>
                <a:latin typeface="Arial "/>
                <a:ea typeface="Lato" pitchFamily="34" charset="-122"/>
                <a:cs typeface="Lato" pitchFamily="34" charset="-120"/>
              </a:rPr>
              <a:t>nF</a:t>
            </a:r>
            <a:r>
              <a:rPr kumimoji="0" lang="en-US" sz="2400" b="0" i="0" u="none" strike="noStrike" kern="1200" cap="none" spc="0" normalizeH="0" baseline="0" noProof="0" dirty="0">
                <a:ln>
                  <a:noFill/>
                </a:ln>
                <a:effectLst/>
                <a:uLnTx/>
                <a:uFillTx/>
                <a:latin typeface="Arial "/>
                <a:ea typeface="Lato" pitchFamily="34" charset="-122"/>
                <a:cs typeface="Lato" pitchFamily="34" charset="-120"/>
              </a:rPr>
              <a:t> range) for decoupling to prevent electrical noise interference.</a:t>
            </a:r>
            <a:endParaRPr kumimoji="0" lang="en-US" sz="2400" b="0" i="0" u="none" strike="noStrike" kern="1200" cap="none" spc="0" normalizeH="0" baseline="0" noProof="0" dirty="0">
              <a:ln>
                <a:noFill/>
              </a:ln>
              <a:effectLst/>
              <a:uLnTx/>
              <a:uFillTx/>
              <a:latin typeface="Arial "/>
            </a:endParaRPr>
          </a:p>
        </p:txBody>
      </p:sp>
      <p:sp>
        <p:nvSpPr>
          <p:cNvPr id="19" name="Title 18">
            <a:extLst>
              <a:ext uri="{FF2B5EF4-FFF2-40B4-BE49-F238E27FC236}">
                <a16:creationId xmlns:a16="http://schemas.microsoft.com/office/drawing/2014/main" id="{1423C203-5F67-B2B0-A752-7829A2226589}"/>
              </a:ext>
            </a:extLst>
          </p:cNvPr>
          <p:cNvSpPr>
            <a:spLocks noGrp="1"/>
          </p:cNvSpPr>
          <p:nvPr>
            <p:ph type="title"/>
          </p:nvPr>
        </p:nvSpPr>
        <p:spPr>
          <a:xfrm>
            <a:off x="301224" y="1112590"/>
            <a:ext cx="13899846" cy="646331"/>
          </a:xfrm>
        </p:spPr>
        <p:txBody>
          <a:bodyPr/>
          <a:lstStyle/>
          <a:p>
            <a:r>
              <a:rPr lang="en-GB" sz="3600"/>
              <a:t>Units of capacitance</a:t>
            </a:r>
          </a:p>
        </p:txBody>
      </p:sp>
    </p:spTree>
    <p:extLst>
      <p:ext uri="{BB962C8B-B14F-4D97-AF65-F5344CB8AC3E}">
        <p14:creationId xmlns:p14="http://schemas.microsoft.com/office/powerpoint/2010/main" val="250632548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87241" y="618530"/>
            <a:ext cx="10666809" cy="702826"/>
          </a:xfrm>
          <a:prstGeom prst="rect">
            <a:avLst/>
          </a:prstGeom>
          <a:noFill/>
          <a:ln/>
        </p:spPr>
        <p:txBody>
          <a:bodyPr wrap="none" lIns="0" tIns="0" rIns="0" bIns="0" rtlCol="0" anchor="t"/>
          <a:lstStyle/>
          <a:p>
            <a:pPr marL="0" marR="0" lvl="0" indent="0" algn="l" defTabSz="914400" rtl="0" eaLnBrk="1" fontAlgn="auto" latinLnBrk="0" hangingPunct="1">
              <a:lnSpc>
                <a:spcPts val="5500"/>
              </a:lnSpc>
              <a:spcBef>
                <a:spcPts val="0"/>
              </a:spcBef>
              <a:spcAft>
                <a:spcPts val="0"/>
              </a:spcAft>
              <a:buClrTx/>
              <a:buSzTx/>
              <a:buFontTx/>
              <a:buNone/>
              <a:tabLst/>
              <a:defRPr/>
            </a:pPr>
            <a:endParaRPr kumimoji="0" lang="en-US" sz="4400" b="0" i="0" u="none" strike="noStrike" kern="1200" cap="none" spc="0" normalizeH="0" baseline="0" noProof="0">
              <a:ln>
                <a:noFill/>
              </a:ln>
              <a:effectLst/>
              <a:uLnTx/>
              <a:uFillTx/>
              <a:latin typeface="Arial "/>
            </a:endParaRPr>
          </a:p>
        </p:txBody>
      </p:sp>
      <p:sp>
        <p:nvSpPr>
          <p:cNvPr id="4" name="Text 1"/>
          <p:cNvSpPr/>
          <p:nvPr/>
        </p:nvSpPr>
        <p:spPr>
          <a:xfrm>
            <a:off x="405103" y="2044944"/>
            <a:ext cx="2811899" cy="351472"/>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Electrolytic capacitors</a:t>
            </a:r>
            <a:endParaRPr kumimoji="0" lang="en-US" sz="2400" b="1" i="0" u="none" strike="noStrike" kern="1200" cap="none" spc="0" normalizeH="0" baseline="0" noProof="0">
              <a:ln>
                <a:noFill/>
              </a:ln>
              <a:effectLst/>
              <a:uLnTx/>
              <a:uFillTx/>
              <a:latin typeface="Arial "/>
            </a:endParaRPr>
          </a:p>
        </p:txBody>
      </p:sp>
      <p:sp>
        <p:nvSpPr>
          <p:cNvPr id="5" name="Text 2"/>
          <p:cNvSpPr/>
          <p:nvPr/>
        </p:nvSpPr>
        <p:spPr>
          <a:xfrm>
            <a:off x="405103" y="2649718"/>
            <a:ext cx="4164568" cy="2518648"/>
          </a:xfrm>
          <a:prstGeom prst="rect">
            <a:avLst/>
          </a:prstGeom>
          <a:noFill/>
          <a:ln/>
        </p:spPr>
        <p:txBody>
          <a:bodyPr wrap="square" lIns="0" tIns="0" rIns="0" bIns="0" rtlCol="0" anchor="t"/>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en-US" sz="2000" b="0" i="0" u="none" strike="noStrike" kern="1200" cap="none" spc="0" normalizeH="0" baseline="0" noProof="0" dirty="0" err="1">
                <a:ln>
                  <a:noFill/>
                </a:ln>
                <a:effectLst/>
                <a:uLnTx/>
                <a:uFillTx/>
                <a:latin typeface="Arial "/>
                <a:ea typeface="Lato" pitchFamily="34" charset="-122"/>
                <a:cs typeface="Lato" pitchFamily="34" charset="-120"/>
              </a:rPr>
              <a:t>Polarised</a:t>
            </a:r>
            <a:r>
              <a:rPr kumimoji="0" lang="en-US" sz="2000" b="0" i="0" u="none" strike="noStrike" kern="1200" cap="none" spc="0" normalizeH="0" baseline="0" noProof="0" dirty="0">
                <a:ln>
                  <a:noFill/>
                </a:ln>
                <a:effectLst/>
                <a:uLnTx/>
                <a:uFillTx/>
                <a:latin typeface="Arial "/>
                <a:ea typeface="Lato" pitchFamily="34" charset="-122"/>
                <a:cs typeface="Lato" pitchFamily="34" charset="-120"/>
              </a:rPr>
              <a:t> capacitors with high capacitance values (1µF to thousands of µF). Used in power supply filtering in security panels. Relatively high tolerance (±20%) and limited lifespan. Essential for smoothing rectified AC into stable DC for sensitive security electronics.</a:t>
            </a:r>
            <a:endParaRPr kumimoji="0" lang="en-US" sz="2000" b="0" i="0" u="none" strike="noStrike" kern="1200" cap="none" spc="0" normalizeH="0" baseline="0" noProof="0" dirty="0">
              <a:ln>
                <a:noFill/>
              </a:ln>
              <a:effectLst/>
              <a:uLnTx/>
              <a:uFillTx/>
              <a:latin typeface="Arial "/>
            </a:endParaRPr>
          </a:p>
        </p:txBody>
      </p:sp>
      <p:sp>
        <p:nvSpPr>
          <p:cNvPr id="7" name="Text 3"/>
          <p:cNvSpPr/>
          <p:nvPr/>
        </p:nvSpPr>
        <p:spPr>
          <a:xfrm>
            <a:off x="5041282" y="2042958"/>
            <a:ext cx="2811899" cy="351472"/>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latin typeface="Arial "/>
                <a:ea typeface="Gelasio" pitchFamily="34" charset="-122"/>
                <a:cs typeface="Gelasio" pitchFamily="34" charset="-120"/>
              </a:rPr>
              <a:t>Ceramic capacitors</a:t>
            </a:r>
            <a:endParaRPr kumimoji="0" lang="en-US" sz="2400" b="1" i="0" u="none" strike="noStrike" kern="1200" cap="none" spc="0" normalizeH="0" baseline="0" noProof="0" dirty="0">
              <a:ln>
                <a:noFill/>
              </a:ln>
              <a:effectLst/>
              <a:uLnTx/>
              <a:uFillTx/>
              <a:latin typeface="Arial "/>
            </a:endParaRPr>
          </a:p>
        </p:txBody>
      </p:sp>
      <p:sp>
        <p:nvSpPr>
          <p:cNvPr id="8" name="Text 4"/>
          <p:cNvSpPr/>
          <p:nvPr/>
        </p:nvSpPr>
        <p:spPr>
          <a:xfrm>
            <a:off x="5041282" y="2649718"/>
            <a:ext cx="4164568" cy="2518648"/>
          </a:xfrm>
          <a:prstGeom prst="rect">
            <a:avLst/>
          </a:prstGeom>
          <a:noFill/>
          <a:ln/>
        </p:spPr>
        <p:txBody>
          <a:bodyPr wrap="square" lIns="0" tIns="0" rIns="0" bIns="0" rtlCol="0" anchor="t"/>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en-US" sz="2000" b="0" i="0" u="none" strike="noStrike" kern="1200" cap="none" spc="0" normalizeH="0" baseline="0" noProof="0" dirty="0">
                <a:ln>
                  <a:noFill/>
                </a:ln>
                <a:effectLst/>
                <a:uLnTx/>
                <a:uFillTx/>
                <a:latin typeface="Arial "/>
                <a:ea typeface="Lato" pitchFamily="34" charset="-122"/>
                <a:cs typeface="Lato" pitchFamily="34" charset="-120"/>
              </a:rPr>
              <a:t>Non-</a:t>
            </a:r>
            <a:r>
              <a:rPr kumimoji="0" lang="en-US" sz="2000" b="0" i="0" u="none" strike="noStrike" kern="1200" cap="none" spc="0" normalizeH="0" baseline="0" noProof="0" dirty="0" err="1">
                <a:ln>
                  <a:noFill/>
                </a:ln>
                <a:effectLst/>
                <a:uLnTx/>
                <a:uFillTx/>
                <a:latin typeface="Arial "/>
                <a:ea typeface="Lato" pitchFamily="34" charset="-122"/>
                <a:cs typeface="Lato" pitchFamily="34" charset="-120"/>
              </a:rPr>
              <a:t>polarised</a:t>
            </a:r>
            <a:r>
              <a:rPr kumimoji="0" lang="en-US" sz="2000" b="0" i="0" u="none" strike="noStrike" kern="1200" cap="none" spc="0" normalizeH="0" baseline="0" noProof="0" dirty="0">
                <a:ln>
                  <a:noFill/>
                </a:ln>
                <a:effectLst/>
                <a:uLnTx/>
                <a:uFillTx/>
                <a:latin typeface="Arial "/>
                <a:ea typeface="Lato" pitchFamily="34" charset="-122"/>
                <a:cs typeface="Lato" pitchFamily="34" charset="-120"/>
              </a:rPr>
              <a:t> with small to medium capacitance (pF to µF). Used for decoupling and bypassing in control circuits. Temperature stable types are critical in fire detection systems where environmental conditions vary. Compact size makes them ideal for crowded PCBs.</a:t>
            </a:r>
            <a:endParaRPr kumimoji="0" lang="en-US" sz="2000" b="0" i="0" u="none" strike="noStrike" kern="1200" cap="none" spc="0" normalizeH="0" baseline="0" noProof="0" dirty="0">
              <a:ln>
                <a:noFill/>
              </a:ln>
              <a:effectLst/>
              <a:uLnTx/>
              <a:uFillTx/>
              <a:latin typeface="Arial "/>
            </a:endParaRPr>
          </a:p>
        </p:txBody>
      </p:sp>
      <p:sp>
        <p:nvSpPr>
          <p:cNvPr id="10" name="Text 5"/>
          <p:cNvSpPr/>
          <p:nvPr/>
        </p:nvSpPr>
        <p:spPr>
          <a:xfrm>
            <a:off x="9677461" y="2091922"/>
            <a:ext cx="2811899" cy="351472"/>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latin typeface="Arial "/>
                <a:ea typeface="Gelasio" pitchFamily="34" charset="-122"/>
                <a:cs typeface="Gelasio" pitchFamily="34" charset="-120"/>
              </a:rPr>
              <a:t>Film capacitors</a:t>
            </a:r>
            <a:endParaRPr kumimoji="0" lang="en-US" sz="2400" b="1" i="0" u="none" strike="noStrike" kern="1200" cap="none" spc="0" normalizeH="0" baseline="0" noProof="0" dirty="0">
              <a:ln>
                <a:noFill/>
              </a:ln>
              <a:effectLst/>
              <a:uLnTx/>
              <a:uFillTx/>
              <a:latin typeface="Arial "/>
            </a:endParaRPr>
          </a:p>
        </p:txBody>
      </p:sp>
      <p:sp>
        <p:nvSpPr>
          <p:cNvPr id="11" name="Text 6"/>
          <p:cNvSpPr/>
          <p:nvPr/>
        </p:nvSpPr>
        <p:spPr>
          <a:xfrm>
            <a:off x="9677461" y="2649718"/>
            <a:ext cx="4164568" cy="2518648"/>
          </a:xfrm>
          <a:prstGeom prst="rect">
            <a:avLst/>
          </a:prstGeom>
          <a:noFill/>
          <a:ln/>
        </p:spPr>
        <p:txBody>
          <a:bodyPr wrap="square" lIns="0" tIns="0" rIns="0" bIns="0" rtlCol="0" anchor="t"/>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en-US" sz="2000" b="0" i="0" u="none" strike="noStrike" kern="1200" cap="none" spc="0" normalizeH="0" baseline="0" noProof="0" dirty="0">
                <a:ln>
                  <a:noFill/>
                </a:ln>
                <a:effectLst/>
                <a:uLnTx/>
                <a:uFillTx/>
                <a:latin typeface="Arial "/>
                <a:ea typeface="Lato" pitchFamily="34" charset="-122"/>
                <a:cs typeface="Lato" pitchFamily="34" charset="-120"/>
              </a:rPr>
              <a:t>Excellent stability and reliability with low losses. Commonly used in timing circuits for entry/exit delays and oscillators in security systems. Their precision and temperature stability make them ideal for circuits where consistent timing is critical to system operation.</a:t>
            </a:r>
            <a:endParaRPr kumimoji="0" lang="en-US" sz="2000" b="0" i="0" u="none" strike="noStrike" kern="1200" cap="none" spc="0" normalizeH="0" baseline="0" noProof="0" dirty="0">
              <a:ln>
                <a:noFill/>
              </a:ln>
              <a:effectLst/>
              <a:uLnTx/>
              <a:uFillTx/>
              <a:latin typeface="Arial "/>
            </a:endParaRPr>
          </a:p>
        </p:txBody>
      </p:sp>
      <p:sp>
        <p:nvSpPr>
          <p:cNvPr id="12" name="Title 11">
            <a:extLst>
              <a:ext uri="{FF2B5EF4-FFF2-40B4-BE49-F238E27FC236}">
                <a16:creationId xmlns:a16="http://schemas.microsoft.com/office/drawing/2014/main" id="{23AE9841-08EF-558C-05FE-7896C376AE8A}"/>
              </a:ext>
            </a:extLst>
          </p:cNvPr>
          <p:cNvSpPr>
            <a:spLocks noGrp="1"/>
          </p:cNvSpPr>
          <p:nvPr>
            <p:ph type="title"/>
          </p:nvPr>
        </p:nvSpPr>
        <p:spPr>
          <a:xfrm>
            <a:off x="301225" y="1112590"/>
            <a:ext cx="13899846" cy="646331"/>
          </a:xfrm>
        </p:spPr>
        <p:txBody>
          <a:bodyPr/>
          <a:lstStyle/>
          <a:p>
            <a:r>
              <a:rPr lang="en-GB" sz="3600"/>
              <a:t>Types of capacitors and their applications</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p:cNvPicPr>
          <p:nvPr/>
        </p:nvPicPr>
        <p:blipFill>
          <a:blip r:embed="rId3"/>
          <a:stretch>
            <a:fillRect/>
          </a:stretch>
        </p:blipFill>
        <p:spPr>
          <a:xfrm>
            <a:off x="10388184" y="1244185"/>
            <a:ext cx="3762911" cy="5795220"/>
          </a:xfrm>
          <a:prstGeom prst="rect">
            <a:avLst/>
          </a:prstGeom>
        </p:spPr>
      </p:pic>
      <p:sp>
        <p:nvSpPr>
          <p:cNvPr id="3" name="Text 0"/>
          <p:cNvSpPr/>
          <p:nvPr/>
        </p:nvSpPr>
        <p:spPr>
          <a:xfrm>
            <a:off x="6169938" y="537091"/>
            <a:ext cx="6271855" cy="610314"/>
          </a:xfrm>
          <a:prstGeom prst="rect">
            <a:avLst/>
          </a:prstGeom>
          <a:noFill/>
          <a:ln/>
        </p:spPr>
        <p:txBody>
          <a:bodyPr wrap="none" lIns="0" tIns="0" rIns="0" bIns="0" rtlCol="0" anchor="t"/>
          <a:lstStyle/>
          <a:p>
            <a:pPr marL="0" marR="0" lvl="0" indent="0" algn="l" defTabSz="914400" rtl="0" eaLnBrk="1" fontAlgn="auto" latinLnBrk="0" hangingPunct="1">
              <a:lnSpc>
                <a:spcPts val="4800"/>
              </a:lnSpc>
              <a:spcBef>
                <a:spcPts val="0"/>
              </a:spcBef>
              <a:spcAft>
                <a:spcPts val="0"/>
              </a:spcAft>
              <a:buClrTx/>
              <a:buSzTx/>
              <a:buFontTx/>
              <a:buNone/>
              <a:tabLst/>
              <a:defRPr/>
            </a:pPr>
            <a:endParaRPr kumimoji="0" lang="en-US" sz="3800" b="0" i="0" u="none" strike="noStrike" kern="1200" cap="none" spc="0" normalizeH="0" baseline="0" noProof="0">
              <a:ln>
                <a:noFill/>
              </a:ln>
              <a:effectLst/>
              <a:uLnTx/>
              <a:uFillTx/>
              <a:latin typeface="Arial "/>
            </a:endParaRPr>
          </a:p>
        </p:txBody>
      </p:sp>
      <p:grpSp>
        <p:nvGrpSpPr>
          <p:cNvPr id="25" name="Group 24">
            <a:extLst>
              <a:ext uri="{FF2B5EF4-FFF2-40B4-BE49-F238E27FC236}">
                <a16:creationId xmlns:a16="http://schemas.microsoft.com/office/drawing/2014/main" id="{EAD5A94F-1B94-B52C-B778-A2CD1E41C55A}"/>
              </a:ext>
            </a:extLst>
          </p:cNvPr>
          <p:cNvGrpSpPr/>
          <p:nvPr/>
        </p:nvGrpSpPr>
        <p:grpSpPr>
          <a:xfrm>
            <a:off x="417168" y="1785457"/>
            <a:ext cx="9806377" cy="5399888"/>
            <a:chOff x="6169938" y="1605757"/>
            <a:chExt cx="7776924" cy="5786400"/>
          </a:xfrm>
        </p:grpSpPr>
        <p:sp>
          <p:nvSpPr>
            <p:cNvPr id="4" name="Shape 1"/>
            <p:cNvSpPr/>
            <p:nvPr/>
          </p:nvSpPr>
          <p:spPr>
            <a:xfrm>
              <a:off x="6169938" y="1605840"/>
              <a:ext cx="439460" cy="439459"/>
            </a:xfrm>
            <a:prstGeom prst="roundRect">
              <a:avLst>
                <a:gd name="adj" fmla="val 18667"/>
              </a:avLst>
            </a:prstGeom>
            <a:solidFill>
              <a:srgbClr val="E8E8E3"/>
            </a:solidFill>
            <a:ln w="7620">
              <a:solidFill>
                <a:srgbClr val="CECEC9"/>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effectLst/>
                <a:uLnTx/>
                <a:uFillTx/>
                <a:latin typeface="Arial "/>
              </a:endParaRPr>
            </a:p>
          </p:txBody>
        </p:sp>
        <p:pic>
          <p:nvPicPr>
            <p:cNvPr id="5" name="Image 1" descr="preencoded.png"/>
            <p:cNvPicPr>
              <a:picLocks noChangeAspect="1"/>
            </p:cNvPicPr>
            <p:nvPr/>
          </p:nvPicPr>
          <p:blipFill>
            <a:blip r:embed="rId4"/>
            <a:stretch>
              <a:fillRect/>
            </a:stretch>
          </p:blipFill>
          <p:spPr>
            <a:xfrm>
              <a:off x="6243161" y="1629027"/>
              <a:ext cx="292894" cy="366118"/>
            </a:xfrm>
            <a:prstGeom prst="rect">
              <a:avLst/>
            </a:prstGeom>
          </p:spPr>
        </p:pic>
        <p:sp>
          <p:nvSpPr>
            <p:cNvPr id="6" name="Text 2"/>
            <p:cNvSpPr/>
            <p:nvPr/>
          </p:nvSpPr>
          <p:spPr>
            <a:xfrm>
              <a:off x="6804660" y="1605757"/>
              <a:ext cx="2441377" cy="305157"/>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Identifying polarity</a:t>
              </a:r>
              <a:endParaRPr kumimoji="0" lang="en-US" sz="2400" b="1" i="0" u="none" strike="noStrike" kern="1200" cap="none" spc="0" normalizeH="0" baseline="0" noProof="0">
                <a:ln>
                  <a:noFill/>
                </a:ln>
                <a:effectLst/>
                <a:uLnTx/>
                <a:uFillTx/>
                <a:latin typeface="Arial "/>
              </a:endParaRPr>
            </a:p>
          </p:txBody>
        </p:sp>
        <p:sp>
          <p:nvSpPr>
            <p:cNvPr id="7" name="Text 3"/>
            <p:cNvSpPr/>
            <p:nvPr/>
          </p:nvSpPr>
          <p:spPr>
            <a:xfrm>
              <a:off x="6804660" y="1960960"/>
              <a:ext cx="7142202" cy="937260"/>
            </a:xfrm>
            <a:prstGeom prst="rect">
              <a:avLst/>
            </a:prstGeom>
            <a:noFill/>
            <a:ln/>
          </p:spPr>
          <p:txBody>
            <a:bodyPr wrap="square" lIns="0" tIns="0" rIns="0" bIns="0" rtlCol="0" anchor="t"/>
            <a:lstStyle/>
            <a:p>
              <a:pPr lvl="0">
                <a:lnSpc>
                  <a:spcPct val="110000"/>
                </a:lnSpc>
                <a:defRPr/>
              </a:pPr>
              <a:r>
                <a:rPr kumimoji="0" lang="en-US" sz="2000" b="0" i="0" u="none" strike="noStrike" kern="1200" cap="none" spc="0" normalizeH="0" baseline="0" noProof="0" dirty="0">
                  <a:ln>
                    <a:noFill/>
                  </a:ln>
                  <a:effectLst/>
                  <a:uLnTx/>
                  <a:uFillTx/>
                  <a:latin typeface="Arial "/>
                  <a:ea typeface="Lato" pitchFamily="34" charset="-122"/>
                  <a:cs typeface="Lato" pitchFamily="34" charset="-120"/>
                </a:rPr>
                <a:t>Electrolytic and tantalum capacitors are </a:t>
              </a:r>
              <a:r>
                <a:rPr lang="en-GB" sz="2000" dirty="0">
                  <a:latin typeface="Arial "/>
                  <a:ea typeface="Lato" pitchFamily="34" charset="-122"/>
                  <a:cs typeface="Lato" pitchFamily="34" charset="-120"/>
                </a:rPr>
                <a:t>polarised – they must be connected with the </a:t>
              </a:r>
              <a:r>
                <a:rPr kumimoji="0" lang="en-US" sz="2000" b="0" i="0" u="none" strike="noStrike" kern="1200" cap="none" spc="0" normalizeH="0" baseline="0" noProof="0" dirty="0">
                  <a:ln>
                    <a:noFill/>
                  </a:ln>
                  <a:effectLst/>
                  <a:uLnTx/>
                  <a:uFillTx/>
                  <a:latin typeface="Arial "/>
                  <a:ea typeface="Lato" pitchFamily="34" charset="-122"/>
                  <a:cs typeface="Lato" pitchFamily="34" charset="-120"/>
                </a:rPr>
                <a:t>correct polarity. Look for negative (−) stripe, indentation, or shorter lead to identify the negative terminal.</a:t>
              </a:r>
              <a:endParaRPr kumimoji="0" lang="en-US" sz="2000" b="0" i="0" u="none" strike="noStrike" kern="1200" cap="none" spc="0" normalizeH="0" baseline="0" noProof="0" dirty="0">
                <a:ln>
                  <a:noFill/>
                </a:ln>
                <a:effectLst/>
                <a:uLnTx/>
                <a:uFillTx/>
                <a:latin typeface="Arial "/>
              </a:endParaRPr>
            </a:p>
          </p:txBody>
        </p:sp>
        <p:sp>
          <p:nvSpPr>
            <p:cNvPr id="8" name="Shape 4"/>
            <p:cNvSpPr/>
            <p:nvPr/>
          </p:nvSpPr>
          <p:spPr>
            <a:xfrm>
              <a:off x="6169938" y="3257431"/>
              <a:ext cx="439460" cy="439460"/>
            </a:xfrm>
            <a:prstGeom prst="roundRect">
              <a:avLst>
                <a:gd name="adj" fmla="val 18667"/>
              </a:avLst>
            </a:prstGeom>
            <a:solidFill>
              <a:srgbClr val="E8E8E3"/>
            </a:solidFill>
            <a:ln w="7620">
              <a:solidFill>
                <a:srgbClr val="CECEC9"/>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effectLst/>
                <a:uLnTx/>
                <a:uFillTx/>
                <a:latin typeface="Arial "/>
              </a:endParaRPr>
            </a:p>
          </p:txBody>
        </p:sp>
        <p:pic>
          <p:nvPicPr>
            <p:cNvPr id="9" name="Image 2" descr="preencoded.png"/>
            <p:cNvPicPr>
              <a:picLocks noChangeAspect="1"/>
            </p:cNvPicPr>
            <p:nvPr/>
          </p:nvPicPr>
          <p:blipFill>
            <a:blip r:embed="rId5"/>
            <a:stretch>
              <a:fillRect/>
            </a:stretch>
          </p:blipFill>
          <p:spPr>
            <a:xfrm>
              <a:off x="6243161" y="3294043"/>
              <a:ext cx="292894" cy="366117"/>
            </a:xfrm>
            <a:prstGeom prst="rect">
              <a:avLst/>
            </a:prstGeom>
          </p:spPr>
        </p:pic>
        <p:sp>
          <p:nvSpPr>
            <p:cNvPr id="10" name="Text 5"/>
            <p:cNvSpPr/>
            <p:nvPr/>
          </p:nvSpPr>
          <p:spPr>
            <a:xfrm>
              <a:off x="6804660" y="3311040"/>
              <a:ext cx="2441377" cy="305157"/>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Voltage ratings</a:t>
              </a:r>
              <a:endParaRPr kumimoji="0" lang="en-US" sz="2400" b="1" i="0" u="none" strike="noStrike" kern="1200" cap="none" spc="0" normalizeH="0" baseline="0" noProof="0">
                <a:ln>
                  <a:noFill/>
                </a:ln>
                <a:effectLst/>
                <a:uLnTx/>
                <a:uFillTx/>
                <a:latin typeface="Arial "/>
              </a:endParaRPr>
            </a:p>
          </p:txBody>
        </p:sp>
        <p:sp>
          <p:nvSpPr>
            <p:cNvPr id="11" name="Text 6"/>
            <p:cNvSpPr/>
            <p:nvPr/>
          </p:nvSpPr>
          <p:spPr>
            <a:xfrm>
              <a:off x="6804660" y="3679665"/>
              <a:ext cx="7142202" cy="937260"/>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000" b="0" i="0" u="none" strike="noStrike" kern="1200" cap="none" spc="0" normalizeH="0" baseline="0" noProof="0" dirty="0">
                  <a:ln>
                    <a:noFill/>
                  </a:ln>
                  <a:effectLst/>
                  <a:uLnTx/>
                  <a:uFillTx/>
                  <a:latin typeface="Arial "/>
                  <a:ea typeface="Lato" pitchFamily="34" charset="-122"/>
                  <a:cs typeface="Lato" pitchFamily="34" charset="-120"/>
                </a:rPr>
                <a:t>Capacitors have maximum voltage ratings that must not be exceeded. In security systems, always use capacitors rated at least 25% higher than the maximum circuit voltage.</a:t>
              </a:r>
              <a:endParaRPr kumimoji="0" lang="en-US" sz="2000" b="0" i="0" u="none" strike="noStrike" kern="1200" cap="none" spc="0" normalizeH="0" baseline="0" noProof="0" dirty="0">
                <a:ln>
                  <a:noFill/>
                </a:ln>
                <a:effectLst/>
                <a:uLnTx/>
                <a:uFillTx/>
                <a:latin typeface="Arial "/>
              </a:endParaRPr>
            </a:p>
          </p:txBody>
        </p:sp>
        <p:sp>
          <p:nvSpPr>
            <p:cNvPr id="12" name="Shape 7"/>
            <p:cNvSpPr/>
            <p:nvPr/>
          </p:nvSpPr>
          <p:spPr>
            <a:xfrm>
              <a:off x="6169938" y="5074563"/>
              <a:ext cx="439460" cy="439460"/>
            </a:xfrm>
            <a:prstGeom prst="roundRect">
              <a:avLst>
                <a:gd name="adj" fmla="val 18667"/>
              </a:avLst>
            </a:prstGeom>
            <a:solidFill>
              <a:srgbClr val="E8E8E3"/>
            </a:solidFill>
            <a:ln w="7620">
              <a:solidFill>
                <a:srgbClr val="CECEC9"/>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effectLst/>
                <a:uLnTx/>
                <a:uFillTx/>
                <a:latin typeface="Arial "/>
              </a:endParaRPr>
            </a:p>
          </p:txBody>
        </p:sp>
        <p:pic>
          <p:nvPicPr>
            <p:cNvPr id="13" name="Image 3" descr="preencoded.png"/>
            <p:cNvPicPr>
              <a:picLocks noChangeAspect="1"/>
            </p:cNvPicPr>
            <p:nvPr/>
          </p:nvPicPr>
          <p:blipFill>
            <a:blip r:embed="rId6"/>
            <a:stretch>
              <a:fillRect/>
            </a:stretch>
          </p:blipFill>
          <p:spPr>
            <a:xfrm>
              <a:off x="6243161" y="5111175"/>
              <a:ext cx="292894" cy="366117"/>
            </a:xfrm>
            <a:prstGeom prst="rect">
              <a:avLst/>
            </a:prstGeom>
          </p:spPr>
        </p:pic>
        <p:sp>
          <p:nvSpPr>
            <p:cNvPr id="14" name="Text 8"/>
            <p:cNvSpPr/>
            <p:nvPr/>
          </p:nvSpPr>
          <p:spPr>
            <a:xfrm>
              <a:off x="6804660" y="5034214"/>
              <a:ext cx="2441377" cy="305157"/>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Risk of explosion</a:t>
              </a:r>
              <a:endParaRPr kumimoji="0" lang="en-US" sz="2400" b="1" i="0" u="none" strike="noStrike" kern="1200" cap="none" spc="0" normalizeH="0" baseline="0" noProof="0">
                <a:ln>
                  <a:noFill/>
                </a:ln>
                <a:effectLst/>
                <a:uLnTx/>
                <a:uFillTx/>
                <a:latin typeface="Arial "/>
              </a:endParaRPr>
            </a:p>
          </p:txBody>
        </p:sp>
        <p:sp>
          <p:nvSpPr>
            <p:cNvPr id="15" name="Text 9"/>
            <p:cNvSpPr/>
            <p:nvPr/>
          </p:nvSpPr>
          <p:spPr>
            <a:xfrm>
              <a:off x="6804660" y="5402840"/>
              <a:ext cx="7142202" cy="624840"/>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000" b="0" i="0" u="none" strike="noStrike" kern="1200" cap="none" spc="0" normalizeH="0" baseline="0" noProof="0" dirty="0">
                  <a:ln>
                    <a:noFill/>
                  </a:ln>
                  <a:effectLst/>
                  <a:uLnTx/>
                  <a:uFillTx/>
                  <a:latin typeface="Arial "/>
                  <a:ea typeface="Lato" pitchFamily="34" charset="-122"/>
                  <a:cs typeface="Lato" pitchFamily="34" charset="-120"/>
                </a:rPr>
                <a:t>Electrolytic capacitors can explode if reverse-connected or over-</a:t>
              </a:r>
              <a:r>
                <a:rPr kumimoji="0" lang="en-US" sz="2000" b="0" i="0" u="none" strike="noStrike" kern="1200" cap="none" spc="0" normalizeH="0" baseline="0" noProof="0" dirty="0" err="1">
                  <a:ln>
                    <a:noFill/>
                  </a:ln>
                  <a:effectLst/>
                  <a:uLnTx/>
                  <a:uFillTx/>
                  <a:latin typeface="Arial "/>
                  <a:ea typeface="Lato" pitchFamily="34" charset="-122"/>
                  <a:cs typeface="Lato" pitchFamily="34" charset="-120"/>
                </a:rPr>
                <a:t>voltaged</a:t>
              </a:r>
              <a:r>
                <a:rPr kumimoji="0" lang="en-US" sz="2000" b="0" i="0" u="none" strike="noStrike" kern="1200" cap="none" spc="0" normalizeH="0" baseline="0" noProof="0" dirty="0">
                  <a:ln>
                    <a:noFill/>
                  </a:ln>
                  <a:effectLst/>
                  <a:uLnTx/>
                  <a:uFillTx/>
                  <a:latin typeface="Arial "/>
                  <a:ea typeface="Lato" pitchFamily="34" charset="-122"/>
                  <a:cs typeface="Lato" pitchFamily="34" charset="-120"/>
                </a:rPr>
                <a:t>. Modern types include safety vents but can still cause circuit damage or injury.</a:t>
              </a:r>
              <a:endParaRPr kumimoji="0" lang="en-US" sz="2000" b="0" i="0" u="none" strike="noStrike" kern="1200" cap="none" spc="0" normalizeH="0" baseline="0" noProof="0" dirty="0">
                <a:ln>
                  <a:noFill/>
                </a:ln>
                <a:effectLst/>
                <a:uLnTx/>
                <a:uFillTx/>
                <a:latin typeface="Arial "/>
              </a:endParaRPr>
            </a:p>
          </p:txBody>
        </p:sp>
        <p:sp>
          <p:nvSpPr>
            <p:cNvPr id="16" name="Shape 10"/>
            <p:cNvSpPr/>
            <p:nvPr/>
          </p:nvSpPr>
          <p:spPr>
            <a:xfrm>
              <a:off x="6169938" y="6377935"/>
              <a:ext cx="439460" cy="439460"/>
            </a:xfrm>
            <a:prstGeom prst="roundRect">
              <a:avLst>
                <a:gd name="adj" fmla="val 18667"/>
              </a:avLst>
            </a:prstGeom>
            <a:solidFill>
              <a:srgbClr val="E8E8E3"/>
            </a:solidFill>
            <a:ln w="7620">
              <a:solidFill>
                <a:srgbClr val="CECEC9"/>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effectLst/>
                <a:uLnTx/>
                <a:uFillTx/>
                <a:latin typeface="Arial "/>
              </a:endParaRPr>
            </a:p>
          </p:txBody>
        </p:sp>
        <p:pic>
          <p:nvPicPr>
            <p:cNvPr id="17" name="Image 4" descr="preencoded.png"/>
            <p:cNvPicPr>
              <a:picLocks noChangeAspect="1"/>
            </p:cNvPicPr>
            <p:nvPr/>
          </p:nvPicPr>
          <p:blipFill>
            <a:blip r:embed="rId7"/>
            <a:stretch>
              <a:fillRect/>
            </a:stretch>
          </p:blipFill>
          <p:spPr>
            <a:xfrm>
              <a:off x="6243161" y="6427970"/>
              <a:ext cx="292894" cy="366118"/>
            </a:xfrm>
            <a:prstGeom prst="rect">
              <a:avLst/>
            </a:prstGeom>
          </p:spPr>
        </p:pic>
        <p:sp>
          <p:nvSpPr>
            <p:cNvPr id="18" name="Text 11"/>
            <p:cNvSpPr/>
            <p:nvPr/>
          </p:nvSpPr>
          <p:spPr>
            <a:xfrm>
              <a:off x="6804660" y="6373047"/>
              <a:ext cx="2441377" cy="305157"/>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Stored energy</a:t>
              </a:r>
              <a:endParaRPr kumimoji="0" lang="en-US" sz="2400" b="1" i="0" u="none" strike="noStrike" kern="1200" cap="none" spc="0" normalizeH="0" baseline="0" noProof="0">
                <a:ln>
                  <a:noFill/>
                </a:ln>
                <a:effectLst/>
                <a:uLnTx/>
                <a:uFillTx/>
                <a:latin typeface="Arial "/>
              </a:endParaRPr>
            </a:p>
          </p:txBody>
        </p:sp>
        <p:sp>
          <p:nvSpPr>
            <p:cNvPr id="19" name="Text 12"/>
            <p:cNvSpPr/>
            <p:nvPr/>
          </p:nvSpPr>
          <p:spPr>
            <a:xfrm>
              <a:off x="6804660" y="6767318"/>
              <a:ext cx="7142202" cy="624839"/>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000" b="0" i="0" u="none" strike="noStrike" kern="1200" cap="none" spc="0" normalizeH="0" baseline="0" noProof="0" dirty="0">
                  <a:ln>
                    <a:noFill/>
                  </a:ln>
                  <a:effectLst/>
                  <a:uLnTx/>
                  <a:uFillTx/>
                  <a:latin typeface="Arial "/>
                  <a:ea typeface="Lato" pitchFamily="34" charset="-122"/>
                  <a:cs typeface="Lato" pitchFamily="34" charset="-120"/>
                </a:rPr>
                <a:t>Capacitors store energy even when disconnected. Always discharge capacitors before handling, particularly in power supply circuits of alarm panels.</a:t>
              </a:r>
              <a:endParaRPr kumimoji="0" lang="en-US" sz="2000" b="0" i="0" u="none" strike="noStrike" kern="1200" cap="none" spc="0" normalizeH="0" baseline="0" noProof="0" dirty="0">
                <a:ln>
                  <a:noFill/>
                </a:ln>
                <a:effectLst/>
                <a:uLnTx/>
                <a:uFillTx/>
                <a:latin typeface="Arial "/>
              </a:endParaRPr>
            </a:p>
          </p:txBody>
        </p:sp>
      </p:grpSp>
      <p:sp>
        <p:nvSpPr>
          <p:cNvPr id="22" name="Title 21">
            <a:extLst>
              <a:ext uri="{FF2B5EF4-FFF2-40B4-BE49-F238E27FC236}">
                <a16:creationId xmlns:a16="http://schemas.microsoft.com/office/drawing/2014/main" id="{53945F41-3FC7-F471-44D8-28A41BDA7E2D}"/>
              </a:ext>
            </a:extLst>
          </p:cNvPr>
          <p:cNvSpPr>
            <a:spLocks noGrp="1"/>
          </p:cNvSpPr>
          <p:nvPr>
            <p:ph type="title"/>
          </p:nvPr>
        </p:nvSpPr>
        <p:spPr>
          <a:xfrm>
            <a:off x="301224" y="1112590"/>
            <a:ext cx="13899846" cy="646331"/>
          </a:xfrm>
        </p:spPr>
        <p:txBody>
          <a:bodyPr/>
          <a:lstStyle/>
          <a:p>
            <a:r>
              <a:rPr lang="en-GB" sz="3600"/>
              <a:t>Capacitor polarity and safety</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ext 0"/>
          <p:cNvSpPr>
            <a:spLocks/>
          </p:cNvSpPr>
          <p:nvPr/>
        </p:nvSpPr>
        <p:spPr>
          <a:xfrm>
            <a:off x="301225" y="1112590"/>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Fundamental electrical quantities</a:t>
            </a:r>
            <a:endParaRPr lang="en-US" sz="3600"/>
          </a:p>
        </p:txBody>
      </p:sp>
      <p:grpSp>
        <p:nvGrpSpPr>
          <p:cNvPr id="13" name="Group 12">
            <a:extLst>
              <a:ext uri="{FF2B5EF4-FFF2-40B4-BE49-F238E27FC236}">
                <a16:creationId xmlns:a16="http://schemas.microsoft.com/office/drawing/2014/main" id="{CE25A48E-7967-939D-93F5-A9A44AA0C5C9}"/>
              </a:ext>
            </a:extLst>
          </p:cNvPr>
          <p:cNvGrpSpPr/>
          <p:nvPr/>
        </p:nvGrpSpPr>
        <p:grpSpPr>
          <a:xfrm>
            <a:off x="810397" y="1978004"/>
            <a:ext cx="13042701" cy="3754875"/>
            <a:chOff x="793790" y="2637114"/>
            <a:chExt cx="13042701" cy="3754875"/>
          </a:xfrm>
        </p:grpSpPr>
        <p:sp>
          <p:nvSpPr>
            <p:cNvPr id="3" name="Shape 1"/>
            <p:cNvSpPr/>
            <p:nvPr/>
          </p:nvSpPr>
          <p:spPr>
            <a:xfrm>
              <a:off x="793790" y="2637114"/>
              <a:ext cx="4196358" cy="3754875"/>
            </a:xfrm>
            <a:prstGeom prst="roundRect">
              <a:avLst>
                <a:gd name="adj" fmla="val 3037"/>
              </a:avLst>
            </a:prstGeom>
            <a:solidFill>
              <a:srgbClr val="E5E5E6"/>
            </a:solidFill>
            <a:ln w="7620">
              <a:solidFill>
                <a:srgbClr val="CBCBCC"/>
              </a:solidFill>
              <a:prstDash val="solid"/>
            </a:ln>
          </p:spPr>
          <p:txBody>
            <a:bodyPr/>
            <a:lstStyle/>
            <a:p>
              <a:endParaRPr lang="en-GB"/>
            </a:p>
          </p:txBody>
        </p:sp>
        <p:sp>
          <p:nvSpPr>
            <p:cNvPr id="4" name="Text 2"/>
            <p:cNvSpPr/>
            <p:nvPr/>
          </p:nvSpPr>
          <p:spPr>
            <a:xfrm>
              <a:off x="1028224" y="2871549"/>
              <a:ext cx="2835235"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Voltage (V)</a:t>
              </a:r>
              <a:endParaRPr lang="en-US" sz="2400"/>
            </a:p>
          </p:txBody>
        </p:sp>
        <p:sp>
          <p:nvSpPr>
            <p:cNvPr id="5" name="Text 3"/>
            <p:cNvSpPr/>
            <p:nvPr/>
          </p:nvSpPr>
          <p:spPr>
            <a:xfrm>
              <a:off x="1028224" y="3361968"/>
              <a:ext cx="3961924" cy="2177415"/>
            </a:xfrm>
            <a:prstGeom prst="rect">
              <a:avLst/>
            </a:prstGeom>
            <a:noFill/>
            <a:ln/>
          </p:spPr>
          <p:txBody>
            <a:bodyPr wrap="square" lIns="0" tIns="0" rIns="0" bIns="0" rtlCol="0" anchor="t"/>
            <a:lstStyle/>
            <a:p>
              <a:pPr marL="0" indent="0" algn="l">
                <a:lnSpc>
                  <a:spcPts val="28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The electrical pressure or potential difference that drives current through a circuit. Measured in volts (V), it represents the energy per unit charge available to move electrons through a conductor.</a:t>
              </a:r>
              <a:endParaRPr lang="en-US" sz="2400"/>
            </a:p>
          </p:txBody>
        </p:sp>
        <p:sp>
          <p:nvSpPr>
            <p:cNvPr id="6" name="Shape 4"/>
            <p:cNvSpPr/>
            <p:nvPr/>
          </p:nvSpPr>
          <p:spPr>
            <a:xfrm>
              <a:off x="5216962" y="2637115"/>
              <a:ext cx="4196358" cy="3408998"/>
            </a:xfrm>
            <a:prstGeom prst="roundRect">
              <a:avLst>
                <a:gd name="adj" fmla="val 3037"/>
              </a:avLst>
            </a:prstGeom>
            <a:solidFill>
              <a:srgbClr val="E5E5E6"/>
            </a:solidFill>
            <a:ln w="7620">
              <a:solidFill>
                <a:srgbClr val="CBCBCC"/>
              </a:solidFill>
              <a:prstDash val="solid"/>
            </a:ln>
          </p:spPr>
          <p:txBody>
            <a:bodyPr/>
            <a:lstStyle/>
            <a:p>
              <a:endParaRPr lang="en-GB"/>
            </a:p>
          </p:txBody>
        </p:sp>
        <p:sp>
          <p:nvSpPr>
            <p:cNvPr id="7" name="Text 5"/>
            <p:cNvSpPr/>
            <p:nvPr/>
          </p:nvSpPr>
          <p:spPr>
            <a:xfrm>
              <a:off x="5451396" y="2871549"/>
              <a:ext cx="2835235"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Current (I)</a:t>
              </a:r>
              <a:endParaRPr lang="en-US" sz="2400"/>
            </a:p>
          </p:txBody>
        </p:sp>
        <p:sp>
          <p:nvSpPr>
            <p:cNvPr id="8" name="Text 6"/>
            <p:cNvSpPr/>
            <p:nvPr/>
          </p:nvSpPr>
          <p:spPr>
            <a:xfrm>
              <a:off x="5451396" y="3361968"/>
              <a:ext cx="3727490" cy="1814513"/>
            </a:xfrm>
            <a:prstGeom prst="rect">
              <a:avLst/>
            </a:prstGeom>
            <a:noFill/>
            <a:ln/>
          </p:spPr>
          <p:txBody>
            <a:bodyPr wrap="square" lIns="0" tIns="0" rIns="0" bIns="0" rtlCol="0" anchor="t"/>
            <a:lstStyle/>
            <a:p>
              <a:pPr marL="0" indent="0" algn="l">
                <a:lnSpc>
                  <a:spcPts val="28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The flow rate of electric charge through a conductor. Measured in amperes (A), it quantifies how many electrons pass a specific point in a circuit per second.</a:t>
              </a:r>
              <a:endParaRPr lang="en-US" sz="2400"/>
            </a:p>
          </p:txBody>
        </p:sp>
        <p:sp>
          <p:nvSpPr>
            <p:cNvPr id="9" name="Shape 7"/>
            <p:cNvSpPr/>
            <p:nvPr/>
          </p:nvSpPr>
          <p:spPr>
            <a:xfrm>
              <a:off x="9640133" y="2637115"/>
              <a:ext cx="4196358" cy="3408998"/>
            </a:xfrm>
            <a:prstGeom prst="roundRect">
              <a:avLst>
                <a:gd name="adj" fmla="val 3037"/>
              </a:avLst>
            </a:prstGeom>
            <a:solidFill>
              <a:srgbClr val="E5E5E6"/>
            </a:solidFill>
            <a:ln w="7620">
              <a:solidFill>
                <a:srgbClr val="CBCBCC"/>
              </a:solidFill>
              <a:prstDash val="solid"/>
            </a:ln>
          </p:spPr>
          <p:txBody>
            <a:bodyPr/>
            <a:lstStyle/>
            <a:p>
              <a:endParaRPr lang="en-GB"/>
            </a:p>
          </p:txBody>
        </p:sp>
        <p:sp>
          <p:nvSpPr>
            <p:cNvPr id="10" name="Text 8"/>
            <p:cNvSpPr/>
            <p:nvPr/>
          </p:nvSpPr>
          <p:spPr>
            <a:xfrm>
              <a:off x="9874568" y="2871549"/>
              <a:ext cx="2835235"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Resistance (R)</a:t>
              </a:r>
              <a:endParaRPr lang="en-US" sz="2400"/>
            </a:p>
          </p:txBody>
        </p:sp>
        <p:sp>
          <p:nvSpPr>
            <p:cNvPr id="11" name="Text 9"/>
            <p:cNvSpPr/>
            <p:nvPr/>
          </p:nvSpPr>
          <p:spPr>
            <a:xfrm>
              <a:off x="9874568" y="3361968"/>
              <a:ext cx="3727490" cy="1451610"/>
            </a:xfrm>
            <a:prstGeom prst="rect">
              <a:avLst/>
            </a:prstGeom>
            <a:noFill/>
            <a:ln/>
          </p:spPr>
          <p:txBody>
            <a:bodyPr wrap="square" lIns="0" tIns="0" rIns="0" bIns="0" rtlCol="0" anchor="t"/>
            <a:lstStyle/>
            <a:p>
              <a:pPr marL="0" indent="0" algn="l">
                <a:lnSpc>
                  <a:spcPts val="28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The opposition to current flow in an electrical circuit. Measured in ohms (Ω), it determines how much current will flow for a given voltage.</a:t>
              </a:r>
              <a:endParaRPr lang="en-US" sz="2400"/>
            </a:p>
          </p:txBody>
        </p:sp>
      </p:grpSp>
      <p:sp>
        <p:nvSpPr>
          <p:cNvPr id="12" name="Text 10"/>
          <p:cNvSpPr/>
          <p:nvPr/>
        </p:nvSpPr>
        <p:spPr>
          <a:xfrm>
            <a:off x="421597" y="6052444"/>
            <a:ext cx="12654324" cy="725805"/>
          </a:xfrm>
          <a:prstGeom prst="rect">
            <a:avLst/>
          </a:prstGeom>
          <a:noFill/>
          <a:ln/>
        </p:spPr>
        <p:txBody>
          <a:bodyPr wrap="square" lIns="0" tIns="0" rIns="0" bIns="0" rtlCol="0" anchor="t"/>
          <a:lstStyle/>
          <a:p>
            <a:pPr marL="0" indent="0" algn="l">
              <a:lnSpc>
                <a:spcPts val="28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Understanding these fundamental quantities is essential for </a:t>
            </a:r>
            <a:r>
              <a:rPr lang="en-US" sz="2400" err="1">
                <a:solidFill>
                  <a:srgbClr val="000000"/>
                </a:solidFill>
                <a:latin typeface="Arial" panose="020B0604020202020204" pitchFamily="34" charset="0"/>
                <a:ea typeface="Arial Black" pitchFamily="34" charset="-122"/>
                <a:cs typeface="Arial" panose="020B0604020202020204" pitchFamily="34" charset="0"/>
              </a:rPr>
              <a:t>analysing</a:t>
            </a:r>
            <a:r>
              <a:rPr lang="en-US" sz="2400">
                <a:solidFill>
                  <a:srgbClr val="000000"/>
                </a:solidFill>
                <a:latin typeface="Arial" panose="020B0604020202020204" pitchFamily="34" charset="0"/>
                <a:ea typeface="Arial Black" pitchFamily="34" charset="-122"/>
                <a:cs typeface="Arial" panose="020B0604020202020204" pitchFamily="34" charset="0"/>
              </a:rPr>
              <a:t> any electrical circuit. Their relationships form the foundation of electrical theory and are the basis for designing and troubleshooting fire and security systems.</a:t>
            </a:r>
            <a:endParaRPr lang="en-US" sz="24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93790" y="989886"/>
            <a:ext cx="10717173" cy="708779"/>
          </a:xfrm>
          <a:prstGeom prst="rect">
            <a:avLst/>
          </a:prstGeom>
          <a:noFill/>
          <a:ln/>
        </p:spPr>
        <p:txBody>
          <a:bodyPr wrap="none" lIns="0" tIns="0" rIns="0" bIns="0" rtlCol="0" anchor="t"/>
          <a:lstStyle/>
          <a:p>
            <a:pPr marL="0" marR="0" lvl="0" indent="0" algn="l" defTabSz="914400" rtl="0" eaLnBrk="1" fontAlgn="auto" latinLnBrk="0" hangingPunct="1">
              <a:lnSpc>
                <a:spcPts val="5550"/>
              </a:lnSpc>
              <a:spcBef>
                <a:spcPts val="0"/>
              </a:spcBef>
              <a:spcAft>
                <a:spcPts val="0"/>
              </a:spcAft>
              <a:buClrTx/>
              <a:buSzTx/>
              <a:buFontTx/>
              <a:buNone/>
              <a:tabLst/>
              <a:defRPr/>
            </a:pPr>
            <a:endParaRPr kumimoji="0" lang="en-US" sz="4450" b="0" i="0" u="none" strike="noStrike" kern="1200" cap="none" spc="0" normalizeH="0" baseline="0" noProof="0">
              <a:ln>
                <a:noFill/>
              </a:ln>
              <a:effectLst/>
              <a:uLnTx/>
              <a:uFillTx/>
              <a:latin typeface="Arial "/>
            </a:endParaRPr>
          </a:p>
        </p:txBody>
      </p:sp>
      <p:sp>
        <p:nvSpPr>
          <p:cNvPr id="3" name="Shape 1"/>
          <p:cNvSpPr/>
          <p:nvPr/>
        </p:nvSpPr>
        <p:spPr>
          <a:xfrm>
            <a:off x="494674" y="1686800"/>
            <a:ext cx="4495473" cy="5318362"/>
          </a:xfrm>
          <a:prstGeom prst="roundRect">
            <a:avLst>
              <a:gd name="adj" fmla="val 2270"/>
            </a:avLst>
          </a:prstGeom>
          <a:solidFill>
            <a:srgbClr val="E8E8E3"/>
          </a:solidFill>
          <a:ln w="7620">
            <a:solidFill>
              <a:srgbClr val="CECEC9"/>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a:ln>
                <a:noFill/>
              </a:ln>
              <a:effectLst/>
              <a:uLnTx/>
              <a:uFillTx/>
              <a:latin typeface="Arial "/>
            </a:endParaRPr>
          </a:p>
        </p:txBody>
      </p:sp>
      <p:sp>
        <p:nvSpPr>
          <p:cNvPr id="4" name="Text 2"/>
          <p:cNvSpPr/>
          <p:nvPr/>
        </p:nvSpPr>
        <p:spPr>
          <a:xfrm>
            <a:off x="683449" y="1810425"/>
            <a:ext cx="2870121" cy="354330"/>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latin typeface="Arial "/>
                <a:ea typeface="Gelasio" pitchFamily="34" charset="-122"/>
                <a:cs typeface="Gelasio" pitchFamily="34" charset="-120"/>
              </a:rPr>
              <a:t>Power supply filtering</a:t>
            </a:r>
            <a:endParaRPr kumimoji="0" lang="en-US" sz="2400" b="1" i="0" u="none" strike="noStrike" kern="1200" cap="none" spc="0" normalizeH="0" baseline="0" noProof="0" dirty="0">
              <a:ln>
                <a:noFill/>
              </a:ln>
              <a:effectLst/>
              <a:uLnTx/>
              <a:uFillTx/>
              <a:latin typeface="Arial "/>
            </a:endParaRPr>
          </a:p>
        </p:txBody>
      </p:sp>
      <p:sp>
        <p:nvSpPr>
          <p:cNvPr id="5" name="Text 3"/>
          <p:cNvSpPr/>
          <p:nvPr/>
        </p:nvSpPr>
        <p:spPr>
          <a:xfrm>
            <a:off x="683448" y="2181461"/>
            <a:ext cx="4128393" cy="2540318"/>
          </a:xfrm>
          <a:prstGeom prst="rect">
            <a:avLst/>
          </a:prstGeom>
          <a:noFill/>
          <a:ln/>
        </p:spPr>
        <p:txBody>
          <a:bodyPr wrap="square" lIns="0" tIns="0" rIns="0" bIns="0" rtlCol="0" anchor="t"/>
          <a:lstStyle/>
          <a:p>
            <a:pPr marL="0" marR="0" lvl="0" indent="0" algn="l" defTabSz="914400" rtl="0" eaLnBrk="1" fontAlgn="auto" latinLnBrk="0" hangingPunct="1">
              <a:lnSpc>
                <a:spcPts val="285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Large electrolytic capacitors smooth rectified AC into stable DC, reducing ripple voltage that could cause interference in sensitive alarm circuits. Typical values range from 470µF to 4700µF depending on current requirements.</a:t>
            </a:r>
            <a:endParaRPr kumimoji="0" lang="en-US" sz="2400" b="0" i="0" u="none" strike="noStrike" kern="1200" cap="none" spc="0" normalizeH="0" baseline="0" noProof="0">
              <a:ln>
                <a:noFill/>
              </a:ln>
              <a:effectLst/>
              <a:uLnTx/>
              <a:uFillTx/>
              <a:latin typeface="Arial "/>
            </a:endParaRPr>
          </a:p>
        </p:txBody>
      </p:sp>
      <p:sp>
        <p:nvSpPr>
          <p:cNvPr id="6" name="Text 4"/>
          <p:cNvSpPr/>
          <p:nvPr/>
        </p:nvSpPr>
        <p:spPr>
          <a:xfrm>
            <a:off x="687258" y="5137665"/>
            <a:ext cx="4306699" cy="1451610"/>
          </a:xfrm>
          <a:prstGeom prst="rect">
            <a:avLst/>
          </a:prstGeom>
          <a:noFill/>
          <a:ln/>
        </p:spPr>
        <p:txBody>
          <a:bodyPr wrap="square" lIns="0" tIns="0" rIns="0" bIns="0" rtlCol="0" anchor="t"/>
          <a:lstStyle/>
          <a:p>
            <a:pPr marL="0" marR="0" lvl="0" indent="0" algn="l" defTabSz="914400" rtl="0" eaLnBrk="1" fontAlgn="auto" latinLnBrk="0" hangingPunct="1">
              <a:lnSpc>
                <a:spcPts val="2850"/>
              </a:lnSpc>
              <a:spcBef>
                <a:spcPts val="0"/>
              </a:spcBef>
              <a:spcAft>
                <a:spcPts val="0"/>
              </a:spcAft>
              <a:buClrTx/>
              <a:buSzTx/>
              <a:buFontTx/>
              <a:buNone/>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Smaller ceramic capacitors (0.1µF to 0.01µF) provide local decoupling to prevent digital noise from affecting analog circuits.</a:t>
            </a:r>
            <a:endParaRPr kumimoji="0" lang="en-US" sz="2400" b="0" i="0" u="none" strike="noStrike" kern="1200" cap="none" spc="0" normalizeH="0" baseline="0" noProof="0" dirty="0">
              <a:ln>
                <a:noFill/>
              </a:ln>
              <a:effectLst/>
              <a:uLnTx/>
              <a:uFillTx/>
              <a:latin typeface="Arial "/>
            </a:endParaRPr>
          </a:p>
        </p:txBody>
      </p:sp>
      <p:sp>
        <p:nvSpPr>
          <p:cNvPr id="7" name="Shape 5"/>
          <p:cNvSpPr/>
          <p:nvPr/>
        </p:nvSpPr>
        <p:spPr>
          <a:xfrm>
            <a:off x="5216961" y="1686799"/>
            <a:ext cx="4196358" cy="5432457"/>
          </a:xfrm>
          <a:prstGeom prst="roundRect">
            <a:avLst>
              <a:gd name="adj" fmla="val 2270"/>
            </a:avLst>
          </a:prstGeom>
          <a:solidFill>
            <a:srgbClr val="E8E8E3"/>
          </a:solidFill>
          <a:ln w="7620">
            <a:solidFill>
              <a:srgbClr val="CECEC9"/>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effectLst/>
              <a:uLnTx/>
              <a:uFillTx/>
              <a:latin typeface="Arial "/>
            </a:endParaRPr>
          </a:p>
        </p:txBody>
      </p:sp>
      <p:sp>
        <p:nvSpPr>
          <p:cNvPr id="8" name="Text 6"/>
          <p:cNvSpPr/>
          <p:nvPr/>
        </p:nvSpPr>
        <p:spPr>
          <a:xfrm>
            <a:off x="5451395" y="1810425"/>
            <a:ext cx="2835235" cy="354330"/>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Timing circuits</a:t>
            </a:r>
            <a:endParaRPr kumimoji="0" lang="en-US" sz="2400" b="1" i="0" u="none" strike="noStrike" kern="1200" cap="none" spc="0" normalizeH="0" baseline="0" noProof="0">
              <a:ln>
                <a:noFill/>
              </a:ln>
              <a:effectLst/>
              <a:uLnTx/>
              <a:uFillTx/>
              <a:latin typeface="Arial "/>
            </a:endParaRPr>
          </a:p>
        </p:txBody>
      </p:sp>
      <p:sp>
        <p:nvSpPr>
          <p:cNvPr id="9" name="Text 7"/>
          <p:cNvSpPr/>
          <p:nvPr/>
        </p:nvSpPr>
        <p:spPr>
          <a:xfrm>
            <a:off x="5451395" y="2181461"/>
            <a:ext cx="3954304" cy="2177415"/>
          </a:xfrm>
          <a:prstGeom prst="rect">
            <a:avLst/>
          </a:prstGeom>
          <a:noFill/>
          <a:ln/>
        </p:spPr>
        <p:txBody>
          <a:bodyPr wrap="square" lIns="0" tIns="0" rIns="0" bIns="0" rtlCol="0" anchor="t"/>
          <a:lstStyle/>
          <a:p>
            <a:pPr marL="0" marR="0" lvl="0" indent="0" algn="l" defTabSz="914400" rtl="0" eaLnBrk="1" fontAlgn="auto" latinLnBrk="0" hangingPunct="1">
              <a:lnSpc>
                <a:spcPts val="285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Capacitors combined with resistors create predictable time delays for entry/exit timers, alarm verification, and door release timing. Film capacitors offer the stability needed for precise timing.</a:t>
            </a:r>
            <a:endParaRPr kumimoji="0" lang="en-US" sz="2400" b="0" i="0" u="none" strike="noStrike" kern="1200" cap="none" spc="0" normalizeH="0" baseline="0" noProof="0">
              <a:ln>
                <a:noFill/>
              </a:ln>
              <a:effectLst/>
              <a:uLnTx/>
              <a:uFillTx/>
              <a:latin typeface="Arial "/>
            </a:endParaRPr>
          </a:p>
        </p:txBody>
      </p:sp>
      <p:sp>
        <p:nvSpPr>
          <p:cNvPr id="10" name="Text 8"/>
          <p:cNvSpPr/>
          <p:nvPr/>
        </p:nvSpPr>
        <p:spPr>
          <a:xfrm>
            <a:off x="5451395" y="4836100"/>
            <a:ext cx="3954303" cy="1451610"/>
          </a:xfrm>
          <a:prstGeom prst="rect">
            <a:avLst/>
          </a:prstGeom>
          <a:noFill/>
          <a:ln/>
        </p:spPr>
        <p:txBody>
          <a:bodyPr wrap="square" lIns="0" tIns="0" rIns="0" bIns="0" rtlCol="0" anchor="t"/>
          <a:lstStyle/>
          <a:p>
            <a:pPr marL="0" marR="0" lvl="0" indent="0" algn="l" defTabSz="914400" rtl="0" eaLnBrk="1" fontAlgn="auto" latinLnBrk="0" hangingPunct="1">
              <a:lnSpc>
                <a:spcPts val="2850"/>
              </a:lnSpc>
              <a:spcBef>
                <a:spcPts val="0"/>
              </a:spcBef>
              <a:spcAft>
                <a:spcPts val="0"/>
              </a:spcAft>
              <a:buClrTx/>
              <a:buSzTx/>
              <a:buFontTx/>
              <a:buNone/>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In fire systems, timing circuits may control sequential evacuation or delay verification to prevent false alarms from transient smoke or dust.</a:t>
            </a:r>
            <a:endParaRPr kumimoji="0" lang="en-US" sz="2400" b="0" i="0" u="none" strike="noStrike" kern="1200" cap="none" spc="0" normalizeH="0" baseline="0" noProof="0" dirty="0">
              <a:ln>
                <a:noFill/>
              </a:ln>
              <a:effectLst/>
              <a:uLnTx/>
              <a:uFillTx/>
              <a:latin typeface="Arial "/>
            </a:endParaRPr>
          </a:p>
        </p:txBody>
      </p:sp>
      <p:sp>
        <p:nvSpPr>
          <p:cNvPr id="11" name="Shape 9"/>
          <p:cNvSpPr/>
          <p:nvPr/>
        </p:nvSpPr>
        <p:spPr>
          <a:xfrm>
            <a:off x="9640132" y="1686800"/>
            <a:ext cx="4495592" cy="5318362"/>
          </a:xfrm>
          <a:prstGeom prst="roundRect">
            <a:avLst>
              <a:gd name="adj" fmla="val 2270"/>
            </a:avLst>
          </a:prstGeom>
          <a:solidFill>
            <a:srgbClr val="E8E8E3"/>
          </a:solidFill>
          <a:ln w="7620">
            <a:solidFill>
              <a:srgbClr val="CECEC9"/>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effectLst/>
              <a:uLnTx/>
              <a:uFillTx/>
              <a:latin typeface="Arial "/>
            </a:endParaRPr>
          </a:p>
        </p:txBody>
      </p:sp>
      <p:sp>
        <p:nvSpPr>
          <p:cNvPr id="12" name="Text 10"/>
          <p:cNvSpPr/>
          <p:nvPr/>
        </p:nvSpPr>
        <p:spPr>
          <a:xfrm>
            <a:off x="9874567" y="1810425"/>
            <a:ext cx="2839403" cy="354330"/>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kumimoji="0" lang="en-US" sz="2200" b="1" i="0" u="none" strike="noStrike" kern="1200" cap="none" spc="0" normalizeH="0" baseline="0" noProof="0">
                <a:ln>
                  <a:noFill/>
                </a:ln>
                <a:effectLst/>
                <a:uLnTx/>
                <a:uFillTx/>
                <a:latin typeface="Arial "/>
                <a:ea typeface="Gelasio" pitchFamily="34" charset="-122"/>
                <a:cs typeface="Gelasio" pitchFamily="34" charset="-120"/>
              </a:rPr>
              <a:t>Coupling and Blocking</a:t>
            </a:r>
            <a:endParaRPr kumimoji="0" lang="en-US" sz="2200" b="1" i="0" u="none" strike="noStrike" kern="1200" cap="none" spc="0" normalizeH="0" baseline="0" noProof="0">
              <a:ln>
                <a:noFill/>
              </a:ln>
              <a:effectLst/>
              <a:uLnTx/>
              <a:uFillTx/>
              <a:latin typeface="Arial "/>
            </a:endParaRPr>
          </a:p>
        </p:txBody>
      </p:sp>
      <p:sp>
        <p:nvSpPr>
          <p:cNvPr id="13" name="Text 11"/>
          <p:cNvSpPr/>
          <p:nvPr/>
        </p:nvSpPr>
        <p:spPr>
          <a:xfrm>
            <a:off x="9874566" y="2181461"/>
            <a:ext cx="4261158" cy="2177415"/>
          </a:xfrm>
          <a:prstGeom prst="rect">
            <a:avLst/>
          </a:prstGeom>
          <a:noFill/>
          <a:ln/>
        </p:spPr>
        <p:txBody>
          <a:bodyPr wrap="square" lIns="0" tIns="0" rIns="0" bIns="0" rtlCol="0" anchor="t"/>
          <a:lstStyle/>
          <a:p>
            <a:pPr marL="0" marR="0" lvl="0" indent="0" algn="l" defTabSz="914400" rtl="0" eaLnBrk="1" fontAlgn="auto" latinLnBrk="0" hangingPunct="1">
              <a:lnSpc>
                <a:spcPts val="285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Capacitors block DC while passing AC signals, useful in audio circuits for alarm sounders and voice evacuation systems. They can also couple signals between stages while blocking DC bias voltages</a:t>
            </a:r>
            <a:r>
              <a:rPr kumimoji="0" lang="en-US" sz="2000" b="0" i="0" u="none" strike="noStrike" kern="1200" cap="none" spc="0" normalizeH="0" baseline="0" noProof="0">
                <a:ln>
                  <a:noFill/>
                </a:ln>
                <a:effectLst/>
                <a:uLnTx/>
                <a:uFillTx/>
                <a:latin typeface="Arial "/>
                <a:ea typeface="Lato" pitchFamily="34" charset="-122"/>
                <a:cs typeface="Lato" pitchFamily="34" charset="-120"/>
              </a:rPr>
              <a:t>.</a:t>
            </a:r>
            <a:endParaRPr kumimoji="0" lang="en-US" sz="2000" b="0" i="0" u="none" strike="noStrike" kern="1200" cap="none" spc="0" normalizeH="0" baseline="0" noProof="0">
              <a:ln>
                <a:noFill/>
              </a:ln>
              <a:effectLst/>
              <a:uLnTx/>
              <a:uFillTx/>
              <a:latin typeface="Arial "/>
            </a:endParaRPr>
          </a:p>
        </p:txBody>
      </p:sp>
      <p:sp>
        <p:nvSpPr>
          <p:cNvPr id="14" name="Text 12"/>
          <p:cNvSpPr/>
          <p:nvPr/>
        </p:nvSpPr>
        <p:spPr>
          <a:xfrm>
            <a:off x="9874566" y="4792165"/>
            <a:ext cx="4261157" cy="1814513"/>
          </a:xfrm>
          <a:prstGeom prst="rect">
            <a:avLst/>
          </a:prstGeom>
          <a:noFill/>
          <a:ln/>
        </p:spPr>
        <p:txBody>
          <a:bodyPr wrap="square" lIns="0" tIns="0" rIns="0" bIns="0" rtlCol="0" anchor="t"/>
          <a:lstStyle/>
          <a:p>
            <a:pPr marL="0" marR="0" lvl="0" indent="0" algn="l" defTabSz="914400" rtl="0" eaLnBrk="1" fontAlgn="auto" latinLnBrk="0" hangingPunct="1">
              <a:lnSpc>
                <a:spcPts val="2850"/>
              </a:lnSpc>
              <a:spcBef>
                <a:spcPts val="0"/>
              </a:spcBef>
              <a:spcAft>
                <a:spcPts val="0"/>
              </a:spcAft>
              <a:buClrTx/>
              <a:buSzTx/>
              <a:buFontTx/>
              <a:buNone/>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In addressable fire systems, capacitors help shape the digital communication signals that transmit data between the control panel and detectors.</a:t>
            </a:r>
            <a:endParaRPr kumimoji="0" lang="en-US" sz="2400" b="0" i="0" u="none" strike="noStrike" kern="1200" cap="none" spc="0" normalizeH="0" baseline="0" noProof="0" dirty="0">
              <a:ln>
                <a:noFill/>
              </a:ln>
              <a:effectLst/>
              <a:uLnTx/>
              <a:uFillTx/>
              <a:latin typeface="Arial "/>
            </a:endParaRPr>
          </a:p>
        </p:txBody>
      </p:sp>
      <p:sp>
        <p:nvSpPr>
          <p:cNvPr id="15" name="Title 14">
            <a:extLst>
              <a:ext uri="{FF2B5EF4-FFF2-40B4-BE49-F238E27FC236}">
                <a16:creationId xmlns:a16="http://schemas.microsoft.com/office/drawing/2014/main" id="{31537C95-7948-8305-0EFE-00D68768BFB5}"/>
              </a:ext>
            </a:extLst>
          </p:cNvPr>
          <p:cNvSpPr>
            <a:spLocks noGrp="1"/>
          </p:cNvSpPr>
          <p:nvPr>
            <p:ph type="title"/>
          </p:nvPr>
        </p:nvSpPr>
        <p:spPr>
          <a:xfrm>
            <a:off x="293011" y="1013551"/>
            <a:ext cx="13899846" cy="646331"/>
          </a:xfrm>
        </p:spPr>
        <p:txBody>
          <a:bodyPr/>
          <a:lstStyle/>
          <a:p>
            <a:r>
              <a:rPr lang="en-GB" sz="3600" dirty="0"/>
              <a:t>Capacitor applications in security systems</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93790" y="782122"/>
            <a:ext cx="10957203" cy="708779"/>
          </a:xfrm>
          <a:prstGeom prst="rect">
            <a:avLst/>
          </a:prstGeom>
          <a:noFill/>
          <a:ln/>
        </p:spPr>
        <p:txBody>
          <a:bodyPr wrap="none" lIns="0" tIns="0" rIns="0" bIns="0" rtlCol="0" anchor="t"/>
          <a:lstStyle/>
          <a:p>
            <a:pPr marL="0" marR="0" lvl="0" indent="0" algn="l" defTabSz="914400" rtl="0" eaLnBrk="1" fontAlgn="auto" latinLnBrk="0" hangingPunct="1">
              <a:lnSpc>
                <a:spcPts val="5550"/>
              </a:lnSpc>
              <a:spcBef>
                <a:spcPts val="0"/>
              </a:spcBef>
              <a:spcAft>
                <a:spcPts val="0"/>
              </a:spcAft>
              <a:buClrTx/>
              <a:buSzTx/>
              <a:buFontTx/>
              <a:buNone/>
              <a:tabLst/>
              <a:defRPr/>
            </a:pPr>
            <a:endParaRPr kumimoji="0" lang="en-US" sz="4450" b="0" i="0" u="none" strike="noStrike" kern="1200" cap="none" spc="0" normalizeH="0" baseline="0" noProof="0">
              <a:ln>
                <a:noFill/>
              </a:ln>
              <a:effectLst/>
              <a:uLnTx/>
              <a:uFillTx/>
              <a:latin typeface="Arial "/>
            </a:endParaRPr>
          </a:p>
        </p:txBody>
      </p:sp>
      <p:sp>
        <p:nvSpPr>
          <p:cNvPr id="4" name="Text 2"/>
          <p:cNvSpPr/>
          <p:nvPr/>
        </p:nvSpPr>
        <p:spPr>
          <a:xfrm>
            <a:off x="480700" y="1987891"/>
            <a:ext cx="3571280" cy="354330"/>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latin typeface="Arial "/>
                <a:ea typeface="Gelasio" pitchFamily="34" charset="-122"/>
                <a:cs typeface="Gelasio" pitchFamily="34" charset="-120"/>
              </a:rPr>
              <a:t>Reading capacitor markings</a:t>
            </a:r>
            <a:endParaRPr kumimoji="0" lang="en-US" sz="2400" b="1" i="0" u="none" strike="noStrike" kern="1200" cap="none" spc="0" normalizeH="0" baseline="0" noProof="0" dirty="0">
              <a:ln>
                <a:noFill/>
              </a:ln>
              <a:effectLst/>
              <a:uLnTx/>
              <a:uFillTx/>
              <a:latin typeface="Arial "/>
            </a:endParaRPr>
          </a:p>
        </p:txBody>
      </p:sp>
      <p:sp>
        <p:nvSpPr>
          <p:cNvPr id="5" name="Text 3"/>
          <p:cNvSpPr/>
          <p:nvPr/>
        </p:nvSpPr>
        <p:spPr>
          <a:xfrm>
            <a:off x="480700" y="2389824"/>
            <a:ext cx="4120753" cy="2540318"/>
          </a:xfrm>
          <a:prstGeom prst="rect">
            <a:avLst/>
          </a:prstGeom>
          <a:noFill/>
          <a:ln/>
        </p:spPr>
        <p:txBody>
          <a:bodyPr wrap="square" lIns="0" tIns="0" rIns="0" bIns="0" rtlCol="0" anchor="t"/>
          <a:lstStyle/>
          <a:p>
            <a:pPr marL="0" marR="0" lvl="0" indent="0" algn="l" defTabSz="914400" rtl="0" eaLnBrk="1" fontAlgn="auto" latinLnBrk="0" hangingPunct="1">
              <a:lnSpc>
                <a:spcPts val="2850"/>
              </a:lnSpc>
              <a:spcBef>
                <a:spcPts val="0"/>
              </a:spcBef>
              <a:spcAft>
                <a:spcPts val="0"/>
              </a:spcAft>
              <a:buClrTx/>
              <a:buSzTx/>
              <a:buFontTx/>
              <a:buNone/>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Modern capacitors typically show value and voltage directly. Older or smaller types use codes: three-digit code indicates value in pF (first two digits followed by number of zeros), while letter codes indicate tolerance (J=±5%, K=±10%, M=±20%).</a:t>
            </a:r>
            <a:endParaRPr kumimoji="0" lang="en-US" sz="2400" b="0" i="0" u="none" strike="noStrike" kern="1200" cap="none" spc="0" normalizeH="0" baseline="0" noProof="0" dirty="0">
              <a:ln>
                <a:noFill/>
              </a:ln>
              <a:effectLst/>
              <a:uLnTx/>
              <a:uFillTx/>
              <a:latin typeface="Arial "/>
            </a:endParaRPr>
          </a:p>
        </p:txBody>
      </p:sp>
      <p:sp>
        <p:nvSpPr>
          <p:cNvPr id="6" name="Text 4"/>
          <p:cNvSpPr/>
          <p:nvPr/>
        </p:nvSpPr>
        <p:spPr>
          <a:xfrm>
            <a:off x="480700" y="5734933"/>
            <a:ext cx="4120753" cy="1088708"/>
          </a:xfrm>
          <a:prstGeom prst="rect">
            <a:avLst/>
          </a:prstGeom>
          <a:noFill/>
          <a:ln/>
        </p:spPr>
        <p:txBody>
          <a:bodyPr wrap="square" lIns="0" tIns="0" rIns="0" bIns="0" rtlCol="0" anchor="t"/>
          <a:lstStyle/>
          <a:p>
            <a:pPr marL="0" marR="0" lvl="0" indent="0" algn="l" defTabSz="914400" rtl="0" eaLnBrk="1" fontAlgn="auto" latinLnBrk="0" hangingPunct="1">
              <a:lnSpc>
                <a:spcPts val="2850"/>
              </a:lnSpc>
              <a:spcBef>
                <a:spcPts val="0"/>
              </a:spcBef>
              <a:spcAft>
                <a:spcPts val="0"/>
              </a:spcAft>
              <a:buClrTx/>
              <a:buSzTx/>
              <a:buFontTx/>
              <a:buNone/>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Example: "104K" means 10 followed by 4 zeros = 100,000pF = 0.1µF with ±10% tolerance.</a:t>
            </a:r>
            <a:endParaRPr kumimoji="0" lang="en-US" sz="2400" b="0" i="0" u="none" strike="noStrike" kern="1200" cap="none" spc="0" normalizeH="0" baseline="0" noProof="0" dirty="0">
              <a:ln>
                <a:noFill/>
              </a:ln>
              <a:effectLst/>
              <a:uLnTx/>
              <a:uFillTx/>
              <a:latin typeface="Arial "/>
            </a:endParaRPr>
          </a:p>
        </p:txBody>
      </p:sp>
      <p:sp>
        <p:nvSpPr>
          <p:cNvPr id="8" name="Text 6"/>
          <p:cNvSpPr/>
          <p:nvPr/>
        </p:nvSpPr>
        <p:spPr>
          <a:xfrm>
            <a:off x="5227015" y="1983071"/>
            <a:ext cx="3313747" cy="354330"/>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latin typeface="Arial "/>
                <a:ea typeface="Gelasio" pitchFamily="34" charset="-122"/>
                <a:cs typeface="Gelasio" pitchFamily="34" charset="-120"/>
              </a:rPr>
              <a:t>Conversion between units</a:t>
            </a:r>
            <a:endParaRPr kumimoji="0" lang="en-US" sz="2400" b="1" i="0" u="none" strike="noStrike" kern="1200" cap="none" spc="0" normalizeH="0" baseline="0" noProof="0" dirty="0">
              <a:ln>
                <a:noFill/>
              </a:ln>
              <a:effectLst/>
              <a:uLnTx/>
              <a:uFillTx/>
              <a:latin typeface="Arial "/>
            </a:endParaRPr>
          </a:p>
        </p:txBody>
      </p:sp>
      <p:sp>
        <p:nvSpPr>
          <p:cNvPr id="9" name="Text 7"/>
          <p:cNvSpPr/>
          <p:nvPr/>
        </p:nvSpPr>
        <p:spPr>
          <a:xfrm>
            <a:off x="5190711" y="2500630"/>
            <a:ext cx="4120872" cy="725805"/>
          </a:xfrm>
          <a:prstGeom prst="rect">
            <a:avLst/>
          </a:prstGeom>
          <a:noFill/>
          <a:ln/>
        </p:spPr>
        <p:txBody>
          <a:bodyPr wrap="square" lIns="0" tIns="0" rIns="0" bIns="0" rtlCol="0" anchor="t"/>
          <a:lstStyle/>
          <a:p>
            <a:pPr marL="0" marR="0" lvl="0" indent="0" algn="l" defTabSz="914400" rtl="0" eaLnBrk="1" fontAlgn="auto" latinLnBrk="0" hangingPunct="1">
              <a:lnSpc>
                <a:spcPts val="2850"/>
              </a:lnSpc>
              <a:spcBef>
                <a:spcPts val="0"/>
              </a:spcBef>
              <a:spcAft>
                <a:spcPts val="0"/>
              </a:spcAft>
              <a:buClrTx/>
              <a:buSzTx/>
              <a:buFontTx/>
              <a:buNone/>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1F = 1,000,000µF = 1,000,000,000nF = 1,000,000,000,000pF</a:t>
            </a:r>
            <a:endParaRPr kumimoji="0" lang="en-US" sz="2400" b="0" i="0" u="none" strike="noStrike" kern="1200" cap="none" spc="0" normalizeH="0" baseline="0" noProof="0" dirty="0">
              <a:ln>
                <a:noFill/>
              </a:ln>
              <a:effectLst/>
              <a:uLnTx/>
              <a:uFillTx/>
              <a:latin typeface="Arial "/>
            </a:endParaRPr>
          </a:p>
        </p:txBody>
      </p:sp>
      <p:sp>
        <p:nvSpPr>
          <p:cNvPr id="10" name="Text 8"/>
          <p:cNvSpPr/>
          <p:nvPr/>
        </p:nvSpPr>
        <p:spPr>
          <a:xfrm>
            <a:off x="5227015" y="3706031"/>
            <a:ext cx="4120872" cy="1088708"/>
          </a:xfrm>
          <a:prstGeom prst="rect">
            <a:avLst/>
          </a:prstGeom>
          <a:noFill/>
          <a:ln/>
        </p:spPr>
        <p:txBody>
          <a:bodyPr wrap="square" lIns="0" tIns="0" rIns="0" bIns="0" rtlCol="0" anchor="t"/>
          <a:lstStyle/>
          <a:p>
            <a:pPr marL="0" marR="0" lvl="0" indent="0" algn="just" defTabSz="914400" rtl="0" eaLnBrk="1" fontAlgn="auto" latinLnBrk="0" hangingPunct="1">
              <a:lnSpc>
                <a:spcPts val="2850"/>
              </a:lnSpc>
              <a:spcBef>
                <a:spcPts val="0"/>
              </a:spcBef>
              <a:spcAft>
                <a:spcPts val="0"/>
              </a:spcAft>
              <a:buClrTx/>
              <a:buSzTx/>
              <a:buFontTx/>
              <a:buNone/>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To convert: move decimal point 6 places for µF to F, 3 places for </a:t>
            </a:r>
            <a:r>
              <a:rPr kumimoji="0" lang="en-US" sz="2400" b="0" i="0" u="none" strike="noStrike" kern="1200" cap="none" spc="0" normalizeH="0" baseline="0" noProof="0" dirty="0" err="1">
                <a:ln>
                  <a:noFill/>
                </a:ln>
                <a:effectLst/>
                <a:uLnTx/>
                <a:uFillTx/>
                <a:latin typeface="Arial "/>
                <a:ea typeface="Lato" pitchFamily="34" charset="-122"/>
                <a:cs typeface="Lato" pitchFamily="34" charset="-120"/>
              </a:rPr>
              <a:t>nF</a:t>
            </a:r>
            <a:r>
              <a:rPr kumimoji="0" lang="en-US" sz="2400" b="0" i="0" u="none" strike="noStrike" kern="1200" cap="none" spc="0" normalizeH="0" baseline="0" noProof="0" dirty="0">
                <a:ln>
                  <a:noFill/>
                </a:ln>
                <a:effectLst/>
                <a:uLnTx/>
                <a:uFillTx/>
                <a:latin typeface="Arial "/>
                <a:ea typeface="Lato" pitchFamily="34" charset="-122"/>
                <a:cs typeface="Lato" pitchFamily="34" charset="-120"/>
              </a:rPr>
              <a:t> to µF, and 3 places for pF to </a:t>
            </a:r>
            <a:r>
              <a:rPr kumimoji="0" lang="en-US" sz="2400" b="0" i="0" u="none" strike="noStrike" kern="1200" cap="none" spc="0" normalizeH="0" baseline="0" noProof="0" dirty="0" err="1">
                <a:ln>
                  <a:noFill/>
                </a:ln>
                <a:effectLst/>
                <a:uLnTx/>
                <a:uFillTx/>
                <a:latin typeface="Arial "/>
                <a:ea typeface="Lato" pitchFamily="34" charset="-122"/>
                <a:cs typeface="Lato" pitchFamily="34" charset="-120"/>
              </a:rPr>
              <a:t>nF</a:t>
            </a:r>
            <a:r>
              <a:rPr kumimoji="0" lang="en-US" sz="2400" b="0" i="0" u="none" strike="noStrike" kern="1200" cap="none" spc="0" normalizeH="0" baseline="0" noProof="0" dirty="0">
                <a:ln>
                  <a:noFill/>
                </a:ln>
                <a:effectLst/>
                <a:uLnTx/>
                <a:uFillTx/>
                <a:latin typeface="Arial "/>
                <a:ea typeface="Lato" pitchFamily="34" charset="-122"/>
                <a:cs typeface="Lato" pitchFamily="34" charset="-120"/>
              </a:rPr>
              <a:t>.</a:t>
            </a:r>
            <a:endParaRPr kumimoji="0" lang="en-US" sz="2400" b="0" i="0" u="none" strike="noStrike" kern="1200" cap="none" spc="0" normalizeH="0" baseline="0" noProof="0" dirty="0">
              <a:ln>
                <a:noFill/>
              </a:ln>
              <a:effectLst/>
              <a:uLnTx/>
              <a:uFillTx/>
              <a:latin typeface="Arial "/>
            </a:endParaRPr>
          </a:p>
        </p:txBody>
      </p:sp>
      <p:sp>
        <p:nvSpPr>
          <p:cNvPr id="12" name="Text 10"/>
          <p:cNvSpPr/>
          <p:nvPr/>
        </p:nvSpPr>
        <p:spPr>
          <a:xfrm>
            <a:off x="9715797" y="1983071"/>
            <a:ext cx="3448526" cy="354330"/>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latin typeface="Arial "/>
                <a:ea typeface="Gelasio" pitchFamily="34" charset="-122"/>
                <a:cs typeface="Gelasio" pitchFamily="34" charset="-120"/>
              </a:rPr>
              <a:t>Calculating time constants</a:t>
            </a:r>
            <a:endParaRPr kumimoji="0" lang="en-US" sz="2400" b="1" i="0" u="none" strike="noStrike" kern="1200" cap="none" spc="0" normalizeH="0" baseline="0" noProof="0" dirty="0">
              <a:ln>
                <a:noFill/>
              </a:ln>
              <a:effectLst/>
              <a:uLnTx/>
              <a:uFillTx/>
              <a:latin typeface="Arial "/>
            </a:endParaRPr>
          </a:p>
        </p:txBody>
      </p:sp>
      <p:sp>
        <p:nvSpPr>
          <p:cNvPr id="13" name="Text 11"/>
          <p:cNvSpPr/>
          <p:nvPr/>
        </p:nvSpPr>
        <p:spPr>
          <a:xfrm>
            <a:off x="9715798" y="2461754"/>
            <a:ext cx="4120872" cy="1451610"/>
          </a:xfrm>
          <a:prstGeom prst="rect">
            <a:avLst/>
          </a:prstGeom>
          <a:noFill/>
          <a:ln/>
        </p:spPr>
        <p:txBody>
          <a:bodyPr wrap="square" lIns="0" tIns="0" rIns="0" bIns="0" rtlCol="0" anchor="t"/>
          <a:lstStyle/>
          <a:p>
            <a:pPr marL="0" marR="0" lvl="0" indent="0" algn="just" defTabSz="914400" rtl="0" eaLnBrk="1" fontAlgn="auto" latinLnBrk="0" hangingPunct="1">
              <a:lnSpc>
                <a:spcPts val="2850"/>
              </a:lnSpc>
              <a:spcBef>
                <a:spcPts val="0"/>
              </a:spcBef>
              <a:spcAft>
                <a:spcPts val="0"/>
              </a:spcAft>
              <a:buClrTx/>
              <a:buSzTx/>
              <a:buFontTx/>
              <a:buNone/>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The time constant τ = R × C (where R is in ohms and C is in farads) gives the time in seconds for a capacitor to charge to 63% or discharge to 37% of its final value.</a:t>
            </a:r>
            <a:endParaRPr kumimoji="0" lang="en-US" sz="2400" b="0" i="0" u="none" strike="noStrike" kern="1200" cap="none" spc="0" normalizeH="0" baseline="0" noProof="0" dirty="0">
              <a:ln>
                <a:noFill/>
              </a:ln>
              <a:effectLst/>
              <a:uLnTx/>
              <a:uFillTx/>
              <a:latin typeface="Arial "/>
            </a:endParaRPr>
          </a:p>
        </p:txBody>
      </p:sp>
      <p:sp>
        <p:nvSpPr>
          <p:cNvPr id="14" name="Text 12"/>
          <p:cNvSpPr/>
          <p:nvPr/>
        </p:nvSpPr>
        <p:spPr>
          <a:xfrm>
            <a:off x="9715797" y="4706158"/>
            <a:ext cx="4370072" cy="1451610"/>
          </a:xfrm>
          <a:prstGeom prst="rect">
            <a:avLst/>
          </a:prstGeom>
          <a:noFill/>
          <a:ln/>
        </p:spPr>
        <p:txBody>
          <a:bodyPr wrap="square" lIns="0" tIns="0" rIns="0" bIns="0" rtlCol="0" anchor="t"/>
          <a:lstStyle/>
          <a:p>
            <a:pPr marL="0" marR="0" lvl="0" indent="0" algn="l" defTabSz="914400" rtl="0" eaLnBrk="1" fontAlgn="auto" latinLnBrk="0" hangingPunct="1">
              <a:lnSpc>
                <a:spcPts val="2850"/>
              </a:lnSpc>
              <a:spcBef>
                <a:spcPts val="0"/>
              </a:spcBef>
              <a:spcAft>
                <a:spcPts val="0"/>
              </a:spcAft>
              <a:buClrTx/>
              <a:buSzTx/>
              <a:buFontTx/>
              <a:buNone/>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In fire system verification delays, this formula helps determine the appropriate component values to achieve required timing.</a:t>
            </a:r>
            <a:endParaRPr kumimoji="0" lang="en-US" sz="2400" b="0" i="0" u="none" strike="noStrike" kern="1200" cap="none" spc="0" normalizeH="0" baseline="0" noProof="0" dirty="0">
              <a:ln>
                <a:noFill/>
              </a:ln>
              <a:effectLst/>
              <a:uLnTx/>
              <a:uFillTx/>
              <a:latin typeface="Arial "/>
            </a:endParaRPr>
          </a:p>
        </p:txBody>
      </p:sp>
      <p:sp>
        <p:nvSpPr>
          <p:cNvPr id="15" name="Title 14">
            <a:extLst>
              <a:ext uri="{FF2B5EF4-FFF2-40B4-BE49-F238E27FC236}">
                <a16:creationId xmlns:a16="http://schemas.microsoft.com/office/drawing/2014/main" id="{EB2A3273-D62D-92B4-A4F1-30B282D51BAB}"/>
              </a:ext>
            </a:extLst>
          </p:cNvPr>
          <p:cNvSpPr>
            <a:spLocks noGrp="1"/>
          </p:cNvSpPr>
          <p:nvPr>
            <p:ph type="title"/>
          </p:nvPr>
        </p:nvSpPr>
        <p:spPr>
          <a:xfrm>
            <a:off x="301224" y="1112590"/>
            <a:ext cx="13899846" cy="646331"/>
          </a:xfrm>
        </p:spPr>
        <p:txBody>
          <a:bodyPr/>
          <a:lstStyle/>
          <a:p>
            <a:r>
              <a:rPr lang="en-GB" sz="3600"/>
              <a:t>Capacitor calculations: Determining values</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name="Slide 20">
    <p:spTree>
      <p:nvGrpSpPr>
        <p:cNvPr id="1" name=""/>
        <p:cNvGrpSpPr/>
        <p:nvPr/>
      </p:nvGrpSpPr>
      <p:grpSpPr>
        <a:xfrm>
          <a:off x="0" y="0"/>
          <a:ext cx="0" cy="0"/>
          <a:chOff x="0" y="0"/>
          <a:chExt cx="0" cy="0"/>
        </a:xfrm>
      </p:grpSpPr>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Capacitor safety considerations</a:t>
            </a:r>
            <a:endParaRPr lang="en-US" sz="3600"/>
          </a:p>
        </p:txBody>
      </p:sp>
      <p:grpSp>
        <p:nvGrpSpPr>
          <p:cNvPr id="14" name="Group 13">
            <a:extLst>
              <a:ext uri="{FF2B5EF4-FFF2-40B4-BE49-F238E27FC236}">
                <a16:creationId xmlns:a16="http://schemas.microsoft.com/office/drawing/2014/main" id="{D095375B-0CD1-9734-7CBA-283649B68589}"/>
              </a:ext>
            </a:extLst>
          </p:cNvPr>
          <p:cNvGrpSpPr/>
          <p:nvPr/>
        </p:nvGrpSpPr>
        <p:grpSpPr>
          <a:xfrm>
            <a:off x="793910" y="2012573"/>
            <a:ext cx="13042701" cy="2428042"/>
            <a:chOff x="793790" y="2286238"/>
            <a:chExt cx="13042701" cy="2428042"/>
          </a:xfrm>
        </p:grpSpPr>
        <p:sp>
          <p:nvSpPr>
            <p:cNvPr id="3" name="Text 1"/>
            <p:cNvSpPr/>
            <p:nvPr/>
          </p:nvSpPr>
          <p:spPr>
            <a:xfrm>
              <a:off x="793790" y="2301478"/>
              <a:ext cx="4120753" cy="748427"/>
            </a:xfrm>
            <a:prstGeom prst="rect">
              <a:avLst/>
            </a:prstGeom>
            <a:noFill/>
            <a:ln/>
          </p:spPr>
          <p:txBody>
            <a:bodyPr wrap="none" lIns="0" tIns="0" rIns="0" bIns="0" rtlCol="0" anchor="t"/>
            <a:lstStyle/>
            <a:p>
              <a:pPr marL="0" indent="0" algn="ctr">
                <a:lnSpc>
                  <a:spcPts val="5850"/>
                </a:lnSpc>
                <a:buNone/>
              </a:pPr>
              <a:r>
                <a:rPr lang="en-US" sz="5850" b="1">
                  <a:solidFill>
                    <a:srgbClr val="000000"/>
                  </a:solidFill>
                  <a:latin typeface="Arial" panose="020B0604020202020204" pitchFamily="34" charset="0"/>
                  <a:ea typeface="Arial Black Bold" pitchFamily="34" charset="-122"/>
                  <a:cs typeface="Arial" panose="020B0604020202020204" pitchFamily="34" charset="0"/>
                </a:rPr>
                <a:t>500V</a:t>
              </a:r>
              <a:endParaRPr lang="en-US" sz="5850"/>
            </a:p>
          </p:txBody>
        </p:sp>
        <p:sp>
          <p:nvSpPr>
            <p:cNvPr id="4" name="Text 2"/>
            <p:cNvSpPr/>
            <p:nvPr/>
          </p:nvSpPr>
          <p:spPr>
            <a:xfrm>
              <a:off x="1436489" y="3135154"/>
              <a:ext cx="2835235" cy="354330"/>
            </a:xfrm>
            <a:prstGeom prst="rect">
              <a:avLst/>
            </a:prstGeom>
            <a:noFill/>
            <a:ln/>
          </p:spPr>
          <p:txBody>
            <a:bodyPr wrap="none" lIns="0" tIns="0" rIns="0" bIns="0" rtlCol="0" anchor="t"/>
            <a:lstStyle/>
            <a:p>
              <a:pPr marL="0" indent="0" algn="ctr">
                <a:lnSpc>
                  <a:spcPts val="27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Voltage rating</a:t>
              </a:r>
              <a:endParaRPr lang="en-US" sz="2400"/>
            </a:p>
          </p:txBody>
        </p:sp>
        <p:sp>
          <p:nvSpPr>
            <p:cNvPr id="5" name="Text 3"/>
            <p:cNvSpPr/>
            <p:nvPr/>
          </p:nvSpPr>
          <p:spPr>
            <a:xfrm>
              <a:off x="793790" y="3625572"/>
              <a:ext cx="4120753" cy="1088708"/>
            </a:xfrm>
            <a:prstGeom prst="rect">
              <a:avLst/>
            </a:prstGeom>
            <a:noFill/>
            <a:ln/>
          </p:spPr>
          <p:txBody>
            <a:bodyPr wrap="square" lIns="0" tIns="0" rIns="0" bIns="0" rtlCol="0" anchor="t"/>
            <a:lstStyle/>
            <a:p>
              <a:pPr marL="0" indent="0" algn="ctr">
                <a:lnSpc>
                  <a:spcPts val="28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Maximum voltage a capacitor can withstand before dielectric breakdown occurs</a:t>
              </a:r>
              <a:endParaRPr lang="en-US" sz="2400"/>
            </a:p>
          </p:txBody>
        </p:sp>
        <p:sp>
          <p:nvSpPr>
            <p:cNvPr id="6" name="Text 4"/>
            <p:cNvSpPr/>
            <p:nvPr/>
          </p:nvSpPr>
          <p:spPr>
            <a:xfrm>
              <a:off x="5254704" y="2301478"/>
              <a:ext cx="4120872" cy="748427"/>
            </a:xfrm>
            <a:prstGeom prst="rect">
              <a:avLst/>
            </a:prstGeom>
            <a:noFill/>
            <a:ln/>
          </p:spPr>
          <p:txBody>
            <a:bodyPr wrap="none" lIns="0" tIns="0" rIns="0" bIns="0" rtlCol="0" anchor="t"/>
            <a:lstStyle/>
            <a:p>
              <a:pPr marL="0" indent="0" algn="ctr">
                <a:lnSpc>
                  <a:spcPts val="5850"/>
                </a:lnSpc>
                <a:buNone/>
              </a:pPr>
              <a:r>
                <a:rPr lang="en-US" sz="5850" b="1">
                  <a:solidFill>
                    <a:srgbClr val="000000"/>
                  </a:solidFill>
                  <a:latin typeface="Arial" panose="020B0604020202020204" pitchFamily="34" charset="0"/>
                  <a:ea typeface="Arial Black Bold" pitchFamily="34" charset="-122"/>
                  <a:cs typeface="Arial" panose="020B0604020202020204" pitchFamily="34" charset="0"/>
                </a:rPr>
                <a:t>60s</a:t>
              </a:r>
              <a:endParaRPr lang="en-US" sz="5850"/>
            </a:p>
          </p:txBody>
        </p:sp>
        <p:sp>
          <p:nvSpPr>
            <p:cNvPr id="7" name="Text 5"/>
            <p:cNvSpPr/>
            <p:nvPr/>
          </p:nvSpPr>
          <p:spPr>
            <a:xfrm>
              <a:off x="5897523" y="3135154"/>
              <a:ext cx="2835235" cy="354330"/>
            </a:xfrm>
            <a:prstGeom prst="rect">
              <a:avLst/>
            </a:prstGeom>
            <a:noFill/>
            <a:ln/>
          </p:spPr>
          <p:txBody>
            <a:bodyPr wrap="none" lIns="0" tIns="0" rIns="0" bIns="0" rtlCol="0" anchor="t"/>
            <a:lstStyle/>
            <a:p>
              <a:pPr marL="0" indent="0" algn="ctr">
                <a:lnSpc>
                  <a:spcPts val="27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Discharge time</a:t>
              </a:r>
              <a:endParaRPr lang="en-US" sz="2400"/>
            </a:p>
          </p:txBody>
        </p:sp>
        <p:sp>
          <p:nvSpPr>
            <p:cNvPr id="8" name="Text 6"/>
            <p:cNvSpPr/>
            <p:nvPr/>
          </p:nvSpPr>
          <p:spPr>
            <a:xfrm>
              <a:off x="5254704" y="3625572"/>
              <a:ext cx="4120872" cy="725805"/>
            </a:xfrm>
            <a:prstGeom prst="rect">
              <a:avLst/>
            </a:prstGeom>
            <a:noFill/>
            <a:ln/>
          </p:spPr>
          <p:txBody>
            <a:bodyPr wrap="square" lIns="0" tIns="0" rIns="0" bIns="0" rtlCol="0" anchor="t"/>
            <a:lstStyle/>
            <a:p>
              <a:pPr marL="0" indent="0" algn="ctr">
                <a:lnSpc>
                  <a:spcPts val="28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Time capacitors can hold charge after power is removed</a:t>
              </a:r>
              <a:endParaRPr lang="en-US" sz="2400"/>
            </a:p>
          </p:txBody>
        </p:sp>
        <p:sp>
          <p:nvSpPr>
            <p:cNvPr id="9" name="Text 7"/>
            <p:cNvSpPr/>
            <p:nvPr/>
          </p:nvSpPr>
          <p:spPr>
            <a:xfrm>
              <a:off x="9715738" y="2286238"/>
              <a:ext cx="4120753" cy="748427"/>
            </a:xfrm>
            <a:prstGeom prst="rect">
              <a:avLst/>
            </a:prstGeom>
            <a:noFill/>
            <a:ln/>
          </p:spPr>
          <p:txBody>
            <a:bodyPr wrap="none" lIns="0" tIns="0" rIns="0" bIns="0" rtlCol="0" anchor="t"/>
            <a:lstStyle/>
            <a:p>
              <a:pPr marL="0" indent="0" algn="ctr">
                <a:lnSpc>
                  <a:spcPts val="5850"/>
                </a:lnSpc>
                <a:buNone/>
              </a:pPr>
              <a:r>
                <a:rPr lang="en-US" sz="5850" b="1">
                  <a:solidFill>
                    <a:srgbClr val="000000"/>
                  </a:solidFill>
                  <a:latin typeface="Arial" panose="020B0604020202020204" pitchFamily="34" charset="0"/>
                  <a:ea typeface="Arial Black Bold" pitchFamily="34" charset="-122"/>
                  <a:cs typeface="Arial" panose="020B0604020202020204" pitchFamily="34" charset="0"/>
                </a:rPr>
                <a:t>5-10</a:t>
              </a:r>
              <a:endParaRPr lang="en-US" sz="5850"/>
            </a:p>
          </p:txBody>
        </p:sp>
        <p:sp>
          <p:nvSpPr>
            <p:cNvPr id="10" name="Text 8"/>
            <p:cNvSpPr/>
            <p:nvPr/>
          </p:nvSpPr>
          <p:spPr>
            <a:xfrm>
              <a:off x="10358438" y="3135154"/>
              <a:ext cx="2835235" cy="354330"/>
            </a:xfrm>
            <a:prstGeom prst="rect">
              <a:avLst/>
            </a:prstGeom>
            <a:noFill/>
            <a:ln/>
          </p:spPr>
          <p:txBody>
            <a:bodyPr wrap="none" lIns="0" tIns="0" rIns="0" bIns="0" rtlCol="0" anchor="t"/>
            <a:lstStyle/>
            <a:p>
              <a:pPr marL="0" indent="0" algn="ctr">
                <a:lnSpc>
                  <a:spcPts val="27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Safety factor</a:t>
              </a:r>
              <a:endParaRPr lang="en-US" sz="2400"/>
            </a:p>
          </p:txBody>
        </p:sp>
        <p:sp>
          <p:nvSpPr>
            <p:cNvPr id="11" name="Text 9"/>
            <p:cNvSpPr/>
            <p:nvPr/>
          </p:nvSpPr>
          <p:spPr>
            <a:xfrm>
              <a:off x="9715738" y="3625572"/>
              <a:ext cx="4120753" cy="725805"/>
            </a:xfrm>
            <a:prstGeom prst="rect">
              <a:avLst/>
            </a:prstGeom>
            <a:noFill/>
            <a:ln/>
          </p:spPr>
          <p:txBody>
            <a:bodyPr wrap="square" lIns="0" tIns="0" rIns="0" bIns="0" rtlCol="0" anchor="t"/>
            <a:lstStyle/>
            <a:p>
              <a:pPr marL="0" indent="0" algn="ctr">
                <a:lnSpc>
                  <a:spcPts val="28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Recommended voltage derating for reliable operation</a:t>
              </a:r>
              <a:endParaRPr lang="en-US" sz="2400"/>
            </a:p>
          </p:txBody>
        </p:sp>
      </p:grpSp>
      <p:sp>
        <p:nvSpPr>
          <p:cNvPr id="12" name="Text 10"/>
          <p:cNvSpPr/>
          <p:nvPr/>
        </p:nvSpPr>
        <p:spPr>
          <a:xfrm>
            <a:off x="352330" y="4924247"/>
            <a:ext cx="13530501" cy="1088708"/>
          </a:xfrm>
          <a:prstGeom prst="rect">
            <a:avLst/>
          </a:prstGeom>
          <a:noFill/>
          <a:ln/>
        </p:spPr>
        <p:txBody>
          <a:bodyPr wrap="square" lIns="0" tIns="0" rIns="0" bIns="0" rtlCol="0" anchor="t"/>
          <a:lstStyle/>
          <a:p>
            <a:pPr marL="0" indent="0" algn="l">
              <a:lnSpc>
                <a:spcPts val="28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Capacitors can store a charge long after a circuit is powered down, presenting shock hazards. This is particularly true for high-value electrolytic capacitors in power supplies and backup systems. Always discharge capacitors through an appropriate resistor (1kΩ-10kΩ) before working on circuits.</a:t>
            </a:r>
            <a:endParaRPr lang="en-US" sz="2400"/>
          </a:p>
        </p:txBody>
      </p:sp>
      <p:sp>
        <p:nvSpPr>
          <p:cNvPr id="13" name="Text 11"/>
          <p:cNvSpPr/>
          <p:nvPr/>
        </p:nvSpPr>
        <p:spPr>
          <a:xfrm>
            <a:off x="352330" y="6059508"/>
            <a:ext cx="13257490" cy="1088708"/>
          </a:xfrm>
          <a:prstGeom prst="rect">
            <a:avLst/>
          </a:prstGeom>
          <a:noFill/>
          <a:ln/>
        </p:spPr>
        <p:txBody>
          <a:bodyPr wrap="square" lIns="0" tIns="0" rIns="0" bIns="0" rtlCol="0" anchor="t"/>
          <a:lstStyle/>
          <a:p>
            <a:pPr marL="0" indent="0" algn="l">
              <a:lnSpc>
                <a:spcPts val="28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In fire and security systems, capacitors in alarm sounders and strobe circuits can store enough energy to cause injury. Some larger filter capacitors in power supply sections of control panels may hold lethal charges. Never assume a disconnected circuit is safe without verifying discharge.</a:t>
            </a:r>
            <a:endParaRPr lang="en-US" sz="240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5500"/>
              </a:lnSpc>
              <a:spcBef>
                <a:spcPts val="0"/>
              </a:spcBef>
              <a:spcAft>
                <a:spcPts val="0"/>
              </a:spcAft>
              <a:buClrTx/>
              <a:buSzTx/>
              <a:buFontTx/>
              <a:buNone/>
              <a:tabLst/>
              <a:defRPr/>
            </a:pPr>
            <a:r>
              <a:rPr lang="en-US" sz="3600" b="1">
                <a:solidFill>
                  <a:srgbClr val="FC4421"/>
                </a:solidFill>
                <a:latin typeface="Arial" panose="020B0604020202020204" pitchFamily="34" charset="0"/>
                <a:ea typeface="Arial Black Bold" pitchFamily="34" charset="-122"/>
                <a:cs typeface="Arial" panose="020B0604020202020204" pitchFamily="34" charset="0"/>
              </a:rPr>
              <a:t>Inductance: Introduction</a:t>
            </a:r>
          </a:p>
        </p:txBody>
      </p:sp>
      <p:sp>
        <p:nvSpPr>
          <p:cNvPr id="3" name="Text 1"/>
          <p:cNvSpPr/>
          <p:nvPr/>
        </p:nvSpPr>
        <p:spPr>
          <a:xfrm>
            <a:off x="1889046" y="2376368"/>
            <a:ext cx="2804160" cy="350401"/>
          </a:xfrm>
          <a:prstGeom prst="rect">
            <a:avLst/>
          </a:prstGeom>
          <a:noFill/>
          <a:ln/>
        </p:spPr>
        <p:txBody>
          <a:bodyPr wrap="none" lIns="0" tIns="0" rIns="0" bIns="0" rtlCol="0" anchor="t"/>
          <a:lstStyle/>
          <a:p>
            <a:pPr marL="0" marR="0" lvl="0" indent="0" algn="r"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Definition</a:t>
            </a:r>
            <a:endParaRPr kumimoji="0" lang="en-US" sz="2400" b="1" i="0" u="none" strike="noStrike" kern="1200" cap="none" spc="0" normalizeH="0" baseline="0" noProof="0">
              <a:ln>
                <a:noFill/>
              </a:ln>
              <a:effectLst/>
              <a:uLnTx/>
              <a:uFillTx/>
              <a:latin typeface="Arial "/>
            </a:endParaRPr>
          </a:p>
        </p:txBody>
      </p:sp>
      <p:sp>
        <p:nvSpPr>
          <p:cNvPr id="4" name="Text 2"/>
          <p:cNvSpPr/>
          <p:nvPr/>
        </p:nvSpPr>
        <p:spPr>
          <a:xfrm>
            <a:off x="785098" y="2861310"/>
            <a:ext cx="3908107" cy="717709"/>
          </a:xfrm>
          <a:prstGeom prst="rect">
            <a:avLst/>
          </a:prstGeom>
          <a:noFill/>
          <a:ln/>
        </p:spPr>
        <p:txBody>
          <a:bodyPr wrap="square" lIns="0" tIns="0" rIns="0" bIns="0" rtlCol="0" anchor="t"/>
          <a:lstStyle/>
          <a:p>
            <a:pPr marL="0" marR="0" lvl="0" indent="0" algn="r" defTabSz="914400" rtl="0" eaLnBrk="1" fontAlgn="auto" latinLnBrk="0" hangingPunct="1">
              <a:lnSpc>
                <a:spcPts val="280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Property of a conductor to oppose changes in current by inducing a voltage</a:t>
            </a:r>
            <a:endParaRPr kumimoji="0" lang="en-US" sz="2400" b="0" i="0" u="none" strike="noStrike" kern="1200" cap="none" spc="0" normalizeH="0" baseline="0" noProof="0">
              <a:ln>
                <a:noFill/>
              </a:ln>
              <a:effectLst/>
              <a:uLnTx/>
              <a:uFillTx/>
              <a:latin typeface="Arial "/>
            </a:endParaRPr>
          </a:p>
        </p:txBody>
      </p:sp>
      <p:pic>
        <p:nvPicPr>
          <p:cNvPr id="5" name="Image 0" descr="preencoded.png"/>
          <p:cNvPicPr>
            <a:picLocks noChangeAspect="1"/>
          </p:cNvPicPr>
          <p:nvPr/>
        </p:nvPicPr>
        <p:blipFill>
          <a:blip r:embed="rId3"/>
          <a:stretch>
            <a:fillRect/>
          </a:stretch>
        </p:blipFill>
        <p:spPr>
          <a:xfrm>
            <a:off x="5029676" y="1919049"/>
            <a:ext cx="4571048" cy="4571048"/>
          </a:xfrm>
          <a:prstGeom prst="rect">
            <a:avLst/>
          </a:prstGeom>
        </p:spPr>
      </p:pic>
      <p:pic>
        <p:nvPicPr>
          <p:cNvPr id="6" name="Image 1" descr="preencoded.png"/>
          <p:cNvPicPr>
            <a:picLocks noChangeAspect="1"/>
          </p:cNvPicPr>
          <p:nvPr/>
        </p:nvPicPr>
        <p:blipFill>
          <a:blip r:embed="rId4"/>
          <a:stretch>
            <a:fillRect/>
          </a:stretch>
        </p:blipFill>
        <p:spPr>
          <a:xfrm>
            <a:off x="6227326" y="2685812"/>
            <a:ext cx="335637" cy="419576"/>
          </a:xfrm>
          <a:prstGeom prst="rect">
            <a:avLst/>
          </a:prstGeom>
        </p:spPr>
      </p:pic>
      <p:sp>
        <p:nvSpPr>
          <p:cNvPr id="7" name="Text 3"/>
          <p:cNvSpPr/>
          <p:nvPr/>
        </p:nvSpPr>
        <p:spPr>
          <a:xfrm>
            <a:off x="9937194" y="2376368"/>
            <a:ext cx="2804160" cy="350401"/>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Basic principle</a:t>
            </a:r>
            <a:endParaRPr kumimoji="0" lang="en-US" sz="2400" b="1" i="0" u="none" strike="noStrike" kern="1200" cap="none" spc="0" normalizeH="0" baseline="0" noProof="0">
              <a:ln>
                <a:noFill/>
              </a:ln>
              <a:effectLst/>
              <a:uLnTx/>
              <a:uFillTx/>
              <a:latin typeface="Arial "/>
            </a:endParaRPr>
          </a:p>
        </p:txBody>
      </p:sp>
      <p:sp>
        <p:nvSpPr>
          <p:cNvPr id="8" name="Text 4"/>
          <p:cNvSpPr/>
          <p:nvPr/>
        </p:nvSpPr>
        <p:spPr>
          <a:xfrm>
            <a:off x="9937194" y="2861310"/>
            <a:ext cx="3908107" cy="717709"/>
          </a:xfrm>
          <a:prstGeom prst="rect">
            <a:avLst/>
          </a:prstGeom>
          <a:noFill/>
          <a:ln/>
        </p:spPr>
        <p:txBody>
          <a:bodyPr wrap="square" lIns="0" tIns="0" rIns="0" bIns="0" rtlCol="0" anchor="t"/>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Current flowing creates a magnetic field; changes in this field induce voltage</a:t>
            </a:r>
            <a:endParaRPr kumimoji="0" lang="en-US" sz="2400" b="0" i="0" u="none" strike="noStrike" kern="1200" cap="none" spc="0" normalizeH="0" baseline="0" noProof="0">
              <a:ln>
                <a:noFill/>
              </a:ln>
              <a:effectLst/>
              <a:uLnTx/>
              <a:uFillTx/>
              <a:latin typeface="Arial "/>
            </a:endParaRPr>
          </a:p>
        </p:txBody>
      </p:sp>
      <p:pic>
        <p:nvPicPr>
          <p:cNvPr id="9" name="Image 2" descr="preencoded.png"/>
          <p:cNvPicPr>
            <a:picLocks noChangeAspect="1"/>
          </p:cNvPicPr>
          <p:nvPr/>
        </p:nvPicPr>
        <p:blipFill>
          <a:blip r:embed="rId5"/>
          <a:stretch>
            <a:fillRect/>
          </a:stretch>
        </p:blipFill>
        <p:spPr>
          <a:xfrm>
            <a:off x="5029676" y="1919049"/>
            <a:ext cx="4571048" cy="4571048"/>
          </a:xfrm>
          <a:prstGeom prst="rect">
            <a:avLst/>
          </a:prstGeom>
        </p:spPr>
      </p:pic>
      <p:pic>
        <p:nvPicPr>
          <p:cNvPr id="10" name="Image 3" descr="preencoded.png"/>
          <p:cNvPicPr>
            <a:picLocks noChangeAspect="1"/>
          </p:cNvPicPr>
          <p:nvPr/>
        </p:nvPicPr>
        <p:blipFill>
          <a:blip r:embed="rId6"/>
          <a:stretch>
            <a:fillRect/>
          </a:stretch>
        </p:blipFill>
        <p:spPr>
          <a:xfrm>
            <a:off x="8456176" y="3074789"/>
            <a:ext cx="335637" cy="419576"/>
          </a:xfrm>
          <a:prstGeom prst="rect">
            <a:avLst/>
          </a:prstGeom>
        </p:spPr>
      </p:pic>
      <p:sp>
        <p:nvSpPr>
          <p:cNvPr id="11" name="Text 5"/>
          <p:cNvSpPr/>
          <p:nvPr/>
        </p:nvSpPr>
        <p:spPr>
          <a:xfrm>
            <a:off x="9937194" y="4830128"/>
            <a:ext cx="2804160" cy="350401"/>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Construction</a:t>
            </a:r>
            <a:endParaRPr kumimoji="0" lang="en-US" sz="2400" b="1" i="0" u="none" strike="noStrike" kern="1200" cap="none" spc="0" normalizeH="0" baseline="0" noProof="0">
              <a:ln>
                <a:noFill/>
              </a:ln>
              <a:effectLst/>
              <a:uLnTx/>
              <a:uFillTx/>
              <a:latin typeface="Arial "/>
            </a:endParaRPr>
          </a:p>
        </p:txBody>
      </p:sp>
      <p:sp>
        <p:nvSpPr>
          <p:cNvPr id="12" name="Text 6"/>
          <p:cNvSpPr/>
          <p:nvPr/>
        </p:nvSpPr>
        <p:spPr>
          <a:xfrm>
            <a:off x="9937194" y="5315069"/>
            <a:ext cx="3908107" cy="717709"/>
          </a:xfrm>
          <a:prstGeom prst="rect">
            <a:avLst/>
          </a:prstGeom>
          <a:noFill/>
          <a:ln/>
        </p:spPr>
        <p:txBody>
          <a:bodyPr wrap="square" lIns="0" tIns="0" rIns="0" bIns="0" rtlCol="0" anchor="t"/>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Typically, a coil of wire, often around a magnetic core material</a:t>
            </a:r>
            <a:endParaRPr kumimoji="0" lang="en-US" sz="2400" b="0" i="0" u="none" strike="noStrike" kern="1200" cap="none" spc="0" normalizeH="0" baseline="0" noProof="0" dirty="0">
              <a:ln>
                <a:noFill/>
              </a:ln>
              <a:effectLst/>
              <a:uLnTx/>
              <a:uFillTx/>
              <a:latin typeface="Arial "/>
            </a:endParaRPr>
          </a:p>
        </p:txBody>
      </p:sp>
      <p:pic>
        <p:nvPicPr>
          <p:cNvPr id="13" name="Image 4" descr="preencoded.png"/>
          <p:cNvPicPr>
            <a:picLocks noChangeAspect="1"/>
          </p:cNvPicPr>
          <p:nvPr/>
        </p:nvPicPr>
        <p:blipFill>
          <a:blip r:embed="rId7"/>
          <a:stretch>
            <a:fillRect/>
          </a:stretch>
        </p:blipFill>
        <p:spPr>
          <a:xfrm>
            <a:off x="5029676" y="1919049"/>
            <a:ext cx="4571048" cy="4571048"/>
          </a:xfrm>
          <a:prstGeom prst="rect">
            <a:avLst/>
          </a:prstGeom>
        </p:spPr>
      </p:pic>
      <p:pic>
        <p:nvPicPr>
          <p:cNvPr id="14" name="Image 5" descr="preencoded.png"/>
          <p:cNvPicPr>
            <a:picLocks noChangeAspect="1"/>
          </p:cNvPicPr>
          <p:nvPr/>
        </p:nvPicPr>
        <p:blipFill>
          <a:blip r:embed="rId8"/>
          <a:stretch>
            <a:fillRect/>
          </a:stretch>
        </p:blipFill>
        <p:spPr>
          <a:xfrm>
            <a:off x="8067199" y="5303639"/>
            <a:ext cx="335637" cy="419576"/>
          </a:xfrm>
          <a:prstGeom prst="rect">
            <a:avLst/>
          </a:prstGeom>
        </p:spPr>
      </p:pic>
      <p:sp>
        <p:nvSpPr>
          <p:cNvPr id="15" name="Text 7"/>
          <p:cNvSpPr/>
          <p:nvPr/>
        </p:nvSpPr>
        <p:spPr>
          <a:xfrm>
            <a:off x="1889046" y="4830128"/>
            <a:ext cx="2804160" cy="350401"/>
          </a:xfrm>
          <a:prstGeom prst="rect">
            <a:avLst/>
          </a:prstGeom>
          <a:noFill/>
          <a:ln/>
        </p:spPr>
        <p:txBody>
          <a:bodyPr wrap="none" lIns="0" tIns="0" rIns="0" bIns="0" rtlCol="0" anchor="t"/>
          <a:lstStyle/>
          <a:p>
            <a:pPr marL="0" marR="0" lvl="0" indent="0" algn="r"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Function</a:t>
            </a:r>
            <a:endParaRPr kumimoji="0" lang="en-US" sz="2400" b="1" i="0" u="none" strike="noStrike" kern="1200" cap="none" spc="0" normalizeH="0" baseline="0" noProof="0">
              <a:ln>
                <a:noFill/>
              </a:ln>
              <a:effectLst/>
              <a:uLnTx/>
              <a:uFillTx/>
              <a:latin typeface="Arial "/>
            </a:endParaRPr>
          </a:p>
        </p:txBody>
      </p:sp>
      <p:sp>
        <p:nvSpPr>
          <p:cNvPr id="16" name="Text 8"/>
          <p:cNvSpPr/>
          <p:nvPr/>
        </p:nvSpPr>
        <p:spPr>
          <a:xfrm>
            <a:off x="785098" y="5315069"/>
            <a:ext cx="3908107" cy="717709"/>
          </a:xfrm>
          <a:prstGeom prst="rect">
            <a:avLst/>
          </a:prstGeom>
          <a:noFill/>
          <a:ln/>
        </p:spPr>
        <p:txBody>
          <a:bodyPr wrap="square" lIns="0" tIns="0" rIns="0" bIns="0" rtlCol="0" anchor="t"/>
          <a:lstStyle/>
          <a:p>
            <a:pPr marL="0" marR="0" lvl="0" indent="0" algn="r" defTabSz="914400" rtl="0" eaLnBrk="1" fontAlgn="auto" latinLnBrk="0" hangingPunct="1">
              <a:lnSpc>
                <a:spcPts val="280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Stores energy in magnetic field, blocks AC while passing DC, filters signals</a:t>
            </a:r>
            <a:endParaRPr kumimoji="0" lang="en-US" sz="2400" b="0" i="0" u="none" strike="noStrike" kern="1200" cap="none" spc="0" normalizeH="0" baseline="0" noProof="0">
              <a:ln>
                <a:noFill/>
              </a:ln>
              <a:effectLst/>
              <a:uLnTx/>
              <a:uFillTx/>
              <a:latin typeface="Arial "/>
            </a:endParaRPr>
          </a:p>
        </p:txBody>
      </p:sp>
      <p:pic>
        <p:nvPicPr>
          <p:cNvPr id="17" name="Image 6" descr="preencoded.png"/>
          <p:cNvPicPr>
            <a:picLocks noChangeAspect="1"/>
          </p:cNvPicPr>
          <p:nvPr/>
        </p:nvPicPr>
        <p:blipFill>
          <a:blip r:embed="rId9"/>
          <a:stretch>
            <a:fillRect/>
          </a:stretch>
        </p:blipFill>
        <p:spPr>
          <a:xfrm>
            <a:off x="5029676" y="1919049"/>
            <a:ext cx="4571048" cy="4571048"/>
          </a:xfrm>
          <a:prstGeom prst="rect">
            <a:avLst/>
          </a:prstGeom>
        </p:spPr>
      </p:pic>
      <p:pic>
        <p:nvPicPr>
          <p:cNvPr id="18" name="Image 7" descr="preencoded.png"/>
          <p:cNvPicPr>
            <a:picLocks noChangeAspect="1"/>
          </p:cNvPicPr>
          <p:nvPr/>
        </p:nvPicPr>
        <p:blipFill>
          <a:blip r:embed="rId10"/>
          <a:stretch>
            <a:fillRect/>
          </a:stretch>
        </p:blipFill>
        <p:spPr>
          <a:xfrm>
            <a:off x="5838349" y="4914662"/>
            <a:ext cx="335637" cy="419576"/>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1CF413-F1B7-08AA-4511-E8C9AA573093}"/>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2FBA2E69-726E-14C2-F2C7-05BFE5E79CBD}"/>
              </a:ext>
            </a:extLst>
          </p:cNvPr>
          <p:cNvSpPr>
            <a:spLocks/>
          </p:cNvSpPr>
          <p:nvPr/>
        </p:nvSpPr>
        <p:spPr>
          <a:xfrm>
            <a:off x="301224" y="111259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5500"/>
              </a:lnSpc>
              <a:spcBef>
                <a:spcPts val="0"/>
              </a:spcBef>
              <a:spcAft>
                <a:spcPts val="0"/>
              </a:spcAft>
              <a:buClrTx/>
              <a:buSzTx/>
              <a:buFontTx/>
              <a:buNone/>
              <a:tabLst/>
              <a:defRPr/>
            </a:pPr>
            <a:r>
              <a:rPr lang="en-US" sz="3600" b="1" dirty="0">
                <a:solidFill>
                  <a:srgbClr val="FC4421"/>
                </a:solidFill>
                <a:latin typeface="Arial" panose="020B0604020202020204" pitchFamily="34" charset="0"/>
                <a:ea typeface="Arial Black Bold" pitchFamily="34" charset="-122"/>
                <a:cs typeface="Arial" panose="020B0604020202020204" pitchFamily="34" charset="0"/>
              </a:rPr>
              <a:t>Inductance: Uses</a:t>
            </a:r>
          </a:p>
        </p:txBody>
      </p:sp>
      <p:sp>
        <p:nvSpPr>
          <p:cNvPr id="19" name="Text 9">
            <a:extLst>
              <a:ext uri="{FF2B5EF4-FFF2-40B4-BE49-F238E27FC236}">
                <a16:creationId xmlns:a16="http://schemas.microsoft.com/office/drawing/2014/main" id="{2017638B-9EEF-4D0C-AE6F-2CDB66672E95}"/>
              </a:ext>
            </a:extLst>
          </p:cNvPr>
          <p:cNvSpPr/>
          <p:nvPr/>
        </p:nvSpPr>
        <p:spPr>
          <a:xfrm>
            <a:off x="301224" y="2077877"/>
            <a:ext cx="11263212" cy="746737"/>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1200"/>
              </a:spcAft>
              <a:buClrTx/>
              <a:buSzTx/>
              <a:buFontTx/>
              <a:buNone/>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In fire and security systems, inductors play several important roles. </a:t>
            </a:r>
          </a:p>
          <a:p>
            <a:pPr marL="0" marR="0" lvl="0" indent="0" algn="l" defTabSz="914400" rtl="0" eaLnBrk="1" fontAlgn="auto" latinLnBrk="0" hangingPunct="1">
              <a:lnSpc>
                <a:spcPct val="110000"/>
              </a:lnSpc>
              <a:spcBef>
                <a:spcPts val="0"/>
              </a:spcBef>
              <a:spcAft>
                <a:spcPts val="1200"/>
              </a:spcAft>
              <a:buClrTx/>
              <a:buSzTx/>
              <a:buFontTx/>
              <a:buNone/>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They help:</a:t>
            </a:r>
          </a:p>
          <a:p>
            <a:pPr marL="342900" marR="0" lvl="0" indent="-3429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filter noise from power supplies</a:t>
            </a:r>
          </a:p>
          <a:p>
            <a:pPr marL="342900" marR="0" lvl="0" indent="-3429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prevent false triggering from electromagnetic interference</a:t>
            </a:r>
          </a:p>
          <a:p>
            <a:pPr marL="342900" marR="0" lvl="0" indent="-3429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are key components in communication circuits that connect detectors and control panels.</a:t>
            </a:r>
            <a:endParaRPr kumimoji="0" lang="en-US" sz="2400" b="0" i="0" u="none" strike="noStrike" kern="1200" cap="none" spc="0" normalizeH="0" baseline="0" noProof="0" dirty="0">
              <a:ln>
                <a:noFill/>
              </a:ln>
              <a:effectLst/>
              <a:uLnTx/>
              <a:uFillTx/>
              <a:latin typeface="Arial "/>
            </a:endParaRPr>
          </a:p>
        </p:txBody>
      </p:sp>
    </p:spTree>
    <p:extLst>
      <p:ext uri="{BB962C8B-B14F-4D97-AF65-F5344CB8AC3E}">
        <p14:creationId xmlns:p14="http://schemas.microsoft.com/office/powerpoint/2010/main" val="365582556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5550"/>
              </a:lnSpc>
              <a:spcBef>
                <a:spcPts val="0"/>
              </a:spcBef>
              <a:spcAft>
                <a:spcPts val="0"/>
              </a:spcAft>
              <a:buClrTx/>
              <a:buSzTx/>
              <a:buFontTx/>
              <a:buNone/>
              <a:tabLst/>
              <a:defRPr/>
            </a:pPr>
            <a:r>
              <a:rPr kumimoji="0" lang="en-US" sz="3600" b="1" i="0" u="none" strike="noStrike" kern="1200" cap="none" spc="0" normalizeH="0" baseline="0" noProof="0">
                <a:ln>
                  <a:noFill/>
                </a:ln>
                <a:solidFill>
                  <a:srgbClr val="FC4421"/>
                </a:solidFill>
                <a:effectLst/>
                <a:uLnTx/>
                <a:uFillTx/>
                <a:latin typeface="Arial" panose="020B0604020202020204" pitchFamily="34" charset="0"/>
                <a:ea typeface="Arial Black Bold" pitchFamily="34" charset="-122"/>
                <a:cs typeface="Arial" panose="020B0604020202020204" pitchFamily="34" charset="0"/>
              </a:rPr>
              <a:t>Inductor applications in security systems</a:t>
            </a:r>
            <a:endParaRPr kumimoji="0" lang="en-US" sz="3600" b="0" i="0" u="none" strike="noStrike" kern="1200" cap="none" spc="0" normalizeH="0" baseline="0" noProof="0">
              <a:ln>
                <a:noFill/>
              </a:ln>
              <a:solidFill>
                <a:srgbClr val="000000"/>
              </a:solidFill>
              <a:effectLst/>
              <a:uLnTx/>
              <a:uFillTx/>
              <a:latin typeface="Arial"/>
              <a:ea typeface="+mn-ea"/>
              <a:cs typeface="+mn-cs"/>
            </a:endParaRPr>
          </a:p>
        </p:txBody>
      </p:sp>
      <p:sp>
        <p:nvSpPr>
          <p:cNvPr id="3" name="Shape 1"/>
          <p:cNvSpPr/>
          <p:nvPr/>
        </p:nvSpPr>
        <p:spPr>
          <a:xfrm>
            <a:off x="430650" y="2016800"/>
            <a:ext cx="510302" cy="510302"/>
          </a:xfrm>
          <a:prstGeom prst="roundRect">
            <a:avLst>
              <a:gd name="adj" fmla="val 18669"/>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Arial"/>
              <a:ea typeface="+mn-ea"/>
              <a:cs typeface="+mn-cs"/>
            </a:endParaRPr>
          </a:p>
        </p:txBody>
      </p:sp>
      <p:pic>
        <p:nvPicPr>
          <p:cNvPr id="4" name="Image 0" descr="preencoded.png"/>
          <p:cNvPicPr>
            <a:picLocks noChangeAspect="1"/>
          </p:cNvPicPr>
          <p:nvPr/>
        </p:nvPicPr>
        <p:blipFill>
          <a:blip r:embed="rId3"/>
          <a:stretch>
            <a:fillRect/>
          </a:stretch>
        </p:blipFill>
        <p:spPr>
          <a:xfrm>
            <a:off x="519283" y="2045477"/>
            <a:ext cx="340162" cy="425291"/>
          </a:xfrm>
          <a:prstGeom prst="rect">
            <a:avLst/>
          </a:prstGeom>
        </p:spPr>
      </p:pic>
      <p:sp>
        <p:nvSpPr>
          <p:cNvPr id="5" name="Text 2"/>
          <p:cNvSpPr/>
          <p:nvPr/>
        </p:nvSpPr>
        <p:spPr>
          <a:xfrm>
            <a:off x="1101567" y="2023705"/>
            <a:ext cx="3070265" cy="354330"/>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a:ln>
                  <a:noFill/>
                </a:ln>
                <a:solidFill>
                  <a:srgbClr val="000000"/>
                </a:solidFill>
                <a:effectLst/>
                <a:uLnTx/>
                <a:uFillTx/>
                <a:latin typeface="Arial" panose="020B0604020202020204" pitchFamily="34" charset="0"/>
                <a:ea typeface="Arial Black Bold" pitchFamily="34" charset="-122"/>
                <a:cs typeface="Arial" panose="020B0604020202020204" pitchFamily="34" charset="0"/>
              </a:rPr>
              <a:t>Power supply filtering</a:t>
            </a: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6" name="Text 3"/>
          <p:cNvSpPr/>
          <p:nvPr/>
        </p:nvSpPr>
        <p:spPr>
          <a:xfrm>
            <a:off x="444580" y="2585084"/>
            <a:ext cx="5642610" cy="1088708"/>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panose="020B0604020202020204" pitchFamily="34" charset="0"/>
                <a:ea typeface="Arial Black" pitchFamily="34" charset="-122"/>
                <a:cs typeface="Arial" panose="020B0604020202020204" pitchFamily="34" charset="0"/>
              </a:rPr>
              <a:t>Inductors combined with capacitors form LC filters that remove noise and ripple from DC power supplies, ensuring clean power for sensitive detection circuits</a:t>
            </a: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7" name="Shape 4"/>
          <p:cNvSpPr/>
          <p:nvPr/>
        </p:nvSpPr>
        <p:spPr>
          <a:xfrm>
            <a:off x="7457003" y="1958816"/>
            <a:ext cx="510302" cy="510302"/>
          </a:xfrm>
          <a:prstGeom prst="roundRect">
            <a:avLst>
              <a:gd name="adj" fmla="val 18669"/>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Arial"/>
              <a:ea typeface="+mn-ea"/>
              <a:cs typeface="+mn-cs"/>
            </a:endParaRPr>
          </a:p>
        </p:txBody>
      </p:sp>
      <p:pic>
        <p:nvPicPr>
          <p:cNvPr id="8" name="Image 1" descr="preencoded.png"/>
          <p:cNvPicPr>
            <a:picLocks noChangeAspect="1"/>
          </p:cNvPicPr>
          <p:nvPr/>
        </p:nvPicPr>
        <p:blipFill>
          <a:blip r:embed="rId4"/>
          <a:stretch>
            <a:fillRect/>
          </a:stretch>
        </p:blipFill>
        <p:spPr>
          <a:xfrm>
            <a:off x="7542074" y="2001322"/>
            <a:ext cx="340162" cy="425291"/>
          </a:xfrm>
          <a:prstGeom prst="rect">
            <a:avLst/>
          </a:prstGeom>
        </p:spPr>
      </p:pic>
      <p:sp>
        <p:nvSpPr>
          <p:cNvPr id="9" name="Text 5"/>
          <p:cNvSpPr/>
          <p:nvPr/>
        </p:nvSpPr>
        <p:spPr>
          <a:xfrm>
            <a:off x="8194119" y="2036683"/>
            <a:ext cx="2835235" cy="354330"/>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a:ln>
                  <a:noFill/>
                </a:ln>
                <a:solidFill>
                  <a:srgbClr val="000000"/>
                </a:solidFill>
                <a:effectLst/>
                <a:uLnTx/>
                <a:uFillTx/>
                <a:latin typeface="Arial" panose="020B0604020202020204" pitchFamily="34" charset="0"/>
                <a:ea typeface="Arial Black Bold" pitchFamily="34" charset="-122"/>
                <a:cs typeface="Arial" panose="020B0604020202020204" pitchFamily="34" charset="0"/>
              </a:rPr>
              <a:t>EMI suppression</a:t>
            </a: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10" name="Text 6"/>
          <p:cNvSpPr/>
          <p:nvPr/>
        </p:nvSpPr>
        <p:spPr>
          <a:xfrm>
            <a:off x="8194119" y="2527102"/>
            <a:ext cx="5642610" cy="1451610"/>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panose="020B0604020202020204" pitchFamily="34" charset="0"/>
                <a:ea typeface="Arial Black" pitchFamily="34" charset="-122"/>
                <a:cs typeface="Arial" panose="020B0604020202020204" pitchFamily="34" charset="0"/>
              </a:rPr>
              <a:t>Common-mode chokes and ferrite beads prevent electromagnetic interference from entering or leaving security system components, reducing false alarms from external noise sources</a:t>
            </a: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11" name="Shape 7"/>
          <p:cNvSpPr/>
          <p:nvPr/>
        </p:nvSpPr>
        <p:spPr>
          <a:xfrm>
            <a:off x="473505" y="4492300"/>
            <a:ext cx="510302" cy="510302"/>
          </a:xfrm>
          <a:prstGeom prst="roundRect">
            <a:avLst>
              <a:gd name="adj" fmla="val 18669"/>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a:ea typeface="+mn-ea"/>
              <a:cs typeface="+mn-cs"/>
            </a:endParaRPr>
          </a:p>
        </p:txBody>
      </p:sp>
      <p:sp>
        <p:nvSpPr>
          <p:cNvPr id="12" name="Text 8"/>
          <p:cNvSpPr/>
          <p:nvPr/>
        </p:nvSpPr>
        <p:spPr>
          <a:xfrm>
            <a:off x="1219081" y="4614446"/>
            <a:ext cx="2835235" cy="354330"/>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a:ln>
                  <a:noFill/>
                </a:ln>
                <a:solidFill>
                  <a:srgbClr val="000000"/>
                </a:solidFill>
                <a:effectLst/>
                <a:uLnTx/>
                <a:uFillTx/>
                <a:latin typeface="Arial" panose="020B0604020202020204" pitchFamily="34" charset="0"/>
                <a:ea typeface="Arial Black Bold" pitchFamily="34" charset="-122"/>
                <a:cs typeface="Arial" panose="020B0604020202020204" pitchFamily="34" charset="0"/>
              </a:rPr>
              <a:t>RF Circuits</a:t>
            </a: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13" name="Text 9"/>
          <p:cNvSpPr/>
          <p:nvPr/>
        </p:nvSpPr>
        <p:spPr>
          <a:xfrm>
            <a:off x="444580" y="5125497"/>
            <a:ext cx="5642610" cy="1088708"/>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Arial Black" pitchFamily="34" charset="-122"/>
                <a:cs typeface="Arial" panose="020B0604020202020204" pitchFamily="34" charset="0"/>
              </a:rPr>
              <a:t>Inductors tune wireless communication circuits in wireless sensors and alarm transmitters, </a:t>
            </a: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Arial Black" pitchFamily="34" charset="-122"/>
                <a:cs typeface="Arial" panose="020B0604020202020204" pitchFamily="34" charset="0"/>
              </a:rPr>
              <a:t>optimising</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Arial Black" pitchFamily="34" charset="-122"/>
                <a:cs typeface="Arial" panose="020B0604020202020204" pitchFamily="34" charset="0"/>
              </a:rPr>
              <a:t> reception and transmission of security signals</a:t>
            </a:r>
            <a:endParaRPr kumimoji="0" lang="en-US" sz="2400" b="0" i="0" u="none" strike="noStrike" kern="1200" cap="none" spc="0" normalizeH="0" baseline="0" noProof="0" dirty="0">
              <a:ln>
                <a:noFill/>
              </a:ln>
              <a:solidFill>
                <a:srgbClr val="000000"/>
              </a:solidFill>
              <a:effectLst/>
              <a:uLnTx/>
              <a:uFillTx/>
              <a:latin typeface="Arial"/>
              <a:ea typeface="+mn-ea"/>
              <a:cs typeface="+mn-cs"/>
            </a:endParaRPr>
          </a:p>
        </p:txBody>
      </p:sp>
      <p:sp>
        <p:nvSpPr>
          <p:cNvPr id="14" name="Shape 10"/>
          <p:cNvSpPr/>
          <p:nvPr/>
        </p:nvSpPr>
        <p:spPr>
          <a:xfrm>
            <a:off x="7457003" y="4567250"/>
            <a:ext cx="510302" cy="510302"/>
          </a:xfrm>
          <a:prstGeom prst="roundRect">
            <a:avLst>
              <a:gd name="adj" fmla="val 18669"/>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Arial"/>
              <a:ea typeface="+mn-ea"/>
              <a:cs typeface="+mn-cs"/>
            </a:endParaRPr>
          </a:p>
        </p:txBody>
      </p:sp>
      <p:pic>
        <p:nvPicPr>
          <p:cNvPr id="15" name="Image 2" descr="preencoded.png"/>
          <p:cNvPicPr>
            <a:picLocks noChangeAspect="1"/>
          </p:cNvPicPr>
          <p:nvPr/>
        </p:nvPicPr>
        <p:blipFill>
          <a:blip r:embed="rId5"/>
          <a:stretch>
            <a:fillRect/>
          </a:stretch>
        </p:blipFill>
        <p:spPr>
          <a:xfrm>
            <a:off x="7570469" y="4616367"/>
            <a:ext cx="340162" cy="425291"/>
          </a:xfrm>
          <a:prstGeom prst="rect">
            <a:avLst/>
          </a:prstGeom>
        </p:spPr>
      </p:pic>
      <p:sp>
        <p:nvSpPr>
          <p:cNvPr id="16" name="Text 11"/>
          <p:cNvSpPr/>
          <p:nvPr/>
        </p:nvSpPr>
        <p:spPr>
          <a:xfrm>
            <a:off x="8194119" y="4687328"/>
            <a:ext cx="2835235" cy="354330"/>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a:ln>
                  <a:noFill/>
                </a:ln>
                <a:solidFill>
                  <a:srgbClr val="000000"/>
                </a:solidFill>
                <a:effectLst/>
                <a:uLnTx/>
                <a:uFillTx/>
                <a:latin typeface="Arial" panose="020B0604020202020204" pitchFamily="34" charset="0"/>
                <a:ea typeface="Arial Black Bold" pitchFamily="34" charset="-122"/>
                <a:cs typeface="Arial" panose="020B0604020202020204" pitchFamily="34" charset="0"/>
              </a:rPr>
              <a:t>Magnetic sensors</a:t>
            </a:r>
            <a:endParaRPr kumimoji="0" lang="en-US" sz="2400" b="0" i="0" u="none" strike="noStrike" kern="1200" cap="none" spc="0" normalizeH="0" baseline="0" noProof="0">
              <a:ln>
                <a:noFill/>
              </a:ln>
              <a:solidFill>
                <a:srgbClr val="000000"/>
              </a:solidFill>
              <a:effectLst/>
              <a:uLnTx/>
              <a:uFillTx/>
              <a:latin typeface="Arial"/>
              <a:ea typeface="+mn-ea"/>
              <a:cs typeface="+mn-cs"/>
            </a:endParaRPr>
          </a:p>
        </p:txBody>
      </p:sp>
      <p:sp>
        <p:nvSpPr>
          <p:cNvPr id="17" name="Text 12"/>
          <p:cNvSpPr/>
          <p:nvPr/>
        </p:nvSpPr>
        <p:spPr>
          <a:xfrm>
            <a:off x="8194119" y="5095517"/>
            <a:ext cx="5642610" cy="1451610"/>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Arial Black" pitchFamily="34" charset="-122"/>
                <a:cs typeface="Arial" panose="020B0604020202020204" pitchFamily="34" charset="0"/>
              </a:rPr>
              <a:t>Specialised</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Arial Black" pitchFamily="34" charset="-122"/>
                <a:cs typeface="Arial" panose="020B0604020202020204" pitchFamily="34" charset="0"/>
              </a:rPr>
              <a:t> inductors form the core of proximity and position sensors used in door and window security contacts, detecting changes in magnetic fields when protected areas are breached</a:t>
            </a:r>
            <a:endParaRPr kumimoji="0" lang="en-US" sz="2400" b="0" i="0" u="none" strike="noStrike" kern="1200" cap="none" spc="0" normalizeH="0" baseline="0" noProof="0" dirty="0">
              <a:ln>
                <a:noFill/>
              </a:ln>
              <a:solidFill>
                <a:srgbClr val="000000"/>
              </a:solidFill>
              <a:effectLst/>
              <a:uLnTx/>
              <a:uFillTx/>
              <a:latin typeface="Arial"/>
              <a:ea typeface="+mn-ea"/>
              <a:cs typeface="+mn-cs"/>
            </a:endParaRPr>
          </a:p>
        </p:txBody>
      </p:sp>
      <p:pic>
        <p:nvPicPr>
          <p:cNvPr id="19" name="Graphic 18" descr="Processor outline">
            <a:extLst>
              <a:ext uri="{FF2B5EF4-FFF2-40B4-BE49-F238E27FC236}">
                <a16:creationId xmlns:a16="http://schemas.microsoft.com/office/drawing/2014/main" id="{0701E519-75F8-5C9A-58D1-48AB76DEBAD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02409" y="4529737"/>
            <a:ext cx="457200" cy="457200"/>
          </a:xfrm>
          <a:prstGeom prst="rect">
            <a:avLst/>
          </a:prstGeom>
        </p:spPr>
      </p:pic>
    </p:spTree>
    <p:extLst>
      <p:ext uri="{BB962C8B-B14F-4D97-AF65-F5344CB8AC3E}">
        <p14:creationId xmlns:p14="http://schemas.microsoft.com/office/powerpoint/2010/main" val="17031952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D38667-65A4-ACFD-9AE3-EFD7106B0F46}"/>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72E821FE-DCC8-B9BF-BE68-DC81E438F97D}"/>
              </a:ext>
            </a:extLst>
          </p:cNvPr>
          <p:cNvSpPr>
            <a:spLocks/>
          </p:cNvSpPr>
          <p:nvPr/>
        </p:nvSpPr>
        <p:spPr>
          <a:xfrm>
            <a:off x="301224" y="111259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5550"/>
              </a:lnSpc>
              <a:spcBef>
                <a:spcPts val="0"/>
              </a:spcBef>
              <a:spcAft>
                <a:spcPts val="0"/>
              </a:spcAft>
              <a:buClrTx/>
              <a:buSzTx/>
              <a:buFontTx/>
              <a:buNone/>
              <a:tabLst/>
              <a:defRPr/>
            </a:pPr>
            <a:r>
              <a:rPr kumimoji="0" lang="en-US" sz="3600" b="1" i="0" u="none" strike="noStrike" kern="1200" cap="none" spc="0" normalizeH="0" baseline="0" noProof="0">
                <a:ln>
                  <a:noFill/>
                </a:ln>
                <a:solidFill>
                  <a:srgbClr val="FC4421"/>
                </a:solidFill>
                <a:effectLst/>
                <a:uLnTx/>
                <a:uFillTx/>
                <a:latin typeface="Arial" panose="020B0604020202020204" pitchFamily="34" charset="0"/>
                <a:ea typeface="Arial Black Bold" pitchFamily="34" charset="-122"/>
                <a:cs typeface="Arial" panose="020B0604020202020204" pitchFamily="34" charset="0"/>
              </a:rPr>
              <a:t>Inductor applications in security systems</a:t>
            </a:r>
            <a:endParaRPr kumimoji="0" lang="en-US" sz="3600" b="0" i="0" u="none" strike="noStrike" kern="1200" cap="none" spc="0" normalizeH="0" baseline="0" noProof="0">
              <a:ln>
                <a:noFill/>
              </a:ln>
              <a:solidFill>
                <a:srgbClr val="000000"/>
              </a:solidFill>
              <a:effectLst/>
              <a:uLnTx/>
              <a:uFillTx/>
              <a:latin typeface="Arial"/>
              <a:ea typeface="+mn-ea"/>
              <a:cs typeface="+mn-cs"/>
            </a:endParaRPr>
          </a:p>
        </p:txBody>
      </p:sp>
      <p:sp>
        <p:nvSpPr>
          <p:cNvPr id="18" name="Text 13">
            <a:extLst>
              <a:ext uri="{FF2B5EF4-FFF2-40B4-BE49-F238E27FC236}">
                <a16:creationId xmlns:a16="http://schemas.microsoft.com/office/drawing/2014/main" id="{612FFA91-751B-A0FA-0CF5-5B4C32794C51}"/>
              </a:ext>
            </a:extLst>
          </p:cNvPr>
          <p:cNvSpPr/>
          <p:nvPr/>
        </p:nvSpPr>
        <p:spPr>
          <a:xfrm>
            <a:off x="301224" y="2095329"/>
            <a:ext cx="13447433" cy="725805"/>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1200"/>
              </a:spcAft>
              <a:buClrTx/>
              <a:buSzTx/>
              <a:buFontTx/>
              <a:buNone/>
              <a:tabLst/>
              <a:defRPr/>
            </a:pPr>
            <a:r>
              <a:rPr kumimoji="0" lang="en-US" sz="2400" i="0" u="none" strike="noStrike" kern="1200" cap="none" spc="0" normalizeH="0" baseline="0" noProof="0" dirty="0">
                <a:ln>
                  <a:noFill/>
                </a:ln>
                <a:solidFill>
                  <a:srgbClr val="000000"/>
                </a:solidFill>
                <a:effectLst/>
                <a:uLnTx/>
                <a:uFillTx/>
                <a:latin typeface="Arial" panose="020B0604020202020204" pitchFamily="34" charset="0"/>
                <a:ea typeface="Arial Black" pitchFamily="34" charset="-122"/>
                <a:cs typeface="Arial" panose="020B0604020202020204" pitchFamily="34" charset="0"/>
              </a:rPr>
              <a:t>Inductors play crucial roles in maintaining signal integrity and power quality in security systems, helping prevent both false alarms and missed detections that could compromise safety.</a:t>
            </a:r>
            <a:endParaRPr kumimoji="0" lang="en-US" sz="240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33505106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name="Slide 26">
    <p:spTree>
      <p:nvGrpSpPr>
        <p:cNvPr id="1" name=""/>
        <p:cNvGrpSpPr/>
        <p:nvPr/>
      </p:nvGrpSpPr>
      <p:grpSpPr>
        <a:xfrm>
          <a:off x="0" y="0"/>
          <a:ext cx="0" cy="0"/>
          <a:chOff x="0" y="0"/>
          <a:chExt cx="0" cy="0"/>
        </a:xfrm>
      </p:grpSpPr>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Inductor construction and operation</a:t>
            </a:r>
            <a:endParaRPr lang="en-US" sz="3600"/>
          </a:p>
        </p:txBody>
      </p:sp>
      <p:sp>
        <p:nvSpPr>
          <p:cNvPr id="3" name="Text 1"/>
          <p:cNvSpPr/>
          <p:nvPr/>
        </p:nvSpPr>
        <p:spPr>
          <a:xfrm>
            <a:off x="356234" y="2024716"/>
            <a:ext cx="2835235" cy="354330"/>
          </a:xfrm>
          <a:prstGeom prst="rect">
            <a:avLst/>
          </a:prstGeom>
          <a:noFill/>
          <a:ln/>
        </p:spPr>
        <p:txBody>
          <a:bodyPr wrap="none" lIns="0" tIns="0" rIns="0" bIns="0" rtlCol="0" anchor="t"/>
          <a:lstStyle/>
          <a:p>
            <a:pPr marL="0" indent="0" algn="l">
              <a:lnSpc>
                <a:spcPts val="2750"/>
              </a:lnSpc>
              <a:buNone/>
            </a:pPr>
            <a:r>
              <a:rPr lang="en-US" sz="2400" b="1">
                <a:latin typeface="Arial" panose="020B0604020202020204" pitchFamily="34" charset="0"/>
                <a:ea typeface="Arial Black Bold" pitchFamily="34" charset="-122"/>
                <a:cs typeface="Arial" panose="020B0604020202020204" pitchFamily="34" charset="0"/>
              </a:rPr>
              <a:t>Core materials</a:t>
            </a:r>
            <a:endParaRPr lang="en-US" sz="2400"/>
          </a:p>
        </p:txBody>
      </p:sp>
      <p:sp>
        <p:nvSpPr>
          <p:cNvPr id="4" name="Text 2"/>
          <p:cNvSpPr/>
          <p:nvPr/>
        </p:nvSpPr>
        <p:spPr>
          <a:xfrm>
            <a:off x="356234" y="2541395"/>
            <a:ext cx="3978116" cy="725805"/>
          </a:xfrm>
          <a:prstGeom prst="rect">
            <a:avLst/>
          </a:prstGeom>
          <a:noFill/>
          <a:ln/>
        </p:spPr>
        <p:txBody>
          <a:bodyPr wrap="square" lIns="0" tIns="0" rIns="0" bIns="0" rtlCol="0" anchor="t"/>
          <a:lstStyle/>
          <a:p>
            <a:pPr marL="342900" indent="-342900" algn="l">
              <a:lnSpc>
                <a:spcPts val="2850"/>
              </a:lnSpc>
              <a:buSzPct val="100000"/>
              <a:buFont typeface="+mj-lt"/>
              <a:buAutoNum type="arabicPeriod"/>
            </a:pPr>
            <a:r>
              <a:rPr lang="en-US" sz="2400">
                <a:solidFill>
                  <a:srgbClr val="000000"/>
                </a:solidFill>
                <a:latin typeface="Arial" panose="020B0604020202020204" pitchFamily="34" charset="0"/>
                <a:ea typeface="Arial Black" pitchFamily="34" charset="-122"/>
                <a:cs typeface="Arial" panose="020B0604020202020204" pitchFamily="34" charset="0"/>
              </a:rPr>
              <a:t>Air: No magnetic amplification, lower inductance</a:t>
            </a:r>
            <a:endParaRPr lang="en-US" sz="2400"/>
          </a:p>
        </p:txBody>
      </p:sp>
      <p:sp>
        <p:nvSpPr>
          <p:cNvPr id="5" name="Text 3"/>
          <p:cNvSpPr/>
          <p:nvPr/>
        </p:nvSpPr>
        <p:spPr>
          <a:xfrm>
            <a:off x="356234" y="3723168"/>
            <a:ext cx="3978116" cy="725805"/>
          </a:xfrm>
          <a:prstGeom prst="rect">
            <a:avLst/>
          </a:prstGeom>
          <a:noFill/>
          <a:ln/>
        </p:spPr>
        <p:txBody>
          <a:bodyPr wrap="square" lIns="0" tIns="0" rIns="0" bIns="0" rtlCol="0" anchor="t"/>
          <a:lstStyle/>
          <a:p>
            <a:pPr marL="342900" indent="-342900" algn="l">
              <a:lnSpc>
                <a:spcPts val="2850"/>
              </a:lnSpc>
              <a:buSzPct val="100000"/>
              <a:buFont typeface="+mj-lt"/>
              <a:buAutoNum type="arabicPeriod" startAt="2"/>
            </a:pPr>
            <a:r>
              <a:rPr lang="en-US" sz="2400">
                <a:solidFill>
                  <a:srgbClr val="000000"/>
                </a:solidFill>
                <a:latin typeface="Arial" panose="020B0604020202020204" pitchFamily="34" charset="0"/>
                <a:ea typeface="Arial Black" pitchFamily="34" charset="-122"/>
                <a:cs typeface="Arial" panose="020B0604020202020204" pitchFamily="34" charset="0"/>
              </a:rPr>
              <a:t>Iron: High permeability, increases inductance</a:t>
            </a:r>
            <a:endParaRPr lang="en-US" sz="2400"/>
          </a:p>
        </p:txBody>
      </p:sp>
      <p:sp>
        <p:nvSpPr>
          <p:cNvPr id="6" name="Text 4"/>
          <p:cNvSpPr/>
          <p:nvPr/>
        </p:nvSpPr>
        <p:spPr>
          <a:xfrm>
            <a:off x="356234" y="4527674"/>
            <a:ext cx="3978116" cy="725805"/>
          </a:xfrm>
          <a:prstGeom prst="rect">
            <a:avLst/>
          </a:prstGeom>
          <a:noFill/>
          <a:ln/>
        </p:spPr>
        <p:txBody>
          <a:bodyPr wrap="square" lIns="0" tIns="0" rIns="0" bIns="0" rtlCol="0" anchor="t"/>
          <a:lstStyle/>
          <a:p>
            <a:pPr marL="342900" indent="-342900" algn="l">
              <a:lnSpc>
                <a:spcPts val="2850"/>
              </a:lnSpc>
              <a:buSzPct val="100000"/>
              <a:buFont typeface="+mj-lt"/>
              <a:buAutoNum type="arabicPeriod" startAt="3"/>
            </a:pPr>
            <a:r>
              <a:rPr lang="en-US" sz="2400">
                <a:solidFill>
                  <a:srgbClr val="000000"/>
                </a:solidFill>
                <a:latin typeface="Arial" panose="020B0604020202020204" pitchFamily="34" charset="0"/>
                <a:ea typeface="Arial Black" pitchFamily="34" charset="-122"/>
                <a:cs typeface="Arial" panose="020B0604020202020204" pitchFamily="34" charset="0"/>
              </a:rPr>
              <a:t>Ferrite: Good at high frequencies, low losses</a:t>
            </a:r>
            <a:endParaRPr lang="en-US" sz="2400"/>
          </a:p>
        </p:txBody>
      </p:sp>
      <p:sp>
        <p:nvSpPr>
          <p:cNvPr id="7" name="Text 5"/>
          <p:cNvSpPr/>
          <p:nvPr/>
        </p:nvSpPr>
        <p:spPr>
          <a:xfrm>
            <a:off x="356234" y="5410881"/>
            <a:ext cx="3978116" cy="725805"/>
          </a:xfrm>
          <a:prstGeom prst="rect">
            <a:avLst/>
          </a:prstGeom>
          <a:noFill/>
          <a:ln/>
        </p:spPr>
        <p:txBody>
          <a:bodyPr wrap="square" lIns="0" tIns="0" rIns="0" bIns="0" rtlCol="0" anchor="t"/>
          <a:lstStyle/>
          <a:p>
            <a:pPr marL="342900" indent="-342900" algn="l">
              <a:lnSpc>
                <a:spcPts val="2850"/>
              </a:lnSpc>
              <a:buSzPct val="100000"/>
              <a:buFont typeface="+mj-lt"/>
              <a:buAutoNum type="arabicPeriod" startAt="4"/>
            </a:pPr>
            <a:r>
              <a:rPr lang="en-US" sz="2400">
                <a:solidFill>
                  <a:srgbClr val="000000"/>
                </a:solidFill>
                <a:latin typeface="Arial" panose="020B0604020202020204" pitchFamily="34" charset="0"/>
                <a:ea typeface="Arial Black" pitchFamily="34" charset="-122"/>
                <a:cs typeface="Arial" panose="020B0604020202020204" pitchFamily="34" charset="0"/>
              </a:rPr>
              <a:t>Powdered Iron: Stable, high current handling</a:t>
            </a:r>
            <a:endParaRPr lang="en-US" sz="2400"/>
          </a:p>
        </p:txBody>
      </p:sp>
      <p:sp>
        <p:nvSpPr>
          <p:cNvPr id="8" name="Text 6"/>
          <p:cNvSpPr/>
          <p:nvPr/>
        </p:nvSpPr>
        <p:spPr>
          <a:xfrm>
            <a:off x="5006339" y="2024716"/>
            <a:ext cx="3050858" cy="354330"/>
          </a:xfrm>
          <a:prstGeom prst="rect">
            <a:avLst/>
          </a:prstGeom>
          <a:noFill/>
          <a:ln/>
        </p:spPr>
        <p:txBody>
          <a:bodyPr wrap="none" lIns="0" tIns="0" rIns="0" bIns="0" rtlCol="0" anchor="t"/>
          <a:lstStyle/>
          <a:p>
            <a:pPr marL="0" indent="0" algn="l">
              <a:lnSpc>
                <a:spcPts val="2750"/>
              </a:lnSpc>
              <a:buNone/>
            </a:pPr>
            <a:r>
              <a:rPr lang="en-US" sz="2400" b="1">
                <a:latin typeface="Arial" panose="020B0604020202020204" pitchFamily="34" charset="0"/>
                <a:ea typeface="Arial Black Bold" pitchFamily="34" charset="-122"/>
                <a:cs typeface="Arial" panose="020B0604020202020204" pitchFamily="34" charset="0"/>
              </a:rPr>
              <a:t>Winding configuration</a:t>
            </a:r>
            <a:endParaRPr lang="en-US" sz="2400"/>
          </a:p>
        </p:txBody>
      </p:sp>
      <p:sp>
        <p:nvSpPr>
          <p:cNvPr id="9" name="Text 7"/>
          <p:cNvSpPr/>
          <p:nvPr/>
        </p:nvSpPr>
        <p:spPr>
          <a:xfrm>
            <a:off x="5005511" y="2562508"/>
            <a:ext cx="3978116" cy="725805"/>
          </a:xfrm>
          <a:prstGeom prst="rect">
            <a:avLst/>
          </a:prstGeom>
          <a:noFill/>
          <a:ln/>
        </p:spPr>
        <p:txBody>
          <a:bodyPr wrap="square" lIns="0" tIns="0" rIns="0" bIns="0" rtlCol="0" anchor="t"/>
          <a:lstStyle/>
          <a:p>
            <a:pPr marL="342900" indent="-342900" algn="l">
              <a:lnSpc>
                <a:spcPts val="2850"/>
              </a:lnSpc>
              <a:buSzPct val="100000"/>
              <a:buFont typeface="+mj-lt"/>
              <a:buAutoNum type="arabicPeriod"/>
            </a:pPr>
            <a:r>
              <a:rPr lang="en-US" sz="2400">
                <a:solidFill>
                  <a:srgbClr val="000000"/>
                </a:solidFill>
                <a:latin typeface="Arial" panose="020B0604020202020204" pitchFamily="34" charset="0"/>
                <a:ea typeface="Arial Black" pitchFamily="34" charset="-122"/>
                <a:cs typeface="Arial" panose="020B0604020202020204" pitchFamily="34" charset="0"/>
              </a:rPr>
              <a:t>Single layer: Better for high frequencies</a:t>
            </a:r>
            <a:endParaRPr lang="en-US" sz="2400"/>
          </a:p>
        </p:txBody>
      </p:sp>
      <p:sp>
        <p:nvSpPr>
          <p:cNvPr id="10" name="Text 8"/>
          <p:cNvSpPr/>
          <p:nvPr/>
        </p:nvSpPr>
        <p:spPr>
          <a:xfrm>
            <a:off x="5005510" y="3377321"/>
            <a:ext cx="4212423" cy="725805"/>
          </a:xfrm>
          <a:prstGeom prst="rect">
            <a:avLst/>
          </a:prstGeom>
          <a:noFill/>
          <a:ln/>
        </p:spPr>
        <p:txBody>
          <a:bodyPr wrap="square" lIns="0" tIns="0" rIns="0" bIns="0" rtlCol="0" anchor="t"/>
          <a:lstStyle/>
          <a:p>
            <a:pPr marL="342900" indent="-342900" algn="l">
              <a:lnSpc>
                <a:spcPts val="2850"/>
              </a:lnSpc>
              <a:buSzPct val="100000"/>
              <a:buFont typeface="+mj-lt"/>
              <a:buAutoNum type="arabicPeriod" startAt="2"/>
            </a:pPr>
            <a:r>
              <a:rPr lang="en-US" sz="2400">
                <a:solidFill>
                  <a:srgbClr val="000000"/>
                </a:solidFill>
                <a:latin typeface="Arial" panose="020B0604020202020204" pitchFamily="34" charset="0"/>
                <a:ea typeface="Arial Black" pitchFamily="34" charset="-122"/>
                <a:cs typeface="Arial" panose="020B0604020202020204" pitchFamily="34" charset="0"/>
              </a:rPr>
              <a:t>Multilayer: Higher inductance in smaller space</a:t>
            </a:r>
            <a:endParaRPr lang="en-US" sz="2400"/>
          </a:p>
        </p:txBody>
      </p:sp>
      <p:sp>
        <p:nvSpPr>
          <p:cNvPr id="11" name="Text 9"/>
          <p:cNvSpPr/>
          <p:nvPr/>
        </p:nvSpPr>
        <p:spPr>
          <a:xfrm>
            <a:off x="5005510" y="4254529"/>
            <a:ext cx="3537988" cy="473974"/>
          </a:xfrm>
          <a:prstGeom prst="rect">
            <a:avLst/>
          </a:prstGeom>
          <a:noFill/>
          <a:ln/>
        </p:spPr>
        <p:txBody>
          <a:bodyPr wrap="none" lIns="0" tIns="0" rIns="0" bIns="0" rtlCol="0" anchor="t"/>
          <a:lstStyle/>
          <a:p>
            <a:pPr marL="342900" indent="-342900" algn="l">
              <a:lnSpc>
                <a:spcPts val="2850"/>
              </a:lnSpc>
              <a:buSzPct val="100000"/>
              <a:buFont typeface="+mj-lt"/>
              <a:buAutoNum type="arabicPeriod" startAt="3"/>
            </a:pPr>
            <a:r>
              <a:rPr lang="en-US" sz="2400">
                <a:solidFill>
                  <a:srgbClr val="000000"/>
                </a:solidFill>
                <a:latin typeface="Arial" panose="020B0604020202020204" pitchFamily="34" charset="0"/>
                <a:ea typeface="Arial Black" pitchFamily="34" charset="-122"/>
                <a:cs typeface="Arial" panose="020B0604020202020204" pitchFamily="34" charset="0"/>
              </a:rPr>
              <a:t>Toroidal: Efficient field </a:t>
            </a:r>
            <a:br>
              <a:rPr lang="en-US" sz="2400">
                <a:solidFill>
                  <a:srgbClr val="000000"/>
                </a:solidFill>
                <a:latin typeface="Arial" panose="020B0604020202020204" pitchFamily="34" charset="0"/>
                <a:ea typeface="Arial Black" pitchFamily="34" charset="-122"/>
                <a:cs typeface="Arial" panose="020B0604020202020204" pitchFamily="34" charset="0"/>
              </a:rPr>
            </a:br>
            <a:r>
              <a:rPr lang="en-US" sz="2400">
                <a:solidFill>
                  <a:srgbClr val="000000"/>
                </a:solidFill>
                <a:latin typeface="Arial" panose="020B0604020202020204" pitchFamily="34" charset="0"/>
                <a:ea typeface="Arial Black" pitchFamily="34" charset="-122"/>
                <a:cs typeface="Arial" panose="020B0604020202020204" pitchFamily="34" charset="0"/>
              </a:rPr>
              <a:t>containment</a:t>
            </a:r>
            <a:endParaRPr lang="en-US" sz="2400"/>
          </a:p>
        </p:txBody>
      </p:sp>
      <p:sp>
        <p:nvSpPr>
          <p:cNvPr id="12" name="Text 10"/>
          <p:cNvSpPr/>
          <p:nvPr/>
        </p:nvSpPr>
        <p:spPr>
          <a:xfrm>
            <a:off x="5005511" y="5101401"/>
            <a:ext cx="3978116" cy="362903"/>
          </a:xfrm>
          <a:prstGeom prst="rect">
            <a:avLst/>
          </a:prstGeom>
          <a:noFill/>
          <a:ln/>
        </p:spPr>
        <p:txBody>
          <a:bodyPr wrap="none" lIns="0" tIns="0" rIns="0" bIns="0" rtlCol="0" anchor="t"/>
          <a:lstStyle/>
          <a:p>
            <a:pPr marL="342900" indent="-342900" algn="l">
              <a:lnSpc>
                <a:spcPts val="2850"/>
              </a:lnSpc>
              <a:buSzPct val="100000"/>
              <a:buFont typeface="+mj-lt"/>
              <a:buAutoNum type="arabicPeriod" startAt="4"/>
            </a:pPr>
            <a:r>
              <a:rPr lang="en-US" sz="2400">
                <a:solidFill>
                  <a:srgbClr val="000000"/>
                </a:solidFill>
                <a:latin typeface="Arial" panose="020B0604020202020204" pitchFamily="34" charset="0"/>
                <a:ea typeface="Arial Black" pitchFamily="34" charset="-122"/>
                <a:cs typeface="Arial" panose="020B0604020202020204" pitchFamily="34" charset="0"/>
              </a:rPr>
              <a:t>Bifilar: Reduces parasitic </a:t>
            </a:r>
            <a:br>
              <a:rPr lang="en-US" sz="2400">
                <a:solidFill>
                  <a:srgbClr val="000000"/>
                </a:solidFill>
                <a:latin typeface="Arial" panose="020B0604020202020204" pitchFamily="34" charset="0"/>
                <a:ea typeface="Arial Black" pitchFamily="34" charset="-122"/>
                <a:cs typeface="Arial" panose="020B0604020202020204" pitchFamily="34" charset="0"/>
              </a:rPr>
            </a:br>
            <a:r>
              <a:rPr lang="en-US" sz="2400">
                <a:solidFill>
                  <a:srgbClr val="000000"/>
                </a:solidFill>
                <a:latin typeface="Arial" panose="020B0604020202020204" pitchFamily="34" charset="0"/>
                <a:ea typeface="Arial Black" pitchFamily="34" charset="-122"/>
                <a:cs typeface="Arial" panose="020B0604020202020204" pitchFamily="34" charset="0"/>
              </a:rPr>
              <a:t>effects</a:t>
            </a:r>
            <a:endParaRPr lang="en-US" sz="2400"/>
          </a:p>
        </p:txBody>
      </p:sp>
      <p:sp>
        <p:nvSpPr>
          <p:cNvPr id="13" name="Text 11"/>
          <p:cNvSpPr/>
          <p:nvPr/>
        </p:nvSpPr>
        <p:spPr>
          <a:xfrm>
            <a:off x="9872067" y="2032093"/>
            <a:ext cx="3007757" cy="354330"/>
          </a:xfrm>
          <a:prstGeom prst="rect">
            <a:avLst/>
          </a:prstGeom>
          <a:noFill/>
          <a:ln/>
        </p:spPr>
        <p:txBody>
          <a:bodyPr wrap="none" lIns="0" tIns="0" rIns="0" bIns="0" rtlCol="0" anchor="t"/>
          <a:lstStyle/>
          <a:p>
            <a:pPr marL="0" indent="0" algn="l">
              <a:lnSpc>
                <a:spcPts val="2750"/>
              </a:lnSpc>
              <a:buNone/>
            </a:pPr>
            <a:r>
              <a:rPr lang="en-US" sz="2400" b="1">
                <a:latin typeface="Arial" panose="020B0604020202020204" pitchFamily="34" charset="0"/>
                <a:ea typeface="Arial Black Bold" pitchFamily="34" charset="-122"/>
                <a:cs typeface="Arial" panose="020B0604020202020204" pitchFamily="34" charset="0"/>
              </a:rPr>
              <a:t>Operational principles</a:t>
            </a:r>
            <a:endParaRPr lang="en-US" sz="2400"/>
          </a:p>
        </p:txBody>
      </p:sp>
      <p:sp>
        <p:nvSpPr>
          <p:cNvPr id="14" name="Text 12"/>
          <p:cNvSpPr/>
          <p:nvPr/>
        </p:nvSpPr>
        <p:spPr>
          <a:xfrm>
            <a:off x="9872067" y="2541395"/>
            <a:ext cx="4212424" cy="2540318"/>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When current flows through a coil, a magnetic field forms around it. The magnetic field strength is proportional to both current and the number of turns. When current changes, the changing magnetic field induces a voltage opposing the change.</a:t>
            </a:r>
            <a:endParaRPr lang="en-US" sz="24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930719-AB73-C17D-7A17-C91B82D003D5}"/>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5FFA656F-F640-5372-6B09-0BB589AD483D}"/>
              </a:ext>
            </a:extLst>
          </p:cNvPr>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550"/>
              </a:lnSpc>
              <a:buNone/>
            </a:pPr>
            <a:r>
              <a:rPr lang="en-US" sz="3600" b="1" dirty="0">
                <a:solidFill>
                  <a:srgbClr val="FC4421"/>
                </a:solidFill>
                <a:latin typeface="Arial" panose="020B0604020202020204" pitchFamily="34" charset="0"/>
                <a:ea typeface="Arial Black Bold" pitchFamily="34" charset="-122"/>
                <a:cs typeface="Arial" panose="020B0604020202020204" pitchFamily="34" charset="0"/>
              </a:rPr>
              <a:t>Inductor construction and operation</a:t>
            </a:r>
            <a:endParaRPr lang="en-US" sz="3600" dirty="0"/>
          </a:p>
        </p:txBody>
      </p:sp>
      <p:sp>
        <p:nvSpPr>
          <p:cNvPr id="15" name="Text 13">
            <a:extLst>
              <a:ext uri="{FF2B5EF4-FFF2-40B4-BE49-F238E27FC236}">
                <a16:creationId xmlns:a16="http://schemas.microsoft.com/office/drawing/2014/main" id="{4ADF0D24-8FB7-A8EC-8377-7E0240D6ADB8}"/>
              </a:ext>
            </a:extLst>
          </p:cNvPr>
          <p:cNvSpPr/>
          <p:nvPr/>
        </p:nvSpPr>
        <p:spPr>
          <a:xfrm>
            <a:off x="356234" y="2140919"/>
            <a:ext cx="13142052" cy="1088708"/>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 fire alarm systems, inductors in filter circuits help protect sensitive detection components from electrical noise and transients that could cause false alarms.</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Their ability to resist rapid current changes also helps </a:t>
            </a:r>
            <a:r>
              <a:rPr lang="en-US" sz="2400" dirty="0" err="1">
                <a:solidFill>
                  <a:srgbClr val="000000"/>
                </a:solidFill>
                <a:latin typeface="Arial" panose="020B0604020202020204" pitchFamily="34" charset="0"/>
                <a:ea typeface="Arial Black" pitchFamily="34" charset="-122"/>
                <a:cs typeface="Arial" panose="020B0604020202020204" pitchFamily="34" charset="0"/>
              </a:rPr>
              <a:t>stabilise</a:t>
            </a:r>
            <a:r>
              <a:rPr lang="en-US" sz="2400" dirty="0">
                <a:solidFill>
                  <a:srgbClr val="000000"/>
                </a:solidFill>
                <a:latin typeface="Arial" panose="020B0604020202020204" pitchFamily="34" charset="0"/>
                <a:ea typeface="Arial Black" pitchFamily="34" charset="-122"/>
                <a:cs typeface="Arial" panose="020B0604020202020204" pitchFamily="34" charset="0"/>
              </a:rPr>
              <a:t> power supplies during line voltage fluctuations.</a:t>
            </a:r>
            <a:endParaRPr lang="en-US" sz="2400" dirty="0"/>
          </a:p>
        </p:txBody>
      </p:sp>
    </p:spTree>
    <p:extLst>
      <p:ext uri="{BB962C8B-B14F-4D97-AF65-F5344CB8AC3E}">
        <p14:creationId xmlns:p14="http://schemas.microsoft.com/office/powerpoint/2010/main" val="90234619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23251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lang="en-US" sz="3600" b="1" dirty="0">
                <a:solidFill>
                  <a:srgbClr val="FC4421"/>
                </a:solidFill>
                <a:latin typeface="Arial" panose="020B0604020202020204" pitchFamily="34" charset="0"/>
                <a:ea typeface="Arial Black Bold" pitchFamily="34" charset="-122"/>
                <a:cs typeface="Arial" panose="020B0604020202020204" pitchFamily="34" charset="0"/>
              </a:rPr>
              <a:t>Factors affecting inductance</a:t>
            </a:r>
          </a:p>
        </p:txBody>
      </p:sp>
      <p:grpSp>
        <p:nvGrpSpPr>
          <p:cNvPr id="20" name="Group 19">
            <a:extLst>
              <a:ext uri="{FF2B5EF4-FFF2-40B4-BE49-F238E27FC236}">
                <a16:creationId xmlns:a16="http://schemas.microsoft.com/office/drawing/2014/main" id="{0F4D938A-EA0D-593D-78F2-8F866F19F7D0}"/>
              </a:ext>
            </a:extLst>
          </p:cNvPr>
          <p:cNvGrpSpPr/>
          <p:nvPr/>
        </p:nvGrpSpPr>
        <p:grpSpPr>
          <a:xfrm>
            <a:off x="472610" y="2777965"/>
            <a:ext cx="13384597" cy="3787219"/>
            <a:chOff x="723900" y="2012156"/>
            <a:chExt cx="13166408" cy="3509725"/>
          </a:xfrm>
        </p:grpSpPr>
        <p:pic>
          <p:nvPicPr>
            <p:cNvPr id="3" name="Image 0" descr="preencoded.png"/>
            <p:cNvPicPr>
              <a:picLocks noChangeAspect="1"/>
            </p:cNvPicPr>
            <p:nvPr/>
          </p:nvPicPr>
          <p:blipFill>
            <a:blip r:embed="rId3"/>
            <a:stretch>
              <a:fillRect/>
            </a:stretch>
          </p:blipFill>
          <p:spPr>
            <a:xfrm>
              <a:off x="2909888" y="2012156"/>
              <a:ext cx="2185988" cy="1137047"/>
            </a:xfrm>
            <a:prstGeom prst="rect">
              <a:avLst/>
            </a:prstGeom>
          </p:spPr>
        </p:pic>
        <p:sp>
          <p:nvSpPr>
            <p:cNvPr id="5" name="Text 1"/>
            <p:cNvSpPr/>
            <p:nvPr/>
          </p:nvSpPr>
          <p:spPr>
            <a:xfrm>
              <a:off x="5293162" y="2209443"/>
              <a:ext cx="2467451" cy="308372"/>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Number of turns</a:t>
              </a:r>
              <a:endParaRPr kumimoji="0" lang="en-US" sz="2400" b="1" i="0" u="none" strike="noStrike" kern="1200" cap="none" spc="0" normalizeH="0" baseline="0" noProof="0">
                <a:ln>
                  <a:noFill/>
                </a:ln>
                <a:effectLst/>
                <a:uLnTx/>
                <a:uFillTx/>
                <a:latin typeface="Arial "/>
              </a:endParaRPr>
            </a:p>
          </p:txBody>
        </p:sp>
        <p:sp>
          <p:nvSpPr>
            <p:cNvPr id="6" name="Text 2"/>
            <p:cNvSpPr/>
            <p:nvPr/>
          </p:nvSpPr>
          <p:spPr>
            <a:xfrm>
              <a:off x="5293162" y="2636163"/>
              <a:ext cx="5145524" cy="315754"/>
            </a:xfrm>
            <a:prstGeom prst="rect">
              <a:avLst/>
            </a:prstGeom>
            <a:noFill/>
            <a:ln/>
          </p:spPr>
          <p:txBody>
            <a:bodyPr wrap="none" lIns="0" tIns="0" rIns="0" bIns="0" rtlCol="0" anchor="t"/>
            <a:lstStyle/>
            <a:p>
              <a:pPr marL="0" marR="0" lvl="0" indent="0" algn="l" defTabSz="914400" rtl="0" eaLnBrk="1" fontAlgn="auto" latinLnBrk="0" hangingPunct="1">
                <a:lnSpc>
                  <a:spcPts val="245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Inductance increases with the square of the number of turns</a:t>
              </a:r>
              <a:endParaRPr kumimoji="0" lang="en-US" sz="2400" b="0" i="0" u="none" strike="noStrike" kern="1200" cap="none" spc="0" normalizeH="0" baseline="0" noProof="0">
                <a:ln>
                  <a:noFill/>
                </a:ln>
                <a:effectLst/>
                <a:uLnTx/>
                <a:uFillTx/>
                <a:latin typeface="Arial "/>
              </a:endParaRPr>
            </a:p>
          </p:txBody>
        </p:sp>
        <p:sp>
          <p:nvSpPr>
            <p:cNvPr id="7" name="Shape 3"/>
            <p:cNvSpPr/>
            <p:nvPr/>
          </p:nvSpPr>
          <p:spPr>
            <a:xfrm>
              <a:off x="5145167" y="3164324"/>
              <a:ext cx="8745141" cy="11430"/>
            </a:xfrm>
            <a:prstGeom prst="roundRect">
              <a:avLst>
                <a:gd name="adj" fmla="val 725340"/>
              </a:avLst>
            </a:prstGeom>
            <a:solidFill>
              <a:srgbClr val="CECEC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effectLst/>
                <a:uLnTx/>
                <a:uFillTx/>
                <a:latin typeface="Arial "/>
              </a:endParaRPr>
            </a:p>
          </p:txBody>
        </p:sp>
        <p:pic>
          <p:nvPicPr>
            <p:cNvPr id="8" name="Image 2" descr="preencoded.png"/>
            <p:cNvPicPr>
              <a:picLocks noChangeAspect="1"/>
            </p:cNvPicPr>
            <p:nvPr/>
          </p:nvPicPr>
          <p:blipFill>
            <a:blip r:embed="rId4"/>
            <a:stretch>
              <a:fillRect/>
            </a:stretch>
          </p:blipFill>
          <p:spPr>
            <a:xfrm>
              <a:off x="1816894" y="3198495"/>
              <a:ext cx="4372094" cy="1137047"/>
            </a:xfrm>
            <a:prstGeom prst="rect">
              <a:avLst/>
            </a:prstGeom>
          </p:spPr>
        </p:pic>
        <p:pic>
          <p:nvPicPr>
            <p:cNvPr id="9" name="Image 3" descr="preencoded.png"/>
            <p:cNvPicPr>
              <a:picLocks noChangeAspect="1"/>
            </p:cNvPicPr>
            <p:nvPr/>
          </p:nvPicPr>
          <p:blipFill>
            <a:blip r:embed="rId5"/>
            <a:stretch>
              <a:fillRect/>
            </a:stretch>
          </p:blipFill>
          <p:spPr>
            <a:xfrm>
              <a:off x="3864173" y="3593544"/>
              <a:ext cx="277535" cy="346948"/>
            </a:xfrm>
            <a:prstGeom prst="rect">
              <a:avLst/>
            </a:prstGeom>
          </p:spPr>
        </p:pic>
        <p:sp>
          <p:nvSpPr>
            <p:cNvPr id="10" name="Text 4"/>
            <p:cNvSpPr/>
            <p:nvPr/>
          </p:nvSpPr>
          <p:spPr>
            <a:xfrm>
              <a:off x="6386274" y="3395782"/>
              <a:ext cx="2467451" cy="308372"/>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Core material</a:t>
              </a:r>
              <a:endParaRPr kumimoji="0" lang="en-US" sz="2400" b="1" i="0" u="none" strike="noStrike" kern="1200" cap="none" spc="0" normalizeH="0" baseline="0" noProof="0">
                <a:ln>
                  <a:noFill/>
                </a:ln>
                <a:effectLst/>
                <a:uLnTx/>
                <a:uFillTx/>
                <a:latin typeface="Arial "/>
              </a:endParaRPr>
            </a:p>
          </p:txBody>
        </p:sp>
        <p:sp>
          <p:nvSpPr>
            <p:cNvPr id="11" name="Text 5"/>
            <p:cNvSpPr/>
            <p:nvPr/>
          </p:nvSpPr>
          <p:spPr>
            <a:xfrm>
              <a:off x="6386274" y="3822502"/>
              <a:ext cx="4633317" cy="315754"/>
            </a:xfrm>
            <a:prstGeom prst="rect">
              <a:avLst/>
            </a:prstGeom>
            <a:noFill/>
            <a:ln/>
          </p:spPr>
          <p:txBody>
            <a:bodyPr wrap="none" lIns="0" tIns="0" rIns="0" bIns="0" rtlCol="0" anchor="t"/>
            <a:lstStyle/>
            <a:p>
              <a:pPr marL="0" marR="0" lvl="0" indent="0" algn="l" defTabSz="914400" rtl="0" eaLnBrk="1" fontAlgn="auto" latinLnBrk="0" hangingPunct="1">
                <a:lnSpc>
                  <a:spcPts val="245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Ferromagnetic cores dramatically increase inductance</a:t>
              </a:r>
              <a:endParaRPr kumimoji="0" lang="en-US" sz="2400" b="0" i="0" u="none" strike="noStrike" kern="1200" cap="none" spc="0" normalizeH="0" baseline="0" noProof="0">
                <a:ln>
                  <a:noFill/>
                </a:ln>
                <a:effectLst/>
                <a:uLnTx/>
                <a:uFillTx/>
                <a:latin typeface="Arial "/>
              </a:endParaRPr>
            </a:p>
          </p:txBody>
        </p:sp>
        <p:sp>
          <p:nvSpPr>
            <p:cNvPr id="12" name="Shape 6"/>
            <p:cNvSpPr/>
            <p:nvPr/>
          </p:nvSpPr>
          <p:spPr>
            <a:xfrm>
              <a:off x="6238280" y="4350663"/>
              <a:ext cx="7652028" cy="11430"/>
            </a:xfrm>
            <a:prstGeom prst="roundRect">
              <a:avLst>
                <a:gd name="adj" fmla="val 725340"/>
              </a:avLst>
            </a:prstGeom>
            <a:solidFill>
              <a:srgbClr val="CECEC9"/>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effectLst/>
                <a:uLnTx/>
                <a:uFillTx/>
                <a:latin typeface="Arial "/>
              </a:endParaRPr>
            </a:p>
          </p:txBody>
        </p:sp>
        <p:pic>
          <p:nvPicPr>
            <p:cNvPr id="13" name="Image 4" descr="preencoded.png"/>
            <p:cNvPicPr>
              <a:picLocks noChangeAspect="1"/>
            </p:cNvPicPr>
            <p:nvPr/>
          </p:nvPicPr>
          <p:blipFill>
            <a:blip r:embed="rId6"/>
            <a:stretch>
              <a:fillRect/>
            </a:stretch>
          </p:blipFill>
          <p:spPr>
            <a:xfrm>
              <a:off x="723900" y="4384834"/>
              <a:ext cx="6558082" cy="1137047"/>
            </a:xfrm>
            <a:prstGeom prst="rect">
              <a:avLst/>
            </a:prstGeom>
          </p:spPr>
        </p:pic>
        <p:pic>
          <p:nvPicPr>
            <p:cNvPr id="14" name="Image 5" descr="preencoded.png"/>
            <p:cNvPicPr>
              <a:picLocks noChangeAspect="1"/>
            </p:cNvPicPr>
            <p:nvPr/>
          </p:nvPicPr>
          <p:blipFill>
            <a:blip r:embed="rId7"/>
            <a:stretch>
              <a:fillRect/>
            </a:stretch>
          </p:blipFill>
          <p:spPr>
            <a:xfrm>
              <a:off x="3854781" y="2552181"/>
              <a:ext cx="277535" cy="346948"/>
            </a:xfrm>
            <a:prstGeom prst="rect">
              <a:avLst/>
            </a:prstGeom>
          </p:spPr>
        </p:pic>
        <p:sp>
          <p:nvSpPr>
            <p:cNvPr id="15" name="Text 7"/>
            <p:cNvSpPr/>
            <p:nvPr/>
          </p:nvSpPr>
          <p:spPr>
            <a:xfrm>
              <a:off x="7479268" y="4582120"/>
              <a:ext cx="2467451" cy="308372"/>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Core dimensions</a:t>
              </a:r>
              <a:endParaRPr kumimoji="0" lang="en-US" sz="2400" b="1" i="0" u="none" strike="noStrike" kern="1200" cap="none" spc="0" normalizeH="0" baseline="0" noProof="0">
                <a:ln>
                  <a:noFill/>
                </a:ln>
                <a:effectLst/>
                <a:uLnTx/>
                <a:uFillTx/>
                <a:latin typeface="Arial "/>
              </a:endParaRPr>
            </a:p>
          </p:txBody>
        </p:sp>
        <p:sp>
          <p:nvSpPr>
            <p:cNvPr id="16" name="Text 8"/>
            <p:cNvSpPr/>
            <p:nvPr/>
          </p:nvSpPr>
          <p:spPr>
            <a:xfrm>
              <a:off x="7479268" y="5008840"/>
              <a:ext cx="6220301" cy="315754"/>
            </a:xfrm>
            <a:prstGeom prst="rect">
              <a:avLst/>
            </a:prstGeom>
            <a:noFill/>
            <a:ln/>
          </p:spPr>
          <p:txBody>
            <a:bodyPr wrap="none" lIns="0" tIns="0" rIns="0" bIns="0" rtlCol="0" anchor="t"/>
            <a:lstStyle/>
            <a:p>
              <a:pPr marL="0" marR="0" lvl="0" indent="0" algn="l" defTabSz="914400" rtl="0" eaLnBrk="1" fontAlgn="auto" latinLnBrk="0" hangingPunct="1">
                <a:lnSpc>
                  <a:spcPts val="245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Larger core cross-section and shorter magnetic path </a:t>
              </a:r>
            </a:p>
            <a:p>
              <a:pPr marL="0" marR="0" lvl="0" indent="0" algn="l" defTabSz="914400" rtl="0" eaLnBrk="1" fontAlgn="auto" latinLnBrk="0" hangingPunct="1">
                <a:lnSpc>
                  <a:spcPts val="245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increase inductance</a:t>
              </a:r>
              <a:endParaRPr kumimoji="0" lang="en-US" sz="2400" b="0" i="0" u="none" strike="noStrike" kern="1200" cap="none" spc="0" normalizeH="0" baseline="0" noProof="0">
                <a:ln>
                  <a:noFill/>
                </a:ln>
                <a:effectLst/>
                <a:uLnTx/>
                <a:uFillTx/>
                <a:latin typeface="Arial "/>
              </a:endParaRPr>
            </a:p>
          </p:txBody>
        </p:sp>
      </p:grpSp>
      <p:pic>
        <p:nvPicPr>
          <p:cNvPr id="17" name="Picture 16" descr="preencoded.png">
            <a:extLst>
              <a:ext uri="{FF2B5EF4-FFF2-40B4-BE49-F238E27FC236}">
                <a16:creationId xmlns:a16="http://schemas.microsoft.com/office/drawing/2014/main" id="{8C829981-DEED-2D12-5C42-E529AB2E19AD}"/>
              </a:ext>
            </a:extLst>
          </p:cNvPr>
          <p:cNvPicPr>
            <a:picLocks noChangeAspect="1"/>
          </p:cNvPicPr>
          <p:nvPr/>
        </p:nvPicPr>
        <p:blipFill>
          <a:blip r:embed="rId8"/>
          <a:stretch>
            <a:fillRect/>
          </a:stretch>
        </p:blipFill>
        <p:spPr>
          <a:xfrm>
            <a:off x="3656127" y="5772052"/>
            <a:ext cx="285750" cy="36195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460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SI Units and Electrical Symbols</a:t>
            </a:r>
            <a:endParaRPr lang="en-US" sz="3600"/>
          </a:p>
        </p:txBody>
      </p:sp>
      <p:sp>
        <p:nvSpPr>
          <p:cNvPr id="35" name="Shape 32"/>
          <p:cNvSpPr/>
          <p:nvPr/>
        </p:nvSpPr>
        <p:spPr>
          <a:xfrm>
            <a:off x="6154936" y="4792266"/>
            <a:ext cx="7806928" cy="543758"/>
          </a:xfrm>
          <a:prstGeom prst="rect">
            <a:avLst/>
          </a:prstGeom>
          <a:solidFill>
            <a:srgbClr val="FFFFFF">
              <a:alpha val="4000"/>
            </a:srgbClr>
          </a:solidFill>
          <a:ln/>
        </p:spPr>
        <p:txBody>
          <a:bodyPr/>
          <a:lstStyle/>
          <a:p>
            <a:endParaRPr lang="en-GB"/>
          </a:p>
        </p:txBody>
      </p:sp>
      <p:grpSp>
        <p:nvGrpSpPr>
          <p:cNvPr id="42" name="Group 41">
            <a:extLst>
              <a:ext uri="{FF2B5EF4-FFF2-40B4-BE49-F238E27FC236}">
                <a16:creationId xmlns:a16="http://schemas.microsoft.com/office/drawing/2014/main" id="{9C8F786C-5D67-D15F-F541-A24FA7F89035}"/>
              </a:ext>
            </a:extLst>
          </p:cNvPr>
          <p:cNvGrpSpPr/>
          <p:nvPr/>
        </p:nvGrpSpPr>
        <p:grpSpPr>
          <a:xfrm>
            <a:off x="2400948" y="2099720"/>
            <a:ext cx="8803838" cy="4710947"/>
            <a:chOff x="6147316" y="1522095"/>
            <a:chExt cx="7822168" cy="3821549"/>
          </a:xfrm>
        </p:grpSpPr>
        <p:sp>
          <p:nvSpPr>
            <p:cNvPr id="4" name="Shape 1"/>
            <p:cNvSpPr/>
            <p:nvPr/>
          </p:nvSpPr>
          <p:spPr>
            <a:xfrm>
              <a:off x="6147316" y="1522095"/>
              <a:ext cx="7822168" cy="3821549"/>
            </a:xfrm>
            <a:prstGeom prst="roundRect">
              <a:avLst>
                <a:gd name="adj" fmla="val 2076"/>
              </a:avLst>
            </a:prstGeom>
            <a:noFill/>
            <a:ln w="7620">
              <a:solidFill>
                <a:srgbClr val="000000">
                  <a:alpha val="8000"/>
                </a:srgbClr>
              </a:solidFill>
              <a:prstDash val="solid"/>
            </a:ln>
          </p:spPr>
          <p:txBody>
            <a:bodyPr/>
            <a:lstStyle/>
            <a:p>
              <a:endParaRPr lang="en-GB" sz="2000"/>
            </a:p>
          </p:txBody>
        </p:sp>
        <p:sp>
          <p:nvSpPr>
            <p:cNvPr id="5" name="Shape 2"/>
            <p:cNvSpPr/>
            <p:nvPr/>
          </p:nvSpPr>
          <p:spPr>
            <a:xfrm>
              <a:off x="6154936" y="1529715"/>
              <a:ext cx="7806928" cy="543758"/>
            </a:xfrm>
            <a:prstGeom prst="rect">
              <a:avLst/>
            </a:prstGeom>
            <a:solidFill>
              <a:srgbClr val="FFFFFF">
                <a:alpha val="4000"/>
              </a:srgbClr>
            </a:solidFill>
            <a:ln/>
          </p:spPr>
          <p:txBody>
            <a:bodyPr/>
            <a:lstStyle/>
            <a:p>
              <a:endParaRPr lang="en-GB" sz="2000"/>
            </a:p>
          </p:txBody>
        </p:sp>
        <p:sp>
          <p:nvSpPr>
            <p:cNvPr id="6" name="Text 3"/>
            <p:cNvSpPr/>
            <p:nvPr/>
          </p:nvSpPr>
          <p:spPr>
            <a:xfrm>
              <a:off x="6344007" y="1650563"/>
              <a:ext cx="1570196" cy="302062"/>
            </a:xfrm>
            <a:prstGeom prst="rect">
              <a:avLst/>
            </a:prstGeom>
            <a:noFill/>
            <a:ln/>
          </p:spPr>
          <p:txBody>
            <a:bodyPr wrap="none" lIns="0" tIns="0" rIns="0" bIns="0" rtlCol="0" anchor="t"/>
            <a:lstStyle/>
            <a:p>
              <a:pPr marL="0" indent="0" algn="l">
                <a:lnSpc>
                  <a:spcPts val="2350"/>
                </a:lnSpc>
                <a:buNone/>
              </a:pPr>
              <a:r>
                <a:rPr lang="en-US" sz="2400" b="1">
                  <a:solidFill>
                    <a:srgbClr val="000000"/>
                  </a:solidFill>
                  <a:latin typeface="Arial" panose="020B0604020202020204" pitchFamily="34" charset="0"/>
                  <a:ea typeface="Arial Black" pitchFamily="34" charset="-122"/>
                  <a:cs typeface="Arial" panose="020B0604020202020204" pitchFamily="34" charset="0"/>
                </a:rPr>
                <a:t>Quantity</a:t>
              </a:r>
              <a:endParaRPr lang="en-US" sz="2400" b="1"/>
            </a:p>
          </p:txBody>
        </p:sp>
        <p:sp>
          <p:nvSpPr>
            <p:cNvPr id="7" name="Text 4"/>
            <p:cNvSpPr/>
            <p:nvPr/>
          </p:nvSpPr>
          <p:spPr>
            <a:xfrm>
              <a:off x="8299490" y="1650563"/>
              <a:ext cx="1566386" cy="302062"/>
            </a:xfrm>
            <a:prstGeom prst="rect">
              <a:avLst/>
            </a:prstGeom>
            <a:noFill/>
            <a:ln/>
          </p:spPr>
          <p:txBody>
            <a:bodyPr wrap="none" lIns="0" tIns="0" rIns="0" bIns="0" rtlCol="0" anchor="t"/>
            <a:lstStyle/>
            <a:p>
              <a:pPr marL="0" indent="0" algn="l">
                <a:lnSpc>
                  <a:spcPts val="2350"/>
                </a:lnSpc>
                <a:buNone/>
              </a:pPr>
              <a:r>
                <a:rPr lang="en-US" sz="2400" b="1">
                  <a:solidFill>
                    <a:srgbClr val="000000"/>
                  </a:solidFill>
                  <a:latin typeface="Arial" panose="020B0604020202020204" pitchFamily="34" charset="0"/>
                  <a:ea typeface="Arial Black" pitchFamily="34" charset="-122"/>
                  <a:cs typeface="Arial" panose="020B0604020202020204" pitchFamily="34" charset="0"/>
                </a:rPr>
                <a:t>Symbol</a:t>
              </a:r>
              <a:endParaRPr lang="en-US" sz="2400" b="1"/>
            </a:p>
          </p:txBody>
        </p:sp>
        <p:sp>
          <p:nvSpPr>
            <p:cNvPr id="8" name="Text 5"/>
            <p:cNvSpPr/>
            <p:nvPr/>
          </p:nvSpPr>
          <p:spPr>
            <a:xfrm>
              <a:off x="10251162" y="1650563"/>
              <a:ext cx="1566386" cy="302062"/>
            </a:xfrm>
            <a:prstGeom prst="rect">
              <a:avLst/>
            </a:prstGeom>
            <a:noFill/>
            <a:ln/>
          </p:spPr>
          <p:txBody>
            <a:bodyPr wrap="none" lIns="0" tIns="0" rIns="0" bIns="0" rtlCol="0" anchor="t"/>
            <a:lstStyle/>
            <a:p>
              <a:pPr marL="0" indent="0" algn="l">
                <a:lnSpc>
                  <a:spcPts val="2350"/>
                </a:lnSpc>
                <a:buNone/>
              </a:pPr>
              <a:r>
                <a:rPr lang="en-US" sz="2400" b="1">
                  <a:solidFill>
                    <a:srgbClr val="000000"/>
                  </a:solidFill>
                  <a:latin typeface="Arial" panose="020B0604020202020204" pitchFamily="34" charset="0"/>
                  <a:ea typeface="Arial Black" pitchFamily="34" charset="-122"/>
                  <a:cs typeface="Arial" panose="020B0604020202020204" pitchFamily="34" charset="0"/>
                </a:rPr>
                <a:t>Unit</a:t>
              </a:r>
              <a:endParaRPr lang="en-US" sz="2400" b="1"/>
            </a:p>
          </p:txBody>
        </p:sp>
        <p:sp>
          <p:nvSpPr>
            <p:cNvPr id="9" name="Text 6"/>
            <p:cNvSpPr/>
            <p:nvPr/>
          </p:nvSpPr>
          <p:spPr>
            <a:xfrm>
              <a:off x="12202835" y="1650563"/>
              <a:ext cx="1570196" cy="302062"/>
            </a:xfrm>
            <a:prstGeom prst="rect">
              <a:avLst/>
            </a:prstGeom>
            <a:noFill/>
            <a:ln/>
          </p:spPr>
          <p:txBody>
            <a:bodyPr wrap="none" lIns="0" tIns="0" rIns="0" bIns="0" rtlCol="0" anchor="t"/>
            <a:lstStyle/>
            <a:p>
              <a:pPr marL="0" indent="0" algn="l">
                <a:lnSpc>
                  <a:spcPts val="2350"/>
                </a:lnSpc>
                <a:buNone/>
              </a:pPr>
              <a:r>
                <a:rPr lang="en-US" sz="2400" b="1">
                  <a:solidFill>
                    <a:srgbClr val="000000"/>
                  </a:solidFill>
                  <a:latin typeface="Arial" panose="020B0604020202020204" pitchFamily="34" charset="0"/>
                  <a:ea typeface="Arial Black" pitchFamily="34" charset="-122"/>
                  <a:cs typeface="Arial" panose="020B0604020202020204" pitchFamily="34" charset="0"/>
                </a:rPr>
                <a:t>Unit Symbol</a:t>
              </a:r>
              <a:endParaRPr lang="en-US" sz="2400" b="1"/>
            </a:p>
          </p:txBody>
        </p:sp>
        <p:sp>
          <p:nvSpPr>
            <p:cNvPr id="10" name="Shape 7"/>
            <p:cNvSpPr/>
            <p:nvPr/>
          </p:nvSpPr>
          <p:spPr>
            <a:xfrm>
              <a:off x="6154936" y="2073473"/>
              <a:ext cx="7806928" cy="543758"/>
            </a:xfrm>
            <a:prstGeom prst="rect">
              <a:avLst/>
            </a:prstGeom>
            <a:solidFill>
              <a:srgbClr val="000000">
                <a:alpha val="4000"/>
              </a:srgbClr>
            </a:solidFill>
            <a:ln/>
          </p:spPr>
          <p:txBody>
            <a:bodyPr/>
            <a:lstStyle/>
            <a:p>
              <a:endParaRPr lang="en-GB" sz="2000"/>
            </a:p>
          </p:txBody>
        </p:sp>
        <p:sp>
          <p:nvSpPr>
            <p:cNvPr id="11" name="Text 8"/>
            <p:cNvSpPr/>
            <p:nvPr/>
          </p:nvSpPr>
          <p:spPr>
            <a:xfrm>
              <a:off x="6344007" y="2194322"/>
              <a:ext cx="157019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Voltage</a:t>
              </a:r>
              <a:endParaRPr lang="en-US" sz="2000"/>
            </a:p>
          </p:txBody>
        </p:sp>
        <p:sp>
          <p:nvSpPr>
            <p:cNvPr id="12" name="Text 9"/>
            <p:cNvSpPr/>
            <p:nvPr/>
          </p:nvSpPr>
          <p:spPr>
            <a:xfrm>
              <a:off x="8299490" y="2194322"/>
              <a:ext cx="156638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V or E</a:t>
              </a:r>
              <a:endParaRPr lang="en-US" sz="2000"/>
            </a:p>
          </p:txBody>
        </p:sp>
        <p:sp>
          <p:nvSpPr>
            <p:cNvPr id="13" name="Text 10"/>
            <p:cNvSpPr/>
            <p:nvPr/>
          </p:nvSpPr>
          <p:spPr>
            <a:xfrm>
              <a:off x="10251162" y="2194322"/>
              <a:ext cx="156638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Volt</a:t>
              </a:r>
              <a:endParaRPr lang="en-US" sz="2000"/>
            </a:p>
          </p:txBody>
        </p:sp>
        <p:sp>
          <p:nvSpPr>
            <p:cNvPr id="14" name="Text 11"/>
            <p:cNvSpPr/>
            <p:nvPr/>
          </p:nvSpPr>
          <p:spPr>
            <a:xfrm>
              <a:off x="12202835" y="2194322"/>
              <a:ext cx="157019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V</a:t>
              </a:r>
              <a:endParaRPr lang="en-US" sz="2000"/>
            </a:p>
          </p:txBody>
        </p:sp>
        <p:sp>
          <p:nvSpPr>
            <p:cNvPr id="15" name="Shape 12"/>
            <p:cNvSpPr/>
            <p:nvPr/>
          </p:nvSpPr>
          <p:spPr>
            <a:xfrm>
              <a:off x="6154936" y="2617232"/>
              <a:ext cx="7806928" cy="543758"/>
            </a:xfrm>
            <a:prstGeom prst="rect">
              <a:avLst/>
            </a:prstGeom>
            <a:solidFill>
              <a:srgbClr val="FFFFFF">
                <a:alpha val="4000"/>
              </a:srgbClr>
            </a:solidFill>
            <a:ln/>
          </p:spPr>
          <p:txBody>
            <a:bodyPr/>
            <a:lstStyle/>
            <a:p>
              <a:endParaRPr lang="en-GB" sz="2000"/>
            </a:p>
          </p:txBody>
        </p:sp>
        <p:sp>
          <p:nvSpPr>
            <p:cNvPr id="16" name="Text 13"/>
            <p:cNvSpPr/>
            <p:nvPr/>
          </p:nvSpPr>
          <p:spPr>
            <a:xfrm>
              <a:off x="6344007" y="2738080"/>
              <a:ext cx="157019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Current</a:t>
              </a:r>
              <a:endParaRPr lang="en-US" sz="2000"/>
            </a:p>
          </p:txBody>
        </p:sp>
        <p:sp>
          <p:nvSpPr>
            <p:cNvPr id="17" name="Text 14"/>
            <p:cNvSpPr/>
            <p:nvPr/>
          </p:nvSpPr>
          <p:spPr>
            <a:xfrm>
              <a:off x="8299490" y="2738080"/>
              <a:ext cx="156638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I</a:t>
              </a:r>
              <a:endParaRPr lang="en-US" sz="2000"/>
            </a:p>
          </p:txBody>
        </p:sp>
        <p:sp>
          <p:nvSpPr>
            <p:cNvPr id="18" name="Text 15"/>
            <p:cNvSpPr/>
            <p:nvPr/>
          </p:nvSpPr>
          <p:spPr>
            <a:xfrm>
              <a:off x="10251162" y="2738080"/>
              <a:ext cx="156638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Ampere</a:t>
              </a:r>
              <a:endParaRPr lang="en-US" sz="2000"/>
            </a:p>
          </p:txBody>
        </p:sp>
        <p:sp>
          <p:nvSpPr>
            <p:cNvPr id="19" name="Text 16"/>
            <p:cNvSpPr/>
            <p:nvPr/>
          </p:nvSpPr>
          <p:spPr>
            <a:xfrm>
              <a:off x="12202835" y="2738080"/>
              <a:ext cx="157019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A</a:t>
              </a:r>
              <a:endParaRPr lang="en-US" sz="2000"/>
            </a:p>
          </p:txBody>
        </p:sp>
        <p:sp>
          <p:nvSpPr>
            <p:cNvPr id="20" name="Shape 17"/>
            <p:cNvSpPr/>
            <p:nvPr/>
          </p:nvSpPr>
          <p:spPr>
            <a:xfrm>
              <a:off x="6154936" y="3160990"/>
              <a:ext cx="7806928" cy="543758"/>
            </a:xfrm>
            <a:prstGeom prst="rect">
              <a:avLst/>
            </a:prstGeom>
            <a:solidFill>
              <a:srgbClr val="000000">
                <a:alpha val="4000"/>
              </a:srgbClr>
            </a:solidFill>
            <a:ln/>
          </p:spPr>
          <p:txBody>
            <a:bodyPr/>
            <a:lstStyle/>
            <a:p>
              <a:endParaRPr lang="en-GB" sz="2000"/>
            </a:p>
          </p:txBody>
        </p:sp>
        <p:sp>
          <p:nvSpPr>
            <p:cNvPr id="21" name="Text 18"/>
            <p:cNvSpPr/>
            <p:nvPr/>
          </p:nvSpPr>
          <p:spPr>
            <a:xfrm>
              <a:off x="6344007" y="3281839"/>
              <a:ext cx="157019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Resistance</a:t>
              </a:r>
              <a:endParaRPr lang="en-US" sz="2000"/>
            </a:p>
          </p:txBody>
        </p:sp>
        <p:sp>
          <p:nvSpPr>
            <p:cNvPr id="22" name="Text 19"/>
            <p:cNvSpPr/>
            <p:nvPr/>
          </p:nvSpPr>
          <p:spPr>
            <a:xfrm>
              <a:off x="8299490" y="3281839"/>
              <a:ext cx="156638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R</a:t>
              </a:r>
              <a:endParaRPr lang="en-US" sz="2000"/>
            </a:p>
          </p:txBody>
        </p:sp>
        <p:sp>
          <p:nvSpPr>
            <p:cNvPr id="23" name="Text 20"/>
            <p:cNvSpPr/>
            <p:nvPr/>
          </p:nvSpPr>
          <p:spPr>
            <a:xfrm>
              <a:off x="10251162" y="3281839"/>
              <a:ext cx="156638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Ohm</a:t>
              </a:r>
              <a:endParaRPr lang="en-US" sz="2000"/>
            </a:p>
          </p:txBody>
        </p:sp>
        <p:sp>
          <p:nvSpPr>
            <p:cNvPr id="24" name="Text 21"/>
            <p:cNvSpPr/>
            <p:nvPr/>
          </p:nvSpPr>
          <p:spPr>
            <a:xfrm>
              <a:off x="12202835" y="3281839"/>
              <a:ext cx="157019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Ω</a:t>
              </a:r>
              <a:endParaRPr lang="en-US" sz="2000"/>
            </a:p>
          </p:txBody>
        </p:sp>
        <p:sp>
          <p:nvSpPr>
            <p:cNvPr id="25" name="Shape 22"/>
            <p:cNvSpPr/>
            <p:nvPr/>
          </p:nvSpPr>
          <p:spPr>
            <a:xfrm>
              <a:off x="6154936" y="3704749"/>
              <a:ext cx="7806928" cy="543758"/>
            </a:xfrm>
            <a:prstGeom prst="rect">
              <a:avLst/>
            </a:prstGeom>
            <a:solidFill>
              <a:srgbClr val="FFFFFF">
                <a:alpha val="4000"/>
              </a:srgbClr>
            </a:solidFill>
            <a:ln/>
          </p:spPr>
          <p:txBody>
            <a:bodyPr/>
            <a:lstStyle/>
            <a:p>
              <a:endParaRPr lang="en-GB" sz="2000"/>
            </a:p>
          </p:txBody>
        </p:sp>
        <p:sp>
          <p:nvSpPr>
            <p:cNvPr id="26" name="Text 23"/>
            <p:cNvSpPr/>
            <p:nvPr/>
          </p:nvSpPr>
          <p:spPr>
            <a:xfrm>
              <a:off x="6344007" y="3825597"/>
              <a:ext cx="157019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Power</a:t>
              </a:r>
              <a:endParaRPr lang="en-US" sz="2000"/>
            </a:p>
          </p:txBody>
        </p:sp>
        <p:sp>
          <p:nvSpPr>
            <p:cNvPr id="27" name="Text 24"/>
            <p:cNvSpPr/>
            <p:nvPr/>
          </p:nvSpPr>
          <p:spPr>
            <a:xfrm>
              <a:off x="8299490" y="3825597"/>
              <a:ext cx="156638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P</a:t>
              </a:r>
              <a:endParaRPr lang="en-US" sz="2000"/>
            </a:p>
          </p:txBody>
        </p:sp>
        <p:sp>
          <p:nvSpPr>
            <p:cNvPr id="28" name="Text 25"/>
            <p:cNvSpPr/>
            <p:nvPr/>
          </p:nvSpPr>
          <p:spPr>
            <a:xfrm>
              <a:off x="10251162" y="3825597"/>
              <a:ext cx="156638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Watt</a:t>
              </a:r>
              <a:endParaRPr lang="en-US" sz="2000"/>
            </a:p>
          </p:txBody>
        </p:sp>
        <p:sp>
          <p:nvSpPr>
            <p:cNvPr id="29" name="Text 26"/>
            <p:cNvSpPr/>
            <p:nvPr/>
          </p:nvSpPr>
          <p:spPr>
            <a:xfrm>
              <a:off x="12202835" y="3825597"/>
              <a:ext cx="157019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W</a:t>
              </a:r>
              <a:endParaRPr lang="en-US" sz="2000"/>
            </a:p>
          </p:txBody>
        </p:sp>
        <p:sp>
          <p:nvSpPr>
            <p:cNvPr id="30" name="Shape 27"/>
            <p:cNvSpPr/>
            <p:nvPr/>
          </p:nvSpPr>
          <p:spPr>
            <a:xfrm>
              <a:off x="6154936" y="4248507"/>
              <a:ext cx="7806928" cy="543758"/>
            </a:xfrm>
            <a:prstGeom prst="rect">
              <a:avLst/>
            </a:prstGeom>
            <a:solidFill>
              <a:srgbClr val="000000">
                <a:alpha val="4000"/>
              </a:srgbClr>
            </a:solidFill>
            <a:ln/>
          </p:spPr>
          <p:txBody>
            <a:bodyPr/>
            <a:lstStyle/>
            <a:p>
              <a:endParaRPr lang="en-GB" sz="2000"/>
            </a:p>
          </p:txBody>
        </p:sp>
        <p:sp>
          <p:nvSpPr>
            <p:cNvPr id="31" name="Text 28"/>
            <p:cNvSpPr/>
            <p:nvPr/>
          </p:nvSpPr>
          <p:spPr>
            <a:xfrm>
              <a:off x="6344007" y="4369356"/>
              <a:ext cx="157019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Capacitance</a:t>
              </a:r>
              <a:endParaRPr lang="en-US" sz="2000"/>
            </a:p>
          </p:txBody>
        </p:sp>
        <p:sp>
          <p:nvSpPr>
            <p:cNvPr id="32" name="Text 29"/>
            <p:cNvSpPr/>
            <p:nvPr/>
          </p:nvSpPr>
          <p:spPr>
            <a:xfrm>
              <a:off x="8299490" y="4369356"/>
              <a:ext cx="156638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C</a:t>
              </a:r>
              <a:endParaRPr lang="en-US" sz="2000"/>
            </a:p>
          </p:txBody>
        </p:sp>
        <p:sp>
          <p:nvSpPr>
            <p:cNvPr id="33" name="Text 30"/>
            <p:cNvSpPr/>
            <p:nvPr/>
          </p:nvSpPr>
          <p:spPr>
            <a:xfrm>
              <a:off x="10251162" y="4369356"/>
              <a:ext cx="156638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Farad</a:t>
              </a:r>
              <a:endParaRPr lang="en-US" sz="2000"/>
            </a:p>
          </p:txBody>
        </p:sp>
        <p:sp>
          <p:nvSpPr>
            <p:cNvPr id="34" name="Text 31"/>
            <p:cNvSpPr/>
            <p:nvPr/>
          </p:nvSpPr>
          <p:spPr>
            <a:xfrm>
              <a:off x="12202835" y="4369356"/>
              <a:ext cx="157019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F</a:t>
              </a:r>
              <a:endParaRPr lang="en-US" sz="2000"/>
            </a:p>
          </p:txBody>
        </p:sp>
        <p:sp>
          <p:nvSpPr>
            <p:cNvPr id="36" name="Text 33"/>
            <p:cNvSpPr/>
            <p:nvPr/>
          </p:nvSpPr>
          <p:spPr>
            <a:xfrm>
              <a:off x="6344007" y="4913114"/>
              <a:ext cx="157019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Inductance</a:t>
              </a:r>
              <a:endParaRPr lang="en-US" sz="2000"/>
            </a:p>
          </p:txBody>
        </p:sp>
        <p:sp>
          <p:nvSpPr>
            <p:cNvPr id="37" name="Text 34"/>
            <p:cNvSpPr/>
            <p:nvPr/>
          </p:nvSpPr>
          <p:spPr>
            <a:xfrm>
              <a:off x="8299490" y="4913114"/>
              <a:ext cx="156638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L</a:t>
              </a:r>
              <a:endParaRPr lang="en-US" sz="2000"/>
            </a:p>
          </p:txBody>
        </p:sp>
        <p:sp>
          <p:nvSpPr>
            <p:cNvPr id="38" name="Text 35"/>
            <p:cNvSpPr/>
            <p:nvPr/>
          </p:nvSpPr>
          <p:spPr>
            <a:xfrm>
              <a:off x="10251162" y="4913114"/>
              <a:ext cx="156638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Henry</a:t>
              </a:r>
              <a:endParaRPr lang="en-US" sz="2000"/>
            </a:p>
          </p:txBody>
        </p:sp>
        <p:sp>
          <p:nvSpPr>
            <p:cNvPr id="39" name="Text 36"/>
            <p:cNvSpPr/>
            <p:nvPr/>
          </p:nvSpPr>
          <p:spPr>
            <a:xfrm>
              <a:off x="12202835" y="4913114"/>
              <a:ext cx="1570196" cy="302062"/>
            </a:xfrm>
            <a:prstGeom prst="rect">
              <a:avLst/>
            </a:prstGeom>
            <a:noFill/>
            <a:ln/>
          </p:spPr>
          <p:txBody>
            <a:bodyPr wrap="none" lIns="0" tIns="0" rIns="0" bIns="0" rtlCol="0" anchor="t"/>
            <a:lstStyle/>
            <a:p>
              <a:pPr marL="0" indent="0" algn="l">
                <a:lnSpc>
                  <a:spcPts val="23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H</a:t>
              </a:r>
              <a:endParaRPr lang="en-US" sz="2000"/>
            </a:p>
          </p:txBody>
        </p:sp>
      </p:grpSp>
    </p:spTree>
    <p:extLst>
      <p:ext uri="{BB962C8B-B14F-4D97-AF65-F5344CB8AC3E}">
        <p14:creationId xmlns:p14="http://schemas.microsoft.com/office/powerpoint/2010/main" val="417057971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2B8789-F70E-6CFA-EC8C-65205936C749}"/>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B956B566-4C30-FE58-4E13-A124421F3F1F}"/>
              </a:ext>
            </a:extLst>
          </p:cNvPr>
          <p:cNvSpPr>
            <a:spLocks/>
          </p:cNvSpPr>
          <p:nvPr/>
        </p:nvSpPr>
        <p:spPr>
          <a:xfrm>
            <a:off x="301224" y="123251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lang="en-US" sz="3600" b="1" dirty="0">
                <a:solidFill>
                  <a:srgbClr val="FC4421"/>
                </a:solidFill>
                <a:latin typeface="Arial" panose="020B0604020202020204" pitchFamily="34" charset="0"/>
                <a:ea typeface="Arial Black Bold" pitchFamily="34" charset="-122"/>
                <a:cs typeface="Arial" panose="020B0604020202020204" pitchFamily="34" charset="0"/>
              </a:rPr>
              <a:t>Factors affecting inductance</a:t>
            </a:r>
          </a:p>
        </p:txBody>
      </p:sp>
      <p:sp>
        <p:nvSpPr>
          <p:cNvPr id="17" name="Text 9">
            <a:extLst>
              <a:ext uri="{FF2B5EF4-FFF2-40B4-BE49-F238E27FC236}">
                <a16:creationId xmlns:a16="http://schemas.microsoft.com/office/drawing/2014/main" id="{8B3412CB-F4C9-6E36-40B0-B198F281B03D}"/>
              </a:ext>
            </a:extLst>
          </p:cNvPr>
          <p:cNvSpPr/>
          <p:nvPr/>
        </p:nvSpPr>
        <p:spPr>
          <a:xfrm>
            <a:off x="293630" y="2136992"/>
            <a:ext cx="13640084" cy="558936"/>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The inductance (L) of a coil is proportional to µN²A/l, where:</a:t>
            </a:r>
          </a:p>
          <a:p>
            <a:pPr marL="342900" marR="0" lvl="0" indent="-342900" algn="l" defTabSz="914400"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µ is the magnetic permeability of the core</a:t>
            </a:r>
          </a:p>
          <a:p>
            <a:pPr marL="342900" marR="0" lvl="0" indent="-342900" algn="l" defTabSz="914400"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N is the number of turns</a:t>
            </a:r>
          </a:p>
          <a:p>
            <a:pPr marL="342900" marR="0" lvl="0" indent="-342900" algn="l" defTabSz="914400"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A is the cross-sectional area of the core</a:t>
            </a:r>
          </a:p>
          <a:p>
            <a:pPr marL="342900" marR="0" lvl="0" indent="-3429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l is the length of the coil. </a:t>
            </a: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This relationship explains why small adjustments to coil parameters can significantly affect inductance.</a:t>
            </a:r>
            <a:endParaRPr kumimoji="0" lang="en-US" sz="2400" b="0" i="0" u="none" strike="noStrike" kern="1200" cap="none" spc="0" normalizeH="0" baseline="0" noProof="0" dirty="0">
              <a:ln>
                <a:noFill/>
              </a:ln>
              <a:effectLst/>
              <a:uLnTx/>
              <a:uFillTx/>
              <a:latin typeface="Arial "/>
            </a:endParaRPr>
          </a:p>
        </p:txBody>
      </p:sp>
      <p:sp>
        <p:nvSpPr>
          <p:cNvPr id="18" name="Text 10">
            <a:extLst>
              <a:ext uri="{FF2B5EF4-FFF2-40B4-BE49-F238E27FC236}">
                <a16:creationId xmlns:a16="http://schemas.microsoft.com/office/drawing/2014/main" id="{89482C5C-BAE1-92D3-DC7D-BCC95A0ED840}"/>
              </a:ext>
            </a:extLst>
          </p:cNvPr>
          <p:cNvSpPr/>
          <p:nvPr/>
        </p:nvSpPr>
        <p:spPr>
          <a:xfrm>
            <a:off x="293630" y="5239690"/>
            <a:ext cx="13792484" cy="587965"/>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600"/>
              </a:spcAft>
              <a:buClrTx/>
              <a:buSzTx/>
              <a:buFontTx/>
              <a:buNone/>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In security system applications, inductor design must balance size constraints with performance requirements. </a:t>
            </a: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dirty="0">
                <a:ln>
                  <a:noFill/>
                </a:ln>
                <a:effectLst/>
                <a:uLnTx/>
                <a:uFillTx/>
                <a:latin typeface="Arial "/>
                <a:ea typeface="Lato" pitchFamily="34" charset="-122"/>
                <a:cs typeface="Lato" pitchFamily="34" charset="-120"/>
              </a:rPr>
              <a:t>Power supply filter inductors need high current capacity without saturation, while signal inductors must </a:t>
            </a:r>
            <a:r>
              <a:rPr kumimoji="0" lang="en-US" sz="2400" b="0" i="0" u="none" strike="noStrike" kern="1200" cap="none" spc="0" normalizeH="0" baseline="0" noProof="0" dirty="0" err="1">
                <a:ln>
                  <a:noFill/>
                </a:ln>
                <a:effectLst/>
                <a:uLnTx/>
                <a:uFillTx/>
                <a:latin typeface="Arial "/>
                <a:ea typeface="Lato" pitchFamily="34" charset="-122"/>
                <a:cs typeface="Lato" pitchFamily="34" charset="-120"/>
              </a:rPr>
              <a:t>minimise</a:t>
            </a:r>
            <a:r>
              <a:rPr kumimoji="0" lang="en-US" sz="2400" b="0" i="0" u="none" strike="noStrike" kern="1200" cap="none" spc="0" normalizeH="0" baseline="0" noProof="0" dirty="0">
                <a:ln>
                  <a:noFill/>
                </a:ln>
                <a:effectLst/>
                <a:uLnTx/>
                <a:uFillTx/>
                <a:latin typeface="Arial "/>
                <a:ea typeface="Lato" pitchFamily="34" charset="-122"/>
                <a:cs typeface="Lato" pitchFamily="34" charset="-120"/>
              </a:rPr>
              <a:t> electromagnetic interference without introducing excessive resistance.</a:t>
            </a:r>
            <a:endParaRPr kumimoji="0" lang="en-US" sz="2400" b="0" i="0" u="none" strike="noStrike" kern="1200" cap="none" spc="0" normalizeH="0" baseline="0" noProof="0" dirty="0">
              <a:ln>
                <a:noFill/>
              </a:ln>
              <a:effectLst/>
              <a:uLnTx/>
              <a:uFillTx/>
              <a:latin typeface="Arial "/>
            </a:endParaRPr>
          </a:p>
        </p:txBody>
      </p:sp>
    </p:spTree>
    <p:extLst>
      <p:ext uri="{BB962C8B-B14F-4D97-AF65-F5344CB8AC3E}">
        <p14:creationId xmlns:p14="http://schemas.microsoft.com/office/powerpoint/2010/main" val="243520810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name="Slide 29">
    <p:spTree>
      <p:nvGrpSpPr>
        <p:cNvPr id="1" name=""/>
        <p:cNvGrpSpPr/>
        <p:nvPr/>
      </p:nvGrpSpPr>
      <p:grpSpPr>
        <a:xfrm>
          <a:off x="0" y="0"/>
          <a:ext cx="0" cy="0"/>
          <a:chOff x="0" y="0"/>
          <a:chExt cx="0" cy="0"/>
        </a:xfrm>
      </p:grpSpPr>
      <p:pic>
        <p:nvPicPr>
          <p:cNvPr id="9" name="Image 2" descr="preencoded.png"/>
          <p:cNvPicPr>
            <a:picLocks noChangeAspect="1"/>
          </p:cNvPicPr>
          <p:nvPr/>
        </p:nvPicPr>
        <p:blipFill>
          <a:blip r:embed="rId3"/>
          <a:stretch>
            <a:fillRect/>
          </a:stretch>
        </p:blipFill>
        <p:spPr>
          <a:xfrm>
            <a:off x="4990146" y="2112526"/>
            <a:ext cx="4650105" cy="4650105"/>
          </a:xfrm>
          <a:prstGeom prst="rect">
            <a:avLst/>
          </a:prstGeom>
        </p:spPr>
      </p:pic>
      <p:pic>
        <p:nvPicPr>
          <p:cNvPr id="13" name="Image 4" descr="preencoded.png"/>
          <p:cNvPicPr>
            <a:picLocks noChangeAspect="1"/>
          </p:cNvPicPr>
          <p:nvPr/>
        </p:nvPicPr>
        <p:blipFill>
          <a:blip r:embed="rId4"/>
          <a:stretch>
            <a:fillRect/>
          </a:stretch>
        </p:blipFill>
        <p:spPr>
          <a:xfrm>
            <a:off x="4990147" y="2112526"/>
            <a:ext cx="4650105" cy="4650105"/>
          </a:xfrm>
          <a:prstGeom prst="rect">
            <a:avLst/>
          </a:prstGeom>
        </p:spPr>
      </p:pic>
      <p:pic>
        <p:nvPicPr>
          <p:cNvPr id="17" name="Image 6" descr="preencoded.png"/>
          <p:cNvPicPr>
            <a:picLocks noChangeAspect="1"/>
          </p:cNvPicPr>
          <p:nvPr/>
        </p:nvPicPr>
        <p:blipFill>
          <a:blip r:embed="rId5"/>
          <a:stretch>
            <a:fillRect/>
          </a:stretch>
        </p:blipFill>
        <p:spPr>
          <a:xfrm>
            <a:off x="4990148" y="2112526"/>
            <a:ext cx="4650105" cy="4650105"/>
          </a:xfrm>
          <a:prstGeom prst="rect">
            <a:avLst/>
          </a:prstGeom>
        </p:spPr>
      </p:pic>
      <p:sp>
        <p:nvSpPr>
          <p:cNvPr id="2" name="Text 0"/>
          <p:cNvSpPr>
            <a:spLocks/>
          </p:cNvSpPr>
          <p:nvPr/>
        </p:nvSpPr>
        <p:spPr>
          <a:xfrm>
            <a:off x="301224" y="1232510"/>
            <a:ext cx="13899846" cy="646331"/>
          </a:xfrm>
          <a:prstGeom prst="rect">
            <a:avLst/>
          </a:prstGeom>
          <a:noFill/>
          <a:ln/>
        </p:spPr>
        <p:txBody>
          <a:bodyPr wrap="none" lIns="0" tIns="0" rIns="0" bIns="0" rtlCol="0" anchor="t"/>
          <a:lstStyle/>
          <a:p>
            <a:pPr marL="0" indent="0" algn="l">
              <a:lnSpc>
                <a:spcPts val="4700"/>
              </a:lnSpc>
              <a:buNone/>
            </a:pPr>
            <a:r>
              <a:rPr lang="en-US" sz="3600" b="1" dirty="0">
                <a:solidFill>
                  <a:srgbClr val="FC4421"/>
                </a:solidFill>
                <a:latin typeface="Arial" panose="020B0604020202020204" pitchFamily="34" charset="0"/>
                <a:ea typeface="Arial Black Bold" pitchFamily="34" charset="-122"/>
                <a:cs typeface="Arial" panose="020B0604020202020204" pitchFamily="34" charset="0"/>
              </a:rPr>
              <a:t>Back EMF in inductors</a:t>
            </a:r>
            <a:endParaRPr lang="en-US" sz="3600" dirty="0"/>
          </a:p>
        </p:txBody>
      </p:sp>
      <p:sp>
        <p:nvSpPr>
          <p:cNvPr id="3" name="Text 1"/>
          <p:cNvSpPr/>
          <p:nvPr/>
        </p:nvSpPr>
        <p:spPr>
          <a:xfrm>
            <a:off x="2301597" y="2241590"/>
            <a:ext cx="2400538" cy="300038"/>
          </a:xfrm>
          <a:prstGeom prst="rect">
            <a:avLst/>
          </a:prstGeom>
          <a:noFill/>
          <a:ln/>
        </p:spPr>
        <p:txBody>
          <a:bodyPr wrap="none" lIns="0" tIns="0" rIns="0" bIns="0" rtlCol="0" anchor="t"/>
          <a:lstStyle/>
          <a:p>
            <a:pPr marL="0" indent="0" algn="r">
              <a:lnSpc>
                <a:spcPts val="23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Current flow</a:t>
            </a:r>
            <a:endParaRPr lang="en-US" sz="2400"/>
          </a:p>
        </p:txBody>
      </p:sp>
      <p:sp>
        <p:nvSpPr>
          <p:cNvPr id="4" name="Text 2"/>
          <p:cNvSpPr/>
          <p:nvPr/>
        </p:nvSpPr>
        <p:spPr>
          <a:xfrm>
            <a:off x="672108" y="2656761"/>
            <a:ext cx="4030028" cy="307181"/>
          </a:xfrm>
          <a:prstGeom prst="rect">
            <a:avLst/>
          </a:prstGeom>
          <a:noFill/>
          <a:ln/>
        </p:spPr>
        <p:txBody>
          <a:bodyPr wrap="none" lIns="0" tIns="0" rIns="0" bIns="0" rtlCol="0" anchor="t"/>
          <a:lstStyle/>
          <a:p>
            <a:pPr marL="0" indent="0" algn="r">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Steady current creates </a:t>
            </a:r>
          </a:p>
          <a:p>
            <a:pPr marL="0" indent="0" algn="r">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stable magnetic field</a:t>
            </a:r>
            <a:endParaRPr lang="en-US" sz="2400"/>
          </a:p>
        </p:txBody>
      </p:sp>
      <p:pic>
        <p:nvPicPr>
          <p:cNvPr id="5" name="Image 0" descr="preencoded.png"/>
          <p:cNvPicPr>
            <a:picLocks noChangeAspect="1"/>
          </p:cNvPicPr>
          <p:nvPr/>
        </p:nvPicPr>
        <p:blipFill>
          <a:blip r:embed="rId6"/>
          <a:stretch>
            <a:fillRect/>
          </a:stretch>
        </p:blipFill>
        <p:spPr>
          <a:xfrm>
            <a:off x="4990145" y="2112525"/>
            <a:ext cx="4650105" cy="4650105"/>
          </a:xfrm>
          <a:prstGeom prst="rect">
            <a:avLst/>
          </a:prstGeom>
        </p:spPr>
      </p:pic>
      <p:pic>
        <p:nvPicPr>
          <p:cNvPr id="6" name="Image 1" descr="preencoded.png"/>
          <p:cNvPicPr>
            <a:picLocks noChangeAspect="1"/>
          </p:cNvPicPr>
          <p:nvPr/>
        </p:nvPicPr>
        <p:blipFill>
          <a:blip r:embed="rId7"/>
          <a:stretch>
            <a:fillRect/>
          </a:stretch>
        </p:blipFill>
        <p:spPr>
          <a:xfrm>
            <a:off x="6154728" y="2960528"/>
            <a:ext cx="287298" cy="359092"/>
          </a:xfrm>
          <a:prstGeom prst="rect">
            <a:avLst/>
          </a:prstGeom>
        </p:spPr>
      </p:pic>
      <p:sp>
        <p:nvSpPr>
          <p:cNvPr id="7" name="Text 3"/>
          <p:cNvSpPr/>
          <p:nvPr/>
        </p:nvSpPr>
        <p:spPr>
          <a:xfrm>
            <a:off x="9928265" y="2313080"/>
            <a:ext cx="2400538" cy="300038"/>
          </a:xfrm>
          <a:prstGeom prst="rect">
            <a:avLst/>
          </a:prstGeom>
          <a:noFill/>
          <a:ln/>
        </p:spPr>
        <p:txBody>
          <a:bodyPr wrap="none" lIns="0" tIns="0" rIns="0" bIns="0" rtlCol="0" anchor="t"/>
          <a:lstStyle/>
          <a:p>
            <a:pPr marL="0" indent="0" algn="l">
              <a:lnSpc>
                <a:spcPts val="23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Circuit interruption</a:t>
            </a:r>
            <a:endParaRPr lang="en-US" sz="2400"/>
          </a:p>
        </p:txBody>
      </p:sp>
      <p:sp>
        <p:nvSpPr>
          <p:cNvPr id="8" name="Text 4"/>
          <p:cNvSpPr/>
          <p:nvPr/>
        </p:nvSpPr>
        <p:spPr>
          <a:xfrm>
            <a:off x="9928264" y="2713616"/>
            <a:ext cx="4030028" cy="307181"/>
          </a:xfrm>
          <a:prstGeom prst="rect">
            <a:avLst/>
          </a:prstGeom>
          <a:noFill/>
          <a:ln/>
        </p:spPr>
        <p:txBody>
          <a:bodyPr wrap="none" lIns="0" tIns="0" rIns="0" bIns="0" rtlCol="0" anchor="t"/>
          <a:lstStyle/>
          <a:p>
            <a:pPr marL="0" indent="0" algn="l">
              <a:lnSpc>
                <a:spcPts val="24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Current path suddenly broken</a:t>
            </a:r>
            <a:endParaRPr lang="en-US" sz="2400"/>
          </a:p>
        </p:txBody>
      </p:sp>
      <p:pic>
        <p:nvPicPr>
          <p:cNvPr id="10" name="Image 3" descr="preencoded.png"/>
          <p:cNvPicPr>
            <a:picLocks noChangeAspect="1"/>
          </p:cNvPicPr>
          <p:nvPr/>
        </p:nvPicPr>
        <p:blipFill>
          <a:blip r:embed="rId8"/>
          <a:stretch>
            <a:fillRect/>
          </a:stretch>
        </p:blipFill>
        <p:spPr>
          <a:xfrm>
            <a:off x="8475673" y="3226855"/>
            <a:ext cx="287298" cy="359092"/>
          </a:xfrm>
          <a:prstGeom prst="rect">
            <a:avLst/>
          </a:prstGeom>
        </p:spPr>
      </p:pic>
      <p:sp>
        <p:nvSpPr>
          <p:cNvPr id="11" name="Text 5"/>
          <p:cNvSpPr/>
          <p:nvPr/>
        </p:nvSpPr>
        <p:spPr>
          <a:xfrm>
            <a:off x="9928265" y="4710708"/>
            <a:ext cx="2400538" cy="300038"/>
          </a:xfrm>
          <a:prstGeom prst="rect">
            <a:avLst/>
          </a:prstGeom>
          <a:noFill/>
          <a:ln/>
        </p:spPr>
        <p:txBody>
          <a:bodyPr wrap="none" lIns="0" tIns="0" rIns="0" bIns="0" rtlCol="0" anchor="t"/>
          <a:lstStyle/>
          <a:p>
            <a:pPr marL="0" indent="0" algn="l">
              <a:lnSpc>
                <a:spcPts val="23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Field collapse</a:t>
            </a:r>
            <a:endParaRPr lang="en-US" sz="2400"/>
          </a:p>
        </p:txBody>
      </p:sp>
      <p:sp>
        <p:nvSpPr>
          <p:cNvPr id="12" name="Text 6"/>
          <p:cNvSpPr/>
          <p:nvPr/>
        </p:nvSpPr>
        <p:spPr>
          <a:xfrm>
            <a:off x="9928265" y="5125879"/>
            <a:ext cx="4030028" cy="307181"/>
          </a:xfrm>
          <a:prstGeom prst="rect">
            <a:avLst/>
          </a:prstGeom>
          <a:noFill/>
          <a:ln/>
        </p:spPr>
        <p:txBody>
          <a:bodyPr wrap="none" lIns="0" tIns="0" rIns="0" bIns="0" rtlCol="0" anchor="t"/>
          <a:lstStyle/>
          <a:p>
            <a:pPr marL="0" indent="0" algn="l">
              <a:lnSpc>
                <a:spcPts val="24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Magnetic field collapses rapidly</a:t>
            </a:r>
            <a:endParaRPr lang="en-US" sz="2400"/>
          </a:p>
        </p:txBody>
      </p:sp>
      <p:pic>
        <p:nvPicPr>
          <p:cNvPr id="14" name="Image 5" descr="preencoded.png"/>
          <p:cNvPicPr>
            <a:picLocks noChangeAspect="1"/>
          </p:cNvPicPr>
          <p:nvPr/>
        </p:nvPicPr>
        <p:blipFill>
          <a:blip r:embed="rId9"/>
          <a:stretch>
            <a:fillRect/>
          </a:stretch>
        </p:blipFill>
        <p:spPr>
          <a:xfrm>
            <a:off x="8080028" y="5433060"/>
            <a:ext cx="287298" cy="359092"/>
          </a:xfrm>
          <a:prstGeom prst="rect">
            <a:avLst/>
          </a:prstGeom>
        </p:spPr>
      </p:pic>
      <p:sp>
        <p:nvSpPr>
          <p:cNvPr id="15" name="Text 7"/>
          <p:cNvSpPr/>
          <p:nvPr/>
        </p:nvSpPr>
        <p:spPr>
          <a:xfrm>
            <a:off x="2301597" y="4710708"/>
            <a:ext cx="2400538" cy="300038"/>
          </a:xfrm>
          <a:prstGeom prst="rect">
            <a:avLst/>
          </a:prstGeom>
          <a:noFill/>
          <a:ln/>
        </p:spPr>
        <p:txBody>
          <a:bodyPr wrap="none" lIns="0" tIns="0" rIns="0" bIns="0" rtlCol="0" anchor="t"/>
          <a:lstStyle/>
          <a:p>
            <a:pPr marL="0" indent="0" algn="r">
              <a:lnSpc>
                <a:spcPts val="23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Voltage spike</a:t>
            </a:r>
            <a:endParaRPr lang="en-US" sz="2400"/>
          </a:p>
        </p:txBody>
      </p:sp>
      <p:sp>
        <p:nvSpPr>
          <p:cNvPr id="16" name="Text 8"/>
          <p:cNvSpPr/>
          <p:nvPr/>
        </p:nvSpPr>
        <p:spPr>
          <a:xfrm>
            <a:off x="672108" y="5125879"/>
            <a:ext cx="4030028" cy="307181"/>
          </a:xfrm>
          <a:prstGeom prst="rect">
            <a:avLst/>
          </a:prstGeom>
          <a:noFill/>
          <a:ln/>
        </p:spPr>
        <p:txBody>
          <a:bodyPr wrap="none" lIns="0" tIns="0" rIns="0" bIns="0" rtlCol="0" anchor="t"/>
          <a:lstStyle/>
          <a:p>
            <a:pPr marL="0" indent="0" algn="r">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High back EMF generated: </a:t>
            </a:r>
          </a:p>
          <a:p>
            <a:pPr marL="0" indent="0" algn="r">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V = L × (</a:t>
            </a:r>
            <a:r>
              <a:rPr lang="en-US" sz="2400" err="1">
                <a:solidFill>
                  <a:srgbClr val="000000"/>
                </a:solidFill>
                <a:latin typeface="Arial" panose="020B0604020202020204" pitchFamily="34" charset="0"/>
                <a:ea typeface="Arial Black" pitchFamily="34" charset="-122"/>
                <a:cs typeface="Arial" panose="020B0604020202020204" pitchFamily="34" charset="0"/>
              </a:rPr>
              <a:t>dI</a:t>
            </a:r>
            <a:r>
              <a:rPr lang="en-US" sz="2400">
                <a:solidFill>
                  <a:srgbClr val="000000"/>
                </a:solidFill>
                <a:latin typeface="Arial" panose="020B0604020202020204" pitchFamily="34" charset="0"/>
                <a:ea typeface="Arial Black" pitchFamily="34" charset="-122"/>
                <a:cs typeface="Arial" panose="020B0604020202020204" pitchFamily="34" charset="0"/>
              </a:rPr>
              <a:t>/dt)</a:t>
            </a:r>
            <a:endParaRPr lang="en-US" sz="2400"/>
          </a:p>
        </p:txBody>
      </p:sp>
      <p:sp>
        <p:nvSpPr>
          <p:cNvPr id="18" name="Text 9"/>
          <p:cNvSpPr/>
          <p:nvPr/>
        </p:nvSpPr>
        <p:spPr>
          <a:xfrm>
            <a:off x="5826250" y="5125879"/>
            <a:ext cx="287298" cy="359092"/>
          </a:xfrm>
          <a:prstGeom prst="rect">
            <a:avLst/>
          </a:prstGeom>
          <a:noFill/>
          <a:ln/>
        </p:spPr>
        <p:txBody>
          <a:bodyPr wrap="none" lIns="0" tIns="0" rIns="0" bIns="0" rtlCol="0" anchor="t"/>
          <a:lstStyle/>
          <a:p>
            <a:pPr marL="0" indent="0" algn="l">
              <a:lnSpc>
                <a:spcPts val="3600"/>
              </a:lnSpc>
              <a:buNone/>
            </a:pPr>
            <a:r>
              <a:rPr lang="en-US" sz="2250" b="1">
                <a:solidFill>
                  <a:srgbClr val="000000"/>
                </a:solidFill>
                <a:latin typeface="Arial" panose="020B0604020202020204" pitchFamily="34" charset="0"/>
                <a:ea typeface="Arial Black Bold" pitchFamily="34" charset="-122"/>
                <a:cs typeface="Arial" panose="020B0604020202020204" pitchFamily="34" charset="0"/>
              </a:rPr>
              <a:t>4</a:t>
            </a:r>
            <a:endParaRPr lang="en-US" sz="225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E0CF43-C5D9-A0E3-8352-FAADD6E9DC80}"/>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1A7402AF-E158-DCBC-8D58-8C8642E40AE0}"/>
              </a:ext>
            </a:extLst>
          </p:cNvPr>
          <p:cNvSpPr>
            <a:spLocks/>
          </p:cNvSpPr>
          <p:nvPr/>
        </p:nvSpPr>
        <p:spPr>
          <a:xfrm>
            <a:off x="301224" y="1232510"/>
            <a:ext cx="13899846" cy="646331"/>
          </a:xfrm>
          <a:prstGeom prst="rect">
            <a:avLst/>
          </a:prstGeom>
          <a:noFill/>
          <a:ln/>
        </p:spPr>
        <p:txBody>
          <a:bodyPr wrap="none" lIns="0" tIns="0" rIns="0" bIns="0" rtlCol="0" anchor="t"/>
          <a:lstStyle/>
          <a:p>
            <a:pPr marL="0" indent="0" algn="l">
              <a:lnSpc>
                <a:spcPts val="4700"/>
              </a:lnSpc>
              <a:buNone/>
            </a:pPr>
            <a:r>
              <a:rPr lang="en-US" sz="3600" b="1" dirty="0">
                <a:solidFill>
                  <a:srgbClr val="FC4421"/>
                </a:solidFill>
                <a:latin typeface="Arial" panose="020B0604020202020204" pitchFamily="34" charset="0"/>
                <a:ea typeface="Arial Black Bold" pitchFamily="34" charset="-122"/>
                <a:cs typeface="Arial" panose="020B0604020202020204" pitchFamily="34" charset="0"/>
              </a:rPr>
              <a:t>Back EMF in inductors</a:t>
            </a:r>
            <a:endParaRPr lang="en-US" sz="3600" dirty="0"/>
          </a:p>
        </p:txBody>
      </p:sp>
      <p:sp>
        <p:nvSpPr>
          <p:cNvPr id="19" name="Text 10">
            <a:extLst>
              <a:ext uri="{FF2B5EF4-FFF2-40B4-BE49-F238E27FC236}">
                <a16:creationId xmlns:a16="http://schemas.microsoft.com/office/drawing/2014/main" id="{483FA277-4082-ACC7-41DB-0774A4C2069C}"/>
              </a:ext>
            </a:extLst>
          </p:cNvPr>
          <p:cNvSpPr/>
          <p:nvPr/>
        </p:nvSpPr>
        <p:spPr>
          <a:xfrm>
            <a:off x="330149" y="2056506"/>
            <a:ext cx="13592679" cy="892516"/>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Back EMF is a critical consideration in security systems that contain relay coils or solenoids, such as magnetic door locks and fire suppression system actuators.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When de-</a:t>
            </a:r>
            <a:r>
              <a:rPr lang="en-US" sz="2400" dirty="0" err="1">
                <a:solidFill>
                  <a:srgbClr val="000000"/>
                </a:solidFill>
                <a:latin typeface="Arial" panose="020B0604020202020204" pitchFamily="34" charset="0"/>
                <a:ea typeface="Arial Black" pitchFamily="34" charset="-122"/>
                <a:cs typeface="Arial" panose="020B0604020202020204" pitchFamily="34" charset="0"/>
              </a:rPr>
              <a:t>energised</a:t>
            </a:r>
            <a:r>
              <a:rPr lang="en-US" sz="2400" dirty="0">
                <a:solidFill>
                  <a:srgbClr val="000000"/>
                </a:solidFill>
                <a:latin typeface="Arial" panose="020B0604020202020204" pitchFamily="34" charset="0"/>
                <a:ea typeface="Arial Black" pitchFamily="34" charset="-122"/>
                <a:cs typeface="Arial" panose="020B0604020202020204" pitchFamily="34" charset="0"/>
              </a:rPr>
              <a:t>, these inductive components generate voltage spikes that can damage sensitive electronic components if not properly suppressed.</a:t>
            </a:r>
            <a:endParaRPr lang="en-US" sz="2400" dirty="0"/>
          </a:p>
        </p:txBody>
      </p:sp>
      <p:sp>
        <p:nvSpPr>
          <p:cNvPr id="20" name="Text 11">
            <a:extLst>
              <a:ext uri="{FF2B5EF4-FFF2-40B4-BE49-F238E27FC236}">
                <a16:creationId xmlns:a16="http://schemas.microsoft.com/office/drawing/2014/main" id="{51B12FD8-3F9E-13FD-42B7-A930B78C19A6}"/>
              </a:ext>
            </a:extLst>
          </p:cNvPr>
          <p:cNvSpPr/>
          <p:nvPr/>
        </p:nvSpPr>
        <p:spPr>
          <a:xfrm>
            <a:off x="330150" y="3951330"/>
            <a:ext cx="12917764" cy="498249"/>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 magnitude of back EMF is proportional to the inductance and the rate of current change.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 practical terms, larger coils and faster switching create larger voltage spikes that require more robust protection measures.</a:t>
            </a:r>
            <a:endParaRPr lang="en-US" sz="2400" dirty="0"/>
          </a:p>
        </p:txBody>
      </p:sp>
    </p:spTree>
    <p:extLst>
      <p:ext uri="{BB962C8B-B14F-4D97-AF65-F5344CB8AC3E}">
        <p14:creationId xmlns:p14="http://schemas.microsoft.com/office/powerpoint/2010/main" val="212230414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name="Slide 30">
    <p:spTree>
      <p:nvGrpSpPr>
        <p:cNvPr id="1" name=""/>
        <p:cNvGrpSpPr/>
        <p:nvPr/>
      </p:nvGrpSpPr>
      <p:grpSpPr>
        <a:xfrm>
          <a:off x="0" y="0"/>
          <a:ext cx="0" cy="0"/>
          <a:chOff x="0" y="0"/>
          <a:chExt cx="0" cy="0"/>
        </a:xfrm>
      </p:grpSpPr>
      <p:sp>
        <p:nvSpPr>
          <p:cNvPr id="2" name="Text 0"/>
          <p:cNvSpPr>
            <a:spLocks/>
          </p:cNvSpPr>
          <p:nvPr/>
        </p:nvSpPr>
        <p:spPr>
          <a:xfrm>
            <a:off x="327185" y="1138851"/>
            <a:ext cx="13899846" cy="646331"/>
          </a:xfrm>
          <a:prstGeom prst="rect">
            <a:avLst/>
          </a:prstGeom>
          <a:noFill/>
          <a:ln/>
        </p:spPr>
        <p:txBody>
          <a:bodyPr wrap="none" lIns="0" tIns="0" rIns="0" bIns="0" rtlCol="0" anchor="t"/>
          <a:lstStyle/>
          <a:p>
            <a:pPr marL="0" indent="0" algn="l">
              <a:lnSpc>
                <a:spcPts val="3150"/>
              </a:lnSpc>
              <a:buNone/>
            </a:pPr>
            <a:r>
              <a:rPr lang="en-US" sz="3600" b="1" dirty="0">
                <a:solidFill>
                  <a:srgbClr val="FC4421"/>
                </a:solidFill>
                <a:latin typeface="Arial" panose="020B0604020202020204" pitchFamily="34" charset="0"/>
                <a:ea typeface="Arial Black Bold" pitchFamily="34" charset="-122"/>
                <a:cs typeface="Arial" panose="020B0604020202020204" pitchFamily="34" charset="0"/>
              </a:rPr>
              <a:t>Suppressing back EMF</a:t>
            </a:r>
            <a:endParaRPr lang="en-US" sz="3600" dirty="0"/>
          </a:p>
        </p:txBody>
      </p:sp>
      <p:pic>
        <p:nvPicPr>
          <p:cNvPr id="3" name="Image 0" descr="preencoded.png"/>
          <p:cNvPicPr>
            <a:picLocks noChangeAspect="1"/>
          </p:cNvPicPr>
          <p:nvPr/>
        </p:nvPicPr>
        <p:blipFill>
          <a:blip r:embed="rId3"/>
          <a:stretch>
            <a:fillRect/>
          </a:stretch>
        </p:blipFill>
        <p:spPr>
          <a:xfrm>
            <a:off x="399391" y="1818377"/>
            <a:ext cx="2311550" cy="1428639"/>
          </a:xfrm>
          <a:prstGeom prst="rect">
            <a:avLst/>
          </a:prstGeom>
        </p:spPr>
      </p:pic>
      <p:sp>
        <p:nvSpPr>
          <p:cNvPr id="4" name="Text 1"/>
          <p:cNvSpPr/>
          <p:nvPr/>
        </p:nvSpPr>
        <p:spPr>
          <a:xfrm>
            <a:off x="2987334" y="1785182"/>
            <a:ext cx="1615321" cy="201930"/>
          </a:xfrm>
          <a:prstGeom prst="rect">
            <a:avLst/>
          </a:prstGeom>
          <a:noFill/>
          <a:ln/>
        </p:spPr>
        <p:txBody>
          <a:bodyPr wrap="none" lIns="0" tIns="0" rIns="0" bIns="0" rtlCol="0" anchor="t"/>
          <a:lstStyle/>
          <a:p>
            <a:pPr marL="0" indent="0" algn="l">
              <a:lnSpc>
                <a:spcPts val="1550"/>
              </a:lnSpc>
              <a:buNone/>
            </a:pPr>
            <a:r>
              <a:rPr lang="en-US" sz="2400" b="1" dirty="0">
                <a:solidFill>
                  <a:srgbClr val="000000"/>
                </a:solidFill>
                <a:latin typeface="Arial" panose="020B0604020202020204" pitchFamily="34" charset="0"/>
                <a:ea typeface="Arial Black Bold" pitchFamily="34" charset="-122"/>
                <a:cs typeface="Arial" panose="020B0604020202020204" pitchFamily="34" charset="0"/>
              </a:rPr>
              <a:t>Flyback diodes</a:t>
            </a:r>
            <a:endParaRPr lang="en-US" sz="2400" dirty="0"/>
          </a:p>
        </p:txBody>
      </p:sp>
      <p:sp>
        <p:nvSpPr>
          <p:cNvPr id="5" name="Text 2"/>
          <p:cNvSpPr/>
          <p:nvPr/>
        </p:nvSpPr>
        <p:spPr>
          <a:xfrm>
            <a:off x="2987332" y="1997672"/>
            <a:ext cx="11116560" cy="413385"/>
          </a:xfrm>
          <a:prstGeom prst="rect">
            <a:avLst/>
          </a:prstGeom>
          <a:noFill/>
          <a:ln/>
        </p:spPr>
        <p:txBody>
          <a:bodyPr wrap="square" lIns="0" tIns="0" rIns="0" bIns="0" rtlCol="0" anchor="t"/>
          <a:lstStyle/>
          <a:p>
            <a:pPr marL="0" indent="0" algn="l">
              <a:lnSpc>
                <a:spcPct val="105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 most common suppression method places a diode in reverse bias across the inductor. When current stops, the back EMF forward biases the diode, providing a path for the coil's energy to dissipate safely. This limits the voltage spike to approximately the diode's forward voltage drop.</a:t>
            </a:r>
            <a:endParaRPr lang="en-US" sz="2400" dirty="0"/>
          </a:p>
        </p:txBody>
      </p:sp>
      <p:pic>
        <p:nvPicPr>
          <p:cNvPr id="6" name="Image 1" descr="preencoded.png"/>
          <p:cNvPicPr>
            <a:picLocks noChangeAspect="1"/>
          </p:cNvPicPr>
          <p:nvPr/>
        </p:nvPicPr>
        <p:blipFill>
          <a:blip r:embed="rId4"/>
          <a:stretch>
            <a:fillRect/>
          </a:stretch>
        </p:blipFill>
        <p:spPr>
          <a:xfrm>
            <a:off x="399391" y="3615292"/>
            <a:ext cx="2311550" cy="1428639"/>
          </a:xfrm>
          <a:prstGeom prst="rect">
            <a:avLst/>
          </a:prstGeom>
        </p:spPr>
      </p:pic>
      <p:sp>
        <p:nvSpPr>
          <p:cNvPr id="7" name="Text 3"/>
          <p:cNvSpPr/>
          <p:nvPr/>
        </p:nvSpPr>
        <p:spPr>
          <a:xfrm>
            <a:off x="2987335" y="3650869"/>
            <a:ext cx="1615321" cy="201930"/>
          </a:xfrm>
          <a:prstGeom prst="rect">
            <a:avLst/>
          </a:prstGeom>
          <a:noFill/>
          <a:ln/>
        </p:spPr>
        <p:txBody>
          <a:bodyPr wrap="none" lIns="0" tIns="0" rIns="0" bIns="0" rtlCol="0" anchor="t"/>
          <a:lstStyle/>
          <a:p>
            <a:pPr marL="0" indent="0" algn="l">
              <a:lnSpc>
                <a:spcPts val="15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RC Snubbers</a:t>
            </a:r>
            <a:endParaRPr lang="en-US" sz="2400"/>
          </a:p>
        </p:txBody>
      </p:sp>
      <p:sp>
        <p:nvSpPr>
          <p:cNvPr id="8" name="Text 4"/>
          <p:cNvSpPr/>
          <p:nvPr/>
        </p:nvSpPr>
        <p:spPr>
          <a:xfrm>
            <a:off x="2987333" y="3833379"/>
            <a:ext cx="11315882" cy="408551"/>
          </a:xfrm>
          <a:prstGeom prst="rect">
            <a:avLst/>
          </a:prstGeom>
          <a:noFill/>
          <a:ln/>
        </p:spPr>
        <p:txBody>
          <a:bodyPr wrap="square" lIns="0" tIns="0" rIns="0" bIns="0" rtlCol="0" anchor="t"/>
          <a:lstStyle/>
          <a:p>
            <a:pPr marL="0" indent="0" algn="l">
              <a:lnSpc>
                <a:spcPct val="105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 resistor and capacitor in series across the inductor creates a damped discharge path. This approach is better for AC circuits where diodes cannot be used. The resistor limits the discharge current while the capacitor absorbs the energy from the collapsing field.</a:t>
            </a:r>
            <a:endParaRPr lang="en-US" sz="2400" dirty="0"/>
          </a:p>
        </p:txBody>
      </p:sp>
      <p:pic>
        <p:nvPicPr>
          <p:cNvPr id="9" name="Image 2" descr="preencoded.png"/>
          <p:cNvPicPr>
            <a:picLocks noChangeAspect="1"/>
          </p:cNvPicPr>
          <p:nvPr/>
        </p:nvPicPr>
        <p:blipFill>
          <a:blip r:embed="rId5"/>
          <a:stretch>
            <a:fillRect/>
          </a:stretch>
        </p:blipFill>
        <p:spPr>
          <a:xfrm>
            <a:off x="399391" y="5472091"/>
            <a:ext cx="2311550" cy="1428639"/>
          </a:xfrm>
          <a:prstGeom prst="rect">
            <a:avLst/>
          </a:prstGeom>
        </p:spPr>
      </p:pic>
      <p:sp>
        <p:nvSpPr>
          <p:cNvPr id="10" name="Text 5"/>
          <p:cNvSpPr/>
          <p:nvPr/>
        </p:nvSpPr>
        <p:spPr>
          <a:xfrm>
            <a:off x="2987334" y="5499122"/>
            <a:ext cx="1615321" cy="201930"/>
          </a:xfrm>
          <a:prstGeom prst="rect">
            <a:avLst/>
          </a:prstGeom>
          <a:noFill/>
          <a:ln/>
        </p:spPr>
        <p:txBody>
          <a:bodyPr wrap="none" lIns="0" tIns="0" rIns="0" bIns="0" rtlCol="0" anchor="t"/>
          <a:lstStyle/>
          <a:p>
            <a:pPr marL="0" indent="0" algn="l">
              <a:lnSpc>
                <a:spcPts val="15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Varistors/TVS</a:t>
            </a:r>
            <a:endParaRPr lang="en-US" sz="2400"/>
          </a:p>
        </p:txBody>
      </p:sp>
      <p:sp>
        <p:nvSpPr>
          <p:cNvPr id="11" name="Text 6"/>
          <p:cNvSpPr/>
          <p:nvPr/>
        </p:nvSpPr>
        <p:spPr>
          <a:xfrm>
            <a:off x="2987331" y="5684076"/>
            <a:ext cx="11388089" cy="526940"/>
          </a:xfrm>
          <a:prstGeom prst="rect">
            <a:avLst/>
          </a:prstGeom>
          <a:noFill/>
          <a:ln/>
        </p:spPr>
        <p:txBody>
          <a:bodyPr wrap="square" lIns="0" tIns="0" rIns="0" bIns="0" rtlCol="0" anchor="t"/>
          <a:lstStyle/>
          <a:p>
            <a:pPr marL="0" indent="0" algn="l">
              <a:lnSpc>
                <a:spcPct val="105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Voltage-dependent resistors that become conductive above a threshold voltage. They provide bidirectional protection and faster response than diodes, making them suitable for protecting sensitive circuits from inductive spikes in critical safety systems.</a:t>
            </a:r>
            <a:endParaRPr lang="en-US" sz="2400" dirty="0"/>
          </a:p>
        </p:txBody>
      </p:sp>
      <p:sp>
        <p:nvSpPr>
          <p:cNvPr id="12" name="Text 7"/>
          <p:cNvSpPr/>
          <p:nvPr/>
        </p:nvSpPr>
        <p:spPr>
          <a:xfrm>
            <a:off x="452200" y="6669777"/>
            <a:ext cx="13778809" cy="867377"/>
          </a:xfrm>
          <a:prstGeom prst="rect">
            <a:avLst/>
          </a:prstGeom>
          <a:noFill/>
          <a:ln/>
        </p:spPr>
        <p:txBody>
          <a:bodyPr wrap="none" lIns="0" tIns="0" rIns="0" bIns="0" rtlCol="0" anchor="t"/>
          <a:lstStyle/>
          <a:p>
            <a:pPr marL="0" indent="0" algn="l">
              <a:lnSpc>
                <a:spcPts val="1600"/>
              </a:lnSpc>
              <a:buNone/>
            </a:pPr>
            <a:endParaRPr lang="en-US" sz="200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17DA15-FC3D-489A-B24C-1BE7C19A1B4D}"/>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A38EE49A-5A0F-C6ED-7D78-3CAAEE89C15B}"/>
              </a:ext>
            </a:extLst>
          </p:cNvPr>
          <p:cNvSpPr>
            <a:spLocks/>
          </p:cNvSpPr>
          <p:nvPr/>
        </p:nvSpPr>
        <p:spPr>
          <a:xfrm>
            <a:off x="301224" y="1337440"/>
            <a:ext cx="13899846" cy="646331"/>
          </a:xfrm>
          <a:prstGeom prst="rect">
            <a:avLst/>
          </a:prstGeom>
          <a:noFill/>
          <a:ln/>
        </p:spPr>
        <p:txBody>
          <a:bodyPr wrap="none" lIns="0" tIns="0" rIns="0" bIns="0" rtlCol="0" anchor="t"/>
          <a:lstStyle/>
          <a:p>
            <a:pPr marL="0" indent="0" algn="l">
              <a:lnSpc>
                <a:spcPts val="3150"/>
              </a:lnSpc>
              <a:buNone/>
            </a:pPr>
            <a:r>
              <a:rPr lang="en-US" sz="3600" b="1" dirty="0">
                <a:solidFill>
                  <a:srgbClr val="FC4421"/>
                </a:solidFill>
                <a:latin typeface="Arial" panose="020B0604020202020204" pitchFamily="34" charset="0"/>
                <a:ea typeface="Arial Black Bold" pitchFamily="34" charset="-122"/>
                <a:cs typeface="Arial" panose="020B0604020202020204" pitchFamily="34" charset="0"/>
              </a:rPr>
              <a:t>Suppressing back EMF</a:t>
            </a:r>
            <a:endParaRPr lang="en-US" sz="3600" dirty="0"/>
          </a:p>
        </p:txBody>
      </p:sp>
      <p:sp>
        <p:nvSpPr>
          <p:cNvPr id="12" name="Text 7">
            <a:extLst>
              <a:ext uri="{FF2B5EF4-FFF2-40B4-BE49-F238E27FC236}">
                <a16:creationId xmlns:a16="http://schemas.microsoft.com/office/drawing/2014/main" id="{091BA799-ACDE-0795-3689-D00BACE5DE29}"/>
              </a:ext>
            </a:extLst>
          </p:cNvPr>
          <p:cNvSpPr/>
          <p:nvPr/>
        </p:nvSpPr>
        <p:spPr>
          <a:xfrm>
            <a:off x="452200" y="6669777"/>
            <a:ext cx="13778809" cy="867377"/>
          </a:xfrm>
          <a:prstGeom prst="rect">
            <a:avLst/>
          </a:prstGeom>
          <a:noFill/>
          <a:ln/>
        </p:spPr>
        <p:txBody>
          <a:bodyPr wrap="none" lIns="0" tIns="0" rIns="0" bIns="0" rtlCol="0" anchor="t"/>
          <a:lstStyle/>
          <a:p>
            <a:pPr marL="0" indent="0" algn="l">
              <a:lnSpc>
                <a:spcPts val="1600"/>
              </a:lnSpc>
              <a:buNone/>
            </a:pPr>
            <a:endParaRPr lang="en-US" sz="2000"/>
          </a:p>
        </p:txBody>
      </p:sp>
      <p:sp>
        <p:nvSpPr>
          <p:cNvPr id="13" name="TextBox 12">
            <a:extLst>
              <a:ext uri="{FF2B5EF4-FFF2-40B4-BE49-F238E27FC236}">
                <a16:creationId xmlns:a16="http://schemas.microsoft.com/office/drawing/2014/main" id="{4DA96CF9-563D-D183-844F-7B4166136284}"/>
              </a:ext>
            </a:extLst>
          </p:cNvPr>
          <p:cNvSpPr txBox="1"/>
          <p:nvPr/>
        </p:nvSpPr>
        <p:spPr>
          <a:xfrm>
            <a:off x="263647" y="2007035"/>
            <a:ext cx="11683998" cy="1587358"/>
          </a:xfrm>
          <a:prstGeom prst="rect">
            <a:avLst/>
          </a:prstGeom>
          <a:noFill/>
        </p:spPr>
        <p:txBody>
          <a:bodyPr wrap="square" rtlCol="0">
            <a:spAutoFit/>
          </a:bodyPr>
          <a:lstStyle/>
          <a:p>
            <a:pPr>
              <a:lnSpc>
                <a:spcPct val="110000"/>
              </a:lnSpc>
              <a:spcAft>
                <a:spcPts val="1200"/>
              </a:spcAft>
            </a:pPr>
            <a:r>
              <a:rPr lang="en-US" sz="2400">
                <a:solidFill>
                  <a:srgbClr val="000000"/>
                </a:solidFill>
                <a:latin typeface="Arial" panose="020B0604020202020204" pitchFamily="34" charset="0"/>
                <a:ea typeface="Arial Black" pitchFamily="34" charset="-122"/>
                <a:cs typeface="Arial" panose="020B0604020202020204" pitchFamily="34" charset="0"/>
              </a:rPr>
              <a:t>Proper back EMF suppression is essential in fire and security systems to prevent:</a:t>
            </a:r>
          </a:p>
          <a:p>
            <a:pPr marL="342900" indent="-342900">
              <a:lnSpc>
                <a:spcPct val="110000"/>
              </a:lnSpc>
              <a:spcAft>
                <a:spcPts val="1200"/>
              </a:spcAft>
              <a:buFont typeface="Arial" panose="020B0604020202020204" pitchFamily="34" charset="0"/>
              <a:buChar char="•"/>
            </a:pPr>
            <a:r>
              <a:rPr lang="en-US" sz="2400">
                <a:solidFill>
                  <a:srgbClr val="000000"/>
                </a:solidFill>
                <a:latin typeface="Arial" panose="020B0604020202020204" pitchFamily="34" charset="0"/>
                <a:ea typeface="Arial Black" pitchFamily="34" charset="-122"/>
                <a:cs typeface="Arial" panose="020B0604020202020204" pitchFamily="34" charset="0"/>
              </a:rPr>
              <a:t>false triggering of sensors </a:t>
            </a:r>
          </a:p>
          <a:p>
            <a:pPr marL="342900" indent="-342900">
              <a:lnSpc>
                <a:spcPct val="110000"/>
              </a:lnSpc>
              <a:spcAft>
                <a:spcPts val="1200"/>
              </a:spcAft>
              <a:buFont typeface="Arial" panose="020B0604020202020204" pitchFamily="34" charset="0"/>
              <a:buChar char="•"/>
            </a:pPr>
            <a:r>
              <a:rPr lang="en-US" sz="2400">
                <a:solidFill>
                  <a:srgbClr val="000000"/>
                </a:solidFill>
                <a:latin typeface="Arial" panose="020B0604020202020204" pitchFamily="34" charset="0"/>
                <a:ea typeface="Arial Black" pitchFamily="34" charset="-122"/>
                <a:cs typeface="Arial" panose="020B0604020202020204" pitchFamily="34" charset="0"/>
              </a:rPr>
              <a:t>protect microcontrollers that control the system logic.</a:t>
            </a:r>
            <a:endParaRPr lang="en-GB" sz="2400"/>
          </a:p>
        </p:txBody>
      </p:sp>
    </p:spTree>
    <p:extLst>
      <p:ext uri="{BB962C8B-B14F-4D97-AF65-F5344CB8AC3E}">
        <p14:creationId xmlns:p14="http://schemas.microsoft.com/office/powerpoint/2010/main" val="42470748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5F4BE2-2387-54CA-D4D9-5D5303A315D8}"/>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095EEFBB-642C-3C28-049B-7F2A53114E0D}"/>
              </a:ext>
            </a:extLst>
          </p:cNvPr>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Arial"/>
                <a:ea typeface="Arial Black Bold"/>
                <a:cs typeface="Arial"/>
              </a:rPr>
              <a:t>Self-induced vs Mutual-induced EMF</a:t>
            </a:r>
            <a:endParaRPr lang="en-US" sz="3600">
              <a:latin typeface="Arial"/>
              <a:ea typeface="Arial Black Bold"/>
              <a:cs typeface="Arial"/>
            </a:endParaRPr>
          </a:p>
        </p:txBody>
      </p:sp>
      <p:sp>
        <p:nvSpPr>
          <p:cNvPr id="15" name="Text 13">
            <a:extLst>
              <a:ext uri="{FF2B5EF4-FFF2-40B4-BE49-F238E27FC236}">
                <a16:creationId xmlns:a16="http://schemas.microsoft.com/office/drawing/2014/main" id="{6D347D5D-FA4E-B30C-6F41-ECA9FDC615A4}"/>
              </a:ext>
            </a:extLst>
          </p:cNvPr>
          <p:cNvSpPr/>
          <p:nvPr/>
        </p:nvSpPr>
        <p:spPr>
          <a:xfrm>
            <a:off x="301224" y="2070051"/>
            <a:ext cx="13042821" cy="1088708"/>
          </a:xfrm>
          <a:prstGeom prst="rect">
            <a:avLst/>
          </a:prstGeom>
          <a:noFill/>
          <a:ln/>
        </p:spPr>
        <p:txBody>
          <a:bodyPr wrap="square" lIns="0" tIns="0" rIns="0" bIns="0" rtlCol="0" anchor="t"/>
          <a:lstStyle/>
          <a:p>
            <a:pPr marL="0" indent="0" algn="l">
              <a:lnSpc>
                <a:spcPts val="28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In security systems, both types of induced EMF must be considered. </a:t>
            </a:r>
          </a:p>
          <a:p>
            <a:pPr marL="0" indent="0" algn="l">
              <a:lnSpc>
                <a:spcPts val="2850"/>
              </a:lnSpc>
              <a:buNone/>
            </a:pPr>
            <a:endParaRPr lang="en-US" sz="2400">
              <a:solidFill>
                <a:srgbClr val="000000"/>
              </a:solidFill>
              <a:latin typeface="Arial" panose="020B0604020202020204" pitchFamily="34" charset="0"/>
              <a:ea typeface="Arial Black" pitchFamily="34" charset="-122"/>
              <a:cs typeface="Arial" panose="020B0604020202020204" pitchFamily="34" charset="0"/>
            </a:endParaRPr>
          </a:p>
          <a:p>
            <a:pPr marL="0" indent="0" algn="l">
              <a:lnSpc>
                <a:spcPts val="28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Self-induced EMF affects the performance of solenoids in electric locks and relay-controlled devices. </a:t>
            </a:r>
          </a:p>
          <a:p>
            <a:pPr marL="0" indent="0" algn="l">
              <a:lnSpc>
                <a:spcPts val="2850"/>
              </a:lnSpc>
              <a:buNone/>
            </a:pPr>
            <a:endParaRPr lang="en-US" sz="2400">
              <a:solidFill>
                <a:srgbClr val="000000"/>
              </a:solidFill>
              <a:latin typeface="Arial" panose="020B0604020202020204" pitchFamily="34" charset="0"/>
              <a:ea typeface="Arial Black" pitchFamily="34" charset="-122"/>
              <a:cs typeface="Arial" panose="020B0604020202020204" pitchFamily="34" charset="0"/>
            </a:endParaRPr>
          </a:p>
          <a:p>
            <a:pPr marL="0" indent="0" algn="l">
              <a:lnSpc>
                <a:spcPts val="28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Mutually induced EMF can cause crosstalk between adjacent signal wires, potentially creating false triggers in sensor circuits.</a:t>
            </a:r>
          </a:p>
          <a:p>
            <a:pPr marL="0" indent="0" algn="l">
              <a:lnSpc>
                <a:spcPts val="2850"/>
              </a:lnSpc>
              <a:buNone/>
            </a:pPr>
            <a:endParaRPr lang="en-US" sz="2400">
              <a:solidFill>
                <a:srgbClr val="000000"/>
              </a:solidFill>
              <a:latin typeface="Arial" panose="020B0604020202020204" pitchFamily="34" charset="0"/>
              <a:cs typeface="Arial" panose="020B0604020202020204" pitchFamily="34" charset="0"/>
            </a:endParaRPr>
          </a:p>
          <a:p>
            <a:pPr>
              <a:lnSpc>
                <a:spcPts val="2850"/>
              </a:lnSpc>
            </a:pPr>
            <a:r>
              <a:rPr lang="en-US" sz="2400">
                <a:solidFill>
                  <a:srgbClr val="000000"/>
                </a:solidFill>
                <a:latin typeface="Arial" panose="020B0604020202020204" pitchFamily="34" charset="0"/>
                <a:ea typeface="Arial Black" pitchFamily="34" charset="-122"/>
                <a:cs typeface="Arial" panose="020B0604020202020204" pitchFamily="34" charset="0"/>
              </a:rPr>
              <a:t>Proper shielding, twisted pair wiring, and physical separation are techniques used to </a:t>
            </a:r>
            <a:r>
              <a:rPr lang="en-US" sz="2400" err="1">
                <a:solidFill>
                  <a:srgbClr val="000000"/>
                </a:solidFill>
                <a:latin typeface="Arial" panose="020B0604020202020204" pitchFamily="34" charset="0"/>
                <a:ea typeface="Arial Black" pitchFamily="34" charset="-122"/>
                <a:cs typeface="Arial" panose="020B0604020202020204" pitchFamily="34" charset="0"/>
              </a:rPr>
              <a:t>minimise</a:t>
            </a:r>
            <a:r>
              <a:rPr lang="en-US" sz="2400">
                <a:solidFill>
                  <a:srgbClr val="000000"/>
                </a:solidFill>
                <a:latin typeface="Arial" panose="020B0604020202020204" pitchFamily="34" charset="0"/>
                <a:ea typeface="Arial Black" pitchFamily="34" charset="-122"/>
                <a:cs typeface="Arial" panose="020B0604020202020204" pitchFamily="34" charset="0"/>
              </a:rPr>
              <a:t> unwanted mutual induction effects in critical security and fire alarm systems.</a:t>
            </a:r>
            <a:endParaRPr lang="en-US" sz="2400"/>
          </a:p>
          <a:p>
            <a:pPr marL="0" indent="0" algn="l">
              <a:lnSpc>
                <a:spcPts val="2850"/>
              </a:lnSpc>
              <a:buNone/>
            </a:pPr>
            <a:endParaRPr lang="en-US" sz="2400"/>
          </a:p>
        </p:txBody>
      </p:sp>
    </p:spTree>
    <p:extLst>
      <p:ext uri="{BB962C8B-B14F-4D97-AF65-F5344CB8AC3E}">
        <p14:creationId xmlns:p14="http://schemas.microsoft.com/office/powerpoint/2010/main" val="351354168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4" descr="preencoded.png"/>
          <p:cNvPicPr>
            <a:picLocks noChangeAspect="1"/>
          </p:cNvPicPr>
          <p:nvPr/>
        </p:nvPicPr>
        <p:blipFill>
          <a:blip r:embed="rId3"/>
          <a:stretch>
            <a:fillRect/>
          </a:stretch>
        </p:blipFill>
        <p:spPr>
          <a:xfrm>
            <a:off x="5029676" y="1919049"/>
            <a:ext cx="4571048" cy="4571048"/>
          </a:xfrm>
          <a:prstGeom prst="rect">
            <a:avLst/>
          </a:prstGeom>
        </p:spPr>
      </p:pic>
      <p:pic>
        <p:nvPicPr>
          <p:cNvPr id="17" name="Image 5" descr="preencoded.png"/>
          <p:cNvPicPr>
            <a:picLocks noChangeAspect="1"/>
          </p:cNvPicPr>
          <p:nvPr/>
        </p:nvPicPr>
        <p:blipFill>
          <a:blip r:embed="rId4"/>
          <a:stretch>
            <a:fillRect/>
          </a:stretch>
        </p:blipFill>
        <p:spPr>
          <a:xfrm>
            <a:off x="5029676" y="1919049"/>
            <a:ext cx="4571048" cy="4571048"/>
          </a:xfrm>
          <a:prstGeom prst="rect">
            <a:avLst/>
          </a:prstGeom>
        </p:spPr>
      </p:pic>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5500"/>
              </a:lnSpc>
              <a:spcBef>
                <a:spcPts val="0"/>
              </a:spcBef>
              <a:spcAft>
                <a:spcPts val="0"/>
              </a:spcAft>
              <a:buClrTx/>
              <a:buSzTx/>
              <a:buFontTx/>
              <a:buNone/>
              <a:tabLst/>
              <a:defRPr/>
            </a:pPr>
            <a:r>
              <a:rPr lang="en-US" sz="3600" b="1">
                <a:solidFill>
                  <a:srgbClr val="FC4421"/>
                </a:solidFill>
                <a:latin typeface="Arial" panose="020B0604020202020204" pitchFamily="34" charset="0"/>
                <a:ea typeface="Arial Black Bold" pitchFamily="34" charset="-122"/>
                <a:cs typeface="Arial" panose="020B0604020202020204" pitchFamily="34" charset="0"/>
              </a:rPr>
              <a:t>Transformers: Introduction</a:t>
            </a:r>
          </a:p>
        </p:txBody>
      </p:sp>
      <p:sp>
        <p:nvSpPr>
          <p:cNvPr id="3" name="Text 1"/>
          <p:cNvSpPr/>
          <p:nvPr/>
        </p:nvSpPr>
        <p:spPr>
          <a:xfrm>
            <a:off x="1889046" y="2329576"/>
            <a:ext cx="2804160" cy="350401"/>
          </a:xfrm>
          <a:prstGeom prst="rect">
            <a:avLst/>
          </a:prstGeom>
          <a:noFill/>
          <a:ln/>
        </p:spPr>
        <p:txBody>
          <a:bodyPr wrap="none" lIns="0" tIns="0" rIns="0" bIns="0" rtlCol="0" anchor="t"/>
          <a:lstStyle/>
          <a:p>
            <a:pPr marL="0" marR="0" lvl="0" indent="0" algn="r"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Definition</a:t>
            </a:r>
            <a:endParaRPr kumimoji="0" lang="en-US" sz="2400" b="1" i="0" u="none" strike="noStrike" kern="1200" cap="none" spc="0" normalizeH="0" baseline="0" noProof="0">
              <a:ln>
                <a:noFill/>
              </a:ln>
              <a:effectLst/>
              <a:uLnTx/>
              <a:uFillTx/>
              <a:latin typeface="Arial "/>
            </a:endParaRPr>
          </a:p>
        </p:txBody>
      </p:sp>
      <p:sp>
        <p:nvSpPr>
          <p:cNvPr id="4" name="Text 2"/>
          <p:cNvSpPr/>
          <p:nvPr/>
        </p:nvSpPr>
        <p:spPr>
          <a:xfrm>
            <a:off x="785098" y="2769547"/>
            <a:ext cx="3908107" cy="1076563"/>
          </a:xfrm>
          <a:prstGeom prst="rect">
            <a:avLst/>
          </a:prstGeom>
          <a:noFill/>
          <a:ln/>
        </p:spPr>
        <p:txBody>
          <a:bodyPr wrap="square" lIns="0" tIns="0" rIns="0" bIns="0" rtlCol="0" anchor="t"/>
          <a:lstStyle/>
          <a:p>
            <a:pPr marL="0" marR="0" lvl="0" indent="0" algn="r"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Electrical device that transfers energy between circuits through electromagnetic induction</a:t>
            </a:r>
            <a:endParaRPr kumimoji="0" lang="en-US" sz="2400" b="0" i="0" u="none" strike="noStrike" kern="1200" cap="none" spc="0" normalizeH="0" baseline="0" noProof="0">
              <a:ln>
                <a:noFill/>
              </a:ln>
              <a:effectLst/>
              <a:uLnTx/>
              <a:uFillTx/>
              <a:latin typeface="Arial "/>
            </a:endParaRPr>
          </a:p>
        </p:txBody>
      </p:sp>
      <p:pic>
        <p:nvPicPr>
          <p:cNvPr id="5" name="Image 0" descr="preencoded.png"/>
          <p:cNvPicPr>
            <a:picLocks noChangeAspect="1"/>
          </p:cNvPicPr>
          <p:nvPr/>
        </p:nvPicPr>
        <p:blipFill>
          <a:blip r:embed="rId5"/>
          <a:stretch>
            <a:fillRect/>
          </a:stretch>
        </p:blipFill>
        <p:spPr>
          <a:xfrm>
            <a:off x="5029676" y="1919049"/>
            <a:ext cx="4571048" cy="4571048"/>
          </a:xfrm>
          <a:prstGeom prst="rect">
            <a:avLst/>
          </a:prstGeom>
        </p:spPr>
      </p:pic>
      <p:sp>
        <p:nvSpPr>
          <p:cNvPr id="7" name="Text 3"/>
          <p:cNvSpPr/>
          <p:nvPr/>
        </p:nvSpPr>
        <p:spPr>
          <a:xfrm>
            <a:off x="9937194" y="2376368"/>
            <a:ext cx="2804160" cy="350401"/>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Construction</a:t>
            </a:r>
            <a:endParaRPr kumimoji="0" lang="en-US" sz="2400" b="1" i="0" u="none" strike="noStrike" kern="1200" cap="none" spc="0" normalizeH="0" baseline="0" noProof="0">
              <a:ln>
                <a:noFill/>
              </a:ln>
              <a:effectLst/>
              <a:uLnTx/>
              <a:uFillTx/>
              <a:latin typeface="Arial "/>
            </a:endParaRPr>
          </a:p>
        </p:txBody>
      </p:sp>
      <p:sp>
        <p:nvSpPr>
          <p:cNvPr id="8" name="Text 4"/>
          <p:cNvSpPr/>
          <p:nvPr/>
        </p:nvSpPr>
        <p:spPr>
          <a:xfrm>
            <a:off x="9937194" y="2831330"/>
            <a:ext cx="3908107" cy="717709"/>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Two or more coils (windings) sharing a common magnetic core</a:t>
            </a:r>
            <a:endParaRPr kumimoji="0" lang="en-US" sz="2400" b="0" i="0" u="none" strike="noStrike" kern="1200" cap="none" spc="0" normalizeH="0" baseline="0" noProof="0">
              <a:ln>
                <a:noFill/>
              </a:ln>
              <a:effectLst/>
              <a:uLnTx/>
              <a:uFillTx/>
              <a:latin typeface="Arial "/>
            </a:endParaRPr>
          </a:p>
        </p:txBody>
      </p:sp>
      <p:pic>
        <p:nvPicPr>
          <p:cNvPr id="9" name="Image 2" descr="preencoded.png"/>
          <p:cNvPicPr>
            <a:picLocks noChangeAspect="1"/>
          </p:cNvPicPr>
          <p:nvPr/>
        </p:nvPicPr>
        <p:blipFill>
          <a:blip r:embed="rId6"/>
          <a:stretch>
            <a:fillRect/>
          </a:stretch>
        </p:blipFill>
        <p:spPr>
          <a:xfrm>
            <a:off x="5029676" y="1919049"/>
            <a:ext cx="4571048" cy="4571048"/>
          </a:xfrm>
          <a:prstGeom prst="rect">
            <a:avLst/>
          </a:prstGeom>
        </p:spPr>
      </p:pic>
      <p:pic>
        <p:nvPicPr>
          <p:cNvPr id="10" name="Image 3" descr="preencoded.png"/>
          <p:cNvPicPr>
            <a:picLocks noChangeAspect="1"/>
          </p:cNvPicPr>
          <p:nvPr/>
        </p:nvPicPr>
        <p:blipFill>
          <a:blip r:embed="rId7"/>
          <a:stretch>
            <a:fillRect/>
          </a:stretch>
        </p:blipFill>
        <p:spPr>
          <a:xfrm>
            <a:off x="8456176" y="3074789"/>
            <a:ext cx="335637" cy="419576"/>
          </a:xfrm>
          <a:prstGeom prst="rect">
            <a:avLst/>
          </a:prstGeom>
        </p:spPr>
      </p:pic>
      <p:sp>
        <p:nvSpPr>
          <p:cNvPr id="11" name="Text 5"/>
          <p:cNvSpPr/>
          <p:nvPr/>
        </p:nvSpPr>
        <p:spPr>
          <a:xfrm>
            <a:off x="9937194" y="4650700"/>
            <a:ext cx="2804160" cy="350401"/>
          </a:xfrm>
          <a:prstGeom prst="rect">
            <a:avLst/>
          </a:prstGeom>
          <a:noFill/>
          <a:ln/>
        </p:spPr>
        <p:txBody>
          <a:bodyPr wrap="none" lIns="0" tIns="0" rIns="0" bIns="0" rtlCol="0" anchor="t"/>
          <a:lstStyle/>
          <a:p>
            <a:pPr marL="0" marR="0" lvl="0" indent="0" algn="l"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Function</a:t>
            </a:r>
            <a:endParaRPr kumimoji="0" lang="en-US" sz="2400" b="1" i="0" u="none" strike="noStrike" kern="1200" cap="none" spc="0" normalizeH="0" baseline="0" noProof="0">
              <a:ln>
                <a:noFill/>
              </a:ln>
              <a:effectLst/>
              <a:uLnTx/>
              <a:uFillTx/>
              <a:latin typeface="Arial "/>
            </a:endParaRPr>
          </a:p>
        </p:txBody>
      </p:sp>
      <p:sp>
        <p:nvSpPr>
          <p:cNvPr id="12" name="Text 6"/>
          <p:cNvSpPr/>
          <p:nvPr/>
        </p:nvSpPr>
        <p:spPr>
          <a:xfrm>
            <a:off x="9937194" y="5060692"/>
            <a:ext cx="3908107" cy="1076563"/>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Transfers AC power between circuits while changing voltage and current levels</a:t>
            </a:r>
            <a:endParaRPr kumimoji="0" lang="en-US" sz="2400" b="0" i="0" u="none" strike="noStrike" kern="1200" cap="none" spc="0" normalizeH="0" baseline="0" noProof="0">
              <a:ln>
                <a:noFill/>
              </a:ln>
              <a:effectLst/>
              <a:uLnTx/>
              <a:uFillTx/>
              <a:latin typeface="Arial "/>
            </a:endParaRPr>
          </a:p>
        </p:txBody>
      </p:sp>
      <p:sp>
        <p:nvSpPr>
          <p:cNvPr id="14" name="Text 7"/>
          <p:cNvSpPr/>
          <p:nvPr/>
        </p:nvSpPr>
        <p:spPr>
          <a:xfrm>
            <a:off x="8067199" y="5303639"/>
            <a:ext cx="335637" cy="419576"/>
          </a:xfrm>
          <a:prstGeom prst="rect">
            <a:avLst/>
          </a:prstGeom>
          <a:noFill/>
          <a:ln/>
        </p:spPr>
        <p:txBody>
          <a:bodyPr wrap="none" lIns="0" tIns="0" rIns="0" bIns="0" rtlCol="0" anchor="t"/>
          <a:lstStyle/>
          <a:p>
            <a:pPr marL="0" marR="0" lvl="0" indent="0" algn="l" defTabSz="914400" rtl="0" eaLnBrk="1" fontAlgn="auto" latinLnBrk="0" hangingPunct="1">
              <a:lnSpc>
                <a:spcPts val="4200"/>
              </a:lnSpc>
              <a:spcBef>
                <a:spcPts val="0"/>
              </a:spcBef>
              <a:spcAft>
                <a:spcPts val="0"/>
              </a:spcAft>
              <a:buClrTx/>
              <a:buSzTx/>
              <a:buFontTx/>
              <a:buNone/>
              <a:tabLst/>
              <a:defRPr/>
            </a:pPr>
            <a:r>
              <a:rPr kumimoji="0" lang="en-US" sz="2600" b="0" i="0" u="none" strike="noStrike" kern="1200" cap="none" spc="0" normalizeH="0" baseline="0" noProof="0">
                <a:ln>
                  <a:noFill/>
                </a:ln>
                <a:effectLst/>
                <a:uLnTx/>
                <a:uFillTx/>
                <a:latin typeface="Arial "/>
                <a:ea typeface="Gelasio" pitchFamily="34" charset="-122"/>
                <a:cs typeface="Gelasio" pitchFamily="34" charset="-120"/>
              </a:rPr>
              <a:t>3</a:t>
            </a:r>
            <a:endParaRPr kumimoji="0" lang="en-US" sz="2600" b="0" i="0" u="none" strike="noStrike" kern="1200" cap="none" spc="0" normalizeH="0" baseline="0" noProof="0">
              <a:ln>
                <a:noFill/>
              </a:ln>
              <a:effectLst/>
              <a:uLnTx/>
              <a:uFillTx/>
              <a:latin typeface="Arial "/>
            </a:endParaRPr>
          </a:p>
        </p:txBody>
      </p:sp>
      <p:sp>
        <p:nvSpPr>
          <p:cNvPr id="15" name="Text 8"/>
          <p:cNvSpPr/>
          <p:nvPr/>
        </p:nvSpPr>
        <p:spPr>
          <a:xfrm>
            <a:off x="1889046" y="4830128"/>
            <a:ext cx="2804160" cy="350401"/>
          </a:xfrm>
          <a:prstGeom prst="rect">
            <a:avLst/>
          </a:prstGeom>
          <a:noFill/>
          <a:ln/>
        </p:spPr>
        <p:txBody>
          <a:bodyPr wrap="none" lIns="0" tIns="0" rIns="0" bIns="0" rtlCol="0" anchor="t"/>
          <a:lstStyle/>
          <a:p>
            <a:pPr marL="0" marR="0" lvl="0" indent="0" algn="r" defTabSz="914400" rtl="0" eaLnBrk="1" fontAlgn="auto" latinLnBrk="0" hangingPunct="1">
              <a:lnSpc>
                <a:spcPts val="2750"/>
              </a:lnSpc>
              <a:spcBef>
                <a:spcPts val="0"/>
              </a:spcBef>
              <a:spcAft>
                <a:spcPts val="0"/>
              </a:spcAft>
              <a:buClrTx/>
              <a:buSzTx/>
              <a:buFontTx/>
              <a:buNone/>
              <a:tabLst/>
              <a:defRPr/>
            </a:pPr>
            <a:r>
              <a:rPr kumimoji="0" lang="en-US" sz="2400" b="1" i="0" u="none" strike="noStrike" kern="1200" cap="none" spc="0" normalizeH="0" baseline="0" noProof="0">
                <a:ln>
                  <a:noFill/>
                </a:ln>
                <a:effectLst/>
                <a:uLnTx/>
                <a:uFillTx/>
                <a:latin typeface="Arial "/>
                <a:ea typeface="Gelasio" pitchFamily="34" charset="-122"/>
                <a:cs typeface="Gelasio" pitchFamily="34" charset="-120"/>
              </a:rPr>
              <a:t>Isolation</a:t>
            </a:r>
            <a:endParaRPr kumimoji="0" lang="en-US" sz="2200" b="1" i="0" u="none" strike="noStrike" kern="1200" cap="none" spc="0" normalizeH="0" baseline="0" noProof="0">
              <a:ln>
                <a:noFill/>
              </a:ln>
              <a:effectLst/>
              <a:uLnTx/>
              <a:uFillTx/>
              <a:latin typeface="Arial "/>
            </a:endParaRPr>
          </a:p>
        </p:txBody>
      </p:sp>
      <p:sp>
        <p:nvSpPr>
          <p:cNvPr id="16" name="Text 9"/>
          <p:cNvSpPr/>
          <p:nvPr/>
        </p:nvSpPr>
        <p:spPr>
          <a:xfrm>
            <a:off x="785098" y="5255109"/>
            <a:ext cx="3908107" cy="717709"/>
          </a:xfrm>
          <a:prstGeom prst="rect">
            <a:avLst/>
          </a:prstGeom>
          <a:noFill/>
          <a:ln/>
        </p:spPr>
        <p:txBody>
          <a:bodyPr wrap="square" lIns="0" tIns="0" rIns="0" bIns="0" rtlCol="0" anchor="t"/>
          <a:lstStyle/>
          <a:p>
            <a:pPr marL="0" marR="0" lvl="0" indent="0" algn="r"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Provides electrical isolation between input and output circuits</a:t>
            </a:r>
            <a:endParaRPr kumimoji="0" lang="en-US" sz="2400" b="0" i="0" u="none" strike="noStrike" kern="1200" cap="none" spc="0" normalizeH="0" baseline="0" noProof="0">
              <a:ln>
                <a:noFill/>
              </a:ln>
              <a:effectLst/>
              <a:uLnTx/>
              <a:uFillTx/>
              <a:latin typeface="Arial "/>
            </a:endParaRPr>
          </a:p>
        </p:txBody>
      </p:sp>
      <p:pic>
        <p:nvPicPr>
          <p:cNvPr id="18" name="Image 6" descr="preencoded.png"/>
          <p:cNvPicPr>
            <a:picLocks noChangeAspect="1"/>
          </p:cNvPicPr>
          <p:nvPr/>
        </p:nvPicPr>
        <p:blipFill>
          <a:blip r:embed="rId8"/>
          <a:stretch>
            <a:fillRect/>
          </a:stretch>
        </p:blipFill>
        <p:spPr>
          <a:xfrm>
            <a:off x="5838349" y="4914662"/>
            <a:ext cx="335637" cy="419576"/>
          </a:xfrm>
          <a:prstGeom prst="rect">
            <a:avLst/>
          </a:prstGeom>
        </p:spPr>
      </p:pic>
      <p:pic>
        <p:nvPicPr>
          <p:cNvPr id="24" name="Image 1" descr="preencoded.png">
            <a:extLst>
              <a:ext uri="{FF2B5EF4-FFF2-40B4-BE49-F238E27FC236}">
                <a16:creationId xmlns:a16="http://schemas.microsoft.com/office/drawing/2014/main" id="{C84E149A-C36D-4151-4EBA-EFDD563A847C}"/>
              </a:ext>
            </a:extLst>
          </p:cNvPr>
          <p:cNvPicPr>
            <a:picLocks noChangeAspect="1"/>
          </p:cNvPicPr>
          <p:nvPr/>
        </p:nvPicPr>
        <p:blipFill>
          <a:blip r:embed="rId9"/>
          <a:srcRect t="-10900" r="25806" b="-318"/>
          <a:stretch>
            <a:fillRect/>
          </a:stretch>
        </p:blipFill>
        <p:spPr>
          <a:xfrm>
            <a:off x="6173583" y="2553838"/>
            <a:ext cx="335704" cy="521924"/>
          </a:xfrm>
          <a:prstGeom prst="rect">
            <a:avLst/>
          </a:prstGeom>
        </p:spPr>
      </p:pic>
      <p:pic>
        <p:nvPicPr>
          <p:cNvPr id="25" name="Image 2" descr="preencoded.png">
            <a:extLst>
              <a:ext uri="{FF2B5EF4-FFF2-40B4-BE49-F238E27FC236}">
                <a16:creationId xmlns:a16="http://schemas.microsoft.com/office/drawing/2014/main" id="{14D19D89-09CA-D57B-F86B-31AFEC69D67D}"/>
              </a:ext>
            </a:extLst>
          </p:cNvPr>
          <p:cNvPicPr>
            <a:picLocks noChangeAspect="1"/>
          </p:cNvPicPr>
          <p:nvPr/>
        </p:nvPicPr>
        <p:blipFill>
          <a:blip r:embed="rId6"/>
          <a:srcRect l="78350" t="25773" r="8717" b="60329"/>
          <a:stretch>
            <a:fillRect/>
          </a:stretch>
        </p:blipFill>
        <p:spPr>
          <a:xfrm rot="3360000">
            <a:off x="6340002" y="2833449"/>
            <a:ext cx="591148" cy="635262"/>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292AD-703B-C7A7-2414-0854BDD1DC30}"/>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DD05281B-AC3B-CA16-E1AD-65ACB20431BA}"/>
              </a:ext>
            </a:extLst>
          </p:cNvPr>
          <p:cNvSpPr>
            <a:spLocks/>
          </p:cNvSpPr>
          <p:nvPr/>
        </p:nvSpPr>
        <p:spPr>
          <a:xfrm>
            <a:off x="301224" y="111259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5500"/>
              </a:lnSpc>
              <a:spcBef>
                <a:spcPts val="0"/>
              </a:spcBef>
              <a:spcAft>
                <a:spcPts val="0"/>
              </a:spcAft>
              <a:buClrTx/>
              <a:buSzTx/>
              <a:buFontTx/>
              <a:buNone/>
              <a:tabLst/>
              <a:defRPr/>
            </a:pPr>
            <a:r>
              <a:rPr lang="en-US" sz="3600" b="1" dirty="0">
                <a:solidFill>
                  <a:srgbClr val="FC4421"/>
                </a:solidFill>
                <a:latin typeface="Arial" panose="020B0604020202020204" pitchFamily="34" charset="0"/>
                <a:ea typeface="Arial Black Bold" pitchFamily="34" charset="-122"/>
                <a:cs typeface="Arial" panose="020B0604020202020204" pitchFamily="34" charset="0"/>
              </a:rPr>
              <a:t>Transformers: Uses</a:t>
            </a:r>
          </a:p>
        </p:txBody>
      </p:sp>
      <p:sp>
        <p:nvSpPr>
          <p:cNvPr id="19" name="Text 10">
            <a:extLst>
              <a:ext uri="{FF2B5EF4-FFF2-40B4-BE49-F238E27FC236}">
                <a16:creationId xmlns:a16="http://schemas.microsoft.com/office/drawing/2014/main" id="{3FD32468-9FF5-3499-29BD-6D694D853C7D}"/>
              </a:ext>
            </a:extLst>
          </p:cNvPr>
          <p:cNvSpPr/>
          <p:nvPr/>
        </p:nvSpPr>
        <p:spPr>
          <a:xfrm>
            <a:off x="343138" y="1853046"/>
            <a:ext cx="13060204" cy="717709"/>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600"/>
              </a:spcAft>
              <a:buClrTx/>
              <a:buSzTx/>
              <a:buFontTx/>
              <a:buNone/>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Transformers are essential components in fire and security systems, providing:</a:t>
            </a:r>
          </a:p>
          <a:p>
            <a:pPr marL="342900" marR="0" lvl="0" indent="-342900" algn="l" defTabSz="914400" rtl="0" eaLnBrk="1" fontAlgn="auto" latinLnBrk="0" hangingPunct="1">
              <a:lnSpc>
                <a:spcPct val="11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power conversion</a:t>
            </a:r>
          </a:p>
          <a:p>
            <a:pPr marL="342900" marR="0" lvl="0" indent="-342900" algn="l" defTabSz="914400" rtl="0" eaLnBrk="1" fontAlgn="auto" latinLnBrk="0" hangingPunct="1">
              <a:lnSpc>
                <a:spcPct val="110000"/>
              </a:lnSpc>
              <a:spcBef>
                <a:spcPts val="0"/>
              </a:spcBef>
              <a:spcAft>
                <a:spcPts val="600"/>
              </a:spcAft>
              <a:buClrTx/>
              <a:buSzTx/>
              <a:buFont typeface="Arial" panose="020B0604020202020204" pitchFamily="34" charset="0"/>
              <a:buChar char="•"/>
              <a:tabLst/>
              <a:defRPr/>
            </a:pPr>
            <a:r>
              <a:rPr lang="en-US" sz="2400">
                <a:latin typeface="Arial "/>
                <a:ea typeface="Lato" pitchFamily="34" charset="-122"/>
                <a:cs typeface="Lato" pitchFamily="34" charset="-120"/>
              </a:rPr>
              <a:t>i</a:t>
            </a:r>
            <a:r>
              <a:rPr kumimoji="0" lang="en-US" sz="2400" b="0" i="0" u="none" strike="noStrike" kern="1200" cap="none" spc="0" normalizeH="0" baseline="0" noProof="0">
                <a:ln>
                  <a:noFill/>
                </a:ln>
                <a:effectLst/>
                <a:uLnTx/>
                <a:uFillTx/>
                <a:latin typeface="Arial "/>
                <a:ea typeface="Lato" pitchFamily="34" charset="-122"/>
                <a:cs typeface="Lato" pitchFamily="34" charset="-120"/>
              </a:rPr>
              <a:t>solation</a:t>
            </a:r>
          </a:p>
          <a:p>
            <a:pPr marL="342900" marR="0" lvl="0" indent="-342900" algn="l" defTabSz="914400" rtl="0" eaLnBrk="1" fontAlgn="auto" latinLnBrk="0" hangingPunct="1">
              <a:lnSpc>
                <a:spcPct val="11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signal coupling functions. </a:t>
            </a:r>
          </a:p>
          <a:p>
            <a:pPr marR="0" lvl="0" algn="l" defTabSz="914400" rtl="0" eaLnBrk="1" fontAlgn="auto" latinLnBrk="0" hangingPunct="1">
              <a:lnSpc>
                <a:spcPct val="110000"/>
              </a:lnSpc>
              <a:spcBef>
                <a:spcPts val="0"/>
              </a:spcBef>
              <a:spcAft>
                <a:spcPts val="600"/>
              </a:spcAft>
              <a:buClrTx/>
              <a:buSzTx/>
              <a:tabLst/>
              <a:defRPr/>
            </a:pPr>
            <a:r>
              <a:rPr kumimoji="0" lang="en-US" sz="2400" b="0" i="0" u="none" strike="noStrike" kern="1200" cap="none" spc="0" normalizeH="0" baseline="0" noProof="0">
                <a:ln>
                  <a:noFill/>
                </a:ln>
                <a:effectLst/>
                <a:uLnTx/>
                <a:uFillTx/>
                <a:latin typeface="Arial "/>
                <a:ea typeface="Lato" pitchFamily="34" charset="-122"/>
                <a:cs typeface="Lato" pitchFamily="34" charset="-120"/>
              </a:rPr>
              <a:t>They allow security equipment to operate from standard mains power while maintaining electrical safety through isolation</a:t>
            </a:r>
            <a:r>
              <a:rPr kumimoji="0" lang="en-US" sz="2000" b="0" i="0" u="none" strike="noStrike" kern="1200" cap="none" spc="0" normalizeH="0" baseline="0" noProof="0">
                <a:ln>
                  <a:noFill/>
                </a:ln>
                <a:effectLst/>
                <a:uLnTx/>
                <a:uFillTx/>
                <a:latin typeface="Arial "/>
                <a:ea typeface="Lato" pitchFamily="34" charset="-122"/>
                <a:cs typeface="Lato" pitchFamily="34" charset="-120"/>
              </a:rPr>
              <a:t>.</a:t>
            </a:r>
            <a:endParaRPr kumimoji="0" lang="en-US" sz="2000" b="0" i="0" u="none" strike="noStrike" kern="1200" cap="none" spc="0" normalizeH="0" baseline="0" noProof="0">
              <a:ln>
                <a:noFill/>
              </a:ln>
              <a:effectLst/>
              <a:uLnTx/>
              <a:uFillTx/>
              <a:latin typeface="Arial "/>
            </a:endParaRPr>
          </a:p>
        </p:txBody>
      </p:sp>
      <p:sp>
        <p:nvSpPr>
          <p:cNvPr id="23" name="Text 14">
            <a:extLst>
              <a:ext uri="{FF2B5EF4-FFF2-40B4-BE49-F238E27FC236}">
                <a16:creationId xmlns:a16="http://schemas.microsoft.com/office/drawing/2014/main" id="{F0394873-9D17-9EF1-7AA1-7067A0BF2E8B}"/>
              </a:ext>
            </a:extLst>
          </p:cNvPr>
          <p:cNvSpPr/>
          <p:nvPr/>
        </p:nvSpPr>
        <p:spPr>
          <a:xfrm>
            <a:off x="343138" y="5913105"/>
            <a:ext cx="13292376" cy="611505"/>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 power supply sections, transformers convert low-voltage AC to lower voltages suitable for electronic circuits, providing inherent protection against power line surges and helping to maintain electrical safety standards required in life safety systems.</a:t>
            </a:r>
            <a:endParaRPr lang="en-US" sz="2400" dirty="0"/>
          </a:p>
        </p:txBody>
      </p:sp>
      <p:sp>
        <p:nvSpPr>
          <p:cNvPr id="22" name="Text 13">
            <a:extLst>
              <a:ext uri="{FF2B5EF4-FFF2-40B4-BE49-F238E27FC236}">
                <a16:creationId xmlns:a16="http://schemas.microsoft.com/office/drawing/2014/main" id="{9F3C5B2A-7CF6-70C0-9D48-C0F6A345F61C}"/>
              </a:ext>
            </a:extLst>
          </p:cNvPr>
          <p:cNvSpPr/>
          <p:nvPr/>
        </p:nvSpPr>
        <p:spPr>
          <a:xfrm>
            <a:off x="343138" y="4553251"/>
            <a:ext cx="13857932" cy="611505"/>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They are critical components in security and fire alarm systems, providing electrical isolation between detection circuits and control equipment while allowing signals to pass. This isolation protects sensitive microcontrollers from electrical noise and potential damage from field wiring faults.</a:t>
            </a:r>
            <a:endParaRPr lang="en-US" sz="2400" dirty="0"/>
          </a:p>
        </p:txBody>
      </p:sp>
    </p:spTree>
    <p:extLst>
      <p:ext uri="{BB962C8B-B14F-4D97-AF65-F5344CB8AC3E}">
        <p14:creationId xmlns:p14="http://schemas.microsoft.com/office/powerpoint/2010/main" val="172764249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name="Slide 37">
    <p:spTree>
      <p:nvGrpSpPr>
        <p:cNvPr id="1" name=""/>
        <p:cNvGrpSpPr/>
        <p:nvPr/>
      </p:nvGrpSpPr>
      <p:grpSpPr>
        <a:xfrm>
          <a:off x="0" y="0"/>
          <a:ext cx="0" cy="0"/>
          <a:chOff x="0" y="0"/>
          <a:chExt cx="0" cy="0"/>
        </a:xfrm>
      </p:grpSpPr>
      <p:sp>
        <p:nvSpPr>
          <p:cNvPr id="2" name="Text 0"/>
          <p:cNvSpPr>
            <a:spLocks/>
          </p:cNvSpPr>
          <p:nvPr/>
        </p:nvSpPr>
        <p:spPr>
          <a:xfrm>
            <a:off x="301224" y="1187746"/>
            <a:ext cx="13899846" cy="646331"/>
          </a:xfrm>
          <a:prstGeom prst="rect">
            <a:avLst/>
          </a:prstGeom>
          <a:noFill/>
          <a:ln/>
        </p:spPr>
        <p:txBody>
          <a:bodyPr wrap="none" lIns="0" tIns="0" rIns="0" bIns="0" rtlCol="0" anchor="t"/>
          <a:lstStyle/>
          <a:p>
            <a:pPr marL="0" indent="0" algn="l">
              <a:lnSpc>
                <a:spcPts val="470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Transformers: Energy transfer devices</a:t>
            </a:r>
            <a:endParaRPr lang="en-US" sz="3600"/>
          </a:p>
        </p:txBody>
      </p:sp>
      <p:grpSp>
        <p:nvGrpSpPr>
          <p:cNvPr id="24" name="Group 23">
            <a:extLst>
              <a:ext uri="{FF2B5EF4-FFF2-40B4-BE49-F238E27FC236}">
                <a16:creationId xmlns:a16="http://schemas.microsoft.com/office/drawing/2014/main" id="{6A6D5026-3CC7-93E5-BD2A-422823BFCBA3}"/>
              </a:ext>
            </a:extLst>
          </p:cNvPr>
          <p:cNvGrpSpPr/>
          <p:nvPr/>
        </p:nvGrpSpPr>
        <p:grpSpPr>
          <a:xfrm>
            <a:off x="476199" y="2385897"/>
            <a:ext cx="13211413" cy="4548068"/>
            <a:chOff x="702231" y="1505069"/>
            <a:chExt cx="13211413" cy="4548068"/>
          </a:xfrm>
        </p:grpSpPr>
        <p:pic>
          <p:nvPicPr>
            <p:cNvPr id="3" name="Image 0" descr="preencoded.png"/>
            <p:cNvPicPr>
              <a:picLocks noChangeAspect="1"/>
            </p:cNvPicPr>
            <p:nvPr/>
          </p:nvPicPr>
          <p:blipFill>
            <a:blip r:embed="rId3"/>
            <a:stretch>
              <a:fillRect/>
            </a:stretch>
          </p:blipFill>
          <p:spPr>
            <a:xfrm>
              <a:off x="3169563" y="1505069"/>
              <a:ext cx="1644848" cy="1101209"/>
            </a:xfrm>
            <a:prstGeom prst="rect">
              <a:avLst/>
            </a:prstGeom>
          </p:spPr>
        </p:pic>
        <p:pic>
          <p:nvPicPr>
            <p:cNvPr id="4" name="Image 1" descr="preencoded.png"/>
            <p:cNvPicPr>
              <a:picLocks noChangeAspect="1"/>
            </p:cNvPicPr>
            <p:nvPr/>
          </p:nvPicPr>
          <p:blipFill>
            <a:blip r:embed="rId4"/>
            <a:stretch>
              <a:fillRect/>
            </a:stretch>
          </p:blipFill>
          <p:spPr>
            <a:xfrm>
              <a:off x="3857625" y="2024063"/>
              <a:ext cx="268724" cy="335994"/>
            </a:xfrm>
            <a:prstGeom prst="rect">
              <a:avLst/>
            </a:prstGeom>
          </p:spPr>
        </p:pic>
        <p:sp>
          <p:nvSpPr>
            <p:cNvPr id="5" name="Text 1"/>
            <p:cNvSpPr/>
            <p:nvPr/>
          </p:nvSpPr>
          <p:spPr>
            <a:xfrm>
              <a:off x="5005507" y="1696164"/>
              <a:ext cx="2959298" cy="298609"/>
            </a:xfrm>
            <a:prstGeom prst="rect">
              <a:avLst/>
            </a:prstGeom>
            <a:noFill/>
            <a:ln/>
          </p:spPr>
          <p:txBody>
            <a:bodyPr wrap="none" lIns="0" tIns="0" rIns="0" bIns="0" rtlCol="0" anchor="t"/>
            <a:lstStyle/>
            <a:p>
              <a:pPr marL="0" indent="0" algn="l">
                <a:lnSpc>
                  <a:spcPts val="23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Electromagnetic coupling</a:t>
              </a:r>
              <a:endParaRPr lang="en-US" sz="2400"/>
            </a:p>
          </p:txBody>
        </p:sp>
        <p:sp>
          <p:nvSpPr>
            <p:cNvPr id="6" name="Text 2"/>
            <p:cNvSpPr/>
            <p:nvPr/>
          </p:nvSpPr>
          <p:spPr>
            <a:xfrm>
              <a:off x="5005507" y="2109430"/>
              <a:ext cx="4269938" cy="305753"/>
            </a:xfrm>
            <a:prstGeom prst="rect">
              <a:avLst/>
            </a:prstGeom>
            <a:noFill/>
            <a:ln/>
          </p:spPr>
          <p:txBody>
            <a:bodyPr wrap="none" lIns="0" tIns="0" rIns="0" bIns="0" rtlCol="0" anchor="t"/>
            <a:lstStyle/>
            <a:p>
              <a:pPr marL="0" indent="0" algn="l">
                <a:lnSpc>
                  <a:spcPts val="24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Energy transfer without direct electrical connection</a:t>
              </a:r>
              <a:endParaRPr lang="en-US" sz="2400"/>
            </a:p>
          </p:txBody>
        </p:sp>
        <p:sp>
          <p:nvSpPr>
            <p:cNvPr id="7" name="Shape 3"/>
            <p:cNvSpPr/>
            <p:nvPr/>
          </p:nvSpPr>
          <p:spPr>
            <a:xfrm>
              <a:off x="4862155" y="2620566"/>
              <a:ext cx="9051488" cy="11430"/>
            </a:xfrm>
            <a:prstGeom prst="roundRect">
              <a:avLst>
                <a:gd name="adj" fmla="val 702377"/>
              </a:avLst>
            </a:prstGeom>
            <a:solidFill>
              <a:srgbClr val="CBCBCC"/>
            </a:solidFill>
            <a:ln/>
          </p:spPr>
          <p:txBody>
            <a:bodyPr/>
            <a:lstStyle/>
            <a:p>
              <a:endParaRPr lang="en-GB" sz="2000"/>
            </a:p>
          </p:txBody>
        </p:sp>
        <p:pic>
          <p:nvPicPr>
            <p:cNvPr id="8" name="Image 2" descr="preencoded.png"/>
            <p:cNvPicPr>
              <a:picLocks noChangeAspect="1"/>
            </p:cNvPicPr>
            <p:nvPr/>
          </p:nvPicPr>
          <p:blipFill>
            <a:blip r:embed="rId5"/>
            <a:stretch>
              <a:fillRect/>
            </a:stretch>
          </p:blipFill>
          <p:spPr>
            <a:xfrm>
              <a:off x="2347079" y="2654022"/>
              <a:ext cx="3289816" cy="1101209"/>
            </a:xfrm>
            <a:prstGeom prst="rect">
              <a:avLst/>
            </a:prstGeom>
          </p:spPr>
        </p:pic>
        <p:pic>
          <p:nvPicPr>
            <p:cNvPr id="9" name="Image 3" descr="preencoded.png"/>
            <p:cNvPicPr>
              <a:picLocks noChangeAspect="1"/>
            </p:cNvPicPr>
            <p:nvPr/>
          </p:nvPicPr>
          <p:blipFill>
            <a:blip r:embed="rId6"/>
            <a:stretch>
              <a:fillRect/>
            </a:stretch>
          </p:blipFill>
          <p:spPr>
            <a:xfrm>
              <a:off x="3857625" y="3036570"/>
              <a:ext cx="268724" cy="335994"/>
            </a:xfrm>
            <a:prstGeom prst="rect">
              <a:avLst/>
            </a:prstGeom>
          </p:spPr>
        </p:pic>
        <p:sp>
          <p:nvSpPr>
            <p:cNvPr id="10" name="Text 4"/>
            <p:cNvSpPr/>
            <p:nvPr/>
          </p:nvSpPr>
          <p:spPr>
            <a:xfrm>
              <a:off x="5827990" y="2845118"/>
              <a:ext cx="2649736" cy="298609"/>
            </a:xfrm>
            <a:prstGeom prst="rect">
              <a:avLst/>
            </a:prstGeom>
            <a:noFill/>
            <a:ln/>
          </p:spPr>
          <p:txBody>
            <a:bodyPr wrap="none" lIns="0" tIns="0" rIns="0" bIns="0" rtlCol="0" anchor="t"/>
            <a:lstStyle/>
            <a:p>
              <a:pPr marL="0" indent="0" algn="l">
                <a:lnSpc>
                  <a:spcPts val="23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Voltage transformation</a:t>
              </a:r>
              <a:endParaRPr lang="en-US" sz="2400"/>
            </a:p>
          </p:txBody>
        </p:sp>
        <p:sp>
          <p:nvSpPr>
            <p:cNvPr id="11" name="Text 5"/>
            <p:cNvSpPr/>
            <p:nvPr/>
          </p:nvSpPr>
          <p:spPr>
            <a:xfrm>
              <a:off x="5827990" y="3258383"/>
              <a:ext cx="3017044" cy="305753"/>
            </a:xfrm>
            <a:prstGeom prst="rect">
              <a:avLst/>
            </a:prstGeom>
            <a:noFill/>
            <a:ln/>
          </p:spPr>
          <p:txBody>
            <a:bodyPr wrap="none" lIns="0" tIns="0" rIns="0" bIns="0" rtlCol="0" anchor="t"/>
            <a:lstStyle/>
            <a:p>
              <a:pPr marL="0" indent="0" algn="l">
                <a:lnSpc>
                  <a:spcPts val="24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Step up or step down voltage levels</a:t>
              </a:r>
              <a:endParaRPr lang="en-US" sz="2400"/>
            </a:p>
          </p:txBody>
        </p:sp>
        <p:sp>
          <p:nvSpPr>
            <p:cNvPr id="12" name="Shape 6"/>
            <p:cNvSpPr/>
            <p:nvPr/>
          </p:nvSpPr>
          <p:spPr>
            <a:xfrm>
              <a:off x="5684639" y="3769519"/>
              <a:ext cx="8229005" cy="11430"/>
            </a:xfrm>
            <a:prstGeom prst="roundRect">
              <a:avLst>
                <a:gd name="adj" fmla="val 702377"/>
              </a:avLst>
            </a:prstGeom>
            <a:solidFill>
              <a:srgbClr val="CBCBCC"/>
            </a:solidFill>
            <a:ln/>
          </p:spPr>
          <p:txBody>
            <a:bodyPr/>
            <a:lstStyle/>
            <a:p>
              <a:endParaRPr lang="en-GB" sz="2000"/>
            </a:p>
          </p:txBody>
        </p:sp>
        <p:pic>
          <p:nvPicPr>
            <p:cNvPr id="13" name="Image 4" descr="preencoded.png"/>
            <p:cNvPicPr>
              <a:picLocks noChangeAspect="1"/>
            </p:cNvPicPr>
            <p:nvPr/>
          </p:nvPicPr>
          <p:blipFill>
            <a:blip r:embed="rId7"/>
            <a:stretch>
              <a:fillRect/>
            </a:stretch>
          </p:blipFill>
          <p:spPr>
            <a:xfrm>
              <a:off x="1524595" y="3802975"/>
              <a:ext cx="4934783" cy="1101209"/>
            </a:xfrm>
            <a:prstGeom prst="rect">
              <a:avLst/>
            </a:prstGeom>
          </p:spPr>
        </p:pic>
        <p:sp>
          <p:nvSpPr>
            <p:cNvPr id="14" name="Text 7"/>
            <p:cNvSpPr/>
            <p:nvPr/>
          </p:nvSpPr>
          <p:spPr>
            <a:xfrm>
              <a:off x="3857506" y="4185523"/>
              <a:ext cx="268724" cy="335994"/>
            </a:xfrm>
            <a:prstGeom prst="rect">
              <a:avLst/>
            </a:prstGeom>
            <a:noFill/>
            <a:ln/>
          </p:spPr>
          <p:txBody>
            <a:bodyPr wrap="none" lIns="0" tIns="0" rIns="0" bIns="0" rtlCol="0" anchor="t"/>
            <a:lstStyle/>
            <a:p>
              <a:pPr marL="0" indent="0" algn="ctr">
                <a:lnSpc>
                  <a:spcPts val="3350"/>
                </a:lnSpc>
                <a:buNone/>
              </a:pPr>
              <a:r>
                <a:rPr lang="en-US" sz="2000" b="1">
                  <a:solidFill>
                    <a:srgbClr val="000000"/>
                  </a:solidFill>
                  <a:latin typeface="Arial" panose="020B0604020202020204" pitchFamily="34" charset="0"/>
                  <a:ea typeface="Arial Black Bold" pitchFamily="34" charset="-122"/>
                  <a:cs typeface="Arial" panose="020B0604020202020204" pitchFamily="34" charset="0"/>
                </a:rPr>
                <a:t>3</a:t>
              </a:r>
              <a:endParaRPr lang="en-US" sz="2000"/>
            </a:p>
          </p:txBody>
        </p:sp>
        <p:sp>
          <p:nvSpPr>
            <p:cNvPr id="15" name="Text 8"/>
            <p:cNvSpPr/>
            <p:nvPr/>
          </p:nvSpPr>
          <p:spPr>
            <a:xfrm>
              <a:off x="6650474" y="3994071"/>
              <a:ext cx="2389227" cy="298609"/>
            </a:xfrm>
            <a:prstGeom prst="rect">
              <a:avLst/>
            </a:prstGeom>
            <a:noFill/>
            <a:ln/>
          </p:spPr>
          <p:txBody>
            <a:bodyPr wrap="none" lIns="0" tIns="0" rIns="0" bIns="0" rtlCol="0" anchor="t"/>
            <a:lstStyle/>
            <a:p>
              <a:pPr marL="0" indent="0" algn="l">
                <a:lnSpc>
                  <a:spcPts val="2350"/>
                </a:lnSpc>
                <a:buNone/>
              </a:pPr>
              <a:r>
                <a:rPr lang="en-US" sz="2400" b="1" dirty="0">
                  <a:solidFill>
                    <a:srgbClr val="000000"/>
                  </a:solidFill>
                  <a:latin typeface="Arial" panose="020B0604020202020204" pitchFamily="34" charset="0"/>
                  <a:ea typeface="Arial Black Bold" pitchFamily="34" charset="-122"/>
                  <a:cs typeface="Arial" panose="020B0604020202020204" pitchFamily="34" charset="0"/>
                </a:rPr>
                <a:t>Electrical isolation</a:t>
              </a:r>
              <a:endParaRPr lang="en-US" sz="2400" dirty="0"/>
            </a:p>
          </p:txBody>
        </p:sp>
        <p:sp>
          <p:nvSpPr>
            <p:cNvPr id="16" name="Text 9"/>
            <p:cNvSpPr/>
            <p:nvPr/>
          </p:nvSpPr>
          <p:spPr>
            <a:xfrm>
              <a:off x="6650474" y="4407337"/>
              <a:ext cx="3504962" cy="305753"/>
            </a:xfrm>
            <a:prstGeom prst="rect">
              <a:avLst/>
            </a:prstGeom>
            <a:noFill/>
            <a:ln/>
          </p:spPr>
          <p:txBody>
            <a:bodyPr wrap="none" lIns="0" tIns="0" rIns="0" bIns="0" rtlCol="0" anchor="t"/>
            <a:lstStyle/>
            <a:p>
              <a:pPr marL="0" indent="0" algn="l">
                <a:lnSpc>
                  <a:spcPts val="24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Separate circuits while transferring power</a:t>
              </a:r>
              <a:endParaRPr lang="en-US" sz="2400"/>
            </a:p>
          </p:txBody>
        </p:sp>
        <p:sp>
          <p:nvSpPr>
            <p:cNvPr id="17" name="Shape 10"/>
            <p:cNvSpPr/>
            <p:nvPr/>
          </p:nvSpPr>
          <p:spPr>
            <a:xfrm>
              <a:off x="6507123" y="4918472"/>
              <a:ext cx="7406521" cy="11430"/>
            </a:xfrm>
            <a:prstGeom prst="roundRect">
              <a:avLst>
                <a:gd name="adj" fmla="val 702377"/>
              </a:avLst>
            </a:prstGeom>
            <a:solidFill>
              <a:srgbClr val="CBCBCC"/>
            </a:solidFill>
            <a:ln/>
          </p:spPr>
          <p:txBody>
            <a:bodyPr/>
            <a:lstStyle/>
            <a:p>
              <a:endParaRPr lang="en-GB" sz="2000"/>
            </a:p>
          </p:txBody>
        </p:sp>
        <p:pic>
          <p:nvPicPr>
            <p:cNvPr id="18" name="Image 5" descr="preencoded.png"/>
            <p:cNvPicPr>
              <a:picLocks noChangeAspect="1"/>
            </p:cNvPicPr>
            <p:nvPr/>
          </p:nvPicPr>
          <p:blipFill>
            <a:blip r:embed="rId8"/>
            <a:stretch>
              <a:fillRect/>
            </a:stretch>
          </p:blipFill>
          <p:spPr>
            <a:xfrm>
              <a:off x="702231" y="4951928"/>
              <a:ext cx="6579632" cy="1101209"/>
            </a:xfrm>
            <a:prstGeom prst="rect">
              <a:avLst/>
            </a:prstGeom>
          </p:spPr>
        </p:pic>
        <p:pic>
          <p:nvPicPr>
            <p:cNvPr id="19" name="Image 6" descr="preencoded.png"/>
            <p:cNvPicPr>
              <a:picLocks noChangeAspect="1"/>
            </p:cNvPicPr>
            <p:nvPr/>
          </p:nvPicPr>
          <p:blipFill>
            <a:blip r:embed="rId9"/>
            <a:stretch>
              <a:fillRect/>
            </a:stretch>
          </p:blipFill>
          <p:spPr>
            <a:xfrm>
              <a:off x="3857625" y="5334476"/>
              <a:ext cx="268724" cy="335994"/>
            </a:xfrm>
            <a:prstGeom prst="rect">
              <a:avLst/>
            </a:prstGeom>
          </p:spPr>
        </p:pic>
        <p:sp>
          <p:nvSpPr>
            <p:cNvPr id="20" name="Text 11"/>
            <p:cNvSpPr/>
            <p:nvPr/>
          </p:nvSpPr>
          <p:spPr>
            <a:xfrm>
              <a:off x="7472958" y="5143024"/>
              <a:ext cx="2389227" cy="298609"/>
            </a:xfrm>
            <a:prstGeom prst="rect">
              <a:avLst/>
            </a:prstGeom>
            <a:noFill/>
            <a:ln/>
          </p:spPr>
          <p:txBody>
            <a:bodyPr wrap="none" lIns="0" tIns="0" rIns="0" bIns="0" rtlCol="0" anchor="t"/>
            <a:lstStyle/>
            <a:p>
              <a:pPr marL="0" indent="0" algn="l">
                <a:lnSpc>
                  <a:spcPts val="23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Impedance matching</a:t>
              </a:r>
              <a:endParaRPr lang="en-US" sz="2400"/>
            </a:p>
          </p:txBody>
        </p:sp>
        <p:sp>
          <p:nvSpPr>
            <p:cNvPr id="21" name="Text 12"/>
            <p:cNvSpPr/>
            <p:nvPr/>
          </p:nvSpPr>
          <p:spPr>
            <a:xfrm>
              <a:off x="7472958" y="5556290"/>
              <a:ext cx="3451741" cy="305753"/>
            </a:xfrm>
            <a:prstGeom prst="rect">
              <a:avLst/>
            </a:prstGeom>
            <a:noFill/>
            <a:ln/>
          </p:spPr>
          <p:txBody>
            <a:bodyPr wrap="none" lIns="0" tIns="0" rIns="0" bIns="0" rtlCol="0" anchor="t"/>
            <a:lstStyle/>
            <a:p>
              <a:pPr marL="0" indent="0" algn="l">
                <a:lnSpc>
                  <a:spcPts val="2400"/>
                </a:lnSpc>
                <a:buNone/>
              </a:pPr>
              <a:r>
                <a:rPr lang="en-US" sz="2400" dirty="0" err="1">
                  <a:solidFill>
                    <a:srgbClr val="000000"/>
                  </a:solidFill>
                  <a:latin typeface="Arial" panose="020B0604020202020204" pitchFamily="34" charset="0"/>
                  <a:ea typeface="Arial Black" pitchFamily="34" charset="-122"/>
                  <a:cs typeface="Arial" panose="020B0604020202020204" pitchFamily="34" charset="0"/>
                </a:rPr>
                <a:t>Optimise</a:t>
              </a:r>
              <a:r>
                <a:rPr lang="en-US" sz="2400" dirty="0">
                  <a:solidFill>
                    <a:srgbClr val="000000"/>
                  </a:solidFill>
                  <a:latin typeface="Arial" panose="020B0604020202020204" pitchFamily="34" charset="0"/>
                  <a:ea typeface="Arial Black" pitchFamily="34" charset="-122"/>
                  <a:cs typeface="Arial" panose="020B0604020202020204" pitchFamily="34" charset="0"/>
                </a:rPr>
                <a:t> power transfer between circuits</a:t>
              </a:r>
              <a:endParaRPr lang="en-US" sz="2400" dirty="0"/>
            </a:p>
          </p:txBody>
        </p:sp>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3E7AE2-8758-A15C-362F-48BAD5913ABD}"/>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A50818E4-154A-2565-90B7-2F96963D7B2F}"/>
              </a:ext>
            </a:extLst>
          </p:cNvPr>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Transformer construction and basic operation</a:t>
            </a:r>
            <a:endParaRPr lang="en-US" sz="3600"/>
          </a:p>
        </p:txBody>
      </p:sp>
      <p:sp>
        <p:nvSpPr>
          <p:cNvPr id="3" name="Text 1">
            <a:extLst>
              <a:ext uri="{FF2B5EF4-FFF2-40B4-BE49-F238E27FC236}">
                <a16:creationId xmlns:a16="http://schemas.microsoft.com/office/drawing/2014/main" id="{16C33182-82CD-9FF1-966E-9C5BB5D1DC9F}"/>
              </a:ext>
            </a:extLst>
          </p:cNvPr>
          <p:cNvSpPr/>
          <p:nvPr/>
        </p:nvSpPr>
        <p:spPr>
          <a:xfrm>
            <a:off x="366709" y="1855083"/>
            <a:ext cx="2832616" cy="353973"/>
          </a:xfrm>
          <a:prstGeom prst="rect">
            <a:avLst/>
          </a:prstGeom>
          <a:noFill/>
          <a:ln/>
        </p:spPr>
        <p:txBody>
          <a:bodyPr wrap="none" lIns="0" tIns="0" rIns="0" bIns="0" rtlCol="0" anchor="t"/>
          <a:lstStyle/>
          <a:p>
            <a:pPr marL="0" indent="0" algn="l">
              <a:lnSpc>
                <a:spcPts val="2750"/>
              </a:lnSpc>
              <a:buNone/>
            </a:pPr>
            <a:r>
              <a:rPr lang="en-US" sz="2400" b="1">
                <a:latin typeface="Arial" panose="020B0604020202020204" pitchFamily="34" charset="0"/>
                <a:ea typeface="Arial Black Bold" pitchFamily="34" charset="-122"/>
                <a:cs typeface="Arial" panose="020B0604020202020204" pitchFamily="34" charset="0"/>
              </a:rPr>
              <a:t>Basic components</a:t>
            </a:r>
            <a:endParaRPr lang="en-US" sz="2400"/>
          </a:p>
        </p:txBody>
      </p:sp>
      <p:sp>
        <p:nvSpPr>
          <p:cNvPr id="9" name="Text 7">
            <a:extLst>
              <a:ext uri="{FF2B5EF4-FFF2-40B4-BE49-F238E27FC236}">
                <a16:creationId xmlns:a16="http://schemas.microsoft.com/office/drawing/2014/main" id="{FA215E5F-74CA-CA02-4FDA-43129E00F620}"/>
              </a:ext>
            </a:extLst>
          </p:cNvPr>
          <p:cNvSpPr/>
          <p:nvPr/>
        </p:nvSpPr>
        <p:spPr>
          <a:xfrm>
            <a:off x="5240128" y="1840564"/>
            <a:ext cx="2832616" cy="353973"/>
          </a:xfrm>
          <a:prstGeom prst="rect">
            <a:avLst/>
          </a:prstGeom>
          <a:noFill/>
          <a:ln/>
        </p:spPr>
        <p:txBody>
          <a:bodyPr wrap="none" lIns="0" tIns="0" rIns="0" bIns="0" rtlCol="0" anchor="t"/>
          <a:lstStyle/>
          <a:p>
            <a:pPr marL="0" indent="0" algn="l">
              <a:lnSpc>
                <a:spcPts val="2750"/>
              </a:lnSpc>
              <a:buNone/>
            </a:pPr>
            <a:r>
              <a:rPr lang="en-US" sz="2400" b="1">
                <a:latin typeface="Arial" panose="020B0604020202020204" pitchFamily="34" charset="0"/>
                <a:ea typeface="Arial Black Bold" pitchFamily="34" charset="-122"/>
                <a:cs typeface="Arial" panose="020B0604020202020204" pitchFamily="34" charset="0"/>
              </a:rPr>
              <a:t>Operating principle</a:t>
            </a:r>
            <a:endParaRPr lang="en-US" sz="2400"/>
          </a:p>
        </p:txBody>
      </p:sp>
      <p:sp>
        <p:nvSpPr>
          <p:cNvPr id="10" name="Text 8">
            <a:extLst>
              <a:ext uri="{FF2B5EF4-FFF2-40B4-BE49-F238E27FC236}">
                <a16:creationId xmlns:a16="http://schemas.microsoft.com/office/drawing/2014/main" id="{22D70F1B-96E3-7285-097E-317E89AF1367}"/>
              </a:ext>
            </a:extLst>
          </p:cNvPr>
          <p:cNvSpPr/>
          <p:nvPr/>
        </p:nvSpPr>
        <p:spPr>
          <a:xfrm>
            <a:off x="5240128" y="2377916"/>
            <a:ext cx="3978950" cy="724853"/>
          </a:xfrm>
          <a:prstGeom prst="rect">
            <a:avLst/>
          </a:prstGeom>
          <a:noFill/>
          <a:ln/>
        </p:spPr>
        <p:txBody>
          <a:bodyPr wrap="square" lIns="0" tIns="0" rIns="0" bIns="0" rtlCol="0" anchor="t"/>
          <a:lstStyle/>
          <a:p>
            <a:pPr marL="0" indent="0" algn="l">
              <a:lnSpc>
                <a:spcPts val="28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The transformer operates on the principle of electromagnetic induction:</a:t>
            </a:r>
            <a:endParaRPr lang="en-US" sz="2400"/>
          </a:p>
        </p:txBody>
      </p:sp>
      <p:sp>
        <p:nvSpPr>
          <p:cNvPr id="15" name="Text 13">
            <a:extLst>
              <a:ext uri="{FF2B5EF4-FFF2-40B4-BE49-F238E27FC236}">
                <a16:creationId xmlns:a16="http://schemas.microsoft.com/office/drawing/2014/main" id="{B0333B0C-01AF-BE74-8721-410B7599F69A}"/>
              </a:ext>
            </a:extLst>
          </p:cNvPr>
          <p:cNvSpPr/>
          <p:nvPr/>
        </p:nvSpPr>
        <p:spPr>
          <a:xfrm>
            <a:off x="9836346" y="1832223"/>
            <a:ext cx="2832616" cy="353973"/>
          </a:xfrm>
          <a:prstGeom prst="rect">
            <a:avLst/>
          </a:prstGeom>
          <a:noFill/>
          <a:ln/>
        </p:spPr>
        <p:txBody>
          <a:bodyPr wrap="none" lIns="0" tIns="0" rIns="0" bIns="0" rtlCol="0" anchor="t"/>
          <a:lstStyle/>
          <a:p>
            <a:pPr marL="0" indent="0" algn="l">
              <a:lnSpc>
                <a:spcPts val="2750"/>
              </a:lnSpc>
              <a:buNone/>
            </a:pPr>
            <a:r>
              <a:rPr lang="en-US" sz="2400" b="1">
                <a:latin typeface="Arial" panose="020B0604020202020204" pitchFamily="34" charset="0"/>
                <a:ea typeface="Arial Black Bold" pitchFamily="34" charset="-122"/>
                <a:cs typeface="Arial" panose="020B0604020202020204" pitchFamily="34" charset="0"/>
              </a:rPr>
              <a:t>Core materials</a:t>
            </a:r>
            <a:endParaRPr lang="en-US" sz="2400"/>
          </a:p>
        </p:txBody>
      </p:sp>
      <p:sp>
        <p:nvSpPr>
          <p:cNvPr id="21" name="Content Placeholder 2">
            <a:extLst>
              <a:ext uri="{FF2B5EF4-FFF2-40B4-BE49-F238E27FC236}">
                <a16:creationId xmlns:a16="http://schemas.microsoft.com/office/drawing/2014/main" id="{90319333-4B8A-8641-3468-8FCC0766C27C}"/>
              </a:ext>
            </a:extLst>
          </p:cNvPr>
          <p:cNvSpPr txBox="1">
            <a:spLocks/>
          </p:cNvSpPr>
          <p:nvPr/>
        </p:nvSpPr>
        <p:spPr>
          <a:xfrm>
            <a:off x="277477" y="2377916"/>
            <a:ext cx="4680106" cy="4140000"/>
          </a:xfrm>
          <a:prstGeom prst="rect">
            <a:avLst/>
          </a:prstGeom>
        </p:spPr>
        <p:txBody>
          <a:bodyPr/>
          <a:lst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a:lstStyle>
          <a:p>
            <a:pPr marL="252000" indent="-252000">
              <a:lnSpc>
                <a:spcPct val="100000"/>
              </a:lnSpc>
              <a:buFont typeface="Arial" panose="020B0604020202020204" pitchFamily="34" charset="0"/>
              <a:buChar char="•"/>
            </a:pPr>
            <a:r>
              <a:rPr lang="en-GB" sz="2400" kern="0" dirty="0"/>
              <a:t>Primary winding: Receives input power</a:t>
            </a:r>
          </a:p>
          <a:p>
            <a:pPr marL="252000" indent="-252000">
              <a:lnSpc>
                <a:spcPct val="100000"/>
              </a:lnSpc>
              <a:buFont typeface="Arial" panose="020B0604020202020204" pitchFamily="34" charset="0"/>
              <a:buChar char="•"/>
            </a:pPr>
            <a:r>
              <a:rPr lang="en-GB" sz="2400" kern="0" dirty="0"/>
              <a:t>Secondary winding: Delivers output power</a:t>
            </a:r>
          </a:p>
          <a:p>
            <a:pPr marL="252000" indent="-252000">
              <a:lnSpc>
                <a:spcPct val="100000"/>
              </a:lnSpc>
              <a:buFont typeface="Arial" panose="020B0604020202020204" pitchFamily="34" charset="0"/>
              <a:buChar char="•"/>
            </a:pPr>
            <a:r>
              <a:rPr lang="en-GB" sz="2400" kern="0" dirty="0"/>
              <a:t>Core: Provides magnetic path between windings</a:t>
            </a:r>
          </a:p>
          <a:p>
            <a:pPr marL="252000" indent="-252000">
              <a:lnSpc>
                <a:spcPct val="100000"/>
              </a:lnSpc>
              <a:buFont typeface="Arial" panose="020B0604020202020204" pitchFamily="34" charset="0"/>
              <a:buChar char="•"/>
            </a:pPr>
            <a:r>
              <a:rPr lang="en-GB" sz="2400" kern="0" dirty="0"/>
              <a:t>Insulation: Prevents electrical contact</a:t>
            </a:r>
          </a:p>
        </p:txBody>
      </p:sp>
      <p:sp>
        <p:nvSpPr>
          <p:cNvPr id="22" name="Content Placeholder 2">
            <a:extLst>
              <a:ext uri="{FF2B5EF4-FFF2-40B4-BE49-F238E27FC236}">
                <a16:creationId xmlns:a16="http://schemas.microsoft.com/office/drawing/2014/main" id="{1FB7C16A-4E74-5984-D050-D5E692CA8D55}"/>
              </a:ext>
            </a:extLst>
          </p:cNvPr>
          <p:cNvSpPr txBox="1">
            <a:spLocks/>
          </p:cNvSpPr>
          <p:nvPr/>
        </p:nvSpPr>
        <p:spPr>
          <a:xfrm>
            <a:off x="5130499" y="3478918"/>
            <a:ext cx="4680106" cy="2615646"/>
          </a:xfrm>
          <a:prstGeom prst="rect">
            <a:avLst/>
          </a:prstGeom>
        </p:spPr>
        <p:txBody>
          <a:bodyPr/>
          <a:lst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a:lstStyle>
          <a:p>
            <a:pPr marL="252000" indent="-252000">
              <a:lnSpc>
                <a:spcPct val="100000"/>
              </a:lnSpc>
              <a:spcAft>
                <a:spcPts val="600"/>
              </a:spcAft>
              <a:buFont typeface="Arial" panose="020B0604020202020204" pitchFamily="34" charset="0"/>
              <a:buChar char="•"/>
            </a:pPr>
            <a:r>
              <a:rPr lang="en-GB" sz="2400" kern="0" dirty="0"/>
              <a:t>AC current in primary creates changing magnetic field</a:t>
            </a:r>
          </a:p>
          <a:p>
            <a:pPr marL="252000" indent="-252000">
              <a:lnSpc>
                <a:spcPct val="100000"/>
              </a:lnSpc>
              <a:spcAft>
                <a:spcPts val="6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Magnetic field couples to secondary through core</a:t>
            </a:r>
          </a:p>
          <a:p>
            <a:pPr marL="252000" indent="-252000">
              <a:lnSpc>
                <a:spcPct val="100000"/>
              </a:lnSpc>
              <a:spcAft>
                <a:spcPts val="6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Changing field induces voltage in secondary</a:t>
            </a:r>
          </a:p>
          <a:p>
            <a:pPr marL="252000" indent="-252000">
              <a:lnSpc>
                <a:spcPct val="100000"/>
              </a:lnSpc>
              <a:spcAft>
                <a:spcPts val="6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Voltage ratio proportional to turns ratio</a:t>
            </a:r>
            <a:endParaRPr lang="en-US" sz="2400" dirty="0"/>
          </a:p>
          <a:p>
            <a:pPr marL="252000" indent="-252000">
              <a:lnSpc>
                <a:spcPct val="100000"/>
              </a:lnSpc>
              <a:buClr>
                <a:srgbClr val="FC4421"/>
              </a:buClr>
              <a:buFont typeface="Arial" panose="020B0604020202020204" pitchFamily="34" charset="0"/>
              <a:buChar char="•"/>
            </a:pPr>
            <a:endParaRPr lang="en-US" sz="1800" dirty="0"/>
          </a:p>
          <a:p>
            <a:pPr marL="252000" indent="-252000">
              <a:lnSpc>
                <a:spcPct val="100000"/>
              </a:lnSpc>
              <a:buClr>
                <a:srgbClr val="FC4421"/>
              </a:buClr>
              <a:buFont typeface="Arial" panose="020B0604020202020204" pitchFamily="34" charset="0"/>
              <a:buChar char="•"/>
            </a:pPr>
            <a:endParaRPr lang="en-US" sz="1800" dirty="0"/>
          </a:p>
          <a:p>
            <a:pPr marL="252000" indent="-252000">
              <a:lnSpc>
                <a:spcPct val="100000"/>
              </a:lnSpc>
              <a:buClr>
                <a:srgbClr val="FC4421"/>
              </a:buClr>
              <a:buFont typeface="Arial" panose="020B0604020202020204" pitchFamily="34" charset="0"/>
              <a:buChar char="•"/>
            </a:pPr>
            <a:endParaRPr lang="en-GB" sz="1800" kern="0" dirty="0"/>
          </a:p>
        </p:txBody>
      </p:sp>
      <p:sp>
        <p:nvSpPr>
          <p:cNvPr id="23" name="Content Placeholder 2">
            <a:extLst>
              <a:ext uri="{FF2B5EF4-FFF2-40B4-BE49-F238E27FC236}">
                <a16:creationId xmlns:a16="http://schemas.microsoft.com/office/drawing/2014/main" id="{E6AA96B0-C6AF-F3BE-C35A-5D06C3EAB6F7}"/>
              </a:ext>
            </a:extLst>
          </p:cNvPr>
          <p:cNvSpPr txBox="1">
            <a:spLocks/>
          </p:cNvSpPr>
          <p:nvPr/>
        </p:nvSpPr>
        <p:spPr>
          <a:xfrm>
            <a:off x="9810605" y="2377916"/>
            <a:ext cx="4289002" cy="2615646"/>
          </a:xfrm>
          <a:prstGeom prst="rect">
            <a:avLst/>
          </a:prstGeom>
        </p:spPr>
        <p:txBody>
          <a:bodyPr/>
          <a:lst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a:lstStyle>
          <a:p>
            <a:pPr marL="252000" indent="-252000">
              <a:lnSpc>
                <a:spcPct val="100000"/>
              </a:lnSpc>
              <a:buFont typeface="Arial" panose="020B0604020202020204" pitchFamily="34" charset="0"/>
              <a:buChar char="•"/>
            </a:pPr>
            <a:r>
              <a:rPr lang="en-GB" sz="2400" kern="0"/>
              <a:t>Laminated silicon steel: Power transformers</a:t>
            </a:r>
          </a:p>
          <a:p>
            <a:pPr marL="252000" indent="-252000">
              <a:lnSpc>
                <a:spcPct val="100000"/>
              </a:lnSpc>
              <a:buFont typeface="Arial" panose="020B0604020202020204" pitchFamily="34" charset="0"/>
              <a:buChar char="•"/>
            </a:pPr>
            <a:r>
              <a:rPr lang="en-US" sz="2400">
                <a:solidFill>
                  <a:srgbClr val="000000"/>
                </a:solidFill>
                <a:latin typeface="Arial" panose="020B0604020202020204" pitchFamily="34" charset="0"/>
                <a:ea typeface="Arial Black" pitchFamily="34" charset="-122"/>
                <a:cs typeface="Arial" panose="020B0604020202020204" pitchFamily="34" charset="0"/>
              </a:rPr>
              <a:t>Ferrite: High-frequency applications</a:t>
            </a:r>
            <a:endParaRPr lang="en-US" sz="2400"/>
          </a:p>
          <a:p>
            <a:pPr marL="252000" indent="-252000">
              <a:lnSpc>
                <a:spcPct val="100000"/>
              </a:lnSpc>
              <a:buFont typeface="Arial" panose="020B0604020202020204" pitchFamily="34" charset="0"/>
              <a:buChar char="•"/>
            </a:pPr>
            <a:r>
              <a:rPr lang="en-US" sz="2400">
                <a:solidFill>
                  <a:srgbClr val="000000"/>
                </a:solidFill>
                <a:latin typeface="Arial" panose="020B0604020202020204" pitchFamily="34" charset="0"/>
                <a:ea typeface="Arial Black" pitchFamily="34" charset="-122"/>
                <a:cs typeface="Arial" panose="020B0604020202020204" pitchFamily="34" charset="0"/>
              </a:rPr>
              <a:t>Air core: Very high frequencies</a:t>
            </a:r>
          </a:p>
          <a:p>
            <a:pPr marL="252000" indent="-252000">
              <a:lnSpc>
                <a:spcPct val="100000"/>
              </a:lnSpc>
              <a:buFont typeface="Arial" panose="020B0604020202020204" pitchFamily="34" charset="0"/>
              <a:buChar char="•"/>
            </a:pPr>
            <a:r>
              <a:rPr lang="en-US" sz="2400">
                <a:solidFill>
                  <a:srgbClr val="000000"/>
                </a:solidFill>
                <a:latin typeface="Arial" panose="020B0604020202020204" pitchFamily="34" charset="0"/>
                <a:ea typeface="Arial Black" pitchFamily="34" charset="-122"/>
                <a:cs typeface="Arial" panose="020B0604020202020204" pitchFamily="34" charset="0"/>
              </a:rPr>
              <a:t>Toroidal: Efficient field containment</a:t>
            </a:r>
            <a:endParaRPr lang="en-US" sz="2400"/>
          </a:p>
          <a:p>
            <a:pPr>
              <a:lnSpc>
                <a:spcPct val="100000"/>
              </a:lnSpc>
              <a:buClr>
                <a:srgbClr val="FC4421"/>
              </a:buClr>
            </a:pPr>
            <a:endParaRPr lang="en-US" sz="1800"/>
          </a:p>
          <a:p>
            <a:pPr marL="252000" indent="-252000">
              <a:lnSpc>
                <a:spcPct val="100000"/>
              </a:lnSpc>
              <a:buClr>
                <a:srgbClr val="FC4421"/>
              </a:buClr>
              <a:buFont typeface="Arial" panose="020B0604020202020204" pitchFamily="34" charset="0"/>
              <a:buChar char="•"/>
            </a:pPr>
            <a:endParaRPr lang="en-GB" sz="1800" kern="0"/>
          </a:p>
          <a:p>
            <a:pPr marL="252000" indent="-252000">
              <a:lnSpc>
                <a:spcPct val="100000"/>
              </a:lnSpc>
              <a:buClr>
                <a:srgbClr val="FC4421"/>
              </a:buClr>
              <a:buFont typeface="Arial" panose="020B0604020202020204" pitchFamily="34" charset="0"/>
              <a:buChar char="•"/>
            </a:pPr>
            <a:endParaRPr lang="en-US" sz="1800"/>
          </a:p>
          <a:p>
            <a:pPr marL="252000" indent="-252000">
              <a:lnSpc>
                <a:spcPct val="100000"/>
              </a:lnSpc>
              <a:buClr>
                <a:srgbClr val="FC4421"/>
              </a:buClr>
              <a:buFont typeface="Arial" panose="020B0604020202020204" pitchFamily="34" charset="0"/>
              <a:buChar char="•"/>
            </a:pPr>
            <a:endParaRPr lang="en-US" sz="1800"/>
          </a:p>
          <a:p>
            <a:pPr marL="252000" indent="-252000">
              <a:lnSpc>
                <a:spcPct val="100000"/>
              </a:lnSpc>
              <a:buClr>
                <a:srgbClr val="FC4421"/>
              </a:buClr>
              <a:buFont typeface="Arial" panose="020B0604020202020204" pitchFamily="34" charset="0"/>
              <a:buChar char="•"/>
            </a:pPr>
            <a:endParaRPr lang="en-GB" sz="1800" kern="0"/>
          </a:p>
        </p:txBody>
      </p:sp>
    </p:spTree>
    <p:extLst>
      <p:ext uri="{BB962C8B-B14F-4D97-AF65-F5344CB8AC3E}">
        <p14:creationId xmlns:p14="http://schemas.microsoft.com/office/powerpoint/2010/main" val="16336500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1314EE-A6BC-AAD2-45B0-D12CE6576761}"/>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50792A8B-D20A-BF87-2B3C-BC19E5883FEA}"/>
              </a:ext>
            </a:extLst>
          </p:cNvPr>
          <p:cNvPicPr>
            <a:picLocks/>
          </p:cNvPicPr>
          <p:nvPr/>
        </p:nvPicPr>
        <p:blipFill>
          <a:blip r:embed="rId3"/>
          <a:stretch>
            <a:fillRect/>
          </a:stretch>
        </p:blipFill>
        <p:spPr>
          <a:xfrm>
            <a:off x="301225" y="1785528"/>
            <a:ext cx="3483404" cy="5217014"/>
          </a:xfrm>
          <a:prstGeom prst="rect">
            <a:avLst/>
          </a:prstGeom>
        </p:spPr>
      </p:pic>
      <p:sp>
        <p:nvSpPr>
          <p:cNvPr id="3" name="Text 0">
            <a:extLst>
              <a:ext uri="{FF2B5EF4-FFF2-40B4-BE49-F238E27FC236}">
                <a16:creationId xmlns:a16="http://schemas.microsoft.com/office/drawing/2014/main" id="{864EF58E-9C9E-5B88-DE3A-53344A11B596}"/>
              </a:ext>
            </a:extLst>
          </p:cNvPr>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460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SI Units and Electrical Symbols</a:t>
            </a:r>
            <a:endParaRPr lang="en-US" sz="3600"/>
          </a:p>
        </p:txBody>
      </p:sp>
      <p:sp>
        <p:nvSpPr>
          <p:cNvPr id="35" name="Shape 32">
            <a:extLst>
              <a:ext uri="{FF2B5EF4-FFF2-40B4-BE49-F238E27FC236}">
                <a16:creationId xmlns:a16="http://schemas.microsoft.com/office/drawing/2014/main" id="{FFC1196D-2018-5BAF-87DF-4A1405A04E44}"/>
              </a:ext>
            </a:extLst>
          </p:cNvPr>
          <p:cNvSpPr/>
          <p:nvPr/>
        </p:nvSpPr>
        <p:spPr>
          <a:xfrm>
            <a:off x="6154936" y="4792266"/>
            <a:ext cx="7806928" cy="543758"/>
          </a:xfrm>
          <a:prstGeom prst="rect">
            <a:avLst/>
          </a:prstGeom>
          <a:solidFill>
            <a:srgbClr val="FFFFFF">
              <a:alpha val="4000"/>
            </a:srgbClr>
          </a:solidFill>
          <a:ln/>
        </p:spPr>
        <p:txBody>
          <a:bodyPr/>
          <a:lstStyle/>
          <a:p>
            <a:endParaRPr lang="en-GB"/>
          </a:p>
        </p:txBody>
      </p:sp>
      <p:sp>
        <p:nvSpPr>
          <p:cNvPr id="40" name="Text 37">
            <a:extLst>
              <a:ext uri="{FF2B5EF4-FFF2-40B4-BE49-F238E27FC236}">
                <a16:creationId xmlns:a16="http://schemas.microsoft.com/office/drawing/2014/main" id="{B9AC7AD6-9048-A864-2BEC-7F53ACA7C605}"/>
              </a:ext>
            </a:extLst>
          </p:cNvPr>
          <p:cNvSpPr>
            <a:spLocks/>
          </p:cNvSpPr>
          <p:nvPr/>
        </p:nvSpPr>
        <p:spPr>
          <a:xfrm>
            <a:off x="4195882" y="2065853"/>
            <a:ext cx="9890232" cy="4710947"/>
          </a:xfrm>
          <a:prstGeom prst="rect">
            <a:avLst/>
          </a:prstGeom>
          <a:noFill/>
          <a:ln/>
        </p:spPr>
        <p:txBody>
          <a:bodyPr wrap="square" lIns="0" tIns="0" rIns="0" bIns="0" rtlCol="0" anchor="t"/>
          <a:lstStyle/>
          <a:p>
            <a:pPr marL="0" indent="0" algn="l">
              <a:lnSpc>
                <a:spcPct val="110000"/>
              </a:lnSpc>
              <a:spcAft>
                <a:spcPts val="1200"/>
              </a:spcAft>
              <a:buNone/>
            </a:pPr>
            <a:r>
              <a:rPr lang="en-US" sz="2400" dirty="0" err="1">
                <a:solidFill>
                  <a:srgbClr val="000000"/>
                </a:solidFill>
                <a:latin typeface="Arial" panose="020B0604020202020204" pitchFamily="34" charset="0"/>
                <a:ea typeface="Arial Black" pitchFamily="34" charset="-122"/>
                <a:cs typeface="Arial" panose="020B0604020202020204" pitchFamily="34" charset="0"/>
              </a:rPr>
              <a:t>Standardised</a:t>
            </a:r>
            <a:r>
              <a:rPr lang="en-US" sz="2400" dirty="0">
                <a:solidFill>
                  <a:srgbClr val="000000"/>
                </a:solidFill>
                <a:latin typeface="Arial" panose="020B0604020202020204" pitchFamily="34" charset="0"/>
                <a:ea typeface="Arial Black" pitchFamily="34" charset="-122"/>
                <a:cs typeface="Arial" panose="020B0604020202020204" pitchFamily="34" charset="0"/>
              </a:rPr>
              <a:t> symbols and units are essential for clear communication in engineering documentation. When designing or maintaining fire and security systems, these symbols appear in schematics, datasheets, and technical manuals.</a:t>
            </a:r>
            <a:endParaRPr lang="en-US" sz="2400" dirty="0"/>
          </a:p>
        </p:txBody>
      </p:sp>
      <p:sp>
        <p:nvSpPr>
          <p:cNvPr id="41" name="Text 38">
            <a:extLst>
              <a:ext uri="{FF2B5EF4-FFF2-40B4-BE49-F238E27FC236}">
                <a16:creationId xmlns:a16="http://schemas.microsoft.com/office/drawing/2014/main" id="{EC2A4624-E44C-6EC9-F0A7-7586E7D33FF9}"/>
              </a:ext>
            </a:extLst>
          </p:cNvPr>
          <p:cNvSpPr/>
          <p:nvPr/>
        </p:nvSpPr>
        <p:spPr>
          <a:xfrm>
            <a:off x="4195882" y="4157960"/>
            <a:ext cx="9765982" cy="906185"/>
          </a:xfrm>
          <a:prstGeom prst="rect">
            <a:avLst/>
          </a:prstGeom>
          <a:noFill/>
          <a:ln/>
        </p:spPr>
        <p:txBody>
          <a:bodyPr wrap="square" lIns="0" tIns="0" rIns="0" bIns="0" rtlCol="0" anchor="t"/>
          <a:lstStyle/>
          <a:p>
            <a:pPr>
              <a:lnSpc>
                <a:spcPct val="110000"/>
              </a:lnSpc>
              <a:spcAft>
                <a:spcPts val="1200"/>
              </a:spcAft>
            </a:pPr>
            <a:r>
              <a:rPr lang="en-US" sz="2400" dirty="0">
                <a:solidFill>
                  <a:srgbClr val="000000"/>
                </a:solidFill>
                <a:latin typeface="Arial" panose="020B0604020202020204" pitchFamily="34" charset="0"/>
                <a:ea typeface="Arial Black" pitchFamily="34" charset="-122"/>
                <a:cs typeface="Arial" panose="020B0604020202020204" pitchFamily="34" charset="0"/>
              </a:rPr>
              <a:t>You need to</a:t>
            </a:r>
            <a:r>
              <a:rPr lang="en-GB" sz="2400" dirty="0">
                <a:solidFill>
                  <a:srgbClr val="000000"/>
                </a:solidFill>
                <a:latin typeface="Arial" panose="020B0604020202020204" pitchFamily="34" charset="0"/>
                <a:ea typeface="Arial Black" pitchFamily="34" charset="-122"/>
                <a:cs typeface="Arial" panose="020B0604020202020204" pitchFamily="34" charset="0"/>
              </a:rPr>
              <a:t> recognise these symbols quickly to troubleshoot systems efficiently</a:t>
            </a:r>
            <a:r>
              <a:rPr lang="en-US" sz="2400" dirty="0">
                <a:solidFill>
                  <a:srgbClr val="000000"/>
                </a:solidFill>
                <a:latin typeface="Arial" panose="020B0604020202020204" pitchFamily="34" charset="0"/>
                <a:ea typeface="Arial Black" pitchFamily="34" charset="-122"/>
                <a:cs typeface="Arial" panose="020B0604020202020204" pitchFamily="34" charset="0"/>
              </a:rPr>
              <a:t>. Using them correctly means that specifications and measurements are understood consistently across different teams and organisations working on the same systems.</a:t>
            </a:r>
            <a:endParaRPr lang="en-US" sz="2400" dirty="0"/>
          </a:p>
        </p:txBody>
      </p:sp>
    </p:spTree>
    <p:extLst>
      <p:ext uri="{BB962C8B-B14F-4D97-AF65-F5344CB8AC3E}">
        <p14:creationId xmlns:p14="http://schemas.microsoft.com/office/powerpoint/2010/main" val="220477886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FA3B84-F396-0674-530E-2DCE7653D009}"/>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9F4D5A54-1C51-576F-ED37-E6B664DE7EB8}"/>
              </a:ext>
            </a:extLst>
          </p:cNvPr>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Transformer construction and basic operation</a:t>
            </a:r>
            <a:endParaRPr lang="en-US" sz="3600"/>
          </a:p>
        </p:txBody>
      </p:sp>
      <p:sp>
        <p:nvSpPr>
          <p:cNvPr id="20" name="Text 18">
            <a:extLst>
              <a:ext uri="{FF2B5EF4-FFF2-40B4-BE49-F238E27FC236}">
                <a16:creationId xmlns:a16="http://schemas.microsoft.com/office/drawing/2014/main" id="{9AE79B42-E641-4F5D-1636-46A017716EB1}"/>
              </a:ext>
            </a:extLst>
          </p:cNvPr>
          <p:cNvSpPr/>
          <p:nvPr/>
        </p:nvSpPr>
        <p:spPr>
          <a:xfrm>
            <a:off x="301224" y="2045407"/>
            <a:ext cx="13262376" cy="724853"/>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 security systems, transformers provide critical isolation between line-voltage circuits and low-voltage control equipment.</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This protects both users and sensitive electronics while enabling reliable power distribution throughout the system.</a:t>
            </a:r>
            <a:endParaRPr lang="en-US" sz="2400" dirty="0"/>
          </a:p>
        </p:txBody>
      </p:sp>
    </p:spTree>
    <p:extLst>
      <p:ext uri="{BB962C8B-B14F-4D97-AF65-F5344CB8AC3E}">
        <p14:creationId xmlns:p14="http://schemas.microsoft.com/office/powerpoint/2010/main" val="42411472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name="Slide 39">
    <p:spTree>
      <p:nvGrpSpPr>
        <p:cNvPr id="1" name=""/>
        <p:cNvGrpSpPr/>
        <p:nvPr/>
      </p:nvGrpSpPr>
      <p:grpSpPr>
        <a:xfrm>
          <a:off x="0" y="0"/>
          <a:ext cx="0" cy="0"/>
          <a:chOff x="0" y="0"/>
          <a:chExt cx="0" cy="0"/>
        </a:xfrm>
      </p:grpSpPr>
      <p:sp>
        <p:nvSpPr>
          <p:cNvPr id="2" name="Text 0"/>
          <p:cNvSpPr>
            <a:spLocks/>
          </p:cNvSpPr>
          <p:nvPr/>
        </p:nvSpPr>
        <p:spPr>
          <a:xfrm>
            <a:off x="365277" y="978410"/>
            <a:ext cx="13899846" cy="646331"/>
          </a:xfrm>
          <a:prstGeom prst="rect">
            <a:avLst/>
          </a:prstGeom>
          <a:noFill/>
          <a:ln/>
        </p:spPr>
        <p:txBody>
          <a:bodyPr wrap="none" lIns="0" tIns="0" rIns="0" bIns="0" rtlCol="0" anchor="t"/>
          <a:lstStyle/>
          <a:p>
            <a:pPr marL="0" indent="0" algn="l">
              <a:lnSpc>
                <a:spcPts val="5550"/>
              </a:lnSpc>
              <a:buNone/>
            </a:pPr>
            <a:r>
              <a:rPr lang="en-US" sz="3600" b="1" dirty="0">
                <a:solidFill>
                  <a:srgbClr val="FC4421"/>
                </a:solidFill>
                <a:latin typeface="Arial" panose="020B0604020202020204" pitchFamily="34" charset="0"/>
                <a:ea typeface="Arial Black Bold" pitchFamily="34" charset="-122"/>
                <a:cs typeface="Arial" panose="020B0604020202020204" pitchFamily="34" charset="0"/>
              </a:rPr>
              <a:t>Transformer applications in security systems</a:t>
            </a:r>
            <a:endParaRPr lang="en-US" sz="3600" dirty="0"/>
          </a:p>
        </p:txBody>
      </p:sp>
      <p:pic>
        <p:nvPicPr>
          <p:cNvPr id="3" name="Image 0" descr="preencoded.png"/>
          <p:cNvPicPr>
            <a:picLocks noChangeAspect="1"/>
          </p:cNvPicPr>
          <p:nvPr/>
        </p:nvPicPr>
        <p:blipFill>
          <a:blip r:embed="rId3"/>
          <a:stretch>
            <a:fillRect/>
          </a:stretch>
        </p:blipFill>
        <p:spPr>
          <a:xfrm>
            <a:off x="212645" y="1781430"/>
            <a:ext cx="566976" cy="566976"/>
          </a:xfrm>
          <a:prstGeom prst="rect">
            <a:avLst/>
          </a:prstGeom>
        </p:spPr>
      </p:pic>
      <p:sp>
        <p:nvSpPr>
          <p:cNvPr id="4" name="Text 1"/>
          <p:cNvSpPr/>
          <p:nvPr/>
        </p:nvSpPr>
        <p:spPr>
          <a:xfrm>
            <a:off x="1013447" y="1844024"/>
            <a:ext cx="2254210"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Power supplies</a:t>
            </a:r>
            <a:endParaRPr lang="en-US" sz="2400"/>
          </a:p>
        </p:txBody>
      </p:sp>
      <p:sp>
        <p:nvSpPr>
          <p:cNvPr id="5" name="Text 2"/>
          <p:cNvSpPr/>
          <p:nvPr/>
        </p:nvSpPr>
        <p:spPr>
          <a:xfrm>
            <a:off x="1016483" y="2383052"/>
            <a:ext cx="2537699" cy="3629025"/>
          </a:xfrm>
          <a:prstGeom prst="rect">
            <a:avLst/>
          </a:prstGeom>
          <a:noFill/>
          <a:ln/>
        </p:spPr>
        <p:txBody>
          <a:bodyPr wrap="squar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Step-down transformers convert 120/240V AC mains to lower voltages (12V, 24V) required by security equipment while providing galvanic isolation from potentially dangerous utility power.</a:t>
            </a:r>
            <a:endParaRPr lang="en-US" sz="2400" dirty="0"/>
          </a:p>
        </p:txBody>
      </p:sp>
      <p:sp>
        <p:nvSpPr>
          <p:cNvPr id="8" name="Text 4"/>
          <p:cNvSpPr/>
          <p:nvPr/>
        </p:nvSpPr>
        <p:spPr>
          <a:xfrm>
            <a:off x="4607347" y="1844024"/>
            <a:ext cx="2254329"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Signal isolation</a:t>
            </a:r>
            <a:endParaRPr lang="en-US" sz="2400"/>
          </a:p>
        </p:txBody>
      </p:sp>
      <p:sp>
        <p:nvSpPr>
          <p:cNvPr id="9" name="Text 5"/>
          <p:cNvSpPr/>
          <p:nvPr/>
        </p:nvSpPr>
        <p:spPr>
          <a:xfrm>
            <a:off x="4607347" y="2334442"/>
            <a:ext cx="2537833" cy="3629025"/>
          </a:xfrm>
          <a:prstGeom prst="rect">
            <a:avLst/>
          </a:prstGeom>
          <a:noFill/>
          <a:ln/>
        </p:spPr>
        <p:txBody>
          <a:bodyPr wrap="squar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Pulse transformers isolate digital communication lines between sensors and control panels, protecting against ground loops and electrical noise that could cause false alarms.</a:t>
            </a:r>
            <a:endParaRPr lang="en-US" sz="2400" dirty="0"/>
          </a:p>
        </p:txBody>
      </p:sp>
      <p:sp>
        <p:nvSpPr>
          <p:cNvPr id="12" name="Text 7"/>
          <p:cNvSpPr/>
          <p:nvPr/>
        </p:nvSpPr>
        <p:spPr>
          <a:xfrm>
            <a:off x="8250674" y="1811655"/>
            <a:ext cx="2537833" cy="708779"/>
          </a:xfrm>
          <a:prstGeom prst="rect">
            <a:avLst/>
          </a:prstGeom>
          <a:noFill/>
          <a:ln/>
        </p:spPr>
        <p:txBody>
          <a:bodyPr wrap="square" lIns="0" tIns="0" rIns="0" bIns="0" rtlCol="0" anchor="t"/>
          <a:lstStyle/>
          <a:p>
            <a:pPr marL="0" indent="0" algn="l">
              <a:lnSpc>
                <a:spcPts val="27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Data communications</a:t>
            </a:r>
            <a:endParaRPr lang="en-US" sz="2400"/>
          </a:p>
        </p:txBody>
      </p:sp>
      <p:sp>
        <p:nvSpPr>
          <p:cNvPr id="13" name="Text 8"/>
          <p:cNvSpPr/>
          <p:nvPr/>
        </p:nvSpPr>
        <p:spPr>
          <a:xfrm>
            <a:off x="8250674" y="2564504"/>
            <a:ext cx="2537833" cy="3266123"/>
          </a:xfrm>
          <a:prstGeom prst="rect">
            <a:avLst/>
          </a:prstGeom>
          <a:noFill/>
          <a:ln/>
        </p:spPr>
        <p:txBody>
          <a:bodyPr wrap="squar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Transformers in network interfaces isolate Ethernet connections to security cameras and access control systems, preventing damage from ground potential differences.</a:t>
            </a:r>
            <a:endParaRPr lang="en-US" sz="2400" dirty="0"/>
          </a:p>
        </p:txBody>
      </p:sp>
      <p:pic>
        <p:nvPicPr>
          <p:cNvPr id="14" name="Image 3" descr="preencoded.png"/>
          <p:cNvPicPr>
            <a:picLocks noChangeAspect="1"/>
          </p:cNvPicPr>
          <p:nvPr/>
        </p:nvPicPr>
        <p:blipFill>
          <a:blip r:embed="rId4"/>
          <a:stretch>
            <a:fillRect/>
          </a:stretch>
        </p:blipFill>
        <p:spPr>
          <a:xfrm>
            <a:off x="11121866" y="1743687"/>
            <a:ext cx="566976" cy="566976"/>
          </a:xfrm>
          <a:prstGeom prst="rect">
            <a:avLst/>
          </a:prstGeom>
        </p:spPr>
      </p:pic>
      <p:sp>
        <p:nvSpPr>
          <p:cNvPr id="15" name="Text 9"/>
          <p:cNvSpPr/>
          <p:nvPr/>
        </p:nvSpPr>
        <p:spPr>
          <a:xfrm>
            <a:off x="11915656" y="1838699"/>
            <a:ext cx="2254329"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Audio circuits</a:t>
            </a:r>
            <a:endParaRPr lang="en-US" sz="2400"/>
          </a:p>
        </p:txBody>
      </p:sp>
      <p:sp>
        <p:nvSpPr>
          <p:cNvPr id="16" name="Text 10"/>
          <p:cNvSpPr/>
          <p:nvPr/>
        </p:nvSpPr>
        <p:spPr>
          <a:xfrm>
            <a:off x="11915656" y="2329117"/>
            <a:ext cx="2537833" cy="2903220"/>
          </a:xfrm>
          <a:prstGeom prst="rect">
            <a:avLst/>
          </a:prstGeom>
          <a:noFill/>
          <a:ln/>
        </p:spPr>
        <p:txBody>
          <a:bodyPr wrap="squar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Audio transformers in intercom and public address systems provide impedance matching and isolation for clear communication during emergency situations.</a:t>
            </a:r>
            <a:endParaRPr lang="en-US" sz="2400" dirty="0"/>
          </a:p>
        </p:txBody>
      </p:sp>
      <p:pic>
        <p:nvPicPr>
          <p:cNvPr id="10" name="Graphic 9" descr="Transfer with solid fill">
            <a:extLst>
              <a:ext uri="{FF2B5EF4-FFF2-40B4-BE49-F238E27FC236}">
                <a16:creationId xmlns:a16="http://schemas.microsoft.com/office/drawing/2014/main" id="{9F5D9BE1-A7D1-ED8B-F402-9D440628119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566660" y="1811655"/>
            <a:ext cx="457200" cy="457200"/>
          </a:xfrm>
          <a:prstGeom prst="rect">
            <a:avLst/>
          </a:prstGeom>
        </p:spPr>
      </p:pic>
      <p:pic>
        <p:nvPicPr>
          <p:cNvPr id="18" name="Graphic 17" descr="Cell Tower outline">
            <a:extLst>
              <a:ext uri="{FF2B5EF4-FFF2-40B4-BE49-F238E27FC236}">
                <a16:creationId xmlns:a16="http://schemas.microsoft.com/office/drawing/2014/main" id="{32F940E7-6A68-B1EA-683E-D45E4AAB00E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926964" y="1781430"/>
            <a:ext cx="566976" cy="566976"/>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BD9DA9-DF8B-47E1-019B-E3EECCDD76C1}"/>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E843F42D-64DB-F02F-05D8-2A4CF32D6F1C}"/>
              </a:ext>
            </a:extLst>
          </p:cNvPr>
          <p:cNvSpPr>
            <a:spLocks/>
          </p:cNvSpPr>
          <p:nvPr/>
        </p:nvSpPr>
        <p:spPr>
          <a:xfrm>
            <a:off x="301225" y="1112590"/>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Transformer applications in security systems</a:t>
            </a:r>
            <a:endParaRPr lang="en-US" sz="3600"/>
          </a:p>
        </p:txBody>
      </p:sp>
      <p:sp>
        <p:nvSpPr>
          <p:cNvPr id="17" name="Text 11">
            <a:extLst>
              <a:ext uri="{FF2B5EF4-FFF2-40B4-BE49-F238E27FC236}">
                <a16:creationId xmlns:a16="http://schemas.microsoft.com/office/drawing/2014/main" id="{61F17558-3145-4DB4-D205-DA4146163B93}"/>
              </a:ext>
            </a:extLst>
          </p:cNvPr>
          <p:cNvSpPr/>
          <p:nvPr/>
        </p:nvSpPr>
        <p:spPr>
          <a:xfrm>
            <a:off x="301225" y="2068232"/>
            <a:ext cx="13490975" cy="725805"/>
          </a:xfrm>
          <a:prstGeom prst="rect">
            <a:avLst/>
          </a:prstGeom>
          <a:noFill/>
          <a:ln/>
        </p:spPr>
        <p:txBody>
          <a:bodyPr wrap="square" lIns="0" tIns="0" rIns="0" bIns="0" rtlCol="0" anchor="t"/>
          <a:lstStyle/>
          <a:p>
            <a:pPr>
              <a:lnSpc>
                <a:spcPct val="110000"/>
              </a:lnSpc>
              <a:spcAft>
                <a:spcPts val="1200"/>
              </a:spcAft>
            </a:pPr>
            <a:r>
              <a:rPr lang="en-US" sz="2400" dirty="0">
                <a:solidFill>
                  <a:srgbClr val="000000"/>
                </a:solidFill>
                <a:latin typeface="Arial" panose="020B0604020202020204" pitchFamily="34" charset="0"/>
                <a:ea typeface="Arial Black" pitchFamily="34" charset="-122"/>
                <a:cs typeface="Arial" panose="020B0604020202020204" pitchFamily="34" charset="0"/>
              </a:rPr>
              <a:t>Transformers </a:t>
            </a:r>
            <a:r>
              <a:rPr lang="en-GB" sz="2400" dirty="0">
                <a:solidFill>
                  <a:srgbClr val="000000"/>
                </a:solidFill>
                <a:latin typeface="Arial" panose="020B0604020202020204" pitchFamily="34" charset="0"/>
                <a:ea typeface="Arial Black" pitchFamily="34" charset="-122"/>
                <a:cs typeface="Arial" panose="020B0604020202020204" pitchFamily="34" charset="0"/>
              </a:rPr>
              <a:t>play a crucial role in maintaining electrical safety and signal integrity in security systems, particularly in installations that span multiple buildings or cover large areas, where ground potential differences can be substantial</a:t>
            </a:r>
            <a:r>
              <a:rPr lang="en-US" sz="2400" dirty="0">
                <a:solidFill>
                  <a:srgbClr val="000000"/>
                </a:solidFill>
                <a:latin typeface="Arial" panose="020B0604020202020204" pitchFamily="34" charset="0"/>
                <a:ea typeface="Arial Black" pitchFamily="34" charset="-122"/>
                <a:cs typeface="Arial" panose="020B0604020202020204" pitchFamily="34" charset="0"/>
              </a:rPr>
              <a:t>.</a:t>
            </a:r>
            <a:endParaRPr lang="en-US" sz="2400" dirty="0"/>
          </a:p>
        </p:txBody>
      </p:sp>
    </p:spTree>
    <p:extLst>
      <p:ext uri="{BB962C8B-B14F-4D97-AF65-F5344CB8AC3E}">
        <p14:creationId xmlns:p14="http://schemas.microsoft.com/office/powerpoint/2010/main" val="111874221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name="Slide 41">
    <p:spTree>
      <p:nvGrpSpPr>
        <p:cNvPr id="1" name=""/>
        <p:cNvGrpSpPr/>
        <p:nvPr/>
      </p:nvGrpSpPr>
      <p:grpSpPr>
        <a:xfrm>
          <a:off x="0" y="0"/>
          <a:ext cx="0" cy="0"/>
          <a:chOff x="0" y="0"/>
          <a:chExt cx="0" cy="0"/>
        </a:xfrm>
      </p:grpSpPr>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Transformer current relationship</a:t>
            </a:r>
            <a:endParaRPr lang="en-US" sz="3600"/>
          </a:p>
        </p:txBody>
      </p:sp>
      <p:grpSp>
        <p:nvGrpSpPr>
          <p:cNvPr id="15" name="Group 14">
            <a:extLst>
              <a:ext uri="{FF2B5EF4-FFF2-40B4-BE49-F238E27FC236}">
                <a16:creationId xmlns:a16="http://schemas.microsoft.com/office/drawing/2014/main" id="{56EECC29-3072-9C5D-0F10-5C76268781E6}"/>
              </a:ext>
            </a:extLst>
          </p:cNvPr>
          <p:cNvGrpSpPr/>
          <p:nvPr/>
        </p:nvGrpSpPr>
        <p:grpSpPr>
          <a:xfrm>
            <a:off x="641450" y="1899047"/>
            <a:ext cx="13042701" cy="2248019"/>
            <a:chOff x="793850" y="1690329"/>
            <a:chExt cx="13042701" cy="2248019"/>
          </a:xfrm>
        </p:grpSpPr>
        <p:sp>
          <p:nvSpPr>
            <p:cNvPr id="3" name="Text 1"/>
            <p:cNvSpPr/>
            <p:nvPr/>
          </p:nvSpPr>
          <p:spPr>
            <a:xfrm>
              <a:off x="793850" y="1690329"/>
              <a:ext cx="4120753" cy="748427"/>
            </a:xfrm>
            <a:prstGeom prst="rect">
              <a:avLst/>
            </a:prstGeom>
            <a:noFill/>
            <a:ln/>
          </p:spPr>
          <p:txBody>
            <a:bodyPr wrap="none" lIns="0" tIns="0" rIns="0" bIns="0" rtlCol="0" anchor="t"/>
            <a:lstStyle/>
            <a:p>
              <a:pPr marL="0" indent="0" algn="ctr">
                <a:lnSpc>
                  <a:spcPts val="5850"/>
                </a:lnSpc>
                <a:buNone/>
              </a:pPr>
              <a:r>
                <a:rPr lang="en-US" sz="5850" b="1">
                  <a:solidFill>
                    <a:srgbClr val="000000"/>
                  </a:solidFill>
                  <a:latin typeface="Arial" panose="020B0604020202020204" pitchFamily="34" charset="0"/>
                  <a:ea typeface="Arial Black Bold" pitchFamily="34" charset="-122"/>
                  <a:cs typeface="Arial" panose="020B0604020202020204" pitchFamily="34" charset="0"/>
                </a:rPr>
                <a:t>1:1</a:t>
              </a:r>
              <a:endParaRPr lang="en-US" sz="5850"/>
            </a:p>
          </p:txBody>
        </p:sp>
        <p:sp>
          <p:nvSpPr>
            <p:cNvPr id="4" name="Text 2"/>
            <p:cNvSpPr/>
            <p:nvPr/>
          </p:nvSpPr>
          <p:spPr>
            <a:xfrm>
              <a:off x="1436549" y="2722125"/>
              <a:ext cx="2835235" cy="354330"/>
            </a:xfrm>
            <a:prstGeom prst="rect">
              <a:avLst/>
            </a:prstGeom>
            <a:noFill/>
            <a:ln/>
          </p:spPr>
          <p:txBody>
            <a:bodyPr wrap="none" lIns="0" tIns="0" rIns="0" bIns="0" rtlCol="0" anchor="t"/>
            <a:lstStyle/>
            <a:p>
              <a:pPr marL="0" indent="0" algn="ctr">
                <a:lnSpc>
                  <a:spcPts val="2750"/>
                </a:lnSpc>
                <a:buNone/>
              </a:pPr>
              <a:r>
                <a:rPr lang="en-US" sz="2200" b="1">
                  <a:solidFill>
                    <a:srgbClr val="000000"/>
                  </a:solidFill>
                  <a:latin typeface="Arial" panose="020B0604020202020204" pitchFamily="34" charset="0"/>
                  <a:ea typeface="Arial Black Bold" pitchFamily="34" charset="-122"/>
                  <a:cs typeface="Arial" panose="020B0604020202020204" pitchFamily="34" charset="0"/>
                </a:rPr>
                <a:t>Equal Turns</a:t>
              </a:r>
              <a:endParaRPr lang="en-US" sz="2200"/>
            </a:p>
          </p:txBody>
        </p:sp>
        <p:sp>
          <p:nvSpPr>
            <p:cNvPr id="5" name="Text 3"/>
            <p:cNvSpPr/>
            <p:nvPr/>
          </p:nvSpPr>
          <p:spPr>
            <a:xfrm>
              <a:off x="793850" y="3212543"/>
              <a:ext cx="4120753" cy="725805"/>
            </a:xfrm>
            <a:prstGeom prst="rect">
              <a:avLst/>
            </a:prstGeom>
            <a:noFill/>
            <a:ln/>
          </p:spPr>
          <p:txBody>
            <a:bodyPr wrap="square" lIns="0" tIns="0" rIns="0" bIns="0" rtlCol="0" anchor="t"/>
            <a:lstStyle/>
            <a:p>
              <a:pPr marL="0" indent="0" algn="ctr">
                <a:lnSpc>
                  <a:spcPts val="28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Same current in both windings (ideal transformer)</a:t>
              </a:r>
              <a:endParaRPr lang="en-US" sz="2000"/>
            </a:p>
          </p:txBody>
        </p:sp>
        <p:sp>
          <p:nvSpPr>
            <p:cNvPr id="6" name="Text 4"/>
            <p:cNvSpPr/>
            <p:nvPr/>
          </p:nvSpPr>
          <p:spPr>
            <a:xfrm>
              <a:off x="5254764" y="1690329"/>
              <a:ext cx="4120872" cy="748427"/>
            </a:xfrm>
            <a:prstGeom prst="rect">
              <a:avLst/>
            </a:prstGeom>
            <a:noFill/>
            <a:ln/>
          </p:spPr>
          <p:txBody>
            <a:bodyPr wrap="none" lIns="0" tIns="0" rIns="0" bIns="0" rtlCol="0" anchor="t"/>
            <a:lstStyle/>
            <a:p>
              <a:pPr marL="0" indent="0" algn="ctr">
                <a:lnSpc>
                  <a:spcPts val="5850"/>
                </a:lnSpc>
                <a:buNone/>
              </a:pPr>
              <a:r>
                <a:rPr lang="en-US" sz="5850" b="1">
                  <a:solidFill>
                    <a:srgbClr val="000000"/>
                  </a:solidFill>
                  <a:latin typeface="Arial" panose="020B0604020202020204" pitchFamily="34" charset="0"/>
                  <a:ea typeface="Arial Black Bold" pitchFamily="34" charset="-122"/>
                  <a:cs typeface="Arial" panose="020B0604020202020204" pitchFamily="34" charset="0"/>
                </a:rPr>
                <a:t>1:2</a:t>
              </a:r>
              <a:endParaRPr lang="en-US" sz="5850"/>
            </a:p>
          </p:txBody>
        </p:sp>
        <p:sp>
          <p:nvSpPr>
            <p:cNvPr id="7" name="Text 5"/>
            <p:cNvSpPr/>
            <p:nvPr/>
          </p:nvSpPr>
          <p:spPr>
            <a:xfrm>
              <a:off x="5897583" y="2722125"/>
              <a:ext cx="2835235" cy="354330"/>
            </a:xfrm>
            <a:prstGeom prst="rect">
              <a:avLst/>
            </a:prstGeom>
            <a:noFill/>
            <a:ln/>
          </p:spPr>
          <p:txBody>
            <a:bodyPr wrap="none" lIns="0" tIns="0" rIns="0" bIns="0" rtlCol="0" anchor="t"/>
            <a:lstStyle/>
            <a:p>
              <a:pPr marL="0" indent="0" algn="ctr">
                <a:lnSpc>
                  <a:spcPts val="2750"/>
                </a:lnSpc>
                <a:buNone/>
              </a:pPr>
              <a:r>
                <a:rPr lang="en-US" sz="2200" b="1">
                  <a:solidFill>
                    <a:srgbClr val="000000"/>
                  </a:solidFill>
                  <a:latin typeface="Arial" panose="020B0604020202020204" pitchFamily="34" charset="0"/>
                  <a:ea typeface="Arial Black Bold" pitchFamily="34" charset="-122"/>
                  <a:cs typeface="Arial" panose="020B0604020202020204" pitchFamily="34" charset="0"/>
                </a:rPr>
                <a:t>Step-Up Ratio</a:t>
              </a:r>
              <a:endParaRPr lang="en-US" sz="2200"/>
            </a:p>
          </p:txBody>
        </p:sp>
        <p:sp>
          <p:nvSpPr>
            <p:cNvPr id="8" name="Text 6"/>
            <p:cNvSpPr/>
            <p:nvPr/>
          </p:nvSpPr>
          <p:spPr>
            <a:xfrm>
              <a:off x="5254764" y="3212543"/>
              <a:ext cx="4120872" cy="362903"/>
            </a:xfrm>
            <a:prstGeom prst="rect">
              <a:avLst/>
            </a:prstGeom>
            <a:noFill/>
            <a:ln/>
          </p:spPr>
          <p:txBody>
            <a:bodyPr wrap="none" lIns="0" tIns="0" rIns="0" bIns="0" rtlCol="0" anchor="t"/>
            <a:lstStyle/>
            <a:p>
              <a:pPr marL="0" indent="0" algn="ctr">
                <a:lnSpc>
                  <a:spcPts val="28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Secondary current half of primary</a:t>
              </a:r>
              <a:endParaRPr lang="en-US" sz="2000"/>
            </a:p>
          </p:txBody>
        </p:sp>
        <p:sp>
          <p:nvSpPr>
            <p:cNvPr id="9" name="Text 7"/>
            <p:cNvSpPr/>
            <p:nvPr/>
          </p:nvSpPr>
          <p:spPr>
            <a:xfrm>
              <a:off x="9715798" y="1690329"/>
              <a:ext cx="4120753" cy="748427"/>
            </a:xfrm>
            <a:prstGeom prst="rect">
              <a:avLst/>
            </a:prstGeom>
            <a:noFill/>
            <a:ln/>
          </p:spPr>
          <p:txBody>
            <a:bodyPr wrap="none" lIns="0" tIns="0" rIns="0" bIns="0" rtlCol="0" anchor="t"/>
            <a:lstStyle/>
            <a:p>
              <a:pPr marL="0" indent="0" algn="ctr">
                <a:lnSpc>
                  <a:spcPts val="5850"/>
                </a:lnSpc>
                <a:buNone/>
              </a:pPr>
              <a:r>
                <a:rPr lang="en-US" sz="5850" b="1">
                  <a:solidFill>
                    <a:srgbClr val="000000"/>
                  </a:solidFill>
                  <a:latin typeface="Arial" panose="020B0604020202020204" pitchFamily="34" charset="0"/>
                  <a:ea typeface="Arial Black Bold" pitchFamily="34" charset="-122"/>
                  <a:cs typeface="Arial" panose="020B0604020202020204" pitchFamily="34" charset="0"/>
                </a:rPr>
                <a:t>2:1</a:t>
              </a:r>
              <a:endParaRPr lang="en-US" sz="5850"/>
            </a:p>
          </p:txBody>
        </p:sp>
        <p:sp>
          <p:nvSpPr>
            <p:cNvPr id="10" name="Text 8"/>
            <p:cNvSpPr/>
            <p:nvPr/>
          </p:nvSpPr>
          <p:spPr>
            <a:xfrm>
              <a:off x="10358498" y="2722125"/>
              <a:ext cx="2835235" cy="354330"/>
            </a:xfrm>
            <a:prstGeom prst="rect">
              <a:avLst/>
            </a:prstGeom>
            <a:noFill/>
            <a:ln/>
          </p:spPr>
          <p:txBody>
            <a:bodyPr wrap="none" lIns="0" tIns="0" rIns="0" bIns="0" rtlCol="0" anchor="t"/>
            <a:lstStyle/>
            <a:p>
              <a:pPr marL="0" indent="0" algn="ctr">
                <a:lnSpc>
                  <a:spcPts val="2750"/>
                </a:lnSpc>
                <a:buNone/>
              </a:pPr>
              <a:r>
                <a:rPr lang="en-US" sz="2200" b="1">
                  <a:solidFill>
                    <a:srgbClr val="000000"/>
                  </a:solidFill>
                  <a:latin typeface="Arial" panose="020B0604020202020204" pitchFamily="34" charset="0"/>
                  <a:ea typeface="Arial Black Bold" pitchFamily="34" charset="-122"/>
                  <a:cs typeface="Arial" panose="020B0604020202020204" pitchFamily="34" charset="0"/>
                </a:rPr>
                <a:t>Step-Down Ratio</a:t>
              </a:r>
              <a:endParaRPr lang="en-US" sz="2200"/>
            </a:p>
          </p:txBody>
        </p:sp>
        <p:sp>
          <p:nvSpPr>
            <p:cNvPr id="11" name="Text 9"/>
            <p:cNvSpPr/>
            <p:nvPr/>
          </p:nvSpPr>
          <p:spPr>
            <a:xfrm>
              <a:off x="9715798" y="3212543"/>
              <a:ext cx="4120753" cy="362903"/>
            </a:xfrm>
            <a:prstGeom prst="rect">
              <a:avLst/>
            </a:prstGeom>
            <a:noFill/>
            <a:ln/>
          </p:spPr>
          <p:txBody>
            <a:bodyPr wrap="none" lIns="0" tIns="0" rIns="0" bIns="0" rtlCol="0" anchor="t"/>
            <a:lstStyle/>
            <a:p>
              <a:pPr marL="0" indent="0" algn="ctr">
                <a:lnSpc>
                  <a:spcPts val="2850"/>
                </a:lnSpc>
                <a:buNone/>
              </a:pPr>
              <a:r>
                <a:rPr lang="en-US" sz="2000">
                  <a:solidFill>
                    <a:srgbClr val="000000"/>
                  </a:solidFill>
                  <a:latin typeface="Arial" panose="020B0604020202020204" pitchFamily="34" charset="0"/>
                  <a:ea typeface="Arial Black" pitchFamily="34" charset="-122"/>
                  <a:cs typeface="Arial" panose="020B0604020202020204" pitchFamily="34" charset="0"/>
                </a:rPr>
                <a:t>Secondary current twice primary</a:t>
              </a:r>
              <a:endParaRPr lang="en-US" sz="2000"/>
            </a:p>
          </p:txBody>
        </p:sp>
      </p:grpSp>
      <p:sp>
        <p:nvSpPr>
          <p:cNvPr id="12" name="Text 10"/>
          <p:cNvSpPr/>
          <p:nvPr/>
        </p:nvSpPr>
        <p:spPr>
          <a:xfrm>
            <a:off x="377964" y="4281369"/>
            <a:ext cx="13588407" cy="1088708"/>
          </a:xfrm>
          <a:prstGeom prst="rect">
            <a:avLst/>
          </a:prstGeom>
          <a:noFill/>
          <a:ln/>
        </p:spPr>
        <p:txBody>
          <a:bodyPr wrap="square" lIns="0" tIns="0" rIns="0" bIns="0" rtlCol="0" anchor="t"/>
          <a:lstStyle/>
          <a:p>
            <a:pPr marL="0" indent="0" algn="l">
              <a:lnSpc>
                <a:spcPct val="110000"/>
              </a:lnSpc>
              <a:spcAft>
                <a:spcPts val="1200"/>
              </a:spcAft>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In an ideal transformer, the relationship between primary and secondary currents is inversely proportional to the turns ratio: Is/Ip = Np/Ns. This reflects the conservation of power across the transformer (P = VI), where power input equals power output in an ideal transformer.</a:t>
            </a:r>
            <a:endParaRPr lang="en-US" sz="2000" dirty="0"/>
          </a:p>
        </p:txBody>
      </p:sp>
      <p:sp>
        <p:nvSpPr>
          <p:cNvPr id="13" name="Text 11"/>
          <p:cNvSpPr/>
          <p:nvPr/>
        </p:nvSpPr>
        <p:spPr>
          <a:xfrm>
            <a:off x="318501" y="5366265"/>
            <a:ext cx="12681220" cy="1088708"/>
          </a:xfrm>
          <a:prstGeom prst="rect">
            <a:avLst/>
          </a:prstGeom>
          <a:noFill/>
          <a:ln/>
        </p:spPr>
        <p:txBody>
          <a:bodyPr wrap="square" lIns="0" tIns="0" rIns="0" bIns="0" rtlCol="0" anchor="t"/>
          <a:lstStyle/>
          <a:p>
            <a:pPr marL="0" indent="0" algn="l">
              <a:lnSpc>
                <a:spcPct val="110000"/>
              </a:lnSpc>
              <a:spcAft>
                <a:spcPts val="1200"/>
              </a:spcAft>
              <a:buNone/>
            </a:pPr>
            <a:r>
              <a:rPr lang="en-US" sz="2000">
                <a:solidFill>
                  <a:srgbClr val="000000"/>
                </a:solidFill>
                <a:latin typeface="Arial" panose="020B0604020202020204" pitchFamily="34" charset="0"/>
                <a:ea typeface="Arial Black" pitchFamily="34" charset="-122"/>
                <a:cs typeface="Arial" panose="020B0604020202020204" pitchFamily="34" charset="0"/>
              </a:rPr>
              <a:t>This principle is critical when designing power supplies for security systems. As voltage is stepped down, available current increases proportionally. For example, a security system drawing 2A at 12V might be powered by a transformer converting 120V AC at 0.2A to 12V AC at 2A, maintaining the same power level while providing a safe, usable voltage.</a:t>
            </a:r>
            <a:endParaRPr lang="en-US" sz="2000"/>
          </a:p>
        </p:txBody>
      </p:sp>
      <p:sp>
        <p:nvSpPr>
          <p:cNvPr id="14" name="Text 12"/>
          <p:cNvSpPr/>
          <p:nvPr/>
        </p:nvSpPr>
        <p:spPr>
          <a:xfrm>
            <a:off x="318501" y="6810732"/>
            <a:ext cx="12437380" cy="362903"/>
          </a:xfrm>
          <a:prstGeom prst="rect">
            <a:avLst/>
          </a:prstGeom>
          <a:noFill/>
          <a:ln/>
        </p:spPr>
        <p:txBody>
          <a:bodyPr wrap="none" lIns="0" tIns="0" rIns="0" bIns="0" rtlCol="0" anchor="t"/>
          <a:lstStyle/>
          <a:p>
            <a:pPr marL="0" indent="0" algn="l">
              <a:lnSpc>
                <a:spcPct val="110000"/>
              </a:lnSpc>
              <a:spcAft>
                <a:spcPts val="1200"/>
              </a:spcAft>
              <a:buNone/>
            </a:pPr>
            <a:r>
              <a:rPr lang="en-US" sz="2000">
                <a:solidFill>
                  <a:srgbClr val="000000"/>
                </a:solidFill>
                <a:latin typeface="Arial" panose="020B0604020202020204" pitchFamily="34" charset="0"/>
                <a:ea typeface="Arial Black" pitchFamily="34" charset="-122"/>
                <a:cs typeface="Arial" panose="020B0604020202020204" pitchFamily="34" charset="0"/>
              </a:rPr>
              <a:t>Understanding this relationship helps engineers specify transformers with adequate current capacity for the connected load.</a:t>
            </a:r>
            <a:endParaRPr lang="en-US" sz="200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name="Slide 42">
    <p:spTree>
      <p:nvGrpSpPr>
        <p:cNvPr id="1" name=""/>
        <p:cNvGrpSpPr/>
        <p:nvPr/>
      </p:nvGrpSpPr>
      <p:grpSpPr>
        <a:xfrm>
          <a:off x="0" y="0"/>
          <a:ext cx="0" cy="0"/>
          <a:chOff x="0" y="0"/>
          <a:chExt cx="0" cy="0"/>
        </a:xfrm>
      </p:grpSpPr>
      <p:pic>
        <p:nvPicPr>
          <p:cNvPr id="9" name="Image 2" descr="preencoded.png"/>
          <p:cNvPicPr>
            <a:picLocks noChangeAspect="1"/>
          </p:cNvPicPr>
          <p:nvPr/>
        </p:nvPicPr>
        <p:blipFill>
          <a:blip r:embed="rId3"/>
          <a:stretch>
            <a:fillRect/>
          </a:stretch>
        </p:blipFill>
        <p:spPr>
          <a:xfrm>
            <a:off x="4965405" y="2207682"/>
            <a:ext cx="4673322" cy="4673322"/>
          </a:xfrm>
          <a:prstGeom prst="rect">
            <a:avLst/>
          </a:prstGeom>
        </p:spPr>
      </p:pic>
      <p:pic>
        <p:nvPicPr>
          <p:cNvPr id="13" name="Image 4" descr="preencoded.png"/>
          <p:cNvPicPr>
            <a:picLocks noChangeAspect="1"/>
          </p:cNvPicPr>
          <p:nvPr/>
        </p:nvPicPr>
        <p:blipFill>
          <a:blip r:embed="rId4"/>
          <a:stretch>
            <a:fillRect/>
          </a:stretch>
        </p:blipFill>
        <p:spPr>
          <a:xfrm>
            <a:off x="4965406" y="2225933"/>
            <a:ext cx="4673322" cy="4673322"/>
          </a:xfrm>
          <a:prstGeom prst="rect">
            <a:avLst/>
          </a:prstGeom>
        </p:spPr>
      </p:pic>
      <p:pic>
        <p:nvPicPr>
          <p:cNvPr id="17" name="Image 5" descr="preencoded.png"/>
          <p:cNvPicPr>
            <a:picLocks noChangeAspect="1"/>
          </p:cNvPicPr>
          <p:nvPr/>
        </p:nvPicPr>
        <p:blipFill>
          <a:blip r:embed="rId5"/>
          <a:stretch>
            <a:fillRect/>
          </a:stretch>
        </p:blipFill>
        <p:spPr>
          <a:xfrm>
            <a:off x="4978479" y="2225933"/>
            <a:ext cx="4673322" cy="4673322"/>
          </a:xfrm>
          <a:prstGeom prst="rect">
            <a:avLst/>
          </a:prstGeom>
        </p:spPr>
      </p:pic>
      <p:sp>
        <p:nvSpPr>
          <p:cNvPr id="2" name="Text 0"/>
          <p:cNvSpPr>
            <a:spLocks/>
          </p:cNvSpPr>
          <p:nvPr/>
        </p:nvSpPr>
        <p:spPr>
          <a:xfrm>
            <a:off x="301224" y="1187746"/>
            <a:ext cx="13899846" cy="646331"/>
          </a:xfrm>
          <a:prstGeom prst="rect">
            <a:avLst/>
          </a:prstGeom>
          <a:noFill/>
          <a:ln/>
        </p:spPr>
        <p:txBody>
          <a:bodyPr wrap="none" lIns="0" tIns="0" rIns="0" bIns="0" rtlCol="0" anchor="t"/>
          <a:lstStyle/>
          <a:p>
            <a:pPr marL="0" indent="0" algn="l">
              <a:lnSpc>
                <a:spcPts val="44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Power in transformers</a:t>
            </a:r>
            <a:endParaRPr lang="en-US" sz="3600"/>
          </a:p>
        </p:txBody>
      </p:sp>
      <p:sp>
        <p:nvSpPr>
          <p:cNvPr id="3" name="Text 1"/>
          <p:cNvSpPr/>
          <p:nvPr/>
        </p:nvSpPr>
        <p:spPr>
          <a:xfrm>
            <a:off x="2546055" y="2609399"/>
            <a:ext cx="2282428" cy="285274"/>
          </a:xfrm>
          <a:prstGeom prst="rect">
            <a:avLst/>
          </a:prstGeom>
          <a:noFill/>
          <a:ln/>
        </p:spPr>
        <p:txBody>
          <a:bodyPr wrap="none" lIns="0" tIns="0" rIns="0" bIns="0" rtlCol="0" anchor="t"/>
          <a:lstStyle/>
          <a:p>
            <a:pPr marL="0" indent="0" algn="r">
              <a:lnSpc>
                <a:spcPts val="220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Input Power</a:t>
            </a:r>
            <a:endParaRPr lang="en-US" sz="2400"/>
          </a:p>
        </p:txBody>
      </p:sp>
      <p:sp>
        <p:nvSpPr>
          <p:cNvPr id="4" name="Text 2"/>
          <p:cNvSpPr/>
          <p:nvPr/>
        </p:nvSpPr>
        <p:spPr>
          <a:xfrm>
            <a:off x="769393" y="3107173"/>
            <a:ext cx="4065627" cy="292179"/>
          </a:xfrm>
          <a:prstGeom prst="rect">
            <a:avLst/>
          </a:prstGeom>
          <a:noFill/>
          <a:ln/>
        </p:spPr>
        <p:txBody>
          <a:bodyPr wrap="none" lIns="0" tIns="0" rIns="0" bIns="0" rtlCol="0" anchor="t"/>
          <a:lstStyle/>
          <a:p>
            <a:pPr marL="0" indent="0" algn="r">
              <a:lnSpc>
                <a:spcPts val="23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Pin = </a:t>
            </a:r>
            <a:r>
              <a:rPr lang="en-US" sz="2400" err="1">
                <a:solidFill>
                  <a:srgbClr val="000000"/>
                </a:solidFill>
                <a:latin typeface="Arial" panose="020B0604020202020204" pitchFamily="34" charset="0"/>
                <a:ea typeface="Arial Black" pitchFamily="34" charset="-122"/>
                <a:cs typeface="Arial" panose="020B0604020202020204" pitchFamily="34" charset="0"/>
              </a:rPr>
              <a:t>Vp</a:t>
            </a:r>
            <a:r>
              <a:rPr lang="en-US" sz="2400">
                <a:solidFill>
                  <a:srgbClr val="000000"/>
                </a:solidFill>
                <a:latin typeface="Arial" panose="020B0604020202020204" pitchFamily="34" charset="0"/>
                <a:ea typeface="Arial Black" pitchFamily="34" charset="-122"/>
                <a:cs typeface="Arial" panose="020B0604020202020204" pitchFamily="34" charset="0"/>
              </a:rPr>
              <a:t> × Ip × cos(φ)</a:t>
            </a:r>
            <a:endParaRPr lang="en-US" sz="2400"/>
          </a:p>
        </p:txBody>
      </p:sp>
      <p:pic>
        <p:nvPicPr>
          <p:cNvPr id="5" name="Image 0" descr="preencoded.png"/>
          <p:cNvPicPr>
            <a:picLocks noChangeAspect="1"/>
          </p:cNvPicPr>
          <p:nvPr/>
        </p:nvPicPr>
        <p:blipFill>
          <a:blip r:embed="rId6"/>
          <a:stretch>
            <a:fillRect/>
          </a:stretch>
        </p:blipFill>
        <p:spPr>
          <a:xfrm>
            <a:off x="4952331" y="2225933"/>
            <a:ext cx="4673322" cy="4673322"/>
          </a:xfrm>
          <a:prstGeom prst="rect">
            <a:avLst/>
          </a:prstGeom>
        </p:spPr>
      </p:pic>
      <p:sp>
        <p:nvSpPr>
          <p:cNvPr id="7" name="Text 3"/>
          <p:cNvSpPr/>
          <p:nvPr/>
        </p:nvSpPr>
        <p:spPr>
          <a:xfrm>
            <a:off x="9528080" y="2552726"/>
            <a:ext cx="2282428" cy="285274"/>
          </a:xfrm>
          <a:prstGeom prst="rect">
            <a:avLst/>
          </a:prstGeom>
          <a:noFill/>
          <a:ln/>
        </p:spPr>
        <p:txBody>
          <a:bodyPr wrap="none" lIns="0" tIns="0" rIns="0" bIns="0" rtlCol="0" anchor="t"/>
          <a:lstStyle/>
          <a:p>
            <a:pPr marL="0" indent="0" algn="l">
              <a:lnSpc>
                <a:spcPts val="220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Power Losses</a:t>
            </a:r>
            <a:endParaRPr lang="en-US" sz="2400"/>
          </a:p>
        </p:txBody>
      </p:sp>
      <p:sp>
        <p:nvSpPr>
          <p:cNvPr id="8" name="Text 4"/>
          <p:cNvSpPr/>
          <p:nvPr/>
        </p:nvSpPr>
        <p:spPr>
          <a:xfrm>
            <a:off x="9523214" y="2994489"/>
            <a:ext cx="4065746" cy="292179"/>
          </a:xfrm>
          <a:prstGeom prst="rect">
            <a:avLst/>
          </a:prstGeom>
          <a:noFill/>
          <a:ln/>
        </p:spPr>
        <p:txBody>
          <a:bodyPr wrap="none" lIns="0" tIns="0" rIns="0" bIns="0" rtlCol="0" anchor="t"/>
          <a:lstStyle/>
          <a:p>
            <a:pPr marL="0" indent="0" algn="l">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Core losses + Copper losses</a:t>
            </a:r>
            <a:br>
              <a:rPr lang="en-US" sz="2400">
                <a:solidFill>
                  <a:srgbClr val="000000"/>
                </a:solidFill>
                <a:latin typeface="Arial" panose="020B0604020202020204" pitchFamily="34" charset="0"/>
                <a:ea typeface="Arial Black" pitchFamily="34" charset="-122"/>
                <a:cs typeface="Arial" panose="020B0604020202020204" pitchFamily="34" charset="0"/>
              </a:rPr>
            </a:br>
            <a:r>
              <a:rPr lang="en-US" sz="2400">
                <a:solidFill>
                  <a:srgbClr val="000000"/>
                </a:solidFill>
                <a:latin typeface="Arial" panose="020B0604020202020204" pitchFamily="34" charset="0"/>
                <a:ea typeface="Arial Black" pitchFamily="34" charset="-122"/>
                <a:cs typeface="Arial" panose="020B0604020202020204" pitchFamily="34" charset="0"/>
              </a:rPr>
              <a:t>                              + Stray losses</a:t>
            </a:r>
            <a:endParaRPr lang="en-US" sz="2400"/>
          </a:p>
        </p:txBody>
      </p:sp>
      <p:sp>
        <p:nvSpPr>
          <p:cNvPr id="11" name="Text 5"/>
          <p:cNvSpPr/>
          <p:nvPr/>
        </p:nvSpPr>
        <p:spPr>
          <a:xfrm>
            <a:off x="9813072" y="5121259"/>
            <a:ext cx="2282428" cy="285274"/>
          </a:xfrm>
          <a:prstGeom prst="rect">
            <a:avLst/>
          </a:prstGeom>
          <a:noFill/>
          <a:ln/>
        </p:spPr>
        <p:txBody>
          <a:bodyPr wrap="none" lIns="0" tIns="0" rIns="0" bIns="0" rtlCol="0" anchor="t"/>
          <a:lstStyle/>
          <a:p>
            <a:pPr marL="0" indent="0" algn="l">
              <a:lnSpc>
                <a:spcPts val="220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Output Power</a:t>
            </a:r>
            <a:endParaRPr lang="en-US" sz="2400"/>
          </a:p>
        </p:txBody>
      </p:sp>
      <p:sp>
        <p:nvSpPr>
          <p:cNvPr id="12" name="Text 6"/>
          <p:cNvSpPr/>
          <p:nvPr/>
        </p:nvSpPr>
        <p:spPr>
          <a:xfrm>
            <a:off x="9813072" y="5522976"/>
            <a:ext cx="4065746" cy="292179"/>
          </a:xfrm>
          <a:prstGeom prst="rect">
            <a:avLst/>
          </a:prstGeom>
          <a:noFill/>
          <a:ln/>
        </p:spPr>
        <p:txBody>
          <a:bodyPr wrap="none" lIns="0" tIns="0" rIns="0" bIns="0" rtlCol="0" anchor="t"/>
          <a:lstStyle/>
          <a:p>
            <a:pPr marL="0" indent="0" algn="l">
              <a:lnSpc>
                <a:spcPts val="23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Pout = Vs × Is × cos(φ)</a:t>
            </a:r>
            <a:endParaRPr lang="en-US" sz="2400"/>
          </a:p>
        </p:txBody>
      </p:sp>
      <p:sp>
        <p:nvSpPr>
          <p:cNvPr id="14" name="Text 7"/>
          <p:cNvSpPr/>
          <p:nvPr/>
        </p:nvSpPr>
        <p:spPr>
          <a:xfrm>
            <a:off x="8146286" y="5543906"/>
            <a:ext cx="273129" cy="341471"/>
          </a:xfrm>
          <a:prstGeom prst="rect">
            <a:avLst/>
          </a:prstGeom>
          <a:noFill/>
          <a:ln/>
        </p:spPr>
        <p:txBody>
          <a:bodyPr wrap="none" lIns="0" tIns="0" rIns="0" bIns="0" rtlCol="0" anchor="t"/>
          <a:lstStyle/>
          <a:p>
            <a:pPr marL="0" indent="0" algn="l">
              <a:lnSpc>
                <a:spcPts val="3400"/>
              </a:lnSpc>
              <a:buNone/>
            </a:pPr>
            <a:r>
              <a:rPr lang="en-US" sz="2150" b="1">
                <a:solidFill>
                  <a:srgbClr val="000000"/>
                </a:solidFill>
                <a:latin typeface="Arial" panose="020B0604020202020204" pitchFamily="34" charset="0"/>
                <a:ea typeface="Arial Black Bold" pitchFamily="34" charset="-122"/>
                <a:cs typeface="Arial" panose="020B0604020202020204" pitchFamily="34" charset="0"/>
              </a:rPr>
              <a:t>3</a:t>
            </a:r>
            <a:endParaRPr lang="en-US" sz="2150"/>
          </a:p>
        </p:txBody>
      </p:sp>
      <p:sp>
        <p:nvSpPr>
          <p:cNvPr id="15" name="Text 8"/>
          <p:cNvSpPr/>
          <p:nvPr/>
        </p:nvSpPr>
        <p:spPr>
          <a:xfrm>
            <a:off x="2396059" y="5111957"/>
            <a:ext cx="2282428" cy="285274"/>
          </a:xfrm>
          <a:prstGeom prst="rect">
            <a:avLst/>
          </a:prstGeom>
          <a:noFill/>
          <a:ln/>
        </p:spPr>
        <p:txBody>
          <a:bodyPr wrap="none" lIns="0" tIns="0" rIns="0" bIns="0" rtlCol="0" anchor="t"/>
          <a:lstStyle/>
          <a:p>
            <a:pPr marL="0" indent="0" algn="r">
              <a:lnSpc>
                <a:spcPts val="220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Efficiency</a:t>
            </a:r>
            <a:endParaRPr lang="en-US" sz="2000"/>
          </a:p>
        </p:txBody>
      </p:sp>
      <p:sp>
        <p:nvSpPr>
          <p:cNvPr id="16" name="Text 9"/>
          <p:cNvSpPr/>
          <p:nvPr/>
        </p:nvSpPr>
        <p:spPr>
          <a:xfrm>
            <a:off x="751582" y="5543906"/>
            <a:ext cx="4065627" cy="292179"/>
          </a:xfrm>
          <a:prstGeom prst="rect">
            <a:avLst/>
          </a:prstGeom>
          <a:noFill/>
          <a:ln/>
        </p:spPr>
        <p:txBody>
          <a:bodyPr wrap="none" lIns="0" tIns="0" rIns="0" bIns="0" rtlCol="0" anchor="t"/>
          <a:lstStyle/>
          <a:p>
            <a:pPr marL="0" indent="0" algn="r">
              <a:lnSpc>
                <a:spcPts val="23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η = Pout / Pin × 100%</a:t>
            </a:r>
            <a:endParaRPr lang="en-US" sz="2400"/>
          </a:p>
        </p:txBody>
      </p:sp>
      <p:pic>
        <p:nvPicPr>
          <p:cNvPr id="18" name="Image 6" descr="preencoded.png"/>
          <p:cNvPicPr>
            <a:picLocks noChangeAspect="1"/>
          </p:cNvPicPr>
          <p:nvPr/>
        </p:nvPicPr>
        <p:blipFill>
          <a:blip r:embed="rId7"/>
          <a:stretch>
            <a:fillRect/>
          </a:stretch>
        </p:blipFill>
        <p:spPr>
          <a:xfrm>
            <a:off x="5836563" y="5202435"/>
            <a:ext cx="273129" cy="341471"/>
          </a:xfrm>
          <a:prstGeom prst="rect">
            <a:avLst/>
          </a:prstGeom>
        </p:spPr>
      </p:pic>
      <p:pic>
        <p:nvPicPr>
          <p:cNvPr id="19" name="Picture 18" descr="preencoded.png">
            <a:extLst>
              <a:ext uri="{FF2B5EF4-FFF2-40B4-BE49-F238E27FC236}">
                <a16:creationId xmlns:a16="http://schemas.microsoft.com/office/drawing/2014/main" id="{205E78B4-40E5-2BDC-F9E6-A3E931C2E302}"/>
              </a:ext>
            </a:extLst>
          </p:cNvPr>
          <p:cNvPicPr>
            <a:picLocks noChangeAspect="1"/>
          </p:cNvPicPr>
          <p:nvPr/>
        </p:nvPicPr>
        <p:blipFill>
          <a:blip r:embed="rId8"/>
          <a:stretch>
            <a:fillRect/>
          </a:stretch>
        </p:blipFill>
        <p:spPr>
          <a:xfrm>
            <a:off x="6107195" y="3090371"/>
            <a:ext cx="266700" cy="314325"/>
          </a:xfrm>
          <a:prstGeom prst="rect">
            <a:avLst/>
          </a:prstGeom>
        </p:spPr>
      </p:pic>
      <p:pic>
        <p:nvPicPr>
          <p:cNvPr id="20" name="Picture 19" descr="preencoded.png">
            <a:extLst>
              <a:ext uri="{FF2B5EF4-FFF2-40B4-BE49-F238E27FC236}">
                <a16:creationId xmlns:a16="http://schemas.microsoft.com/office/drawing/2014/main" id="{8B14AEF1-F7BC-8E30-7CEF-A4FAA1B89B1D}"/>
              </a:ext>
            </a:extLst>
          </p:cNvPr>
          <p:cNvPicPr>
            <a:picLocks noChangeAspect="1"/>
          </p:cNvPicPr>
          <p:nvPr/>
        </p:nvPicPr>
        <p:blipFill>
          <a:blip r:embed="rId9"/>
          <a:stretch>
            <a:fillRect/>
          </a:stretch>
        </p:blipFill>
        <p:spPr>
          <a:xfrm>
            <a:off x="8416761" y="3283572"/>
            <a:ext cx="266700" cy="323850"/>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BE0D29-62DE-591C-D90E-65C96136A9FE}"/>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AC9CEE6F-7853-5C05-6ECF-2F9C4A2D4862}"/>
              </a:ext>
            </a:extLst>
          </p:cNvPr>
          <p:cNvSpPr>
            <a:spLocks/>
          </p:cNvSpPr>
          <p:nvPr/>
        </p:nvSpPr>
        <p:spPr>
          <a:xfrm>
            <a:off x="301225" y="1162694"/>
            <a:ext cx="13899846" cy="646331"/>
          </a:xfrm>
          <a:prstGeom prst="rect">
            <a:avLst/>
          </a:prstGeom>
          <a:noFill/>
          <a:ln/>
        </p:spPr>
        <p:txBody>
          <a:bodyPr wrap="none" lIns="0" tIns="0" rIns="0" bIns="0" rtlCol="0" anchor="t"/>
          <a:lstStyle/>
          <a:p>
            <a:pPr marL="0" indent="0" algn="l">
              <a:lnSpc>
                <a:spcPts val="44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Power in transformers</a:t>
            </a:r>
            <a:endParaRPr lang="en-US" sz="3600"/>
          </a:p>
        </p:txBody>
      </p:sp>
      <p:sp>
        <p:nvSpPr>
          <p:cNvPr id="19" name="Text 10">
            <a:extLst>
              <a:ext uri="{FF2B5EF4-FFF2-40B4-BE49-F238E27FC236}">
                <a16:creationId xmlns:a16="http://schemas.microsoft.com/office/drawing/2014/main" id="{1E539958-B7F9-D628-40BB-0C9370859675}"/>
              </a:ext>
            </a:extLst>
          </p:cNvPr>
          <p:cNvSpPr/>
          <p:nvPr/>
        </p:nvSpPr>
        <p:spPr>
          <a:xfrm>
            <a:off x="301225" y="1955365"/>
            <a:ext cx="13676032" cy="1056100"/>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 real transformers, power losses occur through various mechanisms: core losses from hysteresis and eddy currents in the iron core, there are:</a:t>
            </a:r>
          </a:p>
          <a:p>
            <a:pPr marL="342900" indent="-342900" algn="l">
              <a:lnSpc>
                <a:spcPct val="110000"/>
              </a:lnSpc>
              <a:spcAft>
                <a:spcPts val="12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copper losses from resistance in the windings</a:t>
            </a:r>
          </a:p>
          <a:p>
            <a:pPr marL="342900" indent="-342900" algn="l">
              <a:lnSpc>
                <a:spcPct val="110000"/>
              </a:lnSpc>
              <a:spcAft>
                <a:spcPts val="12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stray losses from leakage flux and capacitive effects.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These losses manifest as heat, which must be managed to prevent overheating.</a:t>
            </a:r>
            <a:br>
              <a:rPr lang="en-US" sz="2400" dirty="0">
                <a:solidFill>
                  <a:srgbClr val="000000"/>
                </a:solidFill>
                <a:latin typeface="Arial" panose="020B0604020202020204" pitchFamily="34" charset="0"/>
                <a:ea typeface="Arial Black" pitchFamily="34" charset="-122"/>
                <a:cs typeface="Arial" panose="020B0604020202020204" pitchFamily="34" charset="0"/>
              </a:rPr>
            </a:br>
            <a:br>
              <a:rPr lang="en-US" sz="2400" dirty="0">
                <a:solidFill>
                  <a:srgbClr val="000000"/>
                </a:solidFill>
                <a:latin typeface="Arial" panose="020B0604020202020204" pitchFamily="34" charset="0"/>
                <a:ea typeface="Arial Black" pitchFamily="34" charset="-122"/>
                <a:cs typeface="Arial" panose="020B0604020202020204" pitchFamily="34" charset="0"/>
              </a:rPr>
            </a:br>
            <a:endParaRPr lang="en-US" sz="2400" dirty="0">
              <a:solidFill>
                <a:srgbClr val="000000"/>
              </a:solidFill>
              <a:latin typeface="Arial" panose="020B0604020202020204" pitchFamily="34" charset="0"/>
              <a:ea typeface="Arial Black" pitchFamily="34" charset="-122"/>
              <a:cs typeface="Arial" panose="020B0604020202020204" pitchFamily="34" charset="0"/>
            </a:endParaRPr>
          </a:p>
          <a:p>
            <a:pPr marL="0" indent="0" algn="l">
              <a:lnSpc>
                <a:spcPct val="110000"/>
              </a:lnSpc>
              <a:spcAft>
                <a:spcPts val="1200"/>
              </a:spcAft>
              <a:buNone/>
            </a:pPr>
            <a:endParaRPr lang="en-US" sz="2400" dirty="0">
              <a:solidFill>
                <a:srgbClr val="000000"/>
              </a:solidFill>
              <a:latin typeface="Arial" panose="020B0604020202020204" pitchFamily="34" charset="0"/>
              <a:ea typeface="Arial Black" pitchFamily="34" charset="-122"/>
              <a:cs typeface="Arial" panose="020B0604020202020204" pitchFamily="34" charset="0"/>
            </a:endParaRPr>
          </a:p>
          <a:p>
            <a:pPr marL="0" indent="0" algn="l">
              <a:lnSpc>
                <a:spcPct val="110000"/>
              </a:lnSpc>
              <a:spcAft>
                <a:spcPts val="1200"/>
              </a:spcAft>
              <a:buNone/>
            </a:pPr>
            <a:endParaRPr lang="en-US" sz="2400" dirty="0">
              <a:solidFill>
                <a:srgbClr val="000000"/>
              </a:solidFill>
              <a:latin typeface="Arial" panose="020B0604020202020204" pitchFamily="34" charset="0"/>
              <a:ea typeface="Arial Black" pitchFamily="34" charset="-122"/>
              <a:cs typeface="Arial" panose="020B0604020202020204" pitchFamily="34" charset="0"/>
            </a:endParaRPr>
          </a:p>
          <a:p>
            <a:pPr marL="0" indent="0" algn="l">
              <a:lnSpc>
                <a:spcPct val="110000"/>
              </a:lnSpc>
              <a:spcAft>
                <a:spcPts val="1200"/>
              </a:spcAft>
              <a:buNone/>
            </a:pPr>
            <a:endParaRPr lang="en-US" sz="2400" dirty="0"/>
          </a:p>
        </p:txBody>
      </p:sp>
      <p:sp>
        <p:nvSpPr>
          <p:cNvPr id="20" name="Text 11">
            <a:extLst>
              <a:ext uri="{FF2B5EF4-FFF2-40B4-BE49-F238E27FC236}">
                <a16:creationId xmlns:a16="http://schemas.microsoft.com/office/drawing/2014/main" id="{86E06C2E-D6B2-3081-E41F-98A3C6AA633F}"/>
              </a:ext>
            </a:extLst>
          </p:cNvPr>
          <p:cNvSpPr/>
          <p:nvPr/>
        </p:nvSpPr>
        <p:spPr>
          <a:xfrm>
            <a:off x="301225" y="4648594"/>
            <a:ext cx="13899846" cy="813406"/>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 security system applications, transformer efficiency affects both operating costs and heat generation.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Higher efficiency transformers run cooler and waste less energy, an important consideration for systems that operate continuously, such as those used in fire detection and building security.</a:t>
            </a:r>
            <a:endParaRPr lang="en-US" sz="2400" dirty="0"/>
          </a:p>
        </p:txBody>
      </p:sp>
    </p:spTree>
    <p:extLst>
      <p:ext uri="{BB962C8B-B14F-4D97-AF65-F5344CB8AC3E}">
        <p14:creationId xmlns:p14="http://schemas.microsoft.com/office/powerpoint/2010/main" val="133961108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name="Slide 43">
    <p:spTree>
      <p:nvGrpSpPr>
        <p:cNvPr id="1" name=""/>
        <p:cNvGrpSpPr/>
        <p:nvPr/>
      </p:nvGrpSpPr>
      <p:grpSpPr>
        <a:xfrm>
          <a:off x="0" y="0"/>
          <a:ext cx="0" cy="0"/>
          <a:chOff x="0" y="0"/>
          <a:chExt cx="0" cy="0"/>
        </a:xfrm>
      </p:grpSpPr>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2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Semiconductor basics</a:t>
            </a:r>
            <a:endParaRPr lang="en-US" sz="3600"/>
          </a:p>
        </p:txBody>
      </p:sp>
      <p:sp>
        <p:nvSpPr>
          <p:cNvPr id="3" name="Shape 1"/>
          <p:cNvSpPr/>
          <p:nvPr/>
        </p:nvSpPr>
        <p:spPr>
          <a:xfrm>
            <a:off x="378619" y="2188143"/>
            <a:ext cx="484346" cy="484346"/>
          </a:xfrm>
          <a:prstGeom prst="roundRect">
            <a:avLst>
              <a:gd name="adj" fmla="val 18667"/>
            </a:avLst>
          </a:prstGeom>
          <a:solidFill>
            <a:srgbClr val="E5E5E6"/>
          </a:solidFill>
          <a:ln w="7620">
            <a:solidFill>
              <a:srgbClr val="CBCBCC"/>
            </a:solidFill>
            <a:prstDash val="solid"/>
          </a:ln>
        </p:spPr>
        <p:txBody>
          <a:bodyPr/>
          <a:lstStyle/>
          <a:p>
            <a:endParaRPr lang="en-GB"/>
          </a:p>
        </p:txBody>
      </p:sp>
      <p:sp>
        <p:nvSpPr>
          <p:cNvPr id="4" name="Text 2"/>
          <p:cNvSpPr/>
          <p:nvPr/>
        </p:nvSpPr>
        <p:spPr>
          <a:xfrm>
            <a:off x="434858" y="2289227"/>
            <a:ext cx="322898" cy="403622"/>
          </a:xfrm>
          <a:prstGeom prst="rect">
            <a:avLst/>
          </a:prstGeom>
          <a:noFill/>
          <a:ln/>
        </p:spPr>
        <p:txBody>
          <a:bodyPr wrap="none" lIns="0" tIns="0" rIns="0" bIns="0" rtlCol="0" anchor="t"/>
          <a:lstStyle/>
          <a:p>
            <a:pPr marL="0" indent="0" algn="ctr">
              <a:lnSpc>
                <a:spcPts val="2500"/>
              </a:lnSpc>
              <a:buNone/>
            </a:pPr>
            <a:r>
              <a:rPr lang="en-US" sz="2500" b="1" dirty="0">
                <a:solidFill>
                  <a:srgbClr val="000000"/>
                </a:solidFill>
                <a:latin typeface="Arial" panose="020B0604020202020204" pitchFamily="34" charset="0"/>
                <a:ea typeface="Arial Black Bold" pitchFamily="34" charset="-122"/>
                <a:cs typeface="Arial" panose="020B0604020202020204" pitchFamily="34" charset="0"/>
              </a:rPr>
              <a:t>1</a:t>
            </a:r>
            <a:endParaRPr lang="en-US" sz="2500" dirty="0"/>
          </a:p>
        </p:txBody>
      </p:sp>
      <p:sp>
        <p:nvSpPr>
          <p:cNvPr id="5" name="Text 3"/>
          <p:cNvSpPr/>
          <p:nvPr/>
        </p:nvSpPr>
        <p:spPr>
          <a:xfrm>
            <a:off x="950952" y="2247066"/>
            <a:ext cx="3495556" cy="672703"/>
          </a:xfrm>
          <a:prstGeom prst="rect">
            <a:avLst/>
          </a:prstGeom>
          <a:noFill/>
          <a:ln/>
        </p:spPr>
        <p:txBody>
          <a:bodyPr wrap="square" lIns="0" tIns="0" rIns="0" bIns="0" rtlCol="0" anchor="t"/>
          <a:lstStyle/>
          <a:p>
            <a:pPr marL="0" indent="0" algn="l">
              <a:lnSpc>
                <a:spcPts val="2600"/>
              </a:lnSpc>
              <a:buNone/>
            </a:pPr>
            <a:r>
              <a:rPr lang="en-US" sz="2400" b="1" dirty="0">
                <a:solidFill>
                  <a:srgbClr val="000000"/>
                </a:solidFill>
                <a:latin typeface="Arial" panose="020B0604020202020204" pitchFamily="34" charset="0"/>
                <a:ea typeface="Arial Black Bold" pitchFamily="34" charset="-122"/>
                <a:cs typeface="Arial" panose="020B0604020202020204" pitchFamily="34" charset="0"/>
              </a:rPr>
              <a:t>Semiconductors vs. Conductors/Insulators</a:t>
            </a:r>
            <a:endParaRPr lang="en-US" sz="2400" dirty="0"/>
          </a:p>
        </p:txBody>
      </p:sp>
      <p:sp>
        <p:nvSpPr>
          <p:cNvPr id="6" name="Text 4"/>
          <p:cNvSpPr/>
          <p:nvPr/>
        </p:nvSpPr>
        <p:spPr>
          <a:xfrm>
            <a:off x="950952" y="3060763"/>
            <a:ext cx="3651528" cy="3443288"/>
          </a:xfrm>
          <a:prstGeom prst="rect">
            <a:avLst/>
          </a:prstGeom>
          <a:noFill/>
          <a:ln/>
        </p:spPr>
        <p:txBody>
          <a:bodyPr wrap="square" lIns="0" tIns="0" rIns="0" bIns="0" rtlCol="0" anchor="t"/>
          <a:lstStyle/>
          <a:p>
            <a:pPr marL="0" indent="0" algn="l">
              <a:lnSpc>
                <a:spcPts val="27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Semiconductors occupy the middle ground between conductors and insulators. They typically have four valence electrons, forming covalent bonds with neighboring atoms. This crystal structure conducts poorly at low temperatures, but conductivity increases with temperature as electrons gain energy and break free from their bonds.</a:t>
            </a:r>
            <a:endParaRPr lang="en-US" sz="2000" dirty="0"/>
          </a:p>
        </p:txBody>
      </p:sp>
      <p:sp>
        <p:nvSpPr>
          <p:cNvPr id="7" name="Shape 5"/>
          <p:cNvSpPr/>
          <p:nvPr/>
        </p:nvSpPr>
        <p:spPr>
          <a:xfrm>
            <a:off x="5254466" y="2208503"/>
            <a:ext cx="484346" cy="484346"/>
          </a:xfrm>
          <a:prstGeom prst="roundRect">
            <a:avLst>
              <a:gd name="adj" fmla="val 18667"/>
            </a:avLst>
          </a:prstGeom>
          <a:solidFill>
            <a:srgbClr val="E5E5E6"/>
          </a:solidFill>
          <a:ln w="7620">
            <a:solidFill>
              <a:srgbClr val="CBCBCC"/>
            </a:solidFill>
            <a:prstDash val="solid"/>
          </a:ln>
        </p:spPr>
        <p:txBody>
          <a:bodyPr/>
          <a:lstStyle/>
          <a:p>
            <a:endParaRPr lang="en-GB"/>
          </a:p>
        </p:txBody>
      </p:sp>
      <p:sp>
        <p:nvSpPr>
          <p:cNvPr id="8" name="Text 6"/>
          <p:cNvSpPr/>
          <p:nvPr/>
        </p:nvSpPr>
        <p:spPr>
          <a:xfrm>
            <a:off x="5335190" y="2317325"/>
            <a:ext cx="322898" cy="403622"/>
          </a:xfrm>
          <a:prstGeom prst="rect">
            <a:avLst/>
          </a:prstGeom>
          <a:noFill/>
          <a:ln/>
        </p:spPr>
        <p:txBody>
          <a:bodyPr wrap="none" lIns="0" tIns="0" rIns="0" bIns="0" rtlCol="0" anchor="t"/>
          <a:lstStyle/>
          <a:p>
            <a:pPr marL="0" indent="0" algn="ctr">
              <a:lnSpc>
                <a:spcPts val="2500"/>
              </a:lnSpc>
              <a:buNone/>
            </a:pPr>
            <a:r>
              <a:rPr lang="en-US" sz="2500" b="1" dirty="0">
                <a:solidFill>
                  <a:srgbClr val="000000"/>
                </a:solidFill>
                <a:latin typeface="Arial" panose="020B0604020202020204" pitchFamily="34" charset="0"/>
                <a:ea typeface="Arial Black Bold" pitchFamily="34" charset="-122"/>
                <a:cs typeface="Arial" panose="020B0604020202020204" pitchFamily="34" charset="0"/>
              </a:rPr>
              <a:t>2</a:t>
            </a:r>
            <a:endParaRPr lang="en-US" sz="2500" dirty="0"/>
          </a:p>
        </p:txBody>
      </p:sp>
      <p:sp>
        <p:nvSpPr>
          <p:cNvPr id="9" name="Text 7"/>
          <p:cNvSpPr/>
          <p:nvPr/>
        </p:nvSpPr>
        <p:spPr>
          <a:xfrm>
            <a:off x="5868233" y="2239209"/>
            <a:ext cx="3495556" cy="672703"/>
          </a:xfrm>
          <a:prstGeom prst="rect">
            <a:avLst/>
          </a:prstGeom>
          <a:noFill/>
          <a:ln/>
        </p:spPr>
        <p:txBody>
          <a:bodyPr wrap="square" lIns="0" tIns="0" rIns="0" bIns="0" rtlCol="0" anchor="t"/>
          <a:lstStyle/>
          <a:p>
            <a:pPr marL="0" indent="0" algn="l">
              <a:lnSpc>
                <a:spcPts val="260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Silicon: The foundation material</a:t>
            </a:r>
            <a:endParaRPr lang="en-US" sz="2400"/>
          </a:p>
        </p:txBody>
      </p:sp>
      <p:sp>
        <p:nvSpPr>
          <p:cNvPr id="10" name="Text 8"/>
          <p:cNvSpPr/>
          <p:nvPr/>
        </p:nvSpPr>
        <p:spPr>
          <a:xfrm>
            <a:off x="5868233" y="3060763"/>
            <a:ext cx="3495556" cy="3098959"/>
          </a:xfrm>
          <a:prstGeom prst="rect">
            <a:avLst/>
          </a:prstGeom>
          <a:noFill/>
          <a:ln/>
        </p:spPr>
        <p:txBody>
          <a:bodyPr wrap="square" lIns="0" tIns="0" rIns="0" bIns="0" rtlCol="0" anchor="t"/>
          <a:lstStyle/>
          <a:p>
            <a:pPr marL="0" indent="0" algn="l">
              <a:lnSpc>
                <a:spcPts val="27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Silicon (Si) is the most widely used semiconductor material due to its abundance, stable properties, and ability to form a high-quality oxide layer. Its four valence electrons create a tetrahedral crystal structure that can be precisely modified through doping processes to create useful electronic devices.</a:t>
            </a:r>
            <a:endParaRPr lang="en-US" sz="2000" dirty="0"/>
          </a:p>
        </p:txBody>
      </p:sp>
      <p:sp>
        <p:nvSpPr>
          <p:cNvPr id="11" name="Shape 9"/>
          <p:cNvSpPr/>
          <p:nvPr/>
        </p:nvSpPr>
        <p:spPr>
          <a:xfrm>
            <a:off x="9663827" y="2147781"/>
            <a:ext cx="484346" cy="484346"/>
          </a:xfrm>
          <a:prstGeom prst="roundRect">
            <a:avLst>
              <a:gd name="adj" fmla="val 18667"/>
            </a:avLst>
          </a:prstGeom>
          <a:solidFill>
            <a:srgbClr val="E5E5E6"/>
          </a:solidFill>
          <a:ln w="7620">
            <a:solidFill>
              <a:srgbClr val="CBCBCC"/>
            </a:solidFill>
            <a:prstDash val="solid"/>
          </a:ln>
        </p:spPr>
        <p:txBody>
          <a:bodyPr/>
          <a:lstStyle/>
          <a:p>
            <a:endParaRPr lang="en-GB"/>
          </a:p>
        </p:txBody>
      </p:sp>
      <p:sp>
        <p:nvSpPr>
          <p:cNvPr id="12" name="Text 10"/>
          <p:cNvSpPr/>
          <p:nvPr/>
        </p:nvSpPr>
        <p:spPr>
          <a:xfrm>
            <a:off x="9744551" y="2268867"/>
            <a:ext cx="322898" cy="403622"/>
          </a:xfrm>
          <a:prstGeom prst="rect">
            <a:avLst/>
          </a:prstGeom>
          <a:noFill/>
          <a:ln/>
        </p:spPr>
        <p:txBody>
          <a:bodyPr wrap="none" lIns="0" tIns="0" rIns="0" bIns="0" rtlCol="0" anchor="t"/>
          <a:lstStyle/>
          <a:p>
            <a:pPr marL="0" indent="0" algn="ctr">
              <a:lnSpc>
                <a:spcPts val="2500"/>
              </a:lnSpc>
              <a:buNone/>
            </a:pPr>
            <a:r>
              <a:rPr lang="en-US" sz="2500" b="1" dirty="0">
                <a:solidFill>
                  <a:srgbClr val="000000"/>
                </a:solidFill>
                <a:latin typeface="Arial" panose="020B0604020202020204" pitchFamily="34" charset="0"/>
                <a:ea typeface="Arial Black Bold" pitchFamily="34" charset="-122"/>
                <a:cs typeface="Arial" panose="020B0604020202020204" pitchFamily="34" charset="0"/>
              </a:rPr>
              <a:t>3</a:t>
            </a:r>
            <a:endParaRPr lang="en-US" sz="2500" dirty="0"/>
          </a:p>
        </p:txBody>
      </p:sp>
      <p:sp>
        <p:nvSpPr>
          <p:cNvPr id="13" name="Text 11"/>
          <p:cNvSpPr/>
          <p:nvPr/>
        </p:nvSpPr>
        <p:spPr>
          <a:xfrm>
            <a:off x="10381536" y="2182785"/>
            <a:ext cx="3495556" cy="672703"/>
          </a:xfrm>
          <a:prstGeom prst="rect">
            <a:avLst/>
          </a:prstGeom>
          <a:noFill/>
          <a:ln/>
        </p:spPr>
        <p:txBody>
          <a:bodyPr wrap="square" lIns="0" tIns="0" rIns="0" bIns="0" rtlCol="0" anchor="t"/>
          <a:lstStyle/>
          <a:p>
            <a:pPr marL="0" indent="0" algn="l">
              <a:lnSpc>
                <a:spcPts val="260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Doping: Creating useful semiconductor types</a:t>
            </a:r>
            <a:endParaRPr lang="en-US" sz="2400"/>
          </a:p>
        </p:txBody>
      </p:sp>
      <p:sp>
        <p:nvSpPr>
          <p:cNvPr id="14" name="Text 12"/>
          <p:cNvSpPr/>
          <p:nvPr/>
        </p:nvSpPr>
        <p:spPr>
          <a:xfrm>
            <a:off x="10381536" y="3060763"/>
            <a:ext cx="3495556" cy="3443288"/>
          </a:xfrm>
          <a:prstGeom prst="rect">
            <a:avLst/>
          </a:prstGeom>
          <a:noFill/>
          <a:ln/>
        </p:spPr>
        <p:txBody>
          <a:bodyPr wrap="square" lIns="0" tIns="0" rIns="0" bIns="0" rtlCol="0" anchor="t"/>
          <a:lstStyle/>
          <a:p>
            <a:pPr marL="0" indent="0" algn="l">
              <a:lnSpc>
                <a:spcPts val="27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Pure semiconductors can be modified by adding impurity atoms (doping): N-type semiconductors contain donor atoms (like phosphorus) that provide extra electrons. P-type semiconductors contain acceptor atoms (like boron) that create "holes" - absence of electrons that behave like positive charges.</a:t>
            </a:r>
            <a:endParaRPr lang="en-US" sz="2000"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ECB764-F1A4-74F0-FF31-22A349E4CF0B}"/>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E5A560C3-2489-B91A-696E-C59E19642AA5}"/>
              </a:ext>
            </a:extLst>
          </p:cNvPr>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2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Semiconductor basics</a:t>
            </a:r>
            <a:endParaRPr lang="en-US" sz="3600"/>
          </a:p>
        </p:txBody>
      </p:sp>
      <p:sp>
        <p:nvSpPr>
          <p:cNvPr id="15" name="Text 13">
            <a:extLst>
              <a:ext uri="{FF2B5EF4-FFF2-40B4-BE49-F238E27FC236}">
                <a16:creationId xmlns:a16="http://schemas.microsoft.com/office/drawing/2014/main" id="{DB9A9B40-BA8D-EE34-7213-737CCC6D14C1}"/>
              </a:ext>
            </a:extLst>
          </p:cNvPr>
          <p:cNvSpPr/>
          <p:nvPr/>
        </p:nvSpPr>
        <p:spPr>
          <a:xfrm>
            <a:off x="387666" y="2106204"/>
            <a:ext cx="13284791" cy="1110978"/>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Understanding semiconductor properties is fundamental to working with electronic components in security systems. </a:t>
            </a:r>
          </a:p>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They can be from simple diodes that protect circuits to complex integrated circuits that process sensor signals and control system responses.</a:t>
            </a:r>
            <a:endParaRPr lang="en-US" sz="2400" dirty="0"/>
          </a:p>
        </p:txBody>
      </p:sp>
    </p:spTree>
    <p:extLst>
      <p:ext uri="{BB962C8B-B14F-4D97-AF65-F5344CB8AC3E}">
        <p14:creationId xmlns:p14="http://schemas.microsoft.com/office/powerpoint/2010/main" val="299059512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name="Slide 46">
    <p:spTree>
      <p:nvGrpSpPr>
        <p:cNvPr id="1" name=""/>
        <p:cNvGrpSpPr/>
        <p:nvPr/>
      </p:nvGrpSpPr>
      <p:grpSpPr>
        <a:xfrm>
          <a:off x="0" y="0"/>
          <a:ext cx="0" cy="0"/>
          <a:chOff x="0" y="0"/>
          <a:chExt cx="0" cy="0"/>
        </a:xfrm>
      </p:grpSpPr>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40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Diode applications in security systems</a:t>
            </a:r>
            <a:endParaRPr lang="en-US" sz="3600"/>
          </a:p>
        </p:txBody>
      </p:sp>
      <p:sp>
        <p:nvSpPr>
          <p:cNvPr id="3" name="Shape 1"/>
          <p:cNvSpPr/>
          <p:nvPr/>
        </p:nvSpPr>
        <p:spPr>
          <a:xfrm>
            <a:off x="773787" y="1883143"/>
            <a:ext cx="6430923" cy="2699192"/>
          </a:xfrm>
          <a:prstGeom prst="roundRect">
            <a:avLst>
              <a:gd name="adj" fmla="val 3951"/>
            </a:avLst>
          </a:prstGeom>
          <a:solidFill>
            <a:srgbClr val="E5E5E6"/>
          </a:solidFill>
          <a:ln w="7620">
            <a:solidFill>
              <a:srgbClr val="CBCBCC"/>
            </a:solidFill>
            <a:prstDash val="solid"/>
          </a:ln>
        </p:spPr>
        <p:txBody>
          <a:bodyPr/>
          <a:lstStyle/>
          <a:p>
            <a:endParaRPr lang="en-GB"/>
          </a:p>
        </p:txBody>
      </p:sp>
      <p:sp>
        <p:nvSpPr>
          <p:cNvPr id="4" name="Text 2"/>
          <p:cNvSpPr/>
          <p:nvPr/>
        </p:nvSpPr>
        <p:spPr>
          <a:xfrm>
            <a:off x="1002387" y="1976019"/>
            <a:ext cx="2763679" cy="345400"/>
          </a:xfrm>
          <a:prstGeom prst="rect">
            <a:avLst/>
          </a:prstGeom>
          <a:noFill/>
          <a:ln/>
        </p:spPr>
        <p:txBody>
          <a:bodyPr wrap="none" lIns="0" tIns="0" rIns="0" bIns="0" rtlCol="0" anchor="t"/>
          <a:lstStyle/>
          <a:p>
            <a:pPr marL="0" indent="0" algn="l">
              <a:lnSpc>
                <a:spcPts val="270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Rectification</a:t>
            </a:r>
            <a:endParaRPr lang="en-US" sz="2400"/>
          </a:p>
        </p:txBody>
      </p:sp>
      <p:sp>
        <p:nvSpPr>
          <p:cNvPr id="5" name="Text 3"/>
          <p:cNvSpPr/>
          <p:nvPr/>
        </p:nvSpPr>
        <p:spPr>
          <a:xfrm>
            <a:off x="1002387" y="2371297"/>
            <a:ext cx="5973723" cy="1414939"/>
          </a:xfrm>
          <a:prstGeom prst="rect">
            <a:avLst/>
          </a:prstGeom>
          <a:noFill/>
          <a:ln/>
        </p:spPr>
        <p:txBody>
          <a:bodyPr wrap="square" lIns="0" tIns="0" rIns="0" bIns="0" rtlCol="0" anchor="t"/>
          <a:lstStyle/>
          <a:p>
            <a:pPr marL="0" indent="0" algn="l">
              <a:lnSpc>
                <a:spcPts val="27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Diodes convert AC to DC in power supplies for control panels and sensors. In bridge rectifier configurations, four diodes convert both halves of the AC cycle to DC, providing efficient power conversion for system operation.</a:t>
            </a:r>
            <a:endParaRPr lang="en-US" sz="2400" dirty="0"/>
          </a:p>
        </p:txBody>
      </p:sp>
      <p:sp>
        <p:nvSpPr>
          <p:cNvPr id="6" name="Shape 4"/>
          <p:cNvSpPr/>
          <p:nvPr/>
        </p:nvSpPr>
        <p:spPr>
          <a:xfrm>
            <a:off x="7425690" y="1864400"/>
            <a:ext cx="6430923" cy="2699192"/>
          </a:xfrm>
          <a:prstGeom prst="roundRect">
            <a:avLst>
              <a:gd name="adj" fmla="val 3951"/>
            </a:avLst>
          </a:prstGeom>
          <a:solidFill>
            <a:srgbClr val="E5E5E6"/>
          </a:solidFill>
          <a:ln w="7620">
            <a:solidFill>
              <a:srgbClr val="CBCBCC"/>
            </a:solidFill>
            <a:prstDash val="solid"/>
          </a:ln>
        </p:spPr>
        <p:txBody>
          <a:bodyPr/>
          <a:lstStyle/>
          <a:p>
            <a:endParaRPr lang="en-GB"/>
          </a:p>
        </p:txBody>
      </p:sp>
      <p:sp>
        <p:nvSpPr>
          <p:cNvPr id="7" name="Text 5"/>
          <p:cNvSpPr/>
          <p:nvPr/>
        </p:nvSpPr>
        <p:spPr>
          <a:xfrm>
            <a:off x="7654290" y="2023514"/>
            <a:ext cx="2763679" cy="345400"/>
          </a:xfrm>
          <a:prstGeom prst="rect">
            <a:avLst/>
          </a:prstGeom>
          <a:noFill/>
          <a:ln/>
        </p:spPr>
        <p:txBody>
          <a:bodyPr wrap="none" lIns="0" tIns="0" rIns="0" bIns="0" rtlCol="0" anchor="t"/>
          <a:lstStyle/>
          <a:p>
            <a:pPr marL="0" indent="0" algn="l">
              <a:lnSpc>
                <a:spcPts val="270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Protection circuits</a:t>
            </a:r>
            <a:endParaRPr lang="en-US" sz="2400"/>
          </a:p>
        </p:txBody>
      </p:sp>
      <p:sp>
        <p:nvSpPr>
          <p:cNvPr id="8" name="Text 6"/>
          <p:cNvSpPr/>
          <p:nvPr/>
        </p:nvSpPr>
        <p:spPr>
          <a:xfrm>
            <a:off x="7654290" y="2394680"/>
            <a:ext cx="5973723" cy="1414939"/>
          </a:xfrm>
          <a:prstGeom prst="rect">
            <a:avLst/>
          </a:prstGeom>
          <a:noFill/>
          <a:ln/>
        </p:spPr>
        <p:txBody>
          <a:bodyPr wrap="square" lIns="0" tIns="0" rIns="0" bIns="0" rtlCol="0" anchor="t"/>
          <a:lstStyle/>
          <a:p>
            <a:pPr marL="0" indent="0" algn="l">
              <a:lnSpc>
                <a:spcPts val="27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Reverse polarity protection diodes prevent damage from incorrect battery connections. Transient voltage suppressors (</a:t>
            </a:r>
            <a:r>
              <a:rPr lang="en-US" sz="2400" dirty="0" err="1">
                <a:solidFill>
                  <a:srgbClr val="000000"/>
                </a:solidFill>
                <a:latin typeface="Arial" panose="020B0604020202020204" pitchFamily="34" charset="0"/>
                <a:ea typeface="Arial Black" pitchFamily="34" charset="-122"/>
                <a:cs typeface="Arial" panose="020B0604020202020204" pitchFamily="34" charset="0"/>
              </a:rPr>
              <a:t>specialised</a:t>
            </a:r>
            <a:r>
              <a:rPr lang="en-US" sz="2400" dirty="0">
                <a:solidFill>
                  <a:srgbClr val="000000"/>
                </a:solidFill>
                <a:latin typeface="Arial" panose="020B0604020202020204" pitchFamily="34" charset="0"/>
                <a:ea typeface="Arial Black" pitchFamily="34" charset="-122"/>
                <a:cs typeface="Arial" panose="020B0604020202020204" pitchFamily="34" charset="0"/>
              </a:rPr>
              <a:t> diodes) protect against lightning-induced surges on sensor wiring and power lines.</a:t>
            </a:r>
            <a:endParaRPr lang="en-US" sz="2400" dirty="0"/>
          </a:p>
        </p:txBody>
      </p:sp>
      <p:sp>
        <p:nvSpPr>
          <p:cNvPr id="9" name="Shape 7"/>
          <p:cNvSpPr/>
          <p:nvPr/>
        </p:nvSpPr>
        <p:spPr>
          <a:xfrm>
            <a:off x="766166" y="4705316"/>
            <a:ext cx="6430923" cy="2254426"/>
          </a:xfrm>
          <a:prstGeom prst="roundRect">
            <a:avLst>
              <a:gd name="adj" fmla="val 3951"/>
            </a:avLst>
          </a:prstGeom>
          <a:solidFill>
            <a:srgbClr val="E5E5E6"/>
          </a:solidFill>
          <a:ln w="7620">
            <a:solidFill>
              <a:srgbClr val="CBCBCC"/>
            </a:solidFill>
            <a:prstDash val="solid"/>
          </a:ln>
        </p:spPr>
        <p:txBody>
          <a:bodyPr/>
          <a:lstStyle/>
          <a:p>
            <a:endParaRPr lang="en-GB"/>
          </a:p>
        </p:txBody>
      </p:sp>
      <p:sp>
        <p:nvSpPr>
          <p:cNvPr id="10" name="Text 8"/>
          <p:cNvSpPr/>
          <p:nvPr/>
        </p:nvSpPr>
        <p:spPr>
          <a:xfrm>
            <a:off x="1002387" y="4752160"/>
            <a:ext cx="2763679" cy="345400"/>
          </a:xfrm>
          <a:prstGeom prst="rect">
            <a:avLst/>
          </a:prstGeom>
          <a:noFill/>
          <a:ln/>
        </p:spPr>
        <p:txBody>
          <a:bodyPr wrap="none" lIns="0" tIns="0" rIns="0" bIns="0" rtlCol="0" anchor="t"/>
          <a:lstStyle/>
          <a:p>
            <a:pPr marL="0" indent="0" algn="l">
              <a:lnSpc>
                <a:spcPts val="2700"/>
              </a:lnSpc>
              <a:buNone/>
            </a:pPr>
            <a:r>
              <a:rPr lang="en-US" sz="2400" b="1" dirty="0">
                <a:solidFill>
                  <a:srgbClr val="000000"/>
                </a:solidFill>
                <a:latin typeface="Arial" panose="020B0604020202020204" pitchFamily="34" charset="0"/>
                <a:ea typeface="Arial Black Bold" pitchFamily="34" charset="-122"/>
                <a:cs typeface="Arial" panose="020B0604020202020204" pitchFamily="34" charset="0"/>
              </a:rPr>
              <a:t>Signal processing</a:t>
            </a:r>
            <a:endParaRPr lang="en-US" sz="2400" dirty="0"/>
          </a:p>
        </p:txBody>
      </p:sp>
      <p:sp>
        <p:nvSpPr>
          <p:cNvPr id="11" name="Text 9"/>
          <p:cNvSpPr/>
          <p:nvPr/>
        </p:nvSpPr>
        <p:spPr>
          <a:xfrm>
            <a:off x="1002387" y="5154647"/>
            <a:ext cx="5973723" cy="1061204"/>
          </a:xfrm>
          <a:prstGeom prst="rect">
            <a:avLst/>
          </a:prstGeom>
          <a:noFill/>
          <a:ln/>
        </p:spPr>
        <p:txBody>
          <a:bodyPr wrap="square" lIns="0" tIns="0" rIns="0" bIns="0" rtlCol="0" anchor="t"/>
          <a:lstStyle/>
          <a:p>
            <a:pPr marL="0" indent="0" algn="l">
              <a:lnSpc>
                <a:spcPts val="27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Diodes in peak detection circuits capture maximum values from sensor outputs. Clamping diodes limit signal voltages to safe levels for analogue-to-digital converters in control panels.</a:t>
            </a:r>
            <a:endParaRPr lang="en-US" sz="2400" dirty="0"/>
          </a:p>
        </p:txBody>
      </p:sp>
      <p:sp>
        <p:nvSpPr>
          <p:cNvPr id="12" name="Shape 10"/>
          <p:cNvSpPr/>
          <p:nvPr/>
        </p:nvSpPr>
        <p:spPr>
          <a:xfrm>
            <a:off x="7425690" y="4706557"/>
            <a:ext cx="6430923" cy="2253185"/>
          </a:xfrm>
          <a:prstGeom prst="roundRect">
            <a:avLst>
              <a:gd name="adj" fmla="val 3951"/>
            </a:avLst>
          </a:prstGeom>
          <a:solidFill>
            <a:srgbClr val="E5E5E6"/>
          </a:solidFill>
          <a:ln w="7620">
            <a:solidFill>
              <a:srgbClr val="CBCBCC"/>
            </a:solidFill>
            <a:prstDash val="solid"/>
          </a:ln>
        </p:spPr>
        <p:txBody>
          <a:bodyPr/>
          <a:lstStyle/>
          <a:p>
            <a:endParaRPr lang="en-GB"/>
          </a:p>
        </p:txBody>
      </p:sp>
      <p:sp>
        <p:nvSpPr>
          <p:cNvPr id="13" name="Text 11"/>
          <p:cNvSpPr/>
          <p:nvPr/>
        </p:nvSpPr>
        <p:spPr>
          <a:xfrm>
            <a:off x="7654290" y="4766517"/>
            <a:ext cx="2885480" cy="345400"/>
          </a:xfrm>
          <a:prstGeom prst="rect">
            <a:avLst/>
          </a:prstGeom>
          <a:noFill/>
          <a:ln/>
        </p:spPr>
        <p:txBody>
          <a:bodyPr wrap="none" lIns="0" tIns="0" rIns="0" bIns="0" rtlCol="0" anchor="t"/>
          <a:lstStyle/>
          <a:p>
            <a:pPr marL="0" indent="0" algn="l">
              <a:lnSpc>
                <a:spcPts val="270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Isolation and Steering</a:t>
            </a:r>
            <a:endParaRPr lang="en-US" sz="2400"/>
          </a:p>
        </p:txBody>
      </p:sp>
      <p:sp>
        <p:nvSpPr>
          <p:cNvPr id="14" name="Text 12"/>
          <p:cNvSpPr/>
          <p:nvPr/>
        </p:nvSpPr>
        <p:spPr>
          <a:xfrm>
            <a:off x="7654290" y="5126907"/>
            <a:ext cx="5973723" cy="1414939"/>
          </a:xfrm>
          <a:prstGeom prst="rect">
            <a:avLst/>
          </a:prstGeom>
          <a:noFill/>
          <a:ln/>
        </p:spPr>
        <p:txBody>
          <a:bodyPr wrap="square" lIns="0" tIns="0" rIns="0" bIns="0" rtlCol="0" anchor="t"/>
          <a:lstStyle/>
          <a:p>
            <a:pPr marL="0" indent="0" algn="l">
              <a:lnSpc>
                <a:spcPts val="27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Diodes isolate multiple inputs to prevent </a:t>
            </a:r>
            <a:r>
              <a:rPr lang="en-US" sz="2400" dirty="0" err="1">
                <a:solidFill>
                  <a:srgbClr val="000000"/>
                </a:solidFill>
                <a:latin typeface="Arial" panose="020B0604020202020204" pitchFamily="34" charset="0"/>
                <a:ea typeface="Arial Black" pitchFamily="34" charset="-122"/>
                <a:cs typeface="Arial" panose="020B0604020202020204" pitchFamily="34" charset="0"/>
              </a:rPr>
              <a:t>backfeeding</a:t>
            </a:r>
            <a:r>
              <a:rPr lang="en-US" sz="2400" dirty="0">
                <a:solidFill>
                  <a:srgbClr val="000000"/>
                </a:solidFill>
                <a:latin typeface="Arial" panose="020B0604020202020204" pitchFamily="34" charset="0"/>
                <a:ea typeface="Arial Black" pitchFamily="34" charset="-122"/>
                <a:cs typeface="Arial" panose="020B0604020202020204" pitchFamily="34" charset="0"/>
              </a:rPr>
              <a:t> between circuits. In addressable fire alarm systems, diodes direct current flow to ensure proper device polling and response.</a:t>
            </a:r>
            <a:endParaRPr lang="en-US" sz="2400"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04ADFA-591E-36AC-373E-9B01A7012552}"/>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D5B87574-815C-A008-2E1C-A2AB1F3AA74D}"/>
              </a:ext>
            </a:extLst>
          </p:cNvPr>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40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Diode applications in security systems</a:t>
            </a:r>
            <a:endParaRPr lang="en-US" sz="3600"/>
          </a:p>
        </p:txBody>
      </p:sp>
      <p:sp>
        <p:nvSpPr>
          <p:cNvPr id="15" name="Text 13">
            <a:extLst>
              <a:ext uri="{FF2B5EF4-FFF2-40B4-BE49-F238E27FC236}">
                <a16:creationId xmlns:a16="http://schemas.microsoft.com/office/drawing/2014/main" id="{8A9C7AFE-AA1D-1861-AA14-841B2EF289FA}"/>
              </a:ext>
            </a:extLst>
          </p:cNvPr>
          <p:cNvSpPr/>
          <p:nvPr/>
        </p:nvSpPr>
        <p:spPr>
          <a:xfrm>
            <a:off x="324685" y="2250836"/>
            <a:ext cx="13282458" cy="707469"/>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Diodes are among the most versatile components in security systems, providing essential functions in power, protection, and signal processing circuits throughout the system architecture.</a:t>
            </a:r>
            <a:endParaRPr lang="en-US" sz="2400" dirty="0"/>
          </a:p>
        </p:txBody>
      </p:sp>
    </p:spTree>
    <p:extLst>
      <p:ext uri="{BB962C8B-B14F-4D97-AF65-F5344CB8AC3E}">
        <p14:creationId xmlns:p14="http://schemas.microsoft.com/office/powerpoint/2010/main" val="17179907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Ohm's Law: The fundamental relationship</a:t>
            </a:r>
            <a:endParaRPr lang="en-US" sz="3600"/>
          </a:p>
        </p:txBody>
      </p:sp>
      <p:sp>
        <p:nvSpPr>
          <p:cNvPr id="3" name="Text 1"/>
          <p:cNvSpPr/>
          <p:nvPr/>
        </p:nvSpPr>
        <p:spPr>
          <a:xfrm>
            <a:off x="1743789" y="2988112"/>
            <a:ext cx="2835235" cy="354330"/>
          </a:xfrm>
          <a:prstGeom prst="rect">
            <a:avLst/>
          </a:prstGeom>
          <a:noFill/>
          <a:ln/>
        </p:spPr>
        <p:txBody>
          <a:bodyPr wrap="none" lIns="0" tIns="0" rIns="0" bIns="0" rtlCol="0" anchor="t"/>
          <a:lstStyle/>
          <a:p>
            <a:pPr marL="0" indent="0" algn="r">
              <a:lnSpc>
                <a:spcPts val="27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V = I × R</a:t>
            </a:r>
            <a:endParaRPr lang="en-US" sz="2400"/>
          </a:p>
        </p:txBody>
      </p:sp>
      <p:sp>
        <p:nvSpPr>
          <p:cNvPr id="4" name="Text 2"/>
          <p:cNvSpPr/>
          <p:nvPr/>
        </p:nvSpPr>
        <p:spPr>
          <a:xfrm>
            <a:off x="793790" y="3478531"/>
            <a:ext cx="3785235" cy="725805"/>
          </a:xfrm>
          <a:prstGeom prst="rect">
            <a:avLst/>
          </a:prstGeom>
          <a:noFill/>
          <a:ln/>
        </p:spPr>
        <p:txBody>
          <a:bodyPr wrap="square" lIns="0" tIns="0" rIns="0" bIns="0" rtlCol="0" anchor="t"/>
          <a:lstStyle/>
          <a:p>
            <a:pPr marL="0" indent="0" algn="r">
              <a:lnSpc>
                <a:spcPts val="28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Voltage equals current multiplied by resistance.</a:t>
            </a:r>
            <a:endParaRPr lang="en-US" sz="2400"/>
          </a:p>
        </p:txBody>
      </p:sp>
      <p:sp>
        <p:nvSpPr>
          <p:cNvPr id="5" name="Text 3"/>
          <p:cNvSpPr/>
          <p:nvPr/>
        </p:nvSpPr>
        <p:spPr>
          <a:xfrm>
            <a:off x="793790" y="4340424"/>
            <a:ext cx="3785235" cy="725805"/>
          </a:xfrm>
          <a:prstGeom prst="rect">
            <a:avLst/>
          </a:prstGeom>
          <a:noFill/>
          <a:ln/>
        </p:spPr>
        <p:txBody>
          <a:bodyPr wrap="square" lIns="0" tIns="0" rIns="0" bIns="0" rtlCol="0" anchor="t"/>
          <a:lstStyle/>
          <a:p>
            <a:pPr marL="0" indent="0" algn="r">
              <a:lnSpc>
                <a:spcPts val="28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If we know any two values, we can calculate the third.</a:t>
            </a:r>
            <a:endParaRPr lang="en-US" sz="2400"/>
          </a:p>
        </p:txBody>
      </p:sp>
      <p:sp>
        <p:nvSpPr>
          <p:cNvPr id="8" name="Text 4"/>
          <p:cNvSpPr/>
          <p:nvPr/>
        </p:nvSpPr>
        <p:spPr>
          <a:xfrm>
            <a:off x="9597629" y="1850516"/>
            <a:ext cx="2835235"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I = V ÷ R</a:t>
            </a:r>
            <a:endParaRPr lang="en-US" sz="2400"/>
          </a:p>
        </p:txBody>
      </p:sp>
      <p:sp>
        <p:nvSpPr>
          <p:cNvPr id="9" name="Text 5"/>
          <p:cNvSpPr/>
          <p:nvPr/>
        </p:nvSpPr>
        <p:spPr>
          <a:xfrm>
            <a:off x="9597629" y="2340935"/>
            <a:ext cx="4238982" cy="725805"/>
          </a:xfrm>
          <a:prstGeom prst="rect">
            <a:avLst/>
          </a:prstGeom>
          <a:noFill/>
          <a:ln/>
        </p:spPr>
        <p:txBody>
          <a:bodyPr wrap="square" lIns="0" tIns="0" rIns="0" bIns="0" rtlCol="0" anchor="t"/>
          <a:lstStyle/>
          <a:p>
            <a:pPr marL="0" indent="0" algn="l">
              <a:lnSpc>
                <a:spcPts val="28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Current equals voltage divided by resistance.</a:t>
            </a:r>
            <a:endParaRPr lang="en-US" sz="2400"/>
          </a:p>
        </p:txBody>
      </p:sp>
      <p:sp>
        <p:nvSpPr>
          <p:cNvPr id="10" name="Text 6"/>
          <p:cNvSpPr/>
          <p:nvPr/>
        </p:nvSpPr>
        <p:spPr>
          <a:xfrm>
            <a:off x="9597629" y="3202828"/>
            <a:ext cx="4238982" cy="725805"/>
          </a:xfrm>
          <a:prstGeom prst="rect">
            <a:avLst/>
          </a:prstGeom>
          <a:noFill/>
          <a:ln/>
        </p:spPr>
        <p:txBody>
          <a:bodyPr wrap="square" lIns="0" tIns="0" rIns="0" bIns="0" rtlCol="0" anchor="t"/>
          <a:lstStyle/>
          <a:p>
            <a:pPr marL="0" indent="0" algn="l">
              <a:lnSpc>
                <a:spcPts val="28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Higher voltage or lower resistance increases current flow.</a:t>
            </a:r>
            <a:endParaRPr lang="en-US" sz="2400"/>
          </a:p>
        </p:txBody>
      </p:sp>
      <p:sp>
        <p:nvSpPr>
          <p:cNvPr id="13" name="Text 7"/>
          <p:cNvSpPr/>
          <p:nvPr/>
        </p:nvSpPr>
        <p:spPr>
          <a:xfrm>
            <a:off x="9597629" y="4744874"/>
            <a:ext cx="2835235"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R = V ÷ I</a:t>
            </a:r>
            <a:endParaRPr lang="en-US" sz="2400"/>
          </a:p>
        </p:txBody>
      </p:sp>
      <p:sp>
        <p:nvSpPr>
          <p:cNvPr id="14" name="Text 8"/>
          <p:cNvSpPr/>
          <p:nvPr/>
        </p:nvSpPr>
        <p:spPr>
          <a:xfrm>
            <a:off x="9597628" y="5235292"/>
            <a:ext cx="4603441" cy="725805"/>
          </a:xfrm>
          <a:prstGeom prst="rect">
            <a:avLst/>
          </a:prstGeom>
          <a:noFill/>
          <a:ln/>
        </p:spPr>
        <p:txBody>
          <a:bodyPr wrap="squar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Resistance equals voltage divided by current.</a:t>
            </a:r>
            <a:endParaRPr lang="en-US" sz="2400" dirty="0"/>
          </a:p>
        </p:txBody>
      </p:sp>
      <p:sp>
        <p:nvSpPr>
          <p:cNvPr id="15" name="Text 9"/>
          <p:cNvSpPr/>
          <p:nvPr/>
        </p:nvSpPr>
        <p:spPr>
          <a:xfrm>
            <a:off x="9597629" y="6097186"/>
            <a:ext cx="4603440" cy="725805"/>
          </a:xfrm>
          <a:prstGeom prst="rect">
            <a:avLst/>
          </a:prstGeom>
          <a:noFill/>
          <a:ln/>
        </p:spPr>
        <p:txBody>
          <a:bodyPr wrap="squar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Used to determine the resistance needed to limit current to a specific value.</a:t>
            </a:r>
            <a:endParaRPr lang="en-US" sz="2400" dirty="0"/>
          </a:p>
        </p:txBody>
      </p:sp>
      <p:pic>
        <p:nvPicPr>
          <p:cNvPr id="19" name="Picture 18" descr="A group of symbols in circles&#10;&#10;AI-generated content may be incorrect.">
            <a:extLst>
              <a:ext uri="{FF2B5EF4-FFF2-40B4-BE49-F238E27FC236}">
                <a16:creationId xmlns:a16="http://schemas.microsoft.com/office/drawing/2014/main" id="{010F11FC-7AFB-D31F-FA0B-7E91D8AF21AC}"/>
              </a:ext>
            </a:extLst>
          </p:cNvPr>
          <p:cNvPicPr>
            <a:picLocks noChangeAspect="1"/>
          </p:cNvPicPr>
          <p:nvPr/>
        </p:nvPicPr>
        <p:blipFill>
          <a:blip r:embed="rId3"/>
          <a:srcRect b="8445"/>
          <a:stretch>
            <a:fillRect/>
          </a:stretch>
        </p:blipFill>
        <p:spPr>
          <a:xfrm>
            <a:off x="5436950" y="2576130"/>
            <a:ext cx="3302752" cy="3256412"/>
          </a:xfrm>
          <a:prstGeom prst="rect">
            <a:avLst/>
          </a:prstGeom>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name="Slide 47">
    <p:spTree>
      <p:nvGrpSpPr>
        <p:cNvPr id="1" name=""/>
        <p:cNvGrpSpPr/>
        <p:nvPr/>
      </p:nvGrpSpPr>
      <p:grpSpPr>
        <a:xfrm>
          <a:off x="0" y="0"/>
          <a:ext cx="0" cy="0"/>
          <a:chOff x="0" y="0"/>
          <a:chExt cx="0" cy="0"/>
        </a:xfrm>
      </p:grpSpPr>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3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Light Emitting Diodes (LEDs)</a:t>
            </a:r>
            <a:endParaRPr lang="en-US" sz="3600"/>
          </a:p>
        </p:txBody>
      </p:sp>
      <p:pic>
        <p:nvPicPr>
          <p:cNvPr id="3" name="Image 0" descr="preencoded.png"/>
          <p:cNvPicPr>
            <a:picLocks noChangeAspect="1"/>
          </p:cNvPicPr>
          <p:nvPr/>
        </p:nvPicPr>
        <p:blipFill>
          <a:blip r:embed="rId3"/>
          <a:stretch>
            <a:fillRect/>
          </a:stretch>
        </p:blipFill>
        <p:spPr>
          <a:xfrm>
            <a:off x="775216" y="1770374"/>
            <a:ext cx="2816568" cy="2816568"/>
          </a:xfrm>
          <a:prstGeom prst="rect">
            <a:avLst/>
          </a:prstGeom>
        </p:spPr>
      </p:pic>
      <p:pic>
        <p:nvPicPr>
          <p:cNvPr id="4" name="Image 1" descr="preencoded.png"/>
          <p:cNvPicPr>
            <a:picLocks noChangeAspect="1"/>
          </p:cNvPicPr>
          <p:nvPr/>
        </p:nvPicPr>
        <p:blipFill>
          <a:blip r:embed="rId4"/>
          <a:stretch>
            <a:fillRect/>
          </a:stretch>
        </p:blipFill>
        <p:spPr>
          <a:xfrm>
            <a:off x="4088963" y="1770374"/>
            <a:ext cx="2816568" cy="2816568"/>
          </a:xfrm>
          <a:prstGeom prst="rect">
            <a:avLst/>
          </a:prstGeom>
        </p:spPr>
      </p:pic>
      <p:pic>
        <p:nvPicPr>
          <p:cNvPr id="5" name="Image 2" descr="preencoded.png"/>
          <p:cNvPicPr>
            <a:picLocks noChangeAspect="1"/>
          </p:cNvPicPr>
          <p:nvPr/>
        </p:nvPicPr>
        <p:blipFill>
          <a:blip r:embed="rId5"/>
          <a:stretch>
            <a:fillRect/>
          </a:stretch>
        </p:blipFill>
        <p:spPr>
          <a:xfrm>
            <a:off x="7402830" y="1770374"/>
            <a:ext cx="2816568" cy="2816568"/>
          </a:xfrm>
          <a:prstGeom prst="rect">
            <a:avLst/>
          </a:prstGeom>
        </p:spPr>
      </p:pic>
      <p:pic>
        <p:nvPicPr>
          <p:cNvPr id="6" name="Image 3" descr="preencoded.png"/>
          <p:cNvPicPr>
            <a:picLocks noChangeAspect="1"/>
          </p:cNvPicPr>
          <p:nvPr/>
        </p:nvPicPr>
        <p:blipFill>
          <a:blip r:embed="rId6"/>
          <a:stretch>
            <a:fillRect/>
          </a:stretch>
        </p:blipFill>
        <p:spPr>
          <a:xfrm>
            <a:off x="10716697" y="1770374"/>
            <a:ext cx="2816568" cy="2816568"/>
          </a:xfrm>
          <a:prstGeom prst="rect">
            <a:avLst/>
          </a:prstGeom>
        </p:spPr>
      </p:pic>
      <p:sp>
        <p:nvSpPr>
          <p:cNvPr id="7" name="Text 1"/>
          <p:cNvSpPr/>
          <p:nvPr/>
        </p:nvSpPr>
        <p:spPr>
          <a:xfrm>
            <a:off x="297715" y="4772083"/>
            <a:ext cx="13095208" cy="1052632"/>
          </a:xfrm>
          <a:prstGeom prst="rect">
            <a:avLst/>
          </a:prstGeom>
          <a:noFill/>
          <a:ln/>
        </p:spPr>
        <p:txBody>
          <a:bodyPr wrap="square" lIns="0" tIns="0" rIns="0" bIns="0" rtlCol="0" anchor="t"/>
          <a:lstStyle/>
          <a:p>
            <a:pPr marL="0" indent="0" algn="l">
              <a:lnSpc>
                <a:spcPct val="110000"/>
              </a:lnSpc>
              <a:spcAft>
                <a:spcPts val="1200"/>
              </a:spcAft>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Light Emitting Diodes operate on the principle of electroluminescence. When forward biased, electrons cross the junction and recombine with holes, releasing energy in the form of photons (light). The specific semiconductor materials used determine the photon energy and thus the color of light emitted.</a:t>
            </a:r>
            <a:endParaRPr lang="en-US" sz="2200" dirty="0"/>
          </a:p>
        </p:txBody>
      </p:sp>
      <p:sp>
        <p:nvSpPr>
          <p:cNvPr id="8" name="Text 2"/>
          <p:cNvSpPr/>
          <p:nvPr/>
        </p:nvSpPr>
        <p:spPr>
          <a:xfrm>
            <a:off x="297715" y="6009856"/>
            <a:ext cx="13095208" cy="1052632"/>
          </a:xfrm>
          <a:prstGeom prst="rect">
            <a:avLst/>
          </a:prstGeom>
          <a:noFill/>
          <a:ln/>
        </p:spPr>
        <p:txBody>
          <a:bodyPr wrap="square" lIns="0" tIns="0" rIns="0" bIns="0" rtlCol="0" anchor="t"/>
          <a:lstStyle/>
          <a:p>
            <a:pPr marL="0" indent="0" algn="l">
              <a:lnSpc>
                <a:spcPct val="110000"/>
              </a:lnSpc>
              <a:spcAft>
                <a:spcPts val="1200"/>
              </a:spcAft>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Unlike regular diodes, LEDs typically have higher forward voltage drops: red ~1.8V, green ~2.1V, blue ~3.3V. In security systems, LEDs provide critical status indication for power, armed status, zones, and fault conditions, with different </a:t>
            </a:r>
            <a:r>
              <a:rPr lang="en-US" sz="2200" dirty="0" err="1">
                <a:solidFill>
                  <a:srgbClr val="000000"/>
                </a:solidFill>
                <a:latin typeface="Arial" panose="020B0604020202020204" pitchFamily="34" charset="0"/>
                <a:ea typeface="Arial Black" pitchFamily="34" charset="-122"/>
                <a:cs typeface="Arial" panose="020B0604020202020204" pitchFamily="34" charset="0"/>
              </a:rPr>
              <a:t>colours</a:t>
            </a:r>
            <a:r>
              <a:rPr lang="en-US" sz="2200" dirty="0">
                <a:solidFill>
                  <a:srgbClr val="000000"/>
                </a:solidFill>
                <a:latin typeface="Arial" panose="020B0604020202020204" pitchFamily="34" charset="0"/>
                <a:ea typeface="Arial Black" pitchFamily="34" charset="-122"/>
                <a:cs typeface="Arial" panose="020B0604020202020204" pitchFamily="34" charset="0"/>
              </a:rPr>
              <a:t> conveying different information.</a:t>
            </a:r>
            <a:endParaRPr lang="en-US" sz="2200"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name="Slide 48">
    <p:spTree>
      <p:nvGrpSpPr>
        <p:cNvPr id="1" name=""/>
        <p:cNvGrpSpPr/>
        <p:nvPr/>
      </p:nvGrpSpPr>
      <p:grpSpPr>
        <a:xfrm>
          <a:off x="0" y="0"/>
          <a:ext cx="0" cy="0"/>
          <a:chOff x="0" y="0"/>
          <a:chExt cx="0" cy="0"/>
        </a:xfrm>
      </p:grpSpPr>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3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LED characteristics and applications</a:t>
            </a:r>
            <a:endParaRPr lang="en-US" sz="3600"/>
          </a:p>
        </p:txBody>
      </p:sp>
      <p:sp>
        <p:nvSpPr>
          <p:cNvPr id="3" name="Text 1"/>
          <p:cNvSpPr/>
          <p:nvPr/>
        </p:nvSpPr>
        <p:spPr>
          <a:xfrm>
            <a:off x="278487" y="2168276"/>
            <a:ext cx="2736413" cy="341948"/>
          </a:xfrm>
          <a:prstGeom prst="rect">
            <a:avLst/>
          </a:prstGeom>
          <a:noFill/>
          <a:ln/>
        </p:spPr>
        <p:txBody>
          <a:bodyPr wrap="none" lIns="0" tIns="0" rIns="0" bIns="0" rtlCol="0" anchor="t"/>
          <a:lstStyle/>
          <a:p>
            <a:pPr marL="0" indent="0" algn="l">
              <a:lnSpc>
                <a:spcPts val="2650"/>
              </a:lnSpc>
              <a:buNone/>
            </a:pPr>
            <a:r>
              <a:rPr lang="en-US" sz="2400" b="1">
                <a:latin typeface="Arial" panose="020B0604020202020204" pitchFamily="34" charset="0"/>
                <a:ea typeface="Arial Black Bold" pitchFamily="34" charset="-122"/>
                <a:cs typeface="Arial" panose="020B0604020202020204" pitchFamily="34" charset="0"/>
              </a:rPr>
              <a:t>Key characteristics</a:t>
            </a:r>
            <a:endParaRPr lang="en-US" sz="2400"/>
          </a:p>
        </p:txBody>
      </p:sp>
      <p:sp>
        <p:nvSpPr>
          <p:cNvPr id="10" name="Text 8"/>
          <p:cNvSpPr/>
          <p:nvPr/>
        </p:nvSpPr>
        <p:spPr>
          <a:xfrm>
            <a:off x="7589877" y="2166178"/>
            <a:ext cx="3836789" cy="341948"/>
          </a:xfrm>
          <a:prstGeom prst="rect">
            <a:avLst/>
          </a:prstGeom>
          <a:noFill/>
          <a:ln/>
        </p:spPr>
        <p:txBody>
          <a:bodyPr wrap="none" lIns="0" tIns="0" rIns="0" bIns="0" rtlCol="0" anchor="t"/>
          <a:lstStyle/>
          <a:p>
            <a:pPr marL="0" indent="0" algn="l">
              <a:lnSpc>
                <a:spcPts val="2650"/>
              </a:lnSpc>
              <a:buNone/>
            </a:pPr>
            <a:r>
              <a:rPr lang="en-US" sz="2400" b="1">
                <a:latin typeface="Arial" panose="020B0604020202020204" pitchFamily="34" charset="0"/>
                <a:ea typeface="Arial Black Bold" pitchFamily="34" charset="-122"/>
                <a:cs typeface="Arial" panose="020B0604020202020204" pitchFamily="34" charset="0"/>
              </a:rPr>
              <a:t>Security system applications</a:t>
            </a:r>
            <a:endParaRPr lang="en-US" sz="2400"/>
          </a:p>
        </p:txBody>
      </p:sp>
      <p:sp>
        <p:nvSpPr>
          <p:cNvPr id="20" name="Content Placeholder 2">
            <a:extLst>
              <a:ext uri="{FF2B5EF4-FFF2-40B4-BE49-F238E27FC236}">
                <a16:creationId xmlns:a16="http://schemas.microsoft.com/office/drawing/2014/main" id="{79A803C1-65C3-237B-B9CE-F4BFB6A81AAC}"/>
              </a:ext>
            </a:extLst>
          </p:cNvPr>
          <p:cNvSpPr txBox="1">
            <a:spLocks/>
          </p:cNvSpPr>
          <p:nvPr/>
        </p:nvSpPr>
        <p:spPr>
          <a:xfrm>
            <a:off x="278487" y="2694066"/>
            <a:ext cx="6503136" cy="3216638"/>
          </a:xfrm>
          <a:prstGeom prst="rect">
            <a:avLst/>
          </a:prstGeom>
        </p:spPr>
        <p:txBody>
          <a:bodyPr/>
          <a:lst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a:lstStyle>
          <a:p>
            <a:pPr marL="252000" indent="-252000">
              <a:lnSpc>
                <a:spcPct val="100000"/>
              </a:lnSpc>
              <a:buClr>
                <a:srgbClr val="FC4421"/>
              </a:buClr>
              <a:buFont typeface="Arial" panose="020B0604020202020204" pitchFamily="34" charset="0"/>
              <a:buChar char="•"/>
            </a:pPr>
            <a:r>
              <a:rPr lang="en-GB" sz="2400" kern="0"/>
              <a:t>Forward voltage varies by </a:t>
            </a:r>
            <a:r>
              <a:rPr lang="en-GB" sz="2400" kern="0" err="1"/>
              <a:t>color</a:t>
            </a:r>
            <a:r>
              <a:rPr lang="en-GB" sz="2400" kern="0"/>
              <a:t> (1.8-3.6V)</a:t>
            </a:r>
          </a:p>
          <a:p>
            <a:pPr marL="252000" indent="-252000">
              <a:lnSpc>
                <a:spcPct val="100000"/>
              </a:lnSpc>
              <a:buClr>
                <a:srgbClr val="FC4421"/>
              </a:buClr>
              <a:buFont typeface="Arial" panose="020B0604020202020204" pitchFamily="34" charset="0"/>
              <a:buChar char="•"/>
            </a:pPr>
            <a:r>
              <a:rPr lang="en-GB" sz="2400" kern="0"/>
              <a:t>Requires current limiting (typically 5-20mA)</a:t>
            </a:r>
          </a:p>
          <a:p>
            <a:pPr marL="252000" indent="-252000">
              <a:lnSpc>
                <a:spcPct val="100000"/>
              </a:lnSpc>
              <a:buClr>
                <a:srgbClr val="FC4421"/>
              </a:buClr>
              <a:buFont typeface="Arial" panose="020B0604020202020204" pitchFamily="34" charset="0"/>
              <a:buChar char="•"/>
            </a:pPr>
            <a:r>
              <a:rPr lang="en-GB" sz="2400" kern="0"/>
              <a:t>Directional light output (beam angle varies)</a:t>
            </a:r>
          </a:p>
          <a:p>
            <a:pPr marL="252000" indent="-252000">
              <a:lnSpc>
                <a:spcPct val="100000"/>
              </a:lnSpc>
              <a:buClr>
                <a:srgbClr val="FC4421"/>
              </a:buClr>
              <a:buFont typeface="Arial" panose="020B0604020202020204" pitchFamily="34" charset="0"/>
              <a:buChar char="•"/>
            </a:pPr>
            <a:r>
              <a:rPr lang="en-GB" sz="2400" kern="0"/>
              <a:t>Long life (50,000+ hours)</a:t>
            </a:r>
          </a:p>
          <a:p>
            <a:pPr marL="252000" indent="-252000">
              <a:lnSpc>
                <a:spcPct val="100000"/>
              </a:lnSpc>
              <a:buClr>
                <a:srgbClr val="FC4421"/>
              </a:buClr>
              <a:buFont typeface="Arial" panose="020B0604020202020204" pitchFamily="34" charset="0"/>
              <a:buChar char="•"/>
            </a:pPr>
            <a:r>
              <a:rPr lang="en-GB" sz="2400" kern="0"/>
              <a:t>Low heat generation</a:t>
            </a:r>
          </a:p>
          <a:p>
            <a:pPr marL="252000" indent="-252000">
              <a:lnSpc>
                <a:spcPct val="100000"/>
              </a:lnSpc>
              <a:buClr>
                <a:srgbClr val="FC4421"/>
              </a:buClr>
              <a:buFont typeface="Arial" panose="020B0604020202020204" pitchFamily="34" charset="0"/>
              <a:buChar char="•"/>
            </a:pPr>
            <a:r>
              <a:rPr lang="en-US" sz="2400">
                <a:solidFill>
                  <a:srgbClr val="000000"/>
                </a:solidFill>
                <a:latin typeface="Arial" panose="020B0604020202020204" pitchFamily="34" charset="0"/>
                <a:ea typeface="Arial Black" pitchFamily="34" charset="-122"/>
                <a:cs typeface="Arial" panose="020B0604020202020204" pitchFamily="34" charset="0"/>
              </a:rPr>
              <a:t>Available in various packages (through-hole, SMD)</a:t>
            </a:r>
            <a:endParaRPr lang="en-US" sz="2400"/>
          </a:p>
          <a:p>
            <a:pPr marL="252000" indent="-252000">
              <a:buClr>
                <a:srgbClr val="FC4421"/>
              </a:buClr>
              <a:buFont typeface="Arial" panose="020B0604020202020204" pitchFamily="34" charset="0"/>
              <a:buChar char="•"/>
            </a:pPr>
            <a:endParaRPr lang="en-GB" sz="2000" kern="0"/>
          </a:p>
          <a:p>
            <a:endParaRPr lang="en-GB" sz="2000" kern="0"/>
          </a:p>
        </p:txBody>
      </p:sp>
      <p:sp>
        <p:nvSpPr>
          <p:cNvPr id="21" name="Content Placeholder 2">
            <a:extLst>
              <a:ext uri="{FF2B5EF4-FFF2-40B4-BE49-F238E27FC236}">
                <a16:creationId xmlns:a16="http://schemas.microsoft.com/office/drawing/2014/main" id="{128A4205-C02A-A822-FAF2-ACB52EE790A2}"/>
              </a:ext>
            </a:extLst>
          </p:cNvPr>
          <p:cNvSpPr txBox="1">
            <a:spLocks/>
          </p:cNvSpPr>
          <p:nvPr/>
        </p:nvSpPr>
        <p:spPr>
          <a:xfrm>
            <a:off x="7589877" y="2688153"/>
            <a:ext cx="6503136" cy="3216638"/>
          </a:xfrm>
          <a:prstGeom prst="rect">
            <a:avLst/>
          </a:prstGeom>
        </p:spPr>
        <p:txBody>
          <a:bodyPr/>
          <a:lst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a:lstStyle>
          <a:p>
            <a:pPr marL="252000" indent="-252000">
              <a:lnSpc>
                <a:spcPct val="100000"/>
              </a:lnSpc>
              <a:buClr>
                <a:srgbClr val="FC4421"/>
              </a:buClr>
              <a:buFont typeface="Arial" panose="020B0604020202020204" pitchFamily="34" charset="0"/>
              <a:buChar char="•"/>
            </a:pPr>
            <a:r>
              <a:rPr lang="en-GB" sz="2400" kern="0"/>
              <a:t>Status indication (Power, Armed, Ready)</a:t>
            </a:r>
          </a:p>
          <a:p>
            <a:pPr marL="252000" indent="-252000">
              <a:lnSpc>
                <a:spcPct val="100000"/>
              </a:lnSpc>
              <a:buClr>
                <a:srgbClr val="FC4421"/>
              </a:buClr>
              <a:buFont typeface="Arial" panose="020B0604020202020204" pitchFamily="34" charset="0"/>
              <a:buChar char="•"/>
            </a:pPr>
            <a:r>
              <a:rPr lang="en-GB" sz="2400" kern="0"/>
              <a:t>Zone status and fault indication</a:t>
            </a:r>
          </a:p>
          <a:p>
            <a:pPr marL="252000" indent="-252000">
              <a:lnSpc>
                <a:spcPct val="100000"/>
              </a:lnSpc>
              <a:buClr>
                <a:srgbClr val="FC4421"/>
              </a:buClr>
              <a:buFont typeface="Arial" panose="020B0604020202020204" pitchFamily="34" charset="0"/>
              <a:buChar char="•"/>
            </a:pPr>
            <a:r>
              <a:rPr lang="en-GB" sz="2400" kern="0"/>
              <a:t>Communication activity indicators</a:t>
            </a:r>
          </a:p>
          <a:p>
            <a:pPr marL="252000" indent="-252000">
              <a:lnSpc>
                <a:spcPct val="100000"/>
              </a:lnSpc>
              <a:buClr>
                <a:srgbClr val="FC4421"/>
              </a:buClr>
              <a:buFont typeface="Arial" panose="020B0604020202020204" pitchFamily="34" charset="0"/>
              <a:buChar char="•"/>
            </a:pPr>
            <a:r>
              <a:rPr lang="en-GB" sz="2400" kern="0"/>
              <a:t>Emergency lighting</a:t>
            </a:r>
          </a:p>
          <a:p>
            <a:pPr marL="252000" indent="-252000">
              <a:lnSpc>
                <a:spcPct val="100000"/>
              </a:lnSpc>
              <a:buClr>
                <a:srgbClr val="FC4421"/>
              </a:buClr>
              <a:buFont typeface="Arial" panose="020B0604020202020204" pitchFamily="34" charset="0"/>
              <a:buChar char="•"/>
            </a:pPr>
            <a:r>
              <a:rPr lang="en-US" sz="2400">
                <a:solidFill>
                  <a:srgbClr val="000000"/>
                </a:solidFill>
                <a:latin typeface="Arial" panose="020B0604020202020204" pitchFamily="34" charset="0"/>
                <a:ea typeface="Arial Black" pitchFamily="34" charset="-122"/>
                <a:cs typeface="Arial" panose="020B0604020202020204" pitchFamily="34" charset="0"/>
              </a:rPr>
              <a:t>Visual alarm indicators</a:t>
            </a:r>
          </a:p>
          <a:p>
            <a:pPr marL="252000" indent="-252000">
              <a:lnSpc>
                <a:spcPct val="100000"/>
              </a:lnSpc>
              <a:buClr>
                <a:srgbClr val="FC4421"/>
              </a:buClr>
              <a:buFont typeface="Arial" panose="020B0604020202020204" pitchFamily="34" charset="0"/>
              <a:buChar char="•"/>
            </a:pPr>
            <a:r>
              <a:rPr lang="en-US" sz="2400">
                <a:solidFill>
                  <a:srgbClr val="000000"/>
                </a:solidFill>
                <a:latin typeface="Arial" panose="020B0604020202020204" pitchFamily="34" charset="0"/>
                <a:ea typeface="Arial Black" pitchFamily="34" charset="-122"/>
                <a:cs typeface="Arial" panose="020B0604020202020204" pitchFamily="34" charset="0"/>
              </a:rPr>
              <a:t>IR LEDs for motion detectors</a:t>
            </a:r>
          </a:p>
          <a:p>
            <a:pPr marL="252000" indent="-252000">
              <a:lnSpc>
                <a:spcPct val="100000"/>
              </a:lnSpc>
              <a:buClr>
                <a:srgbClr val="FC4421"/>
              </a:buClr>
              <a:buFont typeface="Arial" panose="020B0604020202020204" pitchFamily="34" charset="0"/>
              <a:buChar char="•"/>
            </a:pPr>
            <a:r>
              <a:rPr lang="en-US" sz="2400">
                <a:solidFill>
                  <a:srgbClr val="000000"/>
                </a:solidFill>
                <a:latin typeface="Arial" panose="020B0604020202020204" pitchFamily="34" charset="0"/>
                <a:ea typeface="Arial Black" pitchFamily="34" charset="-122"/>
                <a:cs typeface="Arial" panose="020B0604020202020204" pitchFamily="34" charset="0"/>
              </a:rPr>
              <a:t>Keypad illumination</a:t>
            </a:r>
            <a:endParaRPr lang="en-US" sz="2400"/>
          </a:p>
          <a:p>
            <a:pPr marL="252000" indent="-252000">
              <a:lnSpc>
                <a:spcPct val="100000"/>
              </a:lnSpc>
              <a:buClr>
                <a:srgbClr val="FC4421"/>
              </a:buClr>
              <a:buFont typeface="Arial" panose="020B0604020202020204" pitchFamily="34" charset="0"/>
              <a:buChar char="•"/>
            </a:pPr>
            <a:endParaRPr lang="en-US" sz="2000"/>
          </a:p>
          <a:p>
            <a:pPr marL="252000" indent="-252000">
              <a:lnSpc>
                <a:spcPct val="100000"/>
              </a:lnSpc>
              <a:buClr>
                <a:srgbClr val="FC4421"/>
              </a:buClr>
              <a:buFont typeface="Arial" panose="020B0604020202020204" pitchFamily="34" charset="0"/>
              <a:buChar char="•"/>
            </a:pPr>
            <a:endParaRPr lang="en-GB" sz="2000" kern="0"/>
          </a:p>
          <a:p>
            <a:endParaRPr lang="en-GB" sz="2000" kern="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E74D6C-D0D1-3BA1-11B3-0DCFCB8FB083}"/>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4D3D1556-4BCF-AD28-8E58-705A2E968E0F}"/>
              </a:ext>
            </a:extLst>
          </p:cNvPr>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350"/>
              </a:lnSpc>
              <a:buNone/>
            </a:pPr>
            <a:r>
              <a:rPr lang="en-US" sz="3600" b="1" dirty="0">
                <a:solidFill>
                  <a:srgbClr val="FC4421"/>
                </a:solidFill>
                <a:latin typeface="Arial" panose="020B0604020202020204" pitchFamily="34" charset="0"/>
                <a:ea typeface="Arial Black Bold" pitchFamily="34" charset="-122"/>
                <a:cs typeface="Arial" panose="020B0604020202020204" pitchFamily="34" charset="0"/>
              </a:rPr>
              <a:t>LED characteristics and applications</a:t>
            </a:r>
            <a:endParaRPr lang="en-US" sz="3600" dirty="0"/>
          </a:p>
        </p:txBody>
      </p:sp>
      <p:sp>
        <p:nvSpPr>
          <p:cNvPr id="18" name="Text 16">
            <a:extLst>
              <a:ext uri="{FF2B5EF4-FFF2-40B4-BE49-F238E27FC236}">
                <a16:creationId xmlns:a16="http://schemas.microsoft.com/office/drawing/2014/main" id="{500E2911-5ECA-1D4E-4F73-050AA9267E58}"/>
              </a:ext>
            </a:extLst>
          </p:cNvPr>
          <p:cNvSpPr/>
          <p:nvPr/>
        </p:nvSpPr>
        <p:spPr>
          <a:xfrm>
            <a:off x="301223" y="2110646"/>
            <a:ext cx="13697805" cy="1050846"/>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LEDs in security systems provide critical visual feedback to both users and technicians. Their color coding follows industry standards: green typically indicates normal operation, red indicates alarm conditions or armed status, yellow/amber indicates trouble or fault conditions, and blue is often used for special functions or communication activity.</a:t>
            </a:r>
            <a:endParaRPr lang="en-US" sz="2400" dirty="0"/>
          </a:p>
        </p:txBody>
      </p:sp>
      <p:sp>
        <p:nvSpPr>
          <p:cNvPr id="19" name="Text 17">
            <a:extLst>
              <a:ext uri="{FF2B5EF4-FFF2-40B4-BE49-F238E27FC236}">
                <a16:creationId xmlns:a16="http://schemas.microsoft.com/office/drawing/2014/main" id="{A106220B-90ED-067C-E5E3-DA7398B46BEC}"/>
              </a:ext>
            </a:extLst>
          </p:cNvPr>
          <p:cNvSpPr/>
          <p:nvPr/>
        </p:nvSpPr>
        <p:spPr>
          <a:xfrm>
            <a:off x="301224" y="3910194"/>
            <a:ext cx="10593929" cy="700564"/>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Current limiting is essential for LED operation. A series resistor calculated as: 		</a:t>
            </a:r>
            <a:br>
              <a:rPr lang="en-US" sz="2400" dirty="0">
                <a:solidFill>
                  <a:srgbClr val="000000"/>
                </a:solidFill>
                <a:latin typeface="Arial" panose="020B0604020202020204" pitchFamily="34" charset="0"/>
                <a:ea typeface="Arial Black" pitchFamily="34" charset="-122"/>
                <a:cs typeface="Arial" panose="020B0604020202020204" pitchFamily="34" charset="0"/>
              </a:rPr>
            </a:br>
            <a:r>
              <a:rPr lang="en-US" sz="2400" dirty="0">
                <a:solidFill>
                  <a:srgbClr val="000000"/>
                </a:solidFill>
                <a:latin typeface="Arial" panose="020B0604020202020204" pitchFamily="34" charset="0"/>
                <a:ea typeface="Arial Black" pitchFamily="34" charset="-122"/>
                <a:cs typeface="Arial" panose="020B0604020202020204" pitchFamily="34" charset="0"/>
              </a:rPr>
              <a:t>				R = </a:t>
            </a:r>
            <a:r>
              <a:rPr lang="en-US" sz="2400" u="sng" dirty="0">
                <a:solidFill>
                  <a:srgbClr val="000000"/>
                </a:solidFill>
                <a:latin typeface="Arial" panose="020B0604020202020204" pitchFamily="34" charset="0"/>
                <a:ea typeface="Arial Black" pitchFamily="34" charset="-122"/>
                <a:cs typeface="Arial" panose="020B0604020202020204" pitchFamily="34" charset="0"/>
              </a:rPr>
              <a:t>(</a:t>
            </a:r>
            <a:r>
              <a:rPr lang="en-US" sz="2400" u="sng" dirty="0" err="1">
                <a:solidFill>
                  <a:srgbClr val="000000"/>
                </a:solidFill>
                <a:latin typeface="Arial" panose="020B0604020202020204" pitchFamily="34" charset="0"/>
                <a:ea typeface="Arial Black" pitchFamily="34" charset="-122"/>
                <a:cs typeface="Arial" panose="020B0604020202020204" pitchFamily="34" charset="0"/>
              </a:rPr>
              <a:t>Vsupply</a:t>
            </a:r>
            <a:r>
              <a:rPr lang="en-US" sz="2400" u="sng" dirty="0">
                <a:solidFill>
                  <a:srgbClr val="000000"/>
                </a:solidFill>
                <a:latin typeface="Arial" panose="020B0604020202020204" pitchFamily="34" charset="0"/>
                <a:ea typeface="Arial Black" pitchFamily="34" charset="-122"/>
                <a:cs typeface="Arial" panose="020B0604020202020204" pitchFamily="34" charset="0"/>
              </a:rPr>
              <a:t> - VLED)</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					     ILED</a:t>
            </a:r>
            <a:br>
              <a:rPr lang="en-US" sz="2400" dirty="0">
                <a:solidFill>
                  <a:srgbClr val="000000"/>
                </a:solidFill>
                <a:latin typeface="Arial" panose="020B0604020202020204" pitchFamily="34" charset="0"/>
                <a:ea typeface="Arial Black" pitchFamily="34" charset="-122"/>
                <a:cs typeface="Arial" panose="020B0604020202020204" pitchFamily="34" charset="0"/>
              </a:rPr>
            </a:br>
            <a:br>
              <a:rPr lang="en-US" sz="2400" dirty="0">
                <a:solidFill>
                  <a:srgbClr val="000000"/>
                </a:solidFill>
                <a:latin typeface="Arial" panose="020B0604020202020204" pitchFamily="34" charset="0"/>
                <a:ea typeface="Arial Black" pitchFamily="34" charset="-122"/>
                <a:cs typeface="Arial" panose="020B0604020202020204" pitchFamily="34" charset="0"/>
              </a:rPr>
            </a:br>
            <a:r>
              <a:rPr lang="en-US" sz="2400" dirty="0">
                <a:solidFill>
                  <a:srgbClr val="000000"/>
                </a:solidFill>
                <a:latin typeface="Arial" panose="020B0604020202020204" pitchFamily="34" charset="0"/>
                <a:ea typeface="Arial Black" pitchFamily="34" charset="-122"/>
                <a:cs typeface="Arial" panose="020B0604020202020204" pitchFamily="34" charset="0"/>
              </a:rPr>
              <a:t>prevents excessive current that would damage the device.</a:t>
            </a:r>
            <a:endParaRPr lang="en-US" sz="2400" dirty="0"/>
          </a:p>
        </p:txBody>
      </p:sp>
    </p:spTree>
    <p:extLst>
      <p:ext uri="{BB962C8B-B14F-4D97-AF65-F5344CB8AC3E}">
        <p14:creationId xmlns:p14="http://schemas.microsoft.com/office/powerpoint/2010/main" val="170133876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name="Slide 49">
    <p:spTree>
      <p:nvGrpSpPr>
        <p:cNvPr id="1" name=""/>
        <p:cNvGrpSpPr/>
        <p:nvPr/>
      </p:nvGrpSpPr>
      <p:grpSpPr>
        <a:xfrm>
          <a:off x="0" y="0"/>
          <a:ext cx="0" cy="0"/>
          <a:chOff x="0" y="0"/>
          <a:chExt cx="0" cy="0"/>
        </a:xfrm>
      </p:grpSpPr>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000"/>
              </a:lnSpc>
              <a:buNone/>
            </a:pPr>
            <a:r>
              <a:rPr lang="en-US" sz="4000" b="1">
                <a:solidFill>
                  <a:srgbClr val="FC4421"/>
                </a:solidFill>
                <a:latin typeface="Arial" panose="020B0604020202020204" pitchFamily="34" charset="0"/>
                <a:ea typeface="Arial Black Bold" pitchFamily="34" charset="-122"/>
                <a:cs typeface="Arial" panose="020B0604020202020204" pitchFamily="34" charset="0"/>
              </a:rPr>
              <a:t>LED identification and polarity</a:t>
            </a:r>
            <a:endParaRPr lang="en-US" sz="4000"/>
          </a:p>
        </p:txBody>
      </p:sp>
      <p:sp>
        <p:nvSpPr>
          <p:cNvPr id="4" name="Text 1"/>
          <p:cNvSpPr/>
          <p:nvPr/>
        </p:nvSpPr>
        <p:spPr>
          <a:xfrm>
            <a:off x="301224" y="1916154"/>
            <a:ext cx="3255764" cy="318611"/>
          </a:xfrm>
          <a:prstGeom prst="rect">
            <a:avLst/>
          </a:prstGeom>
          <a:noFill/>
          <a:ln/>
        </p:spPr>
        <p:txBody>
          <a:bodyPr wrap="none" lIns="0" tIns="0" rIns="0" bIns="0" rtlCol="0" anchor="t"/>
          <a:lstStyle/>
          <a:p>
            <a:pPr marL="0" indent="0" algn="l">
              <a:lnSpc>
                <a:spcPts val="2500"/>
              </a:lnSpc>
              <a:buNone/>
            </a:pPr>
            <a:r>
              <a:rPr lang="en-US" sz="2400" b="1" dirty="0">
                <a:solidFill>
                  <a:srgbClr val="000000"/>
                </a:solidFill>
                <a:latin typeface="Arial" panose="020B0604020202020204" pitchFamily="34" charset="0"/>
                <a:ea typeface="Arial Black Bold" pitchFamily="34" charset="-122"/>
                <a:cs typeface="Arial" panose="020B0604020202020204" pitchFamily="34" charset="0"/>
              </a:rPr>
              <a:t>Through-hole LED polarity</a:t>
            </a:r>
            <a:endParaRPr lang="en-US" sz="2400" dirty="0"/>
          </a:p>
        </p:txBody>
      </p:sp>
      <p:sp>
        <p:nvSpPr>
          <p:cNvPr id="5" name="Text 2"/>
          <p:cNvSpPr/>
          <p:nvPr/>
        </p:nvSpPr>
        <p:spPr>
          <a:xfrm>
            <a:off x="301224" y="2391998"/>
            <a:ext cx="4231005" cy="1957388"/>
          </a:xfrm>
          <a:prstGeom prst="rect">
            <a:avLst/>
          </a:prstGeom>
          <a:noFill/>
          <a:ln/>
        </p:spPr>
        <p:txBody>
          <a:bodyPr wrap="square" lIns="0" tIns="0" rIns="0" bIns="0" rtlCol="0" anchor="t"/>
          <a:lstStyle/>
          <a:p>
            <a:pPr marL="0" indent="0" algn="l">
              <a:lnSpc>
                <a:spcPts val="255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Standard LEDs have several identifiers: The cathode lead (negative) is typically shorter than the anode lead. The LED package has a flat spot on the cathode side. The internal metal structure is larger on the cathode side (visible through transparent packages).</a:t>
            </a:r>
            <a:endParaRPr lang="en-US" sz="2000" dirty="0"/>
          </a:p>
        </p:txBody>
      </p:sp>
      <p:sp>
        <p:nvSpPr>
          <p:cNvPr id="7" name="Text 3"/>
          <p:cNvSpPr/>
          <p:nvPr/>
        </p:nvSpPr>
        <p:spPr>
          <a:xfrm>
            <a:off x="5199697" y="1935775"/>
            <a:ext cx="2549366" cy="318611"/>
          </a:xfrm>
          <a:prstGeom prst="rect">
            <a:avLst/>
          </a:prstGeom>
          <a:noFill/>
          <a:ln/>
        </p:spPr>
        <p:txBody>
          <a:bodyPr wrap="none" lIns="0" tIns="0" rIns="0" bIns="0" rtlCol="0" anchor="t"/>
          <a:lstStyle/>
          <a:p>
            <a:pPr marL="0" indent="0" algn="l">
              <a:lnSpc>
                <a:spcPts val="2500"/>
              </a:lnSpc>
              <a:buNone/>
            </a:pPr>
            <a:r>
              <a:rPr lang="en-US" sz="2400" b="1" dirty="0">
                <a:solidFill>
                  <a:srgbClr val="000000"/>
                </a:solidFill>
                <a:latin typeface="Arial" panose="020B0604020202020204" pitchFamily="34" charset="0"/>
                <a:ea typeface="Arial Black Bold" pitchFamily="34" charset="-122"/>
                <a:cs typeface="Arial" panose="020B0604020202020204" pitchFamily="34" charset="0"/>
              </a:rPr>
              <a:t>SMD LED polarity</a:t>
            </a:r>
            <a:endParaRPr lang="en-US" sz="2400" dirty="0"/>
          </a:p>
        </p:txBody>
      </p:sp>
      <p:sp>
        <p:nvSpPr>
          <p:cNvPr id="8" name="Text 4"/>
          <p:cNvSpPr/>
          <p:nvPr/>
        </p:nvSpPr>
        <p:spPr>
          <a:xfrm>
            <a:off x="5199697" y="2382320"/>
            <a:ext cx="4231005" cy="1957388"/>
          </a:xfrm>
          <a:prstGeom prst="rect">
            <a:avLst/>
          </a:prstGeom>
          <a:noFill/>
          <a:ln/>
        </p:spPr>
        <p:txBody>
          <a:bodyPr wrap="square" lIns="0" tIns="0" rIns="0" bIns="0" rtlCol="0" anchor="t"/>
          <a:lstStyle/>
          <a:p>
            <a:pPr marL="0" indent="0" algn="l">
              <a:lnSpc>
                <a:spcPts val="255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Surface-mount LEDs usually have a cathode marked by a dot, notch, or band. The PCB silkscreen often includes a marker showing orientation. Some packages have a green cathode end and a notched corner for orientation.</a:t>
            </a:r>
            <a:endParaRPr lang="en-US" sz="2000" dirty="0"/>
          </a:p>
        </p:txBody>
      </p:sp>
      <p:sp>
        <p:nvSpPr>
          <p:cNvPr id="10" name="Text 5"/>
          <p:cNvSpPr/>
          <p:nvPr/>
        </p:nvSpPr>
        <p:spPr>
          <a:xfrm>
            <a:off x="9911390" y="1955396"/>
            <a:ext cx="3020973" cy="318611"/>
          </a:xfrm>
          <a:prstGeom prst="rect">
            <a:avLst/>
          </a:prstGeom>
          <a:noFill/>
          <a:ln/>
        </p:spPr>
        <p:txBody>
          <a:bodyPr wrap="none" lIns="0" tIns="0" rIns="0" bIns="0" rtlCol="0" anchor="t"/>
          <a:lstStyle/>
          <a:p>
            <a:pPr marL="0" indent="0" algn="l">
              <a:lnSpc>
                <a:spcPts val="2500"/>
              </a:lnSpc>
              <a:buNone/>
            </a:pPr>
            <a:r>
              <a:rPr lang="en-US" sz="2400" b="1" dirty="0">
                <a:solidFill>
                  <a:srgbClr val="000000"/>
                </a:solidFill>
                <a:latin typeface="Arial" panose="020B0604020202020204" pitchFamily="34" charset="0"/>
                <a:ea typeface="Arial Black Bold" pitchFamily="34" charset="-122"/>
                <a:cs typeface="Arial" panose="020B0604020202020204" pitchFamily="34" charset="0"/>
              </a:rPr>
              <a:t>LED displays and arrays</a:t>
            </a:r>
            <a:endParaRPr lang="en-US" sz="2400" dirty="0"/>
          </a:p>
        </p:txBody>
      </p:sp>
      <p:sp>
        <p:nvSpPr>
          <p:cNvPr id="11" name="Text 6"/>
          <p:cNvSpPr/>
          <p:nvPr/>
        </p:nvSpPr>
        <p:spPr>
          <a:xfrm>
            <a:off x="9908910" y="2382320"/>
            <a:ext cx="4231005" cy="1957388"/>
          </a:xfrm>
          <a:prstGeom prst="rect">
            <a:avLst/>
          </a:prstGeom>
          <a:noFill/>
          <a:ln/>
        </p:spPr>
        <p:txBody>
          <a:bodyPr wrap="square" lIns="0" tIns="0" rIns="0" bIns="0" rtlCol="0" anchor="t"/>
          <a:lstStyle/>
          <a:p>
            <a:pPr marL="0" indent="0" algn="l">
              <a:lnSpc>
                <a:spcPts val="255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Multi-segment displays and LED arrays typically indicate common anode or common cathode configuration in documentation. Pin 1 is often identified by a dot or notch on the package, with datasheets providing complete pinout information.</a:t>
            </a:r>
            <a:endParaRPr lang="en-US" sz="2000"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F7CFB1-2DB4-3D01-8E92-C536A601A61D}"/>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63E4AEE1-B297-C9F5-A5BE-F70BD69B63BE}"/>
              </a:ext>
            </a:extLst>
          </p:cNvPr>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000"/>
              </a:lnSpc>
              <a:buNone/>
            </a:pPr>
            <a:r>
              <a:rPr lang="en-US" sz="4000" b="1">
                <a:solidFill>
                  <a:srgbClr val="FC4421"/>
                </a:solidFill>
                <a:latin typeface="Arial" panose="020B0604020202020204" pitchFamily="34" charset="0"/>
                <a:ea typeface="Arial Black Bold" pitchFamily="34" charset="-122"/>
                <a:cs typeface="Arial" panose="020B0604020202020204" pitchFamily="34" charset="0"/>
              </a:rPr>
              <a:t>LED identification and polarity</a:t>
            </a:r>
            <a:endParaRPr lang="en-US" sz="4000"/>
          </a:p>
        </p:txBody>
      </p:sp>
      <p:pic>
        <p:nvPicPr>
          <p:cNvPr id="3" name="Image 0" descr="preencoded.png">
            <a:extLst>
              <a:ext uri="{FF2B5EF4-FFF2-40B4-BE49-F238E27FC236}">
                <a16:creationId xmlns:a16="http://schemas.microsoft.com/office/drawing/2014/main" id="{F68CB3DC-EC3A-7BA3-6964-90167734F988}"/>
              </a:ext>
            </a:extLst>
          </p:cNvPr>
          <p:cNvPicPr>
            <a:picLocks noChangeAspect="1"/>
          </p:cNvPicPr>
          <p:nvPr/>
        </p:nvPicPr>
        <p:blipFill>
          <a:blip r:embed="rId3"/>
          <a:stretch>
            <a:fillRect/>
          </a:stretch>
        </p:blipFill>
        <p:spPr>
          <a:xfrm>
            <a:off x="713778" y="2076952"/>
            <a:ext cx="3755478" cy="2335479"/>
          </a:xfrm>
          <a:prstGeom prst="rect">
            <a:avLst/>
          </a:prstGeom>
        </p:spPr>
      </p:pic>
      <p:pic>
        <p:nvPicPr>
          <p:cNvPr id="6" name="Image 1" descr="preencoded.png">
            <a:extLst>
              <a:ext uri="{FF2B5EF4-FFF2-40B4-BE49-F238E27FC236}">
                <a16:creationId xmlns:a16="http://schemas.microsoft.com/office/drawing/2014/main" id="{099565A4-9AFC-ADA2-113F-ADA0E9348D97}"/>
              </a:ext>
            </a:extLst>
          </p:cNvPr>
          <p:cNvPicPr>
            <a:picLocks noChangeAspect="1"/>
          </p:cNvPicPr>
          <p:nvPr/>
        </p:nvPicPr>
        <p:blipFill>
          <a:blip r:embed="rId4"/>
          <a:stretch>
            <a:fillRect/>
          </a:stretch>
        </p:blipFill>
        <p:spPr>
          <a:xfrm>
            <a:off x="5199697" y="2094341"/>
            <a:ext cx="3755478" cy="2320965"/>
          </a:xfrm>
          <a:prstGeom prst="rect">
            <a:avLst/>
          </a:prstGeom>
        </p:spPr>
      </p:pic>
      <p:pic>
        <p:nvPicPr>
          <p:cNvPr id="9" name="Image 2" descr="preencoded.png">
            <a:extLst>
              <a:ext uri="{FF2B5EF4-FFF2-40B4-BE49-F238E27FC236}">
                <a16:creationId xmlns:a16="http://schemas.microsoft.com/office/drawing/2014/main" id="{1ADBEF5E-0251-B24A-C76A-71A19EECEAEF}"/>
              </a:ext>
            </a:extLst>
          </p:cNvPr>
          <p:cNvPicPr>
            <a:picLocks noChangeAspect="1"/>
          </p:cNvPicPr>
          <p:nvPr/>
        </p:nvPicPr>
        <p:blipFill>
          <a:blip r:embed="rId5"/>
          <a:stretch>
            <a:fillRect/>
          </a:stretch>
        </p:blipFill>
        <p:spPr>
          <a:xfrm>
            <a:off x="9685616" y="2094341"/>
            <a:ext cx="3755478" cy="2320965"/>
          </a:xfrm>
          <a:prstGeom prst="rect">
            <a:avLst/>
          </a:prstGeom>
        </p:spPr>
      </p:pic>
      <p:sp>
        <p:nvSpPr>
          <p:cNvPr id="12" name="Text 7">
            <a:extLst>
              <a:ext uri="{FF2B5EF4-FFF2-40B4-BE49-F238E27FC236}">
                <a16:creationId xmlns:a16="http://schemas.microsoft.com/office/drawing/2014/main" id="{C10072C2-B7D4-A0F7-C22B-9CA0672EE913}"/>
              </a:ext>
            </a:extLst>
          </p:cNvPr>
          <p:cNvSpPr/>
          <p:nvPr/>
        </p:nvSpPr>
        <p:spPr>
          <a:xfrm>
            <a:off x="476015" y="4816765"/>
            <a:ext cx="13202841" cy="652462"/>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Correct polarity identification is essential when servicing LED indicators in security systems, as reversed connections will prevent operation but typically won't damage the LED itself.</a:t>
            </a:r>
            <a:endParaRPr lang="en-US" sz="2400" dirty="0"/>
          </a:p>
        </p:txBody>
      </p:sp>
    </p:spTree>
    <p:extLst>
      <p:ext uri="{BB962C8B-B14F-4D97-AF65-F5344CB8AC3E}">
        <p14:creationId xmlns:p14="http://schemas.microsoft.com/office/powerpoint/2010/main" val="267048221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name="Slide 50">
    <p:spTree>
      <p:nvGrpSpPr>
        <p:cNvPr id="1" name=""/>
        <p:cNvGrpSpPr/>
        <p:nvPr/>
      </p:nvGrpSpPr>
      <p:grpSpPr>
        <a:xfrm>
          <a:off x="0" y="0"/>
          <a:ext cx="0" cy="0"/>
          <a:chOff x="0" y="0"/>
          <a:chExt cx="0" cy="0"/>
        </a:xfrm>
      </p:grpSpPr>
      <p:pic>
        <p:nvPicPr>
          <p:cNvPr id="19" name="Picture 18" descr="A circular diagram with symbols&#10;&#10;AI-generated content may be incorrect.">
            <a:extLst>
              <a:ext uri="{FF2B5EF4-FFF2-40B4-BE49-F238E27FC236}">
                <a16:creationId xmlns:a16="http://schemas.microsoft.com/office/drawing/2014/main" id="{31E95172-1C63-5418-1E59-66E59E2699AC}"/>
              </a:ext>
            </a:extLst>
          </p:cNvPr>
          <p:cNvPicPr>
            <a:picLocks noChangeAspect="1"/>
          </p:cNvPicPr>
          <p:nvPr/>
        </p:nvPicPr>
        <p:blipFill>
          <a:blip r:embed="rId3"/>
          <a:stretch>
            <a:fillRect/>
          </a:stretch>
        </p:blipFill>
        <p:spPr>
          <a:xfrm>
            <a:off x="4809532" y="2011679"/>
            <a:ext cx="4842308" cy="4737367"/>
          </a:xfrm>
          <a:prstGeom prst="rect">
            <a:avLst/>
          </a:prstGeom>
        </p:spPr>
      </p:pic>
      <p:sp>
        <p:nvSpPr>
          <p:cNvPr id="2" name="Text 0"/>
          <p:cNvSpPr>
            <a:spLocks/>
          </p:cNvSpPr>
          <p:nvPr/>
        </p:nvSpPr>
        <p:spPr>
          <a:xfrm>
            <a:off x="301224" y="1150168"/>
            <a:ext cx="13899846" cy="646331"/>
          </a:xfrm>
          <a:prstGeom prst="rect">
            <a:avLst/>
          </a:prstGeom>
          <a:noFill/>
          <a:ln/>
        </p:spPr>
        <p:txBody>
          <a:bodyPr wrap="none" lIns="0" tIns="0" rIns="0" bIns="0" rtlCol="0" anchor="t"/>
          <a:lstStyle/>
          <a:p>
            <a:pPr marL="0" indent="0" algn="l">
              <a:lnSpc>
                <a:spcPts val="4650"/>
              </a:lnSpc>
              <a:buNone/>
            </a:pPr>
            <a:r>
              <a:rPr lang="en-US" sz="3700" b="1">
                <a:solidFill>
                  <a:srgbClr val="FC4421"/>
                </a:solidFill>
                <a:latin typeface="Arial" panose="020B0604020202020204" pitchFamily="34" charset="0"/>
                <a:ea typeface="Arial Black Bold" pitchFamily="34" charset="-122"/>
                <a:cs typeface="Arial" panose="020B0604020202020204" pitchFamily="34" charset="0"/>
              </a:rPr>
              <a:t>NPN Bipolar junction transistors</a:t>
            </a:r>
          </a:p>
          <a:p>
            <a:pPr marL="0" indent="0" algn="l">
              <a:lnSpc>
                <a:spcPts val="4650"/>
              </a:lnSpc>
              <a:buNone/>
            </a:pPr>
            <a:endParaRPr lang="en-US" sz="3700"/>
          </a:p>
        </p:txBody>
      </p:sp>
      <p:sp>
        <p:nvSpPr>
          <p:cNvPr id="3" name="Text 1"/>
          <p:cNvSpPr/>
          <p:nvPr/>
        </p:nvSpPr>
        <p:spPr>
          <a:xfrm>
            <a:off x="2221785" y="2621007"/>
            <a:ext cx="2366605" cy="295870"/>
          </a:xfrm>
          <a:prstGeom prst="rect">
            <a:avLst/>
          </a:prstGeom>
          <a:noFill/>
          <a:ln/>
        </p:spPr>
        <p:txBody>
          <a:bodyPr wrap="none" lIns="0" tIns="0" rIns="0" bIns="0" rtlCol="0" anchor="t"/>
          <a:lstStyle/>
          <a:p>
            <a:pPr marL="0" indent="0" algn="r">
              <a:lnSpc>
                <a:spcPts val="230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Structure</a:t>
            </a:r>
            <a:endParaRPr lang="en-US" sz="2400"/>
          </a:p>
        </p:txBody>
      </p:sp>
      <p:sp>
        <p:nvSpPr>
          <p:cNvPr id="4" name="Text 2"/>
          <p:cNvSpPr/>
          <p:nvPr/>
        </p:nvSpPr>
        <p:spPr>
          <a:xfrm>
            <a:off x="-294851" y="3062703"/>
            <a:ext cx="5262190" cy="393086"/>
          </a:xfrm>
          <a:prstGeom prst="rect">
            <a:avLst/>
          </a:prstGeom>
          <a:noFill/>
          <a:ln/>
        </p:spPr>
        <p:txBody>
          <a:bodyPr wrap="none" lIns="0" tIns="0" rIns="0" bIns="0" rtlCol="0" anchor="t"/>
          <a:lstStyle/>
          <a:p>
            <a:pPr marL="0" indent="0" algn="r">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N-type collector, P-type base, </a:t>
            </a:r>
            <a:br>
              <a:rPr lang="en-US" sz="2400">
                <a:solidFill>
                  <a:srgbClr val="000000"/>
                </a:solidFill>
                <a:latin typeface="Arial" panose="020B0604020202020204" pitchFamily="34" charset="0"/>
                <a:ea typeface="Arial Black" pitchFamily="34" charset="-122"/>
                <a:cs typeface="Arial" panose="020B0604020202020204" pitchFamily="34" charset="0"/>
              </a:rPr>
            </a:br>
            <a:r>
              <a:rPr lang="en-US" sz="2400">
                <a:solidFill>
                  <a:srgbClr val="000000"/>
                </a:solidFill>
                <a:latin typeface="Arial" panose="020B0604020202020204" pitchFamily="34" charset="0"/>
                <a:ea typeface="Arial Black" pitchFamily="34" charset="-122"/>
                <a:cs typeface="Arial" panose="020B0604020202020204" pitchFamily="34" charset="0"/>
              </a:rPr>
              <a:t>N-type emitter</a:t>
            </a:r>
            <a:endParaRPr lang="en-US" sz="2400"/>
          </a:p>
        </p:txBody>
      </p:sp>
      <p:sp>
        <p:nvSpPr>
          <p:cNvPr id="7" name="Text 3"/>
          <p:cNvSpPr/>
          <p:nvPr/>
        </p:nvSpPr>
        <p:spPr>
          <a:xfrm>
            <a:off x="9804243" y="2621007"/>
            <a:ext cx="2366605" cy="295870"/>
          </a:xfrm>
          <a:prstGeom prst="rect">
            <a:avLst/>
          </a:prstGeom>
          <a:noFill/>
          <a:ln/>
        </p:spPr>
        <p:txBody>
          <a:bodyPr wrap="none" lIns="0" tIns="0" rIns="0" bIns="0" rtlCol="0" anchor="t"/>
          <a:lstStyle/>
          <a:p>
            <a:pPr marL="0" indent="0" algn="l">
              <a:lnSpc>
                <a:spcPts val="230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Current control</a:t>
            </a:r>
            <a:endParaRPr lang="en-US" sz="2400"/>
          </a:p>
        </p:txBody>
      </p:sp>
      <p:sp>
        <p:nvSpPr>
          <p:cNvPr id="8" name="Text 4"/>
          <p:cNvSpPr/>
          <p:nvPr/>
        </p:nvSpPr>
        <p:spPr>
          <a:xfrm>
            <a:off x="9872982" y="3064217"/>
            <a:ext cx="4040267" cy="605790"/>
          </a:xfrm>
          <a:prstGeom prst="rect">
            <a:avLst/>
          </a:prstGeom>
          <a:noFill/>
          <a:ln/>
        </p:spPr>
        <p:txBody>
          <a:bodyPr wrap="square" lIns="0" tIns="0" rIns="0" bIns="0" rtlCol="0" anchor="t"/>
          <a:lstStyle/>
          <a:p>
            <a:pPr marL="0" indent="0" algn="l">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Small base current controls larger collector current</a:t>
            </a:r>
            <a:endParaRPr lang="en-US" sz="2400"/>
          </a:p>
        </p:txBody>
      </p:sp>
      <p:sp>
        <p:nvSpPr>
          <p:cNvPr id="11" name="Text 5"/>
          <p:cNvSpPr/>
          <p:nvPr/>
        </p:nvSpPr>
        <p:spPr>
          <a:xfrm>
            <a:off x="9927550" y="4773811"/>
            <a:ext cx="2366605" cy="295870"/>
          </a:xfrm>
          <a:prstGeom prst="rect">
            <a:avLst/>
          </a:prstGeom>
          <a:noFill/>
          <a:ln/>
        </p:spPr>
        <p:txBody>
          <a:bodyPr wrap="none" lIns="0" tIns="0" rIns="0" bIns="0" rtlCol="0" anchor="t"/>
          <a:lstStyle/>
          <a:p>
            <a:pPr marL="0" indent="0" algn="l">
              <a:lnSpc>
                <a:spcPts val="230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Amplification</a:t>
            </a:r>
            <a:endParaRPr lang="en-US"/>
          </a:p>
        </p:txBody>
      </p:sp>
      <p:sp>
        <p:nvSpPr>
          <p:cNvPr id="12" name="Text 6"/>
          <p:cNvSpPr/>
          <p:nvPr/>
        </p:nvSpPr>
        <p:spPr>
          <a:xfrm>
            <a:off x="9872981" y="5161276"/>
            <a:ext cx="4040267" cy="302895"/>
          </a:xfrm>
          <a:prstGeom prst="rect">
            <a:avLst/>
          </a:prstGeom>
          <a:noFill/>
          <a:ln/>
        </p:spPr>
        <p:txBody>
          <a:bodyPr wrap="non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Current gain (β) = IC/IB </a:t>
            </a:r>
            <a:br>
              <a:rPr lang="en-US" sz="2400" dirty="0">
                <a:solidFill>
                  <a:srgbClr val="000000"/>
                </a:solidFill>
                <a:latin typeface="Arial" panose="020B0604020202020204" pitchFamily="34" charset="0"/>
                <a:ea typeface="Arial Black" pitchFamily="34" charset="-122"/>
                <a:cs typeface="Arial" panose="020B0604020202020204" pitchFamily="34" charset="0"/>
              </a:rPr>
            </a:br>
            <a:r>
              <a:rPr lang="en-US" sz="2400" dirty="0">
                <a:solidFill>
                  <a:srgbClr val="000000"/>
                </a:solidFill>
                <a:latin typeface="Arial" panose="020B0604020202020204" pitchFamily="34" charset="0"/>
                <a:ea typeface="Arial Black" pitchFamily="34" charset="-122"/>
                <a:cs typeface="Arial" panose="020B0604020202020204" pitchFamily="34" charset="0"/>
              </a:rPr>
              <a:t>(typically, 50-200</a:t>
            </a:r>
            <a:r>
              <a:rPr lang="en-US" dirty="0">
                <a:solidFill>
                  <a:srgbClr val="000000"/>
                </a:solidFill>
                <a:latin typeface="Arial" panose="020B0604020202020204" pitchFamily="34" charset="0"/>
                <a:ea typeface="Arial Black" pitchFamily="34" charset="-122"/>
                <a:cs typeface="Arial" panose="020B0604020202020204" pitchFamily="34" charset="0"/>
              </a:rPr>
              <a:t>)</a:t>
            </a:r>
            <a:endParaRPr lang="en-US" dirty="0"/>
          </a:p>
        </p:txBody>
      </p:sp>
      <p:sp>
        <p:nvSpPr>
          <p:cNvPr id="15" name="Text 7"/>
          <p:cNvSpPr/>
          <p:nvPr/>
        </p:nvSpPr>
        <p:spPr>
          <a:xfrm>
            <a:off x="2336244" y="4798201"/>
            <a:ext cx="2366605" cy="295870"/>
          </a:xfrm>
          <a:prstGeom prst="rect">
            <a:avLst/>
          </a:prstGeom>
          <a:noFill/>
          <a:ln/>
        </p:spPr>
        <p:txBody>
          <a:bodyPr wrap="none" lIns="0" tIns="0" rIns="0" bIns="0" rtlCol="0" anchor="t"/>
          <a:lstStyle/>
          <a:p>
            <a:pPr marL="0" indent="0" algn="r">
              <a:lnSpc>
                <a:spcPts val="230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Switching</a:t>
            </a:r>
            <a:endParaRPr lang="en-US" sz="2400"/>
          </a:p>
        </p:txBody>
      </p:sp>
      <p:sp>
        <p:nvSpPr>
          <p:cNvPr id="16" name="Text 8"/>
          <p:cNvSpPr/>
          <p:nvPr/>
        </p:nvSpPr>
        <p:spPr>
          <a:xfrm>
            <a:off x="927072" y="5161275"/>
            <a:ext cx="4040267" cy="302895"/>
          </a:xfrm>
          <a:prstGeom prst="rect">
            <a:avLst/>
          </a:prstGeom>
          <a:noFill/>
          <a:ln/>
        </p:spPr>
        <p:txBody>
          <a:bodyPr wrap="none" lIns="0" tIns="0" rIns="0" bIns="0" rtlCol="0" anchor="t"/>
          <a:lstStyle/>
          <a:p>
            <a:pPr marL="0" indent="0" algn="r">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Operates in cutoff, active, or </a:t>
            </a:r>
            <a:br>
              <a:rPr lang="en-US" sz="2400">
                <a:solidFill>
                  <a:srgbClr val="000000"/>
                </a:solidFill>
                <a:latin typeface="Arial" panose="020B0604020202020204" pitchFamily="34" charset="0"/>
                <a:ea typeface="Arial Black" pitchFamily="34" charset="-122"/>
                <a:cs typeface="Arial" panose="020B0604020202020204" pitchFamily="34" charset="0"/>
              </a:rPr>
            </a:br>
            <a:r>
              <a:rPr lang="en-US" sz="2400">
                <a:solidFill>
                  <a:srgbClr val="000000"/>
                </a:solidFill>
                <a:latin typeface="Arial" panose="020B0604020202020204" pitchFamily="34" charset="0"/>
                <a:ea typeface="Arial Black" pitchFamily="34" charset="-122"/>
                <a:cs typeface="Arial" panose="020B0604020202020204" pitchFamily="34" charset="0"/>
              </a:rPr>
              <a:t>saturation regions</a:t>
            </a:r>
            <a:endParaRPr lang="en-US" sz="240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847230-D8BA-3566-35FE-10050B174E4B}"/>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35973E61-1D8A-84BE-1E10-A8A8955C28AA}"/>
              </a:ext>
            </a:extLst>
          </p:cNvPr>
          <p:cNvSpPr>
            <a:spLocks/>
          </p:cNvSpPr>
          <p:nvPr/>
        </p:nvSpPr>
        <p:spPr>
          <a:xfrm>
            <a:off x="301224" y="1162694"/>
            <a:ext cx="13899846" cy="646331"/>
          </a:xfrm>
          <a:prstGeom prst="rect">
            <a:avLst/>
          </a:prstGeom>
          <a:noFill/>
          <a:ln/>
        </p:spPr>
        <p:txBody>
          <a:bodyPr wrap="none" lIns="0" tIns="0" rIns="0" bIns="0" rtlCol="0" anchor="t"/>
          <a:lstStyle/>
          <a:p>
            <a:pPr marL="0" indent="0" algn="l">
              <a:lnSpc>
                <a:spcPts val="4650"/>
              </a:lnSpc>
              <a:buNone/>
            </a:pPr>
            <a:r>
              <a:rPr lang="en-US" sz="3700" b="1">
                <a:solidFill>
                  <a:srgbClr val="FC4421"/>
                </a:solidFill>
                <a:latin typeface="Arial" panose="020B0604020202020204" pitchFamily="34" charset="0"/>
                <a:ea typeface="Arial Black Bold" pitchFamily="34" charset="-122"/>
                <a:cs typeface="Arial" panose="020B0604020202020204" pitchFamily="34" charset="0"/>
              </a:rPr>
              <a:t>NPN Bipolar junction transistors</a:t>
            </a:r>
            <a:endParaRPr lang="en-US" sz="3700"/>
          </a:p>
        </p:txBody>
      </p:sp>
      <p:sp>
        <p:nvSpPr>
          <p:cNvPr id="19" name="Text 9">
            <a:extLst>
              <a:ext uri="{FF2B5EF4-FFF2-40B4-BE49-F238E27FC236}">
                <a16:creationId xmlns:a16="http://schemas.microsoft.com/office/drawing/2014/main" id="{7DFBDCF8-3456-E6F9-AAF7-7042EEC9251A}"/>
              </a:ext>
            </a:extLst>
          </p:cNvPr>
          <p:cNvSpPr/>
          <p:nvPr/>
        </p:nvSpPr>
        <p:spPr>
          <a:xfrm>
            <a:off x="319385" y="2074725"/>
            <a:ext cx="13418386" cy="908684"/>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NPN transistors are fundamental amplifying and switching components in security system circuits.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 small current flowing from base to emitter controls a much larger current flowing from collector to emitter, providing both amplification and switching capabilities.</a:t>
            </a:r>
            <a:endParaRPr lang="en-US" sz="2400" dirty="0"/>
          </a:p>
        </p:txBody>
      </p:sp>
      <p:sp>
        <p:nvSpPr>
          <p:cNvPr id="20" name="Text 10">
            <a:extLst>
              <a:ext uri="{FF2B5EF4-FFF2-40B4-BE49-F238E27FC236}">
                <a16:creationId xmlns:a16="http://schemas.microsoft.com/office/drawing/2014/main" id="{364A629F-EFFC-897D-B86F-04B363FE6AC6}"/>
              </a:ext>
            </a:extLst>
          </p:cNvPr>
          <p:cNvSpPr/>
          <p:nvPr/>
        </p:nvSpPr>
        <p:spPr>
          <a:xfrm>
            <a:off x="319385" y="4010780"/>
            <a:ext cx="13646986" cy="1485427"/>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 security applications, transistors amplify weak sensor signals to detectable levels and switch higher-current loads like relays, solenoids, and alarm sounders based on low-current control signals from microcontrollers. They are also key components in voltage regulators that provide stable power to sensitive detection circuits.</a:t>
            </a:r>
            <a:endParaRPr lang="en-US" sz="2400" dirty="0"/>
          </a:p>
        </p:txBody>
      </p:sp>
    </p:spTree>
    <p:extLst>
      <p:ext uri="{BB962C8B-B14F-4D97-AF65-F5344CB8AC3E}">
        <p14:creationId xmlns:p14="http://schemas.microsoft.com/office/powerpoint/2010/main" val="95791524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name="Slide 51">
    <p:spTree>
      <p:nvGrpSpPr>
        <p:cNvPr id="1" name=""/>
        <p:cNvGrpSpPr/>
        <p:nvPr/>
      </p:nvGrpSpPr>
      <p:grpSpPr>
        <a:xfrm>
          <a:off x="0" y="0"/>
          <a:ext cx="0" cy="0"/>
          <a:chOff x="0" y="0"/>
          <a:chExt cx="0" cy="0"/>
        </a:xfrm>
      </p:grpSpPr>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1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Transistor operating regions</a:t>
            </a:r>
            <a:endParaRPr lang="en-US" sz="3600"/>
          </a:p>
        </p:txBody>
      </p:sp>
      <p:grpSp>
        <p:nvGrpSpPr>
          <p:cNvPr id="19" name="Group 18">
            <a:extLst>
              <a:ext uri="{FF2B5EF4-FFF2-40B4-BE49-F238E27FC236}">
                <a16:creationId xmlns:a16="http://schemas.microsoft.com/office/drawing/2014/main" id="{A0F0F563-B460-53CE-FC49-F925007E1954}"/>
              </a:ext>
            </a:extLst>
          </p:cNvPr>
          <p:cNvGrpSpPr/>
          <p:nvPr/>
        </p:nvGrpSpPr>
        <p:grpSpPr>
          <a:xfrm>
            <a:off x="331350" y="2384357"/>
            <a:ext cx="13053775" cy="3843338"/>
            <a:chOff x="735806" y="1655564"/>
            <a:chExt cx="13053775" cy="3843338"/>
          </a:xfrm>
        </p:grpSpPr>
        <p:sp>
          <p:nvSpPr>
            <p:cNvPr id="3" name="Shape 1"/>
            <p:cNvSpPr/>
            <p:nvPr/>
          </p:nvSpPr>
          <p:spPr>
            <a:xfrm>
              <a:off x="735806" y="1655564"/>
              <a:ext cx="2193012" cy="1211104"/>
            </a:xfrm>
            <a:prstGeom prst="roundRect">
              <a:avLst>
                <a:gd name="adj" fmla="val 7291"/>
              </a:avLst>
            </a:prstGeom>
            <a:solidFill>
              <a:srgbClr val="E5E5E6"/>
            </a:solidFill>
            <a:ln w="7620">
              <a:solidFill>
                <a:srgbClr val="CBCBCC"/>
              </a:solidFill>
              <a:prstDash val="solid"/>
            </a:ln>
          </p:spPr>
          <p:txBody>
            <a:bodyPr/>
            <a:lstStyle/>
            <a:p>
              <a:endParaRPr lang="en-GB"/>
            </a:p>
          </p:txBody>
        </p:sp>
        <p:sp>
          <p:nvSpPr>
            <p:cNvPr id="4" name="Text 2"/>
            <p:cNvSpPr/>
            <p:nvPr/>
          </p:nvSpPr>
          <p:spPr>
            <a:xfrm>
              <a:off x="1684496" y="2076331"/>
              <a:ext cx="295632" cy="369570"/>
            </a:xfrm>
            <a:prstGeom prst="rect">
              <a:avLst/>
            </a:prstGeom>
            <a:noFill/>
            <a:ln/>
          </p:spPr>
          <p:txBody>
            <a:bodyPr wrap="none" lIns="0" tIns="0" rIns="0" bIns="0" rtlCol="0" anchor="t"/>
            <a:lstStyle/>
            <a:p>
              <a:pPr marL="0" indent="0" algn="ctr">
                <a:lnSpc>
                  <a:spcPts val="3700"/>
                </a:lnSpc>
                <a:buNone/>
              </a:pPr>
              <a:r>
                <a:rPr lang="en-US" sz="2300" b="1">
                  <a:solidFill>
                    <a:srgbClr val="000000"/>
                  </a:solidFill>
                  <a:latin typeface="Arial" panose="020B0604020202020204" pitchFamily="34" charset="0"/>
                  <a:ea typeface="Arial Black Bold" pitchFamily="34" charset="-122"/>
                  <a:cs typeface="Arial" panose="020B0604020202020204" pitchFamily="34" charset="0"/>
                </a:rPr>
                <a:t>1</a:t>
              </a:r>
              <a:endParaRPr lang="en-US" sz="2300"/>
            </a:p>
          </p:txBody>
        </p:sp>
        <p:sp>
          <p:nvSpPr>
            <p:cNvPr id="5" name="Text 3"/>
            <p:cNvSpPr/>
            <p:nvPr/>
          </p:nvSpPr>
          <p:spPr>
            <a:xfrm>
              <a:off x="3138964" y="1865709"/>
              <a:ext cx="2628067" cy="328374"/>
            </a:xfrm>
            <a:prstGeom prst="rect">
              <a:avLst/>
            </a:prstGeom>
            <a:noFill/>
            <a:ln/>
          </p:spPr>
          <p:txBody>
            <a:bodyPr wrap="none" lIns="0" tIns="0" rIns="0" bIns="0" rtlCol="0" anchor="t"/>
            <a:lstStyle/>
            <a:p>
              <a:pPr marL="0" indent="0" algn="l">
                <a:lnSpc>
                  <a:spcPts val="2550"/>
                </a:lnSpc>
                <a:buNone/>
              </a:pPr>
              <a:r>
                <a:rPr lang="en-US" sz="2400" b="1" dirty="0">
                  <a:solidFill>
                    <a:srgbClr val="000000"/>
                  </a:solidFill>
                  <a:latin typeface="Arial" panose="020B0604020202020204" pitchFamily="34" charset="0"/>
                  <a:ea typeface="Arial Black Bold" pitchFamily="34" charset="-122"/>
                  <a:cs typeface="Arial" panose="020B0604020202020204" pitchFamily="34" charset="0"/>
                </a:rPr>
                <a:t>Cutoff region</a:t>
              </a:r>
              <a:endParaRPr lang="en-US" sz="2400" dirty="0"/>
            </a:p>
          </p:txBody>
        </p:sp>
        <p:sp>
          <p:nvSpPr>
            <p:cNvPr id="6" name="Text 4"/>
            <p:cNvSpPr/>
            <p:nvPr/>
          </p:nvSpPr>
          <p:spPr>
            <a:xfrm>
              <a:off x="3138964" y="2320171"/>
              <a:ext cx="3644027" cy="336352"/>
            </a:xfrm>
            <a:prstGeom prst="rect">
              <a:avLst/>
            </a:prstGeom>
            <a:noFill/>
            <a:ln/>
          </p:spPr>
          <p:txBody>
            <a:bodyPr wrap="none" lIns="0" tIns="0" rIns="0" bIns="0" rtlCol="0" anchor="t"/>
            <a:lstStyle/>
            <a:p>
              <a:pPr marL="0" indent="0" algn="l">
                <a:lnSpc>
                  <a:spcPts val="26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No base current → No collector current</a:t>
              </a:r>
              <a:endParaRPr lang="en-US" sz="2400"/>
            </a:p>
          </p:txBody>
        </p:sp>
        <p:sp>
          <p:nvSpPr>
            <p:cNvPr id="7" name="Shape 5"/>
            <p:cNvSpPr/>
            <p:nvPr/>
          </p:nvSpPr>
          <p:spPr>
            <a:xfrm>
              <a:off x="3033832" y="2857143"/>
              <a:ext cx="10755749" cy="11430"/>
            </a:xfrm>
            <a:prstGeom prst="roundRect">
              <a:avLst>
                <a:gd name="adj" fmla="val 772563"/>
              </a:avLst>
            </a:prstGeom>
            <a:solidFill>
              <a:srgbClr val="CBCBCC"/>
            </a:solidFill>
            <a:ln/>
          </p:spPr>
          <p:txBody>
            <a:bodyPr/>
            <a:lstStyle/>
            <a:p>
              <a:endParaRPr lang="en-GB"/>
            </a:p>
          </p:txBody>
        </p:sp>
        <p:sp>
          <p:nvSpPr>
            <p:cNvPr id="8" name="Shape 6"/>
            <p:cNvSpPr/>
            <p:nvPr/>
          </p:nvSpPr>
          <p:spPr>
            <a:xfrm>
              <a:off x="735806" y="2971681"/>
              <a:ext cx="4386143" cy="1211104"/>
            </a:xfrm>
            <a:prstGeom prst="roundRect">
              <a:avLst>
                <a:gd name="adj" fmla="val 7291"/>
              </a:avLst>
            </a:prstGeom>
            <a:solidFill>
              <a:srgbClr val="E5E5E6"/>
            </a:solidFill>
            <a:ln w="7620">
              <a:solidFill>
                <a:srgbClr val="CBCBCC"/>
              </a:solidFill>
              <a:prstDash val="solid"/>
            </a:ln>
          </p:spPr>
          <p:txBody>
            <a:bodyPr/>
            <a:lstStyle/>
            <a:p>
              <a:endParaRPr lang="en-GB"/>
            </a:p>
          </p:txBody>
        </p:sp>
        <p:pic>
          <p:nvPicPr>
            <p:cNvPr id="9" name="Image 0" descr="preencoded.png"/>
            <p:cNvPicPr>
              <a:picLocks noChangeAspect="1"/>
            </p:cNvPicPr>
            <p:nvPr/>
          </p:nvPicPr>
          <p:blipFill>
            <a:blip r:embed="rId3"/>
            <a:stretch>
              <a:fillRect/>
            </a:stretch>
          </p:blipFill>
          <p:spPr>
            <a:xfrm>
              <a:off x="2781062" y="3392448"/>
              <a:ext cx="295632" cy="369570"/>
            </a:xfrm>
            <a:prstGeom prst="rect">
              <a:avLst/>
            </a:prstGeom>
          </p:spPr>
        </p:pic>
        <p:sp>
          <p:nvSpPr>
            <p:cNvPr id="10" name="Text 7"/>
            <p:cNvSpPr/>
            <p:nvPr/>
          </p:nvSpPr>
          <p:spPr>
            <a:xfrm>
              <a:off x="5332095" y="3181826"/>
              <a:ext cx="2628067" cy="328374"/>
            </a:xfrm>
            <a:prstGeom prst="rect">
              <a:avLst/>
            </a:prstGeom>
            <a:noFill/>
            <a:ln/>
          </p:spPr>
          <p:txBody>
            <a:bodyPr wrap="none" lIns="0" tIns="0" rIns="0" bIns="0" rtlCol="0" anchor="t"/>
            <a:lstStyle/>
            <a:p>
              <a:pPr marL="0" indent="0" algn="l">
                <a:lnSpc>
                  <a:spcPts val="2550"/>
                </a:lnSpc>
                <a:buNone/>
              </a:pPr>
              <a:r>
                <a:rPr lang="en-US" sz="2400" b="1" dirty="0">
                  <a:solidFill>
                    <a:srgbClr val="000000"/>
                  </a:solidFill>
                  <a:latin typeface="Arial" panose="020B0604020202020204" pitchFamily="34" charset="0"/>
                  <a:ea typeface="Arial Black Bold" pitchFamily="34" charset="-122"/>
                  <a:cs typeface="Arial" panose="020B0604020202020204" pitchFamily="34" charset="0"/>
                </a:rPr>
                <a:t>Active region</a:t>
              </a:r>
              <a:endParaRPr lang="en-US" sz="2400" dirty="0"/>
            </a:p>
          </p:txBody>
        </p:sp>
        <p:sp>
          <p:nvSpPr>
            <p:cNvPr id="11" name="Text 8"/>
            <p:cNvSpPr/>
            <p:nvPr/>
          </p:nvSpPr>
          <p:spPr>
            <a:xfrm>
              <a:off x="5332095" y="3636288"/>
              <a:ext cx="3504724" cy="336352"/>
            </a:xfrm>
            <a:prstGeom prst="rect">
              <a:avLst/>
            </a:prstGeom>
            <a:noFill/>
            <a:ln/>
          </p:spPr>
          <p:txBody>
            <a:bodyPr wrap="none" lIns="0" tIns="0" rIns="0" bIns="0" rtlCol="0" anchor="t"/>
            <a:lstStyle/>
            <a:p>
              <a:pPr marL="0" indent="0" algn="l">
                <a:lnSpc>
                  <a:spcPts val="26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Linear relationship between IB and IC</a:t>
              </a:r>
              <a:endParaRPr lang="en-US" sz="2400"/>
            </a:p>
          </p:txBody>
        </p:sp>
        <p:sp>
          <p:nvSpPr>
            <p:cNvPr id="12" name="Shape 9"/>
            <p:cNvSpPr/>
            <p:nvPr/>
          </p:nvSpPr>
          <p:spPr>
            <a:xfrm>
              <a:off x="5226963" y="4173260"/>
              <a:ext cx="8562618" cy="11430"/>
            </a:xfrm>
            <a:prstGeom prst="roundRect">
              <a:avLst>
                <a:gd name="adj" fmla="val 772563"/>
              </a:avLst>
            </a:prstGeom>
            <a:solidFill>
              <a:srgbClr val="CBCBCC"/>
            </a:solidFill>
            <a:ln/>
          </p:spPr>
          <p:txBody>
            <a:bodyPr/>
            <a:lstStyle/>
            <a:p>
              <a:endParaRPr lang="en-GB"/>
            </a:p>
          </p:txBody>
        </p:sp>
        <p:sp>
          <p:nvSpPr>
            <p:cNvPr id="13" name="Shape 10"/>
            <p:cNvSpPr/>
            <p:nvPr/>
          </p:nvSpPr>
          <p:spPr>
            <a:xfrm>
              <a:off x="735806" y="4287798"/>
              <a:ext cx="6579394" cy="1211104"/>
            </a:xfrm>
            <a:prstGeom prst="roundRect">
              <a:avLst>
                <a:gd name="adj" fmla="val 7291"/>
              </a:avLst>
            </a:prstGeom>
            <a:solidFill>
              <a:srgbClr val="E5E5E6"/>
            </a:solidFill>
            <a:ln w="7620">
              <a:solidFill>
                <a:srgbClr val="CBCBCC"/>
              </a:solidFill>
              <a:prstDash val="solid"/>
            </a:ln>
          </p:spPr>
          <p:txBody>
            <a:bodyPr/>
            <a:lstStyle/>
            <a:p>
              <a:endParaRPr lang="en-GB"/>
            </a:p>
          </p:txBody>
        </p:sp>
        <p:pic>
          <p:nvPicPr>
            <p:cNvPr id="14" name="Image 1" descr="preencoded.png"/>
            <p:cNvPicPr>
              <a:picLocks noChangeAspect="1"/>
            </p:cNvPicPr>
            <p:nvPr/>
          </p:nvPicPr>
          <p:blipFill>
            <a:blip r:embed="rId4"/>
            <a:stretch>
              <a:fillRect/>
            </a:stretch>
          </p:blipFill>
          <p:spPr>
            <a:xfrm>
              <a:off x="3877627" y="4745474"/>
              <a:ext cx="295632" cy="295632"/>
            </a:xfrm>
            <a:prstGeom prst="rect">
              <a:avLst/>
            </a:prstGeom>
          </p:spPr>
        </p:pic>
        <p:sp>
          <p:nvSpPr>
            <p:cNvPr id="15" name="Text 11"/>
            <p:cNvSpPr/>
            <p:nvPr/>
          </p:nvSpPr>
          <p:spPr>
            <a:xfrm>
              <a:off x="7525345" y="4497943"/>
              <a:ext cx="2628067" cy="328374"/>
            </a:xfrm>
            <a:prstGeom prst="rect">
              <a:avLst/>
            </a:prstGeom>
            <a:noFill/>
            <a:ln/>
          </p:spPr>
          <p:txBody>
            <a:bodyPr wrap="none" lIns="0" tIns="0" rIns="0" bIns="0" rtlCol="0" anchor="t"/>
            <a:lstStyle/>
            <a:p>
              <a:pPr marL="0" indent="0" algn="l">
                <a:lnSpc>
                  <a:spcPts val="2550"/>
                </a:lnSpc>
                <a:buNone/>
              </a:pPr>
              <a:r>
                <a:rPr lang="en-US" sz="2400" b="1" dirty="0">
                  <a:solidFill>
                    <a:srgbClr val="000000"/>
                  </a:solidFill>
                  <a:latin typeface="Arial" panose="020B0604020202020204" pitchFamily="34" charset="0"/>
                  <a:ea typeface="Arial Black Bold" pitchFamily="34" charset="-122"/>
                  <a:cs typeface="Arial" panose="020B0604020202020204" pitchFamily="34" charset="0"/>
                </a:rPr>
                <a:t>Saturation region</a:t>
              </a:r>
              <a:endParaRPr lang="en-US" sz="2400" dirty="0"/>
            </a:p>
          </p:txBody>
        </p:sp>
        <p:sp>
          <p:nvSpPr>
            <p:cNvPr id="16" name="Text 12"/>
            <p:cNvSpPr/>
            <p:nvPr/>
          </p:nvSpPr>
          <p:spPr>
            <a:xfrm>
              <a:off x="7525345" y="4952405"/>
              <a:ext cx="3935611" cy="336352"/>
            </a:xfrm>
            <a:prstGeom prst="rect">
              <a:avLst/>
            </a:prstGeom>
            <a:noFill/>
            <a:ln/>
          </p:spPr>
          <p:txBody>
            <a:bodyPr wrap="none" lIns="0" tIns="0" rIns="0" bIns="0" rtlCol="0" anchor="t"/>
            <a:lstStyle/>
            <a:p>
              <a:pPr marL="0" indent="0" algn="l">
                <a:lnSpc>
                  <a:spcPts val="26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Maximum collector current for given circuit</a:t>
              </a:r>
              <a:endParaRPr lang="en-US" sz="2400"/>
            </a:p>
          </p:txBody>
        </p:sp>
      </p:gr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29309E-5B9C-FA2D-4099-C8D921895FF0}"/>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A13C5A0D-6C71-FAF8-A2E7-0425D9843B24}"/>
              </a:ext>
            </a:extLst>
          </p:cNvPr>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1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Transistor operating regions</a:t>
            </a:r>
            <a:endParaRPr lang="en-US" sz="3600"/>
          </a:p>
        </p:txBody>
      </p:sp>
      <p:sp>
        <p:nvSpPr>
          <p:cNvPr id="17" name="Text 13">
            <a:extLst>
              <a:ext uri="{FF2B5EF4-FFF2-40B4-BE49-F238E27FC236}">
                <a16:creationId xmlns:a16="http://schemas.microsoft.com/office/drawing/2014/main" id="{B90C7839-F052-66CD-657A-0F8DC127CFEA}"/>
              </a:ext>
            </a:extLst>
          </p:cNvPr>
          <p:cNvSpPr/>
          <p:nvPr/>
        </p:nvSpPr>
        <p:spPr>
          <a:xfrm>
            <a:off x="320625" y="2035790"/>
            <a:ext cx="13591317" cy="1009055"/>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Understanding transistor operating regions is crucial for designing circuits in security systems. </a:t>
            </a:r>
          </a:p>
          <a:p>
            <a:pPr marL="342900" indent="-342900" algn="l">
              <a:lnSpc>
                <a:spcPct val="110000"/>
              </a:lnSpc>
              <a:spcAft>
                <a:spcPts val="12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In the cutoff region, the transistor acts as an open switch, used when a device needs to be completely off. </a:t>
            </a:r>
          </a:p>
          <a:p>
            <a:pPr marL="342900" indent="-342900" algn="l">
              <a:lnSpc>
                <a:spcPct val="110000"/>
              </a:lnSpc>
              <a:spcAft>
                <a:spcPts val="12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The active region enables linear amplification of sensor signals. </a:t>
            </a:r>
          </a:p>
          <a:p>
            <a:pPr marL="342900" indent="-342900" algn="l">
              <a:lnSpc>
                <a:spcPct val="110000"/>
              </a:lnSpc>
              <a:spcAft>
                <a:spcPts val="12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The saturation region is used for switching applications, where the transistor acts as a closed switch with minimal voltage drop.</a:t>
            </a:r>
            <a:endParaRPr lang="en-US" sz="2400" dirty="0"/>
          </a:p>
        </p:txBody>
      </p:sp>
      <p:sp>
        <p:nvSpPr>
          <p:cNvPr id="18" name="Text 14">
            <a:extLst>
              <a:ext uri="{FF2B5EF4-FFF2-40B4-BE49-F238E27FC236}">
                <a16:creationId xmlns:a16="http://schemas.microsoft.com/office/drawing/2014/main" id="{25E156D7-B92E-716A-B67C-396A935CB427}"/>
              </a:ext>
            </a:extLst>
          </p:cNvPr>
          <p:cNvSpPr/>
          <p:nvPr/>
        </p:nvSpPr>
        <p:spPr>
          <a:xfrm>
            <a:off x="320626" y="5184756"/>
            <a:ext cx="13591316" cy="672703"/>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 alarm panels, transistors often operate in either cutoff or saturation to control indicator LEDs, relays, and buzzers.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 sensor interfaces, they may operate in the active region to amplify small signals from detection elements before digital processing.</a:t>
            </a:r>
            <a:endParaRPr lang="en-US" sz="2400" dirty="0"/>
          </a:p>
        </p:txBody>
      </p:sp>
    </p:spTree>
    <p:extLst>
      <p:ext uri="{BB962C8B-B14F-4D97-AF65-F5344CB8AC3E}">
        <p14:creationId xmlns:p14="http://schemas.microsoft.com/office/powerpoint/2010/main" val="283587764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name="Slide 52">
    <p:spTree>
      <p:nvGrpSpPr>
        <p:cNvPr id="1" name=""/>
        <p:cNvGrpSpPr/>
        <p:nvPr/>
      </p:nvGrpSpPr>
      <p:grpSpPr>
        <a:xfrm>
          <a:off x="0" y="0"/>
          <a:ext cx="0" cy="0"/>
          <a:chOff x="0" y="0"/>
          <a:chExt cx="0" cy="0"/>
        </a:xfrm>
      </p:grpSpPr>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NPN Transistor applications</a:t>
            </a:r>
            <a:endParaRPr lang="en-US" sz="3600"/>
          </a:p>
        </p:txBody>
      </p:sp>
      <p:grpSp>
        <p:nvGrpSpPr>
          <p:cNvPr id="17" name="Group 16">
            <a:extLst>
              <a:ext uri="{FF2B5EF4-FFF2-40B4-BE49-F238E27FC236}">
                <a16:creationId xmlns:a16="http://schemas.microsoft.com/office/drawing/2014/main" id="{D89FFC6B-622A-EA0F-1CA0-3E4C6469A45B}"/>
              </a:ext>
            </a:extLst>
          </p:cNvPr>
          <p:cNvGrpSpPr/>
          <p:nvPr/>
        </p:nvGrpSpPr>
        <p:grpSpPr>
          <a:xfrm>
            <a:off x="367923" y="1789327"/>
            <a:ext cx="13326425" cy="4716764"/>
            <a:chOff x="793790" y="2008920"/>
            <a:chExt cx="13326425" cy="4716764"/>
          </a:xfrm>
        </p:grpSpPr>
        <p:sp>
          <p:nvSpPr>
            <p:cNvPr id="3" name="Shape 1"/>
            <p:cNvSpPr/>
            <p:nvPr/>
          </p:nvSpPr>
          <p:spPr>
            <a:xfrm>
              <a:off x="793790" y="2110312"/>
              <a:ext cx="510302" cy="510302"/>
            </a:xfrm>
            <a:prstGeom prst="roundRect">
              <a:avLst>
                <a:gd name="adj" fmla="val 18669"/>
              </a:avLst>
            </a:prstGeom>
            <a:solidFill>
              <a:srgbClr val="E5E5E6"/>
            </a:solidFill>
            <a:ln w="7620">
              <a:solidFill>
                <a:srgbClr val="CBCBCC"/>
              </a:solidFill>
              <a:prstDash val="solid"/>
            </a:ln>
          </p:spPr>
          <p:txBody>
            <a:bodyPr/>
            <a:lstStyle/>
            <a:p>
              <a:endParaRPr lang="en-GB"/>
            </a:p>
          </p:txBody>
        </p:sp>
        <p:sp>
          <p:nvSpPr>
            <p:cNvPr id="4" name="Text 2"/>
            <p:cNvSpPr/>
            <p:nvPr/>
          </p:nvSpPr>
          <p:spPr>
            <a:xfrm>
              <a:off x="1530906" y="2111839"/>
              <a:ext cx="3106698" cy="354330"/>
            </a:xfrm>
            <a:prstGeom prst="rect">
              <a:avLst/>
            </a:prstGeom>
            <a:noFill/>
            <a:ln/>
          </p:spPr>
          <p:txBody>
            <a:bodyPr wrap="none" lIns="0" tIns="0" rIns="0" bIns="0" rtlCol="0" anchor="t"/>
            <a:lstStyle/>
            <a:p>
              <a:pPr marL="0" indent="0" algn="l">
                <a:lnSpc>
                  <a:spcPts val="2750"/>
                </a:lnSpc>
                <a:buNone/>
              </a:pPr>
              <a:r>
                <a:rPr lang="en-US" sz="2400" b="1" dirty="0">
                  <a:solidFill>
                    <a:srgbClr val="000000"/>
                  </a:solidFill>
                  <a:latin typeface="Arial" panose="020B0604020202020204" pitchFamily="34" charset="0"/>
                  <a:ea typeface="Arial Black Bold" pitchFamily="34" charset="-122"/>
                  <a:cs typeface="Arial" panose="020B0604020202020204" pitchFamily="34" charset="0"/>
                </a:rPr>
                <a:t>Switching applications</a:t>
              </a:r>
              <a:endParaRPr lang="en-US" sz="2400" dirty="0"/>
            </a:p>
          </p:txBody>
        </p:sp>
        <p:sp>
          <p:nvSpPr>
            <p:cNvPr id="5" name="Text 3"/>
            <p:cNvSpPr/>
            <p:nvPr/>
          </p:nvSpPr>
          <p:spPr>
            <a:xfrm>
              <a:off x="1530905" y="2563707"/>
              <a:ext cx="5784293" cy="1451610"/>
            </a:xfrm>
            <a:prstGeom prst="rect">
              <a:avLst/>
            </a:prstGeom>
            <a:noFill/>
            <a:ln/>
          </p:spPr>
          <p:txBody>
            <a:bodyPr wrap="square" lIns="0" tIns="0" rIns="0" bIns="0" rtlCol="0" anchor="t"/>
            <a:lstStyle/>
            <a:p>
              <a:pPr marL="0" indent="0">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Transistors control higher-current devices like alarm bells, strobes, and magnetic door locks based on low-current signals from microcontrollers, providing electrical isolation and current amplification.</a:t>
              </a:r>
              <a:endParaRPr lang="en-US" sz="2400" dirty="0"/>
            </a:p>
          </p:txBody>
        </p:sp>
        <p:sp>
          <p:nvSpPr>
            <p:cNvPr id="6" name="Shape 4"/>
            <p:cNvSpPr/>
            <p:nvPr/>
          </p:nvSpPr>
          <p:spPr>
            <a:xfrm>
              <a:off x="7457003" y="2008920"/>
              <a:ext cx="510302" cy="510302"/>
            </a:xfrm>
            <a:prstGeom prst="roundRect">
              <a:avLst>
                <a:gd name="adj" fmla="val 18669"/>
              </a:avLst>
            </a:prstGeom>
            <a:solidFill>
              <a:srgbClr val="E5E5E6"/>
            </a:solidFill>
            <a:ln w="7620">
              <a:solidFill>
                <a:srgbClr val="CBCBCC"/>
              </a:solidFill>
              <a:prstDash val="solid"/>
            </a:ln>
          </p:spPr>
          <p:txBody>
            <a:bodyPr/>
            <a:lstStyle/>
            <a:p>
              <a:endParaRPr lang="en-GB"/>
            </a:p>
          </p:txBody>
        </p:sp>
        <p:pic>
          <p:nvPicPr>
            <p:cNvPr id="7" name="Image 0" descr="preencoded.png"/>
            <p:cNvPicPr>
              <a:picLocks noChangeAspect="1"/>
            </p:cNvPicPr>
            <p:nvPr/>
          </p:nvPicPr>
          <p:blipFill>
            <a:blip r:embed="rId3"/>
            <a:stretch>
              <a:fillRect/>
            </a:stretch>
          </p:blipFill>
          <p:spPr>
            <a:xfrm>
              <a:off x="7542074" y="2076478"/>
              <a:ext cx="340162" cy="425291"/>
            </a:xfrm>
            <a:prstGeom prst="rect">
              <a:avLst/>
            </a:prstGeom>
          </p:spPr>
        </p:pic>
        <p:sp>
          <p:nvSpPr>
            <p:cNvPr id="8" name="Text 5"/>
            <p:cNvSpPr/>
            <p:nvPr/>
          </p:nvSpPr>
          <p:spPr>
            <a:xfrm>
              <a:off x="8194119" y="2099313"/>
              <a:ext cx="2835235" cy="354330"/>
            </a:xfrm>
            <a:prstGeom prst="rect">
              <a:avLst/>
            </a:prstGeom>
            <a:noFill/>
            <a:ln/>
          </p:spPr>
          <p:txBody>
            <a:bodyPr wrap="none" lIns="0" tIns="0" rIns="0" bIns="0" rtlCol="0" anchor="t"/>
            <a:lstStyle/>
            <a:p>
              <a:pPr marL="0" indent="0" algn="l">
                <a:lnSpc>
                  <a:spcPts val="2750"/>
                </a:lnSpc>
                <a:buNone/>
              </a:pPr>
              <a:r>
                <a:rPr lang="en-US" sz="2400" b="1" dirty="0">
                  <a:solidFill>
                    <a:srgbClr val="000000"/>
                  </a:solidFill>
                  <a:latin typeface="Arial" panose="020B0604020202020204" pitchFamily="34" charset="0"/>
                  <a:ea typeface="Arial Black Bold" pitchFamily="34" charset="-122"/>
                  <a:cs typeface="Arial" panose="020B0604020202020204" pitchFamily="34" charset="0"/>
                </a:rPr>
                <a:t>Signal amplification</a:t>
              </a:r>
              <a:endParaRPr lang="en-US" sz="2400" dirty="0"/>
            </a:p>
          </p:txBody>
        </p:sp>
        <p:sp>
          <p:nvSpPr>
            <p:cNvPr id="9" name="Text 6"/>
            <p:cNvSpPr/>
            <p:nvPr/>
          </p:nvSpPr>
          <p:spPr>
            <a:xfrm>
              <a:off x="8194119" y="2541325"/>
              <a:ext cx="5926096" cy="1451610"/>
            </a:xfrm>
            <a:prstGeom prst="rect">
              <a:avLst/>
            </a:prstGeom>
            <a:noFill/>
            <a:ln/>
          </p:spPr>
          <p:txBody>
            <a:bodyPr wrap="squar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Weak signals from sensors like smoke detectors, passive infrared motion detectors, and glass break detectors are amplified to levels that can be accurately processed by analog-to-digital converters.</a:t>
              </a:r>
              <a:endParaRPr lang="en-US" sz="2400" dirty="0"/>
            </a:p>
          </p:txBody>
        </p:sp>
        <p:sp>
          <p:nvSpPr>
            <p:cNvPr id="10" name="Shape 7"/>
            <p:cNvSpPr/>
            <p:nvPr/>
          </p:nvSpPr>
          <p:spPr>
            <a:xfrm>
              <a:off x="793790" y="4792111"/>
              <a:ext cx="510302" cy="510302"/>
            </a:xfrm>
            <a:prstGeom prst="roundRect">
              <a:avLst>
                <a:gd name="adj" fmla="val 18669"/>
              </a:avLst>
            </a:prstGeom>
            <a:solidFill>
              <a:srgbClr val="E5E5E6"/>
            </a:solidFill>
            <a:ln w="7620">
              <a:solidFill>
                <a:srgbClr val="CBCBCC"/>
              </a:solidFill>
              <a:prstDash val="solid"/>
            </a:ln>
          </p:spPr>
          <p:txBody>
            <a:bodyPr/>
            <a:lstStyle/>
            <a:p>
              <a:endParaRPr lang="en-GB"/>
            </a:p>
          </p:txBody>
        </p:sp>
        <p:sp>
          <p:nvSpPr>
            <p:cNvPr id="11" name="Text 8"/>
            <p:cNvSpPr/>
            <p:nvPr/>
          </p:nvSpPr>
          <p:spPr>
            <a:xfrm>
              <a:off x="1530905" y="4826164"/>
              <a:ext cx="2835235" cy="354330"/>
            </a:xfrm>
            <a:prstGeom prst="rect">
              <a:avLst/>
            </a:prstGeom>
            <a:noFill/>
            <a:ln/>
          </p:spPr>
          <p:txBody>
            <a:bodyPr wrap="none" lIns="0" tIns="0" rIns="0" bIns="0" rtlCol="0" anchor="t"/>
            <a:lstStyle/>
            <a:p>
              <a:pPr marL="0" indent="0" algn="l">
                <a:lnSpc>
                  <a:spcPts val="2750"/>
                </a:lnSpc>
                <a:buNone/>
              </a:pPr>
              <a:r>
                <a:rPr lang="en-US" sz="2400" b="1" dirty="0">
                  <a:solidFill>
                    <a:srgbClr val="000000"/>
                  </a:solidFill>
                  <a:latin typeface="Arial" panose="020B0604020202020204" pitchFamily="34" charset="0"/>
                  <a:ea typeface="Arial Black Bold" pitchFamily="34" charset="-122"/>
                  <a:cs typeface="Arial" panose="020B0604020202020204" pitchFamily="34" charset="0"/>
                </a:rPr>
                <a:t>Logic circuits</a:t>
              </a:r>
              <a:endParaRPr lang="en-US" sz="2400" dirty="0"/>
            </a:p>
          </p:txBody>
        </p:sp>
        <p:sp>
          <p:nvSpPr>
            <p:cNvPr id="12" name="Text 9"/>
            <p:cNvSpPr/>
            <p:nvPr/>
          </p:nvSpPr>
          <p:spPr>
            <a:xfrm>
              <a:off x="1473993" y="5274074"/>
              <a:ext cx="5784294" cy="1451610"/>
            </a:xfrm>
            <a:prstGeom prst="rect">
              <a:avLst/>
            </a:prstGeom>
            <a:noFill/>
            <a:ln/>
          </p:spPr>
          <p:txBody>
            <a:bodyPr wrap="squar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Transistors implement basic logic functions in interface circuits between different sections of security systems, providing level shifting and signal conditioning between components operating at different voltages.</a:t>
              </a:r>
              <a:endParaRPr lang="en-US" sz="2400" dirty="0"/>
            </a:p>
          </p:txBody>
        </p:sp>
        <p:sp>
          <p:nvSpPr>
            <p:cNvPr id="13" name="Shape 10"/>
            <p:cNvSpPr/>
            <p:nvPr/>
          </p:nvSpPr>
          <p:spPr>
            <a:xfrm>
              <a:off x="7457003" y="4667675"/>
              <a:ext cx="510302" cy="510302"/>
            </a:xfrm>
            <a:prstGeom prst="roundRect">
              <a:avLst>
                <a:gd name="adj" fmla="val 18669"/>
              </a:avLst>
            </a:prstGeom>
            <a:solidFill>
              <a:srgbClr val="E5E5E6"/>
            </a:solidFill>
            <a:ln w="7620">
              <a:solidFill>
                <a:srgbClr val="CBCBCC"/>
              </a:solidFill>
              <a:prstDash val="solid"/>
            </a:ln>
          </p:spPr>
          <p:txBody>
            <a:bodyPr/>
            <a:lstStyle/>
            <a:p>
              <a:endParaRPr lang="en-GB" dirty="0"/>
            </a:p>
          </p:txBody>
        </p:sp>
        <p:sp>
          <p:nvSpPr>
            <p:cNvPr id="14" name="Text 11"/>
            <p:cNvSpPr/>
            <p:nvPr/>
          </p:nvSpPr>
          <p:spPr>
            <a:xfrm>
              <a:off x="8189315" y="4745661"/>
              <a:ext cx="2835235" cy="354330"/>
            </a:xfrm>
            <a:prstGeom prst="rect">
              <a:avLst/>
            </a:prstGeom>
            <a:noFill/>
            <a:ln/>
          </p:spPr>
          <p:txBody>
            <a:bodyPr wrap="none" lIns="0" tIns="0" rIns="0" bIns="0" rtlCol="0" anchor="t"/>
            <a:lstStyle/>
            <a:p>
              <a:pPr marL="0" indent="0" algn="l">
                <a:lnSpc>
                  <a:spcPts val="2750"/>
                </a:lnSpc>
                <a:buNone/>
              </a:pPr>
              <a:r>
                <a:rPr lang="en-US" sz="2400" b="1" dirty="0">
                  <a:solidFill>
                    <a:srgbClr val="000000"/>
                  </a:solidFill>
                  <a:latin typeface="Arial" panose="020B0604020202020204" pitchFamily="34" charset="0"/>
                  <a:ea typeface="Arial Black Bold" pitchFamily="34" charset="-122"/>
                  <a:cs typeface="Arial" panose="020B0604020202020204" pitchFamily="34" charset="0"/>
                </a:rPr>
                <a:t>Voltage regulation</a:t>
              </a:r>
              <a:endParaRPr lang="en-US" sz="2400" dirty="0"/>
            </a:p>
          </p:txBody>
        </p:sp>
        <p:sp>
          <p:nvSpPr>
            <p:cNvPr id="15" name="Text 12"/>
            <p:cNvSpPr/>
            <p:nvPr/>
          </p:nvSpPr>
          <p:spPr>
            <a:xfrm>
              <a:off x="8194118" y="5222828"/>
              <a:ext cx="5926097" cy="1451610"/>
            </a:xfrm>
            <a:prstGeom prst="rect">
              <a:avLst/>
            </a:prstGeom>
            <a:noFill/>
            <a:ln/>
          </p:spPr>
          <p:txBody>
            <a:bodyPr wrap="squar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Multiple transistors in voltage regulator circuits provide stable power to sensitive components, ensuring consistent performance regardless of input voltage fluctuations or load changes.</a:t>
              </a:r>
              <a:endParaRPr lang="en-US" sz="2400" dirty="0"/>
            </a:p>
          </p:txBody>
        </p:sp>
      </p:grpSp>
      <p:pic>
        <p:nvPicPr>
          <p:cNvPr id="18" name="Graphic 17" descr="Toggle outline">
            <a:extLst>
              <a:ext uri="{FF2B5EF4-FFF2-40B4-BE49-F238E27FC236}">
                <a16:creationId xmlns:a16="http://schemas.microsoft.com/office/drawing/2014/main" id="{49BF4F9F-5737-20CB-240C-8AD16576DBC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2574" y="1963115"/>
            <a:ext cx="380999" cy="380999"/>
          </a:xfrm>
          <a:prstGeom prst="rect">
            <a:avLst/>
          </a:prstGeom>
        </p:spPr>
      </p:pic>
      <p:pic>
        <p:nvPicPr>
          <p:cNvPr id="20" name="Graphic 19" descr="Circles with arrows outline">
            <a:extLst>
              <a:ext uri="{FF2B5EF4-FFF2-40B4-BE49-F238E27FC236}">
                <a16:creationId xmlns:a16="http://schemas.microsoft.com/office/drawing/2014/main" id="{2E120F35-9550-57B3-A5BA-8EC5D5F5FA9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92104" y="4606571"/>
            <a:ext cx="457200" cy="457200"/>
          </a:xfrm>
          <a:prstGeom prst="rect">
            <a:avLst/>
          </a:prstGeom>
        </p:spPr>
      </p:pic>
      <p:pic>
        <p:nvPicPr>
          <p:cNvPr id="22" name="Graphic 21" descr="High voltage outline">
            <a:extLst>
              <a:ext uri="{FF2B5EF4-FFF2-40B4-BE49-F238E27FC236}">
                <a16:creationId xmlns:a16="http://schemas.microsoft.com/office/drawing/2014/main" id="{FB9E4613-3FD0-70F2-4BCB-7F093A770D9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095787" y="4499398"/>
            <a:ext cx="381000" cy="381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9D701-AEEF-BB93-38CD-0C5FA6723E07}"/>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2675CF2D-9BDF-16CD-0867-051E487B2B6C}"/>
              </a:ext>
            </a:extLst>
          </p:cNvPr>
          <p:cNvSpPr>
            <a:spLocks/>
          </p:cNvSpPr>
          <p:nvPr/>
        </p:nvSpPr>
        <p:spPr>
          <a:xfrm>
            <a:off x="301225" y="1112590"/>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Ohm's Law: The fundamental relationship</a:t>
            </a:r>
            <a:endParaRPr lang="en-US" sz="3600"/>
          </a:p>
        </p:txBody>
      </p:sp>
      <p:sp>
        <p:nvSpPr>
          <p:cNvPr id="18" name="Text 10">
            <a:extLst>
              <a:ext uri="{FF2B5EF4-FFF2-40B4-BE49-F238E27FC236}">
                <a16:creationId xmlns:a16="http://schemas.microsoft.com/office/drawing/2014/main" id="{F5CF6209-75B4-9CD9-C52F-94C77314FBDE}"/>
              </a:ext>
            </a:extLst>
          </p:cNvPr>
          <p:cNvSpPr>
            <a:spLocks/>
          </p:cNvSpPr>
          <p:nvPr/>
        </p:nvSpPr>
        <p:spPr>
          <a:xfrm>
            <a:off x="406709" y="1956867"/>
            <a:ext cx="12948047" cy="4443933"/>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Ohm's Law is the cornerstone of electrical circuit analysis. </a:t>
            </a:r>
          </a:p>
          <a:p>
            <a:pPr marL="0" indent="0" algn="l">
              <a:lnSpc>
                <a:spcPts val="2850"/>
              </a:lnSpc>
              <a:buNone/>
            </a:pPr>
            <a:endParaRPr lang="en-US" sz="2400" dirty="0">
              <a:solidFill>
                <a:srgbClr val="000000"/>
              </a:solidFill>
              <a:latin typeface="Arial" panose="020B0604020202020204" pitchFamily="34" charset="0"/>
              <a:ea typeface="Arial Black" pitchFamily="34" charset="-122"/>
              <a:cs typeface="Arial" panose="020B0604020202020204" pitchFamily="34" charset="0"/>
            </a:endParaRP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By understanding this relationship, you can predict how changes in one variable will affect others, which is essential for designing circuits that operate within safe parameters in security systems.</a:t>
            </a:r>
            <a:endParaRPr lang="en-US" sz="2400" dirty="0"/>
          </a:p>
        </p:txBody>
      </p:sp>
      <p:sp>
        <p:nvSpPr>
          <p:cNvPr id="20" name="TextBox 19">
            <a:extLst>
              <a:ext uri="{FF2B5EF4-FFF2-40B4-BE49-F238E27FC236}">
                <a16:creationId xmlns:a16="http://schemas.microsoft.com/office/drawing/2014/main" id="{87ADBC29-534B-813A-439C-B5E1B85C3B11}"/>
              </a:ext>
            </a:extLst>
          </p:cNvPr>
          <p:cNvSpPr txBox="1"/>
          <p:nvPr/>
        </p:nvSpPr>
        <p:spPr>
          <a:xfrm>
            <a:off x="562897" y="6256018"/>
            <a:ext cx="13212567" cy="369332"/>
          </a:xfrm>
          <a:prstGeom prst="rect">
            <a:avLst/>
          </a:prstGeom>
          <a:noFill/>
        </p:spPr>
        <p:txBody>
          <a:bodyPr wrap="square" rtlCol="0">
            <a:spAutoFit/>
          </a:bodyPr>
          <a:lstStyle/>
          <a:p>
            <a:endParaRPr lang="en-GB"/>
          </a:p>
        </p:txBody>
      </p:sp>
    </p:spTree>
    <p:extLst>
      <p:ext uri="{BB962C8B-B14F-4D97-AF65-F5344CB8AC3E}">
        <p14:creationId xmlns:p14="http://schemas.microsoft.com/office/powerpoint/2010/main" val="390868614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34F1C7-337B-8213-63A3-CE7960F00A04}"/>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5CC5E178-88ED-BE48-F436-071CF637FBAF}"/>
              </a:ext>
            </a:extLst>
          </p:cNvPr>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NPN Transistor applications</a:t>
            </a:r>
            <a:endParaRPr lang="en-US" sz="3600"/>
          </a:p>
        </p:txBody>
      </p:sp>
      <p:sp>
        <p:nvSpPr>
          <p:cNvPr id="16" name="Text 13">
            <a:extLst>
              <a:ext uri="{FF2B5EF4-FFF2-40B4-BE49-F238E27FC236}">
                <a16:creationId xmlns:a16="http://schemas.microsoft.com/office/drawing/2014/main" id="{E5893763-5E9B-7F95-43B2-7C8AACF0A84E}"/>
              </a:ext>
            </a:extLst>
          </p:cNvPr>
          <p:cNvSpPr/>
          <p:nvPr/>
        </p:nvSpPr>
        <p:spPr>
          <a:xfrm>
            <a:off x="367923" y="2070743"/>
            <a:ext cx="13010619" cy="725805"/>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Transistors are versatile components that perform essential functions throughout security and fire alarm systems, from sensor interfaces to output control circuits.</a:t>
            </a:r>
            <a:endParaRPr lang="en-US" sz="2400" dirty="0"/>
          </a:p>
        </p:txBody>
      </p:sp>
    </p:spTree>
    <p:extLst>
      <p:ext uri="{BB962C8B-B14F-4D97-AF65-F5344CB8AC3E}">
        <p14:creationId xmlns:p14="http://schemas.microsoft.com/office/powerpoint/2010/main" val="128951495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name="Slide 53">
    <p:spTree>
      <p:nvGrpSpPr>
        <p:cNvPr id="1" name=""/>
        <p:cNvGrpSpPr/>
        <p:nvPr/>
      </p:nvGrpSpPr>
      <p:grpSpPr>
        <a:xfrm>
          <a:off x="0" y="0"/>
          <a:ext cx="0" cy="0"/>
          <a:chOff x="0" y="0"/>
          <a:chExt cx="0" cy="0"/>
        </a:xfrm>
      </p:grpSpPr>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40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Transistor identification and polarity</a:t>
            </a:r>
            <a:endParaRPr lang="en-US" sz="3600"/>
          </a:p>
        </p:txBody>
      </p:sp>
      <p:sp>
        <p:nvSpPr>
          <p:cNvPr id="3" name="Text 1"/>
          <p:cNvSpPr/>
          <p:nvPr/>
        </p:nvSpPr>
        <p:spPr>
          <a:xfrm>
            <a:off x="353425" y="1933604"/>
            <a:ext cx="3232547" cy="343614"/>
          </a:xfrm>
          <a:prstGeom prst="rect">
            <a:avLst/>
          </a:prstGeom>
          <a:noFill/>
          <a:ln/>
        </p:spPr>
        <p:txBody>
          <a:bodyPr wrap="none" lIns="0" tIns="0" rIns="0" bIns="0" rtlCol="0" anchor="t"/>
          <a:lstStyle/>
          <a:p>
            <a:pPr marL="0" indent="0" algn="l">
              <a:lnSpc>
                <a:spcPts val="2700"/>
              </a:lnSpc>
              <a:buNone/>
            </a:pPr>
            <a:r>
              <a:rPr lang="en-US" sz="2400" b="1" dirty="0">
                <a:latin typeface="Arial" panose="020B0604020202020204" pitchFamily="34" charset="0"/>
                <a:ea typeface="Arial Black Bold" pitchFamily="34" charset="-122"/>
                <a:cs typeface="Arial" panose="020B0604020202020204" pitchFamily="34" charset="0"/>
              </a:rPr>
              <a:t>Common package types</a:t>
            </a:r>
            <a:endParaRPr lang="en-US" sz="2400" dirty="0"/>
          </a:p>
        </p:txBody>
      </p:sp>
      <p:sp>
        <p:nvSpPr>
          <p:cNvPr id="6" name="Text 4"/>
          <p:cNvSpPr/>
          <p:nvPr/>
        </p:nvSpPr>
        <p:spPr>
          <a:xfrm>
            <a:off x="769620" y="3439835"/>
            <a:ext cx="6277332" cy="351830"/>
          </a:xfrm>
          <a:prstGeom prst="rect">
            <a:avLst/>
          </a:prstGeom>
          <a:noFill/>
          <a:ln/>
        </p:spPr>
        <p:txBody>
          <a:bodyPr wrap="none" lIns="0" tIns="0" rIns="0" bIns="0" rtlCol="0" anchor="t"/>
          <a:lstStyle/>
          <a:p>
            <a:pPr marL="342900" indent="-342900" algn="l">
              <a:lnSpc>
                <a:spcPts val="2750"/>
              </a:lnSpc>
              <a:buSzPct val="100000"/>
              <a:buChar char="•"/>
            </a:pPr>
            <a:endParaRPr lang="en-US" sz="1700"/>
          </a:p>
        </p:txBody>
      </p:sp>
      <p:sp>
        <p:nvSpPr>
          <p:cNvPr id="7" name="Text 5"/>
          <p:cNvSpPr/>
          <p:nvPr/>
        </p:nvSpPr>
        <p:spPr>
          <a:xfrm>
            <a:off x="769620" y="3868579"/>
            <a:ext cx="6277332" cy="351830"/>
          </a:xfrm>
          <a:prstGeom prst="rect">
            <a:avLst/>
          </a:prstGeom>
          <a:noFill/>
          <a:ln/>
        </p:spPr>
        <p:txBody>
          <a:bodyPr wrap="none" lIns="0" tIns="0" rIns="0" bIns="0" rtlCol="0" anchor="t"/>
          <a:lstStyle/>
          <a:p>
            <a:pPr marL="342900" indent="-342900" algn="l">
              <a:lnSpc>
                <a:spcPts val="2750"/>
              </a:lnSpc>
              <a:buSzPct val="100000"/>
              <a:buChar char="•"/>
            </a:pPr>
            <a:endParaRPr lang="en-US" sz="1700"/>
          </a:p>
        </p:txBody>
      </p:sp>
      <p:sp>
        <p:nvSpPr>
          <p:cNvPr id="8" name="Text 6"/>
          <p:cNvSpPr/>
          <p:nvPr/>
        </p:nvSpPr>
        <p:spPr>
          <a:xfrm>
            <a:off x="353425" y="6061521"/>
            <a:ext cx="13273365" cy="1055489"/>
          </a:xfrm>
          <a:prstGeom prst="rect">
            <a:avLst/>
          </a:prstGeom>
          <a:noFill/>
          <a:ln/>
        </p:spPr>
        <p:txBody>
          <a:bodyPr wrap="square" lIns="0" tIns="0" rIns="0" bIns="0" rtlCol="0" anchor="t"/>
          <a:lstStyle/>
          <a:p>
            <a:pPr>
              <a:lnSpc>
                <a:spcPts val="2750"/>
              </a:lnSpc>
            </a:pPr>
            <a:r>
              <a:rPr lang="en-US" sz="2400" dirty="0">
                <a:solidFill>
                  <a:srgbClr val="000000"/>
                </a:solidFill>
                <a:latin typeface="Arial" panose="020B0604020202020204" pitchFamily="34" charset="0"/>
                <a:ea typeface="Arial Black" pitchFamily="34" charset="-122"/>
                <a:cs typeface="Arial" panose="020B0604020202020204" pitchFamily="34" charset="0"/>
              </a:rPr>
              <a:t>The package type indicates power handling capability and provides clues to terminal identification. Always verify with manufacturer datasheets, as incorrect connections can damage both the transistor and surrounding components.</a:t>
            </a:r>
            <a:endParaRPr lang="en-US" sz="2400" dirty="0"/>
          </a:p>
        </p:txBody>
      </p:sp>
      <p:sp>
        <p:nvSpPr>
          <p:cNvPr id="9" name="Text 7"/>
          <p:cNvSpPr/>
          <p:nvPr/>
        </p:nvSpPr>
        <p:spPr>
          <a:xfrm>
            <a:off x="7525910" y="1933604"/>
            <a:ext cx="2911197" cy="343614"/>
          </a:xfrm>
          <a:prstGeom prst="rect">
            <a:avLst/>
          </a:prstGeom>
          <a:noFill/>
          <a:ln/>
        </p:spPr>
        <p:txBody>
          <a:bodyPr wrap="none" lIns="0" tIns="0" rIns="0" bIns="0" rtlCol="0" anchor="t"/>
          <a:lstStyle/>
          <a:p>
            <a:pPr marL="0" indent="0" algn="l">
              <a:lnSpc>
                <a:spcPts val="2700"/>
              </a:lnSpc>
              <a:buNone/>
            </a:pPr>
            <a:r>
              <a:rPr lang="en-US" sz="2400" b="1">
                <a:latin typeface="Arial" panose="020B0604020202020204" pitchFamily="34" charset="0"/>
                <a:ea typeface="Arial Black Bold" pitchFamily="34" charset="-122"/>
                <a:cs typeface="Arial" panose="020B0604020202020204" pitchFamily="34" charset="0"/>
              </a:rPr>
              <a:t>Terminal identification</a:t>
            </a:r>
            <a:endParaRPr lang="en-US" sz="2400"/>
          </a:p>
        </p:txBody>
      </p:sp>
      <p:sp>
        <p:nvSpPr>
          <p:cNvPr id="10" name="Text 8"/>
          <p:cNvSpPr/>
          <p:nvPr/>
        </p:nvSpPr>
        <p:spPr>
          <a:xfrm>
            <a:off x="7525910" y="2398035"/>
            <a:ext cx="6277332" cy="351830"/>
          </a:xfrm>
          <a:prstGeom prst="rect">
            <a:avLst/>
          </a:prstGeom>
          <a:noFill/>
          <a:ln/>
        </p:spPr>
        <p:txBody>
          <a:bodyPr wrap="none" lIns="0" tIns="0" rIns="0" bIns="0" rtlCol="0" anchor="t"/>
          <a:lstStyle/>
          <a:p>
            <a:pPr marL="0" indent="0" algn="l">
              <a:lnSpc>
                <a:spcPts val="27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Terminal arrangements vary by package type:</a:t>
            </a:r>
            <a:endParaRPr lang="en-US" sz="2400"/>
          </a:p>
        </p:txBody>
      </p:sp>
      <p:sp>
        <p:nvSpPr>
          <p:cNvPr id="14" name="Text 12"/>
          <p:cNvSpPr/>
          <p:nvPr/>
        </p:nvSpPr>
        <p:spPr>
          <a:xfrm>
            <a:off x="11138309" y="878115"/>
            <a:ext cx="6277332" cy="1055489"/>
          </a:xfrm>
          <a:prstGeom prst="rect">
            <a:avLst/>
          </a:prstGeom>
          <a:noFill/>
          <a:ln/>
        </p:spPr>
        <p:txBody>
          <a:bodyPr wrap="square" lIns="0" tIns="0" rIns="0" bIns="0" rtlCol="0" anchor="t"/>
          <a:lstStyle/>
          <a:p>
            <a:pPr marL="0" indent="0" algn="l">
              <a:lnSpc>
                <a:spcPts val="27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a:t>
            </a:r>
            <a:endParaRPr lang="en-US" sz="2400"/>
          </a:p>
        </p:txBody>
      </p:sp>
      <p:sp>
        <p:nvSpPr>
          <p:cNvPr id="16" name="Content Placeholder 2">
            <a:extLst>
              <a:ext uri="{FF2B5EF4-FFF2-40B4-BE49-F238E27FC236}">
                <a16:creationId xmlns:a16="http://schemas.microsoft.com/office/drawing/2014/main" id="{36EC7964-EAB2-511F-55BF-4A12C795CC81}"/>
              </a:ext>
            </a:extLst>
          </p:cNvPr>
          <p:cNvSpPr txBox="1">
            <a:spLocks/>
          </p:cNvSpPr>
          <p:nvPr/>
        </p:nvSpPr>
        <p:spPr>
          <a:xfrm>
            <a:off x="274327" y="2360596"/>
            <a:ext cx="6525031" cy="2112851"/>
          </a:xfrm>
          <a:prstGeom prst="rect">
            <a:avLst/>
          </a:prstGeom>
        </p:spPr>
        <p:txBody>
          <a:bodyPr/>
          <a:lst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a:lstStyle>
          <a:p>
            <a:pPr marL="252000" indent="-252000">
              <a:lnSpc>
                <a:spcPct val="110000"/>
              </a:lnSpc>
              <a:spcBef>
                <a:spcPts val="0"/>
              </a:spcBef>
              <a:spcAft>
                <a:spcPts val="600"/>
              </a:spcAft>
              <a:buFont typeface="Arial" panose="020B0604020202020204" pitchFamily="34" charset="0"/>
              <a:buChar char="•"/>
            </a:pPr>
            <a:r>
              <a:rPr lang="en-GB" sz="2400" kern="0"/>
              <a:t>TO-92: Small plastic package for low-power applications</a:t>
            </a:r>
          </a:p>
          <a:p>
            <a:pPr marL="252000" indent="-252000">
              <a:lnSpc>
                <a:spcPct val="110000"/>
              </a:lnSpc>
              <a:spcBef>
                <a:spcPts val="0"/>
              </a:spcBef>
              <a:spcAft>
                <a:spcPts val="600"/>
              </a:spcAft>
              <a:buFont typeface="Arial" panose="020B0604020202020204" pitchFamily="34" charset="0"/>
              <a:buChar char="•"/>
            </a:pPr>
            <a:r>
              <a:rPr lang="en-GB" sz="2400" kern="0"/>
              <a:t>TO-220: Larger package with metal tab for heat dissipation</a:t>
            </a:r>
          </a:p>
          <a:p>
            <a:pPr marL="252000" indent="-252000">
              <a:lnSpc>
                <a:spcPct val="110000"/>
              </a:lnSpc>
              <a:spcBef>
                <a:spcPts val="0"/>
              </a:spcBef>
              <a:spcAft>
                <a:spcPts val="600"/>
              </a:spcAft>
              <a:buFont typeface="Arial" panose="020B0604020202020204" pitchFamily="34" charset="0"/>
              <a:buChar char="•"/>
            </a:pPr>
            <a:r>
              <a:rPr lang="en-GB" sz="2400" kern="0"/>
              <a:t>SOT-23: Small surface-mount package for modern circuits</a:t>
            </a:r>
          </a:p>
          <a:p>
            <a:pPr marL="252000" indent="-252000">
              <a:lnSpc>
                <a:spcPct val="110000"/>
              </a:lnSpc>
              <a:spcBef>
                <a:spcPts val="0"/>
              </a:spcBef>
              <a:spcAft>
                <a:spcPts val="600"/>
              </a:spcAft>
              <a:buFont typeface="Arial" panose="020B0604020202020204" pitchFamily="34" charset="0"/>
              <a:buChar char="•"/>
            </a:pPr>
            <a:r>
              <a:rPr lang="en-GB" sz="2400" kern="0"/>
              <a:t>TO-3: Metal can package for high-power applications</a:t>
            </a:r>
          </a:p>
        </p:txBody>
      </p:sp>
      <p:sp>
        <p:nvSpPr>
          <p:cNvPr id="17" name="Content Placeholder 2">
            <a:extLst>
              <a:ext uri="{FF2B5EF4-FFF2-40B4-BE49-F238E27FC236}">
                <a16:creationId xmlns:a16="http://schemas.microsoft.com/office/drawing/2014/main" id="{06B7DCD4-A117-56FF-F82E-5F478056F38C}"/>
              </a:ext>
            </a:extLst>
          </p:cNvPr>
          <p:cNvSpPr txBox="1">
            <a:spLocks/>
          </p:cNvSpPr>
          <p:nvPr/>
        </p:nvSpPr>
        <p:spPr>
          <a:xfrm>
            <a:off x="7482519" y="2789897"/>
            <a:ext cx="5909175" cy="1771249"/>
          </a:xfrm>
          <a:prstGeom prst="rect">
            <a:avLst/>
          </a:prstGeom>
        </p:spPr>
        <p:txBody>
          <a:bodyPr/>
          <a:lst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a:lstStyle>
          <a:p>
            <a:pPr marL="252000" indent="-252000">
              <a:lnSpc>
                <a:spcPct val="110000"/>
              </a:lnSpc>
              <a:spcBef>
                <a:spcPts val="0"/>
              </a:spcBef>
              <a:spcAft>
                <a:spcPts val="600"/>
              </a:spcAft>
              <a:buFont typeface="Arial" panose="020B0604020202020204" pitchFamily="34" charset="0"/>
              <a:buChar char="•"/>
            </a:pPr>
            <a:r>
              <a:rPr lang="en-GB" sz="2400" kern="0"/>
              <a:t>TO-92: Looking at flat side, typically E-B-C from left to right</a:t>
            </a:r>
          </a:p>
          <a:p>
            <a:pPr marL="252000" indent="-252000">
              <a:lnSpc>
                <a:spcPct val="110000"/>
              </a:lnSpc>
              <a:spcBef>
                <a:spcPts val="0"/>
              </a:spcBef>
              <a:spcAft>
                <a:spcPts val="600"/>
              </a:spcAft>
              <a:buFont typeface="Arial" panose="020B0604020202020204" pitchFamily="34" charset="0"/>
              <a:buChar char="•"/>
            </a:pPr>
            <a:r>
              <a:rPr lang="en-US" sz="2400">
                <a:solidFill>
                  <a:srgbClr val="000000"/>
                </a:solidFill>
                <a:latin typeface="Arial" panose="020B0604020202020204" pitchFamily="34" charset="0"/>
                <a:ea typeface="Arial Black" pitchFamily="34" charset="-122"/>
                <a:cs typeface="Arial" panose="020B0604020202020204" pitchFamily="34" charset="0"/>
              </a:rPr>
              <a:t>TO-220: Usually E-B-C when viewed from front</a:t>
            </a:r>
          </a:p>
          <a:p>
            <a:pPr marL="252000" indent="-252000">
              <a:lnSpc>
                <a:spcPct val="110000"/>
              </a:lnSpc>
              <a:spcBef>
                <a:spcPts val="0"/>
              </a:spcBef>
              <a:spcAft>
                <a:spcPts val="600"/>
              </a:spcAft>
              <a:buFont typeface="Arial" panose="020B0604020202020204" pitchFamily="34" charset="0"/>
              <a:buChar char="•"/>
            </a:pPr>
            <a:r>
              <a:rPr lang="en-US" sz="2400">
                <a:solidFill>
                  <a:srgbClr val="000000"/>
                </a:solidFill>
                <a:latin typeface="Arial" panose="020B0604020202020204" pitchFamily="34" charset="0"/>
                <a:ea typeface="Arial Black" pitchFamily="34" charset="-122"/>
                <a:cs typeface="Arial" panose="020B0604020202020204" pitchFamily="34" charset="0"/>
              </a:rPr>
              <a:t>SOT-23: Requires datasheet verification; no standard arrangement</a:t>
            </a:r>
            <a:endParaRPr lang="en-US" sz="240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5A179F-DF94-3AA4-5A81-B3DDE4FF26E4}"/>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A64D3A7B-8652-607C-50A8-F6A39C897A2D}"/>
              </a:ext>
            </a:extLst>
          </p:cNvPr>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40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Transistor identification and polarity</a:t>
            </a:r>
            <a:endParaRPr lang="en-US" sz="3600"/>
          </a:p>
        </p:txBody>
      </p:sp>
      <p:sp>
        <p:nvSpPr>
          <p:cNvPr id="6" name="Text 4">
            <a:extLst>
              <a:ext uri="{FF2B5EF4-FFF2-40B4-BE49-F238E27FC236}">
                <a16:creationId xmlns:a16="http://schemas.microsoft.com/office/drawing/2014/main" id="{3CDED91D-986B-C721-2409-F196E600DA29}"/>
              </a:ext>
            </a:extLst>
          </p:cNvPr>
          <p:cNvSpPr/>
          <p:nvPr/>
        </p:nvSpPr>
        <p:spPr>
          <a:xfrm>
            <a:off x="769620" y="3439835"/>
            <a:ext cx="6277332" cy="351830"/>
          </a:xfrm>
          <a:prstGeom prst="rect">
            <a:avLst/>
          </a:prstGeom>
          <a:noFill/>
          <a:ln/>
        </p:spPr>
        <p:txBody>
          <a:bodyPr wrap="none" lIns="0" tIns="0" rIns="0" bIns="0" rtlCol="0" anchor="t"/>
          <a:lstStyle/>
          <a:p>
            <a:pPr marL="342900" indent="-342900" algn="l">
              <a:lnSpc>
                <a:spcPts val="2750"/>
              </a:lnSpc>
              <a:buSzPct val="100000"/>
              <a:buChar char="•"/>
            </a:pPr>
            <a:endParaRPr lang="en-US" sz="1700"/>
          </a:p>
        </p:txBody>
      </p:sp>
      <p:sp>
        <p:nvSpPr>
          <p:cNvPr id="7" name="Text 5">
            <a:extLst>
              <a:ext uri="{FF2B5EF4-FFF2-40B4-BE49-F238E27FC236}">
                <a16:creationId xmlns:a16="http://schemas.microsoft.com/office/drawing/2014/main" id="{F20AA8AB-332C-033F-11EA-1896678C9BD2}"/>
              </a:ext>
            </a:extLst>
          </p:cNvPr>
          <p:cNvSpPr/>
          <p:nvPr/>
        </p:nvSpPr>
        <p:spPr>
          <a:xfrm>
            <a:off x="769620" y="3868579"/>
            <a:ext cx="6277332" cy="351830"/>
          </a:xfrm>
          <a:prstGeom prst="rect">
            <a:avLst/>
          </a:prstGeom>
          <a:noFill/>
          <a:ln/>
        </p:spPr>
        <p:txBody>
          <a:bodyPr wrap="none" lIns="0" tIns="0" rIns="0" bIns="0" rtlCol="0" anchor="t"/>
          <a:lstStyle/>
          <a:p>
            <a:pPr marL="342900" indent="-342900" algn="l">
              <a:lnSpc>
                <a:spcPts val="2750"/>
              </a:lnSpc>
              <a:buSzPct val="100000"/>
              <a:buChar char="•"/>
            </a:pPr>
            <a:endParaRPr lang="en-US" sz="1700"/>
          </a:p>
        </p:txBody>
      </p:sp>
      <p:sp>
        <p:nvSpPr>
          <p:cNvPr id="15" name="Text 13">
            <a:extLst>
              <a:ext uri="{FF2B5EF4-FFF2-40B4-BE49-F238E27FC236}">
                <a16:creationId xmlns:a16="http://schemas.microsoft.com/office/drawing/2014/main" id="{789FA41F-1DDF-91BF-CE4D-C6AD005D0FE4}"/>
              </a:ext>
            </a:extLst>
          </p:cNvPr>
          <p:cNvSpPr/>
          <p:nvPr/>
        </p:nvSpPr>
        <p:spPr>
          <a:xfrm>
            <a:off x="301224" y="1964032"/>
            <a:ext cx="13214054" cy="1055489"/>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When servicing security systems, correctly identifying transistor types and terminals is essential.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Many security components use custom-designed circuit boards where transistors perform specific functions.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Replacement requires exact matching of specifications and proper orientation to maintain system reliability.</a:t>
            </a:r>
            <a:endParaRPr lang="en-US" sz="2400" dirty="0"/>
          </a:p>
        </p:txBody>
      </p:sp>
    </p:spTree>
    <p:extLst>
      <p:ext uri="{BB962C8B-B14F-4D97-AF65-F5344CB8AC3E}">
        <p14:creationId xmlns:p14="http://schemas.microsoft.com/office/powerpoint/2010/main" val="77784102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name="Slide 54">
    <p:spTree>
      <p:nvGrpSpPr>
        <p:cNvPr id="1" name=""/>
        <p:cNvGrpSpPr/>
        <p:nvPr/>
      </p:nvGrpSpPr>
      <p:grpSpPr>
        <a:xfrm>
          <a:off x="0" y="0"/>
          <a:ext cx="0" cy="0"/>
          <a:chOff x="0" y="0"/>
          <a:chExt cx="0" cy="0"/>
        </a:xfrm>
      </p:grpSpPr>
      <p:sp>
        <p:nvSpPr>
          <p:cNvPr id="2" name="Text 0"/>
          <p:cNvSpPr>
            <a:spLocks/>
          </p:cNvSpPr>
          <p:nvPr/>
        </p:nvSpPr>
        <p:spPr>
          <a:xfrm>
            <a:off x="260096" y="1239878"/>
            <a:ext cx="13899846" cy="646331"/>
          </a:xfrm>
          <a:prstGeom prst="rect">
            <a:avLst/>
          </a:prstGeom>
          <a:noFill/>
          <a:ln/>
        </p:spPr>
        <p:txBody>
          <a:bodyPr wrap="none" lIns="0" tIns="0" rIns="0" bIns="0" rtlCol="0" anchor="t"/>
          <a:lstStyle/>
          <a:p>
            <a:pPr marL="0" indent="0" algn="l">
              <a:lnSpc>
                <a:spcPts val="31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Basic transistor testing</a:t>
            </a:r>
            <a:endParaRPr lang="en-US" sz="3600"/>
          </a:p>
        </p:txBody>
      </p:sp>
      <p:sp>
        <p:nvSpPr>
          <p:cNvPr id="4" name="Text 1"/>
          <p:cNvSpPr/>
          <p:nvPr/>
        </p:nvSpPr>
        <p:spPr>
          <a:xfrm>
            <a:off x="260094" y="1886209"/>
            <a:ext cx="2078355" cy="201930"/>
          </a:xfrm>
          <a:prstGeom prst="rect">
            <a:avLst/>
          </a:prstGeom>
          <a:noFill/>
          <a:ln/>
        </p:spPr>
        <p:txBody>
          <a:bodyPr wrap="none" lIns="0" tIns="0" rIns="0" bIns="0" rtlCol="0" anchor="t"/>
          <a:lstStyle/>
          <a:p>
            <a:pPr marL="0" indent="0" algn="l">
              <a:lnSpc>
                <a:spcPts val="1550"/>
              </a:lnSpc>
              <a:buNone/>
            </a:pPr>
            <a:r>
              <a:rPr lang="en-US" sz="2400" b="1" dirty="0">
                <a:solidFill>
                  <a:srgbClr val="000000"/>
                </a:solidFill>
                <a:latin typeface="Arial" panose="020B0604020202020204" pitchFamily="34" charset="0"/>
                <a:ea typeface="Arial Black Bold" pitchFamily="34" charset="-122"/>
                <a:cs typeface="Arial" panose="020B0604020202020204" pitchFamily="34" charset="0"/>
              </a:rPr>
              <a:t>Base-emitter junction test</a:t>
            </a:r>
            <a:endParaRPr lang="en-US" sz="2400" dirty="0"/>
          </a:p>
        </p:txBody>
      </p:sp>
      <p:sp>
        <p:nvSpPr>
          <p:cNvPr id="5" name="Text 2"/>
          <p:cNvSpPr/>
          <p:nvPr/>
        </p:nvSpPr>
        <p:spPr>
          <a:xfrm>
            <a:off x="260094" y="2165648"/>
            <a:ext cx="13760706" cy="413385"/>
          </a:xfrm>
          <a:prstGeom prst="rect">
            <a:avLst/>
          </a:prstGeom>
          <a:noFill/>
          <a:ln/>
        </p:spPr>
        <p:txBody>
          <a:bodyPr wrap="square" lIns="0" tIns="0" rIns="0" bIns="0" rtlCol="0" anchor="t"/>
          <a:lstStyle/>
          <a:p>
            <a:pPr marL="0" indent="0" algn="l">
              <a:lnSpc>
                <a:spcPct val="110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Using the multimeter's diode test function, connect the positive (red) probe to the base and negative (black) probe to the emitter. A silicon NPN transistor should show a reading of 0.6-0.7V, indicating a forward-biased junction. Reversing the probes should show no conduction (OL reading).</a:t>
            </a:r>
            <a:endParaRPr lang="en-US" sz="2000" dirty="0"/>
          </a:p>
        </p:txBody>
      </p:sp>
      <p:sp>
        <p:nvSpPr>
          <p:cNvPr id="7" name="Text 3"/>
          <p:cNvSpPr/>
          <p:nvPr/>
        </p:nvSpPr>
        <p:spPr>
          <a:xfrm>
            <a:off x="260096" y="3463584"/>
            <a:ext cx="2221825" cy="201930"/>
          </a:xfrm>
          <a:prstGeom prst="rect">
            <a:avLst/>
          </a:prstGeom>
          <a:noFill/>
          <a:ln/>
        </p:spPr>
        <p:txBody>
          <a:bodyPr wrap="none" lIns="0" tIns="0" rIns="0" bIns="0" rtlCol="0" anchor="t"/>
          <a:lstStyle/>
          <a:p>
            <a:pPr marL="0" indent="0" algn="l">
              <a:lnSpc>
                <a:spcPts val="15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Base-collector junction test</a:t>
            </a:r>
            <a:endParaRPr lang="en-US" sz="2400"/>
          </a:p>
        </p:txBody>
      </p:sp>
      <p:sp>
        <p:nvSpPr>
          <p:cNvPr id="8" name="Text 4"/>
          <p:cNvSpPr/>
          <p:nvPr/>
        </p:nvSpPr>
        <p:spPr>
          <a:xfrm>
            <a:off x="260095" y="3726991"/>
            <a:ext cx="13760705" cy="413385"/>
          </a:xfrm>
          <a:prstGeom prst="rect">
            <a:avLst/>
          </a:prstGeom>
          <a:noFill/>
          <a:ln/>
        </p:spPr>
        <p:txBody>
          <a:bodyPr wrap="square" lIns="0" tIns="0" rIns="0" bIns="0" rtlCol="0" anchor="t"/>
          <a:lstStyle/>
          <a:p>
            <a:pPr marL="0" indent="0" algn="l">
              <a:lnSpc>
                <a:spcPct val="110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Connect the positive probe to the base and negative probe to the collector. Similar to the B-E test, a reading of 0.6-0.7V indicates a healthy junction. Reversing the probes should show no conduction. For PNP transistors, the probe polarities would be reversed from those used for NPN testing.</a:t>
            </a:r>
            <a:endParaRPr lang="en-US" sz="2000" dirty="0"/>
          </a:p>
        </p:txBody>
      </p:sp>
      <p:sp>
        <p:nvSpPr>
          <p:cNvPr id="10" name="Text 5"/>
          <p:cNvSpPr/>
          <p:nvPr/>
        </p:nvSpPr>
        <p:spPr>
          <a:xfrm>
            <a:off x="260096" y="5008895"/>
            <a:ext cx="2616160" cy="201930"/>
          </a:xfrm>
          <a:prstGeom prst="rect">
            <a:avLst/>
          </a:prstGeom>
          <a:noFill/>
          <a:ln/>
        </p:spPr>
        <p:txBody>
          <a:bodyPr wrap="none" lIns="0" tIns="0" rIns="0" bIns="0" rtlCol="0" anchor="t"/>
          <a:lstStyle/>
          <a:p>
            <a:pPr marL="0" indent="0" algn="l">
              <a:lnSpc>
                <a:spcPts val="155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Collector-emitter conduction test</a:t>
            </a:r>
            <a:endParaRPr lang="en-US" sz="2400"/>
          </a:p>
        </p:txBody>
      </p:sp>
      <p:sp>
        <p:nvSpPr>
          <p:cNvPr id="11" name="Text 6"/>
          <p:cNvSpPr/>
          <p:nvPr/>
        </p:nvSpPr>
        <p:spPr>
          <a:xfrm>
            <a:off x="260096" y="5288334"/>
            <a:ext cx="13625237" cy="413385"/>
          </a:xfrm>
          <a:prstGeom prst="rect">
            <a:avLst/>
          </a:prstGeom>
          <a:noFill/>
          <a:ln/>
        </p:spPr>
        <p:txBody>
          <a:bodyPr wrap="square" lIns="0" tIns="0" rIns="0" bIns="0" rtlCol="0" anchor="t"/>
          <a:lstStyle/>
          <a:p>
            <a:pPr marL="0" indent="0" algn="l">
              <a:lnSpc>
                <a:spcPct val="110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With no connection to the base, there should be no conduction between collector and emitter (high resistance or OL reading). When the base-emitter junction is forward biased with a finger touch or resistor to positive voltage, the C-E path should conduct, showing a low resistance reading.</a:t>
            </a:r>
            <a:endParaRPr lang="en-US" sz="2000" dirty="0"/>
          </a:p>
        </p:txBody>
      </p:sp>
      <p:sp>
        <p:nvSpPr>
          <p:cNvPr id="12" name="Text 7"/>
          <p:cNvSpPr/>
          <p:nvPr/>
        </p:nvSpPr>
        <p:spPr>
          <a:xfrm>
            <a:off x="260096" y="6474228"/>
            <a:ext cx="12898041" cy="184691"/>
          </a:xfrm>
          <a:prstGeom prst="rect">
            <a:avLst/>
          </a:prstGeom>
          <a:noFill/>
          <a:ln/>
        </p:spPr>
        <p:txBody>
          <a:bodyPr wrap="none" lIns="0" tIns="0" rIns="0" bIns="0" rtlCol="0" anchor="t"/>
          <a:lstStyle/>
          <a:p>
            <a:pPr marL="0" indent="0"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These basic tests can quickly identify the most common transistor failures in security system circuits </a:t>
            </a:r>
            <a:br>
              <a:rPr lang="en-US" sz="2400" dirty="0">
                <a:solidFill>
                  <a:srgbClr val="000000"/>
                </a:solidFill>
                <a:latin typeface="Arial" panose="020B0604020202020204" pitchFamily="34" charset="0"/>
                <a:ea typeface="Arial Black" pitchFamily="34" charset="-122"/>
                <a:cs typeface="Arial" panose="020B0604020202020204" pitchFamily="34" charset="0"/>
              </a:rPr>
            </a:br>
            <a:r>
              <a:rPr lang="en-US" sz="2400" dirty="0">
                <a:solidFill>
                  <a:srgbClr val="000000"/>
                </a:solidFill>
                <a:latin typeface="Arial" panose="020B0604020202020204" pitchFamily="34" charset="0"/>
                <a:ea typeface="Arial Black" pitchFamily="34" charset="-122"/>
                <a:cs typeface="Arial" panose="020B0604020202020204" pitchFamily="34" charset="0"/>
              </a:rPr>
              <a:t>without requiring specialised equipment.</a:t>
            </a:r>
            <a:endParaRPr lang="en-US" sz="2400"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name="Slide 55">
    <p:spTree>
      <p:nvGrpSpPr>
        <p:cNvPr id="1" name=""/>
        <p:cNvGrpSpPr/>
        <p:nvPr/>
      </p:nvGrpSpPr>
      <p:grpSpPr>
        <a:xfrm>
          <a:off x="0" y="0"/>
          <a:ext cx="0" cy="0"/>
          <a:chOff x="0" y="0"/>
          <a:chExt cx="0" cy="0"/>
        </a:xfrm>
      </p:grpSpPr>
      <p:sp>
        <p:nvSpPr>
          <p:cNvPr id="2" name="Text 0"/>
          <p:cNvSpPr>
            <a:spLocks/>
          </p:cNvSpPr>
          <p:nvPr/>
        </p:nvSpPr>
        <p:spPr>
          <a:xfrm>
            <a:off x="301224" y="1049960"/>
            <a:ext cx="13899846" cy="646331"/>
          </a:xfrm>
          <a:prstGeom prst="rect">
            <a:avLst/>
          </a:prstGeom>
          <a:noFill/>
          <a:ln/>
        </p:spPr>
        <p:txBody>
          <a:bodyPr wrap="none" lIns="0" tIns="0" rIns="0" bIns="0" rtlCol="0" anchor="t"/>
          <a:lstStyle/>
          <a:p>
            <a:pPr marL="0" indent="0" algn="l">
              <a:lnSpc>
                <a:spcPts val="520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Integrated circuits in security systems</a:t>
            </a:r>
            <a:endParaRPr lang="en-US" sz="3600"/>
          </a:p>
        </p:txBody>
      </p:sp>
      <p:grpSp>
        <p:nvGrpSpPr>
          <p:cNvPr id="16" name="Group 15">
            <a:extLst>
              <a:ext uri="{FF2B5EF4-FFF2-40B4-BE49-F238E27FC236}">
                <a16:creationId xmlns:a16="http://schemas.microsoft.com/office/drawing/2014/main" id="{B4FE3BC9-6D7B-C203-522F-E31E569DA850}"/>
              </a:ext>
            </a:extLst>
          </p:cNvPr>
          <p:cNvGrpSpPr/>
          <p:nvPr/>
        </p:nvGrpSpPr>
        <p:grpSpPr>
          <a:xfrm>
            <a:off x="351708" y="1680889"/>
            <a:ext cx="13977467" cy="4754668"/>
            <a:chOff x="351708" y="1529239"/>
            <a:chExt cx="13977467" cy="4754668"/>
          </a:xfrm>
        </p:grpSpPr>
        <p:sp>
          <p:nvSpPr>
            <p:cNvPr id="3" name="Shape 1"/>
            <p:cNvSpPr/>
            <p:nvPr/>
          </p:nvSpPr>
          <p:spPr>
            <a:xfrm>
              <a:off x="351708" y="1529239"/>
              <a:ext cx="6858122" cy="2399835"/>
            </a:xfrm>
            <a:prstGeom prst="roundRect">
              <a:avLst>
                <a:gd name="adj" fmla="val 3433"/>
              </a:avLst>
            </a:prstGeom>
            <a:solidFill>
              <a:srgbClr val="E5E5E6"/>
            </a:solidFill>
            <a:ln w="7620">
              <a:solidFill>
                <a:srgbClr val="CBCBCC"/>
              </a:solidFill>
              <a:prstDash val="solid"/>
            </a:ln>
          </p:spPr>
          <p:txBody>
            <a:bodyPr/>
            <a:lstStyle/>
            <a:p>
              <a:endParaRPr lang="en-GB">
                <a:latin typeface="Arial "/>
              </a:endParaRPr>
            </a:p>
          </p:txBody>
        </p:sp>
        <p:sp>
          <p:nvSpPr>
            <p:cNvPr id="4" name="Text 2"/>
            <p:cNvSpPr/>
            <p:nvPr/>
          </p:nvSpPr>
          <p:spPr>
            <a:xfrm>
              <a:off x="584716" y="1637178"/>
              <a:ext cx="2641997" cy="330160"/>
            </a:xfrm>
            <a:prstGeom prst="rect">
              <a:avLst/>
            </a:prstGeom>
            <a:noFill/>
            <a:ln/>
          </p:spPr>
          <p:txBody>
            <a:bodyPr wrap="none" lIns="0" tIns="0" rIns="0" bIns="0" rtlCol="0" anchor="t"/>
            <a:lstStyle/>
            <a:p>
              <a:pPr marL="0" indent="0" algn="l">
                <a:lnSpc>
                  <a:spcPts val="2600"/>
                </a:lnSpc>
                <a:buNone/>
              </a:pPr>
              <a:r>
                <a:rPr lang="en-US" sz="2400" b="1" dirty="0">
                  <a:solidFill>
                    <a:srgbClr val="000000"/>
                  </a:solidFill>
                  <a:latin typeface="Arial "/>
                  <a:ea typeface="Arial Black Bold" pitchFamily="34" charset="-122"/>
                  <a:cs typeface="Arial" panose="020B0604020202020204" pitchFamily="34" charset="0"/>
                </a:rPr>
                <a:t>Microcontrollers</a:t>
              </a:r>
              <a:endParaRPr lang="en-US" sz="2200" dirty="0">
                <a:latin typeface="Arial "/>
              </a:endParaRPr>
            </a:p>
          </p:txBody>
        </p:sp>
        <p:sp>
          <p:nvSpPr>
            <p:cNvPr id="5" name="Text 3"/>
            <p:cNvSpPr/>
            <p:nvPr/>
          </p:nvSpPr>
          <p:spPr>
            <a:xfrm>
              <a:off x="584954" y="2023061"/>
              <a:ext cx="6526165" cy="1690687"/>
            </a:xfrm>
            <a:prstGeom prst="rect">
              <a:avLst/>
            </a:prstGeom>
            <a:noFill/>
            <a:ln/>
          </p:spPr>
          <p:txBody>
            <a:bodyPr wrap="square" lIns="0" tIns="0" rIns="0" bIns="0" rtlCol="0" anchor="t"/>
            <a:lstStyle/>
            <a:p>
              <a:pPr marL="0" indent="0" algn="l">
                <a:lnSpc>
                  <a:spcPts val="2650"/>
                </a:lnSpc>
                <a:buNone/>
              </a:pPr>
              <a:r>
                <a:rPr lang="en-US" sz="2000" dirty="0">
                  <a:solidFill>
                    <a:srgbClr val="000000"/>
                  </a:solidFill>
                  <a:latin typeface="Arial "/>
                  <a:ea typeface="Arial Black" pitchFamily="34" charset="-122"/>
                  <a:cs typeface="Arial" panose="020B0604020202020204" pitchFamily="34" charset="0"/>
                </a:rPr>
                <a:t>The "brains" of modern security systems, these programmable devices process sensor inputs, control outputs, and manage communication. They run firmware that implements the system's features, including zone monitoring, user interface, and alarm logic.</a:t>
              </a:r>
              <a:endParaRPr lang="en-US" sz="2000" dirty="0">
                <a:latin typeface="Arial "/>
              </a:endParaRPr>
            </a:p>
          </p:txBody>
        </p:sp>
        <p:sp>
          <p:nvSpPr>
            <p:cNvPr id="6" name="Shape 4"/>
            <p:cNvSpPr/>
            <p:nvPr/>
          </p:nvSpPr>
          <p:spPr>
            <a:xfrm>
              <a:off x="7421166" y="1529239"/>
              <a:ext cx="6908009" cy="2399835"/>
            </a:xfrm>
            <a:prstGeom prst="roundRect">
              <a:avLst>
                <a:gd name="adj" fmla="val 3433"/>
              </a:avLst>
            </a:prstGeom>
            <a:solidFill>
              <a:srgbClr val="E5E5E6"/>
            </a:solidFill>
            <a:ln w="7620">
              <a:solidFill>
                <a:srgbClr val="CBCBCC"/>
              </a:solidFill>
              <a:prstDash val="solid"/>
            </a:ln>
          </p:spPr>
          <p:txBody>
            <a:bodyPr/>
            <a:lstStyle/>
            <a:p>
              <a:endParaRPr lang="en-GB">
                <a:latin typeface="Arial "/>
              </a:endParaRPr>
            </a:p>
          </p:txBody>
        </p:sp>
        <p:sp>
          <p:nvSpPr>
            <p:cNvPr id="7" name="Text 5"/>
            <p:cNvSpPr/>
            <p:nvPr/>
          </p:nvSpPr>
          <p:spPr>
            <a:xfrm>
              <a:off x="7640361" y="1583115"/>
              <a:ext cx="2822377" cy="330160"/>
            </a:xfrm>
            <a:prstGeom prst="rect">
              <a:avLst/>
            </a:prstGeom>
            <a:noFill/>
            <a:ln/>
          </p:spPr>
          <p:txBody>
            <a:bodyPr wrap="none" lIns="0" tIns="0" rIns="0" bIns="0" rtlCol="0" anchor="t"/>
            <a:lstStyle/>
            <a:p>
              <a:pPr marL="0" indent="0" algn="l">
                <a:lnSpc>
                  <a:spcPts val="2600"/>
                </a:lnSpc>
                <a:buNone/>
              </a:pPr>
              <a:r>
                <a:rPr lang="en-US" sz="2400" b="1" dirty="0">
                  <a:solidFill>
                    <a:srgbClr val="000000"/>
                  </a:solidFill>
                  <a:latin typeface="Arial "/>
                  <a:ea typeface="Arial Black Bold" pitchFamily="34" charset="-122"/>
                  <a:cs typeface="Arial" panose="020B0604020202020204" pitchFamily="34" charset="0"/>
                </a:rPr>
                <a:t>Operational amplifiers</a:t>
              </a:r>
              <a:endParaRPr lang="en-US" sz="2400" dirty="0">
                <a:latin typeface="Arial "/>
              </a:endParaRPr>
            </a:p>
          </p:txBody>
        </p:sp>
        <p:sp>
          <p:nvSpPr>
            <p:cNvPr id="8" name="Text 6"/>
            <p:cNvSpPr/>
            <p:nvPr/>
          </p:nvSpPr>
          <p:spPr>
            <a:xfrm>
              <a:off x="7640600" y="1968998"/>
              <a:ext cx="6560470" cy="1352550"/>
            </a:xfrm>
            <a:prstGeom prst="rect">
              <a:avLst/>
            </a:prstGeom>
            <a:noFill/>
            <a:ln/>
          </p:spPr>
          <p:txBody>
            <a:bodyPr wrap="square" lIns="0" tIns="0" rIns="0" bIns="0" rtlCol="0" anchor="t"/>
            <a:lstStyle/>
            <a:p>
              <a:pPr marL="0" indent="0" algn="l">
                <a:lnSpc>
                  <a:spcPts val="2650"/>
                </a:lnSpc>
                <a:buNone/>
              </a:pPr>
              <a:r>
                <a:rPr lang="en-US" sz="2000" dirty="0">
                  <a:solidFill>
                    <a:srgbClr val="000000"/>
                  </a:solidFill>
                  <a:latin typeface="Arial "/>
                  <a:ea typeface="Arial Black" pitchFamily="34" charset="-122"/>
                  <a:cs typeface="Arial" panose="020B0604020202020204" pitchFamily="34" charset="0"/>
                </a:rPr>
                <a:t>Versatile analog ICs that condition signals from various sensors. In security applications, they amplify small signals, create voltage comparators for threshold detection, and buffer signals between different system sections.</a:t>
              </a:r>
              <a:endParaRPr lang="en-US" sz="2000" dirty="0">
                <a:latin typeface="Arial "/>
              </a:endParaRPr>
            </a:p>
          </p:txBody>
        </p:sp>
        <p:sp>
          <p:nvSpPr>
            <p:cNvPr id="9" name="Shape 7"/>
            <p:cNvSpPr/>
            <p:nvPr/>
          </p:nvSpPr>
          <p:spPr>
            <a:xfrm>
              <a:off x="351708" y="4036483"/>
              <a:ext cx="6850741" cy="2247424"/>
            </a:xfrm>
            <a:prstGeom prst="roundRect">
              <a:avLst>
                <a:gd name="adj" fmla="val 3950"/>
              </a:avLst>
            </a:prstGeom>
            <a:solidFill>
              <a:srgbClr val="E5E5E6"/>
            </a:solidFill>
            <a:ln w="7620">
              <a:solidFill>
                <a:srgbClr val="CBCBCC"/>
              </a:solidFill>
              <a:prstDash val="solid"/>
            </a:ln>
          </p:spPr>
          <p:txBody>
            <a:bodyPr/>
            <a:lstStyle/>
            <a:p>
              <a:endParaRPr lang="en-GB">
                <a:latin typeface="Arial "/>
              </a:endParaRPr>
            </a:p>
          </p:txBody>
        </p:sp>
        <p:sp>
          <p:nvSpPr>
            <p:cNvPr id="10" name="Text 8"/>
            <p:cNvSpPr/>
            <p:nvPr/>
          </p:nvSpPr>
          <p:spPr>
            <a:xfrm>
              <a:off x="584478" y="4161011"/>
              <a:ext cx="2641997" cy="330160"/>
            </a:xfrm>
            <a:prstGeom prst="rect">
              <a:avLst/>
            </a:prstGeom>
            <a:noFill/>
            <a:ln/>
          </p:spPr>
          <p:txBody>
            <a:bodyPr wrap="none" lIns="0" tIns="0" rIns="0" bIns="0" rtlCol="0" anchor="t"/>
            <a:lstStyle/>
            <a:p>
              <a:pPr marL="0" indent="0" algn="l">
                <a:lnSpc>
                  <a:spcPts val="2600"/>
                </a:lnSpc>
                <a:buNone/>
              </a:pPr>
              <a:r>
                <a:rPr lang="en-US" sz="2400" b="1" dirty="0">
                  <a:solidFill>
                    <a:srgbClr val="000000"/>
                  </a:solidFill>
                  <a:latin typeface="Arial "/>
                  <a:ea typeface="Arial Black Bold" pitchFamily="34" charset="-122"/>
                  <a:cs typeface="Arial" panose="020B0604020202020204" pitchFamily="34" charset="0"/>
                </a:rPr>
                <a:t>Voltage regulators</a:t>
              </a:r>
              <a:endParaRPr lang="en-US" sz="2400" dirty="0">
                <a:latin typeface="Arial "/>
              </a:endParaRPr>
            </a:p>
          </p:txBody>
        </p:sp>
        <p:sp>
          <p:nvSpPr>
            <p:cNvPr id="11" name="Text 9"/>
            <p:cNvSpPr/>
            <p:nvPr/>
          </p:nvSpPr>
          <p:spPr>
            <a:xfrm>
              <a:off x="584716" y="4546893"/>
              <a:ext cx="6526403" cy="1352550"/>
            </a:xfrm>
            <a:prstGeom prst="rect">
              <a:avLst/>
            </a:prstGeom>
            <a:noFill/>
            <a:ln/>
          </p:spPr>
          <p:txBody>
            <a:bodyPr wrap="square" lIns="0" tIns="0" rIns="0" bIns="0" rtlCol="0" anchor="t"/>
            <a:lstStyle/>
            <a:p>
              <a:pPr marL="0" indent="0" algn="l">
                <a:lnSpc>
                  <a:spcPts val="2650"/>
                </a:lnSpc>
                <a:buNone/>
              </a:pPr>
              <a:r>
                <a:rPr lang="en-US" sz="2000" dirty="0">
                  <a:solidFill>
                    <a:srgbClr val="000000"/>
                  </a:solidFill>
                  <a:latin typeface="Arial "/>
                  <a:ea typeface="Arial Black" pitchFamily="34" charset="-122"/>
                  <a:cs typeface="Arial" panose="020B0604020202020204" pitchFamily="34" charset="0"/>
                </a:rPr>
                <a:t>Provide stable power to sensitive components regardless of input voltage fluctuations or load changes. Linear and switching regulators generate the various voltage rails needed by digital and analog circuits throughout the system.</a:t>
              </a:r>
              <a:endParaRPr lang="en-US" sz="2000" dirty="0">
                <a:latin typeface="Arial "/>
              </a:endParaRPr>
            </a:p>
          </p:txBody>
        </p:sp>
        <p:sp>
          <p:nvSpPr>
            <p:cNvPr id="12" name="Shape 10"/>
            <p:cNvSpPr/>
            <p:nvPr/>
          </p:nvSpPr>
          <p:spPr>
            <a:xfrm>
              <a:off x="7420928" y="4036483"/>
              <a:ext cx="6908009" cy="2247424"/>
            </a:xfrm>
            <a:prstGeom prst="roundRect">
              <a:avLst>
                <a:gd name="adj" fmla="val 3950"/>
              </a:avLst>
            </a:prstGeom>
            <a:solidFill>
              <a:srgbClr val="E5E5E6"/>
            </a:solidFill>
            <a:ln w="7620">
              <a:solidFill>
                <a:srgbClr val="CBCBCC"/>
              </a:solidFill>
              <a:prstDash val="solid"/>
            </a:ln>
          </p:spPr>
          <p:txBody>
            <a:bodyPr/>
            <a:lstStyle/>
            <a:p>
              <a:endParaRPr lang="en-GB">
                <a:latin typeface="Arial "/>
              </a:endParaRPr>
            </a:p>
          </p:txBody>
        </p:sp>
        <p:sp>
          <p:nvSpPr>
            <p:cNvPr id="13" name="Text 11"/>
            <p:cNvSpPr/>
            <p:nvPr/>
          </p:nvSpPr>
          <p:spPr>
            <a:xfrm>
              <a:off x="7640361" y="4126608"/>
              <a:ext cx="3038237" cy="330160"/>
            </a:xfrm>
            <a:prstGeom prst="rect">
              <a:avLst/>
            </a:prstGeom>
            <a:noFill/>
            <a:ln/>
          </p:spPr>
          <p:txBody>
            <a:bodyPr wrap="none" lIns="0" tIns="0" rIns="0" bIns="0" rtlCol="0" anchor="t"/>
            <a:lstStyle/>
            <a:p>
              <a:pPr marL="0" indent="0" algn="l">
                <a:lnSpc>
                  <a:spcPts val="2600"/>
                </a:lnSpc>
                <a:buNone/>
              </a:pPr>
              <a:r>
                <a:rPr lang="en-US" sz="2400" b="1" dirty="0" err="1">
                  <a:solidFill>
                    <a:srgbClr val="000000"/>
                  </a:solidFill>
                  <a:latin typeface="Arial "/>
                  <a:ea typeface="Arial Black Bold" pitchFamily="34" charset="-122"/>
                  <a:cs typeface="Arial" panose="020B0604020202020204" pitchFamily="34" charset="0"/>
                </a:rPr>
                <a:t>Specialised</a:t>
              </a:r>
              <a:r>
                <a:rPr lang="en-US" sz="2400" b="1" dirty="0">
                  <a:solidFill>
                    <a:srgbClr val="000000"/>
                  </a:solidFill>
                  <a:latin typeface="Arial "/>
                  <a:ea typeface="Arial Black Bold" pitchFamily="34" charset="-122"/>
                  <a:cs typeface="Arial" panose="020B0604020202020204" pitchFamily="34" charset="0"/>
                </a:rPr>
                <a:t> security ICs</a:t>
              </a:r>
              <a:endParaRPr lang="en-US" sz="2400" dirty="0">
                <a:latin typeface="Arial "/>
              </a:endParaRPr>
            </a:p>
          </p:txBody>
        </p:sp>
        <p:sp>
          <p:nvSpPr>
            <p:cNvPr id="14" name="Text 12"/>
            <p:cNvSpPr/>
            <p:nvPr/>
          </p:nvSpPr>
          <p:spPr>
            <a:xfrm>
              <a:off x="7640361" y="4546893"/>
              <a:ext cx="6560709" cy="1352550"/>
            </a:xfrm>
            <a:prstGeom prst="rect">
              <a:avLst/>
            </a:prstGeom>
            <a:noFill/>
            <a:ln/>
          </p:spPr>
          <p:txBody>
            <a:bodyPr wrap="square" lIns="0" tIns="0" rIns="0" bIns="0" rtlCol="0" anchor="t"/>
            <a:lstStyle/>
            <a:p>
              <a:pPr marL="0" indent="0" algn="l">
                <a:lnSpc>
                  <a:spcPts val="2650"/>
                </a:lnSpc>
                <a:buNone/>
              </a:pPr>
              <a:r>
                <a:rPr lang="en-US" sz="2000" dirty="0">
                  <a:solidFill>
                    <a:srgbClr val="000000"/>
                  </a:solidFill>
                  <a:latin typeface="Arial "/>
                  <a:ea typeface="Arial Black" pitchFamily="34" charset="-122"/>
                  <a:cs typeface="Arial" panose="020B0604020202020204" pitchFamily="34" charset="0"/>
                </a:rPr>
                <a:t>Purpose-built integrated circuits that implement specific security functions like motion detection signal processing, glass break analysis, smoke detector sensitivity control, and encryption for wireless communications.</a:t>
              </a:r>
              <a:endParaRPr lang="en-US" sz="2000" dirty="0">
                <a:latin typeface="Arial "/>
              </a:endParaRPr>
            </a:p>
          </p:txBody>
        </p:sp>
      </p:grpSp>
      <p:sp>
        <p:nvSpPr>
          <p:cNvPr id="15" name="Text 13"/>
          <p:cNvSpPr/>
          <p:nvPr/>
        </p:nvSpPr>
        <p:spPr>
          <a:xfrm>
            <a:off x="351708" y="6572566"/>
            <a:ext cx="13716243" cy="676275"/>
          </a:xfrm>
          <a:prstGeom prst="rect">
            <a:avLst/>
          </a:prstGeom>
          <a:noFill/>
          <a:ln/>
        </p:spPr>
        <p:txBody>
          <a:bodyPr wrap="square" lIns="0" tIns="0" rIns="0" bIns="0" rtlCol="0" anchor="t"/>
          <a:lstStyle/>
          <a:p>
            <a:pPr marL="0" indent="0" algn="l">
              <a:lnSpc>
                <a:spcPts val="2650"/>
              </a:lnSpc>
              <a:buNone/>
            </a:pPr>
            <a:r>
              <a:rPr lang="en-US" sz="2000" dirty="0">
                <a:solidFill>
                  <a:srgbClr val="000000"/>
                </a:solidFill>
                <a:latin typeface="Arial "/>
                <a:ea typeface="Arial Black" pitchFamily="34" charset="-122"/>
                <a:cs typeface="Arial" panose="020B0604020202020204" pitchFamily="34" charset="0"/>
              </a:rPr>
              <a:t>While discrete components like resistors, capacitors and transistors form the foundation of electronic circuits, integrated circuits provide the complex functionality required by modern security and fire protection systems.</a:t>
            </a:r>
            <a:endParaRPr lang="en-US" sz="2000" dirty="0">
              <a:latin typeface="Arial "/>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name="Slide 56">
    <p:spTree>
      <p:nvGrpSpPr>
        <p:cNvPr id="1" name=""/>
        <p:cNvGrpSpPr/>
        <p:nvPr/>
      </p:nvGrpSpPr>
      <p:grpSpPr>
        <a:xfrm>
          <a:off x="0" y="0"/>
          <a:ext cx="0" cy="0"/>
          <a:chOff x="0" y="0"/>
          <a:chExt cx="0" cy="0"/>
        </a:xfrm>
      </p:grpSpPr>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4600"/>
              </a:lnSpc>
              <a:buNone/>
            </a:pPr>
            <a:r>
              <a:rPr lang="en-US" sz="3700" b="1">
                <a:solidFill>
                  <a:srgbClr val="FC4421"/>
                </a:solidFill>
                <a:latin typeface="Arial" panose="020B0604020202020204" pitchFamily="34" charset="0"/>
                <a:ea typeface="Arial Black Bold" pitchFamily="34" charset="-122"/>
                <a:cs typeface="Arial" panose="020B0604020202020204" pitchFamily="34" charset="0"/>
              </a:rPr>
              <a:t>Digital logic in security systems</a:t>
            </a:r>
            <a:endParaRPr lang="en-US" sz="3700"/>
          </a:p>
        </p:txBody>
      </p:sp>
      <p:sp>
        <p:nvSpPr>
          <p:cNvPr id="7" name="Text 4"/>
          <p:cNvSpPr/>
          <p:nvPr/>
        </p:nvSpPr>
        <p:spPr>
          <a:xfrm>
            <a:off x="1496089" y="1814602"/>
            <a:ext cx="2350770" cy="293727"/>
          </a:xfrm>
          <a:prstGeom prst="rect">
            <a:avLst/>
          </a:prstGeom>
          <a:noFill/>
          <a:ln/>
        </p:spPr>
        <p:txBody>
          <a:bodyPr wrap="none" lIns="0" tIns="0" rIns="0" bIns="0" rtlCol="0" anchor="t"/>
          <a:lstStyle/>
          <a:p>
            <a:pPr marL="0" indent="0" algn="l">
              <a:lnSpc>
                <a:spcPts val="230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Input processing</a:t>
            </a:r>
            <a:endParaRPr lang="en-US" sz="2400"/>
          </a:p>
        </p:txBody>
      </p:sp>
      <p:sp>
        <p:nvSpPr>
          <p:cNvPr id="8" name="Text 5"/>
          <p:cNvSpPr/>
          <p:nvPr/>
        </p:nvSpPr>
        <p:spPr>
          <a:xfrm>
            <a:off x="1496089" y="2044209"/>
            <a:ext cx="11892364" cy="688657"/>
          </a:xfrm>
          <a:prstGeom prst="rect">
            <a:avLst/>
          </a:prstGeom>
          <a:noFill/>
          <a:ln/>
        </p:spPr>
        <p:txBody>
          <a:bodyPr wrap="square" lIns="0" tIns="0" rIns="0" bIns="0" rtlCol="0" anchor="t"/>
          <a:lstStyle/>
          <a:p>
            <a:pPr marL="0" indent="0"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Logic gates combine multiple sensor inputs using AND, OR, and NOT functions to determine alarm conditions. For example, AND gates ensure multiple criteria are met before triggering, reducing false alarms.</a:t>
            </a:r>
            <a:endParaRPr lang="en-US" sz="2000" dirty="0"/>
          </a:p>
        </p:txBody>
      </p:sp>
      <p:sp>
        <p:nvSpPr>
          <p:cNvPr id="12" name="Text 8"/>
          <p:cNvSpPr/>
          <p:nvPr/>
        </p:nvSpPr>
        <p:spPr>
          <a:xfrm>
            <a:off x="1496089" y="3292906"/>
            <a:ext cx="2350770" cy="293727"/>
          </a:xfrm>
          <a:prstGeom prst="rect">
            <a:avLst/>
          </a:prstGeom>
          <a:noFill/>
          <a:ln/>
        </p:spPr>
        <p:txBody>
          <a:bodyPr wrap="none" lIns="0" tIns="0" rIns="0" bIns="0" rtlCol="0" anchor="t"/>
          <a:lstStyle/>
          <a:p>
            <a:pPr marL="0" indent="0" algn="l">
              <a:lnSpc>
                <a:spcPts val="230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State maintenance</a:t>
            </a:r>
            <a:endParaRPr lang="en-US" sz="2400"/>
          </a:p>
        </p:txBody>
      </p:sp>
      <p:sp>
        <p:nvSpPr>
          <p:cNvPr id="13" name="Text 9"/>
          <p:cNvSpPr/>
          <p:nvPr/>
        </p:nvSpPr>
        <p:spPr>
          <a:xfrm>
            <a:off x="1496089" y="3555988"/>
            <a:ext cx="11428340" cy="509642"/>
          </a:xfrm>
          <a:prstGeom prst="rect">
            <a:avLst/>
          </a:prstGeom>
          <a:noFill/>
          <a:ln/>
        </p:spPr>
        <p:txBody>
          <a:bodyPr wrap="square" lIns="0" tIns="0" rIns="0" bIns="0" rtlCol="0" anchor="t"/>
          <a:lstStyle/>
          <a:p>
            <a:pPr marL="0" indent="0" algn="l">
              <a:spcAft>
                <a:spcPts val="1200"/>
              </a:spcAft>
              <a:buNone/>
            </a:pPr>
            <a:r>
              <a:rPr lang="en-US" sz="2400">
                <a:solidFill>
                  <a:srgbClr val="000000"/>
                </a:solidFill>
                <a:latin typeface="Arial" panose="020B0604020202020204" pitchFamily="34" charset="0"/>
                <a:ea typeface="Arial Black" pitchFamily="34" charset="-122"/>
                <a:cs typeface="Arial" panose="020B0604020202020204" pitchFamily="34" charset="0"/>
              </a:rPr>
              <a:t>Flip-flops and latches maintain system states like armed/disarmed or zone status. These bistable circuits hold their state until deliberately changed, providing system memory even during brief power interruptions</a:t>
            </a:r>
            <a:r>
              <a:rPr lang="en-US" sz="2000">
                <a:solidFill>
                  <a:srgbClr val="000000"/>
                </a:solidFill>
                <a:latin typeface="Arial" panose="020B0604020202020204" pitchFamily="34" charset="0"/>
                <a:ea typeface="Arial Black" pitchFamily="34" charset="-122"/>
                <a:cs typeface="Arial" panose="020B0604020202020204" pitchFamily="34" charset="0"/>
              </a:rPr>
              <a:t>.</a:t>
            </a:r>
            <a:endParaRPr lang="en-US" sz="2000"/>
          </a:p>
        </p:txBody>
      </p:sp>
      <p:sp>
        <p:nvSpPr>
          <p:cNvPr id="17" name="Text 12"/>
          <p:cNvSpPr/>
          <p:nvPr/>
        </p:nvSpPr>
        <p:spPr>
          <a:xfrm>
            <a:off x="1496089" y="4777091"/>
            <a:ext cx="2350770" cy="293727"/>
          </a:xfrm>
          <a:prstGeom prst="rect">
            <a:avLst/>
          </a:prstGeom>
          <a:noFill/>
          <a:ln/>
        </p:spPr>
        <p:txBody>
          <a:bodyPr wrap="none" lIns="0" tIns="0" rIns="0" bIns="0" rtlCol="0" anchor="t"/>
          <a:lstStyle/>
          <a:p>
            <a:pPr marL="0" indent="0" algn="l">
              <a:lnSpc>
                <a:spcPts val="230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Timing functions</a:t>
            </a:r>
            <a:endParaRPr lang="en-US" sz="2400"/>
          </a:p>
        </p:txBody>
      </p:sp>
      <p:sp>
        <p:nvSpPr>
          <p:cNvPr id="18" name="Text 13"/>
          <p:cNvSpPr/>
          <p:nvPr/>
        </p:nvSpPr>
        <p:spPr>
          <a:xfrm>
            <a:off x="1496089" y="5054649"/>
            <a:ext cx="11428340" cy="576674"/>
          </a:xfrm>
          <a:prstGeom prst="rect">
            <a:avLst/>
          </a:prstGeom>
          <a:noFill/>
          <a:ln/>
        </p:spPr>
        <p:txBody>
          <a:bodyPr wrap="square" lIns="0" tIns="0" rIns="0" bIns="0" rtlCol="0" anchor="t"/>
          <a:lstStyle/>
          <a:p>
            <a:pPr marL="0" indent="0"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Counters and timers control sequential operations like entry/exit delays, alarm cutoff timing, and communication protocols. Crystal-controlled oscillators provide precise timing references for these functions</a:t>
            </a:r>
            <a:r>
              <a:rPr lang="en-US" sz="2000" dirty="0">
                <a:solidFill>
                  <a:srgbClr val="000000"/>
                </a:solidFill>
                <a:latin typeface="Arial" panose="020B0604020202020204" pitchFamily="34" charset="0"/>
                <a:ea typeface="Arial Black" pitchFamily="34" charset="-122"/>
                <a:cs typeface="Arial" panose="020B0604020202020204" pitchFamily="34" charset="0"/>
              </a:rPr>
              <a:t>.</a:t>
            </a:r>
            <a:endParaRPr lang="en-US" sz="2000" dirty="0"/>
          </a:p>
        </p:txBody>
      </p:sp>
      <p:grpSp>
        <p:nvGrpSpPr>
          <p:cNvPr id="26" name="Group 25">
            <a:extLst>
              <a:ext uri="{FF2B5EF4-FFF2-40B4-BE49-F238E27FC236}">
                <a16:creationId xmlns:a16="http://schemas.microsoft.com/office/drawing/2014/main" id="{851B22C7-4624-63C4-0AB6-DC924EAC460C}"/>
              </a:ext>
            </a:extLst>
          </p:cNvPr>
          <p:cNvGrpSpPr/>
          <p:nvPr/>
        </p:nvGrpSpPr>
        <p:grpSpPr>
          <a:xfrm>
            <a:off x="387427" y="1749569"/>
            <a:ext cx="964348" cy="5420320"/>
            <a:chOff x="387427" y="1749569"/>
            <a:chExt cx="964348" cy="5420320"/>
          </a:xfrm>
        </p:grpSpPr>
        <p:sp>
          <p:nvSpPr>
            <p:cNvPr id="3" name="Shape 1"/>
            <p:cNvSpPr/>
            <p:nvPr/>
          </p:nvSpPr>
          <p:spPr>
            <a:xfrm>
              <a:off x="599003" y="1749569"/>
              <a:ext cx="22860" cy="5420320"/>
            </a:xfrm>
            <a:prstGeom prst="roundRect">
              <a:avLst>
                <a:gd name="adj" fmla="val 345521"/>
              </a:avLst>
            </a:prstGeom>
            <a:solidFill>
              <a:srgbClr val="CBCBCC"/>
            </a:solidFill>
            <a:ln/>
          </p:spPr>
          <p:txBody>
            <a:bodyPr/>
            <a:lstStyle/>
            <a:p>
              <a:endParaRPr lang="en-GB"/>
            </a:p>
          </p:txBody>
        </p:sp>
        <p:sp>
          <p:nvSpPr>
            <p:cNvPr id="20" name="Shape 15"/>
            <p:cNvSpPr/>
            <p:nvPr/>
          </p:nvSpPr>
          <p:spPr>
            <a:xfrm>
              <a:off x="387427" y="6034202"/>
              <a:ext cx="423029" cy="423029"/>
            </a:xfrm>
            <a:prstGeom prst="roundRect">
              <a:avLst>
                <a:gd name="adj" fmla="val 18672"/>
              </a:avLst>
            </a:prstGeom>
            <a:solidFill>
              <a:srgbClr val="E5E5E6"/>
            </a:solidFill>
            <a:ln w="7620">
              <a:solidFill>
                <a:srgbClr val="CBCBCC"/>
              </a:solidFill>
              <a:prstDash val="solid"/>
            </a:ln>
          </p:spPr>
          <p:txBody>
            <a:bodyPr/>
            <a:lstStyle/>
            <a:p>
              <a:endParaRPr lang="en-GB"/>
            </a:p>
          </p:txBody>
        </p:sp>
        <p:sp>
          <p:nvSpPr>
            <p:cNvPr id="4" name="Shape 2"/>
            <p:cNvSpPr/>
            <p:nvPr/>
          </p:nvSpPr>
          <p:spPr>
            <a:xfrm>
              <a:off x="787657" y="1949594"/>
              <a:ext cx="564118" cy="22860"/>
            </a:xfrm>
            <a:prstGeom prst="roundRect">
              <a:avLst>
                <a:gd name="adj" fmla="val 345521"/>
              </a:avLst>
            </a:prstGeom>
            <a:solidFill>
              <a:srgbClr val="CBCBCC"/>
            </a:solidFill>
            <a:ln/>
          </p:spPr>
          <p:txBody>
            <a:bodyPr/>
            <a:lstStyle/>
            <a:p>
              <a:endParaRPr lang="en-GB"/>
            </a:p>
          </p:txBody>
        </p:sp>
        <p:sp>
          <p:nvSpPr>
            <p:cNvPr id="5" name="Shape 3"/>
            <p:cNvSpPr/>
            <p:nvPr/>
          </p:nvSpPr>
          <p:spPr>
            <a:xfrm>
              <a:off x="387488" y="1749569"/>
              <a:ext cx="423029" cy="423029"/>
            </a:xfrm>
            <a:prstGeom prst="roundRect">
              <a:avLst>
                <a:gd name="adj" fmla="val 18672"/>
              </a:avLst>
            </a:prstGeom>
            <a:solidFill>
              <a:srgbClr val="E5E5E6"/>
            </a:solidFill>
            <a:ln w="7620">
              <a:solidFill>
                <a:srgbClr val="CBCBCC"/>
              </a:solidFill>
              <a:prstDash val="solid"/>
            </a:ln>
          </p:spPr>
          <p:txBody>
            <a:bodyPr/>
            <a:lstStyle/>
            <a:p>
              <a:endParaRPr lang="en-GB"/>
            </a:p>
          </p:txBody>
        </p:sp>
        <p:pic>
          <p:nvPicPr>
            <p:cNvPr id="6" name="Image 0" descr="preencoded.png"/>
            <p:cNvPicPr>
              <a:picLocks noChangeAspect="1"/>
            </p:cNvPicPr>
            <p:nvPr/>
          </p:nvPicPr>
          <p:blipFill>
            <a:blip r:embed="rId3"/>
            <a:stretch>
              <a:fillRect/>
            </a:stretch>
          </p:blipFill>
          <p:spPr>
            <a:xfrm>
              <a:off x="457913" y="1784752"/>
              <a:ext cx="282059" cy="352544"/>
            </a:xfrm>
            <a:prstGeom prst="rect">
              <a:avLst/>
            </a:prstGeom>
          </p:spPr>
        </p:pic>
        <p:sp>
          <p:nvSpPr>
            <p:cNvPr id="9" name="Shape 6"/>
            <p:cNvSpPr/>
            <p:nvPr/>
          </p:nvSpPr>
          <p:spPr>
            <a:xfrm>
              <a:off x="787657" y="3398704"/>
              <a:ext cx="564118" cy="22860"/>
            </a:xfrm>
            <a:prstGeom prst="roundRect">
              <a:avLst>
                <a:gd name="adj" fmla="val 345521"/>
              </a:avLst>
            </a:prstGeom>
            <a:solidFill>
              <a:srgbClr val="CBCBCC"/>
            </a:solidFill>
            <a:ln/>
          </p:spPr>
          <p:txBody>
            <a:bodyPr/>
            <a:lstStyle/>
            <a:p>
              <a:endParaRPr lang="en-GB"/>
            </a:p>
          </p:txBody>
        </p:sp>
        <p:sp>
          <p:nvSpPr>
            <p:cNvPr id="10" name="Shape 7"/>
            <p:cNvSpPr/>
            <p:nvPr/>
          </p:nvSpPr>
          <p:spPr>
            <a:xfrm>
              <a:off x="387488" y="3198679"/>
              <a:ext cx="423029" cy="423029"/>
            </a:xfrm>
            <a:prstGeom prst="roundRect">
              <a:avLst>
                <a:gd name="adj" fmla="val 18672"/>
              </a:avLst>
            </a:prstGeom>
            <a:solidFill>
              <a:srgbClr val="E5E5E6"/>
            </a:solidFill>
            <a:ln w="7620">
              <a:solidFill>
                <a:srgbClr val="CBCBCC"/>
              </a:solidFill>
              <a:prstDash val="solid"/>
            </a:ln>
          </p:spPr>
          <p:txBody>
            <a:bodyPr/>
            <a:lstStyle/>
            <a:p>
              <a:endParaRPr lang="en-GB"/>
            </a:p>
          </p:txBody>
        </p:sp>
        <p:pic>
          <p:nvPicPr>
            <p:cNvPr id="11" name="Image 1" descr="preencoded.png"/>
            <p:cNvPicPr>
              <a:picLocks noChangeAspect="1"/>
            </p:cNvPicPr>
            <p:nvPr/>
          </p:nvPicPr>
          <p:blipFill>
            <a:blip r:embed="rId4"/>
            <a:stretch>
              <a:fillRect/>
            </a:stretch>
          </p:blipFill>
          <p:spPr>
            <a:xfrm>
              <a:off x="457913" y="3233862"/>
              <a:ext cx="282059" cy="352544"/>
            </a:xfrm>
            <a:prstGeom prst="rect">
              <a:avLst/>
            </a:prstGeom>
          </p:spPr>
        </p:pic>
        <p:sp>
          <p:nvSpPr>
            <p:cNvPr id="14" name="Shape 10"/>
            <p:cNvSpPr/>
            <p:nvPr/>
          </p:nvSpPr>
          <p:spPr>
            <a:xfrm>
              <a:off x="787657" y="4847814"/>
              <a:ext cx="564118" cy="22860"/>
            </a:xfrm>
            <a:prstGeom prst="roundRect">
              <a:avLst>
                <a:gd name="adj" fmla="val 345521"/>
              </a:avLst>
            </a:prstGeom>
            <a:solidFill>
              <a:srgbClr val="CBCBCC"/>
            </a:solidFill>
            <a:ln/>
          </p:spPr>
          <p:txBody>
            <a:bodyPr/>
            <a:lstStyle/>
            <a:p>
              <a:endParaRPr lang="en-GB"/>
            </a:p>
          </p:txBody>
        </p:sp>
        <p:sp>
          <p:nvSpPr>
            <p:cNvPr id="15" name="Shape 11"/>
            <p:cNvSpPr/>
            <p:nvPr/>
          </p:nvSpPr>
          <p:spPr>
            <a:xfrm>
              <a:off x="387488" y="4647789"/>
              <a:ext cx="423029" cy="423029"/>
            </a:xfrm>
            <a:prstGeom prst="roundRect">
              <a:avLst>
                <a:gd name="adj" fmla="val 18672"/>
              </a:avLst>
            </a:prstGeom>
            <a:solidFill>
              <a:srgbClr val="E5E5E6"/>
            </a:solidFill>
            <a:ln w="7620">
              <a:solidFill>
                <a:srgbClr val="CBCBCC"/>
              </a:solidFill>
              <a:prstDash val="solid"/>
            </a:ln>
          </p:spPr>
          <p:txBody>
            <a:bodyPr/>
            <a:lstStyle/>
            <a:p>
              <a:endParaRPr lang="en-GB"/>
            </a:p>
          </p:txBody>
        </p:sp>
        <p:pic>
          <p:nvPicPr>
            <p:cNvPr id="16" name="Image 2" descr="preencoded.png"/>
            <p:cNvPicPr>
              <a:picLocks noChangeAspect="1"/>
            </p:cNvPicPr>
            <p:nvPr/>
          </p:nvPicPr>
          <p:blipFill>
            <a:blip r:embed="rId5"/>
            <a:stretch>
              <a:fillRect/>
            </a:stretch>
          </p:blipFill>
          <p:spPr>
            <a:xfrm>
              <a:off x="457913" y="4682972"/>
              <a:ext cx="282059" cy="352544"/>
            </a:xfrm>
            <a:prstGeom prst="rect">
              <a:avLst/>
            </a:prstGeom>
          </p:spPr>
        </p:pic>
        <p:pic>
          <p:nvPicPr>
            <p:cNvPr id="21" name="Image 3" descr="preencoded.png"/>
            <p:cNvPicPr>
              <a:picLocks noChangeAspect="1"/>
            </p:cNvPicPr>
            <p:nvPr/>
          </p:nvPicPr>
          <p:blipFill>
            <a:blip r:embed="rId6"/>
            <a:stretch>
              <a:fillRect/>
            </a:stretch>
          </p:blipFill>
          <p:spPr>
            <a:xfrm>
              <a:off x="469403" y="6077886"/>
              <a:ext cx="282059" cy="352544"/>
            </a:xfrm>
            <a:prstGeom prst="rect">
              <a:avLst/>
            </a:prstGeom>
          </p:spPr>
        </p:pic>
      </p:grpSp>
      <p:sp>
        <p:nvSpPr>
          <p:cNvPr id="22" name="Text 16"/>
          <p:cNvSpPr/>
          <p:nvPr/>
        </p:nvSpPr>
        <p:spPr>
          <a:xfrm>
            <a:off x="1496089" y="6190898"/>
            <a:ext cx="2350770" cy="293727"/>
          </a:xfrm>
          <a:prstGeom prst="rect">
            <a:avLst/>
          </a:prstGeom>
          <a:noFill/>
          <a:ln/>
        </p:spPr>
        <p:txBody>
          <a:bodyPr wrap="none" lIns="0" tIns="0" rIns="0" bIns="0" rtlCol="0" anchor="t"/>
          <a:lstStyle/>
          <a:p>
            <a:pPr marL="0" indent="0" algn="l">
              <a:lnSpc>
                <a:spcPts val="230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Output control</a:t>
            </a:r>
            <a:endParaRPr lang="en-US" sz="2400"/>
          </a:p>
        </p:txBody>
      </p:sp>
      <p:sp>
        <p:nvSpPr>
          <p:cNvPr id="23" name="Text 17"/>
          <p:cNvSpPr/>
          <p:nvPr/>
        </p:nvSpPr>
        <p:spPr>
          <a:xfrm>
            <a:off x="1496089" y="6509750"/>
            <a:ext cx="12221409" cy="390937"/>
          </a:xfrm>
          <a:prstGeom prst="rect">
            <a:avLst/>
          </a:prstGeom>
          <a:noFill/>
          <a:ln/>
        </p:spPr>
        <p:txBody>
          <a:bodyPr wrap="square" lIns="0" tIns="0" rIns="0" bIns="0" rtlCol="0" anchor="t"/>
          <a:lstStyle/>
          <a:p>
            <a:pPr marL="0" indent="0"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Decoder and driver ICs convert digital signals to the specific formats needed to control displays, relays, sounders, and communication interfaces.</a:t>
            </a:r>
            <a:endParaRPr lang="en-US" sz="2400" dirty="0"/>
          </a:p>
        </p:txBody>
      </p:sp>
      <p:sp>
        <p:nvSpPr>
          <p:cNvPr id="24" name="Shape 10">
            <a:extLst>
              <a:ext uri="{FF2B5EF4-FFF2-40B4-BE49-F238E27FC236}">
                <a16:creationId xmlns:a16="http://schemas.microsoft.com/office/drawing/2014/main" id="{A44743AA-B012-8866-AA4B-FC749037B88E}"/>
              </a:ext>
            </a:extLst>
          </p:cNvPr>
          <p:cNvSpPr/>
          <p:nvPr/>
        </p:nvSpPr>
        <p:spPr>
          <a:xfrm>
            <a:off x="810456" y="6251643"/>
            <a:ext cx="564118" cy="22860"/>
          </a:xfrm>
          <a:prstGeom prst="roundRect">
            <a:avLst>
              <a:gd name="adj" fmla="val 345521"/>
            </a:avLst>
          </a:prstGeom>
          <a:solidFill>
            <a:srgbClr val="CBCBCC"/>
          </a:solidFill>
          <a:ln/>
        </p:spPr>
        <p:txBody>
          <a:bodyPr/>
          <a:lstStyle/>
          <a:p>
            <a:endParaRPr lang="en-GB"/>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45EEC1-D60A-6E9D-8000-2414D6B22BAA}"/>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79D585CD-698F-A27A-9C09-A87F14CFCD5D}"/>
              </a:ext>
            </a:extLst>
          </p:cNvPr>
          <p:cNvSpPr>
            <a:spLocks/>
          </p:cNvSpPr>
          <p:nvPr/>
        </p:nvSpPr>
        <p:spPr>
          <a:xfrm>
            <a:off x="301225" y="1187540"/>
            <a:ext cx="13899846" cy="646331"/>
          </a:xfrm>
          <a:prstGeom prst="rect">
            <a:avLst/>
          </a:prstGeom>
          <a:noFill/>
          <a:ln/>
        </p:spPr>
        <p:txBody>
          <a:bodyPr wrap="none" lIns="0" tIns="0" rIns="0" bIns="0" rtlCol="0" anchor="t"/>
          <a:lstStyle/>
          <a:p>
            <a:pPr marL="0" indent="0" algn="l">
              <a:lnSpc>
                <a:spcPts val="4600"/>
              </a:lnSpc>
              <a:buNone/>
            </a:pPr>
            <a:r>
              <a:rPr lang="en-US" sz="3600" b="1" dirty="0">
                <a:solidFill>
                  <a:srgbClr val="FC4421"/>
                </a:solidFill>
                <a:latin typeface="Arial" panose="020B0604020202020204" pitchFamily="34" charset="0"/>
                <a:ea typeface="Arial Black Bold" pitchFamily="34" charset="-122"/>
                <a:cs typeface="Arial" panose="020B0604020202020204" pitchFamily="34" charset="0"/>
              </a:rPr>
              <a:t>Digital logic in security systems</a:t>
            </a:r>
            <a:endParaRPr lang="en-US" sz="3600" dirty="0"/>
          </a:p>
        </p:txBody>
      </p:sp>
      <p:sp>
        <p:nvSpPr>
          <p:cNvPr id="24" name="Text 18">
            <a:extLst>
              <a:ext uri="{FF2B5EF4-FFF2-40B4-BE49-F238E27FC236}">
                <a16:creationId xmlns:a16="http://schemas.microsoft.com/office/drawing/2014/main" id="{F8D623B3-1D89-3ABF-4642-4F2FCC93BE52}"/>
              </a:ext>
            </a:extLst>
          </p:cNvPr>
          <p:cNvSpPr/>
          <p:nvPr/>
        </p:nvSpPr>
        <p:spPr>
          <a:xfrm>
            <a:off x="301225" y="1973345"/>
            <a:ext cx="13686918" cy="601980"/>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Digital logic provides the decision-making capability in security systems, determining when conditions require an alarm and controlling the system's response based on programmed parameters and user inputs.</a:t>
            </a:r>
            <a:endParaRPr lang="en-US" sz="2400" dirty="0"/>
          </a:p>
        </p:txBody>
      </p:sp>
    </p:spTree>
    <p:extLst>
      <p:ext uri="{BB962C8B-B14F-4D97-AF65-F5344CB8AC3E}">
        <p14:creationId xmlns:p14="http://schemas.microsoft.com/office/powerpoint/2010/main" val="346097230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name="Slide 57">
    <p:spTree>
      <p:nvGrpSpPr>
        <p:cNvPr id="1" name=""/>
        <p:cNvGrpSpPr/>
        <p:nvPr/>
      </p:nvGrpSpPr>
      <p:grpSpPr>
        <a:xfrm>
          <a:off x="0" y="0"/>
          <a:ext cx="0" cy="0"/>
          <a:chOff x="0" y="0"/>
          <a:chExt cx="0" cy="0"/>
        </a:xfrm>
      </p:grpSpPr>
      <p:sp>
        <p:nvSpPr>
          <p:cNvPr id="2" name="Text 0"/>
          <p:cNvSpPr>
            <a:spLocks/>
          </p:cNvSpPr>
          <p:nvPr/>
        </p:nvSpPr>
        <p:spPr>
          <a:xfrm>
            <a:off x="301224" y="1112590"/>
            <a:ext cx="13899846" cy="646331"/>
          </a:xfrm>
          <a:prstGeom prst="rect">
            <a:avLst/>
          </a:prstGeom>
          <a:noFill/>
          <a:ln/>
        </p:spPr>
        <p:txBody>
          <a:bodyPr wrap="none" lIns="0" tIns="0" rIns="0" bIns="0" rtlCol="0" anchor="t"/>
          <a:lstStyle/>
          <a:p>
            <a:pPr marL="0" indent="0" algn="l">
              <a:lnSpc>
                <a:spcPts val="5450"/>
              </a:lnSpc>
              <a:buNone/>
            </a:pPr>
            <a:r>
              <a:rPr lang="en-US" sz="3600" b="1">
                <a:solidFill>
                  <a:srgbClr val="FC4421"/>
                </a:solidFill>
                <a:latin typeface="Arial" panose="020B0604020202020204" pitchFamily="34" charset="0"/>
                <a:ea typeface="Arial Black Bold" pitchFamily="34" charset="-122"/>
                <a:cs typeface="Arial" panose="020B0604020202020204" pitchFamily="34" charset="0"/>
              </a:rPr>
              <a:t>Fire alarm system component overview</a:t>
            </a:r>
            <a:endParaRPr lang="en-US" sz="3600"/>
          </a:p>
        </p:txBody>
      </p:sp>
      <p:sp>
        <p:nvSpPr>
          <p:cNvPr id="12" name="Shape 6"/>
          <p:cNvSpPr/>
          <p:nvPr/>
        </p:nvSpPr>
        <p:spPr>
          <a:xfrm>
            <a:off x="5566598" y="4188978"/>
            <a:ext cx="8080772" cy="15240"/>
          </a:xfrm>
          <a:prstGeom prst="roundRect">
            <a:avLst>
              <a:gd name="adj" fmla="val 610422"/>
            </a:avLst>
          </a:prstGeom>
          <a:solidFill>
            <a:srgbClr val="CBCBCC"/>
          </a:solidFill>
          <a:ln/>
        </p:spPr>
        <p:txBody>
          <a:bodyPr/>
          <a:lstStyle/>
          <a:p>
            <a:endParaRPr lang="en-GB"/>
          </a:p>
        </p:txBody>
      </p:sp>
      <p:grpSp>
        <p:nvGrpSpPr>
          <p:cNvPr id="33" name="Group 32">
            <a:extLst>
              <a:ext uri="{FF2B5EF4-FFF2-40B4-BE49-F238E27FC236}">
                <a16:creationId xmlns:a16="http://schemas.microsoft.com/office/drawing/2014/main" id="{342B39C2-47BB-2597-EF0E-948CE5DD2873}"/>
              </a:ext>
            </a:extLst>
          </p:cNvPr>
          <p:cNvGrpSpPr/>
          <p:nvPr/>
        </p:nvGrpSpPr>
        <p:grpSpPr>
          <a:xfrm>
            <a:off x="602357" y="1694653"/>
            <a:ext cx="12702678" cy="5049084"/>
            <a:chOff x="807839" y="1745337"/>
            <a:chExt cx="12991981" cy="5270540"/>
          </a:xfrm>
        </p:grpSpPr>
        <p:pic>
          <p:nvPicPr>
            <p:cNvPr id="3" name="Image 0" descr="preencoded.png"/>
            <p:cNvPicPr>
              <a:picLocks noChangeAspect="1"/>
            </p:cNvPicPr>
            <p:nvPr/>
          </p:nvPicPr>
          <p:blipFill>
            <a:blip r:embed="rId3"/>
            <a:stretch>
              <a:fillRect/>
            </a:stretch>
          </p:blipFill>
          <p:spPr>
            <a:xfrm>
              <a:off x="3235881" y="1745337"/>
              <a:ext cx="1618536" cy="1276112"/>
            </a:xfrm>
            <a:prstGeom prst="rect">
              <a:avLst/>
            </a:prstGeom>
          </p:spPr>
        </p:pic>
        <p:pic>
          <p:nvPicPr>
            <p:cNvPr id="4" name="Image 1" descr="preencoded.png"/>
            <p:cNvPicPr>
              <a:picLocks noChangeAspect="1"/>
            </p:cNvPicPr>
            <p:nvPr/>
          </p:nvPicPr>
          <p:blipFill>
            <a:blip r:embed="rId4"/>
            <a:stretch>
              <a:fillRect/>
            </a:stretch>
          </p:blipFill>
          <p:spPr>
            <a:xfrm>
              <a:off x="3889296" y="2346841"/>
              <a:ext cx="311468" cy="389334"/>
            </a:xfrm>
            <a:prstGeom prst="rect">
              <a:avLst/>
            </a:prstGeom>
          </p:spPr>
        </p:pic>
        <p:sp>
          <p:nvSpPr>
            <p:cNvPr id="5" name="Text 1"/>
            <p:cNvSpPr/>
            <p:nvPr/>
          </p:nvSpPr>
          <p:spPr>
            <a:xfrm>
              <a:off x="5075873" y="1966793"/>
              <a:ext cx="2768679" cy="345996"/>
            </a:xfrm>
            <a:prstGeom prst="rect">
              <a:avLst/>
            </a:prstGeom>
            <a:noFill/>
            <a:ln/>
          </p:spPr>
          <p:txBody>
            <a:bodyPr wrap="none" lIns="0" tIns="0" rIns="0" bIns="0" rtlCol="0" anchor="t"/>
            <a:lstStyle/>
            <a:p>
              <a:pPr marL="0" indent="0" algn="l">
                <a:lnSpc>
                  <a:spcPts val="270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Control panel</a:t>
              </a:r>
              <a:endParaRPr lang="en-US" sz="2400"/>
            </a:p>
          </p:txBody>
        </p:sp>
        <p:sp>
          <p:nvSpPr>
            <p:cNvPr id="6" name="Text 2"/>
            <p:cNvSpPr/>
            <p:nvPr/>
          </p:nvSpPr>
          <p:spPr>
            <a:xfrm>
              <a:off x="5075873" y="2445663"/>
              <a:ext cx="4035266" cy="354330"/>
            </a:xfrm>
            <a:prstGeom prst="rect">
              <a:avLst/>
            </a:prstGeom>
            <a:noFill/>
            <a:ln/>
          </p:spPr>
          <p:txBody>
            <a:bodyPr wrap="none" lIns="0" tIns="0" rIns="0" bIns="0" rtlCol="0" anchor="t"/>
            <a:lstStyle/>
            <a:p>
              <a:pPr marL="0" indent="0" algn="l">
                <a:lnSpc>
                  <a:spcPts val="27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The central processing unit of the system</a:t>
              </a:r>
              <a:endParaRPr lang="en-US" sz="2400"/>
            </a:p>
          </p:txBody>
        </p:sp>
        <p:sp>
          <p:nvSpPr>
            <p:cNvPr id="7" name="Shape 3"/>
            <p:cNvSpPr/>
            <p:nvPr/>
          </p:nvSpPr>
          <p:spPr>
            <a:xfrm>
              <a:off x="4909780" y="3033832"/>
              <a:ext cx="8890040" cy="15240"/>
            </a:xfrm>
            <a:prstGeom prst="roundRect">
              <a:avLst>
                <a:gd name="adj" fmla="val 610422"/>
              </a:avLst>
            </a:prstGeom>
            <a:solidFill>
              <a:srgbClr val="CBCBCC"/>
            </a:solidFill>
            <a:ln/>
          </p:spPr>
          <p:txBody>
            <a:bodyPr/>
            <a:lstStyle/>
            <a:p>
              <a:endParaRPr lang="en-GB" sz="2000"/>
            </a:p>
          </p:txBody>
        </p:sp>
        <p:pic>
          <p:nvPicPr>
            <p:cNvPr id="8" name="Image 2" descr="preencoded.png"/>
            <p:cNvPicPr>
              <a:picLocks noChangeAspect="1"/>
            </p:cNvPicPr>
            <p:nvPr/>
          </p:nvPicPr>
          <p:blipFill>
            <a:blip r:embed="rId5"/>
            <a:stretch>
              <a:fillRect/>
            </a:stretch>
          </p:blipFill>
          <p:spPr>
            <a:xfrm>
              <a:off x="2426494" y="3076813"/>
              <a:ext cx="3237190" cy="1276112"/>
            </a:xfrm>
            <a:prstGeom prst="rect">
              <a:avLst/>
            </a:prstGeom>
          </p:spPr>
        </p:pic>
        <p:pic>
          <p:nvPicPr>
            <p:cNvPr id="9" name="Image 3" descr="preencoded.png"/>
            <p:cNvPicPr>
              <a:picLocks noChangeAspect="1"/>
            </p:cNvPicPr>
            <p:nvPr/>
          </p:nvPicPr>
          <p:blipFill>
            <a:blip r:embed="rId6"/>
            <a:stretch>
              <a:fillRect/>
            </a:stretch>
          </p:blipFill>
          <p:spPr>
            <a:xfrm>
              <a:off x="3889296" y="3520202"/>
              <a:ext cx="311468" cy="389334"/>
            </a:xfrm>
            <a:prstGeom prst="rect">
              <a:avLst/>
            </a:prstGeom>
          </p:spPr>
        </p:pic>
        <p:sp>
          <p:nvSpPr>
            <p:cNvPr id="10" name="Text 4"/>
            <p:cNvSpPr/>
            <p:nvPr/>
          </p:nvSpPr>
          <p:spPr>
            <a:xfrm>
              <a:off x="5885140" y="3298269"/>
              <a:ext cx="2768679" cy="345996"/>
            </a:xfrm>
            <a:prstGeom prst="rect">
              <a:avLst/>
            </a:prstGeom>
            <a:noFill/>
            <a:ln/>
          </p:spPr>
          <p:txBody>
            <a:bodyPr wrap="none" lIns="0" tIns="0" rIns="0" bIns="0" rtlCol="0" anchor="t"/>
            <a:lstStyle/>
            <a:p>
              <a:pPr marL="0" indent="0" algn="l">
                <a:lnSpc>
                  <a:spcPts val="270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Detection devices</a:t>
              </a:r>
              <a:endParaRPr lang="en-US" sz="2400"/>
            </a:p>
          </p:txBody>
        </p:sp>
        <p:sp>
          <p:nvSpPr>
            <p:cNvPr id="11" name="Text 5"/>
            <p:cNvSpPr/>
            <p:nvPr/>
          </p:nvSpPr>
          <p:spPr>
            <a:xfrm>
              <a:off x="5885140" y="3777139"/>
              <a:ext cx="3789521" cy="354330"/>
            </a:xfrm>
            <a:prstGeom prst="rect">
              <a:avLst/>
            </a:prstGeom>
            <a:noFill/>
            <a:ln/>
          </p:spPr>
          <p:txBody>
            <a:bodyPr wrap="none" lIns="0" tIns="0" rIns="0" bIns="0" rtlCol="0" anchor="t"/>
            <a:lstStyle/>
            <a:p>
              <a:pPr marL="0" indent="0" algn="l">
                <a:lnSpc>
                  <a:spcPts val="27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Smoke, heat, flame, and gas detectors</a:t>
              </a:r>
              <a:endParaRPr lang="en-US" sz="2400"/>
            </a:p>
          </p:txBody>
        </p:sp>
        <p:pic>
          <p:nvPicPr>
            <p:cNvPr id="13" name="Image 4" descr="preencoded.png"/>
            <p:cNvPicPr>
              <a:picLocks noChangeAspect="1"/>
            </p:cNvPicPr>
            <p:nvPr/>
          </p:nvPicPr>
          <p:blipFill>
            <a:blip r:embed="rId7"/>
            <a:stretch>
              <a:fillRect/>
            </a:stretch>
          </p:blipFill>
          <p:spPr>
            <a:xfrm>
              <a:off x="1617226" y="4408289"/>
              <a:ext cx="4855845" cy="1276112"/>
            </a:xfrm>
            <a:prstGeom prst="rect">
              <a:avLst/>
            </a:prstGeom>
          </p:spPr>
        </p:pic>
        <p:sp>
          <p:nvSpPr>
            <p:cNvPr id="14" name="Text 7"/>
            <p:cNvSpPr/>
            <p:nvPr/>
          </p:nvSpPr>
          <p:spPr>
            <a:xfrm>
              <a:off x="3889296" y="4851678"/>
              <a:ext cx="311468" cy="389334"/>
            </a:xfrm>
            <a:prstGeom prst="rect">
              <a:avLst/>
            </a:prstGeom>
            <a:noFill/>
            <a:ln/>
          </p:spPr>
          <p:txBody>
            <a:bodyPr wrap="none" lIns="0" tIns="0" rIns="0" bIns="0" rtlCol="0" anchor="t"/>
            <a:lstStyle/>
            <a:p>
              <a:pPr marL="0" indent="0" algn="ctr">
                <a:lnSpc>
                  <a:spcPts val="3900"/>
                </a:lnSpc>
                <a:buNone/>
              </a:pPr>
              <a:r>
                <a:rPr lang="en-US" sz="2000" b="1">
                  <a:solidFill>
                    <a:srgbClr val="000000"/>
                  </a:solidFill>
                  <a:latin typeface="Arial" panose="020B0604020202020204" pitchFamily="34" charset="0"/>
                  <a:ea typeface="Arial Black Bold" pitchFamily="34" charset="-122"/>
                  <a:cs typeface="Arial" panose="020B0604020202020204" pitchFamily="34" charset="0"/>
                </a:rPr>
                <a:t>3</a:t>
              </a:r>
              <a:endParaRPr lang="en-US" sz="2000"/>
            </a:p>
          </p:txBody>
        </p:sp>
        <p:sp>
          <p:nvSpPr>
            <p:cNvPr id="15" name="Text 8"/>
            <p:cNvSpPr/>
            <p:nvPr/>
          </p:nvSpPr>
          <p:spPr>
            <a:xfrm>
              <a:off x="6694527" y="4629745"/>
              <a:ext cx="3065859" cy="345996"/>
            </a:xfrm>
            <a:prstGeom prst="rect">
              <a:avLst/>
            </a:prstGeom>
            <a:noFill/>
            <a:ln/>
          </p:spPr>
          <p:txBody>
            <a:bodyPr wrap="none" lIns="0" tIns="0" rIns="0" bIns="0" rtlCol="0" anchor="t"/>
            <a:lstStyle/>
            <a:p>
              <a:pPr marL="0" indent="0" algn="l">
                <a:lnSpc>
                  <a:spcPts val="2700"/>
                </a:lnSpc>
                <a:buNone/>
              </a:pPr>
              <a:r>
                <a:rPr lang="en-US" sz="2400" b="1" dirty="0">
                  <a:solidFill>
                    <a:srgbClr val="000000"/>
                  </a:solidFill>
                  <a:latin typeface="Arial" panose="020B0604020202020204" pitchFamily="34" charset="0"/>
                  <a:ea typeface="Arial Black Bold" pitchFamily="34" charset="-122"/>
                  <a:cs typeface="Arial" panose="020B0604020202020204" pitchFamily="34" charset="0"/>
                </a:rPr>
                <a:t>Alarm devices</a:t>
              </a:r>
              <a:endParaRPr lang="en-US" sz="2400" dirty="0"/>
            </a:p>
          </p:txBody>
        </p:sp>
        <p:sp>
          <p:nvSpPr>
            <p:cNvPr id="16" name="Text 9"/>
            <p:cNvSpPr/>
            <p:nvPr/>
          </p:nvSpPr>
          <p:spPr>
            <a:xfrm>
              <a:off x="6694527" y="5108615"/>
              <a:ext cx="3998952" cy="354330"/>
            </a:xfrm>
            <a:prstGeom prst="rect">
              <a:avLst/>
            </a:prstGeom>
            <a:noFill/>
            <a:ln/>
          </p:spPr>
          <p:txBody>
            <a:bodyPr wrap="none" lIns="0" tIns="0" rIns="0" bIns="0" rtlCol="0" anchor="t"/>
            <a:lstStyle/>
            <a:p>
              <a:pPr marL="0" indent="0" algn="l">
                <a:lnSpc>
                  <a:spcPts val="27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Sounders, strobes, and voice evacuation</a:t>
              </a:r>
              <a:endParaRPr lang="en-US" sz="2400"/>
            </a:p>
          </p:txBody>
        </p:sp>
        <p:sp>
          <p:nvSpPr>
            <p:cNvPr id="17" name="Shape 10"/>
            <p:cNvSpPr/>
            <p:nvPr/>
          </p:nvSpPr>
          <p:spPr>
            <a:xfrm>
              <a:off x="6528435" y="5696783"/>
              <a:ext cx="7271385" cy="15240"/>
            </a:xfrm>
            <a:prstGeom prst="roundRect">
              <a:avLst>
                <a:gd name="adj" fmla="val 610422"/>
              </a:avLst>
            </a:prstGeom>
            <a:solidFill>
              <a:srgbClr val="CBCBCC"/>
            </a:solidFill>
            <a:ln/>
          </p:spPr>
          <p:txBody>
            <a:bodyPr/>
            <a:lstStyle/>
            <a:p>
              <a:endParaRPr lang="en-GB" sz="2000"/>
            </a:p>
          </p:txBody>
        </p:sp>
        <p:pic>
          <p:nvPicPr>
            <p:cNvPr id="18" name="Image 5" descr="preencoded.png"/>
            <p:cNvPicPr>
              <a:picLocks noChangeAspect="1"/>
            </p:cNvPicPr>
            <p:nvPr/>
          </p:nvPicPr>
          <p:blipFill>
            <a:blip r:embed="rId8"/>
            <a:stretch>
              <a:fillRect/>
            </a:stretch>
          </p:blipFill>
          <p:spPr>
            <a:xfrm>
              <a:off x="807839" y="5739765"/>
              <a:ext cx="6474500" cy="1276112"/>
            </a:xfrm>
            <a:prstGeom prst="rect">
              <a:avLst/>
            </a:prstGeom>
          </p:spPr>
        </p:pic>
        <p:sp>
          <p:nvSpPr>
            <p:cNvPr id="19" name="Text 11"/>
            <p:cNvSpPr/>
            <p:nvPr/>
          </p:nvSpPr>
          <p:spPr>
            <a:xfrm>
              <a:off x="3889296" y="6183154"/>
              <a:ext cx="311468" cy="389334"/>
            </a:xfrm>
            <a:prstGeom prst="rect">
              <a:avLst/>
            </a:prstGeom>
            <a:noFill/>
            <a:ln/>
          </p:spPr>
          <p:txBody>
            <a:bodyPr wrap="none" lIns="0" tIns="0" rIns="0" bIns="0" rtlCol="0" anchor="t"/>
            <a:lstStyle/>
            <a:p>
              <a:pPr marL="0" indent="0" algn="ctr">
                <a:lnSpc>
                  <a:spcPts val="3900"/>
                </a:lnSpc>
                <a:buNone/>
              </a:pPr>
              <a:r>
                <a:rPr lang="en-US" sz="2000" b="1">
                  <a:solidFill>
                    <a:srgbClr val="000000"/>
                  </a:solidFill>
                  <a:latin typeface="Arial" panose="020B0604020202020204" pitchFamily="34" charset="0"/>
                  <a:ea typeface="Arial Black Bold" pitchFamily="34" charset="-122"/>
                  <a:cs typeface="Arial" panose="020B0604020202020204" pitchFamily="34" charset="0"/>
                </a:rPr>
                <a:t>4</a:t>
              </a:r>
              <a:endParaRPr lang="en-US" sz="2000"/>
            </a:p>
          </p:txBody>
        </p:sp>
        <p:sp>
          <p:nvSpPr>
            <p:cNvPr id="20" name="Text 12"/>
            <p:cNvSpPr/>
            <p:nvPr/>
          </p:nvSpPr>
          <p:spPr>
            <a:xfrm>
              <a:off x="7503795" y="5961221"/>
              <a:ext cx="2768679" cy="345996"/>
            </a:xfrm>
            <a:prstGeom prst="rect">
              <a:avLst/>
            </a:prstGeom>
            <a:noFill/>
            <a:ln/>
          </p:spPr>
          <p:txBody>
            <a:bodyPr wrap="none" lIns="0" tIns="0" rIns="0" bIns="0" rtlCol="0" anchor="t"/>
            <a:lstStyle/>
            <a:p>
              <a:pPr marL="0" indent="0" algn="l">
                <a:lnSpc>
                  <a:spcPts val="2700"/>
                </a:lnSpc>
                <a:buNone/>
              </a:pPr>
              <a:r>
                <a:rPr lang="en-US" sz="2400" b="1">
                  <a:solidFill>
                    <a:srgbClr val="000000"/>
                  </a:solidFill>
                  <a:latin typeface="Arial" panose="020B0604020202020204" pitchFamily="34" charset="0"/>
                  <a:ea typeface="Arial Black Bold" pitchFamily="34" charset="-122"/>
                  <a:cs typeface="Arial" panose="020B0604020202020204" pitchFamily="34" charset="0"/>
                </a:rPr>
                <a:t>Circuit infrastructure</a:t>
              </a:r>
              <a:endParaRPr lang="en-US" sz="2400"/>
            </a:p>
          </p:txBody>
        </p:sp>
        <p:sp>
          <p:nvSpPr>
            <p:cNvPr id="21" name="Text 13"/>
            <p:cNvSpPr/>
            <p:nvPr/>
          </p:nvSpPr>
          <p:spPr>
            <a:xfrm>
              <a:off x="7503795" y="6440091"/>
              <a:ext cx="3617000" cy="354330"/>
            </a:xfrm>
            <a:prstGeom prst="rect">
              <a:avLst/>
            </a:prstGeom>
            <a:noFill/>
            <a:ln/>
          </p:spPr>
          <p:txBody>
            <a:bodyPr wrap="none" lIns="0" tIns="0" rIns="0" bIns="0" rtlCol="0" anchor="t"/>
            <a:lstStyle/>
            <a:p>
              <a:pPr marL="0" indent="0" algn="l">
                <a:lnSpc>
                  <a:spcPts val="27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Wiring, modules, and power supplies</a:t>
              </a:r>
              <a:endParaRPr lang="en-US" sz="2400"/>
            </a:p>
          </p:txBody>
        </p:sp>
      </p:grpSp>
      <p:sp>
        <p:nvSpPr>
          <p:cNvPr id="22" name="Text 14"/>
          <p:cNvSpPr/>
          <p:nvPr/>
        </p:nvSpPr>
        <p:spPr>
          <a:xfrm>
            <a:off x="225067" y="6852767"/>
            <a:ext cx="13079968" cy="354330"/>
          </a:xfrm>
          <a:prstGeom prst="rect">
            <a:avLst/>
          </a:prstGeom>
          <a:noFill/>
          <a:ln/>
        </p:spPr>
        <p:txBody>
          <a:bodyPr wrap="none" lIns="0" tIns="0" rIns="0" bIns="0" rtlCol="0" anchor="t"/>
          <a:lstStyle/>
          <a:p>
            <a:pPr marL="0" indent="0" algn="l">
              <a:lnSpc>
                <a:spcPts val="275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Fire alarm systems integrate electronic and electrical components into a life safety network.</a:t>
            </a:r>
            <a:endParaRPr lang="en-US" sz="240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C644A-242E-ABA1-434F-9E6A4A35F9E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A94B90A-30B6-56D1-21EB-457B88DBC0F3}"/>
              </a:ext>
            </a:extLst>
          </p:cNvPr>
          <p:cNvSpPr>
            <a:spLocks noGrp="1"/>
          </p:cNvSpPr>
          <p:nvPr>
            <p:ph type="title"/>
          </p:nvPr>
        </p:nvSpPr>
        <p:spPr>
          <a:xfrm>
            <a:off x="301224" y="1112590"/>
            <a:ext cx="13899846" cy="646331"/>
          </a:xfrm>
        </p:spPr>
        <p:txBody>
          <a:bodyPr/>
          <a:lstStyle/>
          <a:p>
            <a:r>
              <a:rPr lang="en-GB" sz="3600"/>
              <a:t>Summary</a:t>
            </a:r>
          </a:p>
        </p:txBody>
      </p:sp>
      <p:sp>
        <p:nvSpPr>
          <p:cNvPr id="4" name="Content Placeholder 3">
            <a:extLst>
              <a:ext uri="{FF2B5EF4-FFF2-40B4-BE49-F238E27FC236}">
                <a16:creationId xmlns:a16="http://schemas.microsoft.com/office/drawing/2014/main" id="{93E98F04-331F-CCC4-AA81-C88F3473D389}"/>
              </a:ext>
            </a:extLst>
          </p:cNvPr>
          <p:cNvSpPr>
            <a:spLocks noGrp="1"/>
          </p:cNvSpPr>
          <p:nvPr>
            <p:ph sz="quarter" idx="10"/>
          </p:nvPr>
        </p:nvSpPr>
        <p:spPr>
          <a:xfrm>
            <a:off x="430918" y="1897602"/>
            <a:ext cx="13285082" cy="5021240"/>
          </a:xfrm>
        </p:spPr>
        <p:txBody>
          <a:bodyPr/>
          <a:lstStyle/>
          <a:p>
            <a:r>
              <a:rPr lang="en-GB" sz="2400" dirty="0">
                <a:latin typeface="Arial"/>
                <a:ea typeface="ＭＳ Ｐゴシック"/>
                <a:cs typeface="Arial"/>
              </a:rPr>
              <a:t>You should now be able to:</a:t>
            </a:r>
          </a:p>
          <a:p>
            <a:pPr marL="300990" indent="-300990">
              <a:buFont typeface="Arial,Sans-Serif"/>
              <a:buChar char="•"/>
            </a:pPr>
            <a:r>
              <a:rPr lang="en-GB" sz="2400" b="1" dirty="0">
                <a:cs typeface="Arial"/>
              </a:rPr>
              <a:t>Understand</a:t>
            </a:r>
            <a:r>
              <a:rPr lang="en-GB" sz="2400" dirty="0">
                <a:cs typeface="Arial"/>
              </a:rPr>
              <a:t> basic electrical and electronic science principles relevant to protection systems</a:t>
            </a:r>
            <a:endParaRPr lang="en-US" sz="2400" dirty="0">
              <a:cs typeface="Arial"/>
            </a:endParaRPr>
          </a:p>
          <a:p>
            <a:pPr marL="300990" indent="-300990">
              <a:buFont typeface="Arial,Sans-Serif"/>
              <a:buChar char="•"/>
            </a:pPr>
            <a:r>
              <a:rPr lang="en-GB" sz="2400" dirty="0">
                <a:cs typeface="Arial"/>
              </a:rPr>
              <a:t>Be able to </a:t>
            </a:r>
            <a:r>
              <a:rPr lang="en-GB" sz="2400" b="1" dirty="0">
                <a:cs typeface="Arial"/>
              </a:rPr>
              <a:t>apply</a:t>
            </a:r>
            <a:r>
              <a:rPr lang="en-GB" sz="2400" dirty="0">
                <a:cs typeface="Arial"/>
              </a:rPr>
              <a:t> Ohm’s Law in protection systems</a:t>
            </a:r>
            <a:endParaRPr lang="en-US" sz="2400" dirty="0">
              <a:cs typeface="Arial"/>
            </a:endParaRPr>
          </a:p>
          <a:p>
            <a:pPr marL="300990" indent="-300990">
              <a:buFont typeface="Arial,Sans-Serif"/>
              <a:buChar char="•"/>
            </a:pPr>
            <a:r>
              <a:rPr lang="en-GB" sz="2400" b="1" dirty="0">
                <a:ea typeface="ＭＳ Ｐゴシック"/>
                <a:cs typeface="Arial"/>
              </a:rPr>
              <a:t>Understand</a:t>
            </a:r>
            <a:r>
              <a:rPr lang="en-GB" sz="2400" dirty="0">
                <a:ea typeface="ＭＳ Ｐゴシック"/>
                <a:cs typeface="Arial"/>
              </a:rPr>
              <a:t> the behaviour of basic electrical and electronic components used in protection systems</a:t>
            </a:r>
            <a:endParaRPr lang="en-GB" dirty="0">
              <a:ea typeface="ＭＳ Ｐゴシック"/>
            </a:endParaRPr>
          </a:p>
        </p:txBody>
      </p:sp>
    </p:spTree>
    <p:extLst>
      <p:ext uri="{BB962C8B-B14F-4D97-AF65-F5344CB8AC3E}">
        <p14:creationId xmlns:p14="http://schemas.microsoft.com/office/powerpoint/2010/main" val="301421994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00DF00-DDB1-9E17-D96C-C839324D3C8E}"/>
              </a:ext>
            </a:extLst>
          </p:cNvPr>
          <p:cNvSpPr txBox="1"/>
          <p:nvPr/>
        </p:nvSpPr>
        <p:spPr>
          <a:xfrm>
            <a:off x="4288211" y="1716143"/>
            <a:ext cx="5840060" cy="1085682"/>
          </a:xfrm>
          <a:prstGeom prst="rect">
            <a:avLst/>
          </a:prstGeom>
          <a:noFill/>
        </p:spPr>
        <p:txBody>
          <a:bodyPr wrap="none" rtlCol="0">
            <a:spAutoFit/>
          </a:bodyPr>
          <a:lstStyle/>
          <a:p>
            <a:pPr algn="ctr" defTabSz="1092982" fontAlgn="base">
              <a:spcBef>
                <a:spcPct val="0"/>
              </a:spcBef>
              <a:spcAft>
                <a:spcPct val="0"/>
              </a:spcAft>
            </a:pPr>
            <a:r>
              <a:rPr lang="en-GB" sz="6455" dirty="0">
                <a:solidFill>
                  <a:srgbClr val="FC4421"/>
                </a:solidFill>
                <a:latin typeface="Arial" pitchFamily="-105" charset="0"/>
                <a:ea typeface="ＭＳ Ｐゴシック" pitchFamily="-105" charset="-128"/>
              </a:rPr>
              <a:t>Any questions?</a:t>
            </a:r>
          </a:p>
        </p:txBody>
      </p:sp>
      <p:sp>
        <p:nvSpPr>
          <p:cNvPr id="2" name="TextBox 1">
            <a:extLst>
              <a:ext uri="{FF2B5EF4-FFF2-40B4-BE49-F238E27FC236}">
                <a16:creationId xmlns:a16="http://schemas.microsoft.com/office/drawing/2014/main" id="{7AF5708E-BE9A-9369-E7B9-277228FFD620}"/>
              </a:ext>
            </a:extLst>
          </p:cNvPr>
          <p:cNvSpPr txBox="1"/>
          <p:nvPr/>
        </p:nvSpPr>
        <p:spPr>
          <a:xfrm>
            <a:off x="1131387" y="4396724"/>
            <a:ext cx="11304908" cy="2062103"/>
          </a:xfrm>
          <a:prstGeom prst="rect">
            <a:avLst/>
          </a:prstGeom>
          <a:noFill/>
        </p:spPr>
        <p:txBody>
          <a:bodyPr wrap="square" lIns="91440" tIns="45720" rIns="91440" bIns="45720" anchor="t">
            <a:spAutoFit/>
          </a:bodyPr>
          <a:lstStyle/>
          <a:p>
            <a:r>
              <a:rPr lang="en-GB" sz="1800" b="0" i="0" dirty="0">
                <a:solidFill>
                  <a:srgbClr val="000000"/>
                </a:solidFill>
                <a:effectLst/>
                <a:latin typeface="inherit"/>
                <a:ea typeface="ＭＳ Ｐゴシック"/>
              </a:rPr>
              <a:t>Copyright in this </a:t>
            </a:r>
            <a:r>
              <a:rPr lang="en-GB" sz="1800" dirty="0">
                <a:solidFill>
                  <a:srgbClr val="000000"/>
                </a:solidFill>
                <a:latin typeface="inherit"/>
                <a:ea typeface="ＭＳ Ｐゴシック"/>
              </a:rPr>
              <a:t>document</a:t>
            </a:r>
            <a:r>
              <a:rPr lang="en-GB" sz="1800" b="0" i="0" dirty="0">
                <a:solidFill>
                  <a:srgbClr val="000000"/>
                </a:solidFill>
                <a:effectLst/>
                <a:latin typeface="inherit"/>
                <a:ea typeface="ＭＳ Ｐゴシック"/>
              </a:rPr>
              <a:t> belongs to and is used under licence from the Department for Education, © 2025.</a:t>
            </a:r>
            <a:endParaRPr lang="en-GB" sz="1800" b="0" i="0" dirty="0">
              <a:solidFill>
                <a:srgbClr val="242424"/>
              </a:solidFill>
              <a:effectLst/>
              <a:latin typeface="Aptos" panose="020B0004020202020204" pitchFamily="34" charset="0"/>
              <a:ea typeface="ＭＳ Ｐゴシック"/>
            </a:endParaRPr>
          </a:p>
          <a:p>
            <a:pPr algn="l" fontAlgn="base">
              <a:buNone/>
            </a:pP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‘T-LEVELS’ and ‘T Level’ are registered trademarks of the Department for Education.</a:t>
            </a:r>
            <a:endParaRPr lang="en-GB" sz="1800" b="0" i="0" dirty="0">
              <a:solidFill>
                <a:srgbClr val="242424"/>
              </a:solidFill>
              <a:effectLst/>
              <a:latin typeface="Aptos" panose="020B0004020202020204" pitchFamily="34" charset="0"/>
            </a:endParaRPr>
          </a:p>
          <a:p>
            <a:pPr algn="l" fontAlgn="base">
              <a:buNone/>
            </a:pP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WJEC is authorised by the Department for Education to develop and deliver this T Level Technical Qualification.</a:t>
            </a:r>
          </a:p>
          <a:p>
            <a:pPr algn="l" fontAlgn="base">
              <a:buNone/>
            </a:pPr>
            <a:endParaRPr lang="en-GB" sz="1800" dirty="0">
              <a:solidFill>
                <a:srgbClr val="000000"/>
              </a:solidFill>
              <a:latin typeface="inherit"/>
            </a:endParaRPr>
          </a:p>
          <a:p>
            <a:r>
              <a:rPr lang="en-US" altLang="en-US" sz="1800" dirty="0">
                <a:solidFill>
                  <a:srgbClr val="000000"/>
                </a:solidFill>
                <a:latin typeface="inherit"/>
                <a:ea typeface="ＭＳ Ｐゴシック"/>
              </a:rPr>
              <a:t>WJEC operates in England under the name </a:t>
            </a:r>
            <a:r>
              <a:rPr lang="en-US" altLang="en-US" sz="1800" dirty="0" err="1">
                <a:solidFill>
                  <a:srgbClr val="000000"/>
                </a:solidFill>
                <a:latin typeface="inherit"/>
                <a:ea typeface="ＭＳ Ｐゴシック"/>
              </a:rPr>
              <a:t>Eduqas</a:t>
            </a:r>
            <a:r>
              <a:rPr lang="en-US" altLang="en-US" sz="1800" dirty="0">
                <a:solidFill>
                  <a:srgbClr val="000000"/>
                </a:solidFill>
                <a:latin typeface="inherit"/>
                <a:ea typeface="ＭＳ Ｐゴシック"/>
              </a:rPr>
              <a:t> which is a registered trademark of WJEC.</a:t>
            </a:r>
          </a:p>
        </p:txBody>
      </p:sp>
    </p:spTree>
    <p:extLst>
      <p:ext uri="{BB962C8B-B14F-4D97-AF65-F5344CB8AC3E}">
        <p14:creationId xmlns:p14="http://schemas.microsoft.com/office/powerpoint/2010/main" val="2402489006"/>
      </p:ext>
    </p:extLst>
  </p:cSld>
  <p:clrMapOvr>
    <a:masterClrMapping/>
  </p:clrMapOvr>
</p:sld>
</file>

<file path=ppt/theme/theme1.xml><?xml version="1.0" encoding="utf-8"?>
<a:theme xmlns:a="http://schemas.openxmlformats.org/drawingml/2006/main" name="1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2.xml><?xml version="1.0" encoding="utf-8"?>
<a:theme xmlns:a="http://schemas.openxmlformats.org/drawingml/2006/main" name="2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3.xml><?xml version="1.0" encoding="utf-8"?>
<a:theme xmlns:a="http://schemas.openxmlformats.org/drawingml/2006/main" name="3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01e15224-84b2-4570-bdea-a67bb94d0921" xsi:nil="true"/>
    <lcf76f155ced4ddcb4097134ff3c332f xmlns="7c04300a-231c-4281-9146-a98f6f4a7aff">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DD05C0E7E0E414EB79F81A23986EA6A" ma:contentTypeVersion="11" ma:contentTypeDescription="Create a new document." ma:contentTypeScope="" ma:versionID="a6f930148186a8a3d9c5bc00b37c8558">
  <xsd:schema xmlns:xsd="http://www.w3.org/2001/XMLSchema" xmlns:xs="http://www.w3.org/2001/XMLSchema" xmlns:p="http://schemas.microsoft.com/office/2006/metadata/properties" xmlns:ns2="7c04300a-231c-4281-9146-a98f6f4a7aff" xmlns:ns3="01e15224-84b2-4570-bdea-a67bb94d0921" targetNamespace="http://schemas.microsoft.com/office/2006/metadata/properties" ma:root="true" ma:fieldsID="ef8fa4cbc806802382e5c5506b25357a" ns2:_="" ns3:_="">
    <xsd:import namespace="7c04300a-231c-4281-9146-a98f6f4a7aff"/>
    <xsd:import namespace="01e15224-84b2-4570-bdea-a67bb94d09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04300a-231c-4281-9146-a98f6f4a7a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e15224-84b2-4570-bdea-a67bb94d092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8a52c73-49a1-4329-875b-4831fc8e3540}" ma:internalName="TaxCatchAll" ma:showField="CatchAllData" ma:web="01e15224-84b2-4570-bdea-a67bb94d0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D72048D-2733-4CD4-9B38-F2E274214A5C}">
  <ds:schemaRefs>
    <ds:schemaRef ds:uri="http://purl.org/dc/elements/1.1/"/>
    <ds:schemaRef ds:uri="01e15224-84b2-4570-bdea-a67bb94d0921"/>
    <ds:schemaRef ds:uri="http://schemas.openxmlformats.org/package/2006/metadata/core-properties"/>
    <ds:schemaRef ds:uri="http://purl.org/dc/dcmitype/"/>
    <ds:schemaRef ds:uri="http://schemas.microsoft.com/office/2006/documentManagement/types"/>
    <ds:schemaRef ds:uri="7c04300a-231c-4281-9146-a98f6f4a7aff"/>
    <ds:schemaRef ds:uri="http://schemas.microsoft.com/office/2006/metadata/properties"/>
    <ds:schemaRef ds:uri="http://www.w3.org/XML/1998/namespace"/>
    <ds:schemaRef ds:uri="http://schemas.microsoft.com/office/infopath/2007/PartnerControls"/>
    <ds:schemaRef ds:uri="http://purl.org/dc/terms/"/>
  </ds:schemaRefs>
</ds:datastoreItem>
</file>

<file path=customXml/itemProps2.xml><?xml version="1.0" encoding="utf-8"?>
<ds:datastoreItem xmlns:ds="http://schemas.openxmlformats.org/officeDocument/2006/customXml" ds:itemID="{DB4E9894-0641-482A-9FEB-650A9DD3CAFB}">
  <ds:schemaRefs>
    <ds:schemaRef ds:uri="http://schemas.microsoft.com/sharepoint/v3/contenttype/forms"/>
  </ds:schemaRefs>
</ds:datastoreItem>
</file>

<file path=customXml/itemProps3.xml><?xml version="1.0" encoding="utf-8"?>
<ds:datastoreItem xmlns:ds="http://schemas.openxmlformats.org/officeDocument/2006/customXml" ds:itemID="{B182767B-677E-489D-8860-9596382C72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04300a-231c-4281-9146-a98f6f4a7aff"/>
    <ds:schemaRef ds:uri="01e15224-84b2-4570-bdea-a67bb94d0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db5124c-a56e-47e1-8444-7a6f9085be98}" enabled="1" method="Standard" siteId="{0b26221c-c008-47b1-94c7-58a0b89761cc}" removed="0"/>
</clbl:labelList>
</file>

<file path=docProps/app.xml><?xml version="1.0" encoding="utf-8"?>
<Properties xmlns="http://schemas.openxmlformats.org/officeDocument/2006/extended-properties" xmlns:vt="http://schemas.openxmlformats.org/officeDocument/2006/docPropsVTypes">
  <TotalTime>145</TotalTime>
  <Words>8459</Words>
  <Application>Microsoft Office PowerPoint</Application>
  <PresentationFormat>Custom</PresentationFormat>
  <Paragraphs>853</Paragraphs>
  <Slides>99</Slides>
  <Notes>96</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99</vt:i4>
      </vt:variant>
    </vt:vector>
  </HeadingPairs>
  <TitlesOfParts>
    <vt:vector size="111" baseType="lpstr">
      <vt:lpstr>ＭＳ Ｐゴシック</vt:lpstr>
      <vt:lpstr>Aptos</vt:lpstr>
      <vt:lpstr>Arial</vt:lpstr>
      <vt:lpstr>Arial </vt:lpstr>
      <vt:lpstr>Arial,Sans-Serif</vt:lpstr>
      <vt:lpstr>Calibri</vt:lpstr>
      <vt:lpstr>Cambria Math</vt:lpstr>
      <vt:lpstr>inherit</vt:lpstr>
      <vt:lpstr>Lucida Grande</vt:lpstr>
      <vt:lpstr>1_Default Design</vt:lpstr>
      <vt:lpstr>2_Default Design</vt:lpstr>
      <vt:lpstr>3_Default Design</vt:lpstr>
      <vt:lpstr>PowerPoint Presentation</vt:lpstr>
      <vt:lpstr>Introduction</vt:lpstr>
      <vt:lpstr>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Capacitors: Introduction</vt:lpstr>
      <vt:lpstr>Capacitors: Uses</vt:lpstr>
      <vt:lpstr>Capacitor construction and operation</vt:lpstr>
      <vt:lpstr>Factors affecting capacitance</vt:lpstr>
      <vt:lpstr>Units of capacitance</vt:lpstr>
      <vt:lpstr>Types of capacitors and their applications</vt:lpstr>
      <vt:lpstr>Capacitor polarity and safety</vt:lpstr>
      <vt:lpstr>Capacitor applications in security systems</vt:lpstr>
      <vt:lpstr>Capacitor calculations: Determining values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Summary</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Hazell, Danielle</cp:lastModifiedBy>
  <cp:revision>3</cp:revision>
  <dcterms:created xsi:type="dcterms:W3CDTF">2025-05-19T15:11:20Z</dcterms:created>
  <dcterms:modified xsi:type="dcterms:W3CDTF">2025-11-25T15:19:01Z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0x010100CDD05C0E7E0E414EB79F81A23986EA6A</vt:lpwstr>
  </property>
  <property fmtid="{D5CDD505-2E9C-101B-9397-08002B2CF9AE}" pid="3" name="MediaServiceImageTags">
    <vt:lpwstr/>
  </property>
  <property fmtid="{D5CDD505-2E9C-101B-9397-08002B2CF9AE}" pid="4" name="MSIP_Label_8330bda6-d095-477b-8893-df3ed8791773_Enabled">
    <vt:lpwstr>true</vt:lpwstr>
  </property>
  <property fmtid="{D5CDD505-2E9C-101B-9397-08002B2CF9AE}" pid="5" name="MSIP_Label_8330bda6-d095-477b-8893-df3ed8791773_SetDate">
    <vt:lpwstr>2025-11-17T21:23:44Z</vt:lpwstr>
  </property>
  <property fmtid="{D5CDD505-2E9C-101B-9397-08002B2CF9AE}" pid="6" name="MSIP_Label_8330bda6-d095-477b-8893-df3ed8791773_Method">
    <vt:lpwstr>Privileged</vt:lpwstr>
  </property>
  <property fmtid="{D5CDD505-2E9C-101B-9397-08002B2CF9AE}" pid="7" name="MSIP_Label_8330bda6-d095-477b-8893-df3ed8791773_Name">
    <vt:lpwstr>8330bda6-d095-477b-8893-df3ed8791773</vt:lpwstr>
  </property>
  <property fmtid="{D5CDD505-2E9C-101B-9397-08002B2CF9AE}" pid="8" name="MSIP_Label_8330bda6-d095-477b-8893-df3ed8791773_SiteId">
    <vt:lpwstr>b6d3492e-0aa1-4a60-840d-b706a96e670d</vt:lpwstr>
  </property>
  <property fmtid="{D5CDD505-2E9C-101B-9397-08002B2CF9AE}" pid="9" name="MSIP_Label_8330bda6-d095-477b-8893-df3ed8791773_ActionId">
    <vt:lpwstr>4d908e01-2288-4b3f-aa14-a9616c5544a1</vt:lpwstr>
  </property>
  <property fmtid="{D5CDD505-2E9C-101B-9397-08002B2CF9AE}" pid="10" name="MSIP_Label_8330bda6-d095-477b-8893-df3ed8791773_ContentBits">
    <vt:lpwstr>0</vt:lpwstr>
  </property>
  <property fmtid="{D5CDD505-2E9C-101B-9397-08002B2CF9AE}" pid="11" name="MSIP_Label_8330bda6-d095-477b-8893-df3ed8791773_Tag">
    <vt:lpwstr>10, 0, 1, 1</vt:lpwstr>
  </property>
</Properties>
</file>