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5" r:id="rId4"/>
    <p:sldMasterId id="2147483723" r:id="rId5"/>
  </p:sldMasterIdLst>
  <p:notesMasterIdLst>
    <p:notesMasterId r:id="rId75"/>
  </p:notesMasterIdLst>
  <p:sldIdLst>
    <p:sldId id="462" r:id="rId6"/>
    <p:sldId id="840" r:id="rId7"/>
    <p:sldId id="837" r:id="rId8"/>
    <p:sldId id="257" r:id="rId9"/>
    <p:sldId id="878" r:id="rId10"/>
    <p:sldId id="258" r:id="rId11"/>
    <p:sldId id="876" r:id="rId12"/>
    <p:sldId id="877" r:id="rId13"/>
    <p:sldId id="259" r:id="rId14"/>
    <p:sldId id="879" r:id="rId15"/>
    <p:sldId id="260" r:id="rId16"/>
    <p:sldId id="846" r:id="rId17"/>
    <p:sldId id="261" r:id="rId18"/>
    <p:sldId id="847" r:id="rId19"/>
    <p:sldId id="262" r:id="rId20"/>
    <p:sldId id="848" r:id="rId21"/>
    <p:sldId id="849" r:id="rId22"/>
    <p:sldId id="264" r:id="rId23"/>
    <p:sldId id="880" r:id="rId24"/>
    <p:sldId id="265" r:id="rId25"/>
    <p:sldId id="850" r:id="rId26"/>
    <p:sldId id="266" r:id="rId27"/>
    <p:sldId id="851" r:id="rId28"/>
    <p:sldId id="267" r:id="rId29"/>
    <p:sldId id="852" r:id="rId30"/>
    <p:sldId id="268" r:id="rId31"/>
    <p:sldId id="853" r:id="rId32"/>
    <p:sldId id="269" r:id="rId33"/>
    <p:sldId id="854" r:id="rId34"/>
    <p:sldId id="270" r:id="rId35"/>
    <p:sldId id="855" r:id="rId36"/>
    <p:sldId id="271" r:id="rId37"/>
    <p:sldId id="881" r:id="rId38"/>
    <p:sldId id="272" r:id="rId39"/>
    <p:sldId id="857" r:id="rId40"/>
    <p:sldId id="273" r:id="rId41"/>
    <p:sldId id="858" r:id="rId42"/>
    <p:sldId id="859" r:id="rId43"/>
    <p:sldId id="875" r:id="rId44"/>
    <p:sldId id="860" r:id="rId45"/>
    <p:sldId id="276" r:id="rId46"/>
    <p:sldId id="861" r:id="rId47"/>
    <p:sldId id="277" r:id="rId48"/>
    <p:sldId id="882" r:id="rId49"/>
    <p:sldId id="278" r:id="rId50"/>
    <p:sldId id="279" r:id="rId51"/>
    <p:sldId id="863" r:id="rId52"/>
    <p:sldId id="281" r:id="rId53"/>
    <p:sldId id="864" r:id="rId54"/>
    <p:sldId id="282" r:id="rId55"/>
    <p:sldId id="865" r:id="rId56"/>
    <p:sldId id="283" r:id="rId57"/>
    <p:sldId id="866" r:id="rId58"/>
    <p:sldId id="284" r:id="rId59"/>
    <p:sldId id="867" r:id="rId60"/>
    <p:sldId id="285" r:id="rId61"/>
    <p:sldId id="868" r:id="rId62"/>
    <p:sldId id="286" r:id="rId63"/>
    <p:sldId id="869" r:id="rId64"/>
    <p:sldId id="287" r:id="rId65"/>
    <p:sldId id="870" r:id="rId66"/>
    <p:sldId id="288" r:id="rId67"/>
    <p:sldId id="871" r:id="rId68"/>
    <p:sldId id="289" r:id="rId69"/>
    <p:sldId id="883" r:id="rId70"/>
    <p:sldId id="872" r:id="rId71"/>
    <p:sldId id="884" r:id="rId72"/>
    <p:sldId id="838" r:id="rId73"/>
    <p:sldId id="512" r:id="rId74"/>
  </p:sldIdLst>
  <p:sldSz cx="14630400" cy="8229600"/>
  <p:notesSz cx="8229600" cy="14630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BD82555-537F-E2F1-613C-D8E839C8829C}" name="Andrasko, Rhiannon" initials="AR" userId="S::rhiannon.andrasko@wjec.co.uk::15be4c62-2de6-4343-a7f4-3c209826edd1" providerId="AD"/>
  <p188:author id="{9DEE27D4-7D94-F0A1-22B9-1983F428D68E}" name="Bonita Searle-Barnes" initials="BS" userId="S::Bonita.Searle-Barnes@eal.org.uk::e782127f-826a-4a83-a372-afedaa2e0d4f"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A4DD18E-2819-447C-8A0C-38FC4414DF1F}" v="8" dt="2025-11-25T16:01:44.79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8" d="100"/>
          <a:sy n="88" d="100"/>
        </p:scale>
        <p:origin x="762"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16" Type="http://schemas.openxmlformats.org/officeDocument/2006/relationships/slide" Target="slides/slide11.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tableStyles" Target="tableStyles.xml"/><Relationship Id="rId5" Type="http://schemas.openxmlformats.org/officeDocument/2006/relationships/slideMaster" Target="slideMasters/slideMaster2.xml"/><Relationship Id="rId61" Type="http://schemas.openxmlformats.org/officeDocument/2006/relationships/slide" Target="slides/slide56.xml"/><Relationship Id="rId82" Type="http://schemas.microsoft.com/office/2018/10/relationships/authors" Target="authors.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viewProps" Target="viewProps.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microsoft.com/office/2016/11/relationships/changesInfo" Target="changesInfos/changesInfo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theme" Target="theme/theme1.xml"/><Relationship Id="rId8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presProps" Target="presProps.xml"/><Relationship Id="rId7" Type="http://schemas.openxmlformats.org/officeDocument/2006/relationships/slide" Target="slides/slide2.xml"/><Relationship Id="rId71" Type="http://schemas.openxmlformats.org/officeDocument/2006/relationships/slide" Target="slides/slide66.xml"/><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onita Searle-Barnes" userId="S::bonita.searle-barnes@eal.org.uk::e782127f-826a-4a83-a372-afedaa2e0d4f" providerId="AD" clId="Web-{E3CF6AF7-FC0B-6B14-1582-2AE5CB28EAAE}"/>
    <pc:docChg chg="modSld">
      <pc:chgData name="Bonita Searle-Barnes" userId="S::bonita.searle-barnes@eal.org.uk::e782127f-826a-4a83-a372-afedaa2e0d4f" providerId="AD" clId="Web-{E3CF6AF7-FC0B-6B14-1582-2AE5CB28EAAE}" dt="2025-11-10T12:29:20.526" v="5" actId="20577"/>
      <pc:docMkLst>
        <pc:docMk/>
      </pc:docMkLst>
      <pc:sldChg chg="modSp">
        <pc:chgData name="Bonita Searle-Barnes" userId="S::bonita.searle-barnes@eal.org.uk::e782127f-826a-4a83-a372-afedaa2e0d4f" providerId="AD" clId="Web-{E3CF6AF7-FC0B-6B14-1582-2AE5CB28EAAE}" dt="2025-11-10T12:29:20.526" v="5" actId="20577"/>
        <pc:sldMkLst>
          <pc:docMk/>
          <pc:sldMk cId="3661908118" sldId="837"/>
        </pc:sldMkLst>
        <pc:spChg chg="mod">
          <ac:chgData name="Bonita Searle-Barnes" userId="S::bonita.searle-barnes@eal.org.uk::e782127f-826a-4a83-a372-afedaa2e0d4f" providerId="AD" clId="Web-{E3CF6AF7-FC0B-6B14-1582-2AE5CB28EAAE}" dt="2025-11-10T12:29:20.526" v="5" actId="20577"/>
          <ac:spMkLst>
            <pc:docMk/>
            <pc:sldMk cId="3661908118" sldId="837"/>
            <ac:spMk id="4" creationId="{BBFFC9DD-99F6-E5CA-5CF5-B1C6B4D6BBC1}"/>
          </ac:spMkLst>
        </pc:spChg>
      </pc:sldChg>
    </pc:docChg>
  </pc:docChgLst>
  <pc:docChgLst>
    <pc:chgData name="Bonita Searle-Barnes" userId="e782127f-826a-4a83-a372-afedaa2e0d4f" providerId="ADAL" clId="{FA3BD239-4B9A-4CBA-8CF5-F7BFBEA885D5}"/>
    <pc:docChg chg="undo custSel addSld delSld modSld modMainMaster">
      <pc:chgData name="Bonita Searle-Barnes" userId="e782127f-826a-4a83-a372-afedaa2e0d4f" providerId="ADAL" clId="{FA3BD239-4B9A-4CBA-8CF5-F7BFBEA885D5}" dt="2025-11-10T12:33:55.656" v="5490" actId="2696"/>
      <pc:docMkLst>
        <pc:docMk/>
      </pc:docMkLst>
      <pc:sldChg chg="modSp mod">
        <pc:chgData name="Bonita Searle-Barnes" userId="e782127f-826a-4a83-a372-afedaa2e0d4f" providerId="ADAL" clId="{FA3BD239-4B9A-4CBA-8CF5-F7BFBEA885D5}" dt="2025-11-10T12:31:58.992" v="5486" actId="6549"/>
        <pc:sldMkLst>
          <pc:docMk/>
          <pc:sldMk cId="0" sldId="262"/>
        </pc:sldMkLst>
        <pc:spChg chg="mod">
          <ac:chgData name="Bonita Searle-Barnes" userId="e782127f-826a-4a83-a372-afedaa2e0d4f" providerId="ADAL" clId="{FA3BD239-4B9A-4CBA-8CF5-F7BFBEA885D5}" dt="2025-11-10T12:31:58.992" v="5486" actId="6549"/>
          <ac:spMkLst>
            <pc:docMk/>
            <pc:sldMk cId="0" sldId="262"/>
            <ac:spMk id="2" creationId="{00000000-0000-0000-0000-000000000000}"/>
          </ac:spMkLst>
        </pc:spChg>
      </pc:sldChg>
      <pc:sldChg chg="modSp mod">
        <pc:chgData name="Bonita Searle-Barnes" userId="e782127f-826a-4a83-a372-afedaa2e0d4f" providerId="ADAL" clId="{FA3BD239-4B9A-4CBA-8CF5-F7BFBEA885D5}" dt="2025-11-10T12:31:24.502" v="5477" actId="1076"/>
        <pc:sldMkLst>
          <pc:docMk/>
          <pc:sldMk cId="0" sldId="265"/>
        </pc:sldMkLst>
        <pc:spChg chg="mod">
          <ac:chgData name="Bonita Searle-Barnes" userId="e782127f-826a-4a83-a372-afedaa2e0d4f" providerId="ADAL" clId="{FA3BD239-4B9A-4CBA-8CF5-F7BFBEA885D5}" dt="2025-11-10T12:31:24.502" v="5477" actId="1076"/>
          <ac:spMkLst>
            <pc:docMk/>
            <pc:sldMk cId="0" sldId="265"/>
            <ac:spMk id="7" creationId="{00000000-0000-0000-0000-000000000000}"/>
          </ac:spMkLst>
        </pc:spChg>
        <pc:picChg chg="mod">
          <ac:chgData name="Bonita Searle-Barnes" userId="e782127f-826a-4a83-a372-afedaa2e0d4f" providerId="ADAL" clId="{FA3BD239-4B9A-4CBA-8CF5-F7BFBEA885D5}" dt="2025-11-10T12:31:19.003" v="5476" actId="1076"/>
          <ac:picMkLst>
            <pc:docMk/>
            <pc:sldMk cId="0" sldId="265"/>
            <ac:picMk id="8" creationId="{00000000-0000-0000-0000-000000000000}"/>
          </ac:picMkLst>
        </pc:picChg>
      </pc:sldChg>
      <pc:sldChg chg="modSp mod">
        <pc:chgData name="Bonita Searle-Barnes" userId="e782127f-826a-4a83-a372-afedaa2e0d4f" providerId="ADAL" clId="{FA3BD239-4B9A-4CBA-8CF5-F7BFBEA885D5}" dt="2025-11-10T12:33:25.354" v="5488" actId="1076"/>
        <pc:sldMkLst>
          <pc:docMk/>
          <pc:sldMk cId="3580185146" sldId="869"/>
        </pc:sldMkLst>
        <pc:spChg chg="mod">
          <ac:chgData name="Bonita Searle-Barnes" userId="e782127f-826a-4a83-a372-afedaa2e0d4f" providerId="ADAL" clId="{FA3BD239-4B9A-4CBA-8CF5-F7BFBEA885D5}" dt="2025-11-10T12:33:25.354" v="5488" actId="1076"/>
          <ac:spMkLst>
            <pc:docMk/>
            <pc:sldMk cId="3580185146" sldId="869"/>
            <ac:spMk id="17" creationId="{FF3C7508-1345-4E04-7DEF-96AC83592CD7}"/>
          </ac:spMkLst>
        </pc:spChg>
      </pc:sldChg>
    </pc:docChg>
  </pc:docChgLst>
  <pc:docChgLst>
    <pc:chgData name="Bonita Searle-Barnes" userId="S::bonita.searle-barnes@eal.org.uk::e782127f-826a-4a83-a372-afedaa2e0d4f" providerId="AD" clId="Web-{6DE02E06-4CD4-833F-03EA-C8784C77545C}"/>
    <pc:docChg chg="modSld">
      <pc:chgData name="Bonita Searle-Barnes" userId="S::bonita.searle-barnes@eal.org.uk::e782127f-826a-4a83-a372-afedaa2e0d4f" providerId="AD" clId="Web-{6DE02E06-4CD4-833F-03EA-C8784C77545C}" dt="2025-11-10T12:34:00.286" v="3" actId="20577"/>
      <pc:docMkLst>
        <pc:docMk/>
      </pc:docMkLst>
      <pc:sldChg chg="modSp">
        <pc:chgData name="Bonita Searle-Barnes" userId="S::bonita.searle-barnes@eal.org.uk::e782127f-826a-4a83-a372-afedaa2e0d4f" providerId="AD" clId="Web-{6DE02E06-4CD4-833F-03EA-C8784C77545C}" dt="2025-11-10T12:34:00.286" v="3" actId="20577"/>
        <pc:sldMkLst>
          <pc:docMk/>
          <pc:sldMk cId="3014219946" sldId="838"/>
        </pc:sldMkLst>
        <pc:spChg chg="mod">
          <ac:chgData name="Bonita Searle-Barnes" userId="S::bonita.searle-barnes@eal.org.uk::e782127f-826a-4a83-a372-afedaa2e0d4f" providerId="AD" clId="Web-{6DE02E06-4CD4-833F-03EA-C8784C77545C}" dt="2025-11-10T12:34:00.286" v="3" actId="20577"/>
          <ac:spMkLst>
            <pc:docMk/>
            <pc:sldMk cId="3014219946" sldId="838"/>
            <ac:spMk id="4" creationId="{93E98F04-331F-CCC4-AA81-C88F3473D389}"/>
          </ac:spMkLst>
        </pc:spChg>
      </pc:sldChg>
    </pc:docChg>
  </pc:docChgLst>
  <pc:docChgLst>
    <pc:chgData name="Andrasko, Rhiannon" userId="S::rhiannon.andrasko@wjec.co.uk::15be4c62-2de6-4343-a7f4-3c209826edd1" providerId="AD" clId="Web-{7B2DEB09-6CA5-6C1A-530C-CB0520E2081E}"/>
    <pc:docChg chg="mod addSld delSld modSld">
      <pc:chgData name="Andrasko, Rhiannon" userId="S::rhiannon.andrasko@wjec.co.uk::15be4c62-2de6-4343-a7f4-3c209826edd1" providerId="AD" clId="Web-{7B2DEB09-6CA5-6C1A-530C-CB0520E2081E}" dt="2025-11-20T21:01:56.903" v="76" actId="1076"/>
      <pc:docMkLst>
        <pc:docMk/>
      </pc:docMkLst>
      <pc:sldChg chg="addSp delSp modSp">
        <pc:chgData name="Andrasko, Rhiannon" userId="S::rhiannon.andrasko@wjec.co.uk::15be4c62-2de6-4343-a7f4-3c209826edd1" providerId="AD" clId="Web-{7B2DEB09-6CA5-6C1A-530C-CB0520E2081E}" dt="2025-11-20T20:11:56.626" v="10" actId="14100"/>
        <pc:sldMkLst>
          <pc:docMk/>
          <pc:sldMk cId="0" sldId="262"/>
        </pc:sldMkLst>
        <pc:picChg chg="add mod">
          <ac:chgData name="Andrasko, Rhiannon" userId="S::rhiannon.andrasko@wjec.co.uk::15be4c62-2de6-4343-a7f4-3c209826edd1" providerId="AD" clId="Web-{7B2DEB09-6CA5-6C1A-530C-CB0520E2081E}" dt="2025-11-20T20:11:56.626" v="10" actId="14100"/>
          <ac:picMkLst>
            <pc:docMk/>
            <pc:sldMk cId="0" sldId="262"/>
            <ac:picMk id="27" creationId="{63DC9A0B-CEF1-B98C-8453-B6B0C1EF9825}"/>
          </ac:picMkLst>
        </pc:picChg>
      </pc:sldChg>
      <pc:sldChg chg="modSp">
        <pc:chgData name="Andrasko, Rhiannon" userId="S::rhiannon.andrasko@wjec.co.uk::15be4c62-2de6-4343-a7f4-3c209826edd1" providerId="AD" clId="Web-{7B2DEB09-6CA5-6C1A-530C-CB0520E2081E}" dt="2025-11-20T20:14:30.065" v="12" actId="20577"/>
        <pc:sldMkLst>
          <pc:docMk/>
          <pc:sldMk cId="0" sldId="265"/>
        </pc:sldMkLst>
        <pc:spChg chg="mod">
          <ac:chgData name="Andrasko, Rhiannon" userId="S::rhiannon.andrasko@wjec.co.uk::15be4c62-2de6-4343-a7f4-3c209826edd1" providerId="AD" clId="Web-{7B2DEB09-6CA5-6C1A-530C-CB0520E2081E}" dt="2025-11-20T20:14:30.065" v="12" actId="20577"/>
          <ac:spMkLst>
            <pc:docMk/>
            <pc:sldMk cId="0" sldId="265"/>
            <ac:spMk id="13" creationId="{00000000-0000-0000-0000-000000000000}"/>
          </ac:spMkLst>
        </pc:spChg>
      </pc:sldChg>
      <pc:sldChg chg="modSp">
        <pc:chgData name="Andrasko, Rhiannon" userId="S::rhiannon.andrasko@wjec.co.uk::15be4c62-2de6-4343-a7f4-3c209826edd1" providerId="AD" clId="Web-{7B2DEB09-6CA5-6C1A-530C-CB0520E2081E}" dt="2025-11-20T20:15:39.816" v="13" actId="20577"/>
        <pc:sldMkLst>
          <pc:docMk/>
          <pc:sldMk cId="0" sldId="266"/>
        </pc:sldMkLst>
        <pc:spChg chg="mod">
          <ac:chgData name="Andrasko, Rhiannon" userId="S::rhiannon.andrasko@wjec.co.uk::15be4c62-2de6-4343-a7f4-3c209826edd1" providerId="AD" clId="Web-{7B2DEB09-6CA5-6C1A-530C-CB0520E2081E}" dt="2025-11-20T20:15:39.816" v="13" actId="20577"/>
          <ac:spMkLst>
            <pc:docMk/>
            <pc:sldMk cId="0" sldId="266"/>
            <ac:spMk id="8" creationId="{00000000-0000-0000-0000-000000000000}"/>
          </ac:spMkLst>
        </pc:spChg>
      </pc:sldChg>
      <pc:sldChg chg="addSp delSp modSp">
        <pc:chgData name="Andrasko, Rhiannon" userId="S::rhiannon.andrasko@wjec.co.uk::15be4c62-2de6-4343-a7f4-3c209826edd1" providerId="AD" clId="Web-{7B2DEB09-6CA5-6C1A-530C-CB0520E2081E}" dt="2025-11-20T20:19:11.375" v="18"/>
        <pc:sldMkLst>
          <pc:docMk/>
          <pc:sldMk cId="0" sldId="269"/>
        </pc:sldMkLst>
      </pc:sldChg>
      <pc:sldChg chg="addSp delSp modSp">
        <pc:chgData name="Andrasko, Rhiannon" userId="S::rhiannon.andrasko@wjec.co.uk::15be4c62-2de6-4343-a7f4-3c209826edd1" providerId="AD" clId="Web-{7B2DEB09-6CA5-6C1A-530C-CB0520E2081E}" dt="2025-11-20T20:27:09.720" v="27"/>
        <pc:sldMkLst>
          <pc:docMk/>
          <pc:sldMk cId="0" sldId="273"/>
        </pc:sldMkLst>
        <pc:picChg chg="add del">
          <ac:chgData name="Andrasko, Rhiannon" userId="S::rhiannon.andrasko@wjec.co.uk::15be4c62-2de6-4343-a7f4-3c209826edd1" providerId="AD" clId="Web-{7B2DEB09-6CA5-6C1A-530C-CB0520E2081E}" dt="2025-11-20T20:27:09.720" v="27"/>
          <ac:picMkLst>
            <pc:docMk/>
            <pc:sldMk cId="0" sldId="273"/>
            <ac:picMk id="9" creationId="{00000000-0000-0000-0000-000000000000}"/>
          </ac:picMkLst>
        </pc:picChg>
      </pc:sldChg>
      <pc:sldChg chg="addSp delSp modSp">
        <pc:chgData name="Andrasko, Rhiannon" userId="S::rhiannon.andrasko@wjec.co.uk::15be4c62-2de6-4343-a7f4-3c209826edd1" providerId="AD" clId="Web-{7B2DEB09-6CA5-6C1A-530C-CB0520E2081E}" dt="2025-11-20T20:32:28.304" v="43" actId="1076"/>
        <pc:sldMkLst>
          <pc:docMk/>
          <pc:sldMk cId="0" sldId="276"/>
        </pc:sldMkLst>
        <pc:picChg chg="add mod">
          <ac:chgData name="Andrasko, Rhiannon" userId="S::rhiannon.andrasko@wjec.co.uk::15be4c62-2de6-4343-a7f4-3c209826edd1" providerId="AD" clId="Web-{7B2DEB09-6CA5-6C1A-530C-CB0520E2081E}" dt="2025-11-20T20:31:37.054" v="35" actId="1076"/>
          <ac:picMkLst>
            <pc:docMk/>
            <pc:sldMk cId="0" sldId="276"/>
            <ac:picMk id="20" creationId="{0B9827CE-E44D-6CF2-C53D-C8C183B394EE}"/>
          </ac:picMkLst>
        </pc:picChg>
        <pc:picChg chg="add mod">
          <ac:chgData name="Andrasko, Rhiannon" userId="S::rhiannon.andrasko@wjec.co.uk::15be4c62-2de6-4343-a7f4-3c209826edd1" providerId="AD" clId="Web-{7B2DEB09-6CA5-6C1A-530C-CB0520E2081E}" dt="2025-11-20T20:32:28.304" v="43" actId="1076"/>
          <ac:picMkLst>
            <pc:docMk/>
            <pc:sldMk cId="0" sldId="276"/>
            <ac:picMk id="22" creationId="{822C12EE-83F5-89EA-EE33-33E6C69D4883}"/>
          </ac:picMkLst>
        </pc:picChg>
      </pc:sldChg>
      <pc:sldChg chg="addSp delSp modSp">
        <pc:chgData name="Andrasko, Rhiannon" userId="S::rhiannon.andrasko@wjec.co.uk::15be4c62-2de6-4343-a7f4-3c209826edd1" providerId="AD" clId="Web-{7B2DEB09-6CA5-6C1A-530C-CB0520E2081E}" dt="2025-11-20T21:01:56.903" v="76" actId="1076"/>
        <pc:sldMkLst>
          <pc:docMk/>
          <pc:sldMk cId="0" sldId="279"/>
        </pc:sldMkLst>
        <pc:grpChg chg="mod">
          <ac:chgData name="Andrasko, Rhiannon" userId="S::rhiannon.andrasko@wjec.co.uk::15be4c62-2de6-4343-a7f4-3c209826edd1" providerId="AD" clId="Web-{7B2DEB09-6CA5-6C1A-530C-CB0520E2081E}" dt="2025-11-20T20:46:57.692" v="60" actId="1076"/>
          <ac:grpSpMkLst>
            <pc:docMk/>
            <pc:sldMk cId="0" sldId="279"/>
            <ac:grpSpMk id="17" creationId="{86C0D170-9C4A-EFD1-2847-BC87C9D78EC9}"/>
          </ac:grpSpMkLst>
        </pc:grpChg>
        <pc:picChg chg="add del">
          <ac:chgData name="Andrasko, Rhiannon" userId="S::rhiannon.andrasko@wjec.co.uk::15be4c62-2de6-4343-a7f4-3c209826edd1" providerId="AD" clId="Web-{7B2DEB09-6CA5-6C1A-530C-CB0520E2081E}" dt="2025-11-20T20:42:58.640" v="47"/>
          <ac:picMkLst>
            <pc:docMk/>
            <pc:sldMk cId="0" sldId="279"/>
            <ac:picMk id="3" creationId="{00000000-0000-0000-0000-000000000000}"/>
          </ac:picMkLst>
        </pc:picChg>
        <pc:picChg chg="mod">
          <ac:chgData name="Andrasko, Rhiannon" userId="S::rhiannon.andrasko@wjec.co.uk::15be4c62-2de6-4343-a7f4-3c209826edd1" providerId="AD" clId="Web-{7B2DEB09-6CA5-6C1A-530C-CB0520E2081E}" dt="2025-11-20T20:47:06.114" v="61" actId="1076"/>
          <ac:picMkLst>
            <pc:docMk/>
            <pc:sldMk cId="0" sldId="279"/>
            <ac:picMk id="6" creationId="{00000000-0000-0000-0000-000000000000}"/>
          </ac:picMkLst>
        </pc:picChg>
        <pc:picChg chg="add mod">
          <ac:chgData name="Andrasko, Rhiannon" userId="S::rhiannon.andrasko@wjec.co.uk::15be4c62-2de6-4343-a7f4-3c209826edd1" providerId="AD" clId="Web-{7B2DEB09-6CA5-6C1A-530C-CB0520E2081E}" dt="2025-11-20T21:01:56.903" v="76" actId="1076"/>
          <ac:picMkLst>
            <pc:docMk/>
            <pc:sldMk cId="0" sldId="279"/>
            <ac:picMk id="21" creationId="{9BE7B374-D04D-C396-A9B5-0EE4D5CF4094}"/>
          </ac:picMkLst>
        </pc:picChg>
        <pc:picChg chg="add mod ord modCrop">
          <ac:chgData name="Andrasko, Rhiannon" userId="S::rhiannon.andrasko@wjec.co.uk::15be4c62-2de6-4343-a7f4-3c209826edd1" providerId="AD" clId="Web-{7B2DEB09-6CA5-6C1A-530C-CB0520E2081E}" dt="2025-11-20T21:01:54.418" v="75"/>
          <ac:picMkLst>
            <pc:docMk/>
            <pc:sldMk cId="0" sldId="279"/>
            <ac:picMk id="36" creationId="{DDFA0065-8E3A-1187-463B-19D9FC01E51A}"/>
          </ac:picMkLst>
        </pc:picChg>
      </pc:sldChg>
      <pc:sldChg chg="modNotes">
        <pc:chgData name="Andrasko, Rhiannon" userId="S::rhiannon.andrasko@wjec.co.uk::15be4c62-2de6-4343-a7f4-3c209826edd1" providerId="AD" clId="Web-{7B2DEB09-6CA5-6C1A-530C-CB0520E2081E}" dt="2025-11-20T20:00:14.412" v="2"/>
        <pc:sldMkLst>
          <pc:docMk/>
          <pc:sldMk cId="3892632790" sldId="878"/>
        </pc:sldMkLst>
      </pc:sldChg>
      <pc:sldChg chg="add del replId">
        <pc:chgData name="Andrasko, Rhiannon" userId="S::rhiannon.andrasko@wjec.co.uk::15be4c62-2de6-4343-a7f4-3c209826edd1" providerId="AD" clId="Web-{7B2DEB09-6CA5-6C1A-530C-CB0520E2081E}" dt="2025-11-20T20:42:55.796" v="46"/>
        <pc:sldMkLst>
          <pc:docMk/>
          <pc:sldMk cId="2962474829" sldId="885"/>
        </pc:sldMkLst>
      </pc:sldChg>
    </pc:docChg>
  </pc:docChgLst>
  <pc:docChgLst>
    <pc:chgData name="Hazell, Danielle" userId="16322be0-50ef-46ff-b0c0-d304bc10d5d2" providerId="ADAL" clId="{E6D12E1F-DF63-450C-A9ED-E72C5F6C045B}"/>
    <pc:docChg chg="undo custSel mod modSld modMainMaster">
      <pc:chgData name="Hazell, Danielle" userId="16322be0-50ef-46ff-b0c0-d304bc10d5d2" providerId="ADAL" clId="{E6D12E1F-DF63-450C-A9ED-E72C5F6C045B}" dt="2025-11-25T16:02:39.710" v="316" actId="1076"/>
      <pc:docMkLst>
        <pc:docMk/>
      </pc:docMkLst>
      <pc:sldChg chg="modSp mod">
        <pc:chgData name="Hazell, Danielle" userId="16322be0-50ef-46ff-b0c0-d304bc10d5d2" providerId="ADAL" clId="{E6D12E1F-DF63-450C-A9ED-E72C5F6C045B}" dt="2025-11-19T14:58:52.915" v="12" actId="20577"/>
        <pc:sldMkLst>
          <pc:docMk/>
          <pc:sldMk cId="0" sldId="257"/>
        </pc:sldMkLst>
        <pc:spChg chg="mod">
          <ac:chgData name="Hazell, Danielle" userId="16322be0-50ef-46ff-b0c0-d304bc10d5d2" providerId="ADAL" clId="{E6D12E1F-DF63-450C-A9ED-E72C5F6C045B}" dt="2025-11-19T14:58:48.818" v="9" actId="20577"/>
          <ac:spMkLst>
            <pc:docMk/>
            <pc:sldMk cId="0" sldId="257"/>
            <ac:spMk id="6" creationId="{00000000-0000-0000-0000-000000000000}"/>
          </ac:spMkLst>
        </pc:spChg>
        <pc:spChg chg="mod">
          <ac:chgData name="Hazell, Danielle" userId="16322be0-50ef-46ff-b0c0-d304bc10d5d2" providerId="ADAL" clId="{E6D12E1F-DF63-450C-A9ED-E72C5F6C045B}" dt="2025-11-19T14:58:50.634" v="10" actId="20577"/>
          <ac:spMkLst>
            <pc:docMk/>
            <pc:sldMk cId="0" sldId="257"/>
            <ac:spMk id="9" creationId="{00000000-0000-0000-0000-000000000000}"/>
          </ac:spMkLst>
        </pc:spChg>
        <pc:spChg chg="mod">
          <ac:chgData name="Hazell, Danielle" userId="16322be0-50ef-46ff-b0c0-d304bc10d5d2" providerId="ADAL" clId="{E6D12E1F-DF63-450C-A9ED-E72C5F6C045B}" dt="2025-11-19T14:58:52.011" v="11" actId="20577"/>
          <ac:spMkLst>
            <pc:docMk/>
            <pc:sldMk cId="0" sldId="257"/>
            <ac:spMk id="12" creationId="{00000000-0000-0000-0000-000000000000}"/>
          </ac:spMkLst>
        </pc:spChg>
        <pc:spChg chg="mod">
          <ac:chgData name="Hazell, Danielle" userId="16322be0-50ef-46ff-b0c0-d304bc10d5d2" providerId="ADAL" clId="{E6D12E1F-DF63-450C-A9ED-E72C5F6C045B}" dt="2025-11-19T14:58:52.915" v="12" actId="20577"/>
          <ac:spMkLst>
            <pc:docMk/>
            <pc:sldMk cId="0" sldId="257"/>
            <ac:spMk id="15" creationId="{00000000-0000-0000-0000-000000000000}"/>
          </ac:spMkLst>
        </pc:spChg>
      </pc:sldChg>
      <pc:sldChg chg="modSp mod">
        <pc:chgData name="Hazell, Danielle" userId="16322be0-50ef-46ff-b0c0-d304bc10d5d2" providerId="ADAL" clId="{E6D12E1F-DF63-450C-A9ED-E72C5F6C045B}" dt="2025-11-19T15:00:04.689" v="22" actId="1076"/>
        <pc:sldMkLst>
          <pc:docMk/>
          <pc:sldMk cId="0" sldId="258"/>
        </pc:sldMkLst>
        <pc:spChg chg="mod">
          <ac:chgData name="Hazell, Danielle" userId="16322be0-50ef-46ff-b0c0-d304bc10d5d2" providerId="ADAL" clId="{E6D12E1F-DF63-450C-A9ED-E72C5F6C045B}" dt="2025-11-19T14:59:09.942" v="13" actId="1076"/>
          <ac:spMkLst>
            <pc:docMk/>
            <pc:sldMk cId="0" sldId="258"/>
            <ac:spMk id="2" creationId="{00000000-0000-0000-0000-000000000000}"/>
          </ac:spMkLst>
        </pc:spChg>
        <pc:spChg chg="mod">
          <ac:chgData name="Hazell, Danielle" userId="16322be0-50ef-46ff-b0c0-d304bc10d5d2" providerId="ADAL" clId="{E6D12E1F-DF63-450C-A9ED-E72C5F6C045B}" dt="2025-11-19T15:00:04.689" v="22" actId="1076"/>
          <ac:spMkLst>
            <pc:docMk/>
            <pc:sldMk cId="0" sldId="258"/>
            <ac:spMk id="5" creationId="{00000000-0000-0000-0000-000000000000}"/>
          </ac:spMkLst>
        </pc:spChg>
        <pc:spChg chg="mod">
          <ac:chgData name="Hazell, Danielle" userId="16322be0-50ef-46ff-b0c0-d304bc10d5d2" providerId="ADAL" clId="{E6D12E1F-DF63-450C-A9ED-E72C5F6C045B}" dt="2025-11-19T14:59:50.966" v="19" actId="1076"/>
          <ac:spMkLst>
            <pc:docMk/>
            <pc:sldMk cId="0" sldId="258"/>
            <ac:spMk id="7" creationId="{00000000-0000-0000-0000-000000000000}"/>
          </ac:spMkLst>
        </pc:spChg>
        <pc:spChg chg="mod">
          <ac:chgData name="Hazell, Danielle" userId="16322be0-50ef-46ff-b0c0-d304bc10d5d2" providerId="ADAL" clId="{E6D12E1F-DF63-450C-A9ED-E72C5F6C045B}" dt="2025-11-19T14:59:57.486" v="21" actId="1076"/>
          <ac:spMkLst>
            <pc:docMk/>
            <pc:sldMk cId="0" sldId="258"/>
            <ac:spMk id="8" creationId="{00000000-0000-0000-0000-000000000000}"/>
          </ac:spMkLst>
        </pc:spChg>
        <pc:spChg chg="mod">
          <ac:chgData name="Hazell, Danielle" userId="16322be0-50ef-46ff-b0c0-d304bc10d5d2" providerId="ADAL" clId="{E6D12E1F-DF63-450C-A9ED-E72C5F6C045B}" dt="2025-11-19T14:59:39.141" v="17" actId="14100"/>
          <ac:spMkLst>
            <pc:docMk/>
            <pc:sldMk cId="0" sldId="258"/>
            <ac:spMk id="9" creationId="{00000000-0000-0000-0000-000000000000}"/>
          </ac:spMkLst>
        </pc:spChg>
        <pc:spChg chg="mod">
          <ac:chgData name="Hazell, Danielle" userId="16322be0-50ef-46ff-b0c0-d304bc10d5d2" providerId="ADAL" clId="{E6D12E1F-DF63-450C-A9ED-E72C5F6C045B}" dt="2025-11-19T14:59:54.326" v="20" actId="1076"/>
          <ac:spMkLst>
            <pc:docMk/>
            <pc:sldMk cId="0" sldId="258"/>
            <ac:spMk id="10" creationId="{00000000-0000-0000-0000-000000000000}"/>
          </ac:spMkLst>
        </pc:spChg>
        <pc:spChg chg="mod">
          <ac:chgData name="Hazell, Danielle" userId="16322be0-50ef-46ff-b0c0-d304bc10d5d2" providerId="ADAL" clId="{E6D12E1F-DF63-450C-A9ED-E72C5F6C045B}" dt="2025-11-19T14:59:44.854" v="18" actId="1076"/>
          <ac:spMkLst>
            <pc:docMk/>
            <pc:sldMk cId="0" sldId="258"/>
            <ac:spMk id="11" creationId="{00000000-0000-0000-0000-000000000000}"/>
          </ac:spMkLst>
        </pc:spChg>
        <pc:grpChg chg="mod">
          <ac:chgData name="Hazell, Danielle" userId="16322be0-50ef-46ff-b0c0-d304bc10d5d2" providerId="ADAL" clId="{E6D12E1F-DF63-450C-A9ED-E72C5F6C045B}" dt="2025-11-19T14:59:32.496" v="16" actId="14100"/>
          <ac:grpSpMkLst>
            <pc:docMk/>
            <pc:sldMk cId="0" sldId="258"/>
            <ac:grpSpMk id="13" creationId="{DDD298CF-60EB-0814-B902-38D7948A4315}"/>
          </ac:grpSpMkLst>
        </pc:grpChg>
      </pc:sldChg>
      <pc:sldChg chg="modSp mod">
        <pc:chgData name="Hazell, Danielle" userId="16322be0-50ef-46ff-b0c0-d304bc10d5d2" providerId="ADAL" clId="{E6D12E1F-DF63-450C-A9ED-E72C5F6C045B}" dt="2025-11-19T15:01:14.342" v="38" actId="14100"/>
        <pc:sldMkLst>
          <pc:docMk/>
          <pc:sldMk cId="0" sldId="259"/>
        </pc:sldMkLst>
        <pc:spChg chg="mod">
          <ac:chgData name="Hazell, Danielle" userId="16322be0-50ef-46ff-b0c0-d304bc10d5d2" providerId="ADAL" clId="{E6D12E1F-DF63-450C-A9ED-E72C5F6C045B}" dt="2025-11-19T15:01:14.342" v="38" actId="14100"/>
          <ac:spMkLst>
            <pc:docMk/>
            <pc:sldMk cId="0" sldId="259"/>
            <ac:spMk id="17" creationId="{D0760A00-5EEE-7CE8-FA37-664D3D4CBB93}"/>
          </ac:spMkLst>
        </pc:spChg>
      </pc:sldChg>
      <pc:sldChg chg="modSp mod">
        <pc:chgData name="Hazell, Danielle" userId="16322be0-50ef-46ff-b0c0-d304bc10d5d2" providerId="ADAL" clId="{E6D12E1F-DF63-450C-A9ED-E72C5F6C045B}" dt="2025-11-19T15:01:52.275" v="56" actId="1036"/>
        <pc:sldMkLst>
          <pc:docMk/>
          <pc:sldMk cId="0" sldId="260"/>
        </pc:sldMkLst>
        <pc:spChg chg="mod">
          <ac:chgData name="Hazell, Danielle" userId="16322be0-50ef-46ff-b0c0-d304bc10d5d2" providerId="ADAL" clId="{E6D12E1F-DF63-450C-A9ED-E72C5F6C045B}" dt="2025-11-19T15:01:39.350" v="47" actId="1076"/>
          <ac:spMkLst>
            <pc:docMk/>
            <pc:sldMk cId="0" sldId="260"/>
            <ac:spMk id="2" creationId="{00000000-0000-0000-0000-000000000000}"/>
          </ac:spMkLst>
        </pc:spChg>
        <pc:spChg chg="mod">
          <ac:chgData name="Hazell, Danielle" userId="16322be0-50ef-46ff-b0c0-d304bc10d5d2" providerId="ADAL" clId="{E6D12E1F-DF63-450C-A9ED-E72C5F6C045B}" dt="2025-11-19T15:01:39.350" v="47" actId="1076"/>
          <ac:spMkLst>
            <pc:docMk/>
            <pc:sldMk cId="0" sldId="260"/>
            <ac:spMk id="3" creationId="{00000000-0000-0000-0000-000000000000}"/>
          </ac:spMkLst>
        </pc:spChg>
        <pc:spChg chg="mod">
          <ac:chgData name="Hazell, Danielle" userId="16322be0-50ef-46ff-b0c0-d304bc10d5d2" providerId="ADAL" clId="{E6D12E1F-DF63-450C-A9ED-E72C5F6C045B}" dt="2025-11-19T15:01:39.350" v="47" actId="1076"/>
          <ac:spMkLst>
            <pc:docMk/>
            <pc:sldMk cId="0" sldId="260"/>
            <ac:spMk id="5" creationId="{00000000-0000-0000-0000-000000000000}"/>
          </ac:spMkLst>
        </pc:spChg>
        <pc:spChg chg="mod">
          <ac:chgData name="Hazell, Danielle" userId="16322be0-50ef-46ff-b0c0-d304bc10d5d2" providerId="ADAL" clId="{E6D12E1F-DF63-450C-A9ED-E72C5F6C045B}" dt="2025-11-19T15:01:39.350" v="47" actId="1076"/>
          <ac:spMkLst>
            <pc:docMk/>
            <pc:sldMk cId="0" sldId="260"/>
            <ac:spMk id="6" creationId="{00000000-0000-0000-0000-000000000000}"/>
          </ac:spMkLst>
        </pc:spChg>
        <pc:spChg chg="mod">
          <ac:chgData name="Hazell, Danielle" userId="16322be0-50ef-46ff-b0c0-d304bc10d5d2" providerId="ADAL" clId="{E6D12E1F-DF63-450C-A9ED-E72C5F6C045B}" dt="2025-11-19T15:01:39.350" v="47" actId="1076"/>
          <ac:spMkLst>
            <pc:docMk/>
            <pc:sldMk cId="0" sldId="260"/>
            <ac:spMk id="7" creationId="{00000000-0000-0000-0000-000000000000}"/>
          </ac:spMkLst>
        </pc:spChg>
        <pc:spChg chg="mod">
          <ac:chgData name="Hazell, Danielle" userId="16322be0-50ef-46ff-b0c0-d304bc10d5d2" providerId="ADAL" clId="{E6D12E1F-DF63-450C-A9ED-E72C5F6C045B}" dt="2025-11-19T15:01:39.350" v="47" actId="1076"/>
          <ac:spMkLst>
            <pc:docMk/>
            <pc:sldMk cId="0" sldId="260"/>
            <ac:spMk id="9" creationId="{00000000-0000-0000-0000-000000000000}"/>
          </ac:spMkLst>
        </pc:spChg>
        <pc:spChg chg="mod">
          <ac:chgData name="Hazell, Danielle" userId="16322be0-50ef-46ff-b0c0-d304bc10d5d2" providerId="ADAL" clId="{E6D12E1F-DF63-450C-A9ED-E72C5F6C045B}" dt="2025-11-19T15:01:39.350" v="47" actId="1076"/>
          <ac:spMkLst>
            <pc:docMk/>
            <pc:sldMk cId="0" sldId="260"/>
            <ac:spMk id="10" creationId="{00000000-0000-0000-0000-000000000000}"/>
          </ac:spMkLst>
        </pc:spChg>
        <pc:spChg chg="mod">
          <ac:chgData name="Hazell, Danielle" userId="16322be0-50ef-46ff-b0c0-d304bc10d5d2" providerId="ADAL" clId="{E6D12E1F-DF63-450C-A9ED-E72C5F6C045B}" dt="2025-11-19T15:01:39.350" v="47" actId="1076"/>
          <ac:spMkLst>
            <pc:docMk/>
            <pc:sldMk cId="0" sldId="260"/>
            <ac:spMk id="11" creationId="{00000000-0000-0000-0000-000000000000}"/>
          </ac:spMkLst>
        </pc:spChg>
        <pc:spChg chg="mod">
          <ac:chgData name="Hazell, Danielle" userId="16322be0-50ef-46ff-b0c0-d304bc10d5d2" providerId="ADAL" clId="{E6D12E1F-DF63-450C-A9ED-E72C5F6C045B}" dt="2025-11-19T15:01:39.350" v="47" actId="1076"/>
          <ac:spMkLst>
            <pc:docMk/>
            <pc:sldMk cId="0" sldId="260"/>
            <ac:spMk id="13" creationId="{00000000-0000-0000-0000-000000000000}"/>
          </ac:spMkLst>
        </pc:spChg>
        <pc:spChg chg="mod">
          <ac:chgData name="Hazell, Danielle" userId="16322be0-50ef-46ff-b0c0-d304bc10d5d2" providerId="ADAL" clId="{E6D12E1F-DF63-450C-A9ED-E72C5F6C045B}" dt="2025-11-19T15:01:39.350" v="47" actId="1076"/>
          <ac:spMkLst>
            <pc:docMk/>
            <pc:sldMk cId="0" sldId="260"/>
            <ac:spMk id="15" creationId="{00000000-0000-0000-0000-000000000000}"/>
          </ac:spMkLst>
        </pc:spChg>
        <pc:picChg chg="mod">
          <ac:chgData name="Hazell, Danielle" userId="16322be0-50ef-46ff-b0c0-d304bc10d5d2" providerId="ADAL" clId="{E6D12E1F-DF63-450C-A9ED-E72C5F6C045B}" dt="2025-11-19T15:01:47.466" v="53" actId="1036"/>
          <ac:picMkLst>
            <pc:docMk/>
            <pc:sldMk cId="0" sldId="260"/>
            <ac:picMk id="4" creationId="{00000000-0000-0000-0000-000000000000}"/>
          </ac:picMkLst>
        </pc:picChg>
        <pc:picChg chg="mod">
          <ac:chgData name="Hazell, Danielle" userId="16322be0-50ef-46ff-b0c0-d304bc10d5d2" providerId="ADAL" clId="{E6D12E1F-DF63-450C-A9ED-E72C5F6C045B}" dt="2025-11-19T15:01:52.275" v="56" actId="1036"/>
          <ac:picMkLst>
            <pc:docMk/>
            <pc:sldMk cId="0" sldId="260"/>
            <ac:picMk id="12" creationId="{00000000-0000-0000-0000-000000000000}"/>
          </ac:picMkLst>
        </pc:picChg>
      </pc:sldChg>
      <pc:sldChg chg="modSp mod">
        <pc:chgData name="Hazell, Danielle" userId="16322be0-50ef-46ff-b0c0-d304bc10d5d2" providerId="ADAL" clId="{E6D12E1F-DF63-450C-A9ED-E72C5F6C045B}" dt="2025-11-19T15:02:56.217" v="64" actId="1076"/>
        <pc:sldMkLst>
          <pc:docMk/>
          <pc:sldMk cId="0" sldId="261"/>
        </pc:sldMkLst>
        <pc:spChg chg="mod">
          <ac:chgData name="Hazell, Danielle" userId="16322be0-50ef-46ff-b0c0-d304bc10d5d2" providerId="ADAL" clId="{E6D12E1F-DF63-450C-A9ED-E72C5F6C045B}" dt="2025-11-19T15:02:45.968" v="63" actId="1076"/>
          <ac:spMkLst>
            <pc:docMk/>
            <pc:sldMk cId="0" sldId="261"/>
            <ac:spMk id="2" creationId="{00000000-0000-0000-0000-000000000000}"/>
          </ac:spMkLst>
        </pc:spChg>
        <pc:spChg chg="mod">
          <ac:chgData name="Hazell, Danielle" userId="16322be0-50ef-46ff-b0c0-d304bc10d5d2" providerId="ADAL" clId="{E6D12E1F-DF63-450C-A9ED-E72C5F6C045B}" dt="2025-11-19T15:02:56.217" v="64" actId="1076"/>
          <ac:spMkLst>
            <pc:docMk/>
            <pc:sldMk cId="0" sldId="261"/>
            <ac:spMk id="3" creationId="{00000000-0000-0000-0000-000000000000}"/>
          </ac:spMkLst>
        </pc:spChg>
        <pc:spChg chg="mod">
          <ac:chgData name="Hazell, Danielle" userId="16322be0-50ef-46ff-b0c0-d304bc10d5d2" providerId="ADAL" clId="{E6D12E1F-DF63-450C-A9ED-E72C5F6C045B}" dt="2025-11-19T15:02:56.217" v="64" actId="1076"/>
          <ac:spMkLst>
            <pc:docMk/>
            <pc:sldMk cId="0" sldId="261"/>
            <ac:spMk id="4" creationId="{00000000-0000-0000-0000-000000000000}"/>
          </ac:spMkLst>
        </pc:spChg>
        <pc:spChg chg="mod">
          <ac:chgData name="Hazell, Danielle" userId="16322be0-50ef-46ff-b0c0-d304bc10d5d2" providerId="ADAL" clId="{E6D12E1F-DF63-450C-A9ED-E72C5F6C045B}" dt="2025-11-19T15:02:10.266" v="58" actId="20577"/>
          <ac:spMkLst>
            <pc:docMk/>
            <pc:sldMk cId="0" sldId="261"/>
            <ac:spMk id="5" creationId="{00000000-0000-0000-0000-000000000000}"/>
          </ac:spMkLst>
        </pc:spChg>
        <pc:spChg chg="mod">
          <ac:chgData name="Hazell, Danielle" userId="16322be0-50ef-46ff-b0c0-d304bc10d5d2" providerId="ADAL" clId="{E6D12E1F-DF63-450C-A9ED-E72C5F6C045B}" dt="2025-11-19T15:02:15.504" v="59" actId="1076"/>
          <ac:spMkLst>
            <pc:docMk/>
            <pc:sldMk cId="0" sldId="261"/>
            <ac:spMk id="6" creationId="{00000000-0000-0000-0000-000000000000}"/>
          </ac:spMkLst>
        </pc:spChg>
        <pc:spChg chg="mod">
          <ac:chgData name="Hazell, Danielle" userId="16322be0-50ef-46ff-b0c0-d304bc10d5d2" providerId="ADAL" clId="{E6D12E1F-DF63-450C-A9ED-E72C5F6C045B}" dt="2025-11-19T15:02:39.208" v="62" actId="14100"/>
          <ac:spMkLst>
            <pc:docMk/>
            <pc:sldMk cId="0" sldId="261"/>
            <ac:spMk id="19" creationId="{00000000-0000-0000-0000-000000000000}"/>
          </ac:spMkLst>
        </pc:spChg>
        <pc:spChg chg="mod">
          <ac:chgData name="Hazell, Danielle" userId="16322be0-50ef-46ff-b0c0-d304bc10d5d2" providerId="ADAL" clId="{E6D12E1F-DF63-450C-A9ED-E72C5F6C045B}" dt="2025-11-19T15:02:29.466" v="61" actId="1076"/>
          <ac:spMkLst>
            <pc:docMk/>
            <pc:sldMk cId="0" sldId="261"/>
            <ac:spMk id="24" creationId="{00000000-0000-0000-0000-000000000000}"/>
          </ac:spMkLst>
        </pc:spChg>
        <pc:spChg chg="mod">
          <ac:chgData name="Hazell, Danielle" userId="16322be0-50ef-46ff-b0c0-d304bc10d5d2" providerId="ADAL" clId="{E6D12E1F-DF63-450C-A9ED-E72C5F6C045B}" dt="2025-11-19T15:02:29.466" v="61" actId="1076"/>
          <ac:spMkLst>
            <pc:docMk/>
            <pc:sldMk cId="0" sldId="261"/>
            <ac:spMk id="25" creationId="{00000000-0000-0000-0000-000000000000}"/>
          </ac:spMkLst>
        </pc:spChg>
        <pc:spChg chg="mod">
          <ac:chgData name="Hazell, Danielle" userId="16322be0-50ef-46ff-b0c0-d304bc10d5d2" providerId="ADAL" clId="{E6D12E1F-DF63-450C-A9ED-E72C5F6C045B}" dt="2025-11-19T15:02:29.466" v="61" actId="1076"/>
          <ac:spMkLst>
            <pc:docMk/>
            <pc:sldMk cId="0" sldId="261"/>
            <ac:spMk id="26" creationId="{00000000-0000-0000-0000-000000000000}"/>
          </ac:spMkLst>
        </pc:spChg>
        <pc:spChg chg="mod">
          <ac:chgData name="Hazell, Danielle" userId="16322be0-50ef-46ff-b0c0-d304bc10d5d2" providerId="ADAL" clId="{E6D12E1F-DF63-450C-A9ED-E72C5F6C045B}" dt="2025-11-19T15:02:29.466" v="61" actId="1076"/>
          <ac:spMkLst>
            <pc:docMk/>
            <pc:sldMk cId="0" sldId="261"/>
            <ac:spMk id="27" creationId="{00000000-0000-0000-0000-000000000000}"/>
          </ac:spMkLst>
        </pc:spChg>
        <pc:spChg chg="mod">
          <ac:chgData name="Hazell, Danielle" userId="16322be0-50ef-46ff-b0c0-d304bc10d5d2" providerId="ADAL" clId="{E6D12E1F-DF63-450C-A9ED-E72C5F6C045B}" dt="2025-11-19T15:02:29.466" v="61" actId="1076"/>
          <ac:spMkLst>
            <pc:docMk/>
            <pc:sldMk cId="0" sldId="261"/>
            <ac:spMk id="28" creationId="{00000000-0000-0000-0000-000000000000}"/>
          </ac:spMkLst>
        </pc:spChg>
      </pc:sldChg>
      <pc:sldChg chg="addSp delSp modSp mod">
        <pc:chgData name="Hazell, Danielle" userId="16322be0-50ef-46ff-b0c0-d304bc10d5d2" providerId="ADAL" clId="{E6D12E1F-DF63-450C-A9ED-E72C5F6C045B}" dt="2025-11-19T15:04:08.368" v="75" actId="1076"/>
        <pc:sldMkLst>
          <pc:docMk/>
          <pc:sldMk cId="0" sldId="264"/>
        </pc:sldMkLst>
        <pc:spChg chg="mod">
          <ac:chgData name="Hazell, Danielle" userId="16322be0-50ef-46ff-b0c0-d304bc10d5d2" providerId="ADAL" clId="{E6D12E1F-DF63-450C-A9ED-E72C5F6C045B}" dt="2025-11-19T15:04:08.368" v="75" actId="1076"/>
          <ac:spMkLst>
            <pc:docMk/>
            <pc:sldMk cId="0" sldId="264"/>
            <ac:spMk id="3" creationId="{00000000-0000-0000-0000-000000000000}"/>
          </ac:spMkLst>
        </pc:spChg>
        <pc:spChg chg="mod">
          <ac:chgData name="Hazell, Danielle" userId="16322be0-50ef-46ff-b0c0-d304bc10d5d2" providerId="ADAL" clId="{E6D12E1F-DF63-450C-A9ED-E72C5F6C045B}" dt="2025-11-19T15:03:34.623" v="69" actId="120"/>
          <ac:spMkLst>
            <pc:docMk/>
            <pc:sldMk cId="0" sldId="264"/>
            <ac:spMk id="5" creationId="{00000000-0000-0000-0000-000000000000}"/>
          </ac:spMkLst>
        </pc:spChg>
        <pc:spChg chg="mod">
          <ac:chgData name="Hazell, Danielle" userId="16322be0-50ef-46ff-b0c0-d304bc10d5d2" providerId="ADAL" clId="{E6D12E1F-DF63-450C-A9ED-E72C5F6C045B}" dt="2025-11-19T15:03:38.199" v="70" actId="120"/>
          <ac:spMkLst>
            <pc:docMk/>
            <pc:sldMk cId="0" sldId="264"/>
            <ac:spMk id="8" creationId="{00000000-0000-0000-0000-000000000000}"/>
          </ac:spMkLst>
        </pc:spChg>
        <pc:spChg chg="mod">
          <ac:chgData name="Hazell, Danielle" userId="16322be0-50ef-46ff-b0c0-d304bc10d5d2" providerId="ADAL" clId="{E6D12E1F-DF63-450C-A9ED-E72C5F6C045B}" dt="2025-11-19T15:04:05.481" v="74" actId="1076"/>
          <ac:spMkLst>
            <pc:docMk/>
            <pc:sldMk cId="0" sldId="264"/>
            <ac:spMk id="9" creationId="{00000000-0000-0000-0000-000000000000}"/>
          </ac:spMkLst>
        </pc:spChg>
        <pc:spChg chg="mod">
          <ac:chgData name="Hazell, Danielle" userId="16322be0-50ef-46ff-b0c0-d304bc10d5d2" providerId="ADAL" clId="{E6D12E1F-DF63-450C-A9ED-E72C5F6C045B}" dt="2025-11-19T15:03:38.199" v="70" actId="120"/>
          <ac:spMkLst>
            <pc:docMk/>
            <pc:sldMk cId="0" sldId="264"/>
            <ac:spMk id="11" creationId="{00000000-0000-0000-0000-000000000000}"/>
          </ac:spMkLst>
        </pc:spChg>
        <pc:spChg chg="add mod">
          <ac:chgData name="Hazell, Danielle" userId="16322be0-50ef-46ff-b0c0-d304bc10d5d2" providerId="ADAL" clId="{E6D12E1F-DF63-450C-A9ED-E72C5F6C045B}" dt="2025-11-19T15:03:58.560" v="73" actId="1076"/>
          <ac:spMkLst>
            <pc:docMk/>
            <pc:sldMk cId="0" sldId="264"/>
            <ac:spMk id="12" creationId="{3315821F-808A-983B-0688-2CB6CE55648A}"/>
          </ac:spMkLst>
        </pc:spChg>
      </pc:sldChg>
      <pc:sldChg chg="modSp mod">
        <pc:chgData name="Hazell, Danielle" userId="16322be0-50ef-46ff-b0c0-d304bc10d5d2" providerId="ADAL" clId="{E6D12E1F-DF63-450C-A9ED-E72C5F6C045B}" dt="2025-11-19T15:06:10.641" v="99" actId="20577"/>
        <pc:sldMkLst>
          <pc:docMk/>
          <pc:sldMk cId="0" sldId="265"/>
        </pc:sldMkLst>
        <pc:spChg chg="mod">
          <ac:chgData name="Hazell, Danielle" userId="16322be0-50ef-46ff-b0c0-d304bc10d5d2" providerId="ADAL" clId="{E6D12E1F-DF63-450C-A9ED-E72C5F6C045B}" dt="2025-11-19T15:04:27.697" v="77" actId="1076"/>
          <ac:spMkLst>
            <pc:docMk/>
            <pc:sldMk cId="0" sldId="265"/>
            <ac:spMk id="2" creationId="{00000000-0000-0000-0000-000000000000}"/>
          </ac:spMkLst>
        </pc:spChg>
        <pc:spChg chg="mod">
          <ac:chgData name="Hazell, Danielle" userId="16322be0-50ef-46ff-b0c0-d304bc10d5d2" providerId="ADAL" clId="{E6D12E1F-DF63-450C-A9ED-E72C5F6C045B}" dt="2025-11-19T15:04:27.697" v="77" actId="1076"/>
          <ac:spMkLst>
            <pc:docMk/>
            <pc:sldMk cId="0" sldId="265"/>
            <ac:spMk id="5" creationId="{00000000-0000-0000-0000-000000000000}"/>
          </ac:spMkLst>
        </pc:spChg>
        <pc:spChg chg="mod">
          <ac:chgData name="Hazell, Danielle" userId="16322be0-50ef-46ff-b0c0-d304bc10d5d2" providerId="ADAL" clId="{E6D12E1F-DF63-450C-A9ED-E72C5F6C045B}" dt="2025-11-19T15:04:39.362" v="78" actId="14100"/>
          <ac:spMkLst>
            <pc:docMk/>
            <pc:sldMk cId="0" sldId="265"/>
            <ac:spMk id="6" creationId="{00000000-0000-0000-0000-000000000000}"/>
          </ac:spMkLst>
        </pc:spChg>
        <pc:spChg chg="mod">
          <ac:chgData name="Hazell, Danielle" userId="16322be0-50ef-46ff-b0c0-d304bc10d5d2" providerId="ADAL" clId="{E6D12E1F-DF63-450C-A9ED-E72C5F6C045B}" dt="2025-11-19T15:04:27.697" v="77" actId="1076"/>
          <ac:spMkLst>
            <pc:docMk/>
            <pc:sldMk cId="0" sldId="265"/>
            <ac:spMk id="7" creationId="{00000000-0000-0000-0000-000000000000}"/>
          </ac:spMkLst>
        </pc:spChg>
        <pc:spChg chg="mod">
          <ac:chgData name="Hazell, Danielle" userId="16322be0-50ef-46ff-b0c0-d304bc10d5d2" providerId="ADAL" clId="{E6D12E1F-DF63-450C-A9ED-E72C5F6C045B}" dt="2025-11-19T15:04:27.697" v="77" actId="1076"/>
          <ac:spMkLst>
            <pc:docMk/>
            <pc:sldMk cId="0" sldId="265"/>
            <ac:spMk id="9" creationId="{00000000-0000-0000-0000-000000000000}"/>
          </ac:spMkLst>
        </pc:spChg>
        <pc:spChg chg="mod">
          <ac:chgData name="Hazell, Danielle" userId="16322be0-50ef-46ff-b0c0-d304bc10d5d2" providerId="ADAL" clId="{E6D12E1F-DF63-450C-A9ED-E72C5F6C045B}" dt="2025-11-19T15:04:47.320" v="79" actId="1076"/>
          <ac:spMkLst>
            <pc:docMk/>
            <pc:sldMk cId="0" sldId="265"/>
            <ac:spMk id="10" creationId="{00000000-0000-0000-0000-000000000000}"/>
          </ac:spMkLst>
        </pc:spChg>
        <pc:spChg chg="mod">
          <ac:chgData name="Hazell, Danielle" userId="16322be0-50ef-46ff-b0c0-d304bc10d5d2" providerId="ADAL" clId="{E6D12E1F-DF63-450C-A9ED-E72C5F6C045B}" dt="2025-11-19T15:05:50.580" v="93" actId="1076"/>
          <ac:spMkLst>
            <pc:docMk/>
            <pc:sldMk cId="0" sldId="265"/>
            <ac:spMk id="11" creationId="{00000000-0000-0000-0000-000000000000}"/>
          </ac:spMkLst>
        </pc:spChg>
        <pc:spChg chg="mod">
          <ac:chgData name="Hazell, Danielle" userId="16322be0-50ef-46ff-b0c0-d304bc10d5d2" providerId="ADAL" clId="{E6D12E1F-DF63-450C-A9ED-E72C5F6C045B}" dt="2025-11-19T15:05:42.746" v="92" actId="1076"/>
          <ac:spMkLst>
            <pc:docMk/>
            <pc:sldMk cId="0" sldId="265"/>
            <ac:spMk id="13" creationId="{00000000-0000-0000-0000-000000000000}"/>
          </ac:spMkLst>
        </pc:spChg>
        <pc:spChg chg="mod">
          <ac:chgData name="Hazell, Danielle" userId="16322be0-50ef-46ff-b0c0-d304bc10d5d2" providerId="ADAL" clId="{E6D12E1F-DF63-450C-A9ED-E72C5F6C045B}" dt="2025-11-19T15:05:59.420" v="95" actId="1076"/>
          <ac:spMkLst>
            <pc:docMk/>
            <pc:sldMk cId="0" sldId="265"/>
            <ac:spMk id="14" creationId="{00000000-0000-0000-0000-000000000000}"/>
          </ac:spMkLst>
        </pc:spChg>
        <pc:spChg chg="mod">
          <ac:chgData name="Hazell, Danielle" userId="16322be0-50ef-46ff-b0c0-d304bc10d5d2" providerId="ADAL" clId="{E6D12E1F-DF63-450C-A9ED-E72C5F6C045B}" dt="2025-11-19T15:06:10.641" v="99" actId="20577"/>
          <ac:spMkLst>
            <pc:docMk/>
            <pc:sldMk cId="0" sldId="265"/>
            <ac:spMk id="18" creationId="{00000000-0000-0000-0000-000000000000}"/>
          </ac:spMkLst>
        </pc:spChg>
        <pc:picChg chg="mod">
          <ac:chgData name="Hazell, Danielle" userId="16322be0-50ef-46ff-b0c0-d304bc10d5d2" providerId="ADAL" clId="{E6D12E1F-DF63-450C-A9ED-E72C5F6C045B}" dt="2025-11-19T15:05:03.167" v="89" actId="1036"/>
          <ac:picMkLst>
            <pc:docMk/>
            <pc:sldMk cId="0" sldId="265"/>
            <ac:picMk id="4" creationId="{00000000-0000-0000-0000-000000000000}"/>
          </ac:picMkLst>
        </pc:picChg>
        <pc:picChg chg="mod">
          <ac:chgData name="Hazell, Danielle" userId="16322be0-50ef-46ff-b0c0-d304bc10d5d2" providerId="ADAL" clId="{E6D12E1F-DF63-450C-A9ED-E72C5F6C045B}" dt="2025-11-19T15:04:57.561" v="86" actId="1037"/>
          <ac:picMkLst>
            <pc:docMk/>
            <pc:sldMk cId="0" sldId="265"/>
            <ac:picMk id="8" creationId="{00000000-0000-0000-0000-000000000000}"/>
          </ac:picMkLst>
        </pc:picChg>
        <pc:picChg chg="mod">
          <ac:chgData name="Hazell, Danielle" userId="16322be0-50ef-46ff-b0c0-d304bc10d5d2" providerId="ADAL" clId="{E6D12E1F-DF63-450C-A9ED-E72C5F6C045B}" dt="2025-11-19T15:05:54.636" v="94" actId="1076"/>
          <ac:picMkLst>
            <pc:docMk/>
            <pc:sldMk cId="0" sldId="265"/>
            <ac:picMk id="12" creationId="{00000000-0000-0000-0000-000000000000}"/>
          </ac:picMkLst>
        </pc:picChg>
      </pc:sldChg>
      <pc:sldChg chg="modSp mod">
        <pc:chgData name="Hazell, Danielle" userId="16322be0-50ef-46ff-b0c0-d304bc10d5d2" providerId="ADAL" clId="{E6D12E1F-DF63-450C-A9ED-E72C5F6C045B}" dt="2025-11-19T15:06:38.828" v="102" actId="1076"/>
        <pc:sldMkLst>
          <pc:docMk/>
          <pc:sldMk cId="0" sldId="266"/>
        </pc:sldMkLst>
        <pc:spChg chg="mod">
          <ac:chgData name="Hazell, Danielle" userId="16322be0-50ef-46ff-b0c0-d304bc10d5d2" providerId="ADAL" clId="{E6D12E1F-DF63-450C-A9ED-E72C5F6C045B}" dt="2025-11-19T15:06:33.020" v="101" actId="1076"/>
          <ac:spMkLst>
            <pc:docMk/>
            <pc:sldMk cId="0" sldId="266"/>
            <ac:spMk id="6" creationId="{00000000-0000-0000-0000-000000000000}"/>
          </ac:spMkLst>
        </pc:spChg>
        <pc:spChg chg="mod">
          <ac:chgData name="Hazell, Danielle" userId="16322be0-50ef-46ff-b0c0-d304bc10d5d2" providerId="ADAL" clId="{E6D12E1F-DF63-450C-A9ED-E72C5F6C045B}" dt="2025-11-19T15:06:38.828" v="102" actId="1076"/>
          <ac:spMkLst>
            <pc:docMk/>
            <pc:sldMk cId="0" sldId="266"/>
            <ac:spMk id="7" creationId="{00000000-0000-0000-0000-000000000000}"/>
          </ac:spMkLst>
        </pc:spChg>
      </pc:sldChg>
      <pc:sldChg chg="modSp mod">
        <pc:chgData name="Hazell, Danielle" userId="16322be0-50ef-46ff-b0c0-d304bc10d5d2" providerId="ADAL" clId="{E6D12E1F-DF63-450C-A9ED-E72C5F6C045B}" dt="2025-11-19T15:07:24.021" v="106" actId="1076"/>
        <pc:sldMkLst>
          <pc:docMk/>
          <pc:sldMk cId="0" sldId="267"/>
        </pc:sldMkLst>
        <pc:spChg chg="mod">
          <ac:chgData name="Hazell, Danielle" userId="16322be0-50ef-46ff-b0c0-d304bc10d5d2" providerId="ADAL" clId="{E6D12E1F-DF63-450C-A9ED-E72C5F6C045B}" dt="2025-11-19T15:07:09.804" v="105" actId="1076"/>
          <ac:spMkLst>
            <pc:docMk/>
            <pc:sldMk cId="0" sldId="267"/>
            <ac:spMk id="2" creationId="{00000000-0000-0000-0000-000000000000}"/>
          </ac:spMkLst>
        </pc:spChg>
        <pc:spChg chg="mod">
          <ac:chgData name="Hazell, Danielle" userId="16322be0-50ef-46ff-b0c0-d304bc10d5d2" providerId="ADAL" clId="{E6D12E1F-DF63-450C-A9ED-E72C5F6C045B}" dt="2025-11-19T15:07:24.021" v="106" actId="1076"/>
          <ac:spMkLst>
            <pc:docMk/>
            <pc:sldMk cId="0" sldId="267"/>
            <ac:spMk id="3" creationId="{00000000-0000-0000-0000-000000000000}"/>
          </ac:spMkLst>
        </pc:spChg>
        <pc:spChg chg="mod">
          <ac:chgData name="Hazell, Danielle" userId="16322be0-50ef-46ff-b0c0-d304bc10d5d2" providerId="ADAL" clId="{E6D12E1F-DF63-450C-A9ED-E72C5F6C045B}" dt="2025-11-19T15:07:24.021" v="106" actId="1076"/>
          <ac:spMkLst>
            <pc:docMk/>
            <pc:sldMk cId="0" sldId="267"/>
            <ac:spMk id="4" creationId="{00000000-0000-0000-0000-000000000000}"/>
          </ac:spMkLst>
        </pc:spChg>
        <pc:spChg chg="mod">
          <ac:chgData name="Hazell, Danielle" userId="16322be0-50ef-46ff-b0c0-d304bc10d5d2" providerId="ADAL" clId="{E6D12E1F-DF63-450C-A9ED-E72C5F6C045B}" dt="2025-11-19T15:07:24.021" v="106" actId="1076"/>
          <ac:spMkLst>
            <pc:docMk/>
            <pc:sldMk cId="0" sldId="267"/>
            <ac:spMk id="5" creationId="{00000000-0000-0000-0000-000000000000}"/>
          </ac:spMkLst>
        </pc:spChg>
        <pc:spChg chg="mod">
          <ac:chgData name="Hazell, Danielle" userId="16322be0-50ef-46ff-b0c0-d304bc10d5d2" providerId="ADAL" clId="{E6D12E1F-DF63-450C-A9ED-E72C5F6C045B}" dt="2025-11-19T15:07:24.021" v="106" actId="1076"/>
          <ac:spMkLst>
            <pc:docMk/>
            <pc:sldMk cId="0" sldId="267"/>
            <ac:spMk id="6" creationId="{00000000-0000-0000-0000-000000000000}"/>
          </ac:spMkLst>
        </pc:spChg>
        <pc:spChg chg="mod">
          <ac:chgData name="Hazell, Danielle" userId="16322be0-50ef-46ff-b0c0-d304bc10d5d2" providerId="ADAL" clId="{E6D12E1F-DF63-450C-A9ED-E72C5F6C045B}" dt="2025-11-19T15:07:24.021" v="106" actId="1076"/>
          <ac:spMkLst>
            <pc:docMk/>
            <pc:sldMk cId="0" sldId="267"/>
            <ac:spMk id="7" creationId="{00000000-0000-0000-0000-000000000000}"/>
          </ac:spMkLst>
        </pc:spChg>
        <pc:spChg chg="mod">
          <ac:chgData name="Hazell, Danielle" userId="16322be0-50ef-46ff-b0c0-d304bc10d5d2" providerId="ADAL" clId="{E6D12E1F-DF63-450C-A9ED-E72C5F6C045B}" dt="2025-11-19T15:07:24.021" v="106" actId="1076"/>
          <ac:spMkLst>
            <pc:docMk/>
            <pc:sldMk cId="0" sldId="267"/>
            <ac:spMk id="9" creationId="{00000000-0000-0000-0000-000000000000}"/>
          </ac:spMkLst>
        </pc:spChg>
        <pc:spChg chg="mod">
          <ac:chgData name="Hazell, Danielle" userId="16322be0-50ef-46ff-b0c0-d304bc10d5d2" providerId="ADAL" clId="{E6D12E1F-DF63-450C-A9ED-E72C5F6C045B}" dt="2025-11-19T15:07:24.021" v="106" actId="1076"/>
          <ac:spMkLst>
            <pc:docMk/>
            <pc:sldMk cId="0" sldId="267"/>
            <ac:spMk id="10" creationId="{00000000-0000-0000-0000-000000000000}"/>
          </ac:spMkLst>
        </pc:spChg>
        <pc:spChg chg="mod">
          <ac:chgData name="Hazell, Danielle" userId="16322be0-50ef-46ff-b0c0-d304bc10d5d2" providerId="ADAL" clId="{E6D12E1F-DF63-450C-A9ED-E72C5F6C045B}" dt="2025-11-19T15:07:24.021" v="106" actId="1076"/>
          <ac:spMkLst>
            <pc:docMk/>
            <pc:sldMk cId="0" sldId="267"/>
            <ac:spMk id="11" creationId="{00000000-0000-0000-0000-000000000000}"/>
          </ac:spMkLst>
        </pc:spChg>
        <pc:spChg chg="mod">
          <ac:chgData name="Hazell, Danielle" userId="16322be0-50ef-46ff-b0c0-d304bc10d5d2" providerId="ADAL" clId="{E6D12E1F-DF63-450C-A9ED-E72C5F6C045B}" dt="2025-11-19T15:07:24.021" v="106" actId="1076"/>
          <ac:spMkLst>
            <pc:docMk/>
            <pc:sldMk cId="0" sldId="267"/>
            <ac:spMk id="12" creationId="{00000000-0000-0000-0000-000000000000}"/>
          </ac:spMkLst>
        </pc:spChg>
        <pc:spChg chg="mod">
          <ac:chgData name="Hazell, Danielle" userId="16322be0-50ef-46ff-b0c0-d304bc10d5d2" providerId="ADAL" clId="{E6D12E1F-DF63-450C-A9ED-E72C5F6C045B}" dt="2025-11-19T15:07:24.021" v="106" actId="1076"/>
          <ac:spMkLst>
            <pc:docMk/>
            <pc:sldMk cId="0" sldId="267"/>
            <ac:spMk id="13" creationId="{00000000-0000-0000-0000-000000000000}"/>
          </ac:spMkLst>
        </pc:spChg>
      </pc:sldChg>
      <pc:sldChg chg="addSp delSp modSp mod">
        <pc:chgData name="Hazell, Danielle" userId="16322be0-50ef-46ff-b0c0-d304bc10d5d2" providerId="ADAL" clId="{E6D12E1F-DF63-450C-A9ED-E72C5F6C045B}" dt="2025-11-25T15:47:18.646" v="277" actId="688"/>
        <pc:sldMkLst>
          <pc:docMk/>
          <pc:sldMk cId="0" sldId="269"/>
        </pc:sldMkLst>
        <pc:grpChg chg="mod">
          <ac:chgData name="Hazell, Danielle" userId="16322be0-50ef-46ff-b0c0-d304bc10d5d2" providerId="ADAL" clId="{E6D12E1F-DF63-450C-A9ED-E72C5F6C045B}" dt="2025-11-25T15:46:58.209" v="270" actId="1076"/>
          <ac:grpSpMkLst>
            <pc:docMk/>
            <pc:sldMk cId="0" sldId="269"/>
            <ac:grpSpMk id="17" creationId="{8D696974-3497-29FD-BA84-49617A0ECA4A}"/>
          </ac:grpSpMkLst>
        </pc:grpChg>
        <pc:picChg chg="del">
          <ac:chgData name="Hazell, Danielle" userId="16322be0-50ef-46ff-b0c0-d304bc10d5d2" providerId="ADAL" clId="{E6D12E1F-DF63-450C-A9ED-E72C5F6C045B}" dt="2025-11-25T15:46:22.062" v="263" actId="478"/>
          <ac:picMkLst>
            <pc:docMk/>
            <pc:sldMk cId="0" sldId="269"/>
            <ac:picMk id="12" creationId="{00000000-0000-0000-0000-000000000000}"/>
          </ac:picMkLst>
        </pc:picChg>
        <pc:picChg chg="add mod">
          <ac:chgData name="Hazell, Danielle" userId="16322be0-50ef-46ff-b0c0-d304bc10d5d2" providerId="ADAL" clId="{E6D12E1F-DF63-450C-A9ED-E72C5F6C045B}" dt="2025-11-25T15:47:18.646" v="277" actId="688"/>
          <ac:picMkLst>
            <pc:docMk/>
            <pc:sldMk cId="0" sldId="269"/>
            <ac:picMk id="16" creationId="{214F0A5B-E424-C51B-ECAB-8F927C55BE0F}"/>
          </ac:picMkLst>
        </pc:picChg>
      </pc:sldChg>
      <pc:sldChg chg="modSp mod">
        <pc:chgData name="Hazell, Danielle" userId="16322be0-50ef-46ff-b0c0-d304bc10d5d2" providerId="ADAL" clId="{E6D12E1F-DF63-450C-A9ED-E72C5F6C045B}" dt="2025-11-19T15:08:51.742" v="127" actId="1036"/>
        <pc:sldMkLst>
          <pc:docMk/>
          <pc:sldMk cId="0" sldId="270"/>
        </pc:sldMkLst>
        <pc:spChg chg="mod">
          <ac:chgData name="Hazell, Danielle" userId="16322be0-50ef-46ff-b0c0-d304bc10d5d2" providerId="ADAL" clId="{E6D12E1F-DF63-450C-A9ED-E72C5F6C045B}" dt="2025-11-19T15:08:19.922" v="113" actId="1076"/>
          <ac:spMkLst>
            <pc:docMk/>
            <pc:sldMk cId="0" sldId="270"/>
            <ac:spMk id="2" creationId="{00000000-0000-0000-0000-000000000000}"/>
          </ac:spMkLst>
        </pc:spChg>
        <pc:spChg chg="mod">
          <ac:chgData name="Hazell, Danielle" userId="16322be0-50ef-46ff-b0c0-d304bc10d5d2" providerId="ADAL" clId="{E6D12E1F-DF63-450C-A9ED-E72C5F6C045B}" dt="2025-11-19T15:08:24.108" v="114" actId="14100"/>
          <ac:spMkLst>
            <pc:docMk/>
            <pc:sldMk cId="0" sldId="270"/>
            <ac:spMk id="4" creationId="{00000000-0000-0000-0000-000000000000}"/>
          </ac:spMkLst>
        </pc:spChg>
        <pc:spChg chg="mod">
          <ac:chgData name="Hazell, Danielle" userId="16322be0-50ef-46ff-b0c0-d304bc10d5d2" providerId="ADAL" clId="{E6D12E1F-DF63-450C-A9ED-E72C5F6C045B}" dt="2025-11-19T15:08:28.668" v="116" actId="14100"/>
          <ac:spMkLst>
            <pc:docMk/>
            <pc:sldMk cId="0" sldId="270"/>
            <ac:spMk id="5" creationId="{00000000-0000-0000-0000-000000000000}"/>
          </ac:spMkLst>
        </pc:spChg>
        <pc:spChg chg="mod">
          <ac:chgData name="Hazell, Danielle" userId="16322be0-50ef-46ff-b0c0-d304bc10d5d2" providerId="ADAL" clId="{E6D12E1F-DF63-450C-A9ED-E72C5F6C045B}" dt="2025-11-19T15:08:19.922" v="113" actId="1076"/>
          <ac:spMkLst>
            <pc:docMk/>
            <pc:sldMk cId="0" sldId="270"/>
            <ac:spMk id="6" creationId="{00000000-0000-0000-0000-000000000000}"/>
          </ac:spMkLst>
        </pc:spChg>
        <pc:spChg chg="mod">
          <ac:chgData name="Hazell, Danielle" userId="16322be0-50ef-46ff-b0c0-d304bc10d5d2" providerId="ADAL" clId="{E6D12E1F-DF63-450C-A9ED-E72C5F6C045B}" dt="2025-11-19T15:08:35.479" v="117" actId="20577"/>
          <ac:spMkLst>
            <pc:docMk/>
            <pc:sldMk cId="0" sldId="270"/>
            <ac:spMk id="7" creationId="{00000000-0000-0000-0000-000000000000}"/>
          </ac:spMkLst>
        </pc:spChg>
        <pc:spChg chg="mod">
          <ac:chgData name="Hazell, Danielle" userId="16322be0-50ef-46ff-b0c0-d304bc10d5d2" providerId="ADAL" clId="{E6D12E1F-DF63-450C-A9ED-E72C5F6C045B}" dt="2025-11-19T15:08:36.329" v="118" actId="20577"/>
          <ac:spMkLst>
            <pc:docMk/>
            <pc:sldMk cId="0" sldId="270"/>
            <ac:spMk id="8" creationId="{00000000-0000-0000-0000-000000000000}"/>
          </ac:spMkLst>
        </pc:spChg>
        <pc:spChg chg="mod">
          <ac:chgData name="Hazell, Danielle" userId="16322be0-50ef-46ff-b0c0-d304bc10d5d2" providerId="ADAL" clId="{E6D12E1F-DF63-450C-A9ED-E72C5F6C045B}" dt="2025-11-19T15:08:51.742" v="127" actId="1036"/>
          <ac:spMkLst>
            <pc:docMk/>
            <pc:sldMk cId="0" sldId="270"/>
            <ac:spMk id="9" creationId="{00000000-0000-0000-0000-000000000000}"/>
          </ac:spMkLst>
        </pc:spChg>
        <pc:spChg chg="mod">
          <ac:chgData name="Hazell, Danielle" userId="16322be0-50ef-46ff-b0c0-d304bc10d5d2" providerId="ADAL" clId="{E6D12E1F-DF63-450C-A9ED-E72C5F6C045B}" dt="2025-11-19T15:08:37.999" v="120" actId="20577"/>
          <ac:spMkLst>
            <pc:docMk/>
            <pc:sldMk cId="0" sldId="270"/>
            <ac:spMk id="10" creationId="{00000000-0000-0000-0000-000000000000}"/>
          </ac:spMkLst>
        </pc:spChg>
        <pc:spChg chg="mod">
          <ac:chgData name="Hazell, Danielle" userId="16322be0-50ef-46ff-b0c0-d304bc10d5d2" providerId="ADAL" clId="{E6D12E1F-DF63-450C-A9ED-E72C5F6C045B}" dt="2025-11-19T15:08:19.922" v="113" actId="1076"/>
          <ac:spMkLst>
            <pc:docMk/>
            <pc:sldMk cId="0" sldId="270"/>
            <ac:spMk id="11" creationId="{00000000-0000-0000-0000-000000000000}"/>
          </ac:spMkLst>
        </pc:spChg>
        <pc:spChg chg="mod">
          <ac:chgData name="Hazell, Danielle" userId="16322be0-50ef-46ff-b0c0-d304bc10d5d2" providerId="ADAL" clId="{E6D12E1F-DF63-450C-A9ED-E72C5F6C045B}" dt="2025-11-19T15:08:39.193" v="121" actId="20577"/>
          <ac:spMkLst>
            <pc:docMk/>
            <pc:sldMk cId="0" sldId="270"/>
            <ac:spMk id="12" creationId="{00000000-0000-0000-0000-000000000000}"/>
          </ac:spMkLst>
        </pc:spChg>
        <pc:spChg chg="mod">
          <ac:chgData name="Hazell, Danielle" userId="16322be0-50ef-46ff-b0c0-d304bc10d5d2" providerId="ADAL" clId="{E6D12E1F-DF63-450C-A9ED-E72C5F6C045B}" dt="2025-11-19T15:08:40.041" v="122" actId="20577"/>
          <ac:spMkLst>
            <pc:docMk/>
            <pc:sldMk cId="0" sldId="270"/>
            <ac:spMk id="13" creationId="{00000000-0000-0000-0000-000000000000}"/>
          </ac:spMkLst>
        </pc:spChg>
        <pc:spChg chg="mod">
          <ac:chgData name="Hazell, Danielle" userId="16322be0-50ef-46ff-b0c0-d304bc10d5d2" providerId="ADAL" clId="{E6D12E1F-DF63-450C-A9ED-E72C5F6C045B}" dt="2025-11-19T15:08:41.914" v="123" actId="20577"/>
          <ac:spMkLst>
            <pc:docMk/>
            <pc:sldMk cId="0" sldId="270"/>
            <ac:spMk id="14" creationId="{00000000-0000-0000-0000-000000000000}"/>
          </ac:spMkLst>
        </pc:spChg>
        <pc:spChg chg="mod">
          <ac:chgData name="Hazell, Danielle" userId="16322be0-50ef-46ff-b0c0-d304bc10d5d2" providerId="ADAL" clId="{E6D12E1F-DF63-450C-A9ED-E72C5F6C045B}" dt="2025-11-19T15:08:42.732" v="124" actId="20577"/>
          <ac:spMkLst>
            <pc:docMk/>
            <pc:sldMk cId="0" sldId="270"/>
            <ac:spMk id="15" creationId="{00000000-0000-0000-0000-000000000000}"/>
          </ac:spMkLst>
        </pc:spChg>
      </pc:sldChg>
      <pc:sldChg chg="addSp delSp modSp mod">
        <pc:chgData name="Hazell, Danielle" userId="16322be0-50ef-46ff-b0c0-d304bc10d5d2" providerId="ADAL" clId="{E6D12E1F-DF63-450C-A9ED-E72C5F6C045B}" dt="2025-11-25T15:48:24.813" v="281" actId="1076"/>
        <pc:sldMkLst>
          <pc:docMk/>
          <pc:sldMk cId="0" sldId="273"/>
        </pc:sldMkLst>
        <pc:picChg chg="del">
          <ac:chgData name="Hazell, Danielle" userId="16322be0-50ef-46ff-b0c0-d304bc10d5d2" providerId="ADAL" clId="{E6D12E1F-DF63-450C-A9ED-E72C5F6C045B}" dt="2025-11-25T15:47:31.414" v="278" actId="478"/>
          <ac:picMkLst>
            <pc:docMk/>
            <pc:sldMk cId="0" sldId="273"/>
            <ac:picMk id="19" creationId="{00000000-0000-0000-0000-000000000000}"/>
          </ac:picMkLst>
        </pc:picChg>
        <pc:picChg chg="add mod">
          <ac:chgData name="Hazell, Danielle" userId="16322be0-50ef-46ff-b0c0-d304bc10d5d2" providerId="ADAL" clId="{E6D12E1F-DF63-450C-A9ED-E72C5F6C045B}" dt="2025-11-25T15:48:24.813" v="281" actId="1076"/>
          <ac:picMkLst>
            <pc:docMk/>
            <pc:sldMk cId="0" sldId="273"/>
            <ac:picMk id="23" creationId="{BEB0C839-8893-DAAD-1F82-813DA84F83E2}"/>
          </ac:picMkLst>
        </pc:picChg>
      </pc:sldChg>
      <pc:sldChg chg="modSp mod">
        <pc:chgData name="Hazell, Danielle" userId="16322be0-50ef-46ff-b0c0-d304bc10d5d2" providerId="ADAL" clId="{E6D12E1F-DF63-450C-A9ED-E72C5F6C045B}" dt="2025-11-19T15:14:18.851" v="186" actId="14100"/>
        <pc:sldMkLst>
          <pc:docMk/>
          <pc:sldMk cId="0" sldId="276"/>
        </pc:sldMkLst>
        <pc:spChg chg="mod">
          <ac:chgData name="Hazell, Danielle" userId="16322be0-50ef-46ff-b0c0-d304bc10d5d2" providerId="ADAL" clId="{E6D12E1F-DF63-450C-A9ED-E72C5F6C045B}" dt="2025-11-19T15:11:59.896" v="161" actId="1076"/>
          <ac:spMkLst>
            <pc:docMk/>
            <pc:sldMk cId="0" sldId="276"/>
            <ac:spMk id="2" creationId="{00000000-0000-0000-0000-000000000000}"/>
          </ac:spMkLst>
        </pc:spChg>
        <pc:spChg chg="mod">
          <ac:chgData name="Hazell, Danielle" userId="16322be0-50ef-46ff-b0c0-d304bc10d5d2" providerId="ADAL" clId="{E6D12E1F-DF63-450C-A9ED-E72C5F6C045B}" dt="2025-11-19T15:13:10.954" v="171" actId="1076"/>
          <ac:spMkLst>
            <pc:docMk/>
            <pc:sldMk cId="0" sldId="276"/>
            <ac:spMk id="3" creationId="{00000000-0000-0000-0000-000000000000}"/>
          </ac:spMkLst>
        </pc:spChg>
        <pc:spChg chg="mod">
          <ac:chgData name="Hazell, Danielle" userId="16322be0-50ef-46ff-b0c0-d304bc10d5d2" providerId="ADAL" clId="{E6D12E1F-DF63-450C-A9ED-E72C5F6C045B}" dt="2025-11-19T15:13:16.626" v="174" actId="1076"/>
          <ac:spMkLst>
            <pc:docMk/>
            <pc:sldMk cId="0" sldId="276"/>
            <ac:spMk id="5" creationId="{00000000-0000-0000-0000-000000000000}"/>
          </ac:spMkLst>
        </pc:spChg>
        <pc:spChg chg="mod">
          <ac:chgData name="Hazell, Danielle" userId="16322be0-50ef-46ff-b0c0-d304bc10d5d2" providerId="ADAL" clId="{E6D12E1F-DF63-450C-A9ED-E72C5F6C045B}" dt="2025-11-19T15:12:49.682" v="162" actId="1076"/>
          <ac:spMkLst>
            <pc:docMk/>
            <pc:sldMk cId="0" sldId="276"/>
            <ac:spMk id="6" creationId="{00000000-0000-0000-0000-000000000000}"/>
          </ac:spMkLst>
        </pc:spChg>
        <pc:spChg chg="mod">
          <ac:chgData name="Hazell, Danielle" userId="16322be0-50ef-46ff-b0c0-d304bc10d5d2" providerId="ADAL" clId="{E6D12E1F-DF63-450C-A9ED-E72C5F6C045B}" dt="2025-11-19T15:12:49.682" v="162" actId="1076"/>
          <ac:spMkLst>
            <pc:docMk/>
            <pc:sldMk cId="0" sldId="276"/>
            <ac:spMk id="7" creationId="{00000000-0000-0000-0000-000000000000}"/>
          </ac:spMkLst>
        </pc:spChg>
        <pc:spChg chg="mod">
          <ac:chgData name="Hazell, Danielle" userId="16322be0-50ef-46ff-b0c0-d304bc10d5d2" providerId="ADAL" clId="{E6D12E1F-DF63-450C-A9ED-E72C5F6C045B}" dt="2025-11-19T15:12:49.682" v="162" actId="1076"/>
          <ac:spMkLst>
            <pc:docMk/>
            <pc:sldMk cId="0" sldId="276"/>
            <ac:spMk id="9" creationId="{00000000-0000-0000-0000-000000000000}"/>
          </ac:spMkLst>
        </pc:spChg>
        <pc:spChg chg="mod">
          <ac:chgData name="Hazell, Danielle" userId="16322be0-50ef-46ff-b0c0-d304bc10d5d2" providerId="ADAL" clId="{E6D12E1F-DF63-450C-A9ED-E72C5F6C045B}" dt="2025-11-19T15:14:18.851" v="186" actId="14100"/>
          <ac:spMkLst>
            <pc:docMk/>
            <pc:sldMk cId="0" sldId="276"/>
            <ac:spMk id="10" creationId="{00000000-0000-0000-0000-000000000000}"/>
          </ac:spMkLst>
        </pc:spChg>
        <pc:spChg chg="mod">
          <ac:chgData name="Hazell, Danielle" userId="16322be0-50ef-46ff-b0c0-d304bc10d5d2" providerId="ADAL" clId="{E6D12E1F-DF63-450C-A9ED-E72C5F6C045B}" dt="2025-11-19T15:12:49.682" v="162" actId="1076"/>
          <ac:spMkLst>
            <pc:docMk/>
            <pc:sldMk cId="0" sldId="276"/>
            <ac:spMk id="11" creationId="{00000000-0000-0000-0000-000000000000}"/>
          </ac:spMkLst>
        </pc:spChg>
        <pc:spChg chg="mod">
          <ac:chgData name="Hazell, Danielle" userId="16322be0-50ef-46ff-b0c0-d304bc10d5d2" providerId="ADAL" clId="{E6D12E1F-DF63-450C-A9ED-E72C5F6C045B}" dt="2025-11-19T15:12:49.682" v="162" actId="1076"/>
          <ac:spMkLst>
            <pc:docMk/>
            <pc:sldMk cId="0" sldId="276"/>
            <ac:spMk id="13" creationId="{00000000-0000-0000-0000-000000000000}"/>
          </ac:spMkLst>
        </pc:spChg>
        <pc:spChg chg="mod">
          <ac:chgData name="Hazell, Danielle" userId="16322be0-50ef-46ff-b0c0-d304bc10d5d2" providerId="ADAL" clId="{E6D12E1F-DF63-450C-A9ED-E72C5F6C045B}" dt="2025-11-19T15:13:20.882" v="175" actId="1076"/>
          <ac:spMkLst>
            <pc:docMk/>
            <pc:sldMk cId="0" sldId="276"/>
            <ac:spMk id="14" creationId="{00000000-0000-0000-0000-000000000000}"/>
          </ac:spMkLst>
        </pc:spChg>
        <pc:spChg chg="mod">
          <ac:chgData name="Hazell, Danielle" userId="16322be0-50ef-46ff-b0c0-d304bc10d5d2" providerId="ADAL" clId="{E6D12E1F-DF63-450C-A9ED-E72C5F6C045B}" dt="2025-11-19T15:13:52.034" v="181" actId="1076"/>
          <ac:spMkLst>
            <pc:docMk/>
            <pc:sldMk cId="0" sldId="276"/>
            <ac:spMk id="15" creationId="{00000000-0000-0000-0000-000000000000}"/>
          </ac:spMkLst>
        </pc:spChg>
        <pc:spChg chg="mod">
          <ac:chgData name="Hazell, Danielle" userId="16322be0-50ef-46ff-b0c0-d304bc10d5d2" providerId="ADAL" clId="{E6D12E1F-DF63-450C-A9ED-E72C5F6C045B}" dt="2025-11-19T15:14:05.442" v="183" actId="1076"/>
          <ac:spMkLst>
            <pc:docMk/>
            <pc:sldMk cId="0" sldId="276"/>
            <ac:spMk id="17" creationId="{00000000-0000-0000-0000-000000000000}"/>
          </ac:spMkLst>
        </pc:spChg>
        <pc:spChg chg="mod">
          <ac:chgData name="Hazell, Danielle" userId="16322be0-50ef-46ff-b0c0-d304bc10d5d2" providerId="ADAL" clId="{E6D12E1F-DF63-450C-A9ED-E72C5F6C045B}" dt="2025-11-19T15:14:12.555" v="185" actId="14100"/>
          <ac:spMkLst>
            <pc:docMk/>
            <pc:sldMk cId="0" sldId="276"/>
            <ac:spMk id="18" creationId="{00000000-0000-0000-0000-000000000000}"/>
          </ac:spMkLst>
        </pc:spChg>
        <pc:picChg chg="mod">
          <ac:chgData name="Hazell, Danielle" userId="16322be0-50ef-46ff-b0c0-d304bc10d5d2" providerId="ADAL" clId="{E6D12E1F-DF63-450C-A9ED-E72C5F6C045B}" dt="2025-11-19T15:13:04.054" v="170" actId="1037"/>
          <ac:picMkLst>
            <pc:docMk/>
            <pc:sldMk cId="0" sldId="276"/>
            <ac:picMk id="12" creationId="{00000000-0000-0000-0000-000000000000}"/>
          </ac:picMkLst>
        </pc:picChg>
        <pc:picChg chg="mod">
          <ac:chgData name="Hazell, Danielle" userId="16322be0-50ef-46ff-b0c0-d304bc10d5d2" providerId="ADAL" clId="{E6D12E1F-DF63-450C-A9ED-E72C5F6C045B}" dt="2025-11-19T15:13:58.995" v="182" actId="1076"/>
          <ac:picMkLst>
            <pc:docMk/>
            <pc:sldMk cId="0" sldId="276"/>
            <ac:picMk id="16" creationId="{00000000-0000-0000-0000-000000000000}"/>
          </ac:picMkLst>
        </pc:picChg>
      </pc:sldChg>
      <pc:sldChg chg="modSp mod">
        <pc:chgData name="Hazell, Danielle" userId="16322be0-50ef-46ff-b0c0-d304bc10d5d2" providerId="ADAL" clId="{E6D12E1F-DF63-450C-A9ED-E72C5F6C045B}" dt="2025-11-19T15:14:51.816" v="192" actId="14100"/>
        <pc:sldMkLst>
          <pc:docMk/>
          <pc:sldMk cId="0" sldId="277"/>
        </pc:sldMkLst>
        <pc:spChg chg="mod">
          <ac:chgData name="Hazell, Danielle" userId="16322be0-50ef-46ff-b0c0-d304bc10d5d2" providerId="ADAL" clId="{E6D12E1F-DF63-450C-A9ED-E72C5F6C045B}" dt="2025-11-19T15:14:40.618" v="188" actId="1076"/>
          <ac:spMkLst>
            <pc:docMk/>
            <pc:sldMk cId="0" sldId="277"/>
            <ac:spMk id="2" creationId="{00000000-0000-0000-0000-000000000000}"/>
          </ac:spMkLst>
        </pc:spChg>
        <pc:spChg chg="mod">
          <ac:chgData name="Hazell, Danielle" userId="16322be0-50ef-46ff-b0c0-d304bc10d5d2" providerId="ADAL" clId="{E6D12E1F-DF63-450C-A9ED-E72C5F6C045B}" dt="2025-11-19T15:14:40.618" v="188" actId="1076"/>
          <ac:spMkLst>
            <pc:docMk/>
            <pc:sldMk cId="0" sldId="277"/>
            <ac:spMk id="3" creationId="{00000000-0000-0000-0000-000000000000}"/>
          </ac:spMkLst>
        </pc:spChg>
        <pc:spChg chg="mod">
          <ac:chgData name="Hazell, Danielle" userId="16322be0-50ef-46ff-b0c0-d304bc10d5d2" providerId="ADAL" clId="{E6D12E1F-DF63-450C-A9ED-E72C5F6C045B}" dt="2025-11-19T15:14:44.113" v="189" actId="14100"/>
          <ac:spMkLst>
            <pc:docMk/>
            <pc:sldMk cId="0" sldId="277"/>
            <ac:spMk id="4" creationId="{00000000-0000-0000-0000-000000000000}"/>
          </ac:spMkLst>
        </pc:spChg>
        <pc:spChg chg="mod">
          <ac:chgData name="Hazell, Danielle" userId="16322be0-50ef-46ff-b0c0-d304bc10d5d2" providerId="ADAL" clId="{E6D12E1F-DF63-450C-A9ED-E72C5F6C045B}" dt="2025-11-19T15:14:46.266" v="190" actId="14100"/>
          <ac:spMkLst>
            <pc:docMk/>
            <pc:sldMk cId="0" sldId="277"/>
            <ac:spMk id="5" creationId="{00000000-0000-0000-0000-000000000000}"/>
          </ac:spMkLst>
        </pc:spChg>
        <pc:spChg chg="mod">
          <ac:chgData name="Hazell, Danielle" userId="16322be0-50ef-46ff-b0c0-d304bc10d5d2" providerId="ADAL" clId="{E6D12E1F-DF63-450C-A9ED-E72C5F6C045B}" dt="2025-11-19T15:14:40.618" v="188" actId="1076"/>
          <ac:spMkLst>
            <pc:docMk/>
            <pc:sldMk cId="0" sldId="277"/>
            <ac:spMk id="6" creationId="{00000000-0000-0000-0000-000000000000}"/>
          </ac:spMkLst>
        </pc:spChg>
        <pc:spChg chg="mod">
          <ac:chgData name="Hazell, Danielle" userId="16322be0-50ef-46ff-b0c0-d304bc10d5d2" providerId="ADAL" clId="{E6D12E1F-DF63-450C-A9ED-E72C5F6C045B}" dt="2025-11-19T15:14:49.521" v="191" actId="14100"/>
          <ac:spMkLst>
            <pc:docMk/>
            <pc:sldMk cId="0" sldId="277"/>
            <ac:spMk id="7" creationId="{00000000-0000-0000-0000-000000000000}"/>
          </ac:spMkLst>
        </pc:spChg>
        <pc:spChg chg="mod">
          <ac:chgData name="Hazell, Danielle" userId="16322be0-50ef-46ff-b0c0-d304bc10d5d2" providerId="ADAL" clId="{E6D12E1F-DF63-450C-A9ED-E72C5F6C045B}" dt="2025-11-19T15:14:51.816" v="192" actId="14100"/>
          <ac:spMkLst>
            <pc:docMk/>
            <pc:sldMk cId="0" sldId="277"/>
            <ac:spMk id="8" creationId="{00000000-0000-0000-0000-000000000000}"/>
          </ac:spMkLst>
        </pc:spChg>
      </pc:sldChg>
      <pc:sldChg chg="addSp delSp modSp mod">
        <pc:chgData name="Hazell, Danielle" userId="16322be0-50ef-46ff-b0c0-d304bc10d5d2" providerId="ADAL" clId="{E6D12E1F-DF63-450C-A9ED-E72C5F6C045B}" dt="2025-11-25T16:02:39.710" v="316" actId="1076"/>
        <pc:sldMkLst>
          <pc:docMk/>
          <pc:sldMk cId="0" sldId="278"/>
        </pc:sldMkLst>
        <pc:spChg chg="mod">
          <ac:chgData name="Hazell, Danielle" userId="16322be0-50ef-46ff-b0c0-d304bc10d5d2" providerId="ADAL" clId="{E6D12E1F-DF63-450C-A9ED-E72C5F6C045B}" dt="2025-11-25T15:48:57.281" v="283" actId="21"/>
          <ac:spMkLst>
            <pc:docMk/>
            <pc:sldMk cId="0" sldId="278"/>
            <ac:spMk id="4" creationId="{00000000-0000-0000-0000-000000000000}"/>
          </ac:spMkLst>
        </pc:spChg>
        <pc:spChg chg="add del mod">
          <ac:chgData name="Hazell, Danielle" userId="16322be0-50ef-46ff-b0c0-d304bc10d5d2" providerId="ADAL" clId="{E6D12E1F-DF63-450C-A9ED-E72C5F6C045B}" dt="2025-11-25T16:02:32.442" v="311" actId="478"/>
          <ac:spMkLst>
            <pc:docMk/>
            <pc:sldMk cId="0" sldId="278"/>
            <ac:spMk id="7" creationId="{470DBBE2-5F9E-0F6D-CF84-5878823AEEC0}"/>
          </ac:spMkLst>
        </pc:spChg>
        <pc:spChg chg="add mod">
          <ac:chgData name="Hazell, Danielle" userId="16322be0-50ef-46ff-b0c0-d304bc10d5d2" providerId="ADAL" clId="{E6D12E1F-DF63-450C-A9ED-E72C5F6C045B}" dt="2025-11-25T16:01:54.297" v="301" actId="403"/>
          <ac:spMkLst>
            <pc:docMk/>
            <pc:sldMk cId="0" sldId="278"/>
            <ac:spMk id="9" creationId="{D9E7BB72-9018-38CC-D95C-D225C19C68BF}"/>
          </ac:spMkLst>
        </pc:spChg>
        <pc:picChg chg="del mod">
          <ac:chgData name="Hazell, Danielle" userId="16322be0-50ef-46ff-b0c0-d304bc10d5d2" providerId="ADAL" clId="{E6D12E1F-DF63-450C-A9ED-E72C5F6C045B}" dt="2025-11-25T16:02:32.849" v="312" actId="478"/>
          <ac:picMkLst>
            <pc:docMk/>
            <pc:sldMk cId="0" sldId="278"/>
            <ac:picMk id="3" creationId="{00000000-0000-0000-0000-000000000000}"/>
          </ac:picMkLst>
        </pc:picChg>
        <pc:picChg chg="add mod">
          <ac:chgData name="Hazell, Danielle" userId="16322be0-50ef-46ff-b0c0-d304bc10d5d2" providerId="ADAL" clId="{E6D12E1F-DF63-450C-A9ED-E72C5F6C045B}" dt="2025-11-25T16:02:39.710" v="316" actId="1076"/>
          <ac:picMkLst>
            <pc:docMk/>
            <pc:sldMk cId="0" sldId="278"/>
            <ac:picMk id="11" creationId="{A955421D-767E-F5F9-15FE-39219F831E59}"/>
          </ac:picMkLst>
        </pc:picChg>
      </pc:sldChg>
      <pc:sldChg chg="modSp mod">
        <pc:chgData name="Hazell, Danielle" userId="16322be0-50ef-46ff-b0c0-d304bc10d5d2" providerId="ADAL" clId="{E6D12E1F-DF63-450C-A9ED-E72C5F6C045B}" dt="2025-11-19T15:15:42.952" v="200" actId="14100"/>
        <pc:sldMkLst>
          <pc:docMk/>
          <pc:sldMk cId="0" sldId="279"/>
        </pc:sldMkLst>
        <pc:spChg chg="mod">
          <ac:chgData name="Hazell, Danielle" userId="16322be0-50ef-46ff-b0c0-d304bc10d5d2" providerId="ADAL" clId="{E6D12E1F-DF63-450C-A9ED-E72C5F6C045B}" dt="2025-11-19T15:15:21.753" v="196" actId="1076"/>
          <ac:spMkLst>
            <pc:docMk/>
            <pc:sldMk cId="0" sldId="279"/>
            <ac:spMk id="2" creationId="{00000000-0000-0000-0000-000000000000}"/>
          </ac:spMkLst>
        </pc:spChg>
        <pc:spChg chg="mod">
          <ac:chgData name="Hazell, Danielle" userId="16322be0-50ef-46ff-b0c0-d304bc10d5d2" providerId="ADAL" clId="{E6D12E1F-DF63-450C-A9ED-E72C5F6C045B}" dt="2025-11-19T15:15:29.713" v="197" actId="14100"/>
          <ac:spMkLst>
            <pc:docMk/>
            <pc:sldMk cId="0" sldId="279"/>
            <ac:spMk id="5" creationId="{00000000-0000-0000-0000-000000000000}"/>
          </ac:spMkLst>
        </pc:spChg>
        <pc:spChg chg="mod">
          <ac:chgData name="Hazell, Danielle" userId="16322be0-50ef-46ff-b0c0-d304bc10d5d2" providerId="ADAL" clId="{E6D12E1F-DF63-450C-A9ED-E72C5F6C045B}" dt="2025-11-19T15:15:37.576" v="198" actId="14100"/>
          <ac:spMkLst>
            <pc:docMk/>
            <pc:sldMk cId="0" sldId="279"/>
            <ac:spMk id="8" creationId="{00000000-0000-0000-0000-000000000000}"/>
          </ac:spMkLst>
        </pc:spChg>
        <pc:spChg chg="mod">
          <ac:chgData name="Hazell, Danielle" userId="16322be0-50ef-46ff-b0c0-d304bc10d5d2" providerId="ADAL" clId="{E6D12E1F-DF63-450C-A9ED-E72C5F6C045B}" dt="2025-11-19T15:15:40.657" v="199" actId="14100"/>
          <ac:spMkLst>
            <pc:docMk/>
            <pc:sldMk cId="0" sldId="279"/>
            <ac:spMk id="11" creationId="{00000000-0000-0000-0000-000000000000}"/>
          </ac:spMkLst>
        </pc:spChg>
        <pc:spChg chg="mod">
          <ac:chgData name="Hazell, Danielle" userId="16322be0-50ef-46ff-b0c0-d304bc10d5d2" providerId="ADAL" clId="{E6D12E1F-DF63-450C-A9ED-E72C5F6C045B}" dt="2025-11-19T15:15:42.952" v="200" actId="14100"/>
          <ac:spMkLst>
            <pc:docMk/>
            <pc:sldMk cId="0" sldId="279"/>
            <ac:spMk id="14" creationId="{00000000-0000-0000-0000-000000000000}"/>
          </ac:spMkLst>
        </pc:spChg>
        <pc:grpChg chg="mod">
          <ac:chgData name="Hazell, Danielle" userId="16322be0-50ef-46ff-b0c0-d304bc10d5d2" providerId="ADAL" clId="{E6D12E1F-DF63-450C-A9ED-E72C5F6C045B}" dt="2025-11-19T15:15:21.753" v="196" actId="1076"/>
          <ac:grpSpMkLst>
            <pc:docMk/>
            <pc:sldMk cId="0" sldId="279"/>
            <ac:grpSpMk id="17" creationId="{86C0D170-9C4A-EFD1-2847-BC87C9D78EC9}"/>
          </ac:grpSpMkLst>
        </pc:grpChg>
      </pc:sldChg>
      <pc:sldChg chg="modSp mod">
        <pc:chgData name="Hazell, Danielle" userId="16322be0-50ef-46ff-b0c0-d304bc10d5d2" providerId="ADAL" clId="{E6D12E1F-DF63-450C-A9ED-E72C5F6C045B}" dt="2025-11-19T15:16:13.721" v="202" actId="1076"/>
        <pc:sldMkLst>
          <pc:docMk/>
          <pc:sldMk cId="0" sldId="281"/>
        </pc:sldMkLst>
        <pc:spChg chg="mod">
          <ac:chgData name="Hazell, Danielle" userId="16322be0-50ef-46ff-b0c0-d304bc10d5d2" providerId="ADAL" clId="{E6D12E1F-DF63-450C-A9ED-E72C5F6C045B}" dt="2025-11-19T15:16:13.721" v="202" actId="1076"/>
          <ac:spMkLst>
            <pc:docMk/>
            <pc:sldMk cId="0" sldId="281"/>
            <ac:spMk id="11" creationId="{00000000-0000-0000-0000-000000000000}"/>
          </ac:spMkLst>
        </pc:spChg>
      </pc:sldChg>
      <pc:sldChg chg="modSp mod">
        <pc:chgData name="Hazell, Danielle" userId="16322be0-50ef-46ff-b0c0-d304bc10d5d2" providerId="ADAL" clId="{E6D12E1F-DF63-450C-A9ED-E72C5F6C045B}" dt="2025-11-19T15:16:47.420" v="208" actId="1076"/>
        <pc:sldMkLst>
          <pc:docMk/>
          <pc:sldMk cId="0" sldId="282"/>
        </pc:sldMkLst>
        <pc:spChg chg="mod">
          <ac:chgData name="Hazell, Danielle" userId="16322be0-50ef-46ff-b0c0-d304bc10d5d2" providerId="ADAL" clId="{E6D12E1F-DF63-450C-A9ED-E72C5F6C045B}" dt="2025-11-19T15:16:32.306" v="205" actId="14100"/>
          <ac:spMkLst>
            <pc:docMk/>
            <pc:sldMk cId="0" sldId="282"/>
            <ac:spMk id="5" creationId="{00000000-0000-0000-0000-000000000000}"/>
          </ac:spMkLst>
        </pc:spChg>
        <pc:spChg chg="mod">
          <ac:chgData name="Hazell, Danielle" userId="16322be0-50ef-46ff-b0c0-d304bc10d5d2" providerId="ADAL" clId="{E6D12E1F-DF63-450C-A9ED-E72C5F6C045B}" dt="2025-11-19T15:16:37.423" v="206" actId="14100"/>
          <ac:spMkLst>
            <pc:docMk/>
            <pc:sldMk cId="0" sldId="282"/>
            <ac:spMk id="8" creationId="{00000000-0000-0000-0000-000000000000}"/>
          </ac:spMkLst>
        </pc:spChg>
        <pc:spChg chg="mod">
          <ac:chgData name="Hazell, Danielle" userId="16322be0-50ef-46ff-b0c0-d304bc10d5d2" providerId="ADAL" clId="{E6D12E1F-DF63-450C-A9ED-E72C5F6C045B}" dt="2025-11-19T15:16:47.420" v="208" actId="1076"/>
          <ac:spMkLst>
            <pc:docMk/>
            <pc:sldMk cId="0" sldId="282"/>
            <ac:spMk id="10" creationId="{00000000-0000-0000-0000-000000000000}"/>
          </ac:spMkLst>
        </pc:spChg>
        <pc:spChg chg="mod">
          <ac:chgData name="Hazell, Danielle" userId="16322be0-50ef-46ff-b0c0-d304bc10d5d2" providerId="ADAL" clId="{E6D12E1F-DF63-450C-A9ED-E72C5F6C045B}" dt="2025-11-19T15:16:47.420" v="208" actId="1076"/>
          <ac:spMkLst>
            <pc:docMk/>
            <pc:sldMk cId="0" sldId="282"/>
            <ac:spMk id="11" creationId="{00000000-0000-0000-0000-000000000000}"/>
          </ac:spMkLst>
        </pc:spChg>
      </pc:sldChg>
      <pc:sldChg chg="modSp mod">
        <pc:chgData name="Hazell, Danielle" userId="16322be0-50ef-46ff-b0c0-d304bc10d5d2" providerId="ADAL" clId="{E6D12E1F-DF63-450C-A9ED-E72C5F6C045B}" dt="2025-11-19T15:18:18.125" v="228" actId="1076"/>
        <pc:sldMkLst>
          <pc:docMk/>
          <pc:sldMk cId="0" sldId="283"/>
        </pc:sldMkLst>
        <pc:spChg chg="mod">
          <ac:chgData name="Hazell, Danielle" userId="16322be0-50ef-46ff-b0c0-d304bc10d5d2" providerId="ADAL" clId="{E6D12E1F-DF63-450C-A9ED-E72C5F6C045B}" dt="2025-11-19T15:17:41.299" v="218" actId="1076"/>
          <ac:spMkLst>
            <pc:docMk/>
            <pc:sldMk cId="0" sldId="283"/>
            <ac:spMk id="4" creationId="{00000000-0000-0000-0000-000000000000}"/>
          </ac:spMkLst>
        </pc:spChg>
        <pc:spChg chg="mod">
          <ac:chgData name="Hazell, Danielle" userId="16322be0-50ef-46ff-b0c0-d304bc10d5d2" providerId="ADAL" clId="{E6D12E1F-DF63-450C-A9ED-E72C5F6C045B}" dt="2025-11-19T15:17:30.975" v="217" actId="20577"/>
          <ac:spMkLst>
            <pc:docMk/>
            <pc:sldMk cId="0" sldId="283"/>
            <ac:spMk id="5" creationId="{00000000-0000-0000-0000-000000000000}"/>
          </ac:spMkLst>
        </pc:spChg>
        <pc:spChg chg="mod">
          <ac:chgData name="Hazell, Danielle" userId="16322be0-50ef-46ff-b0c0-d304bc10d5d2" providerId="ADAL" clId="{E6D12E1F-DF63-450C-A9ED-E72C5F6C045B}" dt="2025-11-19T15:17:48.053" v="219" actId="1076"/>
          <ac:spMkLst>
            <pc:docMk/>
            <pc:sldMk cId="0" sldId="283"/>
            <ac:spMk id="7" creationId="{00000000-0000-0000-0000-000000000000}"/>
          </ac:spMkLst>
        </pc:spChg>
        <pc:spChg chg="mod">
          <ac:chgData name="Hazell, Danielle" userId="16322be0-50ef-46ff-b0c0-d304bc10d5d2" providerId="ADAL" clId="{E6D12E1F-DF63-450C-A9ED-E72C5F6C045B}" dt="2025-11-19T15:17:16.510" v="213" actId="14100"/>
          <ac:spMkLst>
            <pc:docMk/>
            <pc:sldMk cId="0" sldId="283"/>
            <ac:spMk id="8" creationId="{00000000-0000-0000-0000-000000000000}"/>
          </ac:spMkLst>
        </pc:spChg>
        <pc:spChg chg="mod">
          <ac:chgData name="Hazell, Danielle" userId="16322be0-50ef-46ff-b0c0-d304bc10d5d2" providerId="ADAL" clId="{E6D12E1F-DF63-450C-A9ED-E72C5F6C045B}" dt="2025-11-19T15:18:14.582" v="227" actId="1076"/>
          <ac:spMkLst>
            <pc:docMk/>
            <pc:sldMk cId="0" sldId="283"/>
            <ac:spMk id="10" creationId="{00000000-0000-0000-0000-000000000000}"/>
          </ac:spMkLst>
        </pc:spChg>
        <pc:spChg chg="mod">
          <ac:chgData name="Hazell, Danielle" userId="16322be0-50ef-46ff-b0c0-d304bc10d5d2" providerId="ADAL" clId="{E6D12E1F-DF63-450C-A9ED-E72C5F6C045B}" dt="2025-11-19T15:18:18.125" v="228" actId="1076"/>
          <ac:spMkLst>
            <pc:docMk/>
            <pc:sldMk cId="0" sldId="283"/>
            <ac:spMk id="11" creationId="{00000000-0000-0000-0000-000000000000}"/>
          </ac:spMkLst>
        </pc:spChg>
      </pc:sldChg>
      <pc:sldChg chg="modSp mod">
        <pc:chgData name="Hazell, Danielle" userId="16322be0-50ef-46ff-b0c0-d304bc10d5d2" providerId="ADAL" clId="{E6D12E1F-DF63-450C-A9ED-E72C5F6C045B}" dt="2025-11-19T15:18:52.365" v="234" actId="1076"/>
        <pc:sldMkLst>
          <pc:docMk/>
          <pc:sldMk cId="0" sldId="284"/>
        </pc:sldMkLst>
        <pc:spChg chg="mod">
          <ac:chgData name="Hazell, Danielle" userId="16322be0-50ef-46ff-b0c0-d304bc10d5d2" providerId="ADAL" clId="{E6D12E1F-DF63-450C-A9ED-E72C5F6C045B}" dt="2025-11-19T15:18:45.531" v="233" actId="1076"/>
          <ac:spMkLst>
            <pc:docMk/>
            <pc:sldMk cId="0" sldId="284"/>
            <ac:spMk id="2" creationId="{00000000-0000-0000-0000-000000000000}"/>
          </ac:spMkLst>
        </pc:spChg>
        <pc:grpChg chg="mod">
          <ac:chgData name="Hazell, Danielle" userId="16322be0-50ef-46ff-b0c0-d304bc10d5d2" providerId="ADAL" clId="{E6D12E1F-DF63-450C-A9ED-E72C5F6C045B}" dt="2025-11-19T15:18:52.365" v="234" actId="1076"/>
          <ac:grpSpMkLst>
            <pc:docMk/>
            <pc:sldMk cId="0" sldId="284"/>
            <ac:grpSpMk id="17" creationId="{C19A8CDA-3E81-23D4-15DC-D49794AB136E}"/>
          </ac:grpSpMkLst>
        </pc:grpChg>
      </pc:sldChg>
      <pc:sldChg chg="modSp mod">
        <pc:chgData name="Hazell, Danielle" userId="16322be0-50ef-46ff-b0c0-d304bc10d5d2" providerId="ADAL" clId="{E6D12E1F-DF63-450C-A9ED-E72C5F6C045B}" dt="2025-11-19T15:19:29.309" v="239" actId="6549"/>
        <pc:sldMkLst>
          <pc:docMk/>
          <pc:sldMk cId="0" sldId="286"/>
        </pc:sldMkLst>
        <pc:spChg chg="mod">
          <ac:chgData name="Hazell, Danielle" userId="16322be0-50ef-46ff-b0c0-d304bc10d5d2" providerId="ADAL" clId="{E6D12E1F-DF63-450C-A9ED-E72C5F6C045B}" dt="2025-11-19T15:19:29.309" v="239" actId="6549"/>
          <ac:spMkLst>
            <pc:docMk/>
            <pc:sldMk cId="0" sldId="286"/>
            <ac:spMk id="18" creationId="{77D71B09-9535-CB69-A894-F1726AB77FCF}"/>
          </ac:spMkLst>
        </pc:spChg>
      </pc:sldChg>
      <pc:sldChg chg="modSp mod">
        <pc:chgData name="Hazell, Danielle" userId="16322be0-50ef-46ff-b0c0-d304bc10d5d2" providerId="ADAL" clId="{E6D12E1F-DF63-450C-A9ED-E72C5F6C045B}" dt="2025-11-19T15:19:55.870" v="243" actId="20577"/>
        <pc:sldMkLst>
          <pc:docMk/>
          <pc:sldMk cId="0" sldId="287"/>
        </pc:sldMkLst>
        <pc:spChg chg="mod">
          <ac:chgData name="Hazell, Danielle" userId="16322be0-50ef-46ff-b0c0-d304bc10d5d2" providerId="ADAL" clId="{E6D12E1F-DF63-450C-A9ED-E72C5F6C045B}" dt="2025-11-19T15:19:55.870" v="243" actId="20577"/>
          <ac:spMkLst>
            <pc:docMk/>
            <pc:sldMk cId="0" sldId="287"/>
            <ac:spMk id="13" creationId="{0B9C3A10-25C3-588E-2C1E-D0DC8F9FBD6E}"/>
          </ac:spMkLst>
        </pc:spChg>
      </pc:sldChg>
      <pc:sldChg chg="modSp mod">
        <pc:chgData name="Hazell, Danielle" userId="16322be0-50ef-46ff-b0c0-d304bc10d5d2" providerId="ADAL" clId="{E6D12E1F-DF63-450C-A9ED-E72C5F6C045B}" dt="2025-11-19T15:20:50.288" v="250" actId="1076"/>
        <pc:sldMkLst>
          <pc:docMk/>
          <pc:sldMk cId="0" sldId="288"/>
        </pc:sldMkLst>
        <pc:spChg chg="mod">
          <ac:chgData name="Hazell, Danielle" userId="16322be0-50ef-46ff-b0c0-d304bc10d5d2" providerId="ADAL" clId="{E6D12E1F-DF63-450C-A9ED-E72C5F6C045B}" dt="2025-11-19T15:20:27.680" v="245" actId="1076"/>
          <ac:spMkLst>
            <pc:docMk/>
            <pc:sldMk cId="0" sldId="288"/>
            <ac:spMk id="4" creationId="{00000000-0000-0000-0000-000000000000}"/>
          </ac:spMkLst>
        </pc:spChg>
        <pc:spChg chg="mod">
          <ac:chgData name="Hazell, Danielle" userId="16322be0-50ef-46ff-b0c0-d304bc10d5d2" providerId="ADAL" clId="{E6D12E1F-DF63-450C-A9ED-E72C5F6C045B}" dt="2025-11-19T15:20:50.288" v="250" actId="1076"/>
          <ac:spMkLst>
            <pc:docMk/>
            <pc:sldMk cId="0" sldId="288"/>
            <ac:spMk id="5" creationId="{00000000-0000-0000-0000-000000000000}"/>
          </ac:spMkLst>
        </pc:spChg>
        <pc:spChg chg="mod">
          <ac:chgData name="Hazell, Danielle" userId="16322be0-50ef-46ff-b0c0-d304bc10d5d2" providerId="ADAL" clId="{E6D12E1F-DF63-450C-A9ED-E72C5F6C045B}" dt="2025-11-19T15:20:31.456" v="246" actId="1076"/>
          <ac:spMkLst>
            <pc:docMk/>
            <pc:sldMk cId="0" sldId="288"/>
            <ac:spMk id="7" creationId="{00000000-0000-0000-0000-000000000000}"/>
          </ac:spMkLst>
        </pc:spChg>
        <pc:spChg chg="mod">
          <ac:chgData name="Hazell, Danielle" userId="16322be0-50ef-46ff-b0c0-d304bc10d5d2" providerId="ADAL" clId="{E6D12E1F-DF63-450C-A9ED-E72C5F6C045B}" dt="2025-11-19T15:20:45.104" v="249" actId="1076"/>
          <ac:spMkLst>
            <pc:docMk/>
            <pc:sldMk cId="0" sldId="288"/>
            <ac:spMk id="8" creationId="{00000000-0000-0000-0000-000000000000}"/>
          </ac:spMkLst>
        </pc:spChg>
        <pc:spChg chg="mod">
          <ac:chgData name="Hazell, Danielle" userId="16322be0-50ef-46ff-b0c0-d304bc10d5d2" providerId="ADAL" clId="{E6D12E1F-DF63-450C-A9ED-E72C5F6C045B}" dt="2025-11-19T15:20:34.703" v="247" actId="1076"/>
          <ac:spMkLst>
            <pc:docMk/>
            <pc:sldMk cId="0" sldId="288"/>
            <ac:spMk id="10" creationId="{00000000-0000-0000-0000-000000000000}"/>
          </ac:spMkLst>
        </pc:spChg>
        <pc:spChg chg="mod">
          <ac:chgData name="Hazell, Danielle" userId="16322be0-50ef-46ff-b0c0-d304bc10d5d2" providerId="ADAL" clId="{E6D12E1F-DF63-450C-A9ED-E72C5F6C045B}" dt="2025-11-19T15:20:37.609" v="248" actId="1076"/>
          <ac:spMkLst>
            <pc:docMk/>
            <pc:sldMk cId="0" sldId="288"/>
            <ac:spMk id="11" creationId="{00000000-0000-0000-0000-000000000000}"/>
          </ac:spMkLst>
        </pc:spChg>
      </pc:sldChg>
      <pc:sldChg chg="modSp mod">
        <pc:chgData name="Hazell, Danielle" userId="16322be0-50ef-46ff-b0c0-d304bc10d5d2" providerId="ADAL" clId="{E6D12E1F-DF63-450C-A9ED-E72C5F6C045B}" dt="2025-11-19T15:21:12.019" v="254" actId="14100"/>
        <pc:sldMkLst>
          <pc:docMk/>
          <pc:sldMk cId="0" sldId="289"/>
        </pc:sldMkLst>
        <pc:spChg chg="mod">
          <ac:chgData name="Hazell, Danielle" userId="16322be0-50ef-46ff-b0c0-d304bc10d5d2" providerId="ADAL" clId="{E6D12E1F-DF63-450C-A9ED-E72C5F6C045B}" dt="2025-11-19T15:21:12.019" v="254" actId="14100"/>
          <ac:spMkLst>
            <pc:docMk/>
            <pc:sldMk cId="0" sldId="289"/>
            <ac:spMk id="10" creationId="{6E1CED19-0399-791A-93F0-ED15A532B89E}"/>
          </ac:spMkLst>
        </pc:spChg>
      </pc:sldChg>
      <pc:sldChg chg="addSp modSp mod">
        <pc:chgData name="Hazell, Danielle" userId="16322be0-50ef-46ff-b0c0-d304bc10d5d2" providerId="ADAL" clId="{E6D12E1F-DF63-450C-A9ED-E72C5F6C045B}" dt="2025-11-19T14:57:51.663" v="2"/>
        <pc:sldMkLst>
          <pc:docMk/>
          <pc:sldMk cId="2402489006" sldId="512"/>
        </pc:sldMkLst>
        <pc:spChg chg="add mod">
          <ac:chgData name="Hazell, Danielle" userId="16322be0-50ef-46ff-b0c0-d304bc10d5d2" providerId="ADAL" clId="{E6D12E1F-DF63-450C-A9ED-E72C5F6C045B}" dt="2025-11-19T14:57:51.663" v="2"/>
          <ac:spMkLst>
            <pc:docMk/>
            <pc:sldMk cId="2402489006" sldId="512"/>
            <ac:spMk id="2" creationId="{C6488365-796C-8F7E-F3B2-48A363AE107F}"/>
          </ac:spMkLst>
        </pc:spChg>
        <pc:spChg chg="mod">
          <ac:chgData name="Hazell, Danielle" userId="16322be0-50ef-46ff-b0c0-d304bc10d5d2" providerId="ADAL" clId="{E6D12E1F-DF63-450C-A9ED-E72C5F6C045B}" dt="2025-11-19T14:57:45.603" v="1" actId="1076"/>
          <ac:spMkLst>
            <pc:docMk/>
            <pc:sldMk cId="2402489006" sldId="512"/>
            <ac:spMk id="3" creationId="{C100DF00-DDB1-9E17-D96C-C839324D3C8E}"/>
          </ac:spMkLst>
        </pc:spChg>
      </pc:sldChg>
      <pc:sldChg chg="modSp mod">
        <pc:chgData name="Hazell, Danielle" userId="16322be0-50ef-46ff-b0c0-d304bc10d5d2" providerId="ADAL" clId="{E6D12E1F-DF63-450C-A9ED-E72C5F6C045B}" dt="2025-11-19T14:58:43.594" v="8" actId="20577"/>
        <pc:sldMkLst>
          <pc:docMk/>
          <pc:sldMk cId="3661908118" sldId="837"/>
        </pc:sldMkLst>
        <pc:spChg chg="mod">
          <ac:chgData name="Hazell, Danielle" userId="16322be0-50ef-46ff-b0c0-d304bc10d5d2" providerId="ADAL" clId="{E6D12E1F-DF63-450C-A9ED-E72C5F6C045B}" dt="2025-11-19T14:58:43.594" v="8" actId="20577"/>
          <ac:spMkLst>
            <pc:docMk/>
            <pc:sldMk cId="3661908118" sldId="837"/>
            <ac:spMk id="4" creationId="{BBFFC9DD-99F6-E5CA-5CF5-B1C6B4D6BBC1}"/>
          </ac:spMkLst>
        </pc:spChg>
      </pc:sldChg>
      <pc:sldChg chg="modSp mod">
        <pc:chgData name="Hazell, Danielle" userId="16322be0-50ef-46ff-b0c0-d304bc10d5d2" providerId="ADAL" clId="{E6D12E1F-DF63-450C-A9ED-E72C5F6C045B}" dt="2025-11-19T15:21:43.210" v="262" actId="20577"/>
        <pc:sldMkLst>
          <pc:docMk/>
          <pc:sldMk cId="3014219946" sldId="838"/>
        </pc:sldMkLst>
        <pc:spChg chg="mod">
          <ac:chgData name="Hazell, Danielle" userId="16322be0-50ef-46ff-b0c0-d304bc10d5d2" providerId="ADAL" clId="{E6D12E1F-DF63-450C-A9ED-E72C5F6C045B}" dt="2025-11-19T15:21:43.210" v="262" actId="20577"/>
          <ac:spMkLst>
            <pc:docMk/>
            <pc:sldMk cId="3014219946" sldId="838"/>
            <ac:spMk id="4" creationId="{93E98F04-331F-CCC4-AA81-C88F3473D389}"/>
          </ac:spMkLst>
        </pc:spChg>
      </pc:sldChg>
      <pc:sldChg chg="modSp mod">
        <pc:chgData name="Hazell, Danielle" userId="16322be0-50ef-46ff-b0c0-d304bc10d5d2" providerId="ADAL" clId="{E6D12E1F-DF63-450C-A9ED-E72C5F6C045B}" dt="2025-11-19T14:58:36.801" v="5" actId="14100"/>
        <pc:sldMkLst>
          <pc:docMk/>
          <pc:sldMk cId="2808480706" sldId="840"/>
        </pc:sldMkLst>
        <pc:spChg chg="mod">
          <ac:chgData name="Hazell, Danielle" userId="16322be0-50ef-46ff-b0c0-d304bc10d5d2" providerId="ADAL" clId="{E6D12E1F-DF63-450C-A9ED-E72C5F6C045B}" dt="2025-11-19T14:58:36.801" v="5" actId="14100"/>
          <ac:spMkLst>
            <pc:docMk/>
            <pc:sldMk cId="2808480706" sldId="840"/>
            <ac:spMk id="4" creationId="{183CA12B-98D8-441B-A2DE-6FF2B2597824}"/>
          </ac:spMkLst>
        </pc:spChg>
      </pc:sldChg>
      <pc:sldChg chg="modSp mod">
        <pc:chgData name="Hazell, Danielle" userId="16322be0-50ef-46ff-b0c0-d304bc10d5d2" providerId="ADAL" clId="{E6D12E1F-DF63-450C-A9ED-E72C5F6C045B}" dt="2025-11-19T15:02:03.996" v="57" actId="14100"/>
        <pc:sldMkLst>
          <pc:docMk/>
          <pc:sldMk cId="675821302" sldId="846"/>
        </pc:sldMkLst>
        <pc:spChg chg="mod">
          <ac:chgData name="Hazell, Danielle" userId="16322be0-50ef-46ff-b0c0-d304bc10d5d2" providerId="ADAL" clId="{E6D12E1F-DF63-450C-A9ED-E72C5F6C045B}" dt="2025-11-19T15:02:03.996" v="57" actId="14100"/>
          <ac:spMkLst>
            <pc:docMk/>
            <pc:sldMk cId="675821302" sldId="846"/>
            <ac:spMk id="19" creationId="{C9E66039-6EE3-4C1B-3457-96B456CD0D89}"/>
          </ac:spMkLst>
        </pc:spChg>
      </pc:sldChg>
      <pc:sldChg chg="modSp mod">
        <pc:chgData name="Hazell, Danielle" userId="16322be0-50ef-46ff-b0c0-d304bc10d5d2" providerId="ADAL" clId="{E6D12E1F-DF63-450C-A9ED-E72C5F6C045B}" dt="2025-11-19T15:03:08.842" v="65" actId="14100"/>
        <pc:sldMkLst>
          <pc:docMk/>
          <pc:sldMk cId="441310763" sldId="847"/>
        </pc:sldMkLst>
        <pc:spChg chg="mod">
          <ac:chgData name="Hazell, Danielle" userId="16322be0-50ef-46ff-b0c0-d304bc10d5d2" providerId="ADAL" clId="{E6D12E1F-DF63-450C-A9ED-E72C5F6C045B}" dt="2025-11-19T15:03:08.842" v="65" actId="14100"/>
          <ac:spMkLst>
            <pc:docMk/>
            <pc:sldMk cId="441310763" sldId="847"/>
            <ac:spMk id="31" creationId="{8242C44C-A023-5A7B-F93C-5BAA775F714F}"/>
          </ac:spMkLst>
        </pc:spChg>
      </pc:sldChg>
      <pc:sldChg chg="modSp mod">
        <pc:chgData name="Hazell, Danielle" userId="16322be0-50ef-46ff-b0c0-d304bc10d5d2" providerId="ADAL" clId="{E6D12E1F-DF63-450C-A9ED-E72C5F6C045B}" dt="2025-11-19T15:03:20.153" v="66" actId="14100"/>
        <pc:sldMkLst>
          <pc:docMk/>
          <pc:sldMk cId="3997744437" sldId="848"/>
        </pc:sldMkLst>
        <pc:spChg chg="mod">
          <ac:chgData name="Hazell, Danielle" userId="16322be0-50ef-46ff-b0c0-d304bc10d5d2" providerId="ADAL" clId="{E6D12E1F-DF63-450C-A9ED-E72C5F6C045B}" dt="2025-11-19T15:03:20.153" v="66" actId="14100"/>
          <ac:spMkLst>
            <pc:docMk/>
            <pc:sldMk cId="3997744437" sldId="848"/>
            <ac:spMk id="27" creationId="{68BCF5FA-C996-611E-4BE6-19E743CD89F0}"/>
          </ac:spMkLst>
        </pc:spChg>
      </pc:sldChg>
      <pc:sldChg chg="modSp mod">
        <pc:chgData name="Hazell, Danielle" userId="16322be0-50ef-46ff-b0c0-d304bc10d5d2" providerId="ADAL" clId="{E6D12E1F-DF63-450C-A9ED-E72C5F6C045B}" dt="2025-11-19T15:03:27.458" v="68" actId="14100"/>
        <pc:sldMkLst>
          <pc:docMk/>
          <pc:sldMk cId="1171892355" sldId="849"/>
        </pc:sldMkLst>
        <pc:spChg chg="mod">
          <ac:chgData name="Hazell, Danielle" userId="16322be0-50ef-46ff-b0c0-d304bc10d5d2" providerId="ADAL" clId="{E6D12E1F-DF63-450C-A9ED-E72C5F6C045B}" dt="2025-11-19T15:03:25.457" v="67" actId="14100"/>
          <ac:spMkLst>
            <pc:docMk/>
            <pc:sldMk cId="1171892355" sldId="849"/>
            <ac:spMk id="34" creationId="{97ED59D4-519A-72AE-907B-F58A1A54B5E0}"/>
          </ac:spMkLst>
        </pc:spChg>
        <pc:spChg chg="mod">
          <ac:chgData name="Hazell, Danielle" userId="16322be0-50ef-46ff-b0c0-d304bc10d5d2" providerId="ADAL" clId="{E6D12E1F-DF63-450C-A9ED-E72C5F6C045B}" dt="2025-11-19T15:03:27.458" v="68" actId="14100"/>
          <ac:spMkLst>
            <pc:docMk/>
            <pc:sldMk cId="1171892355" sldId="849"/>
            <ac:spMk id="35" creationId="{F081CB99-FA45-B4B3-4BF1-D76B55B1934A}"/>
          </ac:spMkLst>
        </pc:spChg>
      </pc:sldChg>
      <pc:sldChg chg="modSp mod">
        <pc:chgData name="Hazell, Danielle" userId="16322be0-50ef-46ff-b0c0-d304bc10d5d2" providerId="ADAL" clId="{E6D12E1F-DF63-450C-A9ED-E72C5F6C045B}" dt="2025-11-19T15:06:18.469" v="100" actId="14100"/>
        <pc:sldMkLst>
          <pc:docMk/>
          <pc:sldMk cId="3707126914" sldId="850"/>
        </pc:sldMkLst>
        <pc:spChg chg="mod">
          <ac:chgData name="Hazell, Danielle" userId="16322be0-50ef-46ff-b0c0-d304bc10d5d2" providerId="ADAL" clId="{E6D12E1F-DF63-450C-A9ED-E72C5F6C045B}" dt="2025-11-19T15:06:18.469" v="100" actId="14100"/>
          <ac:spMkLst>
            <pc:docMk/>
            <pc:sldMk cId="3707126914" sldId="850"/>
            <ac:spMk id="19" creationId="{4100441C-DB5F-95B9-5178-5D7D6F1D1E16}"/>
          </ac:spMkLst>
        </pc:spChg>
      </pc:sldChg>
      <pc:sldChg chg="modSp mod">
        <pc:chgData name="Hazell, Danielle" userId="16322be0-50ef-46ff-b0c0-d304bc10d5d2" providerId="ADAL" clId="{E6D12E1F-DF63-450C-A9ED-E72C5F6C045B}" dt="2025-11-19T15:06:55.212" v="104" actId="1076"/>
        <pc:sldMkLst>
          <pc:docMk/>
          <pc:sldMk cId="2707733935" sldId="851"/>
        </pc:sldMkLst>
        <pc:spChg chg="mod">
          <ac:chgData name="Hazell, Danielle" userId="16322be0-50ef-46ff-b0c0-d304bc10d5d2" providerId="ADAL" clId="{E6D12E1F-DF63-450C-A9ED-E72C5F6C045B}" dt="2025-11-19T15:06:53.197" v="103" actId="14100"/>
          <ac:spMkLst>
            <pc:docMk/>
            <pc:sldMk cId="2707733935" sldId="851"/>
            <ac:spMk id="15" creationId="{51DC9670-4322-A0F4-6E27-96FCB4BD7CEF}"/>
          </ac:spMkLst>
        </pc:spChg>
        <pc:spChg chg="mod">
          <ac:chgData name="Hazell, Danielle" userId="16322be0-50ef-46ff-b0c0-d304bc10d5d2" providerId="ADAL" clId="{E6D12E1F-DF63-450C-A9ED-E72C5F6C045B}" dt="2025-11-19T15:06:55.212" v="104" actId="1076"/>
          <ac:spMkLst>
            <pc:docMk/>
            <pc:sldMk cId="2707733935" sldId="851"/>
            <ac:spMk id="16" creationId="{D1102ABF-1354-FBC1-C7C8-5556745A5313}"/>
          </ac:spMkLst>
        </pc:spChg>
      </pc:sldChg>
      <pc:sldChg chg="modSp mod">
        <pc:chgData name="Hazell, Danielle" userId="16322be0-50ef-46ff-b0c0-d304bc10d5d2" providerId="ADAL" clId="{E6D12E1F-DF63-450C-A9ED-E72C5F6C045B}" dt="2025-11-19T15:07:32.420" v="107" actId="14100"/>
        <pc:sldMkLst>
          <pc:docMk/>
          <pc:sldMk cId="1607375069" sldId="852"/>
        </pc:sldMkLst>
        <pc:spChg chg="mod">
          <ac:chgData name="Hazell, Danielle" userId="16322be0-50ef-46ff-b0c0-d304bc10d5d2" providerId="ADAL" clId="{E6D12E1F-DF63-450C-A9ED-E72C5F6C045B}" dt="2025-11-19T15:07:32.420" v="107" actId="14100"/>
          <ac:spMkLst>
            <pc:docMk/>
            <pc:sldMk cId="1607375069" sldId="852"/>
            <ac:spMk id="14" creationId="{9694D906-24F2-77F7-BCE2-06FE5379C7AE}"/>
          </ac:spMkLst>
        </pc:spChg>
      </pc:sldChg>
      <pc:sldChg chg="modSp mod">
        <pc:chgData name="Hazell, Danielle" userId="16322be0-50ef-46ff-b0c0-d304bc10d5d2" providerId="ADAL" clId="{E6D12E1F-DF63-450C-A9ED-E72C5F6C045B}" dt="2025-11-19T15:07:47.547" v="109" actId="14100"/>
        <pc:sldMkLst>
          <pc:docMk/>
          <pc:sldMk cId="3009500176" sldId="853"/>
        </pc:sldMkLst>
        <pc:spChg chg="mod">
          <ac:chgData name="Hazell, Danielle" userId="16322be0-50ef-46ff-b0c0-d304bc10d5d2" providerId="ADAL" clId="{E6D12E1F-DF63-450C-A9ED-E72C5F6C045B}" dt="2025-11-19T15:07:45.124" v="108" actId="14100"/>
          <ac:spMkLst>
            <pc:docMk/>
            <pc:sldMk cId="3009500176" sldId="853"/>
            <ac:spMk id="22" creationId="{06D0ECB8-B4A6-E65F-591F-5C826291AF97}"/>
          </ac:spMkLst>
        </pc:spChg>
        <pc:spChg chg="mod">
          <ac:chgData name="Hazell, Danielle" userId="16322be0-50ef-46ff-b0c0-d304bc10d5d2" providerId="ADAL" clId="{E6D12E1F-DF63-450C-A9ED-E72C5F6C045B}" dt="2025-11-19T15:07:47.547" v="109" actId="14100"/>
          <ac:spMkLst>
            <pc:docMk/>
            <pc:sldMk cId="3009500176" sldId="853"/>
            <ac:spMk id="23" creationId="{F12C4AD3-EDE4-0E22-B26A-269B85BDE230}"/>
          </ac:spMkLst>
        </pc:spChg>
      </pc:sldChg>
      <pc:sldChg chg="modSp mod">
        <pc:chgData name="Hazell, Danielle" userId="16322be0-50ef-46ff-b0c0-d304bc10d5d2" providerId="ADAL" clId="{E6D12E1F-DF63-450C-A9ED-E72C5F6C045B}" dt="2025-11-19T15:08:08.921" v="112" actId="14100"/>
        <pc:sldMkLst>
          <pc:docMk/>
          <pc:sldMk cId="1454420037" sldId="854"/>
        </pc:sldMkLst>
        <pc:spChg chg="mod">
          <ac:chgData name="Hazell, Danielle" userId="16322be0-50ef-46ff-b0c0-d304bc10d5d2" providerId="ADAL" clId="{E6D12E1F-DF63-450C-A9ED-E72C5F6C045B}" dt="2025-11-19T15:08:04.322" v="110" actId="14100"/>
          <ac:spMkLst>
            <pc:docMk/>
            <pc:sldMk cId="1454420037" sldId="854"/>
            <ac:spMk id="15" creationId="{308B1069-6D79-90D8-B821-1AB42347E5D0}"/>
          </ac:spMkLst>
        </pc:spChg>
        <pc:spChg chg="mod">
          <ac:chgData name="Hazell, Danielle" userId="16322be0-50ef-46ff-b0c0-d304bc10d5d2" providerId="ADAL" clId="{E6D12E1F-DF63-450C-A9ED-E72C5F6C045B}" dt="2025-11-19T15:08:08.921" v="112" actId="14100"/>
          <ac:spMkLst>
            <pc:docMk/>
            <pc:sldMk cId="1454420037" sldId="854"/>
            <ac:spMk id="16" creationId="{F443AD8E-EBFA-342F-E604-5AA688C94536}"/>
          </ac:spMkLst>
        </pc:spChg>
      </pc:sldChg>
      <pc:sldChg chg="modSp mod">
        <pc:chgData name="Hazell, Danielle" userId="16322be0-50ef-46ff-b0c0-d304bc10d5d2" providerId="ADAL" clId="{E6D12E1F-DF63-450C-A9ED-E72C5F6C045B}" dt="2025-11-19T15:09:00.435" v="128" actId="14100"/>
        <pc:sldMkLst>
          <pc:docMk/>
          <pc:sldMk cId="197974911" sldId="855"/>
        </pc:sldMkLst>
        <pc:spChg chg="mod">
          <ac:chgData name="Hazell, Danielle" userId="16322be0-50ef-46ff-b0c0-d304bc10d5d2" providerId="ADAL" clId="{E6D12E1F-DF63-450C-A9ED-E72C5F6C045B}" dt="2025-11-19T15:09:00.435" v="128" actId="14100"/>
          <ac:spMkLst>
            <pc:docMk/>
            <pc:sldMk cId="197974911" sldId="855"/>
            <ac:spMk id="16" creationId="{872598D0-F155-AF29-E382-A2AEE401558F}"/>
          </ac:spMkLst>
        </pc:spChg>
      </pc:sldChg>
      <pc:sldChg chg="modSp mod">
        <pc:chgData name="Hazell, Danielle" userId="16322be0-50ef-46ff-b0c0-d304bc10d5d2" providerId="ADAL" clId="{E6D12E1F-DF63-450C-A9ED-E72C5F6C045B}" dt="2025-11-19T15:11:23.871" v="154" actId="20577"/>
        <pc:sldMkLst>
          <pc:docMk/>
          <pc:sldMk cId="4239926717" sldId="859"/>
        </pc:sldMkLst>
        <pc:spChg chg="mod">
          <ac:chgData name="Hazell, Danielle" userId="16322be0-50ef-46ff-b0c0-d304bc10d5d2" providerId="ADAL" clId="{E6D12E1F-DF63-450C-A9ED-E72C5F6C045B}" dt="2025-11-19T15:10:28.376" v="134" actId="1076"/>
          <ac:spMkLst>
            <pc:docMk/>
            <pc:sldMk cId="4239926717" sldId="859"/>
            <ac:spMk id="2" creationId="{E1B9F06C-CE89-FA88-A05D-7066D887EDA1}"/>
          </ac:spMkLst>
        </pc:spChg>
        <pc:spChg chg="mod">
          <ac:chgData name="Hazell, Danielle" userId="16322be0-50ef-46ff-b0c0-d304bc10d5d2" providerId="ADAL" clId="{E6D12E1F-DF63-450C-A9ED-E72C5F6C045B}" dt="2025-11-19T15:11:21.968" v="153" actId="20577"/>
          <ac:spMkLst>
            <pc:docMk/>
            <pc:sldMk cId="4239926717" sldId="859"/>
            <ac:spMk id="7" creationId="{3B3046F4-3036-1D92-99F4-1032F5305ECC}"/>
          </ac:spMkLst>
        </pc:spChg>
        <pc:spChg chg="mod">
          <ac:chgData name="Hazell, Danielle" userId="16322be0-50ef-46ff-b0c0-d304bc10d5d2" providerId="ADAL" clId="{E6D12E1F-DF63-450C-A9ED-E72C5F6C045B}" dt="2025-11-19T15:11:23.871" v="154" actId="20577"/>
          <ac:spMkLst>
            <pc:docMk/>
            <pc:sldMk cId="4239926717" sldId="859"/>
            <ac:spMk id="8" creationId="{BE999BCD-7243-5D9F-0BFE-EF1F7AFFF212}"/>
          </ac:spMkLst>
        </pc:spChg>
        <pc:spChg chg="mod">
          <ac:chgData name="Hazell, Danielle" userId="16322be0-50ef-46ff-b0c0-d304bc10d5d2" providerId="ADAL" clId="{E6D12E1F-DF63-450C-A9ED-E72C5F6C045B}" dt="2025-11-19T15:11:20.981" v="152" actId="20577"/>
          <ac:spMkLst>
            <pc:docMk/>
            <pc:sldMk cId="4239926717" sldId="859"/>
            <ac:spMk id="11" creationId="{665B0DDA-4431-EEEF-EB37-AB4A17FF22D7}"/>
          </ac:spMkLst>
        </pc:spChg>
        <pc:spChg chg="mod">
          <ac:chgData name="Hazell, Danielle" userId="16322be0-50ef-46ff-b0c0-d304bc10d5d2" providerId="ADAL" clId="{E6D12E1F-DF63-450C-A9ED-E72C5F6C045B}" dt="2025-11-19T15:11:19.839" v="151" actId="20577"/>
          <ac:spMkLst>
            <pc:docMk/>
            <pc:sldMk cId="4239926717" sldId="859"/>
            <ac:spMk id="12" creationId="{5D604507-7F20-B50B-D2AA-E93B2D33F561}"/>
          </ac:spMkLst>
        </pc:spChg>
        <pc:spChg chg="mod">
          <ac:chgData name="Hazell, Danielle" userId="16322be0-50ef-46ff-b0c0-d304bc10d5d2" providerId="ADAL" clId="{E6D12E1F-DF63-450C-A9ED-E72C5F6C045B}" dt="2025-11-19T15:11:15.970" v="150" actId="20577"/>
          <ac:spMkLst>
            <pc:docMk/>
            <pc:sldMk cId="4239926717" sldId="859"/>
            <ac:spMk id="13" creationId="{00289750-418A-EBE5-B0D4-8C78BB1AA5A2}"/>
          </ac:spMkLst>
        </pc:spChg>
        <pc:spChg chg="mod">
          <ac:chgData name="Hazell, Danielle" userId="16322be0-50ef-46ff-b0c0-d304bc10d5d2" providerId="ADAL" clId="{E6D12E1F-DF63-450C-A9ED-E72C5F6C045B}" dt="2025-11-19T15:11:14.990" v="149" actId="20577"/>
          <ac:spMkLst>
            <pc:docMk/>
            <pc:sldMk cId="4239926717" sldId="859"/>
            <ac:spMk id="14" creationId="{F3993D3A-C61B-8122-6710-B6D0C1D0CD61}"/>
          </ac:spMkLst>
        </pc:spChg>
        <pc:spChg chg="mod">
          <ac:chgData name="Hazell, Danielle" userId="16322be0-50ef-46ff-b0c0-d304bc10d5d2" providerId="ADAL" clId="{E6D12E1F-DF63-450C-A9ED-E72C5F6C045B}" dt="2025-11-19T15:10:38.160" v="137" actId="14100"/>
          <ac:spMkLst>
            <pc:docMk/>
            <pc:sldMk cId="4239926717" sldId="859"/>
            <ac:spMk id="15" creationId="{E97450BD-6B30-3615-E7B4-0B0D3FF2990E}"/>
          </ac:spMkLst>
        </pc:spChg>
        <pc:spChg chg="mod">
          <ac:chgData name="Hazell, Danielle" userId="16322be0-50ef-46ff-b0c0-d304bc10d5d2" providerId="ADAL" clId="{E6D12E1F-DF63-450C-A9ED-E72C5F6C045B}" dt="2025-11-19T15:11:11.006" v="145" actId="20577"/>
          <ac:spMkLst>
            <pc:docMk/>
            <pc:sldMk cId="4239926717" sldId="859"/>
            <ac:spMk id="17" creationId="{E5F57F8E-BE71-977B-2B8B-96D7EFAEE692}"/>
          </ac:spMkLst>
        </pc:spChg>
        <pc:spChg chg="mod">
          <ac:chgData name="Hazell, Danielle" userId="16322be0-50ef-46ff-b0c0-d304bc10d5d2" providerId="ADAL" clId="{E6D12E1F-DF63-450C-A9ED-E72C5F6C045B}" dt="2025-11-19T15:11:11.510" v="146" actId="20577"/>
          <ac:spMkLst>
            <pc:docMk/>
            <pc:sldMk cId="4239926717" sldId="859"/>
            <ac:spMk id="18" creationId="{D6089C9B-0CE2-4258-3E5B-D1F314107050}"/>
          </ac:spMkLst>
        </pc:spChg>
        <pc:spChg chg="mod">
          <ac:chgData name="Hazell, Danielle" userId="16322be0-50ef-46ff-b0c0-d304bc10d5d2" providerId="ADAL" clId="{E6D12E1F-DF63-450C-A9ED-E72C5F6C045B}" dt="2025-11-19T15:11:12.613" v="147" actId="20577"/>
          <ac:spMkLst>
            <pc:docMk/>
            <pc:sldMk cId="4239926717" sldId="859"/>
            <ac:spMk id="19" creationId="{D6605011-7BF9-79C8-9E92-FC761AEA356D}"/>
          </ac:spMkLst>
        </pc:spChg>
        <pc:spChg chg="mod">
          <ac:chgData name="Hazell, Danielle" userId="16322be0-50ef-46ff-b0c0-d304bc10d5d2" providerId="ADAL" clId="{E6D12E1F-DF63-450C-A9ED-E72C5F6C045B}" dt="2025-11-19T15:11:13.455" v="148" actId="20577"/>
          <ac:spMkLst>
            <pc:docMk/>
            <pc:sldMk cId="4239926717" sldId="859"/>
            <ac:spMk id="20" creationId="{153C1CF6-89F5-D7ED-3C9A-BFEE7AD64EBF}"/>
          </ac:spMkLst>
        </pc:spChg>
        <pc:grpChg chg="mod">
          <ac:chgData name="Hazell, Danielle" userId="16322be0-50ef-46ff-b0c0-d304bc10d5d2" providerId="ADAL" clId="{E6D12E1F-DF63-450C-A9ED-E72C5F6C045B}" dt="2025-11-19T15:10:33.867" v="136" actId="14100"/>
          <ac:grpSpMkLst>
            <pc:docMk/>
            <pc:sldMk cId="4239926717" sldId="859"/>
            <ac:grpSpMk id="28" creationId="{485C2DF5-F2F3-4007-03FC-E2B79CE6F083}"/>
          </ac:grpSpMkLst>
        </pc:grpChg>
      </pc:sldChg>
      <pc:sldChg chg="modSp mod">
        <pc:chgData name="Hazell, Danielle" userId="16322be0-50ef-46ff-b0c0-d304bc10d5d2" providerId="ADAL" clId="{E6D12E1F-DF63-450C-A9ED-E72C5F6C045B}" dt="2025-11-19T15:11:48.102" v="160" actId="1076"/>
        <pc:sldMkLst>
          <pc:docMk/>
          <pc:sldMk cId="3430834554" sldId="860"/>
        </pc:sldMkLst>
        <pc:spChg chg="mod">
          <ac:chgData name="Hazell, Danielle" userId="16322be0-50ef-46ff-b0c0-d304bc10d5d2" providerId="ADAL" clId="{E6D12E1F-DF63-450C-A9ED-E72C5F6C045B}" dt="2025-11-19T15:11:37.288" v="157" actId="14100"/>
          <ac:spMkLst>
            <pc:docMk/>
            <pc:sldMk cId="3430834554" sldId="860"/>
            <ac:spMk id="12" creationId="{C4642FCC-099E-3431-8732-BD6B6D5A9C8D}"/>
          </ac:spMkLst>
        </pc:spChg>
        <pc:spChg chg="mod">
          <ac:chgData name="Hazell, Danielle" userId="16322be0-50ef-46ff-b0c0-d304bc10d5d2" providerId="ADAL" clId="{E6D12E1F-DF63-450C-A9ED-E72C5F6C045B}" dt="2025-11-19T15:11:39.670" v="158" actId="14100"/>
          <ac:spMkLst>
            <pc:docMk/>
            <pc:sldMk cId="3430834554" sldId="860"/>
            <ac:spMk id="13" creationId="{113E41DE-AB1A-305D-1827-C6C928FFC8EB}"/>
          </ac:spMkLst>
        </pc:spChg>
        <pc:spChg chg="mod">
          <ac:chgData name="Hazell, Danielle" userId="16322be0-50ef-46ff-b0c0-d304bc10d5d2" providerId="ADAL" clId="{E6D12E1F-DF63-450C-A9ED-E72C5F6C045B}" dt="2025-11-19T15:11:48.102" v="160" actId="1076"/>
          <ac:spMkLst>
            <pc:docMk/>
            <pc:sldMk cId="3430834554" sldId="860"/>
            <ac:spMk id="14" creationId="{2CECF291-9832-08B4-C036-6D70023F3021}"/>
          </ac:spMkLst>
        </pc:spChg>
      </pc:sldChg>
      <pc:sldChg chg="modSp mod">
        <pc:chgData name="Hazell, Danielle" userId="16322be0-50ef-46ff-b0c0-d304bc10d5d2" providerId="ADAL" clId="{E6D12E1F-DF63-450C-A9ED-E72C5F6C045B}" dt="2025-11-19T15:14:29.962" v="187" actId="14100"/>
        <pc:sldMkLst>
          <pc:docMk/>
          <pc:sldMk cId="3105629348" sldId="861"/>
        </pc:sldMkLst>
        <pc:spChg chg="mod">
          <ac:chgData name="Hazell, Danielle" userId="16322be0-50ef-46ff-b0c0-d304bc10d5d2" providerId="ADAL" clId="{E6D12E1F-DF63-450C-A9ED-E72C5F6C045B}" dt="2025-11-19T15:14:29.962" v="187" actId="14100"/>
          <ac:spMkLst>
            <pc:docMk/>
            <pc:sldMk cId="3105629348" sldId="861"/>
            <ac:spMk id="19" creationId="{600B25D9-33AD-C8A1-611A-008256E5DB84}"/>
          </ac:spMkLst>
        </pc:spChg>
      </pc:sldChg>
      <pc:sldChg chg="modSp mod">
        <pc:chgData name="Hazell, Danielle" userId="16322be0-50ef-46ff-b0c0-d304bc10d5d2" providerId="ADAL" clId="{E6D12E1F-DF63-450C-A9ED-E72C5F6C045B}" dt="2025-11-19T15:16:04.394" v="201" actId="14100"/>
        <pc:sldMkLst>
          <pc:docMk/>
          <pc:sldMk cId="653266784" sldId="863"/>
        </pc:sldMkLst>
        <pc:spChg chg="mod">
          <ac:chgData name="Hazell, Danielle" userId="16322be0-50ef-46ff-b0c0-d304bc10d5d2" providerId="ADAL" clId="{E6D12E1F-DF63-450C-A9ED-E72C5F6C045B}" dt="2025-11-19T15:16:04.394" v="201" actId="14100"/>
          <ac:spMkLst>
            <pc:docMk/>
            <pc:sldMk cId="653266784" sldId="863"/>
            <ac:spMk id="16" creationId="{0C0326A0-C836-DB80-7303-2C30F4DE79F6}"/>
          </ac:spMkLst>
        </pc:spChg>
      </pc:sldChg>
      <pc:sldChg chg="modSp mod">
        <pc:chgData name="Hazell, Danielle" userId="16322be0-50ef-46ff-b0c0-d304bc10d5d2" providerId="ADAL" clId="{E6D12E1F-DF63-450C-A9ED-E72C5F6C045B}" dt="2025-11-19T15:16:25.126" v="204" actId="14100"/>
        <pc:sldMkLst>
          <pc:docMk/>
          <pc:sldMk cId="4239391178" sldId="864"/>
        </pc:sldMkLst>
        <pc:spChg chg="mod">
          <ac:chgData name="Hazell, Danielle" userId="16322be0-50ef-46ff-b0c0-d304bc10d5d2" providerId="ADAL" clId="{E6D12E1F-DF63-450C-A9ED-E72C5F6C045B}" dt="2025-11-19T15:16:22.414" v="203" actId="14100"/>
          <ac:spMkLst>
            <pc:docMk/>
            <pc:sldMk cId="4239391178" sldId="864"/>
            <ac:spMk id="19" creationId="{01710393-39D6-3CD1-DC6F-F815F32C10FD}"/>
          </ac:spMkLst>
        </pc:spChg>
        <pc:spChg chg="mod">
          <ac:chgData name="Hazell, Danielle" userId="16322be0-50ef-46ff-b0c0-d304bc10d5d2" providerId="ADAL" clId="{E6D12E1F-DF63-450C-A9ED-E72C5F6C045B}" dt="2025-11-19T15:16:25.126" v="204" actId="14100"/>
          <ac:spMkLst>
            <pc:docMk/>
            <pc:sldMk cId="4239391178" sldId="864"/>
            <ac:spMk id="20" creationId="{993AE769-2037-2E5E-31BD-82AD362C898C}"/>
          </ac:spMkLst>
        </pc:spChg>
      </pc:sldChg>
      <pc:sldChg chg="modSp mod">
        <pc:chgData name="Hazell, Danielle" userId="16322be0-50ef-46ff-b0c0-d304bc10d5d2" providerId="ADAL" clId="{E6D12E1F-DF63-450C-A9ED-E72C5F6C045B}" dt="2025-11-19T15:16:57.176" v="211" actId="20577"/>
        <pc:sldMkLst>
          <pc:docMk/>
          <pc:sldMk cId="2672370017" sldId="865"/>
        </pc:sldMkLst>
        <pc:spChg chg="mod">
          <ac:chgData name="Hazell, Danielle" userId="16322be0-50ef-46ff-b0c0-d304bc10d5d2" providerId="ADAL" clId="{E6D12E1F-DF63-450C-A9ED-E72C5F6C045B}" dt="2025-11-19T15:16:57.176" v="211" actId="20577"/>
          <ac:spMkLst>
            <pc:docMk/>
            <pc:sldMk cId="2672370017" sldId="865"/>
            <ac:spMk id="12" creationId="{407AA9DA-A25E-7D15-2CD9-7082130A8111}"/>
          </ac:spMkLst>
        </pc:spChg>
      </pc:sldChg>
      <pc:sldChg chg="modSp mod">
        <pc:chgData name="Hazell, Danielle" userId="16322be0-50ef-46ff-b0c0-d304bc10d5d2" providerId="ADAL" clId="{E6D12E1F-DF63-450C-A9ED-E72C5F6C045B}" dt="2025-11-19T15:18:34.557" v="232" actId="14100"/>
        <pc:sldMkLst>
          <pc:docMk/>
          <pc:sldMk cId="544871212" sldId="866"/>
        </pc:sldMkLst>
        <pc:spChg chg="mod">
          <ac:chgData name="Hazell, Danielle" userId="16322be0-50ef-46ff-b0c0-d304bc10d5d2" providerId="ADAL" clId="{E6D12E1F-DF63-450C-A9ED-E72C5F6C045B}" dt="2025-11-19T15:18:23.851" v="229" actId="14100"/>
          <ac:spMkLst>
            <pc:docMk/>
            <pc:sldMk cId="544871212" sldId="866"/>
            <ac:spMk id="12" creationId="{A4440FD7-0BBA-6356-17EF-3F46E07D8148}"/>
          </ac:spMkLst>
        </pc:spChg>
        <pc:spChg chg="mod">
          <ac:chgData name="Hazell, Danielle" userId="16322be0-50ef-46ff-b0c0-d304bc10d5d2" providerId="ADAL" clId="{E6D12E1F-DF63-450C-A9ED-E72C5F6C045B}" dt="2025-11-19T15:18:28.310" v="230" actId="14100"/>
          <ac:spMkLst>
            <pc:docMk/>
            <pc:sldMk cId="544871212" sldId="866"/>
            <ac:spMk id="13" creationId="{A383BB77-7E1A-C3BE-05ED-68165ECD9514}"/>
          </ac:spMkLst>
        </pc:spChg>
        <pc:spChg chg="mod">
          <ac:chgData name="Hazell, Danielle" userId="16322be0-50ef-46ff-b0c0-d304bc10d5d2" providerId="ADAL" clId="{E6D12E1F-DF63-450C-A9ED-E72C5F6C045B}" dt="2025-11-19T15:18:34.557" v="232" actId="14100"/>
          <ac:spMkLst>
            <pc:docMk/>
            <pc:sldMk cId="544871212" sldId="866"/>
            <ac:spMk id="14" creationId="{28E15FB0-7407-97A3-4665-F23053A92F8E}"/>
          </ac:spMkLst>
        </pc:spChg>
      </pc:sldChg>
      <pc:sldChg chg="modSp mod">
        <pc:chgData name="Hazell, Danielle" userId="16322be0-50ef-46ff-b0c0-d304bc10d5d2" providerId="ADAL" clId="{E6D12E1F-DF63-450C-A9ED-E72C5F6C045B}" dt="2025-11-19T15:19:10.719" v="237" actId="33524"/>
        <pc:sldMkLst>
          <pc:docMk/>
          <pc:sldMk cId="3823129472" sldId="867"/>
        </pc:sldMkLst>
        <pc:spChg chg="mod">
          <ac:chgData name="Hazell, Danielle" userId="16322be0-50ef-46ff-b0c0-d304bc10d5d2" providerId="ADAL" clId="{E6D12E1F-DF63-450C-A9ED-E72C5F6C045B}" dt="2025-11-19T15:19:03.651" v="235" actId="14100"/>
          <ac:spMkLst>
            <pc:docMk/>
            <pc:sldMk cId="3823129472" sldId="867"/>
            <ac:spMk id="15" creationId="{71F99231-D385-B02E-D576-AD0201E742D6}"/>
          </ac:spMkLst>
        </pc:spChg>
        <pc:spChg chg="mod">
          <ac:chgData name="Hazell, Danielle" userId="16322be0-50ef-46ff-b0c0-d304bc10d5d2" providerId="ADAL" clId="{E6D12E1F-DF63-450C-A9ED-E72C5F6C045B}" dt="2025-11-19T15:19:10.719" v="237" actId="33524"/>
          <ac:spMkLst>
            <pc:docMk/>
            <pc:sldMk cId="3823129472" sldId="867"/>
            <ac:spMk id="16" creationId="{84D7852F-000F-305D-5040-004F6742A7BF}"/>
          </ac:spMkLst>
        </pc:spChg>
      </pc:sldChg>
      <pc:sldChg chg="modSp mod">
        <pc:chgData name="Hazell, Danielle" userId="16322be0-50ef-46ff-b0c0-d304bc10d5d2" providerId="ADAL" clId="{E6D12E1F-DF63-450C-A9ED-E72C5F6C045B}" dt="2025-11-19T15:20:03.567" v="244" actId="14100"/>
        <pc:sldMkLst>
          <pc:docMk/>
          <pc:sldMk cId="394694314" sldId="870"/>
        </pc:sldMkLst>
        <pc:spChg chg="mod">
          <ac:chgData name="Hazell, Danielle" userId="16322be0-50ef-46ff-b0c0-d304bc10d5d2" providerId="ADAL" clId="{E6D12E1F-DF63-450C-A9ED-E72C5F6C045B}" dt="2025-11-19T15:20:03.567" v="244" actId="14100"/>
          <ac:spMkLst>
            <pc:docMk/>
            <pc:sldMk cId="394694314" sldId="870"/>
            <ac:spMk id="12" creationId="{DE80790B-1E10-67A2-D77D-2641429D1D98}"/>
          </ac:spMkLst>
        </pc:spChg>
      </pc:sldChg>
      <pc:sldChg chg="modSp mod">
        <pc:chgData name="Hazell, Danielle" userId="16322be0-50ef-46ff-b0c0-d304bc10d5d2" providerId="ADAL" clId="{E6D12E1F-DF63-450C-A9ED-E72C5F6C045B}" dt="2025-11-19T15:20:57.024" v="251" actId="14100"/>
        <pc:sldMkLst>
          <pc:docMk/>
          <pc:sldMk cId="697469141" sldId="871"/>
        </pc:sldMkLst>
        <pc:spChg chg="mod">
          <ac:chgData name="Hazell, Danielle" userId="16322be0-50ef-46ff-b0c0-d304bc10d5d2" providerId="ADAL" clId="{E6D12E1F-DF63-450C-A9ED-E72C5F6C045B}" dt="2025-11-19T15:20:57.024" v="251" actId="14100"/>
          <ac:spMkLst>
            <pc:docMk/>
            <pc:sldMk cId="697469141" sldId="871"/>
            <ac:spMk id="12" creationId="{6406A61D-615C-E674-482A-3AD03C91B763}"/>
          </ac:spMkLst>
        </pc:spChg>
      </pc:sldChg>
      <pc:sldChg chg="modSp mod">
        <pc:chgData name="Hazell, Danielle" userId="16322be0-50ef-46ff-b0c0-d304bc10d5d2" providerId="ADAL" clId="{E6D12E1F-DF63-450C-A9ED-E72C5F6C045B}" dt="2025-11-19T15:21:25.488" v="256" actId="6549"/>
        <pc:sldMkLst>
          <pc:docMk/>
          <pc:sldMk cId="1870291357" sldId="872"/>
        </pc:sldMkLst>
        <pc:spChg chg="mod">
          <ac:chgData name="Hazell, Danielle" userId="16322be0-50ef-46ff-b0c0-d304bc10d5d2" providerId="ADAL" clId="{E6D12E1F-DF63-450C-A9ED-E72C5F6C045B}" dt="2025-11-19T15:21:25.488" v="256" actId="6549"/>
          <ac:spMkLst>
            <pc:docMk/>
            <pc:sldMk cId="1870291357" sldId="872"/>
            <ac:spMk id="4" creationId="{27EC4B7F-5FB7-C3BB-ECB1-63CE70AFE165}"/>
          </ac:spMkLst>
        </pc:spChg>
      </pc:sldChg>
      <pc:sldChg chg="modSp mod">
        <pc:chgData name="Hazell, Danielle" userId="16322be0-50ef-46ff-b0c0-d304bc10d5d2" providerId="ADAL" clId="{E6D12E1F-DF63-450C-A9ED-E72C5F6C045B}" dt="2025-11-19T15:11:32.727" v="156" actId="14100"/>
        <pc:sldMkLst>
          <pc:docMk/>
          <pc:sldMk cId="2357180109" sldId="875"/>
        </pc:sldMkLst>
        <pc:spChg chg="mod">
          <ac:chgData name="Hazell, Danielle" userId="16322be0-50ef-46ff-b0c0-d304bc10d5d2" providerId="ADAL" clId="{E6D12E1F-DF63-450C-A9ED-E72C5F6C045B}" dt="2025-11-19T15:11:30.431" v="155" actId="14100"/>
          <ac:spMkLst>
            <pc:docMk/>
            <pc:sldMk cId="2357180109" sldId="875"/>
            <ac:spMk id="21" creationId="{00000000-0000-0000-0000-000000000000}"/>
          </ac:spMkLst>
        </pc:spChg>
        <pc:spChg chg="mod">
          <ac:chgData name="Hazell, Danielle" userId="16322be0-50ef-46ff-b0c0-d304bc10d5d2" providerId="ADAL" clId="{E6D12E1F-DF63-450C-A9ED-E72C5F6C045B}" dt="2025-11-19T15:11:32.727" v="156" actId="14100"/>
          <ac:spMkLst>
            <pc:docMk/>
            <pc:sldMk cId="2357180109" sldId="875"/>
            <ac:spMk id="22" creationId="{00000000-0000-0000-0000-000000000000}"/>
          </ac:spMkLst>
        </pc:spChg>
      </pc:sldChg>
      <pc:sldChg chg="modSp mod">
        <pc:chgData name="Hazell, Danielle" userId="16322be0-50ef-46ff-b0c0-d304bc10d5d2" providerId="ADAL" clId="{E6D12E1F-DF63-450C-A9ED-E72C5F6C045B}" dt="2025-11-19T15:00:42.677" v="33" actId="20577"/>
        <pc:sldMkLst>
          <pc:docMk/>
          <pc:sldMk cId="2310586206" sldId="876"/>
        </pc:sldMkLst>
        <pc:spChg chg="mod">
          <ac:chgData name="Hazell, Danielle" userId="16322be0-50ef-46ff-b0c0-d304bc10d5d2" providerId="ADAL" clId="{E6D12E1F-DF63-450C-A9ED-E72C5F6C045B}" dt="2025-11-19T15:00:42.677" v="33" actId="20577"/>
          <ac:spMkLst>
            <pc:docMk/>
            <pc:sldMk cId="2310586206" sldId="876"/>
            <ac:spMk id="5" creationId="{D087A11F-A4E4-13EC-52A2-2E6228A40E04}"/>
          </ac:spMkLst>
        </pc:spChg>
        <pc:spChg chg="mod">
          <ac:chgData name="Hazell, Danielle" userId="16322be0-50ef-46ff-b0c0-d304bc10d5d2" providerId="ADAL" clId="{E6D12E1F-DF63-450C-A9ED-E72C5F6C045B}" dt="2025-11-19T15:00:40.843" v="32" actId="20577"/>
          <ac:spMkLst>
            <pc:docMk/>
            <pc:sldMk cId="2310586206" sldId="876"/>
            <ac:spMk id="8" creationId="{B5F0C701-B3E3-7D3D-4879-0FA927835218}"/>
          </ac:spMkLst>
        </pc:spChg>
        <pc:spChg chg="mod">
          <ac:chgData name="Hazell, Danielle" userId="16322be0-50ef-46ff-b0c0-d304bc10d5d2" providerId="ADAL" clId="{E6D12E1F-DF63-450C-A9ED-E72C5F6C045B}" dt="2025-11-19T15:00:38.598" v="31" actId="20577"/>
          <ac:spMkLst>
            <pc:docMk/>
            <pc:sldMk cId="2310586206" sldId="876"/>
            <ac:spMk id="11" creationId="{873C141D-9C08-3654-92B9-E3974600133A}"/>
          </ac:spMkLst>
        </pc:spChg>
      </pc:sldChg>
      <pc:sldChg chg="modSp mod">
        <pc:chgData name="Hazell, Danielle" userId="16322be0-50ef-46ff-b0c0-d304bc10d5d2" providerId="ADAL" clId="{E6D12E1F-DF63-450C-A9ED-E72C5F6C045B}" dt="2025-11-19T15:01:06.600" v="37" actId="20577"/>
        <pc:sldMkLst>
          <pc:docMk/>
          <pc:sldMk cId="2462359985" sldId="877"/>
        </pc:sldMkLst>
        <pc:spChg chg="mod">
          <ac:chgData name="Hazell, Danielle" userId="16322be0-50ef-46ff-b0c0-d304bc10d5d2" providerId="ADAL" clId="{E6D12E1F-DF63-450C-A9ED-E72C5F6C045B}" dt="2025-11-19T15:00:53.109" v="34" actId="1076"/>
          <ac:spMkLst>
            <pc:docMk/>
            <pc:sldMk cId="2462359985" sldId="877"/>
            <ac:spMk id="5" creationId="{DF91908B-3A04-B972-D37C-1B0EA30905F3}"/>
          </ac:spMkLst>
        </pc:spChg>
        <pc:spChg chg="mod">
          <ac:chgData name="Hazell, Danielle" userId="16322be0-50ef-46ff-b0c0-d304bc10d5d2" providerId="ADAL" clId="{E6D12E1F-DF63-450C-A9ED-E72C5F6C045B}" dt="2025-11-19T15:01:06.600" v="37" actId="20577"/>
          <ac:spMkLst>
            <pc:docMk/>
            <pc:sldMk cId="2462359985" sldId="877"/>
            <ac:spMk id="8" creationId="{6306B56C-37AD-908B-269B-383F225CAD94}"/>
          </ac:spMkLst>
        </pc:spChg>
        <pc:spChg chg="mod">
          <ac:chgData name="Hazell, Danielle" userId="16322be0-50ef-46ff-b0c0-d304bc10d5d2" providerId="ADAL" clId="{E6D12E1F-DF63-450C-A9ED-E72C5F6C045B}" dt="2025-11-19T15:00:59.085" v="36" actId="1076"/>
          <ac:spMkLst>
            <pc:docMk/>
            <pc:sldMk cId="2462359985" sldId="877"/>
            <ac:spMk id="11" creationId="{A13A2A78-32A2-BADA-129F-D01748B286DF}"/>
          </ac:spMkLst>
        </pc:spChg>
      </pc:sldChg>
      <pc:sldChg chg="modSp mod">
        <pc:chgData name="Hazell, Danielle" userId="16322be0-50ef-46ff-b0c0-d304bc10d5d2" providerId="ADAL" clId="{E6D12E1F-DF63-450C-A9ED-E72C5F6C045B}" dt="2025-11-19T15:01:28.873" v="46" actId="20577"/>
        <pc:sldMkLst>
          <pc:docMk/>
          <pc:sldMk cId="3411745246" sldId="879"/>
        </pc:sldMkLst>
        <pc:spChg chg="mod">
          <ac:chgData name="Hazell, Danielle" userId="16322be0-50ef-46ff-b0c0-d304bc10d5d2" providerId="ADAL" clId="{E6D12E1F-DF63-450C-A9ED-E72C5F6C045B}" dt="2025-11-19T15:01:22.520" v="39" actId="20577"/>
          <ac:spMkLst>
            <pc:docMk/>
            <pc:sldMk cId="3411745246" sldId="879"/>
            <ac:spMk id="7" creationId="{AB893A67-E26B-E0E6-041A-A0943EAA0541}"/>
          </ac:spMkLst>
        </pc:spChg>
        <pc:spChg chg="mod">
          <ac:chgData name="Hazell, Danielle" userId="16322be0-50ef-46ff-b0c0-d304bc10d5d2" providerId="ADAL" clId="{E6D12E1F-DF63-450C-A9ED-E72C5F6C045B}" dt="2025-11-19T15:01:23.081" v="40" actId="20577"/>
          <ac:spMkLst>
            <pc:docMk/>
            <pc:sldMk cId="3411745246" sldId="879"/>
            <ac:spMk id="8" creationId="{E1683989-7F93-4E58-1DFF-D5722BD116DF}"/>
          </ac:spMkLst>
        </pc:spChg>
        <pc:spChg chg="mod">
          <ac:chgData name="Hazell, Danielle" userId="16322be0-50ef-46ff-b0c0-d304bc10d5d2" providerId="ADAL" clId="{E6D12E1F-DF63-450C-A9ED-E72C5F6C045B}" dt="2025-11-19T15:01:24.136" v="41" actId="20577"/>
          <ac:spMkLst>
            <pc:docMk/>
            <pc:sldMk cId="3411745246" sldId="879"/>
            <ac:spMk id="9" creationId="{045B9CF4-8CC1-B26E-1B49-99930ABEF4F6}"/>
          </ac:spMkLst>
        </pc:spChg>
        <pc:spChg chg="mod">
          <ac:chgData name="Hazell, Danielle" userId="16322be0-50ef-46ff-b0c0-d304bc10d5d2" providerId="ADAL" clId="{E6D12E1F-DF63-450C-A9ED-E72C5F6C045B}" dt="2025-11-19T15:01:24.786" v="42" actId="20577"/>
          <ac:spMkLst>
            <pc:docMk/>
            <pc:sldMk cId="3411745246" sldId="879"/>
            <ac:spMk id="10" creationId="{6FE529E1-5E12-9AC4-CA08-A24BD06FA1AC}"/>
          </ac:spMkLst>
        </pc:spChg>
        <pc:spChg chg="mod">
          <ac:chgData name="Hazell, Danielle" userId="16322be0-50ef-46ff-b0c0-d304bc10d5d2" providerId="ADAL" clId="{E6D12E1F-DF63-450C-A9ED-E72C5F6C045B}" dt="2025-11-19T15:01:25.893" v="43" actId="20577"/>
          <ac:spMkLst>
            <pc:docMk/>
            <pc:sldMk cId="3411745246" sldId="879"/>
            <ac:spMk id="12" creationId="{2ABC67F9-C32B-DEF1-A582-6D086D6B8931}"/>
          </ac:spMkLst>
        </pc:spChg>
        <pc:spChg chg="mod">
          <ac:chgData name="Hazell, Danielle" userId="16322be0-50ef-46ff-b0c0-d304bc10d5d2" providerId="ADAL" clId="{E6D12E1F-DF63-450C-A9ED-E72C5F6C045B}" dt="2025-11-19T15:01:26.704" v="44" actId="20577"/>
          <ac:spMkLst>
            <pc:docMk/>
            <pc:sldMk cId="3411745246" sldId="879"/>
            <ac:spMk id="13" creationId="{6D683B7D-4C4C-23A7-6186-69DD290D8CAE}"/>
          </ac:spMkLst>
        </pc:spChg>
        <pc:spChg chg="mod">
          <ac:chgData name="Hazell, Danielle" userId="16322be0-50ef-46ff-b0c0-d304bc10d5d2" providerId="ADAL" clId="{E6D12E1F-DF63-450C-A9ED-E72C5F6C045B}" dt="2025-11-19T15:01:27.849" v="45" actId="20577"/>
          <ac:spMkLst>
            <pc:docMk/>
            <pc:sldMk cId="3411745246" sldId="879"/>
            <ac:spMk id="14" creationId="{34195E9D-C87F-4E8C-1607-0F496C8BCAE9}"/>
          </ac:spMkLst>
        </pc:spChg>
        <pc:spChg chg="mod">
          <ac:chgData name="Hazell, Danielle" userId="16322be0-50ef-46ff-b0c0-d304bc10d5d2" providerId="ADAL" clId="{E6D12E1F-DF63-450C-A9ED-E72C5F6C045B}" dt="2025-11-19T15:01:28.873" v="46" actId="20577"/>
          <ac:spMkLst>
            <pc:docMk/>
            <pc:sldMk cId="3411745246" sldId="879"/>
            <ac:spMk id="15" creationId="{C5D854E6-6594-7B45-3C42-AE6210018E3E}"/>
          </ac:spMkLst>
        </pc:spChg>
      </pc:sldChg>
      <pc:sldChg chg="modSp mod">
        <pc:chgData name="Hazell, Danielle" userId="16322be0-50ef-46ff-b0c0-d304bc10d5d2" providerId="ADAL" clId="{E6D12E1F-DF63-450C-A9ED-E72C5F6C045B}" dt="2025-11-19T15:09:45.375" v="133" actId="20577"/>
        <pc:sldMkLst>
          <pc:docMk/>
          <pc:sldMk cId="1049223178" sldId="881"/>
        </pc:sldMkLst>
        <pc:spChg chg="mod">
          <ac:chgData name="Hazell, Danielle" userId="16322be0-50ef-46ff-b0c0-d304bc10d5d2" providerId="ADAL" clId="{E6D12E1F-DF63-450C-A9ED-E72C5F6C045B}" dt="2025-11-19T15:09:22.914" v="129" actId="1076"/>
          <ac:spMkLst>
            <pc:docMk/>
            <pc:sldMk cId="1049223178" sldId="881"/>
            <ac:spMk id="2" creationId="{55B75111-BD49-CFA9-CD37-E396CC70A806}"/>
          </ac:spMkLst>
        </pc:spChg>
        <pc:spChg chg="mod">
          <ac:chgData name="Hazell, Danielle" userId="16322be0-50ef-46ff-b0c0-d304bc10d5d2" providerId="ADAL" clId="{E6D12E1F-DF63-450C-A9ED-E72C5F6C045B}" dt="2025-11-19T15:09:35.152" v="130" actId="1076"/>
          <ac:spMkLst>
            <pc:docMk/>
            <pc:sldMk cId="1049223178" sldId="881"/>
            <ac:spMk id="9" creationId="{64691011-1F9B-C401-629C-13E3BE7283F3}"/>
          </ac:spMkLst>
        </pc:spChg>
        <pc:spChg chg="mod">
          <ac:chgData name="Hazell, Danielle" userId="16322be0-50ef-46ff-b0c0-d304bc10d5d2" providerId="ADAL" clId="{E6D12E1F-DF63-450C-A9ED-E72C5F6C045B}" dt="2025-11-19T15:09:35.152" v="130" actId="1076"/>
          <ac:spMkLst>
            <pc:docMk/>
            <pc:sldMk cId="1049223178" sldId="881"/>
            <ac:spMk id="19" creationId="{E4C04DD8-1105-3CB7-4E4B-91788EF96E78}"/>
          </ac:spMkLst>
        </pc:spChg>
        <pc:spChg chg="mod">
          <ac:chgData name="Hazell, Danielle" userId="16322be0-50ef-46ff-b0c0-d304bc10d5d2" providerId="ADAL" clId="{E6D12E1F-DF63-450C-A9ED-E72C5F6C045B}" dt="2025-11-19T15:09:35.152" v="130" actId="1076"/>
          <ac:spMkLst>
            <pc:docMk/>
            <pc:sldMk cId="1049223178" sldId="881"/>
            <ac:spMk id="20" creationId="{D7B3E4C8-3001-415E-4294-8AF1BBB92DBF}"/>
          </ac:spMkLst>
        </pc:spChg>
        <pc:spChg chg="mod">
          <ac:chgData name="Hazell, Danielle" userId="16322be0-50ef-46ff-b0c0-d304bc10d5d2" providerId="ADAL" clId="{E6D12E1F-DF63-450C-A9ED-E72C5F6C045B}" dt="2025-11-19T15:09:35.152" v="130" actId="1076"/>
          <ac:spMkLst>
            <pc:docMk/>
            <pc:sldMk cId="1049223178" sldId="881"/>
            <ac:spMk id="21" creationId="{0F2D2C4D-68D3-99B6-66E5-97F663D1BAF6}"/>
          </ac:spMkLst>
        </pc:spChg>
        <pc:spChg chg="mod">
          <ac:chgData name="Hazell, Danielle" userId="16322be0-50ef-46ff-b0c0-d304bc10d5d2" providerId="ADAL" clId="{E6D12E1F-DF63-450C-A9ED-E72C5F6C045B}" dt="2025-11-19T15:09:35.152" v="130" actId="1076"/>
          <ac:spMkLst>
            <pc:docMk/>
            <pc:sldMk cId="1049223178" sldId="881"/>
            <ac:spMk id="22" creationId="{A24AD495-2891-B484-04D2-7CB3A103373C}"/>
          </ac:spMkLst>
        </pc:spChg>
        <pc:spChg chg="mod">
          <ac:chgData name="Hazell, Danielle" userId="16322be0-50ef-46ff-b0c0-d304bc10d5d2" providerId="ADAL" clId="{E6D12E1F-DF63-450C-A9ED-E72C5F6C045B}" dt="2025-11-19T15:09:35.152" v="130" actId="1076"/>
          <ac:spMkLst>
            <pc:docMk/>
            <pc:sldMk cId="1049223178" sldId="881"/>
            <ac:spMk id="23" creationId="{219800FE-D097-8D59-D451-A428F00B2EEF}"/>
          </ac:spMkLst>
        </pc:spChg>
        <pc:spChg chg="mod">
          <ac:chgData name="Hazell, Danielle" userId="16322be0-50ef-46ff-b0c0-d304bc10d5d2" providerId="ADAL" clId="{E6D12E1F-DF63-450C-A9ED-E72C5F6C045B}" dt="2025-11-19T15:09:35.152" v="130" actId="1076"/>
          <ac:spMkLst>
            <pc:docMk/>
            <pc:sldMk cId="1049223178" sldId="881"/>
            <ac:spMk id="27" creationId="{65388521-7889-4CEC-A3ED-833967794651}"/>
          </ac:spMkLst>
        </pc:spChg>
        <pc:spChg chg="mod">
          <ac:chgData name="Hazell, Danielle" userId="16322be0-50ef-46ff-b0c0-d304bc10d5d2" providerId="ADAL" clId="{E6D12E1F-DF63-450C-A9ED-E72C5F6C045B}" dt="2025-11-19T15:09:45.375" v="133" actId="20577"/>
          <ac:spMkLst>
            <pc:docMk/>
            <pc:sldMk cId="1049223178" sldId="881"/>
            <ac:spMk id="28" creationId="{EBDAF965-919F-EF24-293C-13B96DDE4ACA}"/>
          </ac:spMkLst>
        </pc:spChg>
        <pc:spChg chg="mod">
          <ac:chgData name="Hazell, Danielle" userId="16322be0-50ef-46ff-b0c0-d304bc10d5d2" providerId="ADAL" clId="{E6D12E1F-DF63-450C-A9ED-E72C5F6C045B}" dt="2025-11-19T15:09:35.152" v="130" actId="1076"/>
          <ac:spMkLst>
            <pc:docMk/>
            <pc:sldMk cId="1049223178" sldId="881"/>
            <ac:spMk id="29" creationId="{B9BAFDCB-7955-EDEE-6C6A-51D32D68CCBC}"/>
          </ac:spMkLst>
        </pc:spChg>
        <pc:spChg chg="mod">
          <ac:chgData name="Hazell, Danielle" userId="16322be0-50ef-46ff-b0c0-d304bc10d5d2" providerId="ADAL" clId="{E6D12E1F-DF63-450C-A9ED-E72C5F6C045B}" dt="2025-11-19T15:09:35.152" v="130" actId="1076"/>
          <ac:spMkLst>
            <pc:docMk/>
            <pc:sldMk cId="1049223178" sldId="881"/>
            <ac:spMk id="30" creationId="{CDFE27B3-C50E-C16A-0E75-F77065463075}"/>
          </ac:spMkLst>
        </pc:spChg>
      </pc:sldChg>
      <pc:sldChg chg="modSp mod">
        <pc:chgData name="Hazell, Danielle" userId="16322be0-50ef-46ff-b0c0-d304bc10d5d2" providerId="ADAL" clId="{E6D12E1F-DF63-450C-A9ED-E72C5F6C045B}" dt="2025-11-19T15:15:07.281" v="195" actId="14100"/>
        <pc:sldMkLst>
          <pc:docMk/>
          <pc:sldMk cId="3324830242" sldId="882"/>
        </pc:sldMkLst>
        <pc:spChg chg="mod">
          <ac:chgData name="Hazell, Danielle" userId="16322be0-50ef-46ff-b0c0-d304bc10d5d2" providerId="ADAL" clId="{E6D12E1F-DF63-450C-A9ED-E72C5F6C045B}" dt="2025-11-19T15:14:59.712" v="193" actId="14100"/>
          <ac:spMkLst>
            <pc:docMk/>
            <pc:sldMk cId="3324830242" sldId="882"/>
            <ac:spMk id="10" creationId="{1C3D5134-A372-4421-4E59-0589640D4F30}"/>
          </ac:spMkLst>
        </pc:spChg>
        <pc:spChg chg="mod">
          <ac:chgData name="Hazell, Danielle" userId="16322be0-50ef-46ff-b0c0-d304bc10d5d2" providerId="ADAL" clId="{E6D12E1F-DF63-450C-A9ED-E72C5F6C045B}" dt="2025-11-19T15:15:03.321" v="194" actId="14100"/>
          <ac:spMkLst>
            <pc:docMk/>
            <pc:sldMk cId="3324830242" sldId="882"/>
            <ac:spMk id="11" creationId="{4609FD1E-FDD6-0C99-6180-873EFDC95606}"/>
          </ac:spMkLst>
        </pc:spChg>
        <pc:spChg chg="mod">
          <ac:chgData name="Hazell, Danielle" userId="16322be0-50ef-46ff-b0c0-d304bc10d5d2" providerId="ADAL" clId="{E6D12E1F-DF63-450C-A9ED-E72C5F6C045B}" dt="2025-11-19T15:15:07.281" v="195" actId="14100"/>
          <ac:spMkLst>
            <pc:docMk/>
            <pc:sldMk cId="3324830242" sldId="882"/>
            <ac:spMk id="12" creationId="{1E48B2ED-D9D3-8C96-2274-72912DCDB7B6}"/>
          </ac:spMkLst>
        </pc:spChg>
      </pc:sldChg>
      <pc:sldChg chg="modSp mod">
        <pc:chgData name="Hazell, Danielle" userId="16322be0-50ef-46ff-b0c0-d304bc10d5d2" providerId="ADAL" clId="{E6D12E1F-DF63-450C-A9ED-E72C5F6C045B}" dt="2025-11-19T15:21:20.475" v="255" actId="6549"/>
        <pc:sldMkLst>
          <pc:docMk/>
          <pc:sldMk cId="360310087" sldId="883"/>
        </pc:sldMkLst>
        <pc:spChg chg="mod">
          <ac:chgData name="Hazell, Danielle" userId="16322be0-50ef-46ff-b0c0-d304bc10d5d2" providerId="ADAL" clId="{E6D12E1F-DF63-450C-A9ED-E72C5F6C045B}" dt="2025-11-19T15:21:20.475" v="255" actId="6549"/>
          <ac:spMkLst>
            <pc:docMk/>
            <pc:sldMk cId="360310087" sldId="883"/>
            <ac:spMk id="10" creationId="{13AE50F2-4ABC-A1C4-DC0C-AC2EFB1975C6}"/>
          </ac:spMkLst>
        </pc:spChg>
      </pc:sldChg>
      <pc:sldChg chg="modSp mod">
        <pc:chgData name="Hazell, Danielle" userId="16322be0-50ef-46ff-b0c0-d304bc10d5d2" providerId="ADAL" clId="{E6D12E1F-DF63-450C-A9ED-E72C5F6C045B}" dt="2025-11-19T15:21:36.096" v="259" actId="1076"/>
        <pc:sldMkLst>
          <pc:docMk/>
          <pc:sldMk cId="1632407245" sldId="884"/>
        </pc:sldMkLst>
        <pc:spChg chg="mod">
          <ac:chgData name="Hazell, Danielle" userId="16322be0-50ef-46ff-b0c0-d304bc10d5d2" providerId="ADAL" clId="{E6D12E1F-DF63-450C-A9ED-E72C5F6C045B}" dt="2025-11-19T15:21:36.096" v="259" actId="1076"/>
          <ac:spMkLst>
            <pc:docMk/>
            <pc:sldMk cId="1632407245" sldId="884"/>
            <ac:spMk id="4" creationId="{97DA1D65-E669-486C-DCF5-AE3160FA48C8}"/>
          </ac:spMkLst>
        </pc:spChg>
      </pc:sldChg>
      <pc:sldMasterChg chg="addSp delSp modSp mod">
        <pc:chgData name="Hazell, Danielle" userId="16322be0-50ef-46ff-b0c0-d304bc10d5d2" providerId="ADAL" clId="{E6D12E1F-DF63-450C-A9ED-E72C5F6C045B}" dt="2025-11-19T14:58:11.054" v="4"/>
        <pc:sldMasterMkLst>
          <pc:docMk/>
          <pc:sldMasterMk cId="2241271098" sldId="2147483723"/>
        </pc:sldMasterMkLst>
        <pc:spChg chg="add mod">
          <ac:chgData name="Hazell, Danielle" userId="16322be0-50ef-46ff-b0c0-d304bc10d5d2" providerId="ADAL" clId="{E6D12E1F-DF63-450C-A9ED-E72C5F6C045B}" dt="2025-11-19T14:58:11.054" v="4"/>
          <ac:spMkLst>
            <pc:docMk/>
            <pc:sldMasterMk cId="2241271098" sldId="2147483723"/>
            <ac:spMk id="5" creationId="{8AE02E44-1615-E3D8-2B73-B452E92D2633}"/>
          </ac:spMkLst>
        </pc:spChg>
        <pc:picChg chg="add mod">
          <ac:chgData name="Hazell, Danielle" userId="16322be0-50ef-46ff-b0c0-d304bc10d5d2" providerId="ADAL" clId="{E6D12E1F-DF63-450C-A9ED-E72C5F6C045B}" dt="2025-11-19T14:58:11.054" v="4"/>
          <ac:picMkLst>
            <pc:docMk/>
            <pc:sldMasterMk cId="2241271098" sldId="2147483723"/>
            <ac:picMk id="2" creationId="{2EBB1D2E-B912-8B87-CCA8-44A130246717}"/>
          </ac:picMkLst>
        </pc:picChg>
        <pc:picChg chg="add mod">
          <ac:chgData name="Hazell, Danielle" userId="16322be0-50ef-46ff-b0c0-d304bc10d5d2" providerId="ADAL" clId="{E6D12E1F-DF63-450C-A9ED-E72C5F6C045B}" dt="2025-11-19T14:58:11.054" v="4"/>
          <ac:picMkLst>
            <pc:docMk/>
            <pc:sldMasterMk cId="2241271098" sldId="2147483723"/>
            <ac:picMk id="4" creationId="{B017B834-3BF1-04C2-AF55-974177B4D9AC}"/>
          </ac:picMkLst>
        </pc:picChg>
        <pc:picChg chg="add mod">
          <ac:chgData name="Hazell, Danielle" userId="16322be0-50ef-46ff-b0c0-d304bc10d5d2" providerId="ADAL" clId="{E6D12E1F-DF63-450C-A9ED-E72C5F6C045B}" dt="2025-11-19T14:58:11.054" v="4"/>
          <ac:picMkLst>
            <pc:docMk/>
            <pc:sldMasterMk cId="2241271098" sldId="2147483723"/>
            <ac:picMk id="7" creationId="{2DB7B7CF-9467-A326-6756-FC59522663E6}"/>
          </ac:picMkLst>
        </pc:picChg>
      </pc:sldMasterChg>
    </pc:docChg>
  </pc:docChgLst>
  <pc:docChgLst>
    <pc:chgData name="Lee Guthrie" userId="1cb701bb-47c8-4e70-a967-200e600f3e71" providerId="ADAL" clId="{2E3988C0-49EB-4F2D-94F8-5ACA8DBCC780}"/>
    <pc:docChg chg="custSel modSld">
      <pc:chgData name="Lee Guthrie" userId="1cb701bb-47c8-4e70-a967-200e600f3e71" providerId="ADAL" clId="{2E3988C0-49EB-4F2D-94F8-5ACA8DBCC780}" dt="2025-11-14T14:47:10.235" v="51" actId="20577"/>
      <pc:docMkLst>
        <pc:docMk/>
      </pc:docMkLst>
      <pc:sldChg chg="addSp delSp modSp mod modNotesTx">
        <pc:chgData name="Lee Guthrie" userId="1cb701bb-47c8-4e70-a967-200e600f3e71" providerId="ADAL" clId="{2E3988C0-49EB-4F2D-94F8-5ACA8DBCC780}" dt="2025-11-14T14:47:10.235" v="51" actId="20577"/>
        <pc:sldMkLst>
          <pc:docMk/>
          <pc:sldMk cId="3892632790" sldId="878"/>
        </pc:sldMkLst>
        <pc:spChg chg="mod">
          <ac:chgData name="Lee Guthrie" userId="1cb701bb-47c8-4e70-a967-200e600f3e71" providerId="ADAL" clId="{2E3988C0-49EB-4F2D-94F8-5ACA8DBCC780}" dt="2025-11-14T14:46:27.924" v="46" actId="14100"/>
          <ac:spMkLst>
            <pc:docMk/>
            <pc:sldMk cId="3892632790" sldId="878"/>
            <ac:spMk id="16" creationId="{48B00E00-0962-9629-3A0B-DD6BC7C00A17}"/>
          </ac:spMkLst>
        </pc:spChg>
        <pc:picChg chg="add mod">
          <ac:chgData name="Lee Guthrie" userId="1cb701bb-47c8-4e70-a967-200e600f3e71" providerId="ADAL" clId="{2E3988C0-49EB-4F2D-94F8-5ACA8DBCC780}" dt="2025-11-14T14:47:05.272" v="50" actId="1076"/>
          <ac:picMkLst>
            <pc:docMk/>
            <pc:sldMk cId="3892632790" sldId="878"/>
            <ac:picMk id="4" creationId="{350E7D4C-9EC6-689D-FB7C-5B988A16AC03}"/>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300189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ibm.com/think/topics/network-topology"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019175"/>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37FF5B3C-53B5-664F-A361-196110A59AE4}" type="slidenum">
              <a:rPr kumimoji="0" lang="en-US" sz="1200" b="0" i="0" u="none" strike="noStrike" kern="1200" cap="none" spc="0" normalizeH="0" baseline="0" noProof="0" smtClean="0">
                <a:ln>
                  <a:noFill/>
                </a:ln>
                <a:solidFill>
                  <a:srgbClr val="000000"/>
                </a:solidFill>
                <a:effectLst/>
                <a:uLnTx/>
                <a:uFillTx/>
                <a:latin typeface="Arial" pitchFamily="-105" charset="0"/>
                <a:ea typeface="ＭＳ Ｐゴシック" pitchFamily="-105" charset="-128"/>
              </a:rPr>
              <a:pPr marL="0" marR="0" lvl="0" indent="0" algn="r" defTabSz="914400" rtl="0" eaLnBrk="1" fontAlgn="base" latinLnBrk="0" hangingPunct="1">
                <a:lnSpc>
                  <a:spcPct val="100000"/>
                </a:lnSpc>
                <a:spcBef>
                  <a:spcPct val="0"/>
                </a:spcBef>
                <a:spcAft>
                  <a:spcPct val="0"/>
                </a:spcAft>
                <a:buClrTx/>
                <a:buSzTx/>
                <a:buFontTx/>
                <a:buNone/>
                <a:tabLst/>
                <a:defRPr/>
              </a:pPr>
              <a:t>1</a:t>
            </a:fld>
            <a:endParaRPr kumimoji="0" lang="en-US" sz="1200" b="0" i="0" u="none" strike="noStrike" kern="1200" cap="none" spc="0" normalizeH="0" baseline="0" noProof="0">
              <a:ln>
                <a:noFill/>
              </a:ln>
              <a:solidFill>
                <a:srgbClr val="000000"/>
              </a:solidFill>
              <a:effectLst/>
              <a:uLnTx/>
              <a:uFillTx/>
              <a:latin typeface="Arial" pitchFamily="-105" charset="0"/>
              <a:ea typeface="ＭＳ Ｐゴシック" pitchFamily="-105" charset="-128"/>
            </a:endParaRPr>
          </a:p>
        </p:txBody>
      </p:sp>
    </p:spTree>
    <p:extLst>
      <p:ext uri="{BB962C8B-B14F-4D97-AF65-F5344CB8AC3E}">
        <p14:creationId xmlns:p14="http://schemas.microsoft.com/office/powerpoint/2010/main" val="17369371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FC2554-C36E-8D2A-572B-E65D8238B81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2A5D630-08F3-F0AE-B078-BD66B44155C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0DDA45B-DC58-F2BC-2A6F-8477D5C1743A}"/>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8DB35684-D451-ED07-0CE4-F3E05B404B3E}"/>
              </a:ext>
            </a:extLst>
          </p:cNvPr>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40764347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E613FF-E147-D2A1-4786-32490C2C6CB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726BC91-9028-39BA-57ED-A349A6FA1B9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A57E360-CC37-3B2B-3CB3-F97379C0504C}"/>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68E4B1D3-3F7C-B586-E2AA-3428C0B3B329}"/>
              </a:ext>
            </a:extLst>
          </p:cNvPr>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34877066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3F265C-C974-A8D1-D42E-40307261FC0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0F296DE-93B1-89A6-67DA-341C819C21E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AB4BF25-2BA7-12FD-577A-2BF5FA4A647C}"/>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DA4A78AA-E583-647C-5E61-963C46CFB63B}"/>
              </a:ext>
            </a:extLst>
          </p:cNvPr>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37747811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4A78A1-89BA-C392-86B1-BDAD54E1550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6072467-CEC4-5528-3092-9F2AE357214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C73807E-580C-BF41-3DCC-CF3063F507B7}"/>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1E9CFC51-5FB4-1C8A-B3C7-BF3E85A01562}"/>
              </a:ext>
            </a:extLst>
          </p:cNvPr>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41683325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25BD58-C423-72EB-8146-A7E91BECFD5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55CB21D-6CF7-7104-81F0-FEAB4187178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608F40D-30A0-C8DD-D6BF-882BBB254004}"/>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87B8FC12-2874-F6D8-F93A-853058253008}"/>
              </a:ext>
            </a:extLst>
          </p:cNvPr>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387224402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4B8D13-CFCC-D42E-04DC-8B0B22E62CE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7222E22-EB9C-9F17-596B-31D7AD9D8FE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DDAB394-BF06-DB55-2B17-17564D6D50A3}"/>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381F49EF-AAEB-3F29-7ACD-9C298C7FECB7}"/>
              </a:ext>
            </a:extLst>
          </p:cNvPr>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28903660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E6D244-1BAA-A0E9-13C7-D39D2BEEC0A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F35008C-312B-FEB4-CA60-316325AB088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4DA699E-5413-BBFB-022E-21129D45AD7E}"/>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1D6B469C-D3DE-4BD8-85E3-DEED9EA2E48E}"/>
              </a:ext>
            </a:extLst>
          </p:cNvPr>
          <p:cNvSpPr>
            <a:spLocks noGrp="1"/>
          </p:cNvSpPr>
          <p:nvPr>
            <p:ph type="sldNum" sz="quarter" idx="10"/>
          </p:nvPr>
        </p:nvSpPr>
        <p:spPr/>
        <p:txBody>
          <a:bodyPr/>
          <a:lstStyle/>
          <a:p>
            <a:fld id="{F7021451-1387-4CA6-816F-3879F97B5CBC}" type="slidenum">
              <a:rPr lang="en-US"/>
              <a:t>23</a:t>
            </a:fld>
            <a:endParaRPr lang="en-US"/>
          </a:p>
        </p:txBody>
      </p:sp>
    </p:spTree>
    <p:extLst>
      <p:ext uri="{BB962C8B-B14F-4D97-AF65-F5344CB8AC3E}">
        <p14:creationId xmlns:p14="http://schemas.microsoft.com/office/powerpoint/2010/main" val="38018749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5E933A-303D-29D8-EEA8-1B9C16CB2EF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41ED4CB-E1B5-B9DF-43A2-E4486562737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9111113-9D12-314D-5314-581D8BE424AD}"/>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31AC93C3-BA8C-A6A4-9DFC-B516686E3500}"/>
              </a:ext>
            </a:extLst>
          </p:cNvPr>
          <p:cNvSpPr>
            <a:spLocks noGrp="1"/>
          </p:cNvSpPr>
          <p:nvPr>
            <p:ph type="sldNum" sz="quarter" idx="10"/>
          </p:nvPr>
        </p:nvSpPr>
        <p:spPr/>
        <p:txBody>
          <a:bodyPr/>
          <a:lstStyle/>
          <a:p>
            <a:fld id="{F7021451-1387-4CA6-816F-3879F97B5CBC}" type="slidenum">
              <a:rPr lang="en-US"/>
              <a:t>25</a:t>
            </a:fld>
            <a:endParaRPr lang="en-US"/>
          </a:p>
        </p:txBody>
      </p:sp>
    </p:spTree>
    <p:extLst>
      <p:ext uri="{BB962C8B-B14F-4D97-AF65-F5344CB8AC3E}">
        <p14:creationId xmlns:p14="http://schemas.microsoft.com/office/powerpoint/2010/main" val="137287697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26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74C767-2DEA-BCA2-78EB-C322D5CE367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4496442-DE3C-4579-522F-496D60C794B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B60B7CD-76A1-FA5B-F980-5259327CB7A7}"/>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758F5D6E-92AA-0E3F-37FF-E1311659D0B4}"/>
              </a:ext>
            </a:extLst>
          </p:cNvPr>
          <p:cNvSpPr>
            <a:spLocks noGrp="1"/>
          </p:cNvSpPr>
          <p:nvPr>
            <p:ph type="sldNum" sz="quarter" idx="10"/>
          </p:nvPr>
        </p:nvSpPr>
        <p:spPr/>
        <p:txBody>
          <a:bodyPr/>
          <a:lstStyle/>
          <a:p>
            <a:fld id="{F7021451-1387-4CA6-816F-3879F97B5CBC}" type="slidenum">
              <a:rPr lang="en-US"/>
              <a:t>27</a:t>
            </a:fld>
            <a:endParaRPr lang="en-US"/>
          </a:p>
        </p:txBody>
      </p:sp>
    </p:spTree>
    <p:extLst>
      <p:ext uri="{BB962C8B-B14F-4D97-AF65-F5344CB8AC3E}">
        <p14:creationId xmlns:p14="http://schemas.microsoft.com/office/powerpoint/2010/main" val="174906560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28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171B49-F201-9DD4-72F7-C20E91A5E5C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EAAA43C-836B-87A4-D773-3E9D68ADFB5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EDFADA2-4225-06FE-D46B-410DA55897D6}"/>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4E499B96-58E6-0E1C-971C-B7A6F8E46A1F}"/>
              </a:ext>
            </a:extLst>
          </p:cNvPr>
          <p:cNvSpPr>
            <a:spLocks noGrp="1"/>
          </p:cNvSpPr>
          <p:nvPr>
            <p:ph type="sldNum" sz="quarter" idx="10"/>
          </p:nvPr>
        </p:nvSpPr>
        <p:spPr/>
        <p:txBody>
          <a:bodyPr/>
          <a:lstStyle/>
          <a:p>
            <a:fld id="{F7021451-1387-4CA6-816F-3879F97B5CBC}" type="slidenum">
              <a:rPr lang="en-US"/>
              <a:t>29</a:t>
            </a:fld>
            <a:endParaRPr lang="en-US"/>
          </a:p>
        </p:txBody>
      </p:sp>
    </p:spTree>
    <p:extLst>
      <p:ext uri="{BB962C8B-B14F-4D97-AF65-F5344CB8AC3E}">
        <p14:creationId xmlns:p14="http://schemas.microsoft.com/office/powerpoint/2010/main" val="99245040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30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5A56BF-5D72-BEE7-3082-DF2860F9180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DAAD178-24F8-43CC-2CF1-047CCC2FD0C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FA1818C-5992-FA34-F956-206761B450CA}"/>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A6BEE0D6-399A-6E07-2899-67BB3A611068}"/>
              </a:ext>
            </a:extLst>
          </p:cNvPr>
          <p:cNvSpPr>
            <a:spLocks noGrp="1"/>
          </p:cNvSpPr>
          <p:nvPr>
            <p:ph type="sldNum" sz="quarter" idx="10"/>
          </p:nvPr>
        </p:nvSpPr>
        <p:spPr/>
        <p:txBody>
          <a:bodyPr/>
          <a:lstStyle/>
          <a:p>
            <a:fld id="{F7021451-1387-4CA6-816F-3879F97B5CBC}" type="slidenum">
              <a:rPr lang="en-US"/>
              <a:t>31</a:t>
            </a:fld>
            <a:endParaRPr lang="en-US"/>
          </a:p>
        </p:txBody>
      </p:sp>
    </p:spTree>
    <p:extLst>
      <p:ext uri="{BB962C8B-B14F-4D97-AF65-F5344CB8AC3E}">
        <p14:creationId xmlns:p14="http://schemas.microsoft.com/office/powerpoint/2010/main" val="27644136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4C2192-BC33-0409-4A01-0D90B4CAC70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C7BADF1-260E-46F1-C309-B9BF7612457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DE4AB8C-8611-6943-32A8-6B5930586464}"/>
              </a:ext>
            </a:extLst>
          </p:cNvPr>
          <p:cNvSpPr>
            <a:spLocks noGrp="1"/>
          </p:cNvSpPr>
          <p:nvPr>
            <p:ph type="body" idx="1"/>
          </p:nvPr>
        </p:nvSpPr>
        <p:spPr/>
        <p:txBody>
          <a:bodyPr/>
          <a:lstStyle/>
          <a:p>
            <a:r>
              <a:rPr lang="en-US"/>
              <a:t>A </a:t>
            </a:r>
            <a:r>
              <a:rPr lang="en-US" dirty="0"/>
              <a:t>pictorial example can be found at - </a:t>
            </a:r>
            <a:r>
              <a:rPr lang="en-US" dirty="0">
                <a:hlinkClick r:id="rId3"/>
              </a:rPr>
              <a:t>https://www.ibm.com/think/topics/network-topology</a:t>
            </a:r>
            <a:r>
              <a:rPr lang="en-US" dirty="0"/>
              <a:t> </a:t>
            </a:r>
          </a:p>
        </p:txBody>
      </p:sp>
      <p:sp>
        <p:nvSpPr>
          <p:cNvPr id="4" name="Slide Number Placeholder 3">
            <a:extLst>
              <a:ext uri="{FF2B5EF4-FFF2-40B4-BE49-F238E27FC236}">
                <a16:creationId xmlns:a16="http://schemas.microsoft.com/office/drawing/2014/main" id="{DE7AD49F-2143-F0D0-FDCA-DDD1CE9A1990}"/>
              </a:ext>
            </a:extLst>
          </p:cNvPr>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64744159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32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01FE4A-FF1F-1C72-3092-0139AA5EE9B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82E301B-55EA-BCEC-A4BA-9D9C403D77A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DAE0863-D4C3-A201-A07F-5CC635EDDAAE}"/>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CAF28090-D83C-162B-B396-DF010B32D289}"/>
              </a:ext>
            </a:extLst>
          </p:cNvPr>
          <p:cNvSpPr>
            <a:spLocks noGrp="1"/>
          </p:cNvSpPr>
          <p:nvPr>
            <p:ph type="sldNum" sz="quarter" idx="10"/>
          </p:nvPr>
        </p:nvSpPr>
        <p:spPr/>
        <p:txBody>
          <a:bodyPr/>
          <a:lstStyle/>
          <a:p>
            <a:fld id="{F7021451-1387-4CA6-816F-3879F97B5CBC}" type="slidenum">
              <a:rPr lang="en-US"/>
              <a:t>33</a:t>
            </a:fld>
            <a:endParaRPr lang="en-US"/>
          </a:p>
        </p:txBody>
      </p:sp>
    </p:spTree>
    <p:extLst>
      <p:ext uri="{BB962C8B-B14F-4D97-AF65-F5344CB8AC3E}">
        <p14:creationId xmlns:p14="http://schemas.microsoft.com/office/powerpoint/2010/main" val="216830871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34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0F955F-4C1E-A8A8-0AB1-F3E163E4707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C11DE39-AB9C-A20A-4C9D-63ED2DF1F3A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DAF3878-2867-6556-F223-053E7CE9E9DB}"/>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E4C8A173-5D44-709A-660D-AAA1E86BF239}"/>
              </a:ext>
            </a:extLst>
          </p:cNvPr>
          <p:cNvSpPr>
            <a:spLocks noGrp="1"/>
          </p:cNvSpPr>
          <p:nvPr>
            <p:ph type="sldNum" sz="quarter" idx="10"/>
          </p:nvPr>
        </p:nvSpPr>
        <p:spPr/>
        <p:txBody>
          <a:bodyPr/>
          <a:lstStyle/>
          <a:p>
            <a:fld id="{F7021451-1387-4CA6-816F-3879F97B5CBC}" type="slidenum">
              <a:rPr lang="en-US"/>
              <a:t>35</a:t>
            </a:fld>
            <a:endParaRPr lang="en-US"/>
          </a:p>
        </p:txBody>
      </p:sp>
    </p:spTree>
    <p:extLst>
      <p:ext uri="{BB962C8B-B14F-4D97-AF65-F5344CB8AC3E}">
        <p14:creationId xmlns:p14="http://schemas.microsoft.com/office/powerpoint/2010/main" val="32456508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36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8D1C9E-8DD4-8108-662F-983D379C712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EDF28E1-75BA-0C86-8C09-D935EBD75E0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2060CBF-FEDF-DCF7-B2A7-716A185E008A}"/>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1EF4C2EB-89CE-B878-1C3C-30FB1A4B9361}"/>
              </a:ext>
            </a:extLst>
          </p:cNvPr>
          <p:cNvSpPr>
            <a:spLocks noGrp="1"/>
          </p:cNvSpPr>
          <p:nvPr>
            <p:ph type="sldNum" sz="quarter" idx="10"/>
          </p:nvPr>
        </p:nvSpPr>
        <p:spPr/>
        <p:txBody>
          <a:bodyPr/>
          <a:lstStyle/>
          <a:p>
            <a:fld id="{F7021451-1387-4CA6-816F-3879F97B5CBC}" type="slidenum">
              <a:rPr lang="en-US"/>
              <a:t>37</a:t>
            </a:fld>
            <a:endParaRPr lang="en-US"/>
          </a:p>
        </p:txBody>
      </p:sp>
    </p:spTree>
    <p:extLst>
      <p:ext uri="{BB962C8B-B14F-4D97-AF65-F5344CB8AC3E}">
        <p14:creationId xmlns:p14="http://schemas.microsoft.com/office/powerpoint/2010/main" val="204270654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F0DF6D-1993-9EC1-92D2-05CE0F93DB5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398D337-D080-ED07-096F-31FBAD18676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C64634C-7AA9-7C47-83F0-9DC2D506BEC3}"/>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D7B06BDA-F6CF-9948-006D-B5AD2ACDA6EA}"/>
              </a:ext>
            </a:extLst>
          </p:cNvPr>
          <p:cNvSpPr>
            <a:spLocks noGrp="1"/>
          </p:cNvSpPr>
          <p:nvPr>
            <p:ph type="sldNum" sz="quarter" idx="10"/>
          </p:nvPr>
        </p:nvSpPr>
        <p:spPr/>
        <p:txBody>
          <a:bodyPr/>
          <a:lstStyle/>
          <a:p>
            <a:fld id="{F7021451-1387-4CA6-816F-3879F97B5CBC}" type="slidenum">
              <a:rPr lang="en-US"/>
              <a:t>38</a:t>
            </a:fld>
            <a:endParaRPr lang="en-US"/>
          </a:p>
        </p:txBody>
      </p:sp>
    </p:spTree>
    <p:extLst>
      <p:ext uri="{BB962C8B-B14F-4D97-AF65-F5344CB8AC3E}">
        <p14:creationId xmlns:p14="http://schemas.microsoft.com/office/powerpoint/2010/main" val="119803186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B1B751-097E-3D28-2EF2-5D9DA9A4038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8650FBF-3E33-BE48-6D0D-E1E19BFD981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3E5FFDC-E605-49BB-34ED-E64BB7FA1FF9}"/>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616B9BCE-DC36-8D10-5739-634009D75519}"/>
              </a:ext>
            </a:extLst>
          </p:cNvPr>
          <p:cNvSpPr>
            <a:spLocks noGrp="1"/>
          </p:cNvSpPr>
          <p:nvPr>
            <p:ph type="sldNum" sz="quarter" idx="10"/>
          </p:nvPr>
        </p:nvSpPr>
        <p:spPr/>
        <p:txBody>
          <a:bodyPr/>
          <a:lstStyle/>
          <a:p>
            <a:fld id="{F7021451-1387-4CA6-816F-3879F97B5CBC}" type="slidenum">
              <a:rPr lang="en-US"/>
              <a:t>39</a:t>
            </a:fld>
            <a:endParaRPr lang="en-US"/>
          </a:p>
        </p:txBody>
      </p:sp>
    </p:spTree>
    <p:extLst>
      <p:ext uri="{BB962C8B-B14F-4D97-AF65-F5344CB8AC3E}">
        <p14:creationId xmlns:p14="http://schemas.microsoft.com/office/powerpoint/2010/main" val="204505265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DE894D-8FFF-1B62-6AB6-50CCF157819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2FE85B9-B72B-7E93-8438-E999F372745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3DDD969-5D69-3A60-CA43-70412E79885C}"/>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A17C4390-7C84-9613-B3D1-C6B08A3019B5}"/>
              </a:ext>
            </a:extLst>
          </p:cNvPr>
          <p:cNvSpPr>
            <a:spLocks noGrp="1"/>
          </p:cNvSpPr>
          <p:nvPr>
            <p:ph type="sldNum" sz="quarter" idx="10"/>
          </p:nvPr>
        </p:nvSpPr>
        <p:spPr/>
        <p:txBody>
          <a:bodyPr/>
          <a:lstStyle/>
          <a:p>
            <a:fld id="{F7021451-1387-4CA6-816F-3879F97B5CBC}" type="slidenum">
              <a:rPr lang="en-US"/>
              <a:t>40</a:t>
            </a:fld>
            <a:endParaRPr lang="en-US"/>
          </a:p>
        </p:txBody>
      </p:sp>
    </p:spTree>
    <p:extLst>
      <p:ext uri="{BB962C8B-B14F-4D97-AF65-F5344CB8AC3E}">
        <p14:creationId xmlns:p14="http://schemas.microsoft.com/office/powerpoint/2010/main" val="145093190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41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AF1047-760E-43F7-71A0-0D6E8F12EE2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F70345D-1234-9951-6AB9-4BAB7BFD8B5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E0132B8-6806-9BAA-EE79-AE8CDCAE4AA1}"/>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BE24890C-59F7-AE58-08B7-27A28C2385F5}"/>
              </a:ext>
            </a:extLst>
          </p:cNvPr>
          <p:cNvSpPr>
            <a:spLocks noGrp="1"/>
          </p:cNvSpPr>
          <p:nvPr>
            <p:ph type="sldNum" sz="quarter" idx="10"/>
          </p:nvPr>
        </p:nvSpPr>
        <p:spPr/>
        <p:txBody>
          <a:bodyPr/>
          <a:lstStyle/>
          <a:p>
            <a:fld id="{F7021451-1387-4CA6-816F-3879F97B5CBC}" type="slidenum">
              <a:rPr lang="en-US"/>
              <a:t>42</a:t>
            </a:fld>
            <a:endParaRPr lang="en-US"/>
          </a:p>
        </p:txBody>
      </p:sp>
    </p:spTree>
    <p:extLst>
      <p:ext uri="{BB962C8B-B14F-4D97-AF65-F5344CB8AC3E}">
        <p14:creationId xmlns:p14="http://schemas.microsoft.com/office/powerpoint/2010/main" val="31633248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43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CE0087-6C83-B791-414E-E5ABF04BD14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5F7221A-6198-F307-1980-F1189EB4690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06D0D4B-E80A-0173-7631-44FA7F857669}"/>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2FD4990A-8537-ACD0-C962-14DF252AE0EA}"/>
              </a:ext>
            </a:extLst>
          </p:cNvPr>
          <p:cNvSpPr>
            <a:spLocks noGrp="1"/>
          </p:cNvSpPr>
          <p:nvPr>
            <p:ph type="sldNum" sz="quarter" idx="10"/>
          </p:nvPr>
        </p:nvSpPr>
        <p:spPr/>
        <p:txBody>
          <a:bodyPr/>
          <a:lstStyle/>
          <a:p>
            <a:fld id="{F7021451-1387-4CA6-816F-3879F97B5CBC}" type="slidenum">
              <a:rPr lang="en-US"/>
              <a:t>44</a:t>
            </a:fld>
            <a:endParaRPr lang="en-US"/>
          </a:p>
        </p:txBody>
      </p:sp>
    </p:spTree>
    <p:extLst>
      <p:ext uri="{BB962C8B-B14F-4D97-AF65-F5344CB8AC3E}">
        <p14:creationId xmlns:p14="http://schemas.microsoft.com/office/powerpoint/2010/main" val="252659113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46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EA1E41-2F5A-1056-EA25-398E0BD939F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B91FB25-0435-B247-833B-B917D4D265B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DC8226F-1C10-34EB-27C9-A18B80BEC036}"/>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256EF509-3E25-8C38-FD93-A9867EC84688}"/>
              </a:ext>
            </a:extLst>
          </p:cNvPr>
          <p:cNvSpPr>
            <a:spLocks noGrp="1"/>
          </p:cNvSpPr>
          <p:nvPr>
            <p:ph type="sldNum" sz="quarter" idx="10"/>
          </p:nvPr>
        </p:nvSpPr>
        <p:spPr/>
        <p:txBody>
          <a:bodyPr/>
          <a:lstStyle/>
          <a:p>
            <a:fld id="{F7021451-1387-4CA6-816F-3879F97B5CBC}" type="slidenum">
              <a:rPr lang="en-US"/>
              <a:t>47</a:t>
            </a:fld>
            <a:endParaRPr lang="en-US"/>
          </a:p>
        </p:txBody>
      </p:sp>
    </p:spTree>
    <p:extLst>
      <p:ext uri="{BB962C8B-B14F-4D97-AF65-F5344CB8AC3E}">
        <p14:creationId xmlns:p14="http://schemas.microsoft.com/office/powerpoint/2010/main" val="289620579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48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FCD7E3-242E-5740-B2AD-200A6BBC31A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E7A634D-BDD1-1BE8-D6B1-ADE10CD2860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6457659-D92B-4288-F44D-C76A19E545C4}"/>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AD4BCC91-1ED7-21B0-64D8-9902B262EBE9}"/>
              </a:ext>
            </a:extLst>
          </p:cNvPr>
          <p:cNvSpPr>
            <a:spLocks noGrp="1"/>
          </p:cNvSpPr>
          <p:nvPr>
            <p:ph type="sldNum" sz="quarter" idx="10"/>
          </p:nvPr>
        </p:nvSpPr>
        <p:spPr/>
        <p:txBody>
          <a:bodyPr/>
          <a:lstStyle/>
          <a:p>
            <a:fld id="{F7021451-1387-4CA6-816F-3879F97B5CBC}" type="slidenum">
              <a:rPr lang="en-US"/>
              <a:t>49</a:t>
            </a:fld>
            <a:endParaRPr lang="en-US"/>
          </a:p>
        </p:txBody>
      </p:sp>
    </p:spTree>
    <p:extLst>
      <p:ext uri="{BB962C8B-B14F-4D97-AF65-F5344CB8AC3E}">
        <p14:creationId xmlns:p14="http://schemas.microsoft.com/office/powerpoint/2010/main" val="103546860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50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FACFFB-9321-6F49-4406-893A1675CED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8631093-D9F6-90CA-F6D7-4CD389BF492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15D2CA6-6707-6804-9E37-C756B8DD4BD5}"/>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9EE157D5-6572-6362-BA67-082AB80791D6}"/>
              </a:ext>
            </a:extLst>
          </p:cNvPr>
          <p:cNvSpPr>
            <a:spLocks noGrp="1"/>
          </p:cNvSpPr>
          <p:nvPr>
            <p:ph type="sldNum" sz="quarter" idx="10"/>
          </p:nvPr>
        </p:nvSpPr>
        <p:spPr/>
        <p:txBody>
          <a:bodyPr/>
          <a:lstStyle/>
          <a:p>
            <a:fld id="{F7021451-1387-4CA6-816F-3879F97B5CBC}" type="slidenum">
              <a:rPr lang="en-US"/>
              <a:t>51</a:t>
            </a:fld>
            <a:endParaRPr lang="en-US"/>
          </a:p>
        </p:txBody>
      </p:sp>
    </p:spTree>
    <p:extLst>
      <p:ext uri="{BB962C8B-B14F-4D97-AF65-F5344CB8AC3E}">
        <p14:creationId xmlns:p14="http://schemas.microsoft.com/office/powerpoint/2010/main" val="42013226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BEF527-2B40-9660-BE43-1F2A270EEB7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0AF302C-2895-84FC-CC48-4C726981F12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3B66463-E625-23E0-4368-D2D6FE02A9EF}"/>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95E7EF5E-7148-11E0-61FF-999B36D95323}"/>
              </a:ext>
            </a:extLst>
          </p:cNvPr>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412494618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52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E4C7B5-3636-B172-FA8C-E8F4D183681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3014195-2E1A-4ED7-49E3-E8F6F933AF5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A1F8309-B719-0163-9491-E8B794C340CC}"/>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09B73AF4-B4CB-6D6B-3CB7-7BDF62A7F722}"/>
              </a:ext>
            </a:extLst>
          </p:cNvPr>
          <p:cNvSpPr>
            <a:spLocks noGrp="1"/>
          </p:cNvSpPr>
          <p:nvPr>
            <p:ph type="sldNum" sz="quarter" idx="10"/>
          </p:nvPr>
        </p:nvSpPr>
        <p:spPr/>
        <p:txBody>
          <a:bodyPr/>
          <a:lstStyle/>
          <a:p>
            <a:fld id="{F7021451-1387-4CA6-816F-3879F97B5CBC}" type="slidenum">
              <a:rPr lang="en-US"/>
              <a:t>53</a:t>
            </a:fld>
            <a:endParaRPr lang="en-US"/>
          </a:p>
        </p:txBody>
      </p:sp>
    </p:spTree>
    <p:extLst>
      <p:ext uri="{BB962C8B-B14F-4D97-AF65-F5344CB8AC3E}">
        <p14:creationId xmlns:p14="http://schemas.microsoft.com/office/powerpoint/2010/main" val="334341444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54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134166-5BB3-B2E6-DD8A-8A005628484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D175F47-3015-B55D-FCBD-F25A51CBAE3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29E147B-5FB7-2FCF-D00B-074103FB9589}"/>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54FAE5AC-3894-B85F-6A17-508B8E6FBC81}"/>
              </a:ext>
            </a:extLst>
          </p:cNvPr>
          <p:cNvSpPr>
            <a:spLocks noGrp="1"/>
          </p:cNvSpPr>
          <p:nvPr>
            <p:ph type="sldNum" sz="quarter" idx="10"/>
          </p:nvPr>
        </p:nvSpPr>
        <p:spPr/>
        <p:txBody>
          <a:bodyPr/>
          <a:lstStyle/>
          <a:p>
            <a:fld id="{F7021451-1387-4CA6-816F-3879F97B5CBC}" type="slidenum">
              <a:rPr lang="en-US"/>
              <a:t>55</a:t>
            </a:fld>
            <a:endParaRPr lang="en-US"/>
          </a:p>
        </p:txBody>
      </p:sp>
    </p:spTree>
    <p:extLst>
      <p:ext uri="{BB962C8B-B14F-4D97-AF65-F5344CB8AC3E}">
        <p14:creationId xmlns:p14="http://schemas.microsoft.com/office/powerpoint/2010/main" val="372763270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56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98DBC5-F421-4B40-3B28-CF49D081E3A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06D2DF4-500B-C5FE-DC06-8E0E2B377F3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042D354-A5AC-9FE6-AC4C-77A93E1BABD4}"/>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F4965BDD-A131-8361-F94E-F677216AE150}"/>
              </a:ext>
            </a:extLst>
          </p:cNvPr>
          <p:cNvSpPr>
            <a:spLocks noGrp="1"/>
          </p:cNvSpPr>
          <p:nvPr>
            <p:ph type="sldNum" sz="quarter" idx="10"/>
          </p:nvPr>
        </p:nvSpPr>
        <p:spPr/>
        <p:txBody>
          <a:bodyPr/>
          <a:lstStyle/>
          <a:p>
            <a:fld id="{F7021451-1387-4CA6-816F-3879F97B5CBC}" type="slidenum">
              <a:rPr lang="en-US"/>
              <a:t>57</a:t>
            </a:fld>
            <a:endParaRPr lang="en-US"/>
          </a:p>
        </p:txBody>
      </p:sp>
    </p:spTree>
    <p:extLst>
      <p:ext uri="{BB962C8B-B14F-4D97-AF65-F5344CB8AC3E}">
        <p14:creationId xmlns:p14="http://schemas.microsoft.com/office/powerpoint/2010/main" val="23318489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58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F931BE-40A4-8344-ADD8-7B7976E986A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E1DAA4C-5D9B-CC6E-1EE8-82052FC5B3C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DD77AD7-44FD-C7F3-47A8-4B8E38027977}"/>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C29D320C-71D6-F594-5515-431287C7F8DB}"/>
              </a:ext>
            </a:extLst>
          </p:cNvPr>
          <p:cNvSpPr>
            <a:spLocks noGrp="1"/>
          </p:cNvSpPr>
          <p:nvPr>
            <p:ph type="sldNum" sz="quarter" idx="10"/>
          </p:nvPr>
        </p:nvSpPr>
        <p:spPr/>
        <p:txBody>
          <a:bodyPr/>
          <a:lstStyle/>
          <a:p>
            <a:fld id="{F7021451-1387-4CA6-816F-3879F97B5CBC}" type="slidenum">
              <a:rPr lang="en-US"/>
              <a:t>59</a:t>
            </a:fld>
            <a:endParaRPr lang="en-US"/>
          </a:p>
        </p:txBody>
      </p:sp>
    </p:spTree>
    <p:extLst>
      <p:ext uri="{BB962C8B-B14F-4D97-AF65-F5344CB8AC3E}">
        <p14:creationId xmlns:p14="http://schemas.microsoft.com/office/powerpoint/2010/main" val="427149582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60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99A41E-E829-E8B9-DB8F-29952255359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9BAA060-B4F4-0C7E-B00C-6259294ED15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D8F6A2E-0006-9772-FD08-13A7AF66D078}"/>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A7674F42-8476-C7D6-6478-ECBDC2A48480}"/>
              </a:ext>
            </a:extLst>
          </p:cNvPr>
          <p:cNvSpPr>
            <a:spLocks noGrp="1"/>
          </p:cNvSpPr>
          <p:nvPr>
            <p:ph type="sldNum" sz="quarter" idx="10"/>
          </p:nvPr>
        </p:nvSpPr>
        <p:spPr/>
        <p:txBody>
          <a:bodyPr/>
          <a:lstStyle/>
          <a:p>
            <a:fld id="{F7021451-1387-4CA6-816F-3879F97B5CBC}" type="slidenum">
              <a:rPr lang="en-US"/>
              <a:t>61</a:t>
            </a:fld>
            <a:endParaRPr lang="en-US"/>
          </a:p>
        </p:txBody>
      </p:sp>
    </p:spTree>
    <p:extLst>
      <p:ext uri="{BB962C8B-B14F-4D97-AF65-F5344CB8AC3E}">
        <p14:creationId xmlns:p14="http://schemas.microsoft.com/office/powerpoint/2010/main" val="18954361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8BA877-5B50-ADC7-5101-9D067FB1935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881B493-6538-9E6C-0300-181415FA446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2667BBB-8D1A-4325-2C20-96954489E6A7}"/>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46B2DDF4-4540-C0EC-2DF1-C3C9D818E107}"/>
              </a:ext>
            </a:extLst>
          </p:cNvPr>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81906210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62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BABD7B-1F46-E352-B348-B0C1D049440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DE2D69E-BB3E-158D-3844-58236596773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E01F98B-F20D-3482-91B1-F886F96E2F45}"/>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7D5BD3DD-13AE-7BD2-D275-0A86BCC0483B}"/>
              </a:ext>
            </a:extLst>
          </p:cNvPr>
          <p:cNvSpPr>
            <a:spLocks noGrp="1"/>
          </p:cNvSpPr>
          <p:nvPr>
            <p:ph type="sldNum" sz="quarter" idx="10"/>
          </p:nvPr>
        </p:nvSpPr>
        <p:spPr/>
        <p:txBody>
          <a:bodyPr/>
          <a:lstStyle/>
          <a:p>
            <a:fld id="{F7021451-1387-4CA6-816F-3879F97B5CBC}" type="slidenum">
              <a:rPr lang="en-US"/>
              <a:t>63</a:t>
            </a:fld>
            <a:endParaRPr lang="en-US"/>
          </a:p>
        </p:txBody>
      </p:sp>
    </p:spTree>
    <p:extLst>
      <p:ext uri="{BB962C8B-B14F-4D97-AF65-F5344CB8AC3E}">
        <p14:creationId xmlns:p14="http://schemas.microsoft.com/office/powerpoint/2010/main" val="117340714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64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48A10E-F985-BAC1-2D82-BB32EBBAB4D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D465F99-71C1-EE3C-67E9-8E14F84AEBE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8C25356-9CF2-07D0-A9A0-F4E3C50E5461}"/>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D40C4970-4B0E-59A9-D052-2C2DAA69E0FE}"/>
              </a:ext>
            </a:extLst>
          </p:cNvPr>
          <p:cNvSpPr>
            <a:spLocks noGrp="1"/>
          </p:cNvSpPr>
          <p:nvPr>
            <p:ph type="sldNum" sz="quarter" idx="10"/>
          </p:nvPr>
        </p:nvSpPr>
        <p:spPr/>
        <p:txBody>
          <a:bodyPr/>
          <a:lstStyle/>
          <a:p>
            <a:fld id="{F7021451-1387-4CA6-816F-3879F97B5CBC}" type="slidenum">
              <a:rPr lang="en-US"/>
              <a:t>65</a:t>
            </a:fld>
            <a:endParaRPr lang="en-US"/>
          </a:p>
        </p:txBody>
      </p:sp>
    </p:spTree>
    <p:extLst>
      <p:ext uri="{BB962C8B-B14F-4D97-AF65-F5344CB8AC3E}">
        <p14:creationId xmlns:p14="http://schemas.microsoft.com/office/powerpoint/2010/main" val="411419395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94A016-9D75-549A-29C2-427EB9648B9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111CC16-68F9-D715-33DC-3DCA1D05850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74D988A-3C7F-595E-F8BE-D9B28FA72CCE}"/>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96A37C53-B35F-2DD6-F3DE-5EBAB7B6C08C}"/>
              </a:ext>
            </a:extLst>
          </p:cNvPr>
          <p:cNvSpPr>
            <a:spLocks noGrp="1"/>
          </p:cNvSpPr>
          <p:nvPr>
            <p:ph type="sldNum" sz="quarter" idx="10"/>
          </p:nvPr>
        </p:nvSpPr>
        <p:spPr/>
        <p:txBody>
          <a:bodyPr/>
          <a:lstStyle/>
          <a:p>
            <a:fld id="{F7021451-1387-4CA6-816F-3879F97B5CBC}" type="slidenum">
              <a:rPr lang="en-US"/>
              <a:t>66</a:t>
            </a:fld>
            <a:endParaRPr lang="en-US"/>
          </a:p>
        </p:txBody>
      </p:sp>
    </p:spTree>
    <p:extLst>
      <p:ext uri="{BB962C8B-B14F-4D97-AF65-F5344CB8AC3E}">
        <p14:creationId xmlns:p14="http://schemas.microsoft.com/office/powerpoint/2010/main" val="255321860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FC0B39-1207-DB43-6399-B8E4F7E0AB1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908E788-A8A5-05B7-3181-C7C8ACF7EB5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387BEB4-E776-52FB-593E-159CAD4FFD5A}"/>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998660BC-43F5-7DEE-2F73-654BC8B216E2}"/>
              </a:ext>
            </a:extLst>
          </p:cNvPr>
          <p:cNvSpPr>
            <a:spLocks noGrp="1"/>
          </p:cNvSpPr>
          <p:nvPr>
            <p:ph type="sldNum" sz="quarter" idx="10"/>
          </p:nvPr>
        </p:nvSpPr>
        <p:spPr/>
        <p:txBody>
          <a:bodyPr/>
          <a:lstStyle/>
          <a:p>
            <a:fld id="{F7021451-1387-4CA6-816F-3879F97B5CBC}" type="slidenum">
              <a:rPr lang="en-US"/>
              <a:t>67</a:t>
            </a:fld>
            <a:endParaRPr lang="en-US"/>
          </a:p>
        </p:txBody>
      </p:sp>
    </p:spTree>
    <p:extLst>
      <p:ext uri="{BB962C8B-B14F-4D97-AF65-F5344CB8AC3E}">
        <p14:creationId xmlns:p14="http://schemas.microsoft.com/office/powerpoint/2010/main" val="297508216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019175"/>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37FF5B3C-53B5-664F-A361-196110A59AE4}" type="slidenum">
              <a:rPr kumimoji="0" lang="en-US" sz="1200" b="0" i="0" u="none" strike="noStrike" kern="1200" cap="none" spc="0" normalizeH="0" baseline="0" noProof="0" smtClean="0">
                <a:ln>
                  <a:noFill/>
                </a:ln>
                <a:solidFill>
                  <a:srgbClr val="000000"/>
                </a:solidFill>
                <a:effectLst/>
                <a:uLnTx/>
                <a:uFillTx/>
                <a:latin typeface="Arial" pitchFamily="-105" charset="0"/>
                <a:ea typeface="ＭＳ Ｐゴシック" pitchFamily="-105" charset="-128"/>
              </a:rPr>
              <a:pPr marL="0" marR="0" lvl="0" indent="0" algn="r" defTabSz="914400" rtl="0" eaLnBrk="1" fontAlgn="base" latinLnBrk="0" hangingPunct="1">
                <a:lnSpc>
                  <a:spcPct val="100000"/>
                </a:lnSpc>
                <a:spcBef>
                  <a:spcPct val="0"/>
                </a:spcBef>
                <a:spcAft>
                  <a:spcPct val="0"/>
                </a:spcAft>
                <a:buClrTx/>
                <a:buSzTx/>
                <a:buFontTx/>
                <a:buNone/>
                <a:tabLst/>
                <a:defRPr/>
              </a:pPr>
              <a:t>69</a:t>
            </a:fld>
            <a:endParaRPr kumimoji="0" lang="en-US" sz="1200" b="0" i="0" u="none" strike="noStrike" kern="1200" cap="none" spc="0" normalizeH="0" baseline="0" noProof="0">
              <a:ln>
                <a:noFill/>
              </a:ln>
              <a:solidFill>
                <a:srgbClr val="000000"/>
              </a:solidFill>
              <a:effectLst/>
              <a:uLnTx/>
              <a:uFillTx/>
              <a:latin typeface="Arial" pitchFamily="-105" charset="0"/>
              <a:ea typeface="ＭＳ Ｐゴシック" pitchFamily="-105" charset="-128"/>
            </a:endParaRPr>
          </a:p>
        </p:txBody>
      </p:sp>
    </p:spTree>
    <p:extLst>
      <p:ext uri="{BB962C8B-B14F-4D97-AF65-F5344CB8AC3E}">
        <p14:creationId xmlns:p14="http://schemas.microsoft.com/office/powerpoint/2010/main" val="41381138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154B27-04E7-B49F-C679-A428E7F5ED7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7D2DB9B-C45E-6FB4-CABA-FB2966BB765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06D959C-FA41-0825-9046-766955BF6F43}"/>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D4419AEC-2FE4-79E0-E549-E42E6C168FAD}"/>
              </a:ext>
            </a:extLst>
          </p:cNvPr>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39954293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ext only">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301223" y="1165543"/>
            <a:ext cx="13899846" cy="754502"/>
          </a:xfrm>
          <a:noFill/>
        </p:spPr>
        <p:txBody>
          <a:bodyPr wrap="square">
            <a:spAutoFit/>
          </a:bodyPr>
          <a:lstStyle>
            <a:lvl1pPr>
              <a:defRPr lang="en-GB" dirty="0"/>
            </a:lvl1pPr>
          </a:lstStyle>
          <a:p>
            <a:pPr lvl="0"/>
            <a:r>
              <a:rPr lang="en-GB"/>
              <a:t>Add title here</a:t>
            </a:r>
          </a:p>
        </p:txBody>
      </p:sp>
      <p:sp>
        <p:nvSpPr>
          <p:cNvPr id="5" name="Content Placeholder 4"/>
          <p:cNvSpPr>
            <a:spLocks noGrp="1"/>
          </p:cNvSpPr>
          <p:nvPr>
            <p:ph sz="quarter" idx="10"/>
          </p:nvPr>
        </p:nvSpPr>
        <p:spPr>
          <a:xfrm>
            <a:off x="430319" y="2165514"/>
            <a:ext cx="11188549" cy="4980682"/>
          </a:xfrm>
        </p:spPr>
        <p:txBody>
          <a:bodyPr/>
          <a:lstStyle>
            <a:lvl1pPr>
              <a:lnSpc>
                <a:spcPct val="110000"/>
              </a:lnSpc>
              <a:spcBef>
                <a:spcPts val="0"/>
              </a:spcBef>
              <a:spcAft>
                <a:spcPts val="1434"/>
              </a:spcAft>
              <a:defRPr sz="2869"/>
            </a:lvl1pPr>
            <a:lvl2pPr>
              <a:buClr>
                <a:srgbClr val="FC4421"/>
              </a:buClr>
              <a:defRPr sz="2869"/>
            </a:lvl2pPr>
            <a:lvl3pPr>
              <a:defRPr sz="2869"/>
            </a:lvl3pPr>
            <a:lvl4pPr>
              <a:buClr>
                <a:srgbClr val="FC4421"/>
              </a:buClr>
              <a:defRPr sz="2869"/>
            </a:lvl4pPr>
            <a:lvl5pPr>
              <a:defRPr sz="2869"/>
            </a:lvl5pPr>
          </a:lstStyle>
          <a:p>
            <a:pPr lvl="0"/>
            <a:r>
              <a:rPr lang="en-GB"/>
              <a:t>Click to edit Master text styles</a:t>
            </a:r>
          </a:p>
        </p:txBody>
      </p:sp>
    </p:spTree>
    <p:extLst>
      <p:ext uri="{BB962C8B-B14F-4D97-AF65-F5344CB8AC3E}">
        <p14:creationId xmlns:p14="http://schemas.microsoft.com/office/powerpoint/2010/main" val="33666448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Slide 7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4841988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Slide 8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930609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Slide 9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2226864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Slide 10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676948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Slide 11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87432186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Slide 12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131312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Slide 13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4713633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Slide 14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413030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Slide 15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96864212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cSld name="Slide 16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41292468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ext and image">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301223" y="1165543"/>
            <a:ext cx="13899846" cy="754502"/>
          </a:xfrm>
          <a:noFill/>
        </p:spPr>
        <p:txBody>
          <a:bodyPr wrap="square">
            <a:spAutoFit/>
          </a:bodyPr>
          <a:lstStyle>
            <a:lvl1pPr>
              <a:defRPr lang="en-GB" dirty="0"/>
            </a:lvl1pPr>
          </a:lstStyle>
          <a:p>
            <a:pPr lvl="0"/>
            <a:r>
              <a:rPr lang="en-GB"/>
              <a:t>Add title here</a:t>
            </a:r>
          </a:p>
        </p:txBody>
      </p:sp>
      <p:sp>
        <p:nvSpPr>
          <p:cNvPr id="5" name="Content Placeholder 4"/>
          <p:cNvSpPr>
            <a:spLocks noGrp="1"/>
          </p:cNvSpPr>
          <p:nvPr>
            <p:ph sz="quarter" idx="10"/>
          </p:nvPr>
        </p:nvSpPr>
        <p:spPr>
          <a:xfrm>
            <a:off x="430319" y="2165514"/>
            <a:ext cx="9036700" cy="4980682"/>
          </a:xfrm>
        </p:spPr>
        <p:txBody>
          <a:bodyPr/>
          <a:lstStyle>
            <a:lvl1pPr>
              <a:lnSpc>
                <a:spcPct val="110000"/>
              </a:lnSpc>
              <a:spcBef>
                <a:spcPts val="0"/>
              </a:spcBef>
              <a:spcAft>
                <a:spcPts val="1434"/>
              </a:spcAft>
              <a:defRPr sz="2869"/>
            </a:lvl1pPr>
            <a:lvl2pPr>
              <a:buClr>
                <a:srgbClr val="FC4421"/>
              </a:buClr>
              <a:defRPr sz="2869"/>
            </a:lvl2pPr>
            <a:lvl3pPr>
              <a:defRPr sz="2869"/>
            </a:lvl3pPr>
            <a:lvl4pPr>
              <a:buClr>
                <a:srgbClr val="FC4421"/>
              </a:buClr>
              <a:defRPr sz="2869"/>
            </a:lvl4pPr>
            <a:lvl5pPr>
              <a:defRPr sz="2869"/>
            </a:lvl5pPr>
          </a:lstStyle>
          <a:p>
            <a:pPr lvl="0"/>
            <a:r>
              <a:rPr lang="en-GB"/>
              <a:t>Click to edit Master text styles</a:t>
            </a:r>
          </a:p>
        </p:txBody>
      </p:sp>
      <p:sp>
        <p:nvSpPr>
          <p:cNvPr id="4" name="Picture Placeholder 3">
            <a:extLst>
              <a:ext uri="{FF2B5EF4-FFF2-40B4-BE49-F238E27FC236}">
                <a16:creationId xmlns:a16="http://schemas.microsoft.com/office/drawing/2014/main" id="{75149BBC-E612-58D3-5504-2B010FA75EC7}"/>
              </a:ext>
            </a:extLst>
          </p:cNvPr>
          <p:cNvSpPr>
            <a:spLocks noGrp="1"/>
          </p:cNvSpPr>
          <p:nvPr>
            <p:ph type="pic" sz="quarter" idx="11"/>
          </p:nvPr>
        </p:nvSpPr>
        <p:spPr>
          <a:xfrm>
            <a:off x="9897400" y="2165514"/>
            <a:ext cx="4304145" cy="4980681"/>
          </a:xfrm>
        </p:spPr>
        <p:txBody>
          <a:bodyPr/>
          <a:lstStyle/>
          <a:p>
            <a:endParaRPr lang="en-GB"/>
          </a:p>
        </p:txBody>
      </p:sp>
    </p:spTree>
    <p:extLst>
      <p:ext uri="{BB962C8B-B14F-4D97-AF65-F5344CB8AC3E}">
        <p14:creationId xmlns:p14="http://schemas.microsoft.com/office/powerpoint/2010/main" val="180550546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cSld name="Slide 17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48931331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cSld name="Slide 18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41985729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cSld name="Slide 19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48040197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cSld name="Slide 20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03951770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cSld name="Slide 21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462667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cSld name="Slide 22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46281786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cSld name="Slide 23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75581801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cSld name="Slide 24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940620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cSld name="Slide 26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69359365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Slide 27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40485337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mage left and text">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301223" y="1165543"/>
            <a:ext cx="13899846" cy="754502"/>
          </a:xfrm>
          <a:noFill/>
        </p:spPr>
        <p:txBody>
          <a:bodyPr wrap="square">
            <a:spAutoFit/>
          </a:bodyPr>
          <a:lstStyle>
            <a:lvl1pPr>
              <a:defRPr lang="en-GB" dirty="0"/>
            </a:lvl1pPr>
          </a:lstStyle>
          <a:p>
            <a:pPr lvl="0"/>
            <a:r>
              <a:rPr lang="en-GB"/>
              <a:t>Add title here</a:t>
            </a:r>
          </a:p>
        </p:txBody>
      </p:sp>
      <p:sp>
        <p:nvSpPr>
          <p:cNvPr id="5" name="Content Placeholder 4"/>
          <p:cNvSpPr>
            <a:spLocks noGrp="1"/>
          </p:cNvSpPr>
          <p:nvPr>
            <p:ph sz="quarter" idx="10"/>
          </p:nvPr>
        </p:nvSpPr>
        <p:spPr>
          <a:xfrm>
            <a:off x="5163829" y="2165513"/>
            <a:ext cx="9036700" cy="4980682"/>
          </a:xfrm>
        </p:spPr>
        <p:txBody>
          <a:bodyPr/>
          <a:lstStyle>
            <a:lvl1pPr>
              <a:lnSpc>
                <a:spcPct val="110000"/>
              </a:lnSpc>
              <a:spcBef>
                <a:spcPts val="0"/>
              </a:spcBef>
              <a:spcAft>
                <a:spcPts val="1434"/>
              </a:spcAft>
              <a:defRPr sz="2869"/>
            </a:lvl1pPr>
            <a:lvl2pPr>
              <a:buClr>
                <a:srgbClr val="FC4421"/>
              </a:buClr>
              <a:defRPr sz="2869"/>
            </a:lvl2pPr>
            <a:lvl3pPr>
              <a:defRPr sz="2869"/>
            </a:lvl3pPr>
            <a:lvl4pPr>
              <a:buClr>
                <a:srgbClr val="FC4421"/>
              </a:buClr>
              <a:defRPr sz="2869"/>
            </a:lvl4pPr>
            <a:lvl5pPr>
              <a:defRPr sz="2869"/>
            </a:lvl5pPr>
          </a:lstStyle>
          <a:p>
            <a:pPr lvl="0"/>
            <a:r>
              <a:rPr lang="en-GB"/>
              <a:t>Click to edit Master text styles</a:t>
            </a:r>
          </a:p>
        </p:txBody>
      </p:sp>
      <p:sp>
        <p:nvSpPr>
          <p:cNvPr id="4" name="Picture Placeholder 3">
            <a:extLst>
              <a:ext uri="{FF2B5EF4-FFF2-40B4-BE49-F238E27FC236}">
                <a16:creationId xmlns:a16="http://schemas.microsoft.com/office/drawing/2014/main" id="{75149BBC-E612-58D3-5504-2B010FA75EC7}"/>
              </a:ext>
            </a:extLst>
          </p:cNvPr>
          <p:cNvSpPr>
            <a:spLocks noGrp="1"/>
          </p:cNvSpPr>
          <p:nvPr>
            <p:ph type="pic" sz="quarter" idx="11"/>
          </p:nvPr>
        </p:nvSpPr>
        <p:spPr>
          <a:xfrm>
            <a:off x="430319" y="2165514"/>
            <a:ext cx="4304145" cy="4980681"/>
          </a:xfrm>
        </p:spPr>
        <p:txBody>
          <a:bodyPr/>
          <a:lstStyle/>
          <a:p>
            <a:endParaRPr lang="en-GB"/>
          </a:p>
        </p:txBody>
      </p:sp>
    </p:spTree>
    <p:extLst>
      <p:ext uri="{BB962C8B-B14F-4D97-AF65-F5344CB8AC3E}">
        <p14:creationId xmlns:p14="http://schemas.microsoft.com/office/powerpoint/2010/main" val="149323623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cSld name="Slide 28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26307842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cSld name="Slide 29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08454847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cSld name="Slide 30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90059156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cSld name="Slide 31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86392210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cSld name="Slide 32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530615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cSld name="Slide 33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446193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cSld name="Slide 34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30598983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cSld name="Slide 35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417841464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ext only">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301223" y="1165543"/>
            <a:ext cx="13899846" cy="754502"/>
          </a:xfrm>
          <a:noFill/>
        </p:spPr>
        <p:txBody>
          <a:bodyPr wrap="square">
            <a:spAutoFit/>
          </a:bodyPr>
          <a:lstStyle>
            <a:lvl1pPr>
              <a:defRPr lang="en-GB" dirty="0"/>
            </a:lvl1pPr>
          </a:lstStyle>
          <a:p>
            <a:pPr lvl="0"/>
            <a:r>
              <a:rPr lang="en-GB"/>
              <a:t>Add title here</a:t>
            </a:r>
          </a:p>
        </p:txBody>
      </p:sp>
      <p:sp>
        <p:nvSpPr>
          <p:cNvPr id="5" name="Content Placeholder 4"/>
          <p:cNvSpPr>
            <a:spLocks noGrp="1"/>
          </p:cNvSpPr>
          <p:nvPr>
            <p:ph sz="quarter" idx="10"/>
          </p:nvPr>
        </p:nvSpPr>
        <p:spPr>
          <a:xfrm>
            <a:off x="430319" y="2165514"/>
            <a:ext cx="11188549" cy="4980682"/>
          </a:xfrm>
        </p:spPr>
        <p:txBody>
          <a:bodyPr/>
          <a:lstStyle>
            <a:lvl1pPr>
              <a:lnSpc>
                <a:spcPct val="110000"/>
              </a:lnSpc>
              <a:spcBef>
                <a:spcPts val="0"/>
              </a:spcBef>
              <a:spcAft>
                <a:spcPts val="1434"/>
              </a:spcAft>
              <a:defRPr sz="2869"/>
            </a:lvl1pPr>
            <a:lvl2pPr>
              <a:buClr>
                <a:srgbClr val="FC4421"/>
              </a:buClr>
              <a:defRPr sz="2869"/>
            </a:lvl2pPr>
            <a:lvl3pPr>
              <a:defRPr sz="2869"/>
            </a:lvl3pPr>
            <a:lvl4pPr>
              <a:buClr>
                <a:srgbClr val="FC4421"/>
              </a:buClr>
              <a:defRPr sz="2869"/>
            </a:lvl4pPr>
            <a:lvl5pPr>
              <a:defRPr sz="2869"/>
            </a:lvl5pPr>
          </a:lstStyle>
          <a:p>
            <a:pPr lvl="0"/>
            <a:r>
              <a:rPr lang="en-GB"/>
              <a:t>Click to edit Master text styles</a:t>
            </a:r>
          </a:p>
        </p:txBody>
      </p:sp>
    </p:spTree>
    <p:extLst>
      <p:ext uri="{BB962C8B-B14F-4D97-AF65-F5344CB8AC3E}">
        <p14:creationId xmlns:p14="http://schemas.microsoft.com/office/powerpoint/2010/main" val="103787280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ext and image">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301223" y="1165543"/>
            <a:ext cx="13899846" cy="754502"/>
          </a:xfrm>
          <a:noFill/>
        </p:spPr>
        <p:txBody>
          <a:bodyPr wrap="square">
            <a:spAutoFit/>
          </a:bodyPr>
          <a:lstStyle>
            <a:lvl1pPr>
              <a:defRPr lang="en-GB" dirty="0"/>
            </a:lvl1pPr>
          </a:lstStyle>
          <a:p>
            <a:pPr lvl="0"/>
            <a:r>
              <a:rPr lang="en-GB"/>
              <a:t>Add title here</a:t>
            </a:r>
          </a:p>
        </p:txBody>
      </p:sp>
      <p:sp>
        <p:nvSpPr>
          <p:cNvPr id="5" name="Content Placeholder 4"/>
          <p:cNvSpPr>
            <a:spLocks noGrp="1"/>
          </p:cNvSpPr>
          <p:nvPr>
            <p:ph sz="quarter" idx="10"/>
          </p:nvPr>
        </p:nvSpPr>
        <p:spPr>
          <a:xfrm>
            <a:off x="430319" y="2165514"/>
            <a:ext cx="9036700" cy="4980682"/>
          </a:xfrm>
        </p:spPr>
        <p:txBody>
          <a:bodyPr/>
          <a:lstStyle>
            <a:lvl1pPr>
              <a:lnSpc>
                <a:spcPct val="110000"/>
              </a:lnSpc>
              <a:spcBef>
                <a:spcPts val="0"/>
              </a:spcBef>
              <a:spcAft>
                <a:spcPts val="1434"/>
              </a:spcAft>
              <a:defRPr sz="2869"/>
            </a:lvl1pPr>
            <a:lvl2pPr>
              <a:buClr>
                <a:srgbClr val="FC4421"/>
              </a:buClr>
              <a:defRPr sz="2869"/>
            </a:lvl2pPr>
            <a:lvl3pPr>
              <a:defRPr sz="2869"/>
            </a:lvl3pPr>
            <a:lvl4pPr>
              <a:buClr>
                <a:srgbClr val="FC4421"/>
              </a:buClr>
              <a:defRPr sz="2869"/>
            </a:lvl4pPr>
            <a:lvl5pPr>
              <a:defRPr sz="2869"/>
            </a:lvl5pPr>
          </a:lstStyle>
          <a:p>
            <a:pPr lvl="0"/>
            <a:r>
              <a:rPr lang="en-GB"/>
              <a:t>Click to edit Master text styles</a:t>
            </a:r>
          </a:p>
        </p:txBody>
      </p:sp>
      <p:sp>
        <p:nvSpPr>
          <p:cNvPr id="4" name="Picture Placeholder 3">
            <a:extLst>
              <a:ext uri="{FF2B5EF4-FFF2-40B4-BE49-F238E27FC236}">
                <a16:creationId xmlns:a16="http://schemas.microsoft.com/office/drawing/2014/main" id="{75149BBC-E612-58D3-5504-2B010FA75EC7}"/>
              </a:ext>
            </a:extLst>
          </p:cNvPr>
          <p:cNvSpPr>
            <a:spLocks noGrp="1"/>
          </p:cNvSpPr>
          <p:nvPr>
            <p:ph type="pic" sz="quarter" idx="11"/>
          </p:nvPr>
        </p:nvSpPr>
        <p:spPr>
          <a:xfrm>
            <a:off x="9897400" y="2165514"/>
            <a:ext cx="4304145" cy="4980681"/>
          </a:xfrm>
        </p:spPr>
        <p:txBody>
          <a:bodyPr/>
          <a:lstStyle/>
          <a:p>
            <a:endParaRPr lang="en-GB"/>
          </a:p>
        </p:txBody>
      </p:sp>
    </p:spTree>
    <p:extLst>
      <p:ext uri="{BB962C8B-B14F-4D97-AF65-F5344CB8AC3E}">
        <p14:creationId xmlns:p14="http://schemas.microsoft.com/office/powerpoint/2010/main" val="37797127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97DBAA5-A1A5-E447-B3A6-3E2DEB396A51}"/>
              </a:ext>
            </a:extLst>
          </p:cNvPr>
          <p:cNvSpPr>
            <a:spLocks noGrp="1"/>
          </p:cNvSpPr>
          <p:nvPr>
            <p:ph type="body" sz="quarter" idx="10"/>
          </p:nvPr>
        </p:nvSpPr>
        <p:spPr>
          <a:xfrm>
            <a:off x="429330" y="1516431"/>
            <a:ext cx="10328804" cy="5196738"/>
          </a:xfrm>
        </p:spPr>
        <p:txBody>
          <a:bodyPr/>
          <a:lstStyle>
            <a:lvl1pPr>
              <a:defRPr sz="2869"/>
            </a:lvl1pPr>
          </a:lstStyle>
          <a:p>
            <a:pPr lvl="0"/>
            <a:r>
              <a:rPr lang="en-GB"/>
              <a:t>Click to edit Master text styles</a:t>
            </a:r>
          </a:p>
        </p:txBody>
      </p:sp>
    </p:spTree>
    <p:extLst>
      <p:ext uri="{BB962C8B-B14F-4D97-AF65-F5344CB8AC3E}">
        <p14:creationId xmlns:p14="http://schemas.microsoft.com/office/powerpoint/2010/main" val="375267745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image left and text">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301223" y="1165543"/>
            <a:ext cx="13899846" cy="754502"/>
          </a:xfrm>
          <a:noFill/>
        </p:spPr>
        <p:txBody>
          <a:bodyPr wrap="square">
            <a:spAutoFit/>
          </a:bodyPr>
          <a:lstStyle>
            <a:lvl1pPr>
              <a:defRPr lang="en-GB" dirty="0"/>
            </a:lvl1pPr>
          </a:lstStyle>
          <a:p>
            <a:pPr lvl="0"/>
            <a:r>
              <a:rPr lang="en-GB"/>
              <a:t>Add title here</a:t>
            </a:r>
          </a:p>
        </p:txBody>
      </p:sp>
      <p:sp>
        <p:nvSpPr>
          <p:cNvPr id="5" name="Content Placeholder 4"/>
          <p:cNvSpPr>
            <a:spLocks noGrp="1"/>
          </p:cNvSpPr>
          <p:nvPr>
            <p:ph sz="quarter" idx="10"/>
          </p:nvPr>
        </p:nvSpPr>
        <p:spPr>
          <a:xfrm>
            <a:off x="5163829" y="2165513"/>
            <a:ext cx="9036700" cy="4980682"/>
          </a:xfrm>
        </p:spPr>
        <p:txBody>
          <a:bodyPr/>
          <a:lstStyle>
            <a:lvl1pPr>
              <a:lnSpc>
                <a:spcPct val="110000"/>
              </a:lnSpc>
              <a:spcBef>
                <a:spcPts val="0"/>
              </a:spcBef>
              <a:spcAft>
                <a:spcPts val="1434"/>
              </a:spcAft>
              <a:defRPr sz="2869"/>
            </a:lvl1pPr>
            <a:lvl2pPr>
              <a:buClr>
                <a:srgbClr val="FC4421"/>
              </a:buClr>
              <a:defRPr sz="2869"/>
            </a:lvl2pPr>
            <a:lvl3pPr>
              <a:defRPr sz="2869"/>
            </a:lvl3pPr>
            <a:lvl4pPr>
              <a:buClr>
                <a:srgbClr val="FC4421"/>
              </a:buClr>
              <a:defRPr sz="2869"/>
            </a:lvl4pPr>
            <a:lvl5pPr>
              <a:defRPr sz="2869"/>
            </a:lvl5pPr>
          </a:lstStyle>
          <a:p>
            <a:pPr lvl="0"/>
            <a:r>
              <a:rPr lang="en-GB"/>
              <a:t>Click to edit Master text styles</a:t>
            </a:r>
          </a:p>
        </p:txBody>
      </p:sp>
      <p:sp>
        <p:nvSpPr>
          <p:cNvPr id="4" name="Picture Placeholder 3">
            <a:extLst>
              <a:ext uri="{FF2B5EF4-FFF2-40B4-BE49-F238E27FC236}">
                <a16:creationId xmlns:a16="http://schemas.microsoft.com/office/drawing/2014/main" id="{75149BBC-E612-58D3-5504-2B010FA75EC7}"/>
              </a:ext>
            </a:extLst>
          </p:cNvPr>
          <p:cNvSpPr>
            <a:spLocks noGrp="1"/>
          </p:cNvSpPr>
          <p:nvPr>
            <p:ph type="pic" sz="quarter" idx="11"/>
          </p:nvPr>
        </p:nvSpPr>
        <p:spPr>
          <a:xfrm>
            <a:off x="430319" y="2165514"/>
            <a:ext cx="4304145" cy="4980681"/>
          </a:xfrm>
        </p:spPr>
        <p:txBody>
          <a:bodyPr/>
          <a:lstStyle/>
          <a:p>
            <a:endParaRPr lang="en-GB"/>
          </a:p>
        </p:txBody>
      </p:sp>
    </p:spTree>
    <p:extLst>
      <p:ext uri="{BB962C8B-B14F-4D97-AF65-F5344CB8AC3E}">
        <p14:creationId xmlns:p14="http://schemas.microsoft.com/office/powerpoint/2010/main" val="81939034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97DBAA5-A1A5-E447-B3A6-3E2DEB396A51}"/>
              </a:ext>
            </a:extLst>
          </p:cNvPr>
          <p:cNvSpPr>
            <a:spLocks noGrp="1"/>
          </p:cNvSpPr>
          <p:nvPr>
            <p:ph type="body" sz="quarter" idx="10"/>
          </p:nvPr>
        </p:nvSpPr>
        <p:spPr>
          <a:xfrm>
            <a:off x="429330" y="1516431"/>
            <a:ext cx="10328804" cy="5196738"/>
          </a:xfrm>
        </p:spPr>
        <p:txBody>
          <a:bodyPr/>
          <a:lstStyle>
            <a:lvl1pPr>
              <a:defRPr sz="2869"/>
            </a:lvl1pPr>
          </a:lstStyle>
          <a:p>
            <a:pPr lvl="0"/>
            <a:r>
              <a:rPr lang="en-GB"/>
              <a:t>Click to edit Master text styles</a:t>
            </a:r>
          </a:p>
        </p:txBody>
      </p:sp>
    </p:spTree>
    <p:extLst>
      <p:ext uri="{BB962C8B-B14F-4D97-AF65-F5344CB8AC3E}">
        <p14:creationId xmlns:p14="http://schemas.microsoft.com/office/powerpoint/2010/main" val="76105143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cSld name="Slide 1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52247899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cSld name="Slide 3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94098173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cSld name="Slide 4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01338829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cSld name="Slide 5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87680740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cSld name="Slide 6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55855202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cSld name="Slide 7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98362876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cSld name="Slide 8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52729482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cSld name="Slide 9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3475025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Slide 2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444294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cSld name="Slide 10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17925052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cSld name="Slide 11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07327917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cSld name="Slide 12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97348280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cSld name="Slide 13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3327501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cSld name="Slide 18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419335840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cSld name="Slide 19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72163714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cSld name="Slide 20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16460208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cSld name="Slide 21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63714654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cSld name="Slide 22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66691382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cSld name="Slide 23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5393844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Slide 3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7117493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cSld name="Slide 24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808454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cSld name="Slide 25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51399758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cSld name="Slide 15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109598229"/>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cSld name="Slide 16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618342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cSld name="Slide 26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209484182"/>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cSld name="Slide 28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05995158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cSld name="Slide 29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62505185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cSld name="Slide 30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721053393"/>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cSld name="Slide 31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1538468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cSld name="Slide 32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7566755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Slide 4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359013066"/>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cSld name="Slide 33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462110013"/>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cSld name="Slide 34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461074974"/>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cSld name="Slide 36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737517957"/>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cSld name="Slide 37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921023373"/>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cSld name="Slide 38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9975305"/>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cSld name="Slide 39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117576432"/>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cSld name="Slide 41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481166139"/>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cSld name="Slide 42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212247049"/>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cSld name="Slide 43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4017273187"/>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cSld name="Slide 44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8394306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Slide 5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8577340"/>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cSld name="Slide 46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806062668"/>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cSld name="Slide 47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320935871"/>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cSld name="Slide 48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748130448"/>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cSld name="Slide 49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047984752"/>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cSld name="Slide 50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776777219"/>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cSld name="Slide 51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609609812"/>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cSld name="Slide 52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664943721"/>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cSld name="Slide 53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115208250"/>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cSld name="Slide 54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033140640"/>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cSld name="Slide 55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5135971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Slide 6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824497833"/>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cSld name="Slide 56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017470086"/>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cSld name="Slide 57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4050450899"/>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cSld name="Slide 2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3897587"/>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cSld name="Slide 14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07644534"/>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cSld name="Slide 17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411630729"/>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cSld name="Slide 27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2225312"/>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image" Target="../media/image1.png"/><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image" Target="../media/image2.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50.xml"/><Relationship Id="rId18" Type="http://schemas.openxmlformats.org/officeDocument/2006/relationships/slideLayout" Target="../slideLayouts/slideLayout55.xml"/><Relationship Id="rId26" Type="http://schemas.openxmlformats.org/officeDocument/2006/relationships/slideLayout" Target="../slideLayouts/slideLayout63.xml"/><Relationship Id="rId39" Type="http://schemas.openxmlformats.org/officeDocument/2006/relationships/slideLayout" Target="../slideLayouts/slideLayout76.xml"/><Relationship Id="rId21" Type="http://schemas.openxmlformats.org/officeDocument/2006/relationships/slideLayout" Target="../slideLayouts/slideLayout58.xml"/><Relationship Id="rId34" Type="http://schemas.openxmlformats.org/officeDocument/2006/relationships/slideLayout" Target="../slideLayouts/slideLayout71.xml"/><Relationship Id="rId42" Type="http://schemas.openxmlformats.org/officeDocument/2006/relationships/slideLayout" Target="../slideLayouts/slideLayout79.xml"/><Relationship Id="rId47" Type="http://schemas.openxmlformats.org/officeDocument/2006/relationships/slideLayout" Target="../slideLayouts/slideLayout84.xml"/><Relationship Id="rId50" Type="http://schemas.openxmlformats.org/officeDocument/2006/relationships/slideLayout" Target="../slideLayouts/slideLayout87.xml"/><Relationship Id="rId55" Type="http://schemas.openxmlformats.org/officeDocument/2006/relationships/slideLayout" Target="../slideLayouts/slideLayout92.xml"/><Relationship Id="rId63" Type="http://schemas.openxmlformats.org/officeDocument/2006/relationships/image" Target="../media/image4.png"/><Relationship Id="rId7" Type="http://schemas.openxmlformats.org/officeDocument/2006/relationships/slideLayout" Target="../slideLayouts/slideLayout44.xml"/><Relationship Id="rId2" Type="http://schemas.openxmlformats.org/officeDocument/2006/relationships/slideLayout" Target="../slideLayouts/slideLayout39.xml"/><Relationship Id="rId16" Type="http://schemas.openxmlformats.org/officeDocument/2006/relationships/slideLayout" Target="../slideLayouts/slideLayout53.xml"/><Relationship Id="rId29" Type="http://schemas.openxmlformats.org/officeDocument/2006/relationships/slideLayout" Target="../slideLayouts/slideLayout66.xml"/><Relationship Id="rId11" Type="http://schemas.openxmlformats.org/officeDocument/2006/relationships/slideLayout" Target="../slideLayouts/slideLayout48.xml"/><Relationship Id="rId24" Type="http://schemas.openxmlformats.org/officeDocument/2006/relationships/slideLayout" Target="../slideLayouts/slideLayout61.xml"/><Relationship Id="rId32" Type="http://schemas.openxmlformats.org/officeDocument/2006/relationships/slideLayout" Target="../slideLayouts/slideLayout69.xml"/><Relationship Id="rId37" Type="http://schemas.openxmlformats.org/officeDocument/2006/relationships/slideLayout" Target="../slideLayouts/slideLayout74.xml"/><Relationship Id="rId40" Type="http://schemas.openxmlformats.org/officeDocument/2006/relationships/slideLayout" Target="../slideLayouts/slideLayout77.xml"/><Relationship Id="rId45" Type="http://schemas.openxmlformats.org/officeDocument/2006/relationships/slideLayout" Target="../slideLayouts/slideLayout82.xml"/><Relationship Id="rId53" Type="http://schemas.openxmlformats.org/officeDocument/2006/relationships/slideLayout" Target="../slideLayouts/slideLayout90.xml"/><Relationship Id="rId58" Type="http://schemas.openxmlformats.org/officeDocument/2006/relationships/slideLayout" Target="../slideLayouts/slideLayout95.xml"/><Relationship Id="rId5" Type="http://schemas.openxmlformats.org/officeDocument/2006/relationships/slideLayout" Target="../slideLayouts/slideLayout42.xml"/><Relationship Id="rId61" Type="http://schemas.openxmlformats.org/officeDocument/2006/relationships/image" Target="../media/image1.png"/><Relationship Id="rId19" Type="http://schemas.openxmlformats.org/officeDocument/2006/relationships/slideLayout" Target="../slideLayouts/slideLayout56.xml"/><Relationship Id="rId14" Type="http://schemas.openxmlformats.org/officeDocument/2006/relationships/slideLayout" Target="../slideLayouts/slideLayout51.xml"/><Relationship Id="rId22" Type="http://schemas.openxmlformats.org/officeDocument/2006/relationships/slideLayout" Target="../slideLayouts/slideLayout59.xml"/><Relationship Id="rId27" Type="http://schemas.openxmlformats.org/officeDocument/2006/relationships/slideLayout" Target="../slideLayouts/slideLayout64.xml"/><Relationship Id="rId30" Type="http://schemas.openxmlformats.org/officeDocument/2006/relationships/slideLayout" Target="../slideLayouts/slideLayout67.xml"/><Relationship Id="rId35" Type="http://schemas.openxmlformats.org/officeDocument/2006/relationships/slideLayout" Target="../slideLayouts/slideLayout72.xml"/><Relationship Id="rId43" Type="http://schemas.openxmlformats.org/officeDocument/2006/relationships/slideLayout" Target="../slideLayouts/slideLayout80.xml"/><Relationship Id="rId48" Type="http://schemas.openxmlformats.org/officeDocument/2006/relationships/slideLayout" Target="../slideLayouts/slideLayout85.xml"/><Relationship Id="rId56" Type="http://schemas.openxmlformats.org/officeDocument/2006/relationships/slideLayout" Target="../slideLayouts/slideLayout93.xml"/><Relationship Id="rId8" Type="http://schemas.openxmlformats.org/officeDocument/2006/relationships/slideLayout" Target="../slideLayouts/slideLayout45.xml"/><Relationship Id="rId51" Type="http://schemas.openxmlformats.org/officeDocument/2006/relationships/slideLayout" Target="../slideLayouts/slideLayout88.xml"/><Relationship Id="rId3" Type="http://schemas.openxmlformats.org/officeDocument/2006/relationships/slideLayout" Target="../slideLayouts/slideLayout40.xml"/><Relationship Id="rId12" Type="http://schemas.openxmlformats.org/officeDocument/2006/relationships/slideLayout" Target="../slideLayouts/slideLayout49.xml"/><Relationship Id="rId17" Type="http://schemas.openxmlformats.org/officeDocument/2006/relationships/slideLayout" Target="../slideLayouts/slideLayout54.xml"/><Relationship Id="rId25" Type="http://schemas.openxmlformats.org/officeDocument/2006/relationships/slideLayout" Target="../slideLayouts/slideLayout62.xml"/><Relationship Id="rId33" Type="http://schemas.openxmlformats.org/officeDocument/2006/relationships/slideLayout" Target="../slideLayouts/slideLayout70.xml"/><Relationship Id="rId38" Type="http://schemas.openxmlformats.org/officeDocument/2006/relationships/slideLayout" Target="../slideLayouts/slideLayout75.xml"/><Relationship Id="rId46" Type="http://schemas.openxmlformats.org/officeDocument/2006/relationships/slideLayout" Target="../slideLayouts/slideLayout83.xml"/><Relationship Id="rId59" Type="http://schemas.openxmlformats.org/officeDocument/2006/relationships/theme" Target="../theme/theme2.xml"/><Relationship Id="rId20" Type="http://schemas.openxmlformats.org/officeDocument/2006/relationships/slideLayout" Target="../slideLayouts/slideLayout57.xml"/><Relationship Id="rId41" Type="http://schemas.openxmlformats.org/officeDocument/2006/relationships/slideLayout" Target="../slideLayouts/slideLayout78.xml"/><Relationship Id="rId54" Type="http://schemas.openxmlformats.org/officeDocument/2006/relationships/slideLayout" Target="../slideLayouts/slideLayout91.xml"/><Relationship Id="rId62" Type="http://schemas.openxmlformats.org/officeDocument/2006/relationships/image" Target="../media/image2.png"/><Relationship Id="rId1" Type="http://schemas.openxmlformats.org/officeDocument/2006/relationships/slideLayout" Target="../slideLayouts/slideLayout38.xml"/><Relationship Id="rId6" Type="http://schemas.openxmlformats.org/officeDocument/2006/relationships/slideLayout" Target="../slideLayouts/slideLayout43.xml"/><Relationship Id="rId15" Type="http://schemas.openxmlformats.org/officeDocument/2006/relationships/slideLayout" Target="../slideLayouts/slideLayout52.xml"/><Relationship Id="rId23" Type="http://schemas.openxmlformats.org/officeDocument/2006/relationships/slideLayout" Target="../slideLayouts/slideLayout60.xml"/><Relationship Id="rId28" Type="http://schemas.openxmlformats.org/officeDocument/2006/relationships/slideLayout" Target="../slideLayouts/slideLayout65.xml"/><Relationship Id="rId36" Type="http://schemas.openxmlformats.org/officeDocument/2006/relationships/slideLayout" Target="../slideLayouts/slideLayout73.xml"/><Relationship Id="rId49" Type="http://schemas.openxmlformats.org/officeDocument/2006/relationships/slideLayout" Target="../slideLayouts/slideLayout86.xml"/><Relationship Id="rId57" Type="http://schemas.openxmlformats.org/officeDocument/2006/relationships/slideLayout" Target="../slideLayouts/slideLayout94.xml"/><Relationship Id="rId10" Type="http://schemas.openxmlformats.org/officeDocument/2006/relationships/slideLayout" Target="../slideLayouts/slideLayout47.xml"/><Relationship Id="rId31" Type="http://schemas.openxmlformats.org/officeDocument/2006/relationships/slideLayout" Target="../slideLayouts/slideLayout68.xml"/><Relationship Id="rId44" Type="http://schemas.openxmlformats.org/officeDocument/2006/relationships/slideLayout" Target="../slideLayouts/slideLayout81.xml"/><Relationship Id="rId52" Type="http://schemas.openxmlformats.org/officeDocument/2006/relationships/slideLayout" Target="../slideLayouts/slideLayout89.xml"/><Relationship Id="rId60" Type="http://schemas.openxmlformats.org/officeDocument/2006/relationships/image" Target="../media/image3.png"/><Relationship Id="rId4" Type="http://schemas.openxmlformats.org/officeDocument/2006/relationships/slideLayout" Target="../slideLayouts/slideLayout41.xml"/><Relationship Id="rId9" Type="http://schemas.openxmlformats.org/officeDocument/2006/relationships/slideLayout" Target="../slideLayouts/slideLayout4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1" y="548640"/>
            <a:ext cx="14630400" cy="18288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2160">
                <a:solidFill>
                  <a:srgbClr val="D9D9D9"/>
                </a:solidFill>
                <a:cs typeface="Arial" charset="0"/>
              </a:rPr>
              <a:t> </a:t>
            </a:r>
          </a:p>
        </p:txBody>
      </p:sp>
      <p:sp>
        <p:nvSpPr>
          <p:cNvPr id="1035" name="Title Placeholder 10"/>
          <p:cNvSpPr>
            <a:spLocks noGrp="1"/>
          </p:cNvSpPr>
          <p:nvPr>
            <p:ph type="title"/>
          </p:nvPr>
        </p:nvSpPr>
        <p:spPr bwMode="auto">
          <a:xfrm>
            <a:off x="301223" y="1191033"/>
            <a:ext cx="13899306" cy="777577"/>
          </a:xfrm>
          <a:prstGeom prst="rect">
            <a:avLst/>
          </a:prstGeom>
          <a:noFill/>
        </p:spPr>
        <p:txBody>
          <a:bodyPr wrap="square" anchor="ctr" anchorCtr="0">
            <a:spAutoFit/>
          </a:bodyPr>
          <a:lstStyle/>
          <a:p>
            <a:pPr lvl="0"/>
            <a:r>
              <a:rPr lang="en-GB"/>
              <a:t>Click to edit Master title style</a:t>
            </a:r>
            <a:endParaRPr lang="en-US"/>
          </a:p>
        </p:txBody>
      </p:sp>
      <p:sp>
        <p:nvSpPr>
          <p:cNvPr id="1036" name="Text Placeholder 13"/>
          <p:cNvSpPr>
            <a:spLocks noGrp="1"/>
          </p:cNvSpPr>
          <p:nvPr>
            <p:ph type="body" idx="1"/>
          </p:nvPr>
        </p:nvSpPr>
        <p:spPr bwMode="auto">
          <a:xfrm>
            <a:off x="432000" y="2165514"/>
            <a:ext cx="13770210" cy="498068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Graphic 26">
            <a:extLst>
              <a:ext uri="{FF2B5EF4-FFF2-40B4-BE49-F238E27FC236}">
                <a16:creationId xmlns:a16="http://schemas.microsoft.com/office/drawing/2014/main" id="{4987E8D9-377B-AB1D-8A32-2882D85AB09F}"/>
              </a:ext>
            </a:extLst>
          </p:cNvPr>
          <p:cNvSpPr>
            <a:spLocks/>
          </p:cNvSpPr>
          <p:nvPr userDrawn="1"/>
        </p:nvSpPr>
        <p:spPr>
          <a:xfrm>
            <a:off x="7" y="909516"/>
            <a:ext cx="14630401" cy="43310"/>
          </a:xfrm>
          <a:custGeom>
            <a:avLst/>
            <a:gdLst/>
            <a:ahLst/>
            <a:cxnLst/>
            <a:rect l="l" t="t" r="r" b="b"/>
            <a:pathLst>
              <a:path w="15119985" h="127000">
                <a:moveTo>
                  <a:pt x="0" y="0"/>
                </a:moveTo>
                <a:lnTo>
                  <a:pt x="0" y="127000"/>
                </a:lnTo>
                <a:lnTo>
                  <a:pt x="15119985" y="127000"/>
                </a:lnTo>
                <a:lnTo>
                  <a:pt x="15119985" y="0"/>
                </a:lnTo>
                <a:lnTo>
                  <a:pt x="0" y="0"/>
                </a:lnTo>
                <a:close/>
              </a:path>
            </a:pathLst>
          </a:custGeom>
          <a:solidFill>
            <a:schemeClr val="tx1"/>
          </a:solidFill>
        </p:spPr>
        <p:txBody>
          <a:bodyPr wrap="square" lIns="0" tIns="0" rIns="0" bIns="0" rtlCol="0">
            <a:prstTxWarp prst="textNoShape">
              <a:avLst/>
            </a:prstTxWarp>
            <a:noAutofit/>
          </a:bodyPr>
          <a:lstStyle/>
          <a:p>
            <a:endParaRPr lang="en-GB" sz="2400"/>
          </a:p>
        </p:txBody>
      </p:sp>
      <p:pic>
        <p:nvPicPr>
          <p:cNvPr id="8" name="Picture 7" descr="A red arrow pointing up&#10;&#10;AI-generated content may be incorrect.">
            <a:extLst>
              <a:ext uri="{FF2B5EF4-FFF2-40B4-BE49-F238E27FC236}">
                <a16:creationId xmlns:a16="http://schemas.microsoft.com/office/drawing/2014/main" id="{4D501824-D9B0-C525-F662-3787B202B144}"/>
              </a:ext>
            </a:extLst>
          </p:cNvPr>
          <p:cNvPicPr>
            <a:picLocks/>
          </p:cNvPicPr>
          <p:nvPr userDrawn="1"/>
        </p:nvPicPr>
        <p:blipFill>
          <a:blip r:embed="rId39">
            <a:extLst>
              <a:ext uri="{28A0092B-C50C-407E-A947-70E740481C1C}">
                <a14:useLocalDpi xmlns:a14="http://schemas.microsoft.com/office/drawing/2010/main" val="0"/>
              </a:ext>
            </a:extLst>
          </a:blip>
          <a:srcRect/>
          <a:stretch>
            <a:fillRect/>
          </a:stretch>
        </p:blipFill>
        <p:spPr bwMode="auto">
          <a:xfrm>
            <a:off x="277373" y="205229"/>
            <a:ext cx="707237" cy="526296"/>
          </a:xfrm>
          <a:prstGeom prst="rect">
            <a:avLst/>
          </a:prstGeom>
          <a:noFill/>
          <a:ln>
            <a:noFill/>
          </a:ln>
        </p:spPr>
      </p:pic>
      <p:sp>
        <p:nvSpPr>
          <p:cNvPr id="9" name="Text Box 2">
            <a:extLst>
              <a:ext uri="{FF2B5EF4-FFF2-40B4-BE49-F238E27FC236}">
                <a16:creationId xmlns:a16="http://schemas.microsoft.com/office/drawing/2014/main" id="{12A05E16-C31E-E0B1-F9BA-6CA1198C9AE5}"/>
              </a:ext>
            </a:extLst>
          </p:cNvPr>
          <p:cNvSpPr txBox="1">
            <a:spLocks noChangeArrowheads="1"/>
          </p:cNvSpPr>
          <p:nvPr userDrawn="1"/>
        </p:nvSpPr>
        <p:spPr bwMode="auto">
          <a:xfrm>
            <a:off x="984610" y="205518"/>
            <a:ext cx="9941438" cy="709071"/>
          </a:xfrm>
          <a:prstGeom prst="rect">
            <a:avLst/>
          </a:prstGeom>
          <a:noFill/>
          <a:ln w="9525">
            <a:noFill/>
            <a:miter lim="800000"/>
            <a:headEnd/>
            <a:tailEnd/>
          </a:ln>
        </p:spPr>
        <p:txBody>
          <a:bodyPr rot="0" vert="horz" wrap="square" lIns="109728" tIns="54864" rIns="109728" bIns="54864" anchor="t" anchorCtr="0">
            <a:noAutofit/>
          </a:bodyPr>
          <a:lstStyle/>
          <a:p>
            <a:pPr marL="0" marR="0" lvl="0" indent="0" algn="l" defTabSz="1092982" rtl="0" eaLnBrk="1" fontAlgn="base" latinLnBrk="0" hangingPunct="1">
              <a:lnSpc>
                <a:spcPts val="1560"/>
              </a:lnSpc>
              <a:spcBef>
                <a:spcPts val="481"/>
              </a:spcBef>
              <a:spcAft>
                <a:spcPts val="481"/>
              </a:spcAft>
              <a:buClrTx/>
              <a:buSzTx/>
              <a:buFontTx/>
              <a:buNone/>
              <a:tabLst/>
              <a:defRPr/>
            </a:pPr>
            <a:r>
              <a:rPr lang="en-GB" sz="1673" b="1">
                <a:solidFill>
                  <a:srgbClr val="170130"/>
                </a:solidFill>
                <a:latin typeface="Arial" panose="020B0604020202020204" pitchFamily="34" charset="0"/>
                <a:ea typeface="ＭＳ Ｐゴシック" panose="020B0600070205080204" pitchFamily="34" charset="-128"/>
                <a:cs typeface="Arial" panose="020B0604020202020204" pitchFamily="34" charset="0"/>
              </a:rPr>
              <a:t>T Level Technical Qualification in Building Services Engineering for Construction (Level 3)</a:t>
            </a:r>
          </a:p>
          <a:p>
            <a:pPr marL="0" marR="0" lvl="0" indent="0" algn="l" defTabSz="1092982" rtl="0" eaLnBrk="1" fontAlgn="base" latinLnBrk="0" hangingPunct="1">
              <a:lnSpc>
                <a:spcPts val="1560"/>
              </a:lnSpc>
              <a:spcBef>
                <a:spcPts val="481"/>
              </a:spcBef>
              <a:spcAft>
                <a:spcPts val="481"/>
              </a:spcAft>
              <a:buClrTx/>
              <a:buSzTx/>
              <a:buFontTx/>
              <a:buNone/>
              <a:tabLst/>
              <a:defRPr/>
            </a:pPr>
            <a:r>
              <a:rPr lang="en-GB" sz="1673" b="1" i="1">
                <a:solidFill>
                  <a:srgbClr val="FC4421"/>
                </a:solidFill>
                <a:effectLst/>
                <a:latin typeface="Arial" panose="020B0604020202020204" pitchFamily="34" charset="0"/>
                <a:ea typeface="Cambria" panose="02040503050406030204" pitchFamily="18" charset="0"/>
                <a:cs typeface="Arial" panose="020B0604020202020204" pitchFamily="34" charset="0"/>
              </a:rPr>
              <a:t>Occupational Specialism: Plumbing &amp; Heating Engineering </a:t>
            </a:r>
            <a:endParaRPr lang="en-GB" sz="1255">
              <a:effectLst/>
              <a:latin typeface="Arial" panose="020B0604020202020204" pitchFamily="34" charset="0"/>
              <a:ea typeface="Cambria" panose="02040503050406030204" pitchFamily="18" charset="0"/>
              <a:cs typeface="Times New Roman" panose="02020603050405020304" pitchFamily="18" charset="0"/>
            </a:endParaRPr>
          </a:p>
        </p:txBody>
      </p:sp>
      <p:sp>
        <p:nvSpPr>
          <p:cNvPr id="12" name="Text Box 11"/>
          <p:cNvSpPr txBox="1">
            <a:spLocks noChangeArrowheads="1"/>
          </p:cNvSpPr>
          <p:nvPr userDrawn="1"/>
        </p:nvSpPr>
        <p:spPr bwMode="auto">
          <a:xfrm>
            <a:off x="430320" y="7687714"/>
            <a:ext cx="703501" cy="183896"/>
          </a:xfrm>
          <a:prstGeom prst="rect">
            <a:avLst/>
          </a:prstGeom>
          <a:noFill/>
          <a:ln w="9525">
            <a:noFill/>
            <a:miter lim="800000"/>
            <a:headEnd/>
            <a:tailEnd/>
          </a:ln>
        </p:spPr>
        <p:txBody>
          <a:bodyPr lIns="0" tIns="0" rIns="0" bIns="0" anchor="ctr">
            <a:prstTxWarp prst="textNoShape">
              <a:avLst/>
            </a:prstTxWarp>
            <a:spAutoFit/>
          </a:bodyPr>
          <a:lstStyle/>
          <a:p>
            <a:pPr algn="l">
              <a:spcBef>
                <a:spcPts val="720"/>
              </a:spcBef>
            </a:pPr>
            <a:fld id="{6152C911-7D81-1845-9D20-613E63F035EB}" type="slidenum">
              <a:rPr lang="en-US" sz="1195" baseline="0">
                <a:latin typeface="+mn-lt"/>
                <a:ea typeface="Arial" pitchFamily="-105" charset="0"/>
                <a:cs typeface="Arial" pitchFamily="-105" charset="0"/>
              </a:rPr>
              <a:pPr algn="l">
                <a:spcBef>
                  <a:spcPts val="720"/>
                </a:spcBef>
              </a:pPr>
              <a:t>‹#›</a:t>
            </a:fld>
            <a:r>
              <a:rPr lang="en-US" sz="1195" baseline="0">
                <a:latin typeface="+mn-lt"/>
                <a:ea typeface="Arial" pitchFamily="-105" charset="0"/>
                <a:cs typeface="Arial" pitchFamily="-105" charset="0"/>
              </a:rPr>
              <a:t> of 71</a:t>
            </a:r>
          </a:p>
        </p:txBody>
      </p:sp>
      <p:pic>
        <p:nvPicPr>
          <p:cNvPr id="10" name="Picture 9" descr="A black and white logo&#10;&#10;AI-generated content may be incorrect.">
            <a:extLst>
              <a:ext uri="{FF2B5EF4-FFF2-40B4-BE49-F238E27FC236}">
                <a16:creationId xmlns:a16="http://schemas.microsoft.com/office/drawing/2014/main" id="{9F3B6811-98F9-78F6-2493-AACB6F69F7B0}"/>
              </a:ext>
            </a:extLst>
          </p:cNvPr>
          <p:cNvPicPr>
            <a:picLocks noChangeAspect="1"/>
          </p:cNvPicPr>
          <p:nvPr userDrawn="1"/>
        </p:nvPicPr>
        <p:blipFill>
          <a:blip r:embed="rId40">
            <a:extLst>
              <a:ext uri="{28A0092B-C50C-407E-A947-70E740481C1C}">
                <a14:useLocalDpi xmlns:a14="http://schemas.microsoft.com/office/drawing/2010/main" val="0"/>
              </a:ext>
            </a:extLst>
          </a:blip>
          <a:srcRect/>
          <a:stretch>
            <a:fillRect/>
          </a:stretch>
        </p:blipFill>
        <p:spPr bwMode="auto">
          <a:xfrm>
            <a:off x="11246112" y="189070"/>
            <a:ext cx="3064224" cy="599418"/>
          </a:xfrm>
          <a:prstGeom prst="rect">
            <a:avLst/>
          </a:prstGeom>
          <a:noFill/>
          <a:ln>
            <a:noFill/>
          </a:ln>
        </p:spPr>
      </p:pic>
      <p:pic>
        <p:nvPicPr>
          <p:cNvPr id="11" name="Picture 10" descr="A purple and white logo&#10;&#10;AI-generated content may be incorrect.">
            <a:extLst>
              <a:ext uri="{FF2B5EF4-FFF2-40B4-BE49-F238E27FC236}">
                <a16:creationId xmlns:a16="http://schemas.microsoft.com/office/drawing/2014/main" id="{FDCAB167-3DB8-1DBB-F44F-644CAB60BD46}"/>
              </a:ext>
            </a:extLst>
          </p:cNvPr>
          <p:cNvPicPr>
            <a:picLocks noChangeAspect="1"/>
          </p:cNvPicPr>
          <p:nvPr userDrawn="1"/>
        </p:nvPicPr>
        <p:blipFill>
          <a:blip r:embed="rId41">
            <a:extLst>
              <a:ext uri="{28A0092B-C50C-407E-A947-70E740481C1C}">
                <a14:useLocalDpi xmlns:a14="http://schemas.microsoft.com/office/drawing/2010/main" val="0"/>
              </a:ext>
            </a:extLst>
          </a:blip>
          <a:srcRect/>
          <a:stretch>
            <a:fillRect/>
          </a:stretch>
        </p:blipFill>
        <p:spPr bwMode="auto">
          <a:xfrm>
            <a:off x="11188296" y="7492678"/>
            <a:ext cx="3012233" cy="549242"/>
          </a:xfrm>
          <a:prstGeom prst="rect">
            <a:avLst/>
          </a:prstGeom>
          <a:noFill/>
          <a:ln>
            <a:noFill/>
          </a:ln>
        </p:spPr>
      </p:pic>
      <p:cxnSp>
        <p:nvCxnSpPr>
          <p:cNvPr id="3" name="Straight Connector 2">
            <a:extLst>
              <a:ext uri="{FF2B5EF4-FFF2-40B4-BE49-F238E27FC236}">
                <a16:creationId xmlns:a16="http://schemas.microsoft.com/office/drawing/2014/main" id="{4F6FB0EF-50E1-BEA5-42FC-4B590EC0611E}"/>
              </a:ext>
            </a:extLst>
          </p:cNvPr>
          <p:cNvCxnSpPr/>
          <p:nvPr userDrawn="1"/>
        </p:nvCxnSpPr>
        <p:spPr>
          <a:xfrm>
            <a:off x="0" y="7319437"/>
            <a:ext cx="14630848" cy="0"/>
          </a:xfrm>
          <a:prstGeom prst="line">
            <a:avLst/>
          </a:prstGeom>
          <a:ln>
            <a:solidFill>
              <a:srgbClr val="000000"/>
            </a:solidFill>
          </a:ln>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2042274239"/>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 id="2147483698" r:id="rId13"/>
    <p:sldLayoutId id="2147483699" r:id="rId14"/>
    <p:sldLayoutId id="2147483700" r:id="rId15"/>
    <p:sldLayoutId id="2147483701" r:id="rId16"/>
    <p:sldLayoutId id="2147483702" r:id="rId17"/>
    <p:sldLayoutId id="2147483703" r:id="rId18"/>
    <p:sldLayoutId id="2147483704" r:id="rId19"/>
    <p:sldLayoutId id="2147483705" r:id="rId20"/>
    <p:sldLayoutId id="2147483706" r:id="rId21"/>
    <p:sldLayoutId id="2147483707" r:id="rId22"/>
    <p:sldLayoutId id="2147483708" r:id="rId23"/>
    <p:sldLayoutId id="2147483709" r:id="rId24"/>
    <p:sldLayoutId id="2147483710" r:id="rId25"/>
    <p:sldLayoutId id="2147483711" r:id="rId26"/>
    <p:sldLayoutId id="2147483712" r:id="rId27"/>
    <p:sldLayoutId id="2147483713" r:id="rId28"/>
    <p:sldLayoutId id="2147483714" r:id="rId29"/>
    <p:sldLayoutId id="2147483715" r:id="rId30"/>
    <p:sldLayoutId id="2147483716" r:id="rId31"/>
    <p:sldLayoutId id="2147483717" r:id="rId32"/>
    <p:sldLayoutId id="2147483718" r:id="rId33"/>
    <p:sldLayoutId id="2147483719" r:id="rId34"/>
    <p:sldLayoutId id="2147483720" r:id="rId35"/>
    <p:sldLayoutId id="2147483721" r:id="rId36"/>
    <p:sldLayoutId id="2147483722" r:id="rId37"/>
  </p:sldLayoutIdLst>
  <p:hf hdr="0" ftr="0" dt="0"/>
  <p:txStyles>
    <p:titleStyle>
      <a:lvl1pPr algn="l" rtl="0" eaLnBrk="1" fontAlgn="base" hangingPunct="1">
        <a:spcBef>
          <a:spcPct val="0"/>
        </a:spcBef>
        <a:spcAft>
          <a:spcPct val="0"/>
        </a:spcAft>
        <a:defRPr lang="en-US" sz="4303" b="1" kern="1200" baseline="0" dirty="0">
          <a:solidFill>
            <a:srgbClr val="FC4421"/>
          </a:solidFill>
          <a:latin typeface="+mj-lt"/>
          <a:ea typeface="ＭＳ Ｐゴシック" pitchFamily="-105" charset="-128"/>
          <a:cs typeface="Arial" panose="020B0604020202020204" pitchFamily="34" charset="0"/>
        </a:defRPr>
      </a:lvl1pPr>
      <a:lvl2pPr algn="l" rtl="0" eaLnBrk="1" fontAlgn="base" hangingPunct="1">
        <a:spcBef>
          <a:spcPct val="0"/>
        </a:spcBef>
        <a:spcAft>
          <a:spcPct val="0"/>
        </a:spcAft>
        <a:defRPr sz="2879" b="1">
          <a:solidFill>
            <a:srgbClr val="E30613"/>
          </a:solidFill>
          <a:latin typeface="Arial" charset="0"/>
          <a:ea typeface="ＭＳ Ｐゴシック" charset="-128"/>
          <a:cs typeface="ＭＳ Ｐゴシック" charset="-128"/>
        </a:defRPr>
      </a:lvl2pPr>
      <a:lvl3pPr algn="l" rtl="0" eaLnBrk="1" fontAlgn="base" hangingPunct="1">
        <a:spcBef>
          <a:spcPct val="0"/>
        </a:spcBef>
        <a:spcAft>
          <a:spcPct val="0"/>
        </a:spcAft>
        <a:defRPr sz="2879" b="1">
          <a:solidFill>
            <a:srgbClr val="E30613"/>
          </a:solidFill>
          <a:latin typeface="Arial" charset="0"/>
          <a:ea typeface="ＭＳ Ｐゴシック" charset="-128"/>
          <a:cs typeface="ＭＳ Ｐゴシック" charset="-128"/>
        </a:defRPr>
      </a:lvl3pPr>
      <a:lvl4pPr algn="l" rtl="0" eaLnBrk="1" fontAlgn="base" hangingPunct="1">
        <a:spcBef>
          <a:spcPct val="0"/>
        </a:spcBef>
        <a:spcAft>
          <a:spcPct val="0"/>
        </a:spcAft>
        <a:defRPr sz="2879" b="1">
          <a:solidFill>
            <a:srgbClr val="E30613"/>
          </a:solidFill>
          <a:latin typeface="Arial" charset="0"/>
          <a:ea typeface="ＭＳ Ｐゴシック" charset="-128"/>
          <a:cs typeface="ＭＳ Ｐゴシック" charset="-128"/>
        </a:defRPr>
      </a:lvl4pPr>
      <a:lvl5pPr algn="l" rtl="0" eaLnBrk="1" fontAlgn="base" hangingPunct="1">
        <a:spcBef>
          <a:spcPct val="0"/>
        </a:spcBef>
        <a:spcAft>
          <a:spcPct val="0"/>
        </a:spcAft>
        <a:defRPr sz="2879" b="1">
          <a:solidFill>
            <a:srgbClr val="E30613"/>
          </a:solidFill>
          <a:latin typeface="Arial" charset="0"/>
          <a:ea typeface="ＭＳ Ｐゴシック" charset="-128"/>
          <a:cs typeface="ＭＳ Ｐゴシック" charset="-128"/>
        </a:defRPr>
      </a:lvl5pPr>
      <a:lvl6pPr marL="548622" algn="ctr" rtl="0" eaLnBrk="1" fontAlgn="base" hangingPunct="1">
        <a:spcBef>
          <a:spcPct val="0"/>
        </a:spcBef>
        <a:spcAft>
          <a:spcPct val="0"/>
        </a:spcAft>
        <a:defRPr sz="5280">
          <a:solidFill>
            <a:srgbClr val="CC0000"/>
          </a:solidFill>
          <a:latin typeface="Arial" charset="0"/>
        </a:defRPr>
      </a:lvl6pPr>
      <a:lvl7pPr marL="1097245" algn="ctr" rtl="0" eaLnBrk="1" fontAlgn="base" hangingPunct="1">
        <a:spcBef>
          <a:spcPct val="0"/>
        </a:spcBef>
        <a:spcAft>
          <a:spcPct val="0"/>
        </a:spcAft>
        <a:defRPr sz="5280">
          <a:solidFill>
            <a:srgbClr val="CC0000"/>
          </a:solidFill>
          <a:latin typeface="Arial" charset="0"/>
        </a:defRPr>
      </a:lvl7pPr>
      <a:lvl8pPr marL="1645867" algn="ctr" rtl="0" eaLnBrk="1" fontAlgn="base" hangingPunct="1">
        <a:spcBef>
          <a:spcPct val="0"/>
        </a:spcBef>
        <a:spcAft>
          <a:spcPct val="0"/>
        </a:spcAft>
        <a:defRPr sz="5280">
          <a:solidFill>
            <a:srgbClr val="CC0000"/>
          </a:solidFill>
          <a:latin typeface="Arial" charset="0"/>
        </a:defRPr>
      </a:lvl8pPr>
      <a:lvl9pPr marL="2194490" algn="ctr" rtl="0" eaLnBrk="1" fontAlgn="base" hangingPunct="1">
        <a:spcBef>
          <a:spcPct val="0"/>
        </a:spcBef>
        <a:spcAft>
          <a:spcPct val="0"/>
        </a:spcAft>
        <a:defRPr sz="5280">
          <a:solidFill>
            <a:srgbClr val="CC0000"/>
          </a:solidFill>
          <a:latin typeface="Arial" charset="0"/>
        </a:defRPr>
      </a:lvl9pPr>
    </p:titleStyle>
    <p:bodyStyle>
      <a:lvl1pPr marL="0" indent="0" algn="l" rtl="0" eaLnBrk="1" fontAlgn="base" hangingPunct="1">
        <a:lnSpc>
          <a:spcPts val="2879"/>
        </a:lnSpc>
        <a:spcBef>
          <a:spcPts val="1200"/>
        </a:spcBef>
        <a:spcAft>
          <a:spcPts val="1200"/>
        </a:spcAft>
        <a:defRPr lang="en-GB" sz="2391" dirty="0">
          <a:solidFill>
            <a:schemeClr val="tx1"/>
          </a:solidFill>
          <a:latin typeface="+mn-lt"/>
          <a:ea typeface="ＭＳ Ｐゴシック" charset="-128"/>
          <a:cs typeface="ＭＳ Ｐゴシック" charset="-128"/>
        </a:defRPr>
      </a:lvl1pPr>
      <a:lvl2pPr marL="259072" indent="-259072" algn="l" rtl="0" eaLnBrk="1" fontAlgn="base" hangingPunct="1">
        <a:lnSpc>
          <a:spcPts val="2879"/>
        </a:lnSpc>
        <a:spcBef>
          <a:spcPts val="600"/>
        </a:spcBef>
        <a:spcAft>
          <a:spcPts val="600"/>
        </a:spcAft>
        <a:buClr>
          <a:srgbClr val="FC4421"/>
        </a:buClr>
        <a:buFont typeface="Arial" pitchFamily="-105" charset="0"/>
        <a:buChar char="•"/>
        <a:defRPr lang="en-GB" sz="2391" dirty="0">
          <a:solidFill>
            <a:schemeClr val="tx1"/>
          </a:solidFill>
          <a:latin typeface="+mn-lt"/>
          <a:ea typeface="ＭＳ Ｐゴシック" charset="-128"/>
          <a:cs typeface="+mn-cs"/>
        </a:defRPr>
      </a:lvl2pPr>
      <a:lvl3pPr marL="0" indent="0" algn="l" rtl="0" eaLnBrk="1" fontAlgn="base" hangingPunct="1">
        <a:lnSpc>
          <a:spcPts val="2400"/>
        </a:lnSpc>
        <a:spcBef>
          <a:spcPts val="600"/>
        </a:spcBef>
        <a:spcAft>
          <a:spcPts val="600"/>
        </a:spcAft>
        <a:buFont typeface="Lucida Grande" pitchFamily="-105" charset="0"/>
        <a:defRPr lang="en-GB" sz="1920" dirty="0">
          <a:solidFill>
            <a:schemeClr val="tx1"/>
          </a:solidFill>
          <a:latin typeface="+mn-lt"/>
          <a:ea typeface="ＭＳ Ｐゴシック" charset="-128"/>
          <a:cs typeface="+mn-cs"/>
        </a:defRPr>
      </a:lvl3pPr>
      <a:lvl4pPr marL="259072" indent="-259072" algn="l" rtl="0" eaLnBrk="1" fontAlgn="base" hangingPunct="1">
        <a:lnSpc>
          <a:spcPts val="2400"/>
        </a:lnSpc>
        <a:spcBef>
          <a:spcPts val="600"/>
        </a:spcBef>
        <a:spcAft>
          <a:spcPts val="600"/>
        </a:spcAft>
        <a:buClr>
          <a:srgbClr val="FC4421"/>
        </a:buClr>
        <a:buFont typeface="Arial" pitchFamily="-105" charset="0"/>
        <a:buChar char="•"/>
        <a:defRPr lang="en-GB" sz="1920" dirty="0">
          <a:solidFill>
            <a:schemeClr val="tx1"/>
          </a:solidFill>
          <a:latin typeface="+mn-lt"/>
          <a:ea typeface="ＭＳ Ｐゴシック" charset="-128"/>
          <a:cs typeface="ＭＳ Ｐゴシック" charset="-128"/>
        </a:defRPr>
      </a:lvl4pPr>
      <a:lvl5pPr marL="518143" indent="-259072" algn="l" rtl="0" eaLnBrk="1" fontAlgn="base" hangingPunct="1">
        <a:lnSpc>
          <a:spcPts val="2400"/>
        </a:lnSpc>
        <a:spcBef>
          <a:spcPct val="0"/>
        </a:spcBef>
        <a:spcAft>
          <a:spcPts val="600"/>
        </a:spcAft>
        <a:buFont typeface="Arial" pitchFamily="-105" charset="0"/>
        <a:buChar char="–"/>
        <a:defRPr lang="en-US" sz="1920" dirty="0">
          <a:solidFill>
            <a:schemeClr val="tx1"/>
          </a:solidFill>
          <a:latin typeface="+mn-lt"/>
          <a:ea typeface="ＭＳ Ｐゴシック" charset="-128"/>
          <a:cs typeface="ＭＳ Ｐゴシック" charset="-128"/>
        </a:defRPr>
      </a:lvl5pPr>
      <a:lvl6pPr marL="548622" indent="-548622" algn="l" defTabSz="1097245" rtl="0" eaLnBrk="1" fontAlgn="base" hangingPunct="1">
        <a:spcBef>
          <a:spcPct val="20000"/>
        </a:spcBef>
        <a:spcAft>
          <a:spcPct val="0"/>
        </a:spcAft>
        <a:buChar char="»"/>
        <a:defRPr lang="en-GB" sz="1920" kern="0" baseline="0" dirty="0" smtClean="0">
          <a:solidFill>
            <a:schemeClr val="tx1"/>
          </a:solidFill>
          <a:latin typeface="+mn-lt"/>
          <a:ea typeface="ＭＳ Ｐゴシック" charset="-128"/>
          <a:cs typeface="ＭＳ Ｐゴシック" charset="-128"/>
        </a:defRPr>
      </a:lvl6pPr>
      <a:lvl7pPr marL="3566046" indent="-274312" algn="l" defTabSz="1097245" rtl="0" eaLnBrk="1" fontAlgn="base" hangingPunct="1">
        <a:spcBef>
          <a:spcPct val="20000"/>
        </a:spcBef>
        <a:spcAft>
          <a:spcPct val="0"/>
        </a:spcAft>
        <a:buClr>
          <a:srgbClr val="E30613"/>
        </a:buClr>
        <a:buChar char="»"/>
        <a:defRPr lang="en-GB" sz="1920" kern="0" baseline="0" dirty="0" smtClean="0">
          <a:solidFill>
            <a:schemeClr val="tx1"/>
          </a:solidFill>
          <a:latin typeface="+mn-lt"/>
          <a:ea typeface="ＭＳ Ｐゴシック" charset="-128"/>
          <a:cs typeface="ＭＳ Ｐゴシック" charset="-128"/>
        </a:defRPr>
      </a:lvl7pPr>
      <a:lvl8pPr marL="4114668" indent="-274312" algn="l" defTabSz="1097245" rtl="0" eaLnBrk="1" fontAlgn="base" hangingPunct="1">
        <a:spcBef>
          <a:spcPct val="20000"/>
        </a:spcBef>
        <a:spcAft>
          <a:spcPct val="0"/>
        </a:spcAft>
        <a:buChar char="»"/>
        <a:defRPr lang="en-GB" sz="1920" kern="0" dirty="0" smtClean="0">
          <a:solidFill>
            <a:schemeClr val="tx1"/>
          </a:solidFill>
          <a:latin typeface="+mn-lt"/>
          <a:ea typeface="ＭＳ Ｐゴシック" charset="-128"/>
          <a:cs typeface="ＭＳ Ｐゴシック" charset="-128"/>
        </a:defRPr>
      </a:lvl8pPr>
      <a:lvl9pPr marL="4663291" indent="-274312" algn="l" defTabSz="1097245" rtl="0" eaLnBrk="1" fontAlgn="base" hangingPunct="1">
        <a:spcBef>
          <a:spcPct val="20000"/>
        </a:spcBef>
        <a:spcAft>
          <a:spcPct val="0"/>
        </a:spcAft>
        <a:buChar char="»"/>
        <a:defRPr lang="en-GB" sz="12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548622" rtl="0" eaLnBrk="1" latinLnBrk="0" hangingPunct="1">
        <a:defRPr sz="2160" kern="1200">
          <a:solidFill>
            <a:schemeClr val="tx1"/>
          </a:solidFill>
          <a:latin typeface="+mn-lt"/>
          <a:ea typeface="+mn-ea"/>
          <a:cs typeface="+mn-cs"/>
        </a:defRPr>
      </a:lvl1pPr>
      <a:lvl2pPr marL="548622" algn="l" defTabSz="548622" rtl="0" eaLnBrk="1" latinLnBrk="0" hangingPunct="1">
        <a:defRPr sz="2160" kern="1200">
          <a:solidFill>
            <a:schemeClr val="tx1"/>
          </a:solidFill>
          <a:latin typeface="+mn-lt"/>
          <a:ea typeface="+mn-ea"/>
          <a:cs typeface="+mn-cs"/>
        </a:defRPr>
      </a:lvl2pPr>
      <a:lvl3pPr marL="1097245" algn="l" defTabSz="548622" rtl="0" eaLnBrk="1" latinLnBrk="0" hangingPunct="1">
        <a:defRPr sz="2160" kern="1200">
          <a:solidFill>
            <a:schemeClr val="tx1"/>
          </a:solidFill>
          <a:latin typeface="+mn-lt"/>
          <a:ea typeface="+mn-ea"/>
          <a:cs typeface="+mn-cs"/>
        </a:defRPr>
      </a:lvl3pPr>
      <a:lvl4pPr marL="1645867" algn="l" defTabSz="548622" rtl="0" eaLnBrk="1" latinLnBrk="0" hangingPunct="1">
        <a:defRPr sz="2160" kern="1200">
          <a:solidFill>
            <a:schemeClr val="tx1"/>
          </a:solidFill>
          <a:latin typeface="+mn-lt"/>
          <a:ea typeface="+mn-ea"/>
          <a:cs typeface="+mn-cs"/>
        </a:defRPr>
      </a:lvl4pPr>
      <a:lvl5pPr marL="2194490" algn="l" defTabSz="548622" rtl="0" eaLnBrk="1" latinLnBrk="0" hangingPunct="1">
        <a:defRPr sz="2160" kern="1200">
          <a:solidFill>
            <a:schemeClr val="tx1"/>
          </a:solidFill>
          <a:latin typeface="+mn-lt"/>
          <a:ea typeface="+mn-ea"/>
          <a:cs typeface="+mn-cs"/>
        </a:defRPr>
      </a:lvl5pPr>
      <a:lvl6pPr marL="2743112" algn="l" defTabSz="548622" rtl="0" eaLnBrk="1" latinLnBrk="0" hangingPunct="1">
        <a:defRPr sz="2160" kern="1200">
          <a:solidFill>
            <a:schemeClr val="tx1"/>
          </a:solidFill>
          <a:latin typeface="+mn-lt"/>
          <a:ea typeface="+mn-ea"/>
          <a:cs typeface="+mn-cs"/>
        </a:defRPr>
      </a:lvl6pPr>
      <a:lvl7pPr marL="3291734" algn="l" defTabSz="548622" rtl="0" eaLnBrk="1" latinLnBrk="0" hangingPunct="1">
        <a:defRPr sz="2160" kern="1200">
          <a:solidFill>
            <a:schemeClr val="tx1"/>
          </a:solidFill>
          <a:latin typeface="+mn-lt"/>
          <a:ea typeface="+mn-ea"/>
          <a:cs typeface="+mn-cs"/>
        </a:defRPr>
      </a:lvl7pPr>
      <a:lvl8pPr marL="3840358" algn="l" defTabSz="548622" rtl="0" eaLnBrk="1" latinLnBrk="0" hangingPunct="1">
        <a:defRPr sz="2160" kern="1200">
          <a:solidFill>
            <a:schemeClr val="tx1"/>
          </a:solidFill>
          <a:latin typeface="+mn-lt"/>
          <a:ea typeface="+mn-ea"/>
          <a:cs typeface="+mn-cs"/>
        </a:defRPr>
      </a:lvl8pPr>
      <a:lvl9pPr marL="4388980" algn="l" defTabSz="548622" rtl="0" eaLnBrk="1" latinLnBrk="0" hangingPunct="1">
        <a:defRPr sz="216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1" y="548640"/>
            <a:ext cx="14630400" cy="18288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2160">
                <a:solidFill>
                  <a:srgbClr val="D9D9D9"/>
                </a:solidFill>
                <a:cs typeface="Arial" charset="0"/>
              </a:rPr>
              <a:t> </a:t>
            </a:r>
          </a:p>
        </p:txBody>
      </p:sp>
      <p:sp>
        <p:nvSpPr>
          <p:cNvPr id="1035" name="Title Placeholder 10"/>
          <p:cNvSpPr>
            <a:spLocks noGrp="1"/>
          </p:cNvSpPr>
          <p:nvPr>
            <p:ph type="title"/>
          </p:nvPr>
        </p:nvSpPr>
        <p:spPr bwMode="auto">
          <a:xfrm>
            <a:off x="301223" y="1191033"/>
            <a:ext cx="13899306" cy="777577"/>
          </a:xfrm>
          <a:prstGeom prst="rect">
            <a:avLst/>
          </a:prstGeom>
          <a:noFill/>
        </p:spPr>
        <p:txBody>
          <a:bodyPr wrap="square" anchor="ctr" anchorCtr="0">
            <a:spAutoFit/>
          </a:bodyPr>
          <a:lstStyle/>
          <a:p>
            <a:pPr lvl="0"/>
            <a:r>
              <a:rPr lang="en-GB"/>
              <a:t>Click to edit Master title style</a:t>
            </a:r>
            <a:endParaRPr lang="en-US"/>
          </a:p>
        </p:txBody>
      </p:sp>
      <p:sp>
        <p:nvSpPr>
          <p:cNvPr id="1036" name="Text Placeholder 13"/>
          <p:cNvSpPr>
            <a:spLocks noGrp="1"/>
          </p:cNvSpPr>
          <p:nvPr>
            <p:ph type="body" idx="1"/>
          </p:nvPr>
        </p:nvSpPr>
        <p:spPr bwMode="auto">
          <a:xfrm>
            <a:off x="432000" y="2165514"/>
            <a:ext cx="13770210" cy="498068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Graphic 26">
            <a:extLst>
              <a:ext uri="{FF2B5EF4-FFF2-40B4-BE49-F238E27FC236}">
                <a16:creationId xmlns:a16="http://schemas.microsoft.com/office/drawing/2014/main" id="{4987E8D9-377B-AB1D-8A32-2882D85AB09F}"/>
              </a:ext>
            </a:extLst>
          </p:cNvPr>
          <p:cNvSpPr>
            <a:spLocks/>
          </p:cNvSpPr>
          <p:nvPr userDrawn="1"/>
        </p:nvSpPr>
        <p:spPr>
          <a:xfrm>
            <a:off x="7" y="909516"/>
            <a:ext cx="14630401" cy="43310"/>
          </a:xfrm>
          <a:custGeom>
            <a:avLst/>
            <a:gdLst/>
            <a:ahLst/>
            <a:cxnLst/>
            <a:rect l="l" t="t" r="r" b="b"/>
            <a:pathLst>
              <a:path w="15119985" h="127000">
                <a:moveTo>
                  <a:pt x="0" y="0"/>
                </a:moveTo>
                <a:lnTo>
                  <a:pt x="0" y="127000"/>
                </a:lnTo>
                <a:lnTo>
                  <a:pt x="15119985" y="127000"/>
                </a:lnTo>
                <a:lnTo>
                  <a:pt x="15119985" y="0"/>
                </a:lnTo>
                <a:lnTo>
                  <a:pt x="0" y="0"/>
                </a:lnTo>
                <a:close/>
              </a:path>
            </a:pathLst>
          </a:custGeom>
          <a:solidFill>
            <a:schemeClr val="tx1"/>
          </a:solidFill>
        </p:spPr>
        <p:txBody>
          <a:bodyPr wrap="square" lIns="0" tIns="0" rIns="0" bIns="0" rtlCol="0">
            <a:prstTxWarp prst="textNoShape">
              <a:avLst/>
            </a:prstTxWarp>
            <a:noAutofit/>
          </a:bodyPr>
          <a:lstStyle/>
          <a:p>
            <a:endParaRPr lang="en-GB" sz="2400"/>
          </a:p>
        </p:txBody>
      </p:sp>
      <p:sp>
        <p:nvSpPr>
          <p:cNvPr id="12" name="Text Box 11"/>
          <p:cNvSpPr txBox="1">
            <a:spLocks noChangeArrowheads="1"/>
          </p:cNvSpPr>
          <p:nvPr userDrawn="1"/>
        </p:nvSpPr>
        <p:spPr bwMode="auto">
          <a:xfrm>
            <a:off x="430320" y="7632539"/>
            <a:ext cx="703501" cy="294248"/>
          </a:xfrm>
          <a:prstGeom prst="rect">
            <a:avLst/>
          </a:prstGeom>
          <a:noFill/>
          <a:ln w="9525">
            <a:noFill/>
            <a:miter lim="800000"/>
            <a:headEnd/>
            <a:tailEnd/>
          </a:ln>
        </p:spPr>
        <p:txBody>
          <a:bodyPr lIns="0" tIns="0" rIns="0" bIns="0" anchor="ctr">
            <a:prstTxWarp prst="textNoShape">
              <a:avLst/>
            </a:prstTxWarp>
            <a:spAutoFit/>
          </a:bodyPr>
          <a:lstStyle/>
          <a:p>
            <a:pPr algn="l">
              <a:spcBef>
                <a:spcPts val="720"/>
              </a:spcBef>
            </a:pPr>
            <a:fld id="{6152C911-7D81-1845-9D20-613E63F035EB}" type="slidenum">
              <a:rPr lang="en-US" sz="1912" baseline="0" smtClean="0">
                <a:latin typeface="+mn-lt"/>
                <a:ea typeface="Arial" pitchFamily="-105" charset="0"/>
                <a:cs typeface="Arial" pitchFamily="-105" charset="0"/>
              </a:rPr>
              <a:pPr algn="l">
                <a:spcBef>
                  <a:spcPts val="720"/>
                </a:spcBef>
              </a:pPr>
              <a:t>‹#›</a:t>
            </a:fld>
            <a:endParaRPr lang="en-US" sz="1912" baseline="0">
              <a:latin typeface="+mn-lt"/>
              <a:ea typeface="Arial" pitchFamily="-105" charset="0"/>
              <a:cs typeface="Arial" pitchFamily="-105" charset="0"/>
            </a:endParaRPr>
          </a:p>
        </p:txBody>
      </p:sp>
      <p:pic>
        <p:nvPicPr>
          <p:cNvPr id="11" name="Picture 10" descr="A purple and white logo&#10;&#10;AI-generated content may be incorrect.">
            <a:extLst>
              <a:ext uri="{FF2B5EF4-FFF2-40B4-BE49-F238E27FC236}">
                <a16:creationId xmlns:a16="http://schemas.microsoft.com/office/drawing/2014/main" id="{FDCAB167-3DB8-1DBB-F44F-644CAB60BD46}"/>
              </a:ext>
            </a:extLst>
          </p:cNvPr>
          <p:cNvPicPr>
            <a:picLocks noChangeAspect="1"/>
          </p:cNvPicPr>
          <p:nvPr userDrawn="1"/>
        </p:nvPicPr>
        <p:blipFill>
          <a:blip r:embed="rId60">
            <a:extLst>
              <a:ext uri="{28A0092B-C50C-407E-A947-70E740481C1C}">
                <a14:useLocalDpi xmlns:a14="http://schemas.microsoft.com/office/drawing/2010/main" val="0"/>
              </a:ext>
            </a:extLst>
          </a:blip>
          <a:srcRect/>
          <a:stretch>
            <a:fillRect/>
          </a:stretch>
        </p:blipFill>
        <p:spPr bwMode="auto">
          <a:xfrm>
            <a:off x="11188296" y="7492678"/>
            <a:ext cx="3012233" cy="549242"/>
          </a:xfrm>
          <a:prstGeom prst="rect">
            <a:avLst/>
          </a:prstGeom>
          <a:noFill/>
          <a:ln>
            <a:noFill/>
          </a:ln>
        </p:spPr>
      </p:pic>
      <p:cxnSp>
        <p:nvCxnSpPr>
          <p:cNvPr id="3" name="Straight Connector 2">
            <a:extLst>
              <a:ext uri="{FF2B5EF4-FFF2-40B4-BE49-F238E27FC236}">
                <a16:creationId xmlns:a16="http://schemas.microsoft.com/office/drawing/2014/main" id="{4F6FB0EF-50E1-BEA5-42FC-4B590EC0611E}"/>
              </a:ext>
            </a:extLst>
          </p:cNvPr>
          <p:cNvCxnSpPr/>
          <p:nvPr userDrawn="1"/>
        </p:nvCxnSpPr>
        <p:spPr>
          <a:xfrm>
            <a:off x="0" y="7319437"/>
            <a:ext cx="14630848" cy="0"/>
          </a:xfrm>
          <a:prstGeom prst="line">
            <a:avLst/>
          </a:prstGeom>
          <a:ln>
            <a:solidFill>
              <a:srgbClr val="000000"/>
            </a:solidFill>
          </a:ln>
        </p:spPr>
        <p:style>
          <a:lnRef idx="1">
            <a:schemeClr val="accent6"/>
          </a:lnRef>
          <a:fillRef idx="0">
            <a:schemeClr val="accent6"/>
          </a:fillRef>
          <a:effectRef idx="0">
            <a:schemeClr val="accent6"/>
          </a:effectRef>
          <a:fontRef idx="minor">
            <a:schemeClr val="tx1"/>
          </a:fontRef>
        </p:style>
      </p:cxnSp>
      <p:pic>
        <p:nvPicPr>
          <p:cNvPr id="2" name="Picture 1" descr="A red arrow pointing up&#10;&#10;AI-generated content may be incorrect.">
            <a:extLst>
              <a:ext uri="{FF2B5EF4-FFF2-40B4-BE49-F238E27FC236}">
                <a16:creationId xmlns:a16="http://schemas.microsoft.com/office/drawing/2014/main" id="{2EBB1D2E-B912-8B87-CCA8-44A130246717}"/>
              </a:ext>
            </a:extLst>
          </p:cNvPr>
          <p:cNvPicPr>
            <a:picLocks/>
          </p:cNvPicPr>
          <p:nvPr userDrawn="1"/>
        </p:nvPicPr>
        <p:blipFill>
          <a:blip r:embed="rId61">
            <a:extLst>
              <a:ext uri="{28A0092B-C50C-407E-A947-70E740481C1C}">
                <a14:useLocalDpi xmlns:a14="http://schemas.microsoft.com/office/drawing/2010/main" val="0"/>
              </a:ext>
            </a:extLst>
          </a:blip>
          <a:srcRect/>
          <a:stretch>
            <a:fillRect/>
          </a:stretch>
        </p:blipFill>
        <p:spPr bwMode="auto">
          <a:xfrm>
            <a:off x="277374" y="205230"/>
            <a:ext cx="707237" cy="526296"/>
          </a:xfrm>
          <a:prstGeom prst="rect">
            <a:avLst/>
          </a:prstGeom>
          <a:noFill/>
          <a:ln>
            <a:noFill/>
          </a:ln>
        </p:spPr>
      </p:pic>
      <p:pic>
        <p:nvPicPr>
          <p:cNvPr id="4" name="Picture 3" descr="A black and white logo&#10;&#10;AI-generated content may be incorrect.">
            <a:extLst>
              <a:ext uri="{FF2B5EF4-FFF2-40B4-BE49-F238E27FC236}">
                <a16:creationId xmlns:a16="http://schemas.microsoft.com/office/drawing/2014/main" id="{B017B834-3BF1-04C2-AF55-974177B4D9AC}"/>
              </a:ext>
            </a:extLst>
          </p:cNvPr>
          <p:cNvPicPr>
            <a:picLocks noChangeAspect="1"/>
          </p:cNvPicPr>
          <p:nvPr userDrawn="1"/>
        </p:nvPicPr>
        <p:blipFill>
          <a:blip r:embed="rId62">
            <a:extLst>
              <a:ext uri="{28A0092B-C50C-407E-A947-70E740481C1C}">
                <a14:useLocalDpi xmlns:a14="http://schemas.microsoft.com/office/drawing/2010/main" val="0"/>
              </a:ext>
            </a:extLst>
          </a:blip>
          <a:srcRect/>
          <a:stretch>
            <a:fillRect/>
          </a:stretch>
        </p:blipFill>
        <p:spPr bwMode="auto">
          <a:xfrm>
            <a:off x="11246112" y="189070"/>
            <a:ext cx="3064224" cy="599418"/>
          </a:xfrm>
          <a:prstGeom prst="rect">
            <a:avLst/>
          </a:prstGeom>
          <a:noFill/>
          <a:ln>
            <a:noFill/>
          </a:ln>
        </p:spPr>
      </p:pic>
      <p:sp>
        <p:nvSpPr>
          <p:cNvPr id="5" name="Text Box 2">
            <a:extLst>
              <a:ext uri="{FF2B5EF4-FFF2-40B4-BE49-F238E27FC236}">
                <a16:creationId xmlns:a16="http://schemas.microsoft.com/office/drawing/2014/main" id="{8AE02E44-1615-E3D8-2B73-B452E92D2633}"/>
              </a:ext>
            </a:extLst>
          </p:cNvPr>
          <p:cNvSpPr txBox="1">
            <a:spLocks noChangeArrowheads="1"/>
          </p:cNvSpPr>
          <p:nvPr userDrawn="1"/>
        </p:nvSpPr>
        <p:spPr bwMode="auto">
          <a:xfrm>
            <a:off x="5152281" y="51111"/>
            <a:ext cx="6036014" cy="970619"/>
          </a:xfrm>
          <a:prstGeom prst="rect">
            <a:avLst/>
          </a:prstGeom>
          <a:noFill/>
          <a:ln w="9525">
            <a:noFill/>
            <a:miter lim="800000"/>
            <a:headEnd/>
            <a:tailEnd/>
          </a:ln>
        </p:spPr>
        <p:txBody>
          <a:bodyPr rot="0" vert="horz" wrap="square" lIns="91797" tIns="45899" rIns="91797" bIns="45899" anchor="t" anchorCtr="0">
            <a:noAutofit/>
          </a:bodyPr>
          <a:lstStyle/>
          <a:p>
            <a:pPr marL="0" marR="0" lvl="0" indent="0" algn="l" defTabSz="914393" rtl="0" eaLnBrk="1" fontAlgn="base" latinLnBrk="0" hangingPunct="1">
              <a:lnSpc>
                <a:spcPct val="100000"/>
              </a:lnSpc>
              <a:spcBef>
                <a:spcPts val="401"/>
              </a:spcBef>
              <a:spcAft>
                <a:spcPts val="401"/>
              </a:spcAft>
              <a:buClrTx/>
              <a:buSzTx/>
              <a:buFontTx/>
              <a:buNone/>
              <a:tabLst/>
              <a:defRPr/>
            </a:pPr>
            <a:r>
              <a:rPr lang="en-GB" sz="1500" b="1" dirty="0">
                <a:solidFill>
                  <a:srgbClr val="170130"/>
                </a:solidFill>
                <a:latin typeface="Arial" panose="020B0604020202020204" pitchFamily="34" charset="0"/>
                <a:ea typeface="ＭＳ Ｐゴシック" panose="020B0600070205080204" pitchFamily="34" charset="-128"/>
                <a:cs typeface="Arial" panose="020B0604020202020204" pitchFamily="34" charset="0"/>
              </a:rPr>
              <a:t>T Level Technical Qualification in Building Services Engineering for Construction (Level 3)</a:t>
            </a:r>
          </a:p>
          <a:p>
            <a:pPr marL="0" marR="0" lvl="0" indent="0" algn="l" defTabSz="914393" rtl="0" eaLnBrk="1" fontAlgn="base" latinLnBrk="0" hangingPunct="1">
              <a:lnSpc>
                <a:spcPct val="100000"/>
              </a:lnSpc>
              <a:spcBef>
                <a:spcPts val="401"/>
              </a:spcBef>
              <a:spcAft>
                <a:spcPts val="401"/>
              </a:spcAft>
              <a:buClrTx/>
              <a:buSzTx/>
              <a:buFontTx/>
              <a:buNone/>
              <a:tabLst/>
              <a:defRPr/>
            </a:pPr>
            <a:r>
              <a:rPr lang="en-GB" sz="1500" b="1" i="0" dirty="0">
                <a:solidFill>
                  <a:srgbClr val="FC4421"/>
                </a:solidFill>
                <a:effectLst/>
                <a:latin typeface="Arial" panose="020B0604020202020204" pitchFamily="34" charset="0"/>
                <a:ea typeface="Cambria" panose="02040503050406030204" pitchFamily="18" charset="0"/>
                <a:cs typeface="Arial" panose="020B0604020202020204" pitchFamily="34" charset="0"/>
              </a:rPr>
              <a:t>Occupational Specialism: Protection Systems Engineering </a:t>
            </a:r>
            <a:endParaRPr lang="en-GB" sz="1500" i="0" dirty="0">
              <a:effectLst/>
              <a:latin typeface="Arial" panose="020B0604020202020204" pitchFamily="34" charset="0"/>
              <a:ea typeface="Cambria" panose="02040503050406030204" pitchFamily="18" charset="0"/>
              <a:cs typeface="Times New Roman" panose="02020603050405020304" pitchFamily="18" charset="0"/>
            </a:endParaRPr>
          </a:p>
        </p:txBody>
      </p:sp>
      <p:pic>
        <p:nvPicPr>
          <p:cNvPr id="7" name="Picture 6" descr="A black background with a black square&#10;&#10;AI-generated content may be incorrect.">
            <a:extLst>
              <a:ext uri="{FF2B5EF4-FFF2-40B4-BE49-F238E27FC236}">
                <a16:creationId xmlns:a16="http://schemas.microsoft.com/office/drawing/2014/main" id="{2DB7B7CF-9467-A326-6756-FC59522663E6}"/>
              </a:ext>
            </a:extLst>
          </p:cNvPr>
          <p:cNvPicPr>
            <a:picLocks noChangeAspect="1"/>
          </p:cNvPicPr>
          <p:nvPr userDrawn="1"/>
        </p:nvPicPr>
        <p:blipFill>
          <a:blip r:embed="rId63"/>
          <a:stretch>
            <a:fillRect/>
          </a:stretch>
        </p:blipFill>
        <p:spPr>
          <a:xfrm>
            <a:off x="1300539" y="195870"/>
            <a:ext cx="3416615" cy="560714"/>
          </a:xfrm>
          <a:prstGeom prst="rect">
            <a:avLst/>
          </a:prstGeom>
        </p:spPr>
      </p:pic>
    </p:spTree>
    <p:extLst>
      <p:ext uri="{BB962C8B-B14F-4D97-AF65-F5344CB8AC3E}">
        <p14:creationId xmlns:p14="http://schemas.microsoft.com/office/powerpoint/2010/main" val="2241271098"/>
      </p:ext>
    </p:extLst>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735" r:id="rId12"/>
    <p:sldLayoutId id="2147483736" r:id="rId13"/>
    <p:sldLayoutId id="2147483737" r:id="rId14"/>
    <p:sldLayoutId id="2147483738" r:id="rId15"/>
    <p:sldLayoutId id="2147483739" r:id="rId16"/>
    <p:sldLayoutId id="2147483740" r:id="rId17"/>
    <p:sldLayoutId id="2147483741" r:id="rId18"/>
    <p:sldLayoutId id="2147483742" r:id="rId19"/>
    <p:sldLayoutId id="2147483743" r:id="rId20"/>
    <p:sldLayoutId id="2147483744" r:id="rId21"/>
    <p:sldLayoutId id="2147483745" r:id="rId22"/>
    <p:sldLayoutId id="2147483746" r:id="rId23"/>
    <p:sldLayoutId id="2147483747" r:id="rId24"/>
    <p:sldLayoutId id="2147483748" r:id="rId25"/>
    <p:sldLayoutId id="2147483749" r:id="rId26"/>
    <p:sldLayoutId id="2147483750" r:id="rId27"/>
    <p:sldLayoutId id="2147483751" r:id="rId28"/>
    <p:sldLayoutId id="2147483752" r:id="rId29"/>
    <p:sldLayoutId id="2147483753" r:id="rId30"/>
    <p:sldLayoutId id="2147483754" r:id="rId31"/>
    <p:sldLayoutId id="2147483755" r:id="rId32"/>
    <p:sldLayoutId id="2147483756" r:id="rId33"/>
    <p:sldLayoutId id="2147483757" r:id="rId34"/>
    <p:sldLayoutId id="2147483759" r:id="rId35"/>
    <p:sldLayoutId id="2147483760" r:id="rId36"/>
    <p:sldLayoutId id="2147483761" r:id="rId37"/>
    <p:sldLayoutId id="2147483762" r:id="rId38"/>
    <p:sldLayoutId id="2147483763" r:id="rId39"/>
    <p:sldLayoutId id="2147483764" r:id="rId40"/>
    <p:sldLayoutId id="2147483765" r:id="rId41"/>
    <p:sldLayoutId id="2147483766" r:id="rId42"/>
    <p:sldLayoutId id="2147483767" r:id="rId43"/>
    <p:sldLayoutId id="2147483768" r:id="rId44"/>
    <p:sldLayoutId id="2147483769" r:id="rId45"/>
    <p:sldLayoutId id="2147483770" r:id="rId46"/>
    <p:sldLayoutId id="2147483771" r:id="rId47"/>
    <p:sldLayoutId id="2147483772" r:id="rId48"/>
    <p:sldLayoutId id="2147483773" r:id="rId49"/>
    <p:sldLayoutId id="2147483774" r:id="rId50"/>
    <p:sldLayoutId id="2147483775" r:id="rId51"/>
    <p:sldLayoutId id="2147483776" r:id="rId52"/>
    <p:sldLayoutId id="2147483777" r:id="rId53"/>
    <p:sldLayoutId id="2147483778" r:id="rId54"/>
    <p:sldLayoutId id="2147483779" r:id="rId55"/>
    <p:sldLayoutId id="2147483780" r:id="rId56"/>
    <p:sldLayoutId id="2147483781" r:id="rId57"/>
    <p:sldLayoutId id="2147483782" r:id="rId58"/>
  </p:sldLayoutIdLst>
  <p:hf hdr="0" ftr="0" dt="0"/>
  <p:txStyles>
    <p:titleStyle>
      <a:lvl1pPr algn="l" rtl="0" eaLnBrk="1" fontAlgn="base" hangingPunct="1">
        <a:spcBef>
          <a:spcPct val="0"/>
        </a:spcBef>
        <a:spcAft>
          <a:spcPct val="0"/>
        </a:spcAft>
        <a:defRPr lang="en-US" sz="4303" b="1" kern="1200" baseline="0" dirty="0">
          <a:solidFill>
            <a:srgbClr val="FC4421"/>
          </a:solidFill>
          <a:latin typeface="+mj-lt"/>
          <a:ea typeface="ＭＳ Ｐゴシック" pitchFamily="-105" charset="-128"/>
          <a:cs typeface="Arial" panose="020B0604020202020204" pitchFamily="34" charset="0"/>
        </a:defRPr>
      </a:lvl1pPr>
      <a:lvl2pPr algn="l" rtl="0" eaLnBrk="1" fontAlgn="base" hangingPunct="1">
        <a:spcBef>
          <a:spcPct val="0"/>
        </a:spcBef>
        <a:spcAft>
          <a:spcPct val="0"/>
        </a:spcAft>
        <a:defRPr sz="2879" b="1">
          <a:solidFill>
            <a:srgbClr val="E30613"/>
          </a:solidFill>
          <a:latin typeface="Arial" charset="0"/>
          <a:ea typeface="ＭＳ Ｐゴシック" charset="-128"/>
          <a:cs typeface="ＭＳ Ｐゴシック" charset="-128"/>
        </a:defRPr>
      </a:lvl2pPr>
      <a:lvl3pPr algn="l" rtl="0" eaLnBrk="1" fontAlgn="base" hangingPunct="1">
        <a:spcBef>
          <a:spcPct val="0"/>
        </a:spcBef>
        <a:spcAft>
          <a:spcPct val="0"/>
        </a:spcAft>
        <a:defRPr sz="2879" b="1">
          <a:solidFill>
            <a:srgbClr val="E30613"/>
          </a:solidFill>
          <a:latin typeface="Arial" charset="0"/>
          <a:ea typeface="ＭＳ Ｐゴシック" charset="-128"/>
          <a:cs typeface="ＭＳ Ｐゴシック" charset="-128"/>
        </a:defRPr>
      </a:lvl3pPr>
      <a:lvl4pPr algn="l" rtl="0" eaLnBrk="1" fontAlgn="base" hangingPunct="1">
        <a:spcBef>
          <a:spcPct val="0"/>
        </a:spcBef>
        <a:spcAft>
          <a:spcPct val="0"/>
        </a:spcAft>
        <a:defRPr sz="2879" b="1">
          <a:solidFill>
            <a:srgbClr val="E30613"/>
          </a:solidFill>
          <a:latin typeface="Arial" charset="0"/>
          <a:ea typeface="ＭＳ Ｐゴシック" charset="-128"/>
          <a:cs typeface="ＭＳ Ｐゴシック" charset="-128"/>
        </a:defRPr>
      </a:lvl4pPr>
      <a:lvl5pPr algn="l" rtl="0" eaLnBrk="1" fontAlgn="base" hangingPunct="1">
        <a:spcBef>
          <a:spcPct val="0"/>
        </a:spcBef>
        <a:spcAft>
          <a:spcPct val="0"/>
        </a:spcAft>
        <a:defRPr sz="2879" b="1">
          <a:solidFill>
            <a:srgbClr val="E30613"/>
          </a:solidFill>
          <a:latin typeface="Arial" charset="0"/>
          <a:ea typeface="ＭＳ Ｐゴシック" charset="-128"/>
          <a:cs typeface="ＭＳ Ｐゴシック" charset="-128"/>
        </a:defRPr>
      </a:lvl5pPr>
      <a:lvl6pPr marL="548622" algn="ctr" rtl="0" eaLnBrk="1" fontAlgn="base" hangingPunct="1">
        <a:spcBef>
          <a:spcPct val="0"/>
        </a:spcBef>
        <a:spcAft>
          <a:spcPct val="0"/>
        </a:spcAft>
        <a:defRPr sz="5280">
          <a:solidFill>
            <a:srgbClr val="CC0000"/>
          </a:solidFill>
          <a:latin typeface="Arial" charset="0"/>
        </a:defRPr>
      </a:lvl6pPr>
      <a:lvl7pPr marL="1097245" algn="ctr" rtl="0" eaLnBrk="1" fontAlgn="base" hangingPunct="1">
        <a:spcBef>
          <a:spcPct val="0"/>
        </a:spcBef>
        <a:spcAft>
          <a:spcPct val="0"/>
        </a:spcAft>
        <a:defRPr sz="5280">
          <a:solidFill>
            <a:srgbClr val="CC0000"/>
          </a:solidFill>
          <a:latin typeface="Arial" charset="0"/>
        </a:defRPr>
      </a:lvl7pPr>
      <a:lvl8pPr marL="1645867" algn="ctr" rtl="0" eaLnBrk="1" fontAlgn="base" hangingPunct="1">
        <a:spcBef>
          <a:spcPct val="0"/>
        </a:spcBef>
        <a:spcAft>
          <a:spcPct val="0"/>
        </a:spcAft>
        <a:defRPr sz="5280">
          <a:solidFill>
            <a:srgbClr val="CC0000"/>
          </a:solidFill>
          <a:latin typeface="Arial" charset="0"/>
        </a:defRPr>
      </a:lvl8pPr>
      <a:lvl9pPr marL="2194490" algn="ctr" rtl="0" eaLnBrk="1" fontAlgn="base" hangingPunct="1">
        <a:spcBef>
          <a:spcPct val="0"/>
        </a:spcBef>
        <a:spcAft>
          <a:spcPct val="0"/>
        </a:spcAft>
        <a:defRPr sz="5280">
          <a:solidFill>
            <a:srgbClr val="CC0000"/>
          </a:solidFill>
          <a:latin typeface="Arial" charset="0"/>
        </a:defRPr>
      </a:lvl9pPr>
    </p:titleStyle>
    <p:bodyStyle>
      <a:lvl1pPr marL="0" indent="0" algn="l" rtl="0" eaLnBrk="1" fontAlgn="base" hangingPunct="1">
        <a:lnSpc>
          <a:spcPts val="2879"/>
        </a:lnSpc>
        <a:spcBef>
          <a:spcPts val="1200"/>
        </a:spcBef>
        <a:spcAft>
          <a:spcPts val="1200"/>
        </a:spcAft>
        <a:defRPr lang="en-GB" sz="2391" dirty="0">
          <a:solidFill>
            <a:schemeClr val="tx1"/>
          </a:solidFill>
          <a:latin typeface="+mn-lt"/>
          <a:ea typeface="ＭＳ Ｐゴシック" charset="-128"/>
          <a:cs typeface="ＭＳ Ｐゴシック" charset="-128"/>
        </a:defRPr>
      </a:lvl1pPr>
      <a:lvl2pPr marL="259072" indent="-259072" algn="l" rtl="0" eaLnBrk="1" fontAlgn="base" hangingPunct="1">
        <a:lnSpc>
          <a:spcPts val="2879"/>
        </a:lnSpc>
        <a:spcBef>
          <a:spcPts val="600"/>
        </a:spcBef>
        <a:spcAft>
          <a:spcPts val="600"/>
        </a:spcAft>
        <a:buClr>
          <a:srgbClr val="FC4421"/>
        </a:buClr>
        <a:buFont typeface="Arial" pitchFamily="-105" charset="0"/>
        <a:buChar char="•"/>
        <a:defRPr lang="en-GB" sz="2391" dirty="0">
          <a:solidFill>
            <a:schemeClr val="tx1"/>
          </a:solidFill>
          <a:latin typeface="+mn-lt"/>
          <a:ea typeface="ＭＳ Ｐゴシック" charset="-128"/>
          <a:cs typeface="+mn-cs"/>
        </a:defRPr>
      </a:lvl2pPr>
      <a:lvl3pPr marL="0" indent="0" algn="l" rtl="0" eaLnBrk="1" fontAlgn="base" hangingPunct="1">
        <a:lnSpc>
          <a:spcPts val="2400"/>
        </a:lnSpc>
        <a:spcBef>
          <a:spcPts val="600"/>
        </a:spcBef>
        <a:spcAft>
          <a:spcPts val="600"/>
        </a:spcAft>
        <a:buFont typeface="Lucida Grande" pitchFamily="-105" charset="0"/>
        <a:defRPr lang="en-GB" sz="1920" dirty="0">
          <a:solidFill>
            <a:schemeClr val="tx1"/>
          </a:solidFill>
          <a:latin typeface="+mn-lt"/>
          <a:ea typeface="ＭＳ Ｐゴシック" charset="-128"/>
          <a:cs typeface="+mn-cs"/>
        </a:defRPr>
      </a:lvl3pPr>
      <a:lvl4pPr marL="259072" indent="-259072" algn="l" rtl="0" eaLnBrk="1" fontAlgn="base" hangingPunct="1">
        <a:lnSpc>
          <a:spcPts val="2400"/>
        </a:lnSpc>
        <a:spcBef>
          <a:spcPts val="600"/>
        </a:spcBef>
        <a:spcAft>
          <a:spcPts val="600"/>
        </a:spcAft>
        <a:buClr>
          <a:srgbClr val="FC4421"/>
        </a:buClr>
        <a:buFont typeface="Arial" pitchFamily="-105" charset="0"/>
        <a:buChar char="•"/>
        <a:defRPr lang="en-GB" sz="1920" dirty="0">
          <a:solidFill>
            <a:schemeClr val="tx1"/>
          </a:solidFill>
          <a:latin typeface="+mn-lt"/>
          <a:ea typeface="ＭＳ Ｐゴシック" charset="-128"/>
          <a:cs typeface="ＭＳ Ｐゴシック" charset="-128"/>
        </a:defRPr>
      </a:lvl4pPr>
      <a:lvl5pPr marL="518143" indent="-259072" algn="l" rtl="0" eaLnBrk="1" fontAlgn="base" hangingPunct="1">
        <a:lnSpc>
          <a:spcPts val="2400"/>
        </a:lnSpc>
        <a:spcBef>
          <a:spcPct val="0"/>
        </a:spcBef>
        <a:spcAft>
          <a:spcPts val="600"/>
        </a:spcAft>
        <a:buFont typeface="Arial" pitchFamily="-105" charset="0"/>
        <a:buChar char="–"/>
        <a:defRPr lang="en-US" sz="1920" dirty="0">
          <a:solidFill>
            <a:schemeClr val="tx1"/>
          </a:solidFill>
          <a:latin typeface="+mn-lt"/>
          <a:ea typeface="ＭＳ Ｐゴシック" charset="-128"/>
          <a:cs typeface="ＭＳ Ｐゴシック" charset="-128"/>
        </a:defRPr>
      </a:lvl5pPr>
      <a:lvl6pPr marL="548622" indent="-548622" algn="l" defTabSz="1097245" rtl="0" eaLnBrk="1" fontAlgn="base" hangingPunct="1">
        <a:spcBef>
          <a:spcPct val="20000"/>
        </a:spcBef>
        <a:spcAft>
          <a:spcPct val="0"/>
        </a:spcAft>
        <a:buChar char="»"/>
        <a:defRPr lang="en-GB" sz="1920" kern="0" baseline="0" dirty="0" smtClean="0">
          <a:solidFill>
            <a:schemeClr val="tx1"/>
          </a:solidFill>
          <a:latin typeface="+mn-lt"/>
          <a:ea typeface="ＭＳ Ｐゴシック" charset="-128"/>
          <a:cs typeface="ＭＳ Ｐゴシック" charset="-128"/>
        </a:defRPr>
      </a:lvl6pPr>
      <a:lvl7pPr marL="3566046" indent="-274312" algn="l" defTabSz="1097245" rtl="0" eaLnBrk="1" fontAlgn="base" hangingPunct="1">
        <a:spcBef>
          <a:spcPct val="20000"/>
        </a:spcBef>
        <a:spcAft>
          <a:spcPct val="0"/>
        </a:spcAft>
        <a:buClr>
          <a:srgbClr val="E30613"/>
        </a:buClr>
        <a:buChar char="»"/>
        <a:defRPr lang="en-GB" sz="1920" kern="0" baseline="0" dirty="0" smtClean="0">
          <a:solidFill>
            <a:schemeClr val="tx1"/>
          </a:solidFill>
          <a:latin typeface="+mn-lt"/>
          <a:ea typeface="ＭＳ Ｐゴシック" charset="-128"/>
          <a:cs typeface="ＭＳ Ｐゴシック" charset="-128"/>
        </a:defRPr>
      </a:lvl7pPr>
      <a:lvl8pPr marL="4114668" indent="-274312" algn="l" defTabSz="1097245" rtl="0" eaLnBrk="1" fontAlgn="base" hangingPunct="1">
        <a:spcBef>
          <a:spcPct val="20000"/>
        </a:spcBef>
        <a:spcAft>
          <a:spcPct val="0"/>
        </a:spcAft>
        <a:buChar char="»"/>
        <a:defRPr lang="en-GB" sz="1920" kern="0" dirty="0" smtClean="0">
          <a:solidFill>
            <a:schemeClr val="tx1"/>
          </a:solidFill>
          <a:latin typeface="+mn-lt"/>
          <a:ea typeface="ＭＳ Ｐゴシック" charset="-128"/>
          <a:cs typeface="ＭＳ Ｐゴシック" charset="-128"/>
        </a:defRPr>
      </a:lvl8pPr>
      <a:lvl9pPr marL="4663291" indent="-274312" algn="l" defTabSz="1097245" rtl="0" eaLnBrk="1" fontAlgn="base" hangingPunct="1">
        <a:spcBef>
          <a:spcPct val="20000"/>
        </a:spcBef>
        <a:spcAft>
          <a:spcPct val="0"/>
        </a:spcAft>
        <a:buChar char="»"/>
        <a:defRPr lang="en-GB" sz="12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548622" rtl="0" eaLnBrk="1" latinLnBrk="0" hangingPunct="1">
        <a:defRPr sz="2160" kern="1200">
          <a:solidFill>
            <a:schemeClr val="tx1"/>
          </a:solidFill>
          <a:latin typeface="+mn-lt"/>
          <a:ea typeface="+mn-ea"/>
          <a:cs typeface="+mn-cs"/>
        </a:defRPr>
      </a:lvl1pPr>
      <a:lvl2pPr marL="548622" algn="l" defTabSz="548622" rtl="0" eaLnBrk="1" latinLnBrk="0" hangingPunct="1">
        <a:defRPr sz="2160" kern="1200">
          <a:solidFill>
            <a:schemeClr val="tx1"/>
          </a:solidFill>
          <a:latin typeface="+mn-lt"/>
          <a:ea typeface="+mn-ea"/>
          <a:cs typeface="+mn-cs"/>
        </a:defRPr>
      </a:lvl2pPr>
      <a:lvl3pPr marL="1097245" algn="l" defTabSz="548622" rtl="0" eaLnBrk="1" latinLnBrk="0" hangingPunct="1">
        <a:defRPr sz="2160" kern="1200">
          <a:solidFill>
            <a:schemeClr val="tx1"/>
          </a:solidFill>
          <a:latin typeface="+mn-lt"/>
          <a:ea typeface="+mn-ea"/>
          <a:cs typeface="+mn-cs"/>
        </a:defRPr>
      </a:lvl3pPr>
      <a:lvl4pPr marL="1645867" algn="l" defTabSz="548622" rtl="0" eaLnBrk="1" latinLnBrk="0" hangingPunct="1">
        <a:defRPr sz="2160" kern="1200">
          <a:solidFill>
            <a:schemeClr val="tx1"/>
          </a:solidFill>
          <a:latin typeface="+mn-lt"/>
          <a:ea typeface="+mn-ea"/>
          <a:cs typeface="+mn-cs"/>
        </a:defRPr>
      </a:lvl4pPr>
      <a:lvl5pPr marL="2194490" algn="l" defTabSz="548622" rtl="0" eaLnBrk="1" latinLnBrk="0" hangingPunct="1">
        <a:defRPr sz="2160" kern="1200">
          <a:solidFill>
            <a:schemeClr val="tx1"/>
          </a:solidFill>
          <a:latin typeface="+mn-lt"/>
          <a:ea typeface="+mn-ea"/>
          <a:cs typeface="+mn-cs"/>
        </a:defRPr>
      </a:lvl5pPr>
      <a:lvl6pPr marL="2743112" algn="l" defTabSz="548622" rtl="0" eaLnBrk="1" latinLnBrk="0" hangingPunct="1">
        <a:defRPr sz="2160" kern="1200">
          <a:solidFill>
            <a:schemeClr val="tx1"/>
          </a:solidFill>
          <a:latin typeface="+mn-lt"/>
          <a:ea typeface="+mn-ea"/>
          <a:cs typeface="+mn-cs"/>
        </a:defRPr>
      </a:lvl6pPr>
      <a:lvl7pPr marL="3291734" algn="l" defTabSz="548622" rtl="0" eaLnBrk="1" latinLnBrk="0" hangingPunct="1">
        <a:defRPr sz="2160" kern="1200">
          <a:solidFill>
            <a:schemeClr val="tx1"/>
          </a:solidFill>
          <a:latin typeface="+mn-lt"/>
          <a:ea typeface="+mn-ea"/>
          <a:cs typeface="+mn-cs"/>
        </a:defRPr>
      </a:lvl7pPr>
      <a:lvl8pPr marL="3840358" algn="l" defTabSz="548622" rtl="0" eaLnBrk="1" latinLnBrk="0" hangingPunct="1">
        <a:defRPr sz="2160" kern="1200">
          <a:solidFill>
            <a:schemeClr val="tx1"/>
          </a:solidFill>
          <a:latin typeface="+mn-lt"/>
          <a:ea typeface="+mn-ea"/>
          <a:cs typeface="+mn-cs"/>
        </a:defRPr>
      </a:lvl8pPr>
      <a:lvl9pPr marL="4388980" algn="l" defTabSz="548622" rtl="0" eaLnBrk="1" latinLnBrk="0" hangingPunct="1">
        <a:defRPr sz="216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4.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45.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5.xml"/></Relationships>
</file>

<file path=ppt/slides/_rels/slide13.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46.xml"/><Relationship Id="rId6" Type="http://schemas.openxmlformats.org/officeDocument/2006/relationships/image" Target="../media/image19.png"/><Relationship Id="rId5" Type="http://schemas.openxmlformats.org/officeDocument/2006/relationships/image" Target="../media/image18.png"/><Relationship Id="rId10" Type="http://schemas.openxmlformats.org/officeDocument/2006/relationships/image" Target="../media/image23.png"/><Relationship Id="rId4" Type="http://schemas.openxmlformats.org/officeDocument/2006/relationships/image" Target="../media/image17.png"/><Relationship Id="rId9" Type="http://schemas.openxmlformats.org/officeDocument/2006/relationships/image" Target="../media/image22.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6.xml"/></Relationships>
</file>

<file path=ppt/slides/_rels/slide15.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png"/><Relationship Id="rId7" Type="http://schemas.openxmlformats.org/officeDocument/2006/relationships/image" Target="../media/image28.png"/><Relationship Id="rId12" Type="http://schemas.openxmlformats.org/officeDocument/2006/relationships/image" Target="../media/image33.png"/><Relationship Id="rId2" Type="http://schemas.openxmlformats.org/officeDocument/2006/relationships/notesSlide" Target="../notesSlides/notesSlide13.xml"/><Relationship Id="rId1" Type="http://schemas.openxmlformats.org/officeDocument/2006/relationships/slideLayout" Target="../slideLayouts/slideLayout47.xml"/><Relationship Id="rId6" Type="http://schemas.openxmlformats.org/officeDocument/2006/relationships/image" Target="../media/image27.png"/><Relationship Id="rId11" Type="http://schemas.openxmlformats.org/officeDocument/2006/relationships/image" Target="../media/image32.png"/><Relationship Id="rId5" Type="http://schemas.openxmlformats.org/officeDocument/2006/relationships/image" Target="../media/image26.png"/><Relationship Id="rId10" Type="http://schemas.openxmlformats.org/officeDocument/2006/relationships/image" Target="../media/image31.png"/><Relationship Id="rId4" Type="http://schemas.openxmlformats.org/officeDocument/2006/relationships/image" Target="../media/image25.png"/><Relationship Id="rId9" Type="http://schemas.openxmlformats.org/officeDocument/2006/relationships/image" Target="../media/image30.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8.xml"/><Relationship Id="rId1" Type="http://schemas.openxmlformats.org/officeDocument/2006/relationships/slideLayout" Target="../slideLayouts/slideLayout50.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2.xml"/></Relationships>
</file>

<file path=ppt/slides/_rels/slide2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4.xml"/><Relationship Id="rId1" Type="http://schemas.openxmlformats.org/officeDocument/2006/relationships/slideLayout" Target="../slideLayouts/slideLayout53.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3.xml"/></Relationships>
</file>

<file path=ppt/slides/_rels/slide28.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image" Target="../media/image46.svg"/><Relationship Id="rId2" Type="http://schemas.openxmlformats.org/officeDocument/2006/relationships/notesSlide" Target="../notesSlides/notesSlide26.xml"/><Relationship Id="rId1" Type="http://schemas.openxmlformats.org/officeDocument/2006/relationships/slideLayout" Target="../slideLayouts/slideLayout93.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9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3.xml"/></Relationships>
</file>

<file path=ppt/slides/_rels/slide34.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7.png"/><Relationship Id="rId7" Type="http://schemas.openxmlformats.org/officeDocument/2006/relationships/image" Target="../media/image51.png"/><Relationship Id="rId2" Type="http://schemas.openxmlformats.org/officeDocument/2006/relationships/notesSlide" Target="../notesSlides/notesSlide32.xml"/><Relationship Id="rId1" Type="http://schemas.openxmlformats.org/officeDocument/2006/relationships/slideLayout" Target="../slideLayouts/slideLayout94.xml"/><Relationship Id="rId6" Type="http://schemas.openxmlformats.org/officeDocument/2006/relationships/image" Target="../media/image50.png"/><Relationship Id="rId5" Type="http://schemas.openxmlformats.org/officeDocument/2006/relationships/image" Target="../media/image49.png"/><Relationship Id="rId10" Type="http://schemas.openxmlformats.org/officeDocument/2006/relationships/image" Target="../media/image54.png"/><Relationship Id="rId4" Type="http://schemas.openxmlformats.org/officeDocument/2006/relationships/image" Target="../media/image48.png"/><Relationship Id="rId9" Type="http://schemas.openxmlformats.org/officeDocument/2006/relationships/image" Target="../media/image53.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94.xml"/></Relationships>
</file>

<file path=ppt/slides/_rels/slide36.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image" Target="../media/image55.png"/><Relationship Id="rId7" Type="http://schemas.openxmlformats.org/officeDocument/2006/relationships/image" Target="../media/image59.png"/><Relationship Id="rId2" Type="http://schemas.openxmlformats.org/officeDocument/2006/relationships/notesSlide" Target="../notesSlides/notesSlide34.xml"/><Relationship Id="rId1" Type="http://schemas.openxmlformats.org/officeDocument/2006/relationships/slideLayout" Target="../slideLayouts/slideLayout54.xml"/><Relationship Id="rId6" Type="http://schemas.openxmlformats.org/officeDocument/2006/relationships/image" Target="../media/image58.png"/><Relationship Id="rId5" Type="http://schemas.openxmlformats.org/officeDocument/2006/relationships/image" Target="../media/image57.png"/><Relationship Id="rId10" Type="http://schemas.openxmlformats.org/officeDocument/2006/relationships/image" Target="../media/image62.svg"/><Relationship Id="rId4" Type="http://schemas.openxmlformats.org/officeDocument/2006/relationships/image" Target="../media/image56.png"/><Relationship Id="rId9" Type="http://schemas.openxmlformats.org/officeDocument/2006/relationships/image" Target="../media/image61.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5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5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55.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9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56.xml"/></Relationships>
</file>

<file path=ppt/slides/_rels/slide41.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39.xml"/><Relationship Id="rId1" Type="http://schemas.openxmlformats.org/officeDocument/2006/relationships/slideLayout" Target="../slideLayouts/slideLayout57.xml"/><Relationship Id="rId6" Type="http://schemas.openxmlformats.org/officeDocument/2006/relationships/image" Target="../media/image65.png"/><Relationship Id="rId5" Type="http://schemas.openxmlformats.org/officeDocument/2006/relationships/image" Target="../media/image43.png"/><Relationship Id="rId4" Type="http://schemas.openxmlformats.org/officeDocument/2006/relationships/image" Target="../media/image64.png"/></Relationships>
</file>

<file path=ppt/slides/_rels/slide42.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40.xml"/><Relationship Id="rId1" Type="http://schemas.openxmlformats.org/officeDocument/2006/relationships/slideLayout" Target="../slideLayouts/slideLayout5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58.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58.xml"/></Relationships>
</file>

<file path=ppt/slides/_rels/slide45.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43.xml"/><Relationship Id="rId1" Type="http://schemas.openxmlformats.org/officeDocument/2006/relationships/slideLayout" Target="../slideLayouts/slideLayout59.xml"/></Relationships>
</file>

<file path=ppt/slides/_rels/slide46.xml.rels><?xml version="1.0" encoding="UTF-8" standalone="yes"?>
<Relationships xmlns="http://schemas.openxmlformats.org/package/2006/relationships"><Relationship Id="rId3" Type="http://schemas.openxmlformats.org/officeDocument/2006/relationships/image" Target="../media/image68.png"/><Relationship Id="rId7" Type="http://schemas.openxmlformats.org/officeDocument/2006/relationships/image" Target="../media/image72.png"/><Relationship Id="rId2" Type="http://schemas.openxmlformats.org/officeDocument/2006/relationships/notesSlide" Target="../notesSlides/notesSlide44.xml"/><Relationship Id="rId1" Type="http://schemas.openxmlformats.org/officeDocument/2006/relationships/slideLayout" Target="../slideLayouts/slideLayout60.xm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image" Target="../media/image69.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60.xml"/></Relationships>
</file>

<file path=ppt/slides/_rels/slide48.xml.rels><?xml version="1.0" encoding="UTF-8" standalone="yes"?>
<Relationships xmlns="http://schemas.openxmlformats.org/package/2006/relationships"><Relationship Id="rId8" Type="http://schemas.openxmlformats.org/officeDocument/2006/relationships/image" Target="../media/image78.png"/><Relationship Id="rId3" Type="http://schemas.openxmlformats.org/officeDocument/2006/relationships/image" Target="../media/image73.png"/><Relationship Id="rId7" Type="http://schemas.openxmlformats.org/officeDocument/2006/relationships/image" Target="../media/image77.png"/><Relationship Id="rId2" Type="http://schemas.openxmlformats.org/officeDocument/2006/relationships/notesSlide" Target="../notesSlides/notesSlide46.xml"/><Relationship Id="rId1" Type="http://schemas.openxmlformats.org/officeDocument/2006/relationships/slideLayout" Target="../slideLayouts/slideLayout64.xml"/><Relationship Id="rId6" Type="http://schemas.openxmlformats.org/officeDocument/2006/relationships/image" Target="../media/image76.png"/><Relationship Id="rId5" Type="http://schemas.openxmlformats.org/officeDocument/2006/relationships/image" Target="../media/image75.png"/><Relationship Id="rId4" Type="http://schemas.openxmlformats.org/officeDocument/2006/relationships/image" Target="../media/image74.png"/><Relationship Id="rId9" Type="http://schemas.openxmlformats.org/officeDocument/2006/relationships/image" Target="../media/image79.pn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64.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92.xml"/><Relationship Id="rId4" Type="http://schemas.openxmlformats.org/officeDocument/2006/relationships/image" Target="../media/image11.sv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95.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95.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65.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65.xml"/></Relationships>
</file>

<file path=ppt/slides/_rels/slide54.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52.xml"/><Relationship Id="rId1" Type="http://schemas.openxmlformats.org/officeDocument/2006/relationships/slideLayout" Target="../slideLayouts/slideLayout66.xml"/><Relationship Id="rId6" Type="http://schemas.openxmlformats.org/officeDocument/2006/relationships/image" Target="../media/image83.png"/><Relationship Id="rId5" Type="http://schemas.openxmlformats.org/officeDocument/2006/relationships/image" Target="../media/image82.png"/><Relationship Id="rId4" Type="http://schemas.openxmlformats.org/officeDocument/2006/relationships/image" Target="../media/image81.png"/></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66.xml"/></Relationships>
</file>

<file path=ppt/slides/_rels/slide56.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54.xml"/><Relationship Id="rId1" Type="http://schemas.openxmlformats.org/officeDocument/2006/relationships/slideLayout" Target="../slideLayouts/slideLayout67.xml"/><Relationship Id="rId5" Type="http://schemas.openxmlformats.org/officeDocument/2006/relationships/image" Target="../media/image86.png"/><Relationship Id="rId4" Type="http://schemas.openxmlformats.org/officeDocument/2006/relationships/image" Target="../media/image85.png"/></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6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68.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6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69.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69.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70.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70.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71.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71.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71.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7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4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071156A-2242-124B-AF49-34A979232ED8}"/>
              </a:ext>
            </a:extLst>
          </p:cNvPr>
          <p:cNvSpPr txBox="1">
            <a:spLocks/>
          </p:cNvSpPr>
          <p:nvPr/>
        </p:nvSpPr>
        <p:spPr>
          <a:xfrm>
            <a:off x="430320" y="2393334"/>
            <a:ext cx="12909572" cy="4518219"/>
          </a:xfrm>
          <a:prstGeom prst="rect">
            <a:avLst/>
          </a:prstGeom>
        </p:spPr>
        <p:txBody>
          <a:bodyPr lIns="0" tIns="0" rIns="0" bIns="0" anchor="t" anchorCtr="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bg1"/>
                </a:solidFill>
                <a:latin typeface="Poppins" pitchFamily="2" charset="77"/>
                <a:ea typeface="+mn-ea"/>
                <a:cs typeface="Poppins" pitchFamily="2" charset="77"/>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bg1"/>
                </a:solidFill>
                <a:latin typeface="Poppins" pitchFamily="2" charset="77"/>
                <a:ea typeface="+mn-ea"/>
                <a:cs typeface="Poppins" pitchFamily="2" charset="77"/>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bg1"/>
                </a:solidFill>
                <a:latin typeface="Poppins" pitchFamily="2" charset="77"/>
                <a:ea typeface="+mn-ea"/>
                <a:cs typeface="Poppins" pitchFamily="2" charset="77"/>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bg1"/>
                </a:solidFill>
                <a:latin typeface="Poppins" pitchFamily="2" charset="77"/>
                <a:ea typeface="+mn-ea"/>
                <a:cs typeface="Poppins" pitchFamily="2" charset="77"/>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bg1"/>
                </a:solidFill>
                <a:latin typeface="Poppins" pitchFamily="2" charset="77"/>
                <a:ea typeface="+mn-ea"/>
                <a:cs typeface="Poppins" pitchFamily="2" charset="77"/>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726778">
              <a:lnSpc>
                <a:spcPct val="100000"/>
              </a:lnSpc>
              <a:spcBef>
                <a:spcPts val="0"/>
              </a:spcBef>
              <a:buNone/>
              <a:defRPr/>
            </a:pPr>
            <a:r>
              <a:rPr lang="en-GB" sz="2800" b="1" dirty="0">
                <a:solidFill>
                  <a:srgbClr val="170130"/>
                </a:solidFill>
                <a:latin typeface="Arial" panose="020B0604020202020204" pitchFamily="34" charset="0"/>
                <a:ea typeface="ＭＳ Ｐゴシック" panose="020B0600070205080204" pitchFamily="34" charset="-128"/>
                <a:cs typeface="Arial" panose="020B0604020202020204" pitchFamily="34" charset="0"/>
              </a:rPr>
              <a:t>Occupational Specialism: Protection Systems Engineering</a:t>
            </a:r>
          </a:p>
          <a:p>
            <a:pPr marL="0" indent="0" defTabSz="819737" fontAlgn="base">
              <a:spcBef>
                <a:spcPts val="896"/>
              </a:spcBef>
              <a:spcAft>
                <a:spcPct val="0"/>
              </a:spcAft>
              <a:buNone/>
            </a:pPr>
            <a:endParaRPr lang="en-GB" sz="2800" b="1" dirty="0">
              <a:solidFill>
                <a:srgbClr val="000000"/>
              </a:solidFill>
              <a:latin typeface="Arial" panose="020B0604020202020204" pitchFamily="34" charset="0"/>
              <a:ea typeface="ＭＳ Ｐゴシック" panose="020B0600070205080204" pitchFamily="34" charset="-128"/>
              <a:cs typeface="Arial" panose="020B0604020202020204" pitchFamily="34" charset="0"/>
            </a:endParaRPr>
          </a:p>
          <a:p>
            <a:pPr marL="0" indent="0" defTabSz="819737" fontAlgn="base">
              <a:spcBef>
                <a:spcPts val="896"/>
              </a:spcBef>
              <a:spcAft>
                <a:spcPct val="0"/>
              </a:spcAft>
              <a:buNone/>
            </a:pPr>
            <a:r>
              <a:rPr lang="en-GB" sz="2800" b="1"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K1.7 Protection System Circuits</a:t>
            </a:r>
          </a:p>
          <a:p>
            <a:pPr marL="0" indent="0" defTabSz="819737" fontAlgn="base">
              <a:spcBef>
                <a:spcPts val="896"/>
              </a:spcBef>
              <a:spcAft>
                <a:spcPct val="0"/>
              </a:spcAft>
              <a:buNone/>
            </a:pPr>
            <a:endParaRPr lang="en-GB" sz="2800" dirty="0">
              <a:solidFill>
                <a:srgbClr val="3432E1"/>
              </a:solidFill>
              <a:latin typeface="Arial" panose="020B0604020202020204" pitchFamily="34" charset="0"/>
              <a:ea typeface="ＭＳ Ｐゴシック" panose="020B0600070205080204" pitchFamily="34" charset="-128"/>
              <a:cs typeface="Arial" panose="020B0604020202020204" pitchFamily="34" charset="0"/>
            </a:endParaRPr>
          </a:p>
          <a:p>
            <a:pPr marL="0" indent="0" defTabSz="819737" fontAlgn="base">
              <a:spcBef>
                <a:spcPts val="896"/>
              </a:spcBef>
              <a:spcAft>
                <a:spcPct val="0"/>
              </a:spcAft>
              <a:buNone/>
            </a:pPr>
            <a:r>
              <a:rPr lang="en-US" sz="2800" b="1" dirty="0">
                <a:solidFill>
                  <a:srgbClr val="FC4421"/>
                </a:solidFill>
                <a:latin typeface="Arial" panose="020B0604020202020204" pitchFamily="34" charset="0"/>
                <a:ea typeface="ＭＳ Ｐゴシック" panose="020B0600070205080204" pitchFamily="34" charset="-128"/>
                <a:cs typeface="Arial" panose="020B0604020202020204" pitchFamily="34" charset="0"/>
              </a:rPr>
              <a:t>PowerPoint 1.7: Protection system circuits</a:t>
            </a:r>
          </a:p>
        </p:txBody>
      </p:sp>
    </p:spTree>
    <p:extLst>
      <p:ext uri="{BB962C8B-B14F-4D97-AF65-F5344CB8AC3E}">
        <p14:creationId xmlns:p14="http://schemas.microsoft.com/office/powerpoint/2010/main" val="41392933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180B62-6CD3-F4A9-A6BF-C6C81D92E88F}"/>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A5155B4F-B62E-FA7A-1055-3CFAD7C5DF85}"/>
              </a:ext>
            </a:extLst>
          </p:cNvPr>
          <p:cNvSpPr>
            <a:spLocks/>
          </p:cNvSpPr>
          <p:nvPr/>
        </p:nvSpPr>
        <p:spPr>
          <a:xfrm>
            <a:off x="301224" y="1139174"/>
            <a:ext cx="13899846" cy="646331"/>
          </a:xfrm>
          <a:prstGeom prst="rect">
            <a:avLst/>
          </a:prstGeom>
          <a:noFill/>
          <a:ln/>
        </p:spPr>
        <p:txBody>
          <a:bodyPr wrap="none" lIns="0" tIns="0" rIns="0" bIns="0" rtlCol="0" anchor="t"/>
          <a:lstStyle/>
          <a:p>
            <a:pPr marL="0" indent="0" algn="l">
              <a:lnSpc>
                <a:spcPts val="5400"/>
              </a:lnSpc>
              <a:buNone/>
            </a:pPr>
            <a:r>
              <a:rPr lang="en-US" sz="3600" b="1">
                <a:solidFill>
                  <a:srgbClr val="FC4421"/>
                </a:solidFill>
                <a:latin typeface="+mj-lt"/>
                <a:ea typeface="Arial Black Bold" pitchFamily="34" charset="-122"/>
                <a:cs typeface="Arial Black Bold" pitchFamily="34" charset="-120"/>
              </a:rPr>
              <a:t>Normally closed (NC) circuit</a:t>
            </a:r>
            <a:endParaRPr lang="en-US" sz="3600">
              <a:latin typeface="+mj-lt"/>
            </a:endParaRPr>
          </a:p>
        </p:txBody>
      </p:sp>
      <p:sp>
        <p:nvSpPr>
          <p:cNvPr id="3" name="Text 1">
            <a:extLst>
              <a:ext uri="{FF2B5EF4-FFF2-40B4-BE49-F238E27FC236}">
                <a16:creationId xmlns:a16="http://schemas.microsoft.com/office/drawing/2014/main" id="{22CFAB14-795E-265B-2E78-C1CE97849661}"/>
              </a:ext>
            </a:extLst>
          </p:cNvPr>
          <p:cNvSpPr/>
          <p:nvPr/>
        </p:nvSpPr>
        <p:spPr>
          <a:xfrm>
            <a:off x="301893" y="1980224"/>
            <a:ext cx="2748796" cy="343614"/>
          </a:xfrm>
          <a:prstGeom prst="rect">
            <a:avLst/>
          </a:prstGeom>
          <a:noFill/>
          <a:ln/>
        </p:spPr>
        <p:txBody>
          <a:bodyPr wrap="none" lIns="0" tIns="0" rIns="0" bIns="0" rtlCol="0" anchor="t"/>
          <a:lstStyle/>
          <a:p>
            <a:pPr marL="0" indent="0" algn="l">
              <a:lnSpc>
                <a:spcPts val="2700"/>
              </a:lnSpc>
              <a:buNone/>
            </a:pPr>
            <a:r>
              <a:rPr lang="en-US" sz="2400" b="1">
                <a:ea typeface="Arial Black Bold" pitchFamily="34" charset="-122"/>
                <a:cs typeface="Arial Black Bold" pitchFamily="34" charset="-120"/>
              </a:rPr>
              <a:t>Operating principle</a:t>
            </a:r>
            <a:endParaRPr lang="en-US" sz="2400"/>
          </a:p>
        </p:txBody>
      </p:sp>
      <p:sp>
        <p:nvSpPr>
          <p:cNvPr id="4" name="Text 2">
            <a:extLst>
              <a:ext uri="{FF2B5EF4-FFF2-40B4-BE49-F238E27FC236}">
                <a16:creationId xmlns:a16="http://schemas.microsoft.com/office/drawing/2014/main" id="{A5A8FB61-9282-A1F8-5A76-2560FF8F9656}"/>
              </a:ext>
            </a:extLst>
          </p:cNvPr>
          <p:cNvSpPr/>
          <p:nvPr/>
        </p:nvSpPr>
        <p:spPr>
          <a:xfrm>
            <a:off x="301893" y="2384038"/>
            <a:ext cx="4677327" cy="2462808"/>
          </a:xfrm>
          <a:prstGeom prst="rect">
            <a:avLst/>
          </a:prstGeom>
          <a:noFill/>
          <a:ln/>
        </p:spPr>
        <p:txBody>
          <a:bodyPr wrap="square" lIns="0" tIns="0" rIns="0" bIns="0" rtlCol="0" anchor="t"/>
          <a:lstStyle/>
          <a:p>
            <a:pPr marL="0" indent="0" algn="l">
              <a:lnSpc>
                <a:spcPct val="110000"/>
              </a:lnSpc>
              <a:buNone/>
            </a:pPr>
            <a:r>
              <a:rPr lang="en-US" sz="2400">
                <a:solidFill>
                  <a:srgbClr val="000000"/>
                </a:solidFill>
                <a:latin typeface="Arial" panose="020B0604020202020204" pitchFamily="34" charset="0"/>
                <a:ea typeface="Arial Black" pitchFamily="34" charset="-122"/>
                <a:cs typeface="Arial" panose="020B0604020202020204" pitchFamily="34" charset="0"/>
              </a:rPr>
              <a:t>NC circuits maintain a continuous flow of current during normal operation. An alarm condition is triggered when the loop is broken, disturbing the steady-state current flow. This 'normally closed' approach offers inherent fail-safe operation.</a:t>
            </a:r>
            <a:endParaRPr lang="en-US" sz="2400"/>
          </a:p>
        </p:txBody>
      </p:sp>
      <p:sp>
        <p:nvSpPr>
          <p:cNvPr id="5" name="Text 3">
            <a:extLst>
              <a:ext uri="{FF2B5EF4-FFF2-40B4-BE49-F238E27FC236}">
                <a16:creationId xmlns:a16="http://schemas.microsoft.com/office/drawing/2014/main" id="{443CCF05-EB23-2BD0-74E3-CA1AEAA4D68B}"/>
              </a:ext>
            </a:extLst>
          </p:cNvPr>
          <p:cNvSpPr/>
          <p:nvPr/>
        </p:nvSpPr>
        <p:spPr>
          <a:xfrm>
            <a:off x="301224" y="5586122"/>
            <a:ext cx="5129758" cy="1407319"/>
          </a:xfrm>
          <a:prstGeom prst="rect">
            <a:avLst/>
          </a:prstGeom>
          <a:noFill/>
          <a:ln/>
        </p:spPr>
        <p:txBody>
          <a:bodyPr wrap="square" lIns="0" tIns="0" rIns="0" bIns="0" rtlCol="0" anchor="t"/>
          <a:lstStyle/>
          <a:p>
            <a:pPr marL="0" indent="0" algn="l">
              <a:lnSpc>
                <a:spcPct val="110000"/>
              </a:lnSpc>
              <a:buNone/>
            </a:pPr>
            <a:r>
              <a:rPr lang="en-US" sz="2400">
                <a:solidFill>
                  <a:srgbClr val="000000"/>
                </a:solidFill>
                <a:latin typeface="Arial" panose="020B0604020202020204" pitchFamily="34" charset="0"/>
                <a:ea typeface="Arial Black" pitchFamily="34" charset="-122"/>
                <a:cs typeface="Arial" panose="020B0604020202020204" pitchFamily="34" charset="0"/>
              </a:rPr>
              <a:t>The control panel monitors the circuit's integrity by detecting changes in current flow, with predetermined thresholds for alarm activation.</a:t>
            </a:r>
            <a:endParaRPr lang="en-US" sz="2400"/>
          </a:p>
        </p:txBody>
      </p:sp>
      <p:sp>
        <p:nvSpPr>
          <p:cNvPr id="6" name="Text 4">
            <a:extLst>
              <a:ext uri="{FF2B5EF4-FFF2-40B4-BE49-F238E27FC236}">
                <a16:creationId xmlns:a16="http://schemas.microsoft.com/office/drawing/2014/main" id="{CA32C0D0-A4EA-E818-CDF6-2322C31A04D9}"/>
              </a:ext>
            </a:extLst>
          </p:cNvPr>
          <p:cNvSpPr/>
          <p:nvPr/>
        </p:nvSpPr>
        <p:spPr>
          <a:xfrm>
            <a:off x="5319236" y="1980224"/>
            <a:ext cx="2748796" cy="343614"/>
          </a:xfrm>
          <a:prstGeom prst="rect">
            <a:avLst/>
          </a:prstGeom>
          <a:noFill/>
          <a:ln/>
        </p:spPr>
        <p:txBody>
          <a:bodyPr wrap="none" lIns="0" tIns="0" rIns="0" bIns="0" rtlCol="0" anchor="t"/>
          <a:lstStyle/>
          <a:p>
            <a:pPr marL="0" indent="0" algn="l">
              <a:lnSpc>
                <a:spcPts val="2700"/>
              </a:lnSpc>
              <a:buNone/>
            </a:pPr>
            <a:r>
              <a:rPr lang="en-US" sz="2400" b="1">
                <a:ea typeface="Arial Black Bold" pitchFamily="34" charset="-122"/>
                <a:cs typeface="Arial Black Bold" pitchFamily="34" charset="-120"/>
              </a:rPr>
              <a:t>Advantages</a:t>
            </a:r>
            <a:endParaRPr lang="en-US" sz="2400"/>
          </a:p>
        </p:txBody>
      </p:sp>
      <p:sp>
        <p:nvSpPr>
          <p:cNvPr id="7" name="Text 5">
            <a:extLst>
              <a:ext uri="{FF2B5EF4-FFF2-40B4-BE49-F238E27FC236}">
                <a16:creationId xmlns:a16="http://schemas.microsoft.com/office/drawing/2014/main" id="{AB893A67-E26B-E0E6-041A-A0943EAA0541}"/>
              </a:ext>
            </a:extLst>
          </p:cNvPr>
          <p:cNvSpPr/>
          <p:nvPr/>
        </p:nvSpPr>
        <p:spPr>
          <a:xfrm>
            <a:off x="5319236" y="2406372"/>
            <a:ext cx="4005501" cy="703659"/>
          </a:xfrm>
          <a:prstGeom prst="rect">
            <a:avLst/>
          </a:prstGeom>
          <a:noFill/>
          <a:ln/>
        </p:spPr>
        <p:txBody>
          <a:bodyPr wrap="square" lIns="0" tIns="0" rIns="0" bIns="0" rtlCol="0" anchor="t"/>
          <a:lstStyle/>
          <a:p>
            <a:pPr marL="457200" indent="-457200" fontAlgn="base">
              <a:lnSpc>
                <a:spcPct val="110000"/>
              </a:lnSpc>
              <a:spcAft>
                <a:spcPts val="1200"/>
              </a:spcAft>
              <a:buSzPct val="100000"/>
              <a:buFont typeface="Arial" panose="020B0604020202020204" pitchFamily="34" charset="0"/>
              <a:buChar char="•"/>
            </a:pPr>
            <a:r>
              <a:rPr lang="en-US" sz="2400" dirty="0">
                <a:latin typeface="Arial"/>
                <a:ea typeface="ＭＳ Ｐゴシック" charset="-128"/>
                <a:cs typeface="Arial"/>
              </a:rPr>
              <a:t>Inherent fail-safe design - cable breaks or power failures trigger alarm.</a:t>
            </a:r>
          </a:p>
        </p:txBody>
      </p:sp>
      <p:sp>
        <p:nvSpPr>
          <p:cNvPr id="8" name="Text 6">
            <a:extLst>
              <a:ext uri="{FF2B5EF4-FFF2-40B4-BE49-F238E27FC236}">
                <a16:creationId xmlns:a16="http://schemas.microsoft.com/office/drawing/2014/main" id="{E1683989-7F93-4E58-1DFF-D5722BD116DF}"/>
              </a:ext>
            </a:extLst>
          </p:cNvPr>
          <p:cNvSpPr/>
          <p:nvPr/>
        </p:nvSpPr>
        <p:spPr>
          <a:xfrm>
            <a:off x="5312447" y="3590557"/>
            <a:ext cx="4542827" cy="401129"/>
          </a:xfrm>
          <a:prstGeom prst="rect">
            <a:avLst/>
          </a:prstGeom>
          <a:noFill/>
          <a:ln/>
        </p:spPr>
        <p:txBody>
          <a:bodyPr wrap="square" lIns="0" tIns="0" rIns="0" bIns="0" rtlCol="0" anchor="t"/>
          <a:lstStyle/>
          <a:p>
            <a:pPr marL="457200" indent="-457200" fontAlgn="base">
              <a:lnSpc>
                <a:spcPct val="110000"/>
              </a:lnSpc>
              <a:spcAft>
                <a:spcPts val="1434"/>
              </a:spcAft>
              <a:buSzPct val="100000"/>
              <a:buFont typeface="Arial" panose="020B0604020202020204" pitchFamily="34" charset="0"/>
              <a:buChar char="•"/>
            </a:pPr>
            <a:r>
              <a:rPr lang="en-US" sz="2400" dirty="0">
                <a:latin typeface="Arial"/>
                <a:ea typeface="ＭＳ Ｐゴシック" charset="-128"/>
                <a:cs typeface="Arial"/>
              </a:rPr>
              <a:t>Simpler circuitry than FSL systems.</a:t>
            </a:r>
          </a:p>
        </p:txBody>
      </p:sp>
      <p:sp>
        <p:nvSpPr>
          <p:cNvPr id="9" name="Text 7">
            <a:extLst>
              <a:ext uri="{FF2B5EF4-FFF2-40B4-BE49-F238E27FC236}">
                <a16:creationId xmlns:a16="http://schemas.microsoft.com/office/drawing/2014/main" id="{045B9CF4-8CC1-B26E-1B49-99930ABEF4F6}"/>
              </a:ext>
            </a:extLst>
          </p:cNvPr>
          <p:cNvSpPr/>
          <p:nvPr/>
        </p:nvSpPr>
        <p:spPr>
          <a:xfrm>
            <a:off x="5312448" y="4348206"/>
            <a:ext cx="4005501" cy="351830"/>
          </a:xfrm>
          <a:prstGeom prst="rect">
            <a:avLst/>
          </a:prstGeom>
          <a:noFill/>
          <a:ln/>
        </p:spPr>
        <p:txBody>
          <a:bodyPr wrap="square" lIns="0" tIns="0" rIns="0" bIns="0" rtlCol="0" anchor="t"/>
          <a:lstStyle/>
          <a:p>
            <a:pPr marL="457200" indent="-457200" fontAlgn="base">
              <a:lnSpc>
                <a:spcPct val="110000"/>
              </a:lnSpc>
              <a:spcAft>
                <a:spcPts val="1434"/>
              </a:spcAft>
              <a:buSzPct val="100000"/>
              <a:buFont typeface="Arial" panose="020B0604020202020204" pitchFamily="34" charset="0"/>
              <a:buChar char="•"/>
            </a:pPr>
            <a:r>
              <a:rPr lang="en-US" sz="2400" dirty="0">
                <a:latin typeface="Arial"/>
                <a:ea typeface="ＭＳ Ｐゴシック" charset="-128"/>
                <a:cs typeface="Arial"/>
              </a:rPr>
              <a:t>Good tamper resistance.</a:t>
            </a:r>
          </a:p>
        </p:txBody>
      </p:sp>
      <p:sp>
        <p:nvSpPr>
          <p:cNvPr id="10" name="Text 8">
            <a:extLst>
              <a:ext uri="{FF2B5EF4-FFF2-40B4-BE49-F238E27FC236}">
                <a16:creationId xmlns:a16="http://schemas.microsoft.com/office/drawing/2014/main" id="{6FE529E1-5E12-9AC4-CA08-A24BD06FA1AC}"/>
              </a:ext>
            </a:extLst>
          </p:cNvPr>
          <p:cNvSpPr/>
          <p:nvPr/>
        </p:nvSpPr>
        <p:spPr>
          <a:xfrm>
            <a:off x="5312449" y="4778336"/>
            <a:ext cx="4520916" cy="783483"/>
          </a:xfrm>
          <a:prstGeom prst="rect">
            <a:avLst/>
          </a:prstGeom>
          <a:noFill/>
          <a:ln/>
        </p:spPr>
        <p:txBody>
          <a:bodyPr wrap="square" lIns="0" tIns="0" rIns="0" bIns="0" rtlCol="0" anchor="t"/>
          <a:lstStyle/>
          <a:p>
            <a:pPr marL="457200" indent="-457200" fontAlgn="base">
              <a:lnSpc>
                <a:spcPct val="110000"/>
              </a:lnSpc>
              <a:spcAft>
                <a:spcPts val="1434"/>
              </a:spcAft>
              <a:buSzPct val="100000"/>
              <a:buFont typeface="Arial" panose="020B0604020202020204" pitchFamily="34" charset="0"/>
              <a:buChar char="•"/>
            </a:pPr>
            <a:r>
              <a:rPr lang="en-US" sz="2400" dirty="0">
                <a:latin typeface="Arial"/>
                <a:ea typeface="ＭＳ Ｐゴシック" charset="-128"/>
                <a:cs typeface="Arial"/>
              </a:rPr>
              <a:t>Suitable for most traditional security applications.</a:t>
            </a:r>
          </a:p>
        </p:txBody>
      </p:sp>
      <p:sp>
        <p:nvSpPr>
          <p:cNvPr id="11" name="Text 9">
            <a:extLst>
              <a:ext uri="{FF2B5EF4-FFF2-40B4-BE49-F238E27FC236}">
                <a16:creationId xmlns:a16="http://schemas.microsoft.com/office/drawing/2014/main" id="{DF1337DF-9FCB-61FC-EFDC-9C6881D1B24B}"/>
              </a:ext>
            </a:extLst>
          </p:cNvPr>
          <p:cNvSpPr/>
          <p:nvPr/>
        </p:nvSpPr>
        <p:spPr>
          <a:xfrm>
            <a:off x="9868852" y="1965160"/>
            <a:ext cx="2748796" cy="343614"/>
          </a:xfrm>
          <a:prstGeom prst="rect">
            <a:avLst/>
          </a:prstGeom>
          <a:noFill/>
          <a:ln/>
        </p:spPr>
        <p:txBody>
          <a:bodyPr wrap="none" lIns="0" tIns="0" rIns="0" bIns="0" rtlCol="0" anchor="t"/>
          <a:lstStyle/>
          <a:p>
            <a:pPr marL="0" indent="0" algn="l">
              <a:lnSpc>
                <a:spcPts val="2700"/>
              </a:lnSpc>
              <a:buNone/>
            </a:pPr>
            <a:r>
              <a:rPr lang="en-US" sz="2400" b="1">
                <a:ea typeface="Arial Black Bold" pitchFamily="34" charset="-122"/>
                <a:cs typeface="Arial Black Bold" pitchFamily="34" charset="-120"/>
              </a:rPr>
              <a:t>Limitations</a:t>
            </a:r>
            <a:endParaRPr lang="en-US" sz="2200"/>
          </a:p>
        </p:txBody>
      </p:sp>
      <p:sp>
        <p:nvSpPr>
          <p:cNvPr id="12" name="Text 10">
            <a:extLst>
              <a:ext uri="{FF2B5EF4-FFF2-40B4-BE49-F238E27FC236}">
                <a16:creationId xmlns:a16="http://schemas.microsoft.com/office/drawing/2014/main" id="{2ABC67F9-C32B-DEF1-A582-6D086D6B8931}"/>
              </a:ext>
            </a:extLst>
          </p:cNvPr>
          <p:cNvSpPr/>
          <p:nvPr/>
        </p:nvSpPr>
        <p:spPr>
          <a:xfrm>
            <a:off x="9868852" y="2406372"/>
            <a:ext cx="4520916" cy="703659"/>
          </a:xfrm>
          <a:prstGeom prst="rect">
            <a:avLst/>
          </a:prstGeom>
          <a:noFill/>
          <a:ln/>
        </p:spPr>
        <p:txBody>
          <a:bodyPr wrap="square" lIns="0" tIns="0" rIns="0" bIns="0" rtlCol="0" anchor="t"/>
          <a:lstStyle/>
          <a:p>
            <a:pPr marL="457200" indent="-457200" fontAlgn="base">
              <a:lnSpc>
                <a:spcPct val="110000"/>
              </a:lnSpc>
              <a:spcAft>
                <a:spcPts val="1434"/>
              </a:spcAft>
              <a:buSzPct val="100000"/>
              <a:buFont typeface="Arial" panose="020B0604020202020204" pitchFamily="34" charset="0"/>
              <a:buChar char="•"/>
            </a:pPr>
            <a:r>
              <a:rPr lang="en-US" sz="2400" dirty="0">
                <a:latin typeface="Arial"/>
                <a:ea typeface="ＭＳ Ｐゴシック" charset="-128"/>
                <a:cs typeface="Arial"/>
              </a:rPr>
              <a:t>Cannot pinpoint specific triggered devices.</a:t>
            </a:r>
          </a:p>
        </p:txBody>
      </p:sp>
      <p:sp>
        <p:nvSpPr>
          <p:cNvPr id="13" name="Text 11">
            <a:extLst>
              <a:ext uri="{FF2B5EF4-FFF2-40B4-BE49-F238E27FC236}">
                <a16:creationId xmlns:a16="http://schemas.microsoft.com/office/drawing/2014/main" id="{6D683B7D-4C4C-23A7-6186-69DD290D8CAE}"/>
              </a:ext>
            </a:extLst>
          </p:cNvPr>
          <p:cNvSpPr/>
          <p:nvPr/>
        </p:nvSpPr>
        <p:spPr>
          <a:xfrm>
            <a:off x="9868852" y="3186946"/>
            <a:ext cx="4677327" cy="271384"/>
          </a:xfrm>
          <a:prstGeom prst="rect">
            <a:avLst/>
          </a:prstGeom>
          <a:noFill/>
          <a:ln/>
        </p:spPr>
        <p:txBody>
          <a:bodyPr wrap="square" lIns="0" tIns="0" rIns="0" bIns="0" rtlCol="0" anchor="t"/>
          <a:lstStyle/>
          <a:p>
            <a:pPr marL="457200" indent="-457200" fontAlgn="base">
              <a:lnSpc>
                <a:spcPct val="110000"/>
              </a:lnSpc>
              <a:spcAft>
                <a:spcPts val="1434"/>
              </a:spcAft>
              <a:buSzPct val="100000"/>
              <a:buFont typeface="Arial" panose="020B0604020202020204" pitchFamily="34" charset="0"/>
              <a:buChar char="•"/>
            </a:pPr>
            <a:r>
              <a:rPr lang="en-US" sz="2400" dirty="0">
                <a:latin typeface="Arial"/>
                <a:ea typeface="ＭＳ Ｐゴシック" charset="-128"/>
                <a:cs typeface="Arial"/>
              </a:rPr>
              <a:t>Limited fault diagnosis capabilities.</a:t>
            </a:r>
          </a:p>
        </p:txBody>
      </p:sp>
      <p:sp>
        <p:nvSpPr>
          <p:cNvPr id="14" name="Text 12">
            <a:extLst>
              <a:ext uri="{FF2B5EF4-FFF2-40B4-BE49-F238E27FC236}">
                <a16:creationId xmlns:a16="http://schemas.microsoft.com/office/drawing/2014/main" id="{34195E9D-C87F-4E8C-1607-0F496C8BCAE9}"/>
              </a:ext>
            </a:extLst>
          </p:cNvPr>
          <p:cNvSpPr/>
          <p:nvPr/>
        </p:nvSpPr>
        <p:spPr>
          <a:xfrm>
            <a:off x="9855274" y="3996377"/>
            <a:ext cx="4677327" cy="703659"/>
          </a:xfrm>
          <a:prstGeom prst="rect">
            <a:avLst/>
          </a:prstGeom>
          <a:noFill/>
          <a:ln/>
        </p:spPr>
        <p:txBody>
          <a:bodyPr wrap="square" lIns="0" tIns="0" rIns="0" bIns="0" rtlCol="0" anchor="t"/>
          <a:lstStyle/>
          <a:p>
            <a:pPr marL="457200" indent="-457200" fontAlgn="base">
              <a:lnSpc>
                <a:spcPct val="110000"/>
              </a:lnSpc>
              <a:spcAft>
                <a:spcPts val="1434"/>
              </a:spcAft>
              <a:buSzPct val="100000"/>
              <a:buFont typeface="Arial" panose="020B0604020202020204" pitchFamily="34" charset="0"/>
              <a:buChar char="•"/>
            </a:pPr>
            <a:r>
              <a:rPr lang="en-US" sz="2400" dirty="0">
                <a:latin typeface="Arial"/>
                <a:ea typeface="ＭＳ Ｐゴシック" charset="-128"/>
                <a:cs typeface="Arial"/>
              </a:rPr>
              <a:t>Susceptible to bypass attacks if not properly secured.</a:t>
            </a:r>
          </a:p>
        </p:txBody>
      </p:sp>
      <p:sp>
        <p:nvSpPr>
          <p:cNvPr id="15" name="Text 13">
            <a:extLst>
              <a:ext uri="{FF2B5EF4-FFF2-40B4-BE49-F238E27FC236}">
                <a16:creationId xmlns:a16="http://schemas.microsoft.com/office/drawing/2014/main" id="{C5D854E6-6594-7B45-3C42-AE6210018E3E}"/>
              </a:ext>
            </a:extLst>
          </p:cNvPr>
          <p:cNvSpPr/>
          <p:nvPr/>
        </p:nvSpPr>
        <p:spPr>
          <a:xfrm>
            <a:off x="9868852" y="4838878"/>
            <a:ext cx="4520916" cy="351830"/>
          </a:xfrm>
          <a:prstGeom prst="rect">
            <a:avLst/>
          </a:prstGeom>
          <a:noFill/>
          <a:ln/>
        </p:spPr>
        <p:txBody>
          <a:bodyPr wrap="square" lIns="0" tIns="0" rIns="0" bIns="0" rtlCol="0" anchor="t"/>
          <a:lstStyle/>
          <a:p>
            <a:pPr marL="457200" indent="-457200" fontAlgn="base">
              <a:lnSpc>
                <a:spcPct val="110000"/>
              </a:lnSpc>
              <a:spcAft>
                <a:spcPts val="1434"/>
              </a:spcAft>
              <a:buSzPct val="100000"/>
              <a:buFont typeface="Arial" panose="020B0604020202020204" pitchFamily="34" charset="0"/>
              <a:buChar char="•"/>
            </a:pPr>
            <a:r>
              <a:rPr lang="en-US" sz="2400" dirty="0">
                <a:latin typeface="Arial"/>
                <a:ea typeface="ＭＳ Ｐゴシック" charset="-128"/>
                <a:cs typeface="Arial"/>
              </a:rPr>
              <a:t>Higher standby power consumption.</a:t>
            </a:r>
          </a:p>
        </p:txBody>
      </p:sp>
    </p:spTree>
    <p:extLst>
      <p:ext uri="{BB962C8B-B14F-4D97-AF65-F5344CB8AC3E}">
        <p14:creationId xmlns:p14="http://schemas.microsoft.com/office/powerpoint/2010/main" val="34117452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5">
    <p:spTree>
      <p:nvGrpSpPr>
        <p:cNvPr id="1" name=""/>
        <p:cNvGrpSpPr/>
        <p:nvPr/>
      </p:nvGrpSpPr>
      <p:grpSpPr>
        <a:xfrm>
          <a:off x="0" y="0"/>
          <a:ext cx="0" cy="0"/>
          <a:chOff x="0" y="0"/>
          <a:chExt cx="0" cy="0"/>
        </a:xfrm>
      </p:grpSpPr>
      <p:sp>
        <p:nvSpPr>
          <p:cNvPr id="2" name="Text 0"/>
          <p:cNvSpPr>
            <a:spLocks/>
          </p:cNvSpPr>
          <p:nvPr/>
        </p:nvSpPr>
        <p:spPr>
          <a:xfrm>
            <a:off x="279452" y="965002"/>
            <a:ext cx="13899846" cy="646331"/>
          </a:xfrm>
          <a:prstGeom prst="rect">
            <a:avLst/>
          </a:prstGeom>
          <a:noFill/>
          <a:ln/>
        </p:spPr>
        <p:txBody>
          <a:bodyPr wrap="none" lIns="0" tIns="0" rIns="0" bIns="0" rtlCol="0" anchor="t"/>
          <a:lstStyle/>
          <a:p>
            <a:pPr marL="0" indent="0" algn="l">
              <a:lnSpc>
                <a:spcPts val="5550"/>
              </a:lnSpc>
              <a:buNone/>
            </a:pPr>
            <a:r>
              <a:rPr lang="en-US" sz="3600" b="1">
                <a:solidFill>
                  <a:srgbClr val="FC4421"/>
                </a:solidFill>
                <a:latin typeface="+mj-lt"/>
                <a:ea typeface="Arial Black Bold" pitchFamily="34" charset="-122"/>
                <a:cs typeface="Arial Black Bold" pitchFamily="34" charset="-120"/>
              </a:rPr>
              <a:t>Fully Supervised Loop (FSL)</a:t>
            </a:r>
            <a:endParaRPr lang="en-US" sz="3600">
              <a:latin typeface="+mj-lt"/>
            </a:endParaRPr>
          </a:p>
        </p:txBody>
      </p:sp>
      <p:sp>
        <p:nvSpPr>
          <p:cNvPr id="3" name="Shape 1"/>
          <p:cNvSpPr/>
          <p:nvPr/>
        </p:nvSpPr>
        <p:spPr>
          <a:xfrm>
            <a:off x="233379" y="1842628"/>
            <a:ext cx="510302" cy="510302"/>
          </a:xfrm>
          <a:prstGeom prst="roundRect">
            <a:avLst>
              <a:gd name="adj" fmla="val 18669"/>
            </a:avLst>
          </a:prstGeom>
          <a:solidFill>
            <a:srgbClr val="E5E5E6"/>
          </a:solidFill>
          <a:ln w="7620">
            <a:solidFill>
              <a:srgbClr val="CBCBCC"/>
            </a:solidFill>
            <a:prstDash val="solid"/>
          </a:ln>
        </p:spPr>
        <p:txBody>
          <a:bodyPr/>
          <a:lstStyle/>
          <a:p>
            <a:endParaRPr lang="en-GB"/>
          </a:p>
        </p:txBody>
      </p:sp>
      <p:pic>
        <p:nvPicPr>
          <p:cNvPr id="4" name="Image 0" descr="preencoded.png"/>
          <p:cNvPicPr>
            <a:picLocks noChangeAspect="1"/>
          </p:cNvPicPr>
          <p:nvPr/>
        </p:nvPicPr>
        <p:blipFill>
          <a:blip r:embed="rId3"/>
          <a:stretch>
            <a:fillRect/>
          </a:stretch>
        </p:blipFill>
        <p:spPr>
          <a:xfrm>
            <a:off x="318449" y="1892346"/>
            <a:ext cx="340162" cy="425291"/>
          </a:xfrm>
          <a:prstGeom prst="rect">
            <a:avLst/>
          </a:prstGeom>
        </p:spPr>
      </p:pic>
      <p:sp>
        <p:nvSpPr>
          <p:cNvPr id="5" name="Text 2"/>
          <p:cNvSpPr/>
          <p:nvPr/>
        </p:nvSpPr>
        <p:spPr>
          <a:xfrm>
            <a:off x="1150249" y="1842628"/>
            <a:ext cx="2896672" cy="354330"/>
          </a:xfrm>
          <a:prstGeom prst="rect">
            <a:avLst/>
          </a:prstGeom>
          <a:noFill/>
          <a:ln/>
        </p:spPr>
        <p:txBody>
          <a:bodyPr wrap="none" lIns="0" tIns="0" rIns="0" bIns="0" rtlCol="0" anchor="t"/>
          <a:lstStyle/>
          <a:p>
            <a:pPr marL="0" indent="0" algn="l">
              <a:lnSpc>
                <a:spcPts val="2750"/>
              </a:lnSpc>
              <a:buNone/>
            </a:pPr>
            <a:r>
              <a:rPr lang="en-US" sz="2400" b="1">
                <a:solidFill>
                  <a:srgbClr val="000000"/>
                </a:solidFill>
                <a:ea typeface="Arial Black Bold" pitchFamily="34" charset="-122"/>
                <a:cs typeface="Arial Black Bold" pitchFamily="34" charset="-120"/>
              </a:rPr>
              <a:t>Advanced monitoring</a:t>
            </a:r>
            <a:endParaRPr lang="en-US" sz="2400"/>
          </a:p>
        </p:txBody>
      </p:sp>
      <p:sp>
        <p:nvSpPr>
          <p:cNvPr id="6" name="Text 3"/>
          <p:cNvSpPr/>
          <p:nvPr/>
        </p:nvSpPr>
        <p:spPr>
          <a:xfrm>
            <a:off x="1150249" y="2227781"/>
            <a:ext cx="5642610" cy="1451610"/>
          </a:xfrm>
          <a:prstGeom prst="rect">
            <a:avLst/>
          </a:prstGeom>
          <a:noFill/>
          <a:ln/>
        </p:spPr>
        <p:txBody>
          <a:bodyPr wrap="square" lIns="0" tIns="0" rIns="0" bIns="0" rtlCol="0" anchor="t"/>
          <a:lstStyle/>
          <a:p>
            <a:pPr>
              <a:lnSpc>
                <a:spcPct val="110000"/>
              </a:lnSpc>
            </a:pPr>
            <a:r>
              <a:rPr lang="en-US" sz="2400">
                <a:solidFill>
                  <a:srgbClr val="000000"/>
                </a:solidFill>
                <a:latin typeface="Arial" panose="020B0604020202020204" pitchFamily="34" charset="0"/>
                <a:ea typeface="Arial Black" pitchFamily="34" charset="-122"/>
                <a:cs typeface="Arial" panose="020B0604020202020204" pitchFamily="34" charset="0"/>
              </a:rPr>
              <a:t>FSL circuits </a:t>
            </a:r>
            <a:r>
              <a:rPr lang="en-GB" sz="2400">
                <a:solidFill>
                  <a:srgbClr val="000000"/>
                </a:solidFill>
                <a:latin typeface="Arial" panose="020B0604020202020204" pitchFamily="34" charset="0"/>
                <a:ea typeface="Arial Black" pitchFamily="34" charset="-122"/>
                <a:cs typeface="Arial" panose="020B0604020202020204" pitchFamily="34" charset="0"/>
              </a:rPr>
              <a:t>utilise end-of-line resistors and precise current/voltage monitoring to detect alarm conditions and circuit faults, including</a:t>
            </a:r>
            <a:r>
              <a:rPr lang="en-US" sz="2400">
                <a:solidFill>
                  <a:srgbClr val="000000"/>
                </a:solidFill>
                <a:latin typeface="Arial" panose="020B0604020202020204" pitchFamily="34" charset="0"/>
                <a:ea typeface="Arial Black" pitchFamily="34" charset="-122"/>
                <a:cs typeface="Arial" panose="020B0604020202020204" pitchFamily="34" charset="0"/>
              </a:rPr>
              <a:t> short circuits, open circuits, and earth faults.</a:t>
            </a:r>
            <a:endParaRPr lang="en-US" sz="2400"/>
          </a:p>
        </p:txBody>
      </p:sp>
      <p:sp>
        <p:nvSpPr>
          <p:cNvPr id="7" name="Shape 4"/>
          <p:cNvSpPr/>
          <p:nvPr/>
        </p:nvSpPr>
        <p:spPr>
          <a:xfrm>
            <a:off x="7435231" y="1784644"/>
            <a:ext cx="510302" cy="510302"/>
          </a:xfrm>
          <a:prstGeom prst="roundRect">
            <a:avLst>
              <a:gd name="adj" fmla="val 18669"/>
            </a:avLst>
          </a:prstGeom>
          <a:solidFill>
            <a:srgbClr val="E5E5E6"/>
          </a:solidFill>
          <a:ln w="7620">
            <a:solidFill>
              <a:srgbClr val="CBCBCC"/>
            </a:solidFill>
            <a:prstDash val="solid"/>
          </a:ln>
        </p:spPr>
        <p:txBody>
          <a:bodyPr/>
          <a:lstStyle/>
          <a:p>
            <a:endParaRPr lang="en-GB"/>
          </a:p>
        </p:txBody>
      </p:sp>
      <p:pic>
        <p:nvPicPr>
          <p:cNvPr id="8" name="Image 1" descr="preencoded.png"/>
          <p:cNvPicPr>
            <a:picLocks noChangeAspect="1"/>
          </p:cNvPicPr>
          <p:nvPr/>
        </p:nvPicPr>
        <p:blipFill>
          <a:blip r:embed="rId4"/>
          <a:stretch>
            <a:fillRect/>
          </a:stretch>
        </p:blipFill>
        <p:spPr>
          <a:xfrm>
            <a:off x="7520302" y="1827150"/>
            <a:ext cx="340162" cy="425291"/>
          </a:xfrm>
          <a:prstGeom prst="rect">
            <a:avLst/>
          </a:prstGeom>
        </p:spPr>
      </p:pic>
      <p:sp>
        <p:nvSpPr>
          <p:cNvPr id="9" name="Text 5"/>
          <p:cNvSpPr/>
          <p:nvPr/>
        </p:nvSpPr>
        <p:spPr>
          <a:xfrm>
            <a:off x="8172347" y="1862511"/>
            <a:ext cx="2835235" cy="354330"/>
          </a:xfrm>
          <a:prstGeom prst="rect">
            <a:avLst/>
          </a:prstGeom>
          <a:noFill/>
          <a:ln/>
        </p:spPr>
        <p:txBody>
          <a:bodyPr wrap="none" lIns="0" tIns="0" rIns="0" bIns="0" rtlCol="0" anchor="t"/>
          <a:lstStyle/>
          <a:p>
            <a:pPr marL="0" indent="0" algn="l">
              <a:lnSpc>
                <a:spcPts val="2750"/>
              </a:lnSpc>
              <a:buNone/>
            </a:pPr>
            <a:r>
              <a:rPr lang="en-US" sz="2400" b="1">
                <a:solidFill>
                  <a:srgbClr val="000000"/>
                </a:solidFill>
                <a:ea typeface="Arial Black Bold" pitchFamily="34" charset="-122"/>
                <a:cs typeface="Arial Black Bold" pitchFamily="34" charset="-120"/>
              </a:rPr>
              <a:t>Fault discrimination</a:t>
            </a:r>
            <a:endParaRPr lang="en-US" sz="2400"/>
          </a:p>
        </p:txBody>
      </p:sp>
      <p:sp>
        <p:nvSpPr>
          <p:cNvPr id="10" name="Text 6"/>
          <p:cNvSpPr/>
          <p:nvPr/>
        </p:nvSpPr>
        <p:spPr>
          <a:xfrm>
            <a:off x="8172347" y="2244644"/>
            <a:ext cx="5642610" cy="1088708"/>
          </a:xfrm>
          <a:prstGeom prst="rect">
            <a:avLst/>
          </a:prstGeom>
          <a:noFill/>
          <a:ln/>
        </p:spPr>
        <p:txBody>
          <a:bodyPr wrap="square" lIns="0" tIns="0" rIns="0" bIns="0" rtlCol="0" anchor="t"/>
          <a:lstStyle/>
          <a:p>
            <a:pPr>
              <a:lnSpc>
                <a:spcPct val="110000"/>
              </a:lnSpc>
            </a:pPr>
            <a:r>
              <a:rPr lang="en-US" sz="2400">
                <a:solidFill>
                  <a:srgbClr val="000000"/>
                </a:solidFill>
                <a:latin typeface="Arial" panose="020B0604020202020204" pitchFamily="34" charset="0"/>
                <a:ea typeface="Arial Black" pitchFamily="34" charset="-122"/>
                <a:cs typeface="Arial" panose="020B0604020202020204" pitchFamily="34" charset="0"/>
              </a:rPr>
              <a:t>The system can distinguish between alarm activations and various fault conditions, </a:t>
            </a:r>
            <a:r>
              <a:rPr lang="en-GB" sz="2400">
                <a:solidFill>
                  <a:srgbClr val="000000"/>
                </a:solidFill>
                <a:latin typeface="Arial" panose="020B0604020202020204" pitchFamily="34" charset="0"/>
                <a:ea typeface="Arial Black" pitchFamily="34" charset="-122"/>
                <a:cs typeface="Arial" panose="020B0604020202020204" pitchFamily="34" charset="0"/>
              </a:rPr>
              <a:t>enabling appropriate response protocols and minimising</a:t>
            </a:r>
            <a:r>
              <a:rPr lang="en-US" sz="2400">
                <a:solidFill>
                  <a:srgbClr val="000000"/>
                </a:solidFill>
                <a:latin typeface="Arial" panose="020B0604020202020204" pitchFamily="34" charset="0"/>
                <a:ea typeface="Arial Black" pitchFamily="34" charset="-122"/>
                <a:cs typeface="Arial" panose="020B0604020202020204" pitchFamily="34" charset="0"/>
              </a:rPr>
              <a:t> false alarms.</a:t>
            </a:r>
            <a:endParaRPr lang="en-US" sz="2400"/>
          </a:p>
        </p:txBody>
      </p:sp>
      <p:sp>
        <p:nvSpPr>
          <p:cNvPr id="11" name="Shape 7"/>
          <p:cNvSpPr/>
          <p:nvPr/>
        </p:nvSpPr>
        <p:spPr>
          <a:xfrm>
            <a:off x="261716" y="4279122"/>
            <a:ext cx="510302" cy="510302"/>
          </a:xfrm>
          <a:prstGeom prst="roundRect">
            <a:avLst>
              <a:gd name="adj" fmla="val 18669"/>
            </a:avLst>
          </a:prstGeom>
          <a:solidFill>
            <a:srgbClr val="E5E5E6"/>
          </a:solidFill>
          <a:ln w="7620">
            <a:solidFill>
              <a:srgbClr val="CBCBCC"/>
            </a:solidFill>
            <a:prstDash val="solid"/>
          </a:ln>
        </p:spPr>
        <p:txBody>
          <a:bodyPr/>
          <a:lstStyle/>
          <a:p>
            <a:endParaRPr lang="en-GB"/>
          </a:p>
        </p:txBody>
      </p:sp>
      <p:pic>
        <p:nvPicPr>
          <p:cNvPr id="12" name="Image 2" descr="preencoded.png"/>
          <p:cNvPicPr>
            <a:picLocks noChangeAspect="1"/>
          </p:cNvPicPr>
          <p:nvPr/>
        </p:nvPicPr>
        <p:blipFill>
          <a:blip r:embed="rId5"/>
          <a:stretch>
            <a:fillRect/>
          </a:stretch>
        </p:blipFill>
        <p:spPr>
          <a:xfrm>
            <a:off x="346787" y="4333212"/>
            <a:ext cx="340162" cy="425291"/>
          </a:xfrm>
          <a:prstGeom prst="rect">
            <a:avLst/>
          </a:prstGeom>
        </p:spPr>
      </p:pic>
      <p:sp>
        <p:nvSpPr>
          <p:cNvPr id="13" name="Text 8"/>
          <p:cNvSpPr/>
          <p:nvPr/>
        </p:nvSpPr>
        <p:spPr>
          <a:xfrm>
            <a:off x="1115751" y="4358719"/>
            <a:ext cx="3243024" cy="354330"/>
          </a:xfrm>
          <a:prstGeom prst="rect">
            <a:avLst/>
          </a:prstGeom>
          <a:noFill/>
          <a:ln/>
        </p:spPr>
        <p:txBody>
          <a:bodyPr wrap="none" lIns="0" tIns="0" rIns="0" bIns="0" rtlCol="0" anchor="t"/>
          <a:lstStyle/>
          <a:p>
            <a:pPr marL="0" indent="0" algn="l">
              <a:lnSpc>
                <a:spcPts val="2750"/>
              </a:lnSpc>
              <a:buNone/>
            </a:pPr>
            <a:r>
              <a:rPr lang="en-US" sz="2400" b="1">
                <a:solidFill>
                  <a:srgbClr val="000000"/>
                </a:solidFill>
                <a:ea typeface="Arial Black Bold" pitchFamily="34" charset="-122"/>
                <a:cs typeface="Arial Black Bold" pitchFamily="34" charset="-120"/>
              </a:rPr>
              <a:t>Configuration flexibility</a:t>
            </a:r>
            <a:endParaRPr lang="en-US" sz="2400"/>
          </a:p>
        </p:txBody>
      </p:sp>
      <p:sp>
        <p:nvSpPr>
          <p:cNvPr id="14" name="Text 9"/>
          <p:cNvSpPr/>
          <p:nvPr/>
        </p:nvSpPr>
        <p:spPr>
          <a:xfrm>
            <a:off x="1150248" y="4764893"/>
            <a:ext cx="6143179" cy="1088708"/>
          </a:xfrm>
          <a:prstGeom prst="rect">
            <a:avLst/>
          </a:prstGeom>
          <a:noFill/>
          <a:ln/>
        </p:spPr>
        <p:txBody>
          <a:bodyPr wrap="square" lIns="0" tIns="0" rIns="0" bIns="0" rtlCol="0" anchor="t"/>
          <a:lstStyle/>
          <a:p>
            <a:pPr>
              <a:lnSpc>
                <a:spcPct val="110000"/>
              </a:lnSpc>
            </a:pPr>
            <a:r>
              <a:rPr lang="en-US" sz="2400">
                <a:solidFill>
                  <a:srgbClr val="000000"/>
                </a:solidFill>
                <a:latin typeface="Arial" panose="020B0604020202020204" pitchFamily="34" charset="0"/>
                <a:ea typeface="Arial Black" pitchFamily="34" charset="-122"/>
                <a:cs typeface="Arial" panose="020B0604020202020204" pitchFamily="34" charset="0"/>
              </a:rPr>
              <a:t>FSL circuits can be configured to monitor multiple zones, such as fire and security alarms. Used to monitor changes in state in single zones with defined resistance values, offering superior protection for medium to large installations.</a:t>
            </a:r>
            <a:endParaRPr lang="en-US" sz="2400"/>
          </a:p>
        </p:txBody>
      </p:sp>
      <p:sp>
        <p:nvSpPr>
          <p:cNvPr id="15" name="Shape 10"/>
          <p:cNvSpPr/>
          <p:nvPr/>
        </p:nvSpPr>
        <p:spPr>
          <a:xfrm>
            <a:off x="7435231" y="4258168"/>
            <a:ext cx="510302" cy="510302"/>
          </a:xfrm>
          <a:prstGeom prst="roundRect">
            <a:avLst>
              <a:gd name="adj" fmla="val 18669"/>
            </a:avLst>
          </a:prstGeom>
          <a:solidFill>
            <a:srgbClr val="E5E5E6"/>
          </a:solidFill>
          <a:ln w="7620">
            <a:solidFill>
              <a:srgbClr val="CBCBCC"/>
            </a:solidFill>
            <a:prstDash val="solid"/>
          </a:ln>
        </p:spPr>
        <p:txBody>
          <a:bodyPr/>
          <a:lstStyle/>
          <a:p>
            <a:endParaRPr lang="en-GB"/>
          </a:p>
        </p:txBody>
      </p:sp>
      <p:pic>
        <p:nvPicPr>
          <p:cNvPr id="16" name="Image 3" descr="preencoded.png"/>
          <p:cNvPicPr>
            <a:picLocks noChangeAspect="1"/>
          </p:cNvPicPr>
          <p:nvPr/>
        </p:nvPicPr>
        <p:blipFill>
          <a:blip r:embed="rId6"/>
          <a:stretch>
            <a:fillRect/>
          </a:stretch>
        </p:blipFill>
        <p:spPr>
          <a:xfrm>
            <a:off x="7520302" y="4300673"/>
            <a:ext cx="340162" cy="425291"/>
          </a:xfrm>
          <a:prstGeom prst="rect">
            <a:avLst/>
          </a:prstGeom>
        </p:spPr>
      </p:pic>
      <p:sp>
        <p:nvSpPr>
          <p:cNvPr id="17" name="Text 11"/>
          <p:cNvSpPr/>
          <p:nvPr/>
        </p:nvSpPr>
        <p:spPr>
          <a:xfrm>
            <a:off x="8172347" y="4336035"/>
            <a:ext cx="2835235" cy="354330"/>
          </a:xfrm>
          <a:prstGeom prst="rect">
            <a:avLst/>
          </a:prstGeom>
          <a:noFill/>
          <a:ln/>
        </p:spPr>
        <p:txBody>
          <a:bodyPr wrap="none" lIns="0" tIns="0" rIns="0" bIns="0" rtlCol="0" anchor="t"/>
          <a:lstStyle/>
          <a:p>
            <a:pPr marL="0" indent="0" algn="l">
              <a:lnSpc>
                <a:spcPts val="2750"/>
              </a:lnSpc>
              <a:buNone/>
            </a:pPr>
            <a:r>
              <a:rPr lang="en-US" sz="2400" b="1">
                <a:solidFill>
                  <a:srgbClr val="000000"/>
                </a:solidFill>
                <a:ea typeface="Arial Black Bold" pitchFamily="34" charset="-122"/>
                <a:cs typeface="Arial Black Bold" pitchFamily="34" charset="-120"/>
              </a:rPr>
              <a:t>Enhanced security</a:t>
            </a:r>
            <a:endParaRPr lang="en-US" sz="2400"/>
          </a:p>
        </p:txBody>
      </p:sp>
      <p:sp>
        <p:nvSpPr>
          <p:cNvPr id="18" name="Text 12"/>
          <p:cNvSpPr/>
          <p:nvPr/>
        </p:nvSpPr>
        <p:spPr>
          <a:xfrm>
            <a:off x="8172347" y="4715659"/>
            <a:ext cx="5642610" cy="1088708"/>
          </a:xfrm>
          <a:prstGeom prst="rect">
            <a:avLst/>
          </a:prstGeom>
          <a:noFill/>
          <a:ln/>
        </p:spPr>
        <p:txBody>
          <a:bodyPr wrap="square" lIns="0" tIns="0" rIns="0" bIns="0" rtlCol="0" anchor="t"/>
          <a:lstStyle/>
          <a:p>
            <a:pPr marL="0" indent="0" algn="l">
              <a:lnSpc>
                <a:spcPct val="110000"/>
              </a:lnSpc>
              <a:buNone/>
            </a:pPr>
            <a:r>
              <a:rPr lang="en-US" sz="2400">
                <a:solidFill>
                  <a:srgbClr val="000000"/>
                </a:solidFill>
                <a:latin typeface="Arial" panose="020B0604020202020204" pitchFamily="34" charset="0"/>
                <a:ea typeface="Arial Black" pitchFamily="34" charset="-122"/>
                <a:cs typeface="Arial" panose="020B0604020202020204" pitchFamily="34" charset="0"/>
              </a:rPr>
              <a:t>The sophisticated monitoring capabilities significantly increase tamper resistance and system integrity, making FSL circuits suitable for high-security applications.</a:t>
            </a:r>
            <a:endParaRPr lang="en-US" sz="240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70F2B7-FCEA-9DDF-7604-7F804DA1894F}"/>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300CF920-E29C-2647-79E6-1B550BD8F4B9}"/>
              </a:ext>
            </a:extLst>
          </p:cNvPr>
          <p:cNvSpPr>
            <a:spLocks/>
          </p:cNvSpPr>
          <p:nvPr/>
        </p:nvSpPr>
        <p:spPr>
          <a:xfrm>
            <a:off x="301224" y="1139174"/>
            <a:ext cx="13899846" cy="646331"/>
          </a:xfrm>
          <a:prstGeom prst="rect">
            <a:avLst/>
          </a:prstGeom>
          <a:noFill/>
          <a:ln/>
        </p:spPr>
        <p:txBody>
          <a:bodyPr wrap="none" lIns="0" tIns="0" rIns="0" bIns="0" rtlCol="0" anchor="t"/>
          <a:lstStyle/>
          <a:p>
            <a:pPr marL="0" indent="0" algn="l">
              <a:lnSpc>
                <a:spcPts val="5550"/>
              </a:lnSpc>
              <a:buNone/>
            </a:pPr>
            <a:r>
              <a:rPr lang="en-US" sz="3600" b="1">
                <a:solidFill>
                  <a:srgbClr val="FC4421"/>
                </a:solidFill>
                <a:latin typeface="+mj-lt"/>
                <a:ea typeface="Arial Black Bold" pitchFamily="34" charset="-122"/>
                <a:cs typeface="Arial Black Bold" pitchFamily="34" charset="-120"/>
              </a:rPr>
              <a:t>Fully Supervised Loop (FSL)</a:t>
            </a:r>
            <a:endParaRPr lang="en-US" sz="3600">
              <a:latin typeface="+mj-lt"/>
            </a:endParaRPr>
          </a:p>
        </p:txBody>
      </p:sp>
      <p:sp>
        <p:nvSpPr>
          <p:cNvPr id="19" name="Text 13">
            <a:extLst>
              <a:ext uri="{FF2B5EF4-FFF2-40B4-BE49-F238E27FC236}">
                <a16:creationId xmlns:a16="http://schemas.microsoft.com/office/drawing/2014/main" id="{C9E66039-6EE3-4C1B-3457-96B456CD0D89}"/>
              </a:ext>
            </a:extLst>
          </p:cNvPr>
          <p:cNvSpPr/>
          <p:nvPr/>
        </p:nvSpPr>
        <p:spPr>
          <a:xfrm>
            <a:off x="301224" y="1981395"/>
            <a:ext cx="13338575" cy="1088708"/>
          </a:xfrm>
          <a:prstGeom prst="rect">
            <a:avLst/>
          </a:prstGeom>
          <a:noFill/>
          <a:ln/>
        </p:spPr>
        <p:txBody>
          <a:bodyPr wrap="square" lIns="0" tIns="0" rIns="0" bIns="0" rtlCol="0" anchor="t"/>
          <a:lstStyle/>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Fully Supervised Loops represent a significant advancement over basic open and closed loop circuits, offering thorough monitoring of both alarm conditions and system integrity. </a:t>
            </a:r>
          </a:p>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The precise resistance monitoring enables you to quickly identify and address issues, </a:t>
            </a:r>
            <a:r>
              <a:rPr lang="en-US" sz="2400" dirty="0" err="1">
                <a:solidFill>
                  <a:srgbClr val="000000"/>
                </a:solidFill>
                <a:latin typeface="Arial" panose="020B0604020202020204" pitchFamily="34" charset="0"/>
                <a:ea typeface="Arial Black" pitchFamily="34" charset="-122"/>
                <a:cs typeface="Arial" panose="020B0604020202020204" pitchFamily="34" charset="0"/>
              </a:rPr>
              <a:t>minimising</a:t>
            </a:r>
            <a:r>
              <a:rPr lang="en-US" sz="2400" dirty="0">
                <a:solidFill>
                  <a:srgbClr val="000000"/>
                </a:solidFill>
                <a:latin typeface="Arial" panose="020B0604020202020204" pitchFamily="34" charset="0"/>
                <a:ea typeface="Arial Black" pitchFamily="34" charset="-122"/>
                <a:cs typeface="Arial" panose="020B0604020202020204" pitchFamily="34" charset="0"/>
              </a:rPr>
              <a:t> system downtime.</a:t>
            </a:r>
            <a:endParaRPr lang="en-US" sz="2400" dirty="0"/>
          </a:p>
        </p:txBody>
      </p:sp>
    </p:spTree>
    <p:extLst>
      <p:ext uri="{BB962C8B-B14F-4D97-AF65-F5344CB8AC3E}">
        <p14:creationId xmlns:p14="http://schemas.microsoft.com/office/powerpoint/2010/main" val="6758213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 6">
    <p:spTree>
      <p:nvGrpSpPr>
        <p:cNvPr id="1" name=""/>
        <p:cNvGrpSpPr/>
        <p:nvPr/>
      </p:nvGrpSpPr>
      <p:grpSpPr>
        <a:xfrm>
          <a:off x="0" y="0"/>
          <a:ext cx="0" cy="0"/>
          <a:chOff x="0" y="0"/>
          <a:chExt cx="0" cy="0"/>
        </a:xfrm>
      </p:grpSpPr>
      <p:sp>
        <p:nvSpPr>
          <p:cNvPr id="2" name="Text 0"/>
          <p:cNvSpPr>
            <a:spLocks/>
          </p:cNvSpPr>
          <p:nvPr/>
        </p:nvSpPr>
        <p:spPr>
          <a:xfrm>
            <a:off x="365217" y="1076559"/>
            <a:ext cx="13899846" cy="646331"/>
          </a:xfrm>
          <a:prstGeom prst="rect">
            <a:avLst/>
          </a:prstGeom>
          <a:noFill/>
          <a:ln/>
        </p:spPr>
        <p:txBody>
          <a:bodyPr wrap="none" lIns="0" tIns="0" rIns="0" bIns="0" rtlCol="0" anchor="t"/>
          <a:lstStyle/>
          <a:p>
            <a:pPr marL="0" indent="0" algn="l">
              <a:lnSpc>
                <a:spcPts val="4200"/>
              </a:lnSpc>
              <a:buNone/>
            </a:pPr>
            <a:r>
              <a:rPr lang="en-US" sz="3600" b="1" dirty="0">
                <a:solidFill>
                  <a:srgbClr val="FC4421"/>
                </a:solidFill>
                <a:latin typeface="+mj-lt"/>
                <a:ea typeface="Arial Black Bold" pitchFamily="34" charset="-122"/>
                <a:cs typeface="Arial Black Bold" pitchFamily="34" charset="-120"/>
              </a:rPr>
              <a:t>End-of-line resistors in FSL</a:t>
            </a:r>
            <a:endParaRPr lang="en-US" sz="3600" dirty="0">
              <a:latin typeface="+mj-lt"/>
            </a:endParaRPr>
          </a:p>
        </p:txBody>
      </p:sp>
      <p:sp>
        <p:nvSpPr>
          <p:cNvPr id="3" name="Text 1"/>
          <p:cNvSpPr/>
          <p:nvPr/>
        </p:nvSpPr>
        <p:spPr>
          <a:xfrm>
            <a:off x="949304" y="1720474"/>
            <a:ext cx="2155984" cy="269438"/>
          </a:xfrm>
          <a:prstGeom prst="rect">
            <a:avLst/>
          </a:prstGeom>
          <a:noFill/>
          <a:ln/>
        </p:spPr>
        <p:txBody>
          <a:bodyPr wrap="none" lIns="0" tIns="0" rIns="0" bIns="0" rtlCol="0" anchor="t"/>
          <a:lstStyle/>
          <a:p>
            <a:pPr marL="0" indent="0" algn="r">
              <a:lnSpc>
                <a:spcPts val="2100"/>
              </a:lnSpc>
              <a:buNone/>
            </a:pPr>
            <a:r>
              <a:rPr lang="en-US" sz="2400" b="1" dirty="0">
                <a:solidFill>
                  <a:srgbClr val="000000"/>
                </a:solidFill>
                <a:ea typeface="Arial Black Bold" pitchFamily="34" charset="-122"/>
                <a:cs typeface="Arial Black Bold" pitchFamily="34" charset="-120"/>
              </a:rPr>
              <a:t>Resistor function</a:t>
            </a:r>
            <a:endParaRPr lang="en-US" sz="2400" dirty="0"/>
          </a:p>
        </p:txBody>
      </p:sp>
      <p:sp>
        <p:nvSpPr>
          <p:cNvPr id="4" name="Text 2"/>
          <p:cNvSpPr>
            <a:spLocks/>
          </p:cNvSpPr>
          <p:nvPr/>
        </p:nvSpPr>
        <p:spPr>
          <a:xfrm>
            <a:off x="603528" y="2027650"/>
            <a:ext cx="4744903" cy="646331"/>
          </a:xfrm>
          <a:prstGeom prst="rect">
            <a:avLst/>
          </a:prstGeom>
          <a:noFill/>
          <a:ln/>
        </p:spPr>
        <p:txBody>
          <a:bodyPr wrap="square" lIns="0" tIns="0" rIns="0" bIns="0" rtlCol="0" anchor="t"/>
          <a:lstStyle/>
          <a:p>
            <a:pPr marL="0" indent="0">
              <a:lnSpc>
                <a:spcPts val="2150"/>
              </a:lnSpc>
              <a:buNone/>
            </a:pPr>
            <a:r>
              <a:rPr lang="en-US" sz="2000" dirty="0">
                <a:solidFill>
                  <a:srgbClr val="000000"/>
                </a:solidFill>
                <a:latin typeface="Arial" panose="020B0604020202020204" pitchFamily="34" charset="0"/>
                <a:ea typeface="Arial Black" pitchFamily="34" charset="-122"/>
                <a:cs typeface="Arial" panose="020B0604020202020204" pitchFamily="34" charset="0"/>
              </a:rPr>
              <a:t>Provides a known termination impedance </a:t>
            </a:r>
          </a:p>
          <a:p>
            <a:pPr marL="0" indent="0">
              <a:lnSpc>
                <a:spcPts val="2150"/>
              </a:lnSpc>
              <a:buNone/>
            </a:pPr>
            <a:r>
              <a:rPr lang="en-US" sz="2000" dirty="0">
                <a:solidFill>
                  <a:srgbClr val="000000"/>
                </a:solidFill>
                <a:latin typeface="Arial" panose="020B0604020202020204" pitchFamily="34" charset="0"/>
                <a:ea typeface="Arial Black" pitchFamily="34" charset="-122"/>
                <a:cs typeface="Arial" panose="020B0604020202020204" pitchFamily="34" charset="0"/>
              </a:rPr>
              <a:t>allowing the control panel to monitor the </a:t>
            </a:r>
          </a:p>
          <a:p>
            <a:pPr marL="0" indent="0">
              <a:lnSpc>
                <a:spcPts val="2150"/>
              </a:lnSpc>
              <a:buNone/>
            </a:pPr>
            <a:r>
              <a:rPr lang="en-US" sz="2000" dirty="0">
                <a:solidFill>
                  <a:srgbClr val="000000"/>
                </a:solidFill>
                <a:latin typeface="Arial" panose="020B0604020202020204" pitchFamily="34" charset="0"/>
                <a:ea typeface="Arial Black" pitchFamily="34" charset="-122"/>
                <a:cs typeface="Arial" panose="020B0604020202020204" pitchFamily="34" charset="0"/>
              </a:rPr>
              <a:t>intact circuit.</a:t>
            </a:r>
            <a:endParaRPr lang="en-US" sz="2000" dirty="0"/>
          </a:p>
        </p:txBody>
      </p:sp>
      <p:sp>
        <p:nvSpPr>
          <p:cNvPr id="5" name="Text 3"/>
          <p:cNvSpPr/>
          <p:nvPr/>
        </p:nvSpPr>
        <p:spPr>
          <a:xfrm>
            <a:off x="556712" y="2939633"/>
            <a:ext cx="4698087" cy="275987"/>
          </a:xfrm>
          <a:prstGeom prst="rect">
            <a:avLst/>
          </a:prstGeom>
          <a:noFill/>
          <a:ln/>
        </p:spPr>
        <p:txBody>
          <a:bodyPr wrap="square" lIns="0" tIns="0" rIns="0" bIns="0" rtlCol="0" anchor="t"/>
          <a:lstStyle/>
          <a:p>
            <a:pPr marL="457200" indent="-457200" fontAlgn="base">
              <a:lnSpc>
                <a:spcPct val="110000"/>
              </a:lnSpc>
              <a:spcAft>
                <a:spcPts val="1434"/>
              </a:spcAft>
              <a:buSzPct val="100000"/>
              <a:buFont typeface="Arial" panose="020B0604020202020204" pitchFamily="34" charset="0"/>
              <a:buChar char="•"/>
            </a:pPr>
            <a:r>
              <a:rPr lang="en-US" sz="2000" dirty="0">
                <a:latin typeface="Arial"/>
                <a:ea typeface="ＭＳ Ｐゴシック" charset="-128"/>
                <a:cs typeface="Arial"/>
              </a:rPr>
              <a:t>Typically, 4.7kΩ to 10kΩ depending on system</a:t>
            </a:r>
          </a:p>
        </p:txBody>
      </p:sp>
      <p:sp>
        <p:nvSpPr>
          <p:cNvPr id="6" name="Text 4"/>
          <p:cNvSpPr/>
          <p:nvPr/>
        </p:nvSpPr>
        <p:spPr>
          <a:xfrm>
            <a:off x="556712" y="3587391"/>
            <a:ext cx="4698086" cy="300080"/>
          </a:xfrm>
          <a:prstGeom prst="rect">
            <a:avLst/>
          </a:prstGeom>
          <a:noFill/>
          <a:ln/>
        </p:spPr>
        <p:txBody>
          <a:bodyPr wrap="square" lIns="0" tIns="0" rIns="0" bIns="0" rtlCol="0" anchor="t"/>
          <a:lstStyle/>
          <a:p>
            <a:pPr marL="457200" indent="-457200" fontAlgn="base">
              <a:lnSpc>
                <a:spcPct val="110000"/>
              </a:lnSpc>
              <a:spcAft>
                <a:spcPts val="1434"/>
              </a:spcAft>
              <a:buSzPct val="100000"/>
              <a:buFont typeface="Arial" panose="020B0604020202020204" pitchFamily="34" charset="0"/>
              <a:buChar char="•"/>
            </a:pPr>
            <a:r>
              <a:rPr lang="en-US" sz="2000" dirty="0">
                <a:latin typeface="Arial"/>
                <a:ea typeface="ＭＳ Ｐゴシック" charset="-128"/>
                <a:cs typeface="Arial"/>
              </a:rPr>
              <a:t>Must be installed at the furthest point from the panel</a:t>
            </a:r>
          </a:p>
        </p:txBody>
      </p:sp>
      <p:pic>
        <p:nvPicPr>
          <p:cNvPr id="7" name="Image 0" descr="preencoded.png"/>
          <p:cNvPicPr>
            <a:picLocks noChangeAspect="1"/>
          </p:cNvPicPr>
          <p:nvPr/>
        </p:nvPicPr>
        <p:blipFill>
          <a:blip r:embed="rId3"/>
          <a:stretch>
            <a:fillRect/>
          </a:stretch>
        </p:blipFill>
        <p:spPr>
          <a:xfrm>
            <a:off x="4966097" y="1834634"/>
            <a:ext cx="4698087" cy="4698087"/>
          </a:xfrm>
          <a:prstGeom prst="rect">
            <a:avLst/>
          </a:prstGeom>
        </p:spPr>
      </p:pic>
      <p:pic>
        <p:nvPicPr>
          <p:cNvPr id="8" name="Image 1" descr="preencoded.png"/>
          <p:cNvPicPr>
            <a:picLocks noChangeAspect="1"/>
          </p:cNvPicPr>
          <p:nvPr/>
        </p:nvPicPr>
        <p:blipFill>
          <a:blip r:embed="rId4"/>
          <a:stretch>
            <a:fillRect/>
          </a:stretch>
        </p:blipFill>
        <p:spPr>
          <a:xfrm>
            <a:off x="6338352" y="3176528"/>
            <a:ext cx="242530" cy="303133"/>
          </a:xfrm>
          <a:prstGeom prst="rect">
            <a:avLst/>
          </a:prstGeom>
        </p:spPr>
      </p:pic>
      <p:sp>
        <p:nvSpPr>
          <p:cNvPr id="9" name="Text 5"/>
          <p:cNvSpPr/>
          <p:nvPr/>
        </p:nvSpPr>
        <p:spPr>
          <a:xfrm>
            <a:off x="9664184" y="1286114"/>
            <a:ext cx="2155984" cy="269438"/>
          </a:xfrm>
          <a:prstGeom prst="rect">
            <a:avLst/>
          </a:prstGeom>
          <a:noFill/>
          <a:ln/>
        </p:spPr>
        <p:txBody>
          <a:bodyPr wrap="none" lIns="0" tIns="0" rIns="0" bIns="0" rtlCol="0" anchor="t"/>
          <a:lstStyle/>
          <a:p>
            <a:pPr marL="0" indent="0" algn="l">
              <a:lnSpc>
                <a:spcPts val="2100"/>
              </a:lnSpc>
              <a:buNone/>
            </a:pPr>
            <a:r>
              <a:rPr lang="en-US" sz="2400" b="1" dirty="0">
                <a:solidFill>
                  <a:srgbClr val="000000"/>
                </a:solidFill>
                <a:ea typeface="Arial Black Bold" pitchFamily="34" charset="-122"/>
                <a:cs typeface="Arial Black Bold" pitchFamily="34" charset="-120"/>
              </a:rPr>
              <a:t>Fault detection</a:t>
            </a:r>
            <a:endParaRPr lang="en-US" sz="2400" dirty="0"/>
          </a:p>
        </p:txBody>
      </p:sp>
      <p:sp>
        <p:nvSpPr>
          <p:cNvPr id="10" name="Text 6"/>
          <p:cNvSpPr/>
          <p:nvPr/>
        </p:nvSpPr>
        <p:spPr>
          <a:xfrm>
            <a:off x="9699838" y="1639160"/>
            <a:ext cx="4774152" cy="551974"/>
          </a:xfrm>
          <a:prstGeom prst="rect">
            <a:avLst/>
          </a:prstGeom>
          <a:noFill/>
          <a:ln/>
        </p:spPr>
        <p:txBody>
          <a:bodyPr wrap="square" lIns="0" tIns="0" rIns="0" bIns="0" rtlCol="0" anchor="t"/>
          <a:lstStyle/>
          <a:p>
            <a:pPr>
              <a:lnSpc>
                <a:spcPts val="2150"/>
              </a:lnSpc>
            </a:pPr>
            <a:r>
              <a:rPr lang="en-US" sz="2000" dirty="0">
                <a:solidFill>
                  <a:srgbClr val="000000"/>
                </a:solidFill>
                <a:latin typeface="Arial" panose="020B0604020202020204" pitchFamily="34" charset="0"/>
                <a:cs typeface="Arial" panose="020B0604020202020204" pitchFamily="34" charset="0"/>
              </a:rPr>
              <a:t>Enables the system to distinguish between different circuit states.</a:t>
            </a:r>
          </a:p>
        </p:txBody>
      </p:sp>
      <p:sp>
        <p:nvSpPr>
          <p:cNvPr id="11" name="Text 7"/>
          <p:cNvSpPr/>
          <p:nvPr/>
        </p:nvSpPr>
        <p:spPr>
          <a:xfrm>
            <a:off x="9664184" y="2293865"/>
            <a:ext cx="4362569" cy="275987"/>
          </a:xfrm>
          <a:prstGeom prst="rect">
            <a:avLst/>
          </a:prstGeom>
          <a:noFill/>
          <a:ln/>
        </p:spPr>
        <p:txBody>
          <a:bodyPr wrap="square" lIns="0" tIns="0" rIns="0" bIns="0" rtlCol="0" anchor="t"/>
          <a:lstStyle/>
          <a:p>
            <a:pPr marL="457200" indent="-457200" fontAlgn="base">
              <a:lnSpc>
                <a:spcPct val="110000"/>
              </a:lnSpc>
              <a:spcAft>
                <a:spcPts val="1434"/>
              </a:spcAft>
              <a:buSzPct val="100000"/>
              <a:buFont typeface="Arial" panose="020B0604020202020204" pitchFamily="34" charset="0"/>
              <a:buChar char="•"/>
            </a:pPr>
            <a:r>
              <a:rPr lang="en-US" sz="2000">
                <a:latin typeface="Arial"/>
                <a:ea typeface="ＭＳ Ｐゴシック" charset="-128"/>
                <a:cs typeface="Arial"/>
              </a:rPr>
              <a:t>Normal: Standard current flow</a:t>
            </a:r>
          </a:p>
        </p:txBody>
      </p:sp>
      <p:sp>
        <p:nvSpPr>
          <p:cNvPr id="12" name="Text 8"/>
          <p:cNvSpPr/>
          <p:nvPr/>
        </p:nvSpPr>
        <p:spPr>
          <a:xfrm>
            <a:off x="9638883" y="2683186"/>
            <a:ext cx="4362569" cy="275987"/>
          </a:xfrm>
          <a:prstGeom prst="rect">
            <a:avLst/>
          </a:prstGeom>
          <a:noFill/>
          <a:ln/>
        </p:spPr>
        <p:txBody>
          <a:bodyPr wrap="square" lIns="0" tIns="0" rIns="0" bIns="0" rtlCol="0" anchor="t"/>
          <a:lstStyle/>
          <a:p>
            <a:pPr marL="457200" indent="-457200" fontAlgn="base">
              <a:lnSpc>
                <a:spcPct val="110000"/>
              </a:lnSpc>
              <a:spcAft>
                <a:spcPts val="1434"/>
              </a:spcAft>
              <a:buSzPct val="100000"/>
              <a:buFont typeface="Arial" panose="020B0604020202020204" pitchFamily="34" charset="0"/>
              <a:buChar char="•"/>
            </a:pPr>
            <a:r>
              <a:rPr lang="en-US" sz="2000">
                <a:latin typeface="Arial"/>
                <a:ea typeface="ＭＳ Ｐゴシック" charset="-128"/>
                <a:cs typeface="Arial"/>
              </a:rPr>
              <a:t>Alarm: Current change within predefined parameters</a:t>
            </a:r>
          </a:p>
        </p:txBody>
      </p:sp>
      <p:sp>
        <p:nvSpPr>
          <p:cNvPr id="13" name="Text 9"/>
          <p:cNvSpPr/>
          <p:nvPr/>
        </p:nvSpPr>
        <p:spPr>
          <a:xfrm>
            <a:off x="9664184" y="3334226"/>
            <a:ext cx="4362569" cy="275987"/>
          </a:xfrm>
          <a:prstGeom prst="rect">
            <a:avLst/>
          </a:prstGeom>
          <a:noFill/>
          <a:ln/>
        </p:spPr>
        <p:txBody>
          <a:bodyPr wrap="square" lIns="0" tIns="0" rIns="0" bIns="0" rtlCol="0" anchor="t"/>
          <a:lstStyle/>
          <a:p>
            <a:pPr marL="457200" indent="-457200" fontAlgn="base">
              <a:lnSpc>
                <a:spcPct val="110000"/>
              </a:lnSpc>
              <a:spcAft>
                <a:spcPts val="1434"/>
              </a:spcAft>
              <a:buSzPct val="100000"/>
              <a:buFont typeface="Arial" panose="020B0604020202020204" pitchFamily="34" charset="0"/>
              <a:buChar char="•"/>
            </a:pPr>
            <a:r>
              <a:rPr lang="en-US" sz="2000">
                <a:latin typeface="Arial"/>
                <a:ea typeface="ＭＳ Ｐゴシック" charset="-128"/>
                <a:cs typeface="Arial"/>
              </a:rPr>
              <a:t>Open circuit: No current flow</a:t>
            </a:r>
          </a:p>
        </p:txBody>
      </p:sp>
      <p:sp>
        <p:nvSpPr>
          <p:cNvPr id="14" name="Text 10"/>
          <p:cNvSpPr/>
          <p:nvPr/>
        </p:nvSpPr>
        <p:spPr>
          <a:xfrm>
            <a:off x="9664184" y="3670578"/>
            <a:ext cx="4698086" cy="353734"/>
          </a:xfrm>
          <a:prstGeom prst="rect">
            <a:avLst/>
          </a:prstGeom>
          <a:noFill/>
          <a:ln/>
        </p:spPr>
        <p:txBody>
          <a:bodyPr wrap="square" lIns="0" tIns="0" rIns="0" bIns="0" rtlCol="0" anchor="t"/>
          <a:lstStyle/>
          <a:p>
            <a:pPr marL="457200" indent="-457200" fontAlgn="base">
              <a:lnSpc>
                <a:spcPct val="110000"/>
              </a:lnSpc>
              <a:spcAft>
                <a:spcPts val="1434"/>
              </a:spcAft>
              <a:buSzPct val="100000"/>
              <a:buFont typeface="Arial" panose="020B0604020202020204" pitchFamily="34" charset="0"/>
              <a:buChar char="•"/>
            </a:pPr>
            <a:r>
              <a:rPr lang="en-US" sz="2000">
                <a:latin typeface="Arial"/>
                <a:ea typeface="ＭＳ Ｐゴシック" charset="-128"/>
                <a:cs typeface="Arial"/>
              </a:rPr>
              <a:t>Short circuit: Excessive current flow</a:t>
            </a:r>
          </a:p>
        </p:txBody>
      </p:sp>
      <p:pic>
        <p:nvPicPr>
          <p:cNvPr id="15" name="Image 2" descr="preencoded.png"/>
          <p:cNvPicPr>
            <a:picLocks noChangeAspect="1"/>
          </p:cNvPicPr>
          <p:nvPr/>
        </p:nvPicPr>
        <p:blipFill>
          <a:blip r:embed="rId5"/>
          <a:stretch>
            <a:fillRect/>
          </a:stretch>
        </p:blipFill>
        <p:spPr>
          <a:xfrm>
            <a:off x="4966097" y="1834634"/>
            <a:ext cx="4698087" cy="4698087"/>
          </a:xfrm>
          <a:prstGeom prst="rect">
            <a:avLst/>
          </a:prstGeom>
        </p:spPr>
      </p:pic>
      <p:pic>
        <p:nvPicPr>
          <p:cNvPr id="16" name="Image 3" descr="preencoded.png"/>
          <p:cNvPicPr>
            <a:picLocks noChangeAspect="1"/>
          </p:cNvPicPr>
          <p:nvPr/>
        </p:nvPicPr>
        <p:blipFill>
          <a:blip r:embed="rId6"/>
          <a:stretch>
            <a:fillRect/>
          </a:stretch>
        </p:blipFill>
        <p:spPr>
          <a:xfrm>
            <a:off x="8049280" y="3176528"/>
            <a:ext cx="242530" cy="303133"/>
          </a:xfrm>
          <a:prstGeom prst="rect">
            <a:avLst/>
          </a:prstGeom>
        </p:spPr>
      </p:pic>
      <p:sp>
        <p:nvSpPr>
          <p:cNvPr id="17" name="Text 11"/>
          <p:cNvSpPr/>
          <p:nvPr/>
        </p:nvSpPr>
        <p:spPr>
          <a:xfrm>
            <a:off x="9664184" y="4200548"/>
            <a:ext cx="2766060" cy="269438"/>
          </a:xfrm>
          <a:prstGeom prst="rect">
            <a:avLst/>
          </a:prstGeom>
          <a:noFill/>
          <a:ln/>
        </p:spPr>
        <p:txBody>
          <a:bodyPr wrap="none" lIns="0" tIns="0" rIns="0" bIns="0" rtlCol="0" anchor="t"/>
          <a:lstStyle/>
          <a:p>
            <a:pPr marL="0" indent="0" algn="l">
              <a:lnSpc>
                <a:spcPts val="2100"/>
              </a:lnSpc>
              <a:buNone/>
            </a:pPr>
            <a:r>
              <a:rPr lang="en-US" sz="2400" b="1" dirty="0">
                <a:solidFill>
                  <a:srgbClr val="000000"/>
                </a:solidFill>
                <a:ea typeface="Arial Black Bold" pitchFamily="34" charset="-122"/>
                <a:cs typeface="Arial Black Bold" pitchFamily="34" charset="-120"/>
              </a:rPr>
              <a:t>Installation considerations</a:t>
            </a:r>
            <a:endParaRPr lang="en-US" sz="2400" dirty="0"/>
          </a:p>
        </p:txBody>
      </p:sp>
      <p:sp>
        <p:nvSpPr>
          <p:cNvPr id="18" name="Text 12"/>
          <p:cNvSpPr/>
          <p:nvPr/>
        </p:nvSpPr>
        <p:spPr>
          <a:xfrm>
            <a:off x="9664184" y="4530063"/>
            <a:ext cx="4362569" cy="275987"/>
          </a:xfrm>
          <a:prstGeom prst="rect">
            <a:avLst/>
          </a:prstGeom>
          <a:noFill/>
          <a:ln/>
        </p:spPr>
        <p:txBody>
          <a:bodyPr wrap="square" lIns="0" tIns="0" rIns="0" bIns="0" rtlCol="0" anchor="t"/>
          <a:lstStyle/>
          <a:p>
            <a:pPr>
              <a:lnSpc>
                <a:spcPts val="2150"/>
              </a:lnSpc>
            </a:pPr>
            <a:r>
              <a:rPr lang="en-US" sz="2000">
                <a:solidFill>
                  <a:srgbClr val="000000"/>
                </a:solidFill>
                <a:latin typeface="Arial" panose="020B0604020202020204" pitchFamily="34" charset="0"/>
                <a:cs typeface="Arial" panose="020B0604020202020204" pitchFamily="34" charset="0"/>
              </a:rPr>
              <a:t>Correct placement is critical for proper system operation.</a:t>
            </a:r>
          </a:p>
        </p:txBody>
      </p:sp>
      <p:sp>
        <p:nvSpPr>
          <p:cNvPr id="19" name="Text 13"/>
          <p:cNvSpPr/>
          <p:nvPr/>
        </p:nvSpPr>
        <p:spPr>
          <a:xfrm>
            <a:off x="9638883" y="5105506"/>
            <a:ext cx="4698086" cy="551974"/>
          </a:xfrm>
          <a:prstGeom prst="rect">
            <a:avLst/>
          </a:prstGeom>
          <a:noFill/>
          <a:ln/>
        </p:spPr>
        <p:txBody>
          <a:bodyPr wrap="square" lIns="0" tIns="0" rIns="0" bIns="0" rtlCol="0" anchor="t"/>
          <a:lstStyle/>
          <a:p>
            <a:pPr marL="457200" indent="-457200" fontAlgn="base">
              <a:lnSpc>
                <a:spcPct val="110000"/>
              </a:lnSpc>
              <a:spcAft>
                <a:spcPts val="1434"/>
              </a:spcAft>
              <a:buSzPct val="100000"/>
              <a:buFont typeface="Arial" panose="020B0604020202020204" pitchFamily="34" charset="0"/>
              <a:buChar char="•"/>
            </a:pPr>
            <a:r>
              <a:rPr lang="en-US" sz="2000" dirty="0">
                <a:latin typeface="Arial"/>
                <a:ea typeface="ＭＳ Ｐゴシック" charset="-128"/>
                <a:cs typeface="Arial"/>
              </a:rPr>
              <a:t>Must be precisely valued as specified by manufacturer</a:t>
            </a:r>
          </a:p>
        </p:txBody>
      </p:sp>
      <p:sp>
        <p:nvSpPr>
          <p:cNvPr id="20" name="Text 14"/>
          <p:cNvSpPr/>
          <p:nvPr/>
        </p:nvSpPr>
        <p:spPr>
          <a:xfrm>
            <a:off x="9664184" y="5794956"/>
            <a:ext cx="4809805" cy="551974"/>
          </a:xfrm>
          <a:prstGeom prst="rect">
            <a:avLst/>
          </a:prstGeom>
          <a:noFill/>
          <a:ln/>
        </p:spPr>
        <p:txBody>
          <a:bodyPr wrap="square" lIns="0" tIns="0" rIns="0" bIns="0" rtlCol="0" anchor="t"/>
          <a:lstStyle/>
          <a:p>
            <a:pPr marL="457200" indent="-457200" fontAlgn="base">
              <a:lnSpc>
                <a:spcPct val="110000"/>
              </a:lnSpc>
              <a:spcAft>
                <a:spcPts val="1434"/>
              </a:spcAft>
              <a:buSzPct val="100000"/>
              <a:buFont typeface="Arial" panose="020B0604020202020204" pitchFamily="34" charset="0"/>
              <a:buChar char="•"/>
            </a:pPr>
            <a:r>
              <a:rPr lang="en-US" sz="2000" dirty="0">
                <a:latin typeface="Arial"/>
                <a:ea typeface="ＭＳ Ｐゴシック" charset="-128"/>
                <a:cs typeface="Arial"/>
              </a:rPr>
              <a:t>Requires secure connections to prevent intermittent faults</a:t>
            </a:r>
          </a:p>
        </p:txBody>
      </p:sp>
      <p:sp>
        <p:nvSpPr>
          <p:cNvPr id="21" name="Text 15"/>
          <p:cNvSpPr/>
          <p:nvPr/>
        </p:nvSpPr>
        <p:spPr>
          <a:xfrm>
            <a:off x="9664065" y="6510760"/>
            <a:ext cx="4362569" cy="551974"/>
          </a:xfrm>
          <a:prstGeom prst="rect">
            <a:avLst/>
          </a:prstGeom>
          <a:noFill/>
          <a:ln/>
        </p:spPr>
        <p:txBody>
          <a:bodyPr wrap="square" lIns="0" tIns="0" rIns="0" bIns="0" rtlCol="0" anchor="t"/>
          <a:lstStyle/>
          <a:p>
            <a:pPr marL="457200" indent="-457200" fontAlgn="base">
              <a:lnSpc>
                <a:spcPct val="110000"/>
              </a:lnSpc>
              <a:spcAft>
                <a:spcPts val="1434"/>
              </a:spcAft>
              <a:buSzPct val="100000"/>
              <a:buFont typeface="Arial" panose="020B0604020202020204" pitchFamily="34" charset="0"/>
              <a:buChar char="•"/>
            </a:pPr>
            <a:r>
              <a:rPr lang="en-US" sz="2000">
                <a:latin typeface="Arial"/>
                <a:ea typeface="ＭＳ Ｐゴシック" charset="-128"/>
                <a:cs typeface="Arial"/>
              </a:rPr>
              <a:t>Temperature coefficient should match application environment</a:t>
            </a:r>
          </a:p>
        </p:txBody>
      </p:sp>
      <p:pic>
        <p:nvPicPr>
          <p:cNvPr id="22" name="Image 4" descr="preencoded.png"/>
          <p:cNvPicPr>
            <a:picLocks noChangeAspect="1"/>
          </p:cNvPicPr>
          <p:nvPr/>
        </p:nvPicPr>
        <p:blipFill>
          <a:blip r:embed="rId7"/>
          <a:stretch>
            <a:fillRect/>
          </a:stretch>
        </p:blipFill>
        <p:spPr>
          <a:xfrm>
            <a:off x="4966097" y="1834634"/>
            <a:ext cx="4698087" cy="4698087"/>
          </a:xfrm>
          <a:prstGeom prst="rect">
            <a:avLst/>
          </a:prstGeom>
        </p:spPr>
      </p:pic>
      <p:pic>
        <p:nvPicPr>
          <p:cNvPr id="23" name="Image 5" descr="preencoded.png"/>
          <p:cNvPicPr>
            <a:picLocks noChangeAspect="1"/>
          </p:cNvPicPr>
          <p:nvPr/>
        </p:nvPicPr>
        <p:blipFill>
          <a:blip r:embed="rId8"/>
          <a:stretch>
            <a:fillRect/>
          </a:stretch>
        </p:blipFill>
        <p:spPr>
          <a:xfrm>
            <a:off x="8049280" y="4887456"/>
            <a:ext cx="242530" cy="303133"/>
          </a:xfrm>
          <a:prstGeom prst="rect">
            <a:avLst/>
          </a:prstGeom>
        </p:spPr>
      </p:pic>
      <p:sp>
        <p:nvSpPr>
          <p:cNvPr id="24" name="Text 16"/>
          <p:cNvSpPr/>
          <p:nvPr/>
        </p:nvSpPr>
        <p:spPr>
          <a:xfrm>
            <a:off x="773296" y="4536612"/>
            <a:ext cx="2155984" cy="269438"/>
          </a:xfrm>
          <a:prstGeom prst="rect">
            <a:avLst/>
          </a:prstGeom>
          <a:noFill/>
          <a:ln/>
        </p:spPr>
        <p:txBody>
          <a:bodyPr wrap="none" lIns="0" tIns="0" rIns="0" bIns="0" rtlCol="0" anchor="t"/>
          <a:lstStyle/>
          <a:p>
            <a:pPr marL="0" indent="0" algn="r">
              <a:lnSpc>
                <a:spcPts val="2100"/>
              </a:lnSpc>
              <a:buNone/>
            </a:pPr>
            <a:r>
              <a:rPr lang="en-US" sz="2400" b="1" dirty="0">
                <a:solidFill>
                  <a:srgbClr val="000000"/>
                </a:solidFill>
                <a:ea typeface="Arial Black Bold" pitchFamily="34" charset="-122"/>
                <a:cs typeface="Arial Black Bold" pitchFamily="34" charset="-120"/>
              </a:rPr>
              <a:t>Troubleshooting</a:t>
            </a:r>
            <a:endParaRPr lang="en-US" sz="2400" dirty="0"/>
          </a:p>
        </p:txBody>
      </p:sp>
      <p:sp>
        <p:nvSpPr>
          <p:cNvPr id="25" name="Text 17"/>
          <p:cNvSpPr/>
          <p:nvPr/>
        </p:nvSpPr>
        <p:spPr>
          <a:xfrm>
            <a:off x="580119" y="4835968"/>
            <a:ext cx="5137485" cy="275986"/>
          </a:xfrm>
          <a:prstGeom prst="rect">
            <a:avLst/>
          </a:prstGeom>
          <a:noFill/>
          <a:ln/>
        </p:spPr>
        <p:txBody>
          <a:bodyPr wrap="square" lIns="0" tIns="0" rIns="0" bIns="0" rtlCol="0" anchor="t"/>
          <a:lstStyle/>
          <a:p>
            <a:pPr>
              <a:lnSpc>
                <a:spcPts val="2150"/>
              </a:lnSpc>
            </a:pPr>
            <a:r>
              <a:rPr lang="en-US" sz="2000">
                <a:solidFill>
                  <a:srgbClr val="000000"/>
                </a:solidFill>
                <a:latin typeface="Arial" panose="020B0604020202020204" pitchFamily="34" charset="0"/>
                <a:cs typeface="Arial" panose="020B0604020202020204" pitchFamily="34" charset="0"/>
              </a:rPr>
              <a:t>Key diagnostic element in system maintenance.</a:t>
            </a:r>
          </a:p>
        </p:txBody>
      </p:sp>
      <p:sp>
        <p:nvSpPr>
          <p:cNvPr id="26" name="Text 18"/>
          <p:cNvSpPr/>
          <p:nvPr/>
        </p:nvSpPr>
        <p:spPr>
          <a:xfrm>
            <a:off x="580237" y="5378559"/>
            <a:ext cx="4362450" cy="551974"/>
          </a:xfrm>
          <a:prstGeom prst="rect">
            <a:avLst/>
          </a:prstGeom>
          <a:noFill/>
          <a:ln/>
        </p:spPr>
        <p:txBody>
          <a:bodyPr wrap="square" lIns="0" tIns="0" rIns="0" bIns="0" rtlCol="0" anchor="t"/>
          <a:lstStyle/>
          <a:p>
            <a:pPr marL="457200" indent="-457200" fontAlgn="base">
              <a:lnSpc>
                <a:spcPct val="110000"/>
              </a:lnSpc>
              <a:spcAft>
                <a:spcPts val="1434"/>
              </a:spcAft>
              <a:buSzPct val="100000"/>
              <a:buFont typeface="Arial" panose="020B0604020202020204" pitchFamily="34" charset="0"/>
              <a:buChar char="•"/>
            </a:pPr>
            <a:r>
              <a:rPr lang="en-US" sz="2000">
                <a:latin typeface="Arial"/>
                <a:ea typeface="ＭＳ Ｐゴシック" charset="-128"/>
                <a:cs typeface="Arial"/>
              </a:rPr>
              <a:t>Voltage measurements across EOL provide diagnostic data</a:t>
            </a:r>
          </a:p>
        </p:txBody>
      </p:sp>
      <p:sp>
        <p:nvSpPr>
          <p:cNvPr id="27" name="Text 19"/>
          <p:cNvSpPr/>
          <p:nvPr/>
        </p:nvSpPr>
        <p:spPr>
          <a:xfrm>
            <a:off x="580356" y="6101686"/>
            <a:ext cx="4362450" cy="275987"/>
          </a:xfrm>
          <a:prstGeom prst="rect">
            <a:avLst/>
          </a:prstGeom>
          <a:noFill/>
          <a:ln/>
        </p:spPr>
        <p:txBody>
          <a:bodyPr wrap="square" lIns="0" tIns="0" rIns="0" bIns="0" rtlCol="0" anchor="t"/>
          <a:lstStyle/>
          <a:p>
            <a:pPr marL="457200" indent="-457200" fontAlgn="base">
              <a:lnSpc>
                <a:spcPct val="110000"/>
              </a:lnSpc>
              <a:spcAft>
                <a:spcPts val="1434"/>
              </a:spcAft>
              <a:buSzPct val="100000"/>
              <a:buFont typeface="Arial" panose="020B0604020202020204" pitchFamily="34" charset="0"/>
              <a:buChar char="•"/>
            </a:pPr>
            <a:r>
              <a:rPr lang="en-US" sz="2000">
                <a:latin typeface="Arial"/>
                <a:ea typeface="ＭＳ Ｐゴシック" charset="-128"/>
                <a:cs typeface="Arial"/>
              </a:rPr>
              <a:t>Incorrect values can cause persistent false alarms</a:t>
            </a:r>
          </a:p>
        </p:txBody>
      </p:sp>
      <p:sp>
        <p:nvSpPr>
          <p:cNvPr id="28" name="Text 20"/>
          <p:cNvSpPr/>
          <p:nvPr/>
        </p:nvSpPr>
        <p:spPr>
          <a:xfrm>
            <a:off x="580355" y="6818579"/>
            <a:ext cx="5633867" cy="275987"/>
          </a:xfrm>
          <a:prstGeom prst="rect">
            <a:avLst/>
          </a:prstGeom>
          <a:noFill/>
          <a:ln/>
        </p:spPr>
        <p:txBody>
          <a:bodyPr wrap="square" lIns="0" tIns="0" rIns="0" bIns="0" rtlCol="0" anchor="t"/>
          <a:lstStyle/>
          <a:p>
            <a:pPr marL="457200" indent="-457200" fontAlgn="base">
              <a:lnSpc>
                <a:spcPct val="110000"/>
              </a:lnSpc>
              <a:spcAft>
                <a:spcPts val="1434"/>
              </a:spcAft>
              <a:buSzPct val="100000"/>
              <a:buFont typeface="Arial" panose="020B0604020202020204" pitchFamily="34" charset="0"/>
              <a:buChar char="•"/>
            </a:pPr>
            <a:r>
              <a:rPr lang="en-US" sz="2000" dirty="0">
                <a:latin typeface="Arial"/>
                <a:ea typeface="ＭＳ Ｐゴシック" charset="-128"/>
                <a:cs typeface="Arial"/>
              </a:rPr>
              <a:t>Testing should include resistance verification</a:t>
            </a:r>
          </a:p>
        </p:txBody>
      </p:sp>
      <p:pic>
        <p:nvPicPr>
          <p:cNvPr id="29" name="Image 6" descr="preencoded.png"/>
          <p:cNvPicPr>
            <a:picLocks noChangeAspect="1"/>
          </p:cNvPicPr>
          <p:nvPr/>
        </p:nvPicPr>
        <p:blipFill>
          <a:blip r:embed="rId9"/>
          <a:stretch>
            <a:fillRect/>
          </a:stretch>
        </p:blipFill>
        <p:spPr>
          <a:xfrm>
            <a:off x="4966097" y="1834634"/>
            <a:ext cx="4698087" cy="4698087"/>
          </a:xfrm>
          <a:prstGeom prst="rect">
            <a:avLst/>
          </a:prstGeom>
          <a:noFill/>
          <a:ln/>
        </p:spPr>
      </p:pic>
      <p:pic>
        <p:nvPicPr>
          <p:cNvPr id="30" name="Image 7" descr="preencoded.png"/>
          <p:cNvPicPr>
            <a:picLocks noChangeAspect="1"/>
          </p:cNvPicPr>
          <p:nvPr/>
        </p:nvPicPr>
        <p:blipFill>
          <a:blip r:embed="rId10"/>
          <a:stretch>
            <a:fillRect/>
          </a:stretch>
        </p:blipFill>
        <p:spPr>
          <a:xfrm>
            <a:off x="6338352" y="4887456"/>
            <a:ext cx="242530" cy="303133"/>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3BDD92-852E-89D3-3632-8F95568EFDEA}"/>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159E2955-6E67-7C6B-3CFC-AD5FBD52FC0A}"/>
              </a:ext>
            </a:extLst>
          </p:cNvPr>
          <p:cNvSpPr>
            <a:spLocks/>
          </p:cNvSpPr>
          <p:nvPr/>
        </p:nvSpPr>
        <p:spPr>
          <a:xfrm>
            <a:off x="301224" y="1250014"/>
            <a:ext cx="13899846" cy="646331"/>
          </a:xfrm>
          <a:prstGeom prst="rect">
            <a:avLst/>
          </a:prstGeom>
          <a:noFill/>
          <a:ln/>
        </p:spPr>
        <p:txBody>
          <a:bodyPr wrap="none" lIns="0" tIns="0" rIns="0" bIns="0" rtlCol="0" anchor="t"/>
          <a:lstStyle/>
          <a:p>
            <a:pPr marL="0" indent="0" algn="l">
              <a:lnSpc>
                <a:spcPts val="4200"/>
              </a:lnSpc>
              <a:buNone/>
            </a:pPr>
            <a:r>
              <a:rPr lang="en-US" sz="3600" b="1">
                <a:solidFill>
                  <a:srgbClr val="FC4421"/>
                </a:solidFill>
                <a:latin typeface="+mj-lt"/>
                <a:ea typeface="Arial Black Bold" pitchFamily="34" charset="-122"/>
                <a:cs typeface="Arial Black Bold" pitchFamily="34" charset="-120"/>
              </a:rPr>
              <a:t>End-of-line resistors in FSL</a:t>
            </a:r>
            <a:endParaRPr lang="en-US" sz="3600">
              <a:latin typeface="+mj-lt"/>
            </a:endParaRPr>
          </a:p>
        </p:txBody>
      </p:sp>
      <p:sp>
        <p:nvSpPr>
          <p:cNvPr id="31" name="Text 21">
            <a:extLst>
              <a:ext uri="{FF2B5EF4-FFF2-40B4-BE49-F238E27FC236}">
                <a16:creationId xmlns:a16="http://schemas.microsoft.com/office/drawing/2014/main" id="{8242C44C-A023-5A7B-F93C-5BAA775F714F}"/>
              </a:ext>
            </a:extLst>
          </p:cNvPr>
          <p:cNvSpPr/>
          <p:nvPr/>
        </p:nvSpPr>
        <p:spPr>
          <a:xfrm>
            <a:off x="301224" y="1908257"/>
            <a:ext cx="13480090" cy="751816"/>
          </a:xfrm>
          <a:prstGeom prst="rect">
            <a:avLst/>
          </a:prstGeom>
          <a:noFill/>
          <a:ln/>
        </p:spPr>
        <p:txBody>
          <a:bodyPr wrap="square" lIns="0" tIns="0" rIns="0" bIns="0" rtlCol="0" anchor="t"/>
          <a:lstStyle/>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End-of-line resistors are fundamental components in fully supervised loop systems, establishing the circuit's baseline electrical signature. </a:t>
            </a:r>
          </a:p>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Their precise values and correct installation are critical to the system's ability to differentiate between normal operation, alarm conditions, and various fault scenarios.</a:t>
            </a:r>
          </a:p>
          <a:p>
            <a:pPr marL="0" indent="0" algn="l">
              <a:buNone/>
            </a:pPr>
            <a:endParaRPr lang="en-US" sz="2400" dirty="0"/>
          </a:p>
        </p:txBody>
      </p:sp>
    </p:spTree>
    <p:extLst>
      <p:ext uri="{BB962C8B-B14F-4D97-AF65-F5344CB8AC3E}">
        <p14:creationId xmlns:p14="http://schemas.microsoft.com/office/powerpoint/2010/main" val="4413107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Slide 7">
    <p:spTree>
      <p:nvGrpSpPr>
        <p:cNvPr id="1" name=""/>
        <p:cNvGrpSpPr/>
        <p:nvPr/>
      </p:nvGrpSpPr>
      <p:grpSpPr>
        <a:xfrm>
          <a:off x="0" y="0"/>
          <a:ext cx="0" cy="0"/>
          <a:chOff x="0" y="0"/>
          <a:chExt cx="0" cy="0"/>
        </a:xfrm>
      </p:grpSpPr>
      <p:sp>
        <p:nvSpPr>
          <p:cNvPr id="2" name="Text 0"/>
          <p:cNvSpPr>
            <a:spLocks/>
          </p:cNvSpPr>
          <p:nvPr/>
        </p:nvSpPr>
        <p:spPr>
          <a:xfrm>
            <a:off x="301224" y="1250014"/>
            <a:ext cx="13899846" cy="646331"/>
          </a:xfrm>
          <a:prstGeom prst="rect">
            <a:avLst/>
          </a:prstGeom>
          <a:noFill/>
          <a:ln/>
        </p:spPr>
        <p:txBody>
          <a:bodyPr wrap="none" lIns="0" tIns="0" rIns="0" bIns="0" rtlCol="0" anchor="t"/>
          <a:lstStyle/>
          <a:p>
            <a:pPr marL="0" indent="0" algn="l">
              <a:lnSpc>
                <a:spcPts val="3950"/>
              </a:lnSpc>
              <a:buNone/>
            </a:pPr>
            <a:r>
              <a:rPr lang="en-US" sz="3600" b="1" dirty="0">
                <a:solidFill>
                  <a:srgbClr val="FC4421"/>
                </a:solidFill>
                <a:latin typeface="+mj-lt"/>
                <a:ea typeface="Arial Black Bold" pitchFamily="34" charset="-122"/>
                <a:cs typeface="Arial Black Bold" pitchFamily="34" charset="-120"/>
              </a:rPr>
              <a:t>Addressable circuits: Fire alarms</a:t>
            </a:r>
            <a:endParaRPr lang="en-US" sz="3600" dirty="0">
              <a:latin typeface="+mj-lt"/>
            </a:endParaRPr>
          </a:p>
        </p:txBody>
      </p:sp>
      <p:grpSp>
        <p:nvGrpSpPr>
          <p:cNvPr id="31" name="Group 30">
            <a:extLst>
              <a:ext uri="{FF2B5EF4-FFF2-40B4-BE49-F238E27FC236}">
                <a16:creationId xmlns:a16="http://schemas.microsoft.com/office/drawing/2014/main" id="{D76D65F9-3FDE-379A-3F62-8E18B6B5E68E}"/>
              </a:ext>
            </a:extLst>
          </p:cNvPr>
          <p:cNvGrpSpPr/>
          <p:nvPr/>
        </p:nvGrpSpPr>
        <p:grpSpPr>
          <a:xfrm>
            <a:off x="593826" y="2135624"/>
            <a:ext cx="13419892" cy="4838700"/>
            <a:chOff x="601861" y="1409343"/>
            <a:chExt cx="13419892" cy="4838700"/>
          </a:xfrm>
        </p:grpSpPr>
        <p:grpSp>
          <p:nvGrpSpPr>
            <p:cNvPr id="30" name="Group 29">
              <a:extLst>
                <a:ext uri="{FF2B5EF4-FFF2-40B4-BE49-F238E27FC236}">
                  <a16:creationId xmlns:a16="http://schemas.microsoft.com/office/drawing/2014/main" id="{21CEE455-16D9-E1F2-1D3D-BCB8614223DC}"/>
                </a:ext>
              </a:extLst>
            </p:cNvPr>
            <p:cNvGrpSpPr/>
            <p:nvPr/>
          </p:nvGrpSpPr>
          <p:grpSpPr>
            <a:xfrm>
              <a:off x="601861" y="1409343"/>
              <a:ext cx="13419892" cy="4838700"/>
              <a:chOff x="601861" y="1409343"/>
              <a:chExt cx="13419892" cy="4838700"/>
            </a:xfrm>
          </p:grpSpPr>
          <p:pic>
            <p:nvPicPr>
              <p:cNvPr id="3" name="Image 0" descr="preencoded.png"/>
              <p:cNvPicPr>
                <a:picLocks noChangeAspect="1"/>
              </p:cNvPicPr>
              <p:nvPr/>
            </p:nvPicPr>
            <p:blipFill>
              <a:blip r:embed="rId3"/>
              <a:stretch>
                <a:fillRect/>
              </a:stretch>
            </p:blipFill>
            <p:spPr>
              <a:xfrm>
                <a:off x="3273623" y="1409343"/>
                <a:ext cx="1335881" cy="935355"/>
              </a:xfrm>
              <a:prstGeom prst="rect">
                <a:avLst/>
              </a:prstGeom>
            </p:spPr>
          </p:pic>
          <p:sp>
            <p:nvSpPr>
              <p:cNvPr id="5" name="Text 1"/>
              <p:cNvSpPr/>
              <p:nvPr/>
            </p:nvSpPr>
            <p:spPr>
              <a:xfrm>
                <a:off x="4771787" y="1571625"/>
                <a:ext cx="2029182" cy="253603"/>
              </a:xfrm>
              <a:prstGeom prst="rect">
                <a:avLst/>
              </a:prstGeom>
              <a:noFill/>
              <a:ln/>
            </p:spPr>
            <p:txBody>
              <a:bodyPr wrap="none" lIns="0" tIns="0" rIns="0" bIns="0" rtlCol="0" anchor="t"/>
              <a:lstStyle/>
              <a:p>
                <a:pPr marL="0" indent="0" algn="l">
                  <a:lnSpc>
                    <a:spcPts val="1950"/>
                  </a:lnSpc>
                  <a:buNone/>
                </a:pPr>
                <a:r>
                  <a:rPr lang="en-US" sz="2400" b="1">
                    <a:solidFill>
                      <a:srgbClr val="000000"/>
                    </a:solidFill>
                    <a:ea typeface="Arial Black Bold" pitchFamily="34" charset="-122"/>
                    <a:cs typeface="Arial Black Bold" pitchFamily="34" charset="-120"/>
                  </a:rPr>
                  <a:t>Digital intelligence</a:t>
                </a:r>
                <a:endParaRPr lang="en-US" sz="2400"/>
              </a:p>
            </p:txBody>
          </p:sp>
          <p:sp>
            <p:nvSpPr>
              <p:cNvPr id="6" name="Text 2"/>
              <p:cNvSpPr/>
              <p:nvPr/>
            </p:nvSpPr>
            <p:spPr>
              <a:xfrm>
                <a:off x="4771787" y="1922621"/>
                <a:ext cx="4681418" cy="259794"/>
              </a:xfrm>
              <a:prstGeom prst="rect">
                <a:avLst/>
              </a:prstGeom>
              <a:noFill/>
              <a:ln/>
            </p:spPr>
            <p:txBody>
              <a:bodyPr wrap="none" lIns="0" tIns="0" rIns="0" bIns="0" rtlCol="0" anchor="t"/>
              <a:lstStyle/>
              <a:p>
                <a:pPr marL="0" indent="0" algn="l">
                  <a:lnSpc>
                    <a:spcPts val="2000"/>
                  </a:lnSpc>
                  <a:buNone/>
                </a:pPr>
                <a:r>
                  <a:rPr lang="en-US" sz="2400">
                    <a:solidFill>
                      <a:srgbClr val="000000"/>
                    </a:solidFill>
                    <a:latin typeface="Arial" panose="020B0604020202020204" pitchFamily="34" charset="0"/>
                    <a:ea typeface="Arial Black" pitchFamily="34" charset="-122"/>
                    <a:cs typeface="Arial" panose="020B0604020202020204" pitchFamily="34" charset="0"/>
                  </a:rPr>
                  <a:t>Provides two-way communication with uniquely identified devices</a:t>
                </a:r>
                <a:endParaRPr lang="en-US" sz="2400"/>
              </a:p>
            </p:txBody>
          </p:sp>
          <p:sp>
            <p:nvSpPr>
              <p:cNvPr id="7" name="Shape 3"/>
              <p:cNvSpPr/>
              <p:nvPr/>
            </p:nvSpPr>
            <p:spPr>
              <a:xfrm>
                <a:off x="4649986" y="2355413"/>
                <a:ext cx="9371767" cy="11430"/>
              </a:xfrm>
              <a:prstGeom prst="roundRect">
                <a:avLst>
                  <a:gd name="adj" fmla="val 596533"/>
                </a:avLst>
              </a:prstGeom>
              <a:solidFill>
                <a:srgbClr val="CBCBCC"/>
              </a:solidFill>
              <a:ln/>
            </p:spPr>
            <p:txBody>
              <a:bodyPr/>
              <a:lstStyle/>
              <a:p>
                <a:endParaRPr lang="en-GB"/>
              </a:p>
            </p:txBody>
          </p:sp>
          <p:pic>
            <p:nvPicPr>
              <p:cNvPr id="8" name="Image 2" descr="preencoded.png"/>
              <p:cNvPicPr>
                <a:picLocks noChangeAspect="1"/>
              </p:cNvPicPr>
              <p:nvPr/>
            </p:nvPicPr>
            <p:blipFill>
              <a:blip r:embed="rId4"/>
              <a:stretch>
                <a:fillRect/>
              </a:stretch>
            </p:blipFill>
            <p:spPr>
              <a:xfrm>
                <a:off x="2605683" y="2385179"/>
                <a:ext cx="2671763" cy="935355"/>
              </a:xfrm>
              <a:prstGeom prst="rect">
                <a:avLst/>
              </a:prstGeom>
            </p:spPr>
          </p:pic>
          <p:sp>
            <p:nvSpPr>
              <p:cNvPr id="10" name="Text 4"/>
              <p:cNvSpPr/>
              <p:nvPr/>
            </p:nvSpPr>
            <p:spPr>
              <a:xfrm>
                <a:off x="5439728" y="2547461"/>
                <a:ext cx="2942392" cy="253603"/>
              </a:xfrm>
              <a:prstGeom prst="rect">
                <a:avLst/>
              </a:prstGeom>
              <a:noFill/>
              <a:ln/>
            </p:spPr>
            <p:txBody>
              <a:bodyPr wrap="none" lIns="0" tIns="0" rIns="0" bIns="0" rtlCol="0" anchor="t"/>
              <a:lstStyle/>
              <a:p>
                <a:pPr marL="0" indent="0" algn="l">
                  <a:lnSpc>
                    <a:spcPts val="1950"/>
                  </a:lnSpc>
                  <a:buNone/>
                </a:pPr>
                <a:r>
                  <a:rPr lang="en-US" sz="2400" b="1">
                    <a:solidFill>
                      <a:srgbClr val="000000"/>
                    </a:solidFill>
                    <a:ea typeface="Arial Black Bold" pitchFamily="34" charset="-122"/>
                    <a:cs typeface="Arial Black Bold" pitchFamily="34" charset="-120"/>
                  </a:rPr>
                  <a:t>Precise location identification</a:t>
                </a:r>
                <a:endParaRPr lang="en-US" sz="2400"/>
              </a:p>
            </p:txBody>
          </p:sp>
          <p:sp>
            <p:nvSpPr>
              <p:cNvPr id="11" name="Text 5"/>
              <p:cNvSpPr/>
              <p:nvPr/>
            </p:nvSpPr>
            <p:spPr>
              <a:xfrm>
                <a:off x="5439728" y="2898457"/>
                <a:ext cx="3446026" cy="259794"/>
              </a:xfrm>
              <a:prstGeom prst="rect">
                <a:avLst/>
              </a:prstGeom>
              <a:noFill/>
              <a:ln/>
            </p:spPr>
            <p:txBody>
              <a:bodyPr wrap="none" lIns="0" tIns="0" rIns="0" bIns="0" rtlCol="0" anchor="t"/>
              <a:lstStyle/>
              <a:p>
                <a:pPr marL="0" indent="0" algn="l">
                  <a:lnSpc>
                    <a:spcPts val="2000"/>
                  </a:lnSpc>
                  <a:buNone/>
                </a:pPr>
                <a:r>
                  <a:rPr lang="en-US" sz="2400">
                    <a:solidFill>
                      <a:srgbClr val="000000"/>
                    </a:solidFill>
                    <a:latin typeface="Arial" panose="020B0604020202020204" pitchFamily="34" charset="0"/>
                    <a:ea typeface="Arial Black" pitchFamily="34" charset="-122"/>
                    <a:cs typeface="Arial" panose="020B0604020202020204" pitchFamily="34" charset="0"/>
                  </a:rPr>
                  <a:t>Pinpoints exact triggered device or fault location</a:t>
                </a:r>
                <a:endParaRPr lang="en-US" sz="2400"/>
              </a:p>
            </p:txBody>
          </p:sp>
          <p:sp>
            <p:nvSpPr>
              <p:cNvPr id="12" name="Shape 6"/>
              <p:cNvSpPr/>
              <p:nvPr/>
            </p:nvSpPr>
            <p:spPr>
              <a:xfrm>
                <a:off x="5317927" y="3331250"/>
                <a:ext cx="8703826" cy="11430"/>
              </a:xfrm>
              <a:prstGeom prst="roundRect">
                <a:avLst>
                  <a:gd name="adj" fmla="val 596533"/>
                </a:avLst>
              </a:prstGeom>
              <a:solidFill>
                <a:srgbClr val="CBCBCC"/>
              </a:solidFill>
              <a:ln/>
            </p:spPr>
            <p:txBody>
              <a:bodyPr/>
              <a:lstStyle/>
              <a:p>
                <a:endParaRPr lang="en-GB"/>
              </a:p>
            </p:txBody>
          </p:sp>
          <p:pic>
            <p:nvPicPr>
              <p:cNvPr id="13" name="Image 4" descr="preencoded.png"/>
              <p:cNvPicPr>
                <a:picLocks noChangeAspect="1"/>
              </p:cNvPicPr>
              <p:nvPr/>
            </p:nvPicPr>
            <p:blipFill>
              <a:blip r:embed="rId5"/>
              <a:stretch>
                <a:fillRect/>
              </a:stretch>
            </p:blipFill>
            <p:spPr>
              <a:xfrm>
                <a:off x="1937742" y="3361015"/>
                <a:ext cx="4007644" cy="935355"/>
              </a:xfrm>
              <a:prstGeom prst="rect">
                <a:avLst/>
              </a:prstGeom>
            </p:spPr>
          </p:pic>
          <p:sp>
            <p:nvSpPr>
              <p:cNvPr id="15" name="Text 7"/>
              <p:cNvSpPr/>
              <p:nvPr/>
            </p:nvSpPr>
            <p:spPr>
              <a:xfrm>
                <a:off x="6107668" y="3523298"/>
                <a:ext cx="2355771" cy="253603"/>
              </a:xfrm>
              <a:prstGeom prst="rect">
                <a:avLst/>
              </a:prstGeom>
              <a:noFill/>
              <a:ln/>
            </p:spPr>
            <p:txBody>
              <a:bodyPr wrap="none" lIns="0" tIns="0" rIns="0" bIns="0" rtlCol="0" anchor="t"/>
              <a:lstStyle/>
              <a:p>
                <a:pPr marL="0" indent="0" algn="l">
                  <a:lnSpc>
                    <a:spcPts val="1950"/>
                  </a:lnSpc>
                  <a:buNone/>
                </a:pPr>
                <a:r>
                  <a:rPr lang="en-US" sz="2400" b="1">
                    <a:solidFill>
                      <a:srgbClr val="000000"/>
                    </a:solidFill>
                    <a:ea typeface="Arial Black Bold" pitchFamily="34" charset="-122"/>
                    <a:cs typeface="Arial Black Bold" pitchFamily="34" charset="-120"/>
                  </a:rPr>
                  <a:t>Advanced configuration</a:t>
                </a:r>
                <a:endParaRPr lang="en-US" sz="2400"/>
              </a:p>
            </p:txBody>
          </p:sp>
          <p:sp>
            <p:nvSpPr>
              <p:cNvPr id="16" name="Text 8"/>
              <p:cNvSpPr/>
              <p:nvPr/>
            </p:nvSpPr>
            <p:spPr>
              <a:xfrm>
                <a:off x="6107668" y="3874294"/>
                <a:ext cx="4185523" cy="259794"/>
              </a:xfrm>
              <a:prstGeom prst="rect">
                <a:avLst/>
              </a:prstGeom>
              <a:noFill/>
              <a:ln/>
            </p:spPr>
            <p:txBody>
              <a:bodyPr wrap="none" lIns="0" tIns="0" rIns="0" bIns="0" rtlCol="0" anchor="t"/>
              <a:lstStyle/>
              <a:p>
                <a:pPr marL="0" indent="0" algn="l">
                  <a:lnSpc>
                    <a:spcPts val="2000"/>
                  </a:lnSpc>
                  <a:buNone/>
                </a:pPr>
                <a:r>
                  <a:rPr lang="en-US" sz="2400">
                    <a:solidFill>
                      <a:srgbClr val="000000"/>
                    </a:solidFill>
                    <a:latin typeface="Arial" panose="020B0604020202020204" pitchFamily="34" charset="0"/>
                    <a:ea typeface="Arial Black" pitchFamily="34" charset="-122"/>
                    <a:cs typeface="Arial" panose="020B0604020202020204" pitchFamily="34" charset="0"/>
                  </a:rPr>
                  <a:t>Individually programmable device sensitivity and response</a:t>
                </a:r>
                <a:endParaRPr lang="en-US" sz="2400"/>
              </a:p>
            </p:txBody>
          </p:sp>
          <p:sp>
            <p:nvSpPr>
              <p:cNvPr id="17" name="Shape 9"/>
              <p:cNvSpPr/>
              <p:nvPr/>
            </p:nvSpPr>
            <p:spPr>
              <a:xfrm>
                <a:off x="5985867" y="4307086"/>
                <a:ext cx="8035885" cy="11430"/>
              </a:xfrm>
              <a:prstGeom prst="roundRect">
                <a:avLst>
                  <a:gd name="adj" fmla="val 596533"/>
                </a:avLst>
              </a:prstGeom>
              <a:solidFill>
                <a:srgbClr val="CBCBCC"/>
              </a:solidFill>
              <a:ln/>
            </p:spPr>
            <p:txBody>
              <a:bodyPr/>
              <a:lstStyle/>
              <a:p>
                <a:endParaRPr lang="en-GB"/>
              </a:p>
            </p:txBody>
          </p:sp>
          <p:pic>
            <p:nvPicPr>
              <p:cNvPr id="18" name="Image 6" descr="preencoded.png"/>
              <p:cNvPicPr>
                <a:picLocks noChangeAspect="1"/>
              </p:cNvPicPr>
              <p:nvPr/>
            </p:nvPicPr>
            <p:blipFill>
              <a:blip r:embed="rId6"/>
              <a:stretch>
                <a:fillRect/>
              </a:stretch>
            </p:blipFill>
            <p:spPr>
              <a:xfrm>
                <a:off x="1269802" y="4336852"/>
                <a:ext cx="5343644" cy="935355"/>
              </a:xfrm>
              <a:prstGeom prst="rect">
                <a:avLst/>
              </a:prstGeom>
            </p:spPr>
          </p:pic>
          <p:sp>
            <p:nvSpPr>
              <p:cNvPr id="20" name="Text 10"/>
              <p:cNvSpPr/>
              <p:nvPr/>
            </p:nvSpPr>
            <p:spPr>
              <a:xfrm>
                <a:off x="6775728" y="4388294"/>
                <a:ext cx="2551509" cy="253603"/>
              </a:xfrm>
              <a:prstGeom prst="rect">
                <a:avLst/>
              </a:prstGeom>
              <a:noFill/>
              <a:ln/>
            </p:spPr>
            <p:txBody>
              <a:bodyPr wrap="none" lIns="0" tIns="0" rIns="0" bIns="0" rtlCol="0" anchor="t"/>
              <a:lstStyle/>
              <a:p>
                <a:pPr marL="0" indent="0" algn="l">
                  <a:lnSpc>
                    <a:spcPts val="1950"/>
                  </a:lnSpc>
                  <a:buNone/>
                </a:pPr>
                <a:r>
                  <a:rPr lang="en-US" sz="2400" b="1">
                    <a:solidFill>
                      <a:srgbClr val="000000"/>
                    </a:solidFill>
                    <a:ea typeface="Arial Black Bold" pitchFamily="34" charset="-122"/>
                    <a:cs typeface="Arial Black Bold" pitchFamily="34" charset="-120"/>
                  </a:rPr>
                  <a:t>Sophisticated alarm logic</a:t>
                </a:r>
                <a:endParaRPr lang="en-US" sz="2400"/>
              </a:p>
            </p:txBody>
          </p:sp>
          <p:sp>
            <p:nvSpPr>
              <p:cNvPr id="21" name="Text 11"/>
              <p:cNvSpPr/>
              <p:nvPr/>
            </p:nvSpPr>
            <p:spPr>
              <a:xfrm>
                <a:off x="6775728" y="4753145"/>
                <a:ext cx="4570333" cy="259794"/>
              </a:xfrm>
              <a:prstGeom prst="rect">
                <a:avLst/>
              </a:prstGeom>
              <a:noFill/>
              <a:ln/>
            </p:spPr>
            <p:txBody>
              <a:bodyPr wrap="none" lIns="0" tIns="0" rIns="0" bIns="0" rtlCol="0" anchor="t"/>
              <a:lstStyle/>
              <a:p>
                <a:pPr marL="0" indent="0" algn="l">
                  <a:lnSpc>
                    <a:spcPts val="2000"/>
                  </a:lnSpc>
                  <a:buNone/>
                </a:pPr>
                <a:r>
                  <a:rPr lang="en-US" sz="2400">
                    <a:solidFill>
                      <a:srgbClr val="000000"/>
                    </a:solidFill>
                    <a:latin typeface="Arial" panose="020B0604020202020204" pitchFamily="34" charset="0"/>
                    <a:ea typeface="Arial Black" pitchFamily="34" charset="-122"/>
                    <a:cs typeface="Arial" panose="020B0604020202020204" pitchFamily="34" charset="0"/>
                  </a:rPr>
                  <a:t>Complex cause-and-effect programming for intelligent</a:t>
                </a:r>
              </a:p>
              <a:p>
                <a:pPr marL="0" indent="0" algn="l">
                  <a:lnSpc>
                    <a:spcPts val="2000"/>
                  </a:lnSpc>
                  <a:buNone/>
                </a:pPr>
                <a:r>
                  <a:rPr lang="en-US" sz="2400">
                    <a:solidFill>
                      <a:srgbClr val="000000"/>
                    </a:solidFill>
                    <a:latin typeface="Arial" panose="020B0604020202020204" pitchFamily="34" charset="0"/>
                    <a:ea typeface="Arial Black" pitchFamily="34" charset="-122"/>
                    <a:cs typeface="Arial" panose="020B0604020202020204" pitchFamily="34" charset="0"/>
                  </a:rPr>
                  <a:t> response</a:t>
                </a:r>
                <a:endParaRPr lang="en-US" sz="2400"/>
              </a:p>
            </p:txBody>
          </p:sp>
          <p:sp>
            <p:nvSpPr>
              <p:cNvPr id="22" name="Shape 12"/>
              <p:cNvSpPr/>
              <p:nvPr/>
            </p:nvSpPr>
            <p:spPr>
              <a:xfrm>
                <a:off x="6653927" y="5282922"/>
                <a:ext cx="7367826" cy="11430"/>
              </a:xfrm>
              <a:prstGeom prst="roundRect">
                <a:avLst>
                  <a:gd name="adj" fmla="val 596533"/>
                </a:avLst>
              </a:prstGeom>
              <a:solidFill>
                <a:srgbClr val="CBCBCC"/>
              </a:solidFill>
              <a:ln/>
            </p:spPr>
            <p:txBody>
              <a:bodyPr/>
              <a:lstStyle/>
              <a:p>
                <a:endParaRPr lang="en-GB"/>
              </a:p>
            </p:txBody>
          </p:sp>
          <p:pic>
            <p:nvPicPr>
              <p:cNvPr id="23" name="Image 8" descr="preencoded.png"/>
              <p:cNvPicPr>
                <a:picLocks noChangeAspect="1"/>
              </p:cNvPicPr>
              <p:nvPr/>
            </p:nvPicPr>
            <p:blipFill>
              <a:blip r:embed="rId7"/>
              <a:stretch>
                <a:fillRect/>
              </a:stretch>
            </p:blipFill>
            <p:spPr>
              <a:xfrm>
                <a:off x="601861" y="5312688"/>
                <a:ext cx="6679525" cy="935355"/>
              </a:xfrm>
              <a:prstGeom prst="rect">
                <a:avLst/>
              </a:prstGeom>
            </p:spPr>
          </p:pic>
          <p:sp>
            <p:nvSpPr>
              <p:cNvPr id="25" name="Text 13"/>
              <p:cNvSpPr/>
              <p:nvPr/>
            </p:nvSpPr>
            <p:spPr>
              <a:xfrm>
                <a:off x="7443668" y="5474970"/>
                <a:ext cx="2029182" cy="253603"/>
              </a:xfrm>
              <a:prstGeom prst="rect">
                <a:avLst/>
              </a:prstGeom>
              <a:noFill/>
              <a:ln/>
            </p:spPr>
            <p:txBody>
              <a:bodyPr wrap="none" lIns="0" tIns="0" rIns="0" bIns="0" rtlCol="0" anchor="t"/>
              <a:lstStyle/>
              <a:p>
                <a:pPr marL="0" indent="0" algn="l">
                  <a:lnSpc>
                    <a:spcPts val="1950"/>
                  </a:lnSpc>
                  <a:buNone/>
                </a:pPr>
                <a:r>
                  <a:rPr lang="en-US" sz="2400" b="1">
                    <a:solidFill>
                      <a:srgbClr val="000000"/>
                    </a:solidFill>
                    <a:ea typeface="Arial Black Bold" pitchFamily="34" charset="-122"/>
                    <a:cs typeface="Arial Black Bold" pitchFamily="34" charset="-120"/>
                  </a:rPr>
                  <a:t>Remote diagnostics</a:t>
                </a:r>
                <a:endParaRPr lang="en-US" sz="2400"/>
              </a:p>
            </p:txBody>
          </p:sp>
          <p:sp>
            <p:nvSpPr>
              <p:cNvPr id="26" name="Text 14"/>
              <p:cNvSpPr/>
              <p:nvPr/>
            </p:nvSpPr>
            <p:spPr>
              <a:xfrm>
                <a:off x="7443668" y="5825966"/>
                <a:ext cx="4032290" cy="259794"/>
              </a:xfrm>
              <a:prstGeom prst="rect">
                <a:avLst/>
              </a:prstGeom>
              <a:noFill/>
              <a:ln/>
            </p:spPr>
            <p:txBody>
              <a:bodyPr wrap="none" lIns="0" tIns="0" rIns="0" bIns="0" rtlCol="0" anchor="t"/>
              <a:lstStyle/>
              <a:p>
                <a:pPr marL="0" indent="0" algn="l">
                  <a:lnSpc>
                    <a:spcPts val="2000"/>
                  </a:lnSpc>
                  <a:buNone/>
                </a:pPr>
                <a:r>
                  <a:rPr lang="en-US" sz="2400">
                    <a:solidFill>
                      <a:srgbClr val="000000"/>
                    </a:solidFill>
                    <a:latin typeface="Arial" panose="020B0604020202020204" pitchFamily="34" charset="0"/>
                    <a:ea typeface="Arial Black" pitchFamily="34" charset="-122"/>
                    <a:cs typeface="Arial" panose="020B0604020202020204" pitchFamily="34" charset="0"/>
                  </a:rPr>
                  <a:t>Comprehensive troubleshooting without physical</a:t>
                </a:r>
              </a:p>
              <a:p>
                <a:pPr marL="0" indent="0" algn="l">
                  <a:lnSpc>
                    <a:spcPts val="2000"/>
                  </a:lnSpc>
                  <a:buNone/>
                </a:pPr>
                <a:r>
                  <a:rPr lang="en-US" sz="2400">
                    <a:solidFill>
                      <a:srgbClr val="000000"/>
                    </a:solidFill>
                    <a:latin typeface="Arial" panose="020B0604020202020204" pitchFamily="34" charset="0"/>
                    <a:ea typeface="Arial Black" pitchFamily="34" charset="-122"/>
                    <a:cs typeface="Arial" panose="020B0604020202020204" pitchFamily="34" charset="0"/>
                  </a:rPr>
                  <a:t> access</a:t>
                </a:r>
                <a:endParaRPr lang="en-US" sz="2400"/>
              </a:p>
            </p:txBody>
          </p:sp>
        </p:grpSp>
        <p:pic>
          <p:nvPicPr>
            <p:cNvPr id="4" name="Image 1" descr="preencoded.png"/>
            <p:cNvPicPr>
              <a:picLocks noChangeAspect="1"/>
            </p:cNvPicPr>
            <p:nvPr/>
          </p:nvPicPr>
          <p:blipFill>
            <a:blip r:embed="rId8"/>
            <a:stretch>
              <a:fillRect/>
            </a:stretch>
          </p:blipFill>
          <p:spPr>
            <a:xfrm>
              <a:off x="3827383" y="1850350"/>
              <a:ext cx="228243" cy="285274"/>
            </a:xfrm>
            <a:prstGeom prst="rect">
              <a:avLst/>
            </a:prstGeom>
          </p:spPr>
        </p:pic>
        <p:pic>
          <p:nvPicPr>
            <p:cNvPr id="9" name="Image 3" descr="preencoded.png"/>
            <p:cNvPicPr>
              <a:picLocks noChangeAspect="1"/>
            </p:cNvPicPr>
            <p:nvPr/>
          </p:nvPicPr>
          <p:blipFill>
            <a:blip r:embed="rId9"/>
            <a:stretch>
              <a:fillRect/>
            </a:stretch>
          </p:blipFill>
          <p:spPr>
            <a:xfrm>
              <a:off x="3827383" y="2710220"/>
              <a:ext cx="228243" cy="285274"/>
            </a:xfrm>
            <a:prstGeom prst="rect">
              <a:avLst/>
            </a:prstGeom>
          </p:spPr>
        </p:pic>
        <p:pic>
          <p:nvPicPr>
            <p:cNvPr id="14" name="Image 5" descr="preencoded.png"/>
            <p:cNvPicPr>
              <a:picLocks noChangeAspect="1"/>
            </p:cNvPicPr>
            <p:nvPr/>
          </p:nvPicPr>
          <p:blipFill>
            <a:blip r:embed="rId10"/>
            <a:stretch>
              <a:fillRect/>
            </a:stretch>
          </p:blipFill>
          <p:spPr>
            <a:xfrm>
              <a:off x="3827383" y="3686056"/>
              <a:ext cx="228243" cy="285274"/>
            </a:xfrm>
            <a:prstGeom prst="rect">
              <a:avLst/>
            </a:prstGeom>
          </p:spPr>
        </p:pic>
        <p:pic>
          <p:nvPicPr>
            <p:cNvPr id="19" name="Image 7" descr="preencoded.png"/>
            <p:cNvPicPr>
              <a:picLocks noChangeAspect="1"/>
            </p:cNvPicPr>
            <p:nvPr/>
          </p:nvPicPr>
          <p:blipFill>
            <a:blip r:embed="rId11"/>
            <a:stretch>
              <a:fillRect/>
            </a:stretch>
          </p:blipFill>
          <p:spPr>
            <a:xfrm>
              <a:off x="3827383" y="4661892"/>
              <a:ext cx="228243" cy="285274"/>
            </a:xfrm>
            <a:prstGeom prst="rect">
              <a:avLst/>
            </a:prstGeom>
          </p:spPr>
        </p:pic>
      </p:grpSp>
      <p:pic>
        <p:nvPicPr>
          <p:cNvPr id="27" name="Picture 26" descr="preencoded.png">
            <a:extLst>
              <a:ext uri="{FF2B5EF4-FFF2-40B4-BE49-F238E27FC236}">
                <a16:creationId xmlns:a16="http://schemas.microsoft.com/office/drawing/2014/main" id="{63DC9A0B-CEF1-B98C-8453-B6B0C1EF9825}"/>
              </a:ext>
            </a:extLst>
          </p:cNvPr>
          <p:cNvPicPr>
            <a:picLocks noChangeAspect="1"/>
          </p:cNvPicPr>
          <p:nvPr/>
        </p:nvPicPr>
        <p:blipFill>
          <a:blip r:embed="rId12"/>
          <a:stretch>
            <a:fillRect/>
          </a:stretch>
        </p:blipFill>
        <p:spPr>
          <a:xfrm>
            <a:off x="3891894" y="6399082"/>
            <a:ext cx="238420" cy="295668"/>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B05EA0-A57D-C95E-0723-FD6196DD3196}"/>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EA485B64-6930-8663-223C-21554A53047A}"/>
              </a:ext>
            </a:extLst>
          </p:cNvPr>
          <p:cNvSpPr>
            <a:spLocks/>
          </p:cNvSpPr>
          <p:nvPr/>
        </p:nvSpPr>
        <p:spPr>
          <a:xfrm>
            <a:off x="301224" y="1250014"/>
            <a:ext cx="13899846" cy="646331"/>
          </a:xfrm>
          <a:prstGeom prst="rect">
            <a:avLst/>
          </a:prstGeom>
          <a:noFill/>
          <a:ln/>
        </p:spPr>
        <p:txBody>
          <a:bodyPr wrap="none" lIns="0" tIns="0" rIns="0" bIns="0" rtlCol="0" anchor="t"/>
          <a:lstStyle/>
          <a:p>
            <a:pPr marL="0" indent="0" algn="l">
              <a:lnSpc>
                <a:spcPts val="3950"/>
              </a:lnSpc>
              <a:buNone/>
            </a:pPr>
            <a:r>
              <a:rPr lang="en-US" sz="3600" b="1" dirty="0">
                <a:solidFill>
                  <a:srgbClr val="FC4421"/>
                </a:solidFill>
                <a:latin typeface="+mj-lt"/>
                <a:ea typeface="Arial Black Bold" pitchFamily="34" charset="-122"/>
                <a:cs typeface="Arial Black Bold" pitchFamily="34" charset="-120"/>
              </a:rPr>
              <a:t>Addressable circuits</a:t>
            </a:r>
            <a:endParaRPr lang="en-US" sz="3600" dirty="0">
              <a:latin typeface="+mj-lt"/>
            </a:endParaRPr>
          </a:p>
        </p:txBody>
      </p:sp>
      <p:sp>
        <p:nvSpPr>
          <p:cNvPr id="27" name="Text 15">
            <a:extLst>
              <a:ext uri="{FF2B5EF4-FFF2-40B4-BE49-F238E27FC236}">
                <a16:creationId xmlns:a16="http://schemas.microsoft.com/office/drawing/2014/main" id="{68BCF5FA-C996-611E-4BE6-19E743CD89F0}"/>
              </a:ext>
            </a:extLst>
          </p:cNvPr>
          <p:cNvSpPr/>
          <p:nvPr/>
        </p:nvSpPr>
        <p:spPr>
          <a:xfrm>
            <a:off x="301223" y="1935591"/>
            <a:ext cx="13494067" cy="1056991"/>
          </a:xfrm>
          <a:prstGeom prst="rect">
            <a:avLst/>
          </a:prstGeom>
          <a:noFill/>
          <a:ln/>
        </p:spPr>
        <p:txBody>
          <a:bodyPr wrap="square" lIns="0" tIns="0" rIns="0" bIns="0" rtlCol="0" anchor="t"/>
          <a:lstStyle/>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Addressable circuits represent the highest tier of protection system circuitry, enabling each device on the loop to communicate individually with the control panel. </a:t>
            </a:r>
          </a:p>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This technology allows for granular monitoring and control of individual devices, facilitating sophisticated alarm verification and reducing false alarms through intelligent decision-making algorithms.</a:t>
            </a:r>
            <a:endParaRPr lang="en-US" sz="2400" dirty="0"/>
          </a:p>
        </p:txBody>
      </p:sp>
      <p:sp>
        <p:nvSpPr>
          <p:cNvPr id="28" name="Text 16">
            <a:extLst>
              <a:ext uri="{FF2B5EF4-FFF2-40B4-BE49-F238E27FC236}">
                <a16:creationId xmlns:a16="http://schemas.microsoft.com/office/drawing/2014/main" id="{7A96CF76-36C3-F25F-AE9A-7504B00B1595}"/>
              </a:ext>
            </a:extLst>
          </p:cNvPr>
          <p:cNvSpPr/>
          <p:nvPr/>
        </p:nvSpPr>
        <p:spPr>
          <a:xfrm>
            <a:off x="301224" y="4241541"/>
            <a:ext cx="13494068" cy="519589"/>
          </a:xfrm>
          <a:prstGeom prst="rect">
            <a:avLst/>
          </a:prstGeom>
          <a:noFill/>
          <a:ln/>
        </p:spPr>
        <p:txBody>
          <a:bodyPr wrap="square" lIns="0" tIns="0" rIns="0" bIns="0" rtlCol="0" anchor="t"/>
          <a:lstStyle/>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The digital communication protocol enables not only alarm reporting but also:</a:t>
            </a:r>
          </a:p>
          <a:p>
            <a:pPr marL="342900" indent="-342900" algn="l">
              <a:lnSpc>
                <a:spcPct val="110000"/>
              </a:lnSpc>
              <a:spcAft>
                <a:spcPts val="1200"/>
              </a:spcAft>
              <a:buFont typeface="Arial" panose="020B0604020202020204" pitchFamily="34" charset="0"/>
              <a:buChar char="•"/>
            </a:pPr>
            <a:r>
              <a:rPr lang="en-US" sz="2400" dirty="0">
                <a:solidFill>
                  <a:srgbClr val="000000"/>
                </a:solidFill>
                <a:latin typeface="Arial" panose="020B0604020202020204" pitchFamily="34" charset="0"/>
                <a:ea typeface="Arial Black" pitchFamily="34" charset="-122"/>
                <a:cs typeface="Arial" panose="020B0604020202020204" pitchFamily="34" charset="0"/>
              </a:rPr>
              <a:t>detailed diagnostic information</a:t>
            </a:r>
          </a:p>
          <a:p>
            <a:pPr marL="342900" indent="-342900" algn="l">
              <a:lnSpc>
                <a:spcPct val="110000"/>
              </a:lnSpc>
              <a:spcAft>
                <a:spcPts val="1200"/>
              </a:spcAft>
              <a:buFont typeface="Arial" panose="020B0604020202020204" pitchFamily="34" charset="0"/>
              <a:buChar char="•"/>
            </a:pPr>
            <a:r>
              <a:rPr lang="en-US" sz="2400" dirty="0">
                <a:solidFill>
                  <a:srgbClr val="000000"/>
                </a:solidFill>
                <a:latin typeface="Arial" panose="020B0604020202020204" pitchFamily="34" charset="0"/>
                <a:ea typeface="Arial Black" pitchFamily="34" charset="-122"/>
                <a:cs typeface="Arial" panose="020B0604020202020204" pitchFamily="34" charset="0"/>
              </a:rPr>
              <a:t>calibration data</a:t>
            </a:r>
          </a:p>
          <a:p>
            <a:pPr marL="342900" indent="-342900" algn="l">
              <a:lnSpc>
                <a:spcPct val="110000"/>
              </a:lnSpc>
              <a:spcAft>
                <a:spcPts val="1200"/>
              </a:spcAft>
              <a:buFont typeface="Arial" panose="020B0604020202020204" pitchFamily="34" charset="0"/>
              <a:buChar char="•"/>
            </a:pPr>
            <a:r>
              <a:rPr lang="en-US" sz="2400" dirty="0">
                <a:solidFill>
                  <a:srgbClr val="000000"/>
                </a:solidFill>
                <a:latin typeface="Arial" panose="020B0604020202020204" pitchFamily="34" charset="0"/>
                <a:ea typeface="Arial Black" pitchFamily="34" charset="-122"/>
                <a:cs typeface="Arial" panose="020B0604020202020204" pitchFamily="34" charset="0"/>
              </a:rPr>
              <a:t>contamination levels</a:t>
            </a:r>
          </a:p>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allowing for predictive maintenance before failures occur.</a:t>
            </a:r>
            <a:endParaRPr lang="en-US" sz="2400" dirty="0"/>
          </a:p>
        </p:txBody>
      </p:sp>
    </p:spTree>
    <p:extLst>
      <p:ext uri="{BB962C8B-B14F-4D97-AF65-F5344CB8AC3E}">
        <p14:creationId xmlns:p14="http://schemas.microsoft.com/office/powerpoint/2010/main" val="39977444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29D6DC-606A-B7DD-DD48-05825CA16355}"/>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FF2E31CD-0F49-FDAB-9D19-73F3151E4ECE}"/>
              </a:ext>
            </a:extLst>
          </p:cNvPr>
          <p:cNvSpPr>
            <a:spLocks/>
          </p:cNvSpPr>
          <p:nvPr/>
        </p:nvSpPr>
        <p:spPr>
          <a:xfrm>
            <a:off x="301224" y="1205044"/>
            <a:ext cx="13899846" cy="646331"/>
          </a:xfrm>
          <a:prstGeom prst="rect">
            <a:avLst/>
          </a:prstGeom>
          <a:noFill/>
          <a:ln/>
        </p:spPr>
        <p:txBody>
          <a:bodyPr wrap="none" lIns="0" tIns="0" rIns="0" bIns="0" rtlCol="0" anchor="t"/>
          <a:lstStyle/>
          <a:p>
            <a:pPr marL="0" indent="0" algn="l">
              <a:lnSpc>
                <a:spcPts val="4850"/>
              </a:lnSpc>
              <a:buNone/>
            </a:pPr>
            <a:r>
              <a:rPr lang="en-US" sz="3600" b="1" dirty="0">
                <a:solidFill>
                  <a:srgbClr val="FC4421"/>
                </a:solidFill>
                <a:latin typeface="+mj-lt"/>
                <a:ea typeface="Arial Black Bold" pitchFamily="34" charset="-122"/>
                <a:cs typeface="Arial Black Bold" pitchFamily="34" charset="-120"/>
              </a:rPr>
              <a:t>Addressable circuit protocols</a:t>
            </a:r>
            <a:endParaRPr lang="en-US" sz="3600" dirty="0">
              <a:latin typeface="+mj-lt"/>
            </a:endParaRPr>
          </a:p>
        </p:txBody>
      </p:sp>
      <p:sp>
        <p:nvSpPr>
          <p:cNvPr id="34" name="Text 32">
            <a:extLst>
              <a:ext uri="{FF2B5EF4-FFF2-40B4-BE49-F238E27FC236}">
                <a16:creationId xmlns:a16="http://schemas.microsoft.com/office/drawing/2014/main" id="{97ED59D4-519A-72AE-907B-F58A1A54B5E0}"/>
              </a:ext>
            </a:extLst>
          </p:cNvPr>
          <p:cNvSpPr>
            <a:spLocks/>
          </p:cNvSpPr>
          <p:nvPr/>
        </p:nvSpPr>
        <p:spPr>
          <a:xfrm>
            <a:off x="301224" y="1935591"/>
            <a:ext cx="13643376" cy="1056991"/>
          </a:xfrm>
          <a:prstGeom prst="rect">
            <a:avLst/>
          </a:prstGeom>
          <a:noFill/>
          <a:ln/>
        </p:spPr>
        <p:txBody>
          <a:bodyPr wrap="square" lIns="0" tIns="0" rIns="0" bIns="0" rtlCol="0" anchor="t"/>
          <a:lstStyle/>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Addressable systems use various communication protocols to establish reliable data exchange between the control panel and field devices. </a:t>
            </a:r>
          </a:p>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Each protocol offers different capabilities in terms of speed, device capacity, and feature set. When selecting a protocol, consider factors such as system size, response time requirements, and desired functionality.</a:t>
            </a:r>
            <a:endParaRPr lang="en-US" sz="2400" dirty="0"/>
          </a:p>
        </p:txBody>
      </p:sp>
      <p:sp>
        <p:nvSpPr>
          <p:cNvPr id="35" name="Text 33">
            <a:extLst>
              <a:ext uri="{FF2B5EF4-FFF2-40B4-BE49-F238E27FC236}">
                <a16:creationId xmlns:a16="http://schemas.microsoft.com/office/drawing/2014/main" id="{F081CB99-FA45-B4B3-4BF1-D76B55B1934A}"/>
              </a:ext>
            </a:extLst>
          </p:cNvPr>
          <p:cNvSpPr/>
          <p:nvPr/>
        </p:nvSpPr>
        <p:spPr>
          <a:xfrm>
            <a:off x="301223" y="4256603"/>
            <a:ext cx="13436547" cy="630793"/>
          </a:xfrm>
          <a:prstGeom prst="rect">
            <a:avLst/>
          </a:prstGeom>
          <a:noFill/>
          <a:ln/>
        </p:spPr>
        <p:txBody>
          <a:bodyPr wrap="square" lIns="0" tIns="0" rIns="0" bIns="0" rtlCol="0" anchor="t"/>
          <a:lstStyle/>
          <a:p>
            <a:pPr>
              <a:lnSpc>
                <a:spcPct val="110000"/>
              </a:lnSpc>
              <a:spcAft>
                <a:spcPts val="1200"/>
              </a:spcAft>
            </a:pPr>
            <a:r>
              <a:rPr lang="en-US" sz="2400" dirty="0">
                <a:solidFill>
                  <a:srgbClr val="000000"/>
                </a:solidFill>
                <a:latin typeface="Arial" panose="020B0604020202020204" pitchFamily="34" charset="0"/>
                <a:ea typeface="Arial Black" pitchFamily="34" charset="-122"/>
                <a:cs typeface="Arial" panose="020B0604020202020204" pitchFamily="34" charset="0"/>
              </a:rPr>
              <a:t>Most modern addressable systems use sophisticated error detection and correction methods to ensure data integrity even in electrically noisy environments. This resilience makes them particularly </a:t>
            </a:r>
            <a:r>
              <a:rPr lang="en-GB" sz="2400" dirty="0">
                <a:solidFill>
                  <a:srgbClr val="000000"/>
                </a:solidFill>
                <a:latin typeface="Arial" panose="020B0604020202020204" pitchFamily="34" charset="0"/>
                <a:ea typeface="Arial Black" pitchFamily="34" charset="-122"/>
                <a:cs typeface="Arial" panose="020B0604020202020204" pitchFamily="34" charset="0"/>
              </a:rPr>
              <a:t>well-suited for protecting critical infrastructure</a:t>
            </a:r>
            <a:r>
              <a:rPr lang="en-US" sz="2400" dirty="0">
                <a:solidFill>
                  <a:srgbClr val="000000"/>
                </a:solidFill>
                <a:latin typeface="Arial" panose="020B0604020202020204" pitchFamily="34" charset="0"/>
                <a:ea typeface="Arial Black" pitchFamily="34" charset="-122"/>
                <a:cs typeface="Arial" panose="020B0604020202020204" pitchFamily="34" charset="0"/>
              </a:rPr>
              <a:t>.</a:t>
            </a:r>
            <a:endParaRPr lang="en-US" sz="2400" dirty="0"/>
          </a:p>
        </p:txBody>
      </p:sp>
    </p:spTree>
    <p:extLst>
      <p:ext uri="{BB962C8B-B14F-4D97-AF65-F5344CB8AC3E}">
        <p14:creationId xmlns:p14="http://schemas.microsoft.com/office/powerpoint/2010/main" val="11718923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name="Slide 9">
    <p:spTree>
      <p:nvGrpSpPr>
        <p:cNvPr id="1" name=""/>
        <p:cNvGrpSpPr/>
        <p:nvPr/>
      </p:nvGrpSpPr>
      <p:grpSpPr>
        <a:xfrm>
          <a:off x="0" y="0"/>
          <a:ext cx="0" cy="0"/>
          <a:chOff x="0" y="0"/>
          <a:chExt cx="0" cy="0"/>
        </a:xfrm>
      </p:grpSpPr>
      <p:sp>
        <p:nvSpPr>
          <p:cNvPr id="2" name="Text 0"/>
          <p:cNvSpPr>
            <a:spLocks/>
          </p:cNvSpPr>
          <p:nvPr/>
        </p:nvSpPr>
        <p:spPr>
          <a:xfrm>
            <a:off x="301224" y="1169154"/>
            <a:ext cx="13899846" cy="646331"/>
          </a:xfrm>
          <a:prstGeom prst="rect">
            <a:avLst/>
          </a:prstGeom>
          <a:noFill/>
          <a:ln/>
        </p:spPr>
        <p:txBody>
          <a:bodyPr wrap="none" lIns="0" tIns="0" rIns="0" bIns="0" rtlCol="0" anchor="t"/>
          <a:lstStyle/>
          <a:p>
            <a:pPr marL="0" indent="0" algn="l">
              <a:lnSpc>
                <a:spcPts val="5050"/>
              </a:lnSpc>
              <a:buNone/>
            </a:pPr>
            <a:r>
              <a:rPr lang="en-US" sz="3600" b="1" dirty="0">
                <a:solidFill>
                  <a:srgbClr val="FC4421"/>
                </a:solidFill>
                <a:latin typeface="+mj-lt"/>
                <a:ea typeface="Arial Black Bold" pitchFamily="34" charset="-122"/>
                <a:cs typeface="Arial Black Bold" pitchFamily="34" charset="-120"/>
              </a:rPr>
              <a:t>Radial circuits</a:t>
            </a:r>
            <a:endParaRPr lang="en-US" sz="3600" dirty="0">
              <a:latin typeface="+mj-lt"/>
            </a:endParaRPr>
          </a:p>
        </p:txBody>
      </p:sp>
      <p:grpSp>
        <p:nvGrpSpPr>
          <p:cNvPr id="14" name="Group 13">
            <a:extLst>
              <a:ext uri="{FF2B5EF4-FFF2-40B4-BE49-F238E27FC236}">
                <a16:creationId xmlns:a16="http://schemas.microsoft.com/office/drawing/2014/main" id="{259307B3-0B86-BAD3-6622-D6703B9E335C}"/>
              </a:ext>
            </a:extLst>
          </p:cNvPr>
          <p:cNvGrpSpPr/>
          <p:nvPr/>
        </p:nvGrpSpPr>
        <p:grpSpPr>
          <a:xfrm>
            <a:off x="301223" y="2029708"/>
            <a:ext cx="13763224" cy="2822310"/>
            <a:chOff x="301224" y="2472500"/>
            <a:chExt cx="13763224" cy="2822310"/>
          </a:xfrm>
        </p:grpSpPr>
        <p:sp>
          <p:nvSpPr>
            <p:cNvPr id="3" name="Shape 1"/>
            <p:cNvSpPr/>
            <p:nvPr/>
          </p:nvSpPr>
          <p:spPr>
            <a:xfrm>
              <a:off x="301224" y="2473865"/>
              <a:ext cx="4188381" cy="206454"/>
            </a:xfrm>
            <a:prstGeom prst="roundRect">
              <a:avLst>
                <a:gd name="adj" fmla="val 42021"/>
              </a:avLst>
            </a:prstGeom>
            <a:solidFill>
              <a:srgbClr val="E5E5E6"/>
            </a:solidFill>
            <a:ln w="7620">
              <a:solidFill>
                <a:srgbClr val="CBCBCC"/>
              </a:solidFill>
              <a:prstDash val="solid"/>
            </a:ln>
          </p:spPr>
          <p:txBody>
            <a:bodyPr/>
            <a:lstStyle/>
            <a:p>
              <a:endParaRPr lang="en-GB" sz="2000"/>
            </a:p>
          </p:txBody>
        </p:sp>
        <p:sp>
          <p:nvSpPr>
            <p:cNvPr id="4" name="Text 2"/>
            <p:cNvSpPr/>
            <p:nvPr/>
          </p:nvSpPr>
          <p:spPr>
            <a:xfrm>
              <a:off x="301224" y="2852006"/>
              <a:ext cx="2581870" cy="322778"/>
            </a:xfrm>
            <a:prstGeom prst="rect">
              <a:avLst/>
            </a:prstGeom>
            <a:noFill/>
            <a:ln/>
          </p:spPr>
          <p:txBody>
            <a:bodyPr wrap="none" lIns="0" tIns="0" rIns="0" bIns="0" rtlCol="0" anchor="t"/>
            <a:lstStyle/>
            <a:p>
              <a:pPr marL="0" indent="0" algn="l">
                <a:lnSpc>
                  <a:spcPts val="2500"/>
                </a:lnSpc>
                <a:buNone/>
              </a:pPr>
              <a:r>
                <a:rPr lang="en-US" sz="2400" b="1">
                  <a:solidFill>
                    <a:srgbClr val="000000"/>
                  </a:solidFill>
                  <a:ea typeface="Arial Black Bold" pitchFamily="34" charset="-122"/>
                  <a:cs typeface="Arial Black Bold" pitchFamily="34" charset="-120"/>
                </a:rPr>
                <a:t>Central distribution</a:t>
              </a:r>
              <a:endParaRPr lang="en-US" sz="2400"/>
            </a:p>
          </p:txBody>
        </p:sp>
        <p:sp>
          <p:nvSpPr>
            <p:cNvPr id="5" name="Text 3"/>
            <p:cNvSpPr/>
            <p:nvPr/>
          </p:nvSpPr>
          <p:spPr>
            <a:xfrm>
              <a:off x="301224" y="3311705"/>
              <a:ext cx="4188381" cy="1983105"/>
            </a:xfrm>
            <a:prstGeom prst="rect">
              <a:avLst/>
            </a:prstGeom>
            <a:noFill/>
            <a:ln/>
          </p:spPr>
          <p:txBody>
            <a:bodyPr wrap="square" lIns="0" tIns="0" rIns="0" bIns="0" rtlCol="0" anchor="t"/>
            <a:lstStyle/>
            <a:p>
              <a:pPr marL="0" indent="0">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Radial circuits feature a star topology where individual circuits emanate directly from the central control panel. Each circuit serves a specific zone or area, with dedicated wiring running from the panel to the protected space.</a:t>
              </a:r>
              <a:endParaRPr lang="en-US" sz="2400" dirty="0"/>
            </a:p>
          </p:txBody>
        </p:sp>
        <p:sp>
          <p:nvSpPr>
            <p:cNvPr id="7" name="Text 5"/>
            <p:cNvSpPr/>
            <p:nvPr/>
          </p:nvSpPr>
          <p:spPr>
            <a:xfrm>
              <a:off x="5010208" y="2852006"/>
              <a:ext cx="2624852" cy="322778"/>
            </a:xfrm>
            <a:prstGeom prst="rect">
              <a:avLst/>
            </a:prstGeom>
            <a:noFill/>
            <a:ln/>
          </p:spPr>
          <p:txBody>
            <a:bodyPr wrap="none" lIns="0" tIns="0" rIns="0" bIns="0" rtlCol="0" anchor="t"/>
            <a:lstStyle/>
            <a:p>
              <a:pPr marL="0" indent="0" algn="l">
                <a:lnSpc>
                  <a:spcPts val="2500"/>
                </a:lnSpc>
                <a:buNone/>
              </a:pPr>
              <a:r>
                <a:rPr lang="en-US" sz="2400" b="1">
                  <a:solidFill>
                    <a:srgbClr val="000000"/>
                  </a:solidFill>
                  <a:ea typeface="Arial Black Bold" pitchFamily="34" charset="-122"/>
                  <a:cs typeface="Arial Black Bold" pitchFamily="34" charset="-120"/>
                </a:rPr>
                <a:t>Circuit independence</a:t>
              </a:r>
              <a:endParaRPr lang="en-US" sz="2400"/>
            </a:p>
          </p:txBody>
        </p:sp>
        <p:sp>
          <p:nvSpPr>
            <p:cNvPr id="8" name="Text 6"/>
            <p:cNvSpPr/>
            <p:nvPr/>
          </p:nvSpPr>
          <p:spPr>
            <a:xfrm>
              <a:off x="5010208" y="3311704"/>
              <a:ext cx="4368158" cy="1983105"/>
            </a:xfrm>
            <a:prstGeom prst="rect">
              <a:avLst/>
            </a:prstGeom>
            <a:noFill/>
            <a:ln/>
          </p:spPr>
          <p:txBody>
            <a:bodyPr wrap="square" lIns="0" tIns="0" rIns="0" bIns="0" rtlCol="0" anchor="t"/>
            <a:lstStyle/>
            <a:p>
              <a:pPr marL="0" indent="0">
                <a:lnSpc>
                  <a:spcPct val="110000"/>
                </a:lnSpc>
                <a:buNone/>
              </a:pPr>
              <a:r>
                <a:rPr lang="en-US" sz="2400" dirty="0">
                  <a:solidFill>
                    <a:srgbClr val="000000"/>
                  </a:solidFill>
                  <a:ea typeface="Arial Black" pitchFamily="34" charset="-122"/>
                  <a:cs typeface="Arial" panose="020B0604020202020204" pitchFamily="34" charset="0"/>
                </a:rPr>
                <a:t>Each radial circuit operates independently, providing isolation between zones. This design ensures that a fault on one circuit doesn't affect the operation of others, improving system resilience and facilitating maintenance and troubleshooting.</a:t>
              </a:r>
              <a:endParaRPr lang="en-US" sz="2400" dirty="0"/>
            </a:p>
          </p:txBody>
        </p:sp>
        <p:sp>
          <p:nvSpPr>
            <p:cNvPr id="9" name="Shape 7"/>
            <p:cNvSpPr/>
            <p:nvPr/>
          </p:nvSpPr>
          <p:spPr>
            <a:xfrm>
              <a:off x="9562313" y="2472500"/>
              <a:ext cx="4188381" cy="206454"/>
            </a:xfrm>
            <a:prstGeom prst="roundRect">
              <a:avLst>
                <a:gd name="adj" fmla="val 42021"/>
              </a:avLst>
            </a:prstGeom>
            <a:solidFill>
              <a:srgbClr val="E5E5E6"/>
            </a:solidFill>
            <a:ln w="7620">
              <a:solidFill>
                <a:srgbClr val="CBCBCC"/>
              </a:solidFill>
              <a:prstDash val="solid"/>
            </a:ln>
          </p:spPr>
          <p:txBody>
            <a:bodyPr/>
            <a:lstStyle/>
            <a:p>
              <a:endParaRPr lang="en-GB" sz="2000"/>
            </a:p>
          </p:txBody>
        </p:sp>
        <p:sp>
          <p:nvSpPr>
            <p:cNvPr id="10" name="Text 8"/>
            <p:cNvSpPr/>
            <p:nvPr/>
          </p:nvSpPr>
          <p:spPr>
            <a:xfrm>
              <a:off x="9562313" y="2790289"/>
              <a:ext cx="3227546" cy="322778"/>
            </a:xfrm>
            <a:prstGeom prst="rect">
              <a:avLst/>
            </a:prstGeom>
            <a:noFill/>
            <a:ln/>
          </p:spPr>
          <p:txBody>
            <a:bodyPr wrap="none" lIns="0" tIns="0" rIns="0" bIns="0" rtlCol="0" anchor="t"/>
            <a:lstStyle/>
            <a:p>
              <a:pPr marL="0" indent="0" algn="l">
                <a:lnSpc>
                  <a:spcPts val="2500"/>
                </a:lnSpc>
                <a:buNone/>
              </a:pPr>
              <a:r>
                <a:rPr lang="en-US" sz="2400" b="1">
                  <a:solidFill>
                    <a:srgbClr val="000000"/>
                  </a:solidFill>
                  <a:ea typeface="Arial Black Bold" pitchFamily="34" charset="-122"/>
                  <a:cs typeface="Arial Black Bold" pitchFamily="34" charset="-120"/>
                </a:rPr>
                <a:t>Scalability considerations</a:t>
              </a:r>
              <a:endParaRPr lang="en-US" sz="2400"/>
            </a:p>
          </p:txBody>
        </p:sp>
        <p:sp>
          <p:nvSpPr>
            <p:cNvPr id="11" name="Text 9"/>
            <p:cNvSpPr/>
            <p:nvPr/>
          </p:nvSpPr>
          <p:spPr>
            <a:xfrm>
              <a:off x="9562313" y="3294197"/>
              <a:ext cx="4502135" cy="1983105"/>
            </a:xfrm>
            <a:prstGeom prst="rect">
              <a:avLst/>
            </a:prstGeom>
            <a:noFill/>
            <a:ln/>
          </p:spPr>
          <p:txBody>
            <a:bodyPr wrap="square" lIns="0" tIns="0" rIns="0" bIns="0" rtlCol="0" anchor="t"/>
            <a:lstStyle/>
            <a:p>
              <a:pPr marL="0" indent="0">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While radial circuits offer excellent zone isolation, they can require significant wiring for large installations. Designers must balance the benefits of circuit independence against the increased installation costs and potential cable management challenges.</a:t>
              </a:r>
              <a:endParaRPr lang="en-US" sz="2400" dirty="0"/>
            </a:p>
          </p:txBody>
        </p:sp>
      </p:grpSp>
      <p:sp>
        <p:nvSpPr>
          <p:cNvPr id="12" name="Shape 1">
            <a:extLst>
              <a:ext uri="{FF2B5EF4-FFF2-40B4-BE49-F238E27FC236}">
                <a16:creationId xmlns:a16="http://schemas.microsoft.com/office/drawing/2014/main" id="{3315821F-808A-983B-0688-2CB6CE55648A}"/>
              </a:ext>
            </a:extLst>
          </p:cNvPr>
          <p:cNvSpPr/>
          <p:nvPr/>
        </p:nvSpPr>
        <p:spPr>
          <a:xfrm>
            <a:off x="4931768" y="2023764"/>
            <a:ext cx="4188381" cy="206454"/>
          </a:xfrm>
          <a:prstGeom prst="roundRect">
            <a:avLst>
              <a:gd name="adj" fmla="val 42021"/>
            </a:avLst>
          </a:prstGeom>
          <a:solidFill>
            <a:srgbClr val="E5E5E6"/>
          </a:solidFill>
          <a:ln w="7620">
            <a:solidFill>
              <a:srgbClr val="CBCBCC"/>
            </a:solidFill>
            <a:prstDash val="solid"/>
          </a:ln>
        </p:spPr>
        <p:txBody>
          <a:bodyPr/>
          <a:lstStyle/>
          <a:p>
            <a:endParaRPr lang="en-GB" sz="200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823799-3391-A67C-EB74-6A1085088171}"/>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60046927-C3AB-5401-09EE-ACEBD0B948C0}"/>
              </a:ext>
            </a:extLst>
          </p:cNvPr>
          <p:cNvSpPr>
            <a:spLocks/>
          </p:cNvSpPr>
          <p:nvPr/>
        </p:nvSpPr>
        <p:spPr>
          <a:xfrm>
            <a:off x="301224" y="1169154"/>
            <a:ext cx="13899846" cy="646331"/>
          </a:xfrm>
          <a:prstGeom prst="rect">
            <a:avLst/>
          </a:prstGeom>
          <a:noFill/>
          <a:ln/>
        </p:spPr>
        <p:txBody>
          <a:bodyPr wrap="none" lIns="0" tIns="0" rIns="0" bIns="0" rtlCol="0" anchor="t"/>
          <a:lstStyle/>
          <a:p>
            <a:pPr marL="0" indent="0" algn="l">
              <a:lnSpc>
                <a:spcPts val="5050"/>
              </a:lnSpc>
              <a:buNone/>
            </a:pPr>
            <a:r>
              <a:rPr lang="en-US" sz="3600" b="1" dirty="0">
                <a:solidFill>
                  <a:srgbClr val="FC4421"/>
                </a:solidFill>
                <a:latin typeface="+mj-lt"/>
                <a:ea typeface="Arial Black Bold" pitchFamily="34" charset="-122"/>
                <a:cs typeface="Arial Black Bold" pitchFamily="34" charset="-120"/>
              </a:rPr>
              <a:t>Radial circuits</a:t>
            </a:r>
            <a:endParaRPr lang="en-US" sz="3600" dirty="0">
              <a:latin typeface="+mj-lt"/>
            </a:endParaRPr>
          </a:p>
        </p:txBody>
      </p:sp>
      <p:sp>
        <p:nvSpPr>
          <p:cNvPr id="12" name="Text 10">
            <a:extLst>
              <a:ext uri="{FF2B5EF4-FFF2-40B4-BE49-F238E27FC236}">
                <a16:creationId xmlns:a16="http://schemas.microsoft.com/office/drawing/2014/main" id="{1EFAAB21-ABDD-EA3F-7145-5CF6D1B11329}"/>
              </a:ext>
            </a:extLst>
          </p:cNvPr>
          <p:cNvSpPr/>
          <p:nvPr/>
        </p:nvSpPr>
        <p:spPr>
          <a:xfrm>
            <a:off x="301224" y="2067274"/>
            <a:ext cx="13811319" cy="991553"/>
          </a:xfrm>
          <a:prstGeom prst="rect">
            <a:avLst/>
          </a:prstGeom>
          <a:noFill/>
          <a:ln/>
        </p:spPr>
        <p:txBody>
          <a:bodyPr wrap="square" lIns="0" tIns="0" rIns="0" bIns="0" rtlCol="0" anchor="t"/>
          <a:lstStyle/>
          <a:p>
            <a:pPr marL="0" indent="0" algn="l">
              <a:lnSpc>
                <a:spcPct val="110000"/>
              </a:lnSpc>
              <a:spcAft>
                <a:spcPts val="1200"/>
              </a:spcAft>
              <a:buNone/>
            </a:pPr>
            <a:r>
              <a:rPr lang="en-US" sz="2400">
                <a:solidFill>
                  <a:srgbClr val="000000"/>
                </a:solidFill>
                <a:latin typeface="Arial" panose="020B0604020202020204" pitchFamily="34" charset="0"/>
                <a:ea typeface="Arial Black" pitchFamily="34" charset="-122"/>
                <a:cs typeface="Arial" panose="020B0604020202020204" pitchFamily="34" charset="0"/>
              </a:rPr>
              <a:t>Radial circuits are particularly valuable in applications where zone separation is critical, such as in:</a:t>
            </a:r>
          </a:p>
          <a:p>
            <a:pPr marL="342900" indent="-342900" algn="l">
              <a:lnSpc>
                <a:spcPct val="110000"/>
              </a:lnSpc>
              <a:spcAft>
                <a:spcPts val="1200"/>
              </a:spcAft>
              <a:buFont typeface="Arial" panose="020B0604020202020204" pitchFamily="34" charset="0"/>
              <a:buChar char="•"/>
            </a:pPr>
            <a:r>
              <a:rPr lang="en-US" sz="2400">
                <a:solidFill>
                  <a:srgbClr val="000000"/>
                </a:solidFill>
                <a:latin typeface="Arial" panose="020B0604020202020204" pitchFamily="34" charset="0"/>
                <a:ea typeface="Arial Black" pitchFamily="34" charset="-122"/>
                <a:cs typeface="Arial" panose="020B0604020202020204" pitchFamily="34" charset="0"/>
              </a:rPr>
              <a:t>hospital wards</a:t>
            </a:r>
          </a:p>
          <a:p>
            <a:pPr marL="342900" indent="-342900" algn="l">
              <a:lnSpc>
                <a:spcPct val="110000"/>
              </a:lnSpc>
              <a:spcAft>
                <a:spcPts val="1200"/>
              </a:spcAft>
              <a:buFont typeface="Arial" panose="020B0604020202020204" pitchFamily="34" charset="0"/>
              <a:buChar char="•"/>
            </a:pPr>
            <a:r>
              <a:rPr lang="en-US" sz="2400">
                <a:solidFill>
                  <a:srgbClr val="000000"/>
                </a:solidFill>
                <a:latin typeface="Arial" panose="020B0604020202020204" pitchFamily="34" charset="0"/>
                <a:ea typeface="Arial Black" pitchFamily="34" charset="-122"/>
                <a:cs typeface="Arial" panose="020B0604020202020204" pitchFamily="34" charset="0"/>
              </a:rPr>
              <a:t>industrial facilities with distinct hazard areas</a:t>
            </a:r>
          </a:p>
          <a:p>
            <a:pPr marL="342900" indent="-342900" algn="l">
              <a:lnSpc>
                <a:spcPct val="110000"/>
              </a:lnSpc>
              <a:spcAft>
                <a:spcPts val="1200"/>
              </a:spcAft>
              <a:buFont typeface="Arial" panose="020B0604020202020204" pitchFamily="34" charset="0"/>
              <a:buChar char="•"/>
            </a:pPr>
            <a:r>
              <a:rPr lang="en-US" sz="2400">
                <a:solidFill>
                  <a:srgbClr val="000000"/>
                </a:solidFill>
                <a:latin typeface="Arial" panose="020B0604020202020204" pitchFamily="34" charset="0"/>
                <a:ea typeface="Arial Black" pitchFamily="34" charset="-122"/>
                <a:cs typeface="Arial" panose="020B0604020202020204" pitchFamily="34" charset="0"/>
              </a:rPr>
              <a:t>multi-tenant buildings. </a:t>
            </a:r>
          </a:p>
          <a:p>
            <a:pPr marL="0" indent="0" algn="l">
              <a:lnSpc>
                <a:spcPct val="110000"/>
              </a:lnSpc>
              <a:spcAft>
                <a:spcPts val="1200"/>
              </a:spcAft>
              <a:buNone/>
            </a:pPr>
            <a:r>
              <a:rPr lang="en-US" sz="2400">
                <a:solidFill>
                  <a:srgbClr val="000000"/>
                </a:solidFill>
                <a:latin typeface="Arial" panose="020B0604020202020204" pitchFamily="34" charset="0"/>
                <a:ea typeface="Arial Black" pitchFamily="34" charset="-122"/>
                <a:cs typeface="Arial" panose="020B0604020202020204" pitchFamily="34" charset="0"/>
              </a:rPr>
              <a:t>Their straightforward topology simplifies fault finding, allowing quick isolation of problems to specific branches without complex diagnostic procedures.</a:t>
            </a:r>
            <a:endParaRPr lang="en-US" sz="2400"/>
          </a:p>
        </p:txBody>
      </p:sp>
      <p:sp>
        <p:nvSpPr>
          <p:cNvPr id="13" name="Text 11">
            <a:extLst>
              <a:ext uri="{FF2B5EF4-FFF2-40B4-BE49-F238E27FC236}">
                <a16:creationId xmlns:a16="http://schemas.microsoft.com/office/drawing/2014/main" id="{2ECCE9D5-DCFF-B454-65BB-9FCBAB010285}"/>
              </a:ext>
            </a:extLst>
          </p:cNvPr>
          <p:cNvSpPr/>
          <p:nvPr/>
        </p:nvSpPr>
        <p:spPr>
          <a:xfrm>
            <a:off x="301223" y="5267957"/>
            <a:ext cx="13811319" cy="991553"/>
          </a:xfrm>
          <a:prstGeom prst="rect">
            <a:avLst/>
          </a:prstGeom>
          <a:noFill/>
          <a:ln/>
        </p:spPr>
        <p:txBody>
          <a:bodyPr wrap="square" lIns="0" tIns="0" rIns="0" bIns="0" rtlCol="0" anchor="t"/>
          <a:lstStyle/>
          <a:p>
            <a:pPr marL="0" indent="0" algn="l">
              <a:lnSpc>
                <a:spcPct val="110000"/>
              </a:lnSpc>
              <a:spcAft>
                <a:spcPts val="1200"/>
              </a:spcAft>
              <a:buNone/>
            </a:pPr>
            <a:r>
              <a:rPr lang="en-US" sz="2400">
                <a:solidFill>
                  <a:srgbClr val="000000"/>
                </a:solidFill>
                <a:latin typeface="Arial" panose="020B0604020202020204" pitchFamily="34" charset="0"/>
                <a:ea typeface="Arial Black" pitchFamily="34" charset="-122"/>
                <a:cs typeface="Arial" panose="020B0604020202020204" pitchFamily="34" charset="0"/>
              </a:rPr>
              <a:t>However, the cable requirements can be substantial in large installations, making radial circuits less economical than loop configurations for extensive coverage areas. </a:t>
            </a:r>
          </a:p>
          <a:p>
            <a:pPr marL="0" indent="0" algn="l">
              <a:lnSpc>
                <a:spcPct val="110000"/>
              </a:lnSpc>
              <a:spcAft>
                <a:spcPts val="1200"/>
              </a:spcAft>
              <a:buNone/>
            </a:pPr>
            <a:r>
              <a:rPr lang="en-US" sz="2400">
                <a:solidFill>
                  <a:srgbClr val="000000"/>
                </a:solidFill>
                <a:latin typeface="Arial" panose="020B0604020202020204" pitchFamily="34" charset="0"/>
                <a:ea typeface="Arial Black" pitchFamily="34" charset="-122"/>
                <a:cs typeface="Arial" panose="020B0604020202020204" pitchFamily="34" charset="0"/>
              </a:rPr>
              <a:t>Modern hybrid approaches often combine radial principles with addressable technology to leverage the advantages of both.</a:t>
            </a:r>
            <a:endParaRPr lang="en-US" sz="2400"/>
          </a:p>
        </p:txBody>
      </p:sp>
    </p:spTree>
    <p:extLst>
      <p:ext uri="{BB962C8B-B14F-4D97-AF65-F5344CB8AC3E}">
        <p14:creationId xmlns:p14="http://schemas.microsoft.com/office/powerpoint/2010/main" val="19708350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FFB772F-E825-9D87-9E8B-D04BC8A5280C}"/>
              </a:ext>
            </a:extLst>
          </p:cNvPr>
          <p:cNvSpPr>
            <a:spLocks noGrp="1"/>
          </p:cNvSpPr>
          <p:nvPr>
            <p:ph type="title"/>
          </p:nvPr>
        </p:nvSpPr>
        <p:spPr>
          <a:xfrm>
            <a:off x="301224" y="1139174"/>
            <a:ext cx="13899846" cy="646331"/>
          </a:xfrm>
        </p:spPr>
        <p:txBody>
          <a:bodyPr/>
          <a:lstStyle/>
          <a:p>
            <a:r>
              <a:rPr lang="en-GB" sz="3600"/>
              <a:t>Introduction</a:t>
            </a:r>
          </a:p>
        </p:txBody>
      </p:sp>
      <p:sp>
        <p:nvSpPr>
          <p:cNvPr id="4" name="Content Placeholder 3">
            <a:extLst>
              <a:ext uri="{FF2B5EF4-FFF2-40B4-BE49-F238E27FC236}">
                <a16:creationId xmlns:a16="http://schemas.microsoft.com/office/drawing/2014/main" id="{183CA12B-98D8-441B-A2DE-6FF2B2597824}"/>
              </a:ext>
            </a:extLst>
          </p:cNvPr>
          <p:cNvSpPr>
            <a:spLocks noGrp="1"/>
          </p:cNvSpPr>
          <p:nvPr>
            <p:ph sz="quarter" idx="10"/>
          </p:nvPr>
        </p:nvSpPr>
        <p:spPr>
          <a:xfrm>
            <a:off x="429330" y="1945615"/>
            <a:ext cx="13428184" cy="4980682"/>
          </a:xfrm>
        </p:spPr>
        <p:txBody>
          <a:bodyPr/>
          <a:lstStyle/>
          <a:p>
            <a:r>
              <a:rPr lang="en-GB" sz="2400" b="0" i="0" dirty="0">
                <a:solidFill>
                  <a:srgbClr val="111111"/>
                </a:solidFill>
                <a:effectLst/>
                <a:latin typeface="Arial" panose="020B0604020202020204" pitchFamily="34" charset="0"/>
                <a:cs typeface="Arial" panose="020B0604020202020204" pitchFamily="34" charset="0"/>
              </a:rPr>
              <a:t>In this session, we'll explore the various types of circuits used in protection systems, their properties, applications, advantages, and limitations. </a:t>
            </a:r>
          </a:p>
          <a:p>
            <a:r>
              <a:rPr lang="en-GB" sz="2400" b="0" i="0" dirty="0">
                <a:solidFill>
                  <a:srgbClr val="111111"/>
                </a:solidFill>
                <a:effectLst/>
                <a:latin typeface="Arial" panose="020B0604020202020204" pitchFamily="34" charset="0"/>
                <a:cs typeface="Arial" panose="020B0604020202020204" pitchFamily="34" charset="0"/>
              </a:rPr>
              <a:t>We'll examine everything from traditional open and closed loops to modern addressable systems and wireless technologies. </a:t>
            </a:r>
          </a:p>
          <a:p>
            <a:r>
              <a:rPr lang="en-GB" sz="2400" b="0" i="0" dirty="0">
                <a:solidFill>
                  <a:srgbClr val="111111"/>
                </a:solidFill>
                <a:effectLst/>
                <a:latin typeface="Arial" panose="020B0604020202020204" pitchFamily="34" charset="0"/>
                <a:cs typeface="Arial" panose="020B0604020202020204" pitchFamily="34" charset="0"/>
              </a:rPr>
              <a:t>By the end, you'll have a thorough understanding of how these circuits function, their ideal applications, and the technical considerations necessary for optimal implementation in protection engineering systems.</a:t>
            </a:r>
          </a:p>
          <a:p>
            <a:endParaRPr lang="en-GB" b="0" i="0" dirty="0">
              <a:solidFill>
                <a:srgbClr val="111111"/>
              </a:solidFill>
              <a:effectLst/>
              <a:latin typeface="Arial" panose="020B0604020202020204" pitchFamily="34" charset="0"/>
              <a:cs typeface="Arial" panose="020B0604020202020204" pitchFamily="34" charset="0"/>
            </a:endParaRPr>
          </a:p>
          <a:p>
            <a:endParaRPr lang="en-GB" dirty="0"/>
          </a:p>
        </p:txBody>
      </p:sp>
    </p:spTree>
    <p:extLst>
      <p:ext uri="{BB962C8B-B14F-4D97-AF65-F5344CB8AC3E}">
        <p14:creationId xmlns:p14="http://schemas.microsoft.com/office/powerpoint/2010/main" val="280848070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name="Slide 10">
    <p:spTree>
      <p:nvGrpSpPr>
        <p:cNvPr id="1" name=""/>
        <p:cNvGrpSpPr/>
        <p:nvPr/>
      </p:nvGrpSpPr>
      <p:grpSpPr>
        <a:xfrm>
          <a:off x="0" y="0"/>
          <a:ext cx="0" cy="0"/>
          <a:chOff x="0" y="0"/>
          <a:chExt cx="0" cy="0"/>
        </a:xfrm>
      </p:grpSpPr>
      <p:sp>
        <p:nvSpPr>
          <p:cNvPr id="2" name="Text 0"/>
          <p:cNvSpPr>
            <a:spLocks/>
          </p:cNvSpPr>
          <p:nvPr/>
        </p:nvSpPr>
        <p:spPr>
          <a:xfrm>
            <a:off x="365277" y="1027640"/>
            <a:ext cx="13899846" cy="646331"/>
          </a:xfrm>
          <a:prstGeom prst="rect">
            <a:avLst/>
          </a:prstGeom>
          <a:noFill/>
          <a:ln/>
        </p:spPr>
        <p:txBody>
          <a:bodyPr wrap="none" lIns="0" tIns="0" rIns="0" bIns="0" rtlCol="0" anchor="t"/>
          <a:lstStyle/>
          <a:p>
            <a:pPr marL="0" indent="0" algn="l">
              <a:lnSpc>
                <a:spcPts val="5300"/>
              </a:lnSpc>
              <a:buNone/>
            </a:pPr>
            <a:r>
              <a:rPr lang="en-US" sz="3600" b="1" dirty="0">
                <a:solidFill>
                  <a:srgbClr val="FC4421"/>
                </a:solidFill>
                <a:latin typeface="+mj-lt"/>
                <a:ea typeface="Arial Black Bold" pitchFamily="34" charset="-122"/>
                <a:cs typeface="Arial Black Bold" pitchFamily="34" charset="-120"/>
              </a:rPr>
              <a:t>Audio/visual circuits</a:t>
            </a:r>
            <a:endParaRPr lang="en-US" sz="3600" dirty="0">
              <a:latin typeface="+mj-lt"/>
            </a:endParaRPr>
          </a:p>
        </p:txBody>
      </p:sp>
      <p:sp>
        <p:nvSpPr>
          <p:cNvPr id="3" name="Shape 1"/>
          <p:cNvSpPr/>
          <p:nvPr/>
        </p:nvSpPr>
        <p:spPr>
          <a:xfrm>
            <a:off x="365277" y="1632718"/>
            <a:ext cx="487680" cy="487680"/>
          </a:xfrm>
          <a:prstGeom prst="roundRect">
            <a:avLst>
              <a:gd name="adj" fmla="val 18671"/>
            </a:avLst>
          </a:prstGeom>
          <a:solidFill>
            <a:srgbClr val="E5E5E6"/>
          </a:solidFill>
          <a:ln w="7620">
            <a:solidFill>
              <a:srgbClr val="CBCBCC"/>
            </a:solidFill>
            <a:prstDash val="solid"/>
          </a:ln>
        </p:spPr>
        <p:txBody>
          <a:bodyPr/>
          <a:lstStyle/>
          <a:p>
            <a:endParaRPr lang="en-GB"/>
          </a:p>
        </p:txBody>
      </p:sp>
      <p:pic>
        <p:nvPicPr>
          <p:cNvPr id="4" name="Image 0" descr="preencoded.png"/>
          <p:cNvPicPr>
            <a:picLocks noChangeAspect="1"/>
          </p:cNvPicPr>
          <p:nvPr/>
        </p:nvPicPr>
        <p:blipFill>
          <a:blip r:embed="rId3"/>
          <a:stretch>
            <a:fillRect/>
          </a:stretch>
        </p:blipFill>
        <p:spPr>
          <a:xfrm>
            <a:off x="456929" y="1680785"/>
            <a:ext cx="325160" cy="406479"/>
          </a:xfrm>
          <a:prstGeom prst="rect">
            <a:avLst/>
          </a:prstGeom>
        </p:spPr>
      </p:pic>
      <p:sp>
        <p:nvSpPr>
          <p:cNvPr id="5" name="Text 2"/>
          <p:cNvSpPr/>
          <p:nvPr/>
        </p:nvSpPr>
        <p:spPr>
          <a:xfrm>
            <a:off x="998783" y="1694299"/>
            <a:ext cx="3401139" cy="338733"/>
          </a:xfrm>
          <a:prstGeom prst="rect">
            <a:avLst/>
          </a:prstGeom>
          <a:noFill/>
          <a:ln/>
        </p:spPr>
        <p:txBody>
          <a:bodyPr wrap="none" lIns="0" tIns="0" rIns="0" bIns="0" rtlCol="0" anchor="t"/>
          <a:lstStyle/>
          <a:p>
            <a:pPr marL="0" indent="0" algn="l">
              <a:lnSpc>
                <a:spcPts val="2650"/>
              </a:lnSpc>
              <a:buNone/>
            </a:pPr>
            <a:r>
              <a:rPr lang="en-US" sz="2400" b="1">
                <a:solidFill>
                  <a:srgbClr val="000000"/>
                </a:solidFill>
                <a:ea typeface="Arial Black Bold" pitchFamily="34" charset="-122"/>
                <a:cs typeface="Arial Black Bold" pitchFamily="34" charset="-120"/>
              </a:rPr>
              <a:t>Notification circuit design</a:t>
            </a:r>
            <a:endParaRPr lang="en-US" sz="2400"/>
          </a:p>
        </p:txBody>
      </p:sp>
      <p:sp>
        <p:nvSpPr>
          <p:cNvPr id="6" name="Text 3"/>
          <p:cNvSpPr/>
          <p:nvPr/>
        </p:nvSpPr>
        <p:spPr>
          <a:xfrm>
            <a:off x="998783" y="2132706"/>
            <a:ext cx="6090994" cy="1734145"/>
          </a:xfrm>
          <a:prstGeom prst="rect">
            <a:avLst/>
          </a:prstGeom>
          <a:noFill/>
          <a:ln/>
        </p:spPr>
        <p:txBody>
          <a:bodyPr wrap="square" lIns="0" tIns="0" rIns="0" bIns="0" rtlCol="0" anchor="t"/>
          <a:lstStyle/>
          <a:p>
            <a:pPr marL="0" indent="0" algn="l">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Audio/visual circuits distribute power and signals to alarm notification appliances such as sounders, strobes, and voice evacuation speakers. They must deliver sufficient current to operate all connected devices simultaneously during alarm conditions.</a:t>
            </a:r>
            <a:endParaRPr lang="en-US" sz="2400" dirty="0"/>
          </a:p>
        </p:txBody>
      </p:sp>
      <p:sp>
        <p:nvSpPr>
          <p:cNvPr id="7" name="Shape 4"/>
          <p:cNvSpPr/>
          <p:nvPr/>
        </p:nvSpPr>
        <p:spPr>
          <a:xfrm>
            <a:off x="7540624" y="1711289"/>
            <a:ext cx="487680" cy="487680"/>
          </a:xfrm>
          <a:prstGeom prst="roundRect">
            <a:avLst>
              <a:gd name="adj" fmla="val 18671"/>
            </a:avLst>
          </a:prstGeom>
          <a:solidFill>
            <a:srgbClr val="E5E5E6"/>
          </a:solidFill>
          <a:ln w="7620">
            <a:solidFill>
              <a:srgbClr val="CBCBCC"/>
            </a:solidFill>
            <a:prstDash val="solid"/>
          </a:ln>
        </p:spPr>
        <p:txBody>
          <a:bodyPr/>
          <a:lstStyle/>
          <a:p>
            <a:endParaRPr lang="en-GB"/>
          </a:p>
        </p:txBody>
      </p:sp>
      <p:pic>
        <p:nvPicPr>
          <p:cNvPr id="8" name="Image 1" descr="preencoded.png"/>
          <p:cNvPicPr>
            <a:picLocks noChangeAspect="1"/>
          </p:cNvPicPr>
          <p:nvPr/>
        </p:nvPicPr>
        <p:blipFill>
          <a:blip r:embed="rId4"/>
          <a:stretch>
            <a:fillRect/>
          </a:stretch>
        </p:blipFill>
        <p:spPr>
          <a:xfrm>
            <a:off x="7628664" y="1747999"/>
            <a:ext cx="325160" cy="406479"/>
          </a:xfrm>
          <a:prstGeom prst="rect">
            <a:avLst/>
          </a:prstGeom>
        </p:spPr>
      </p:pic>
      <p:sp>
        <p:nvSpPr>
          <p:cNvPr id="9" name="Text 5"/>
          <p:cNvSpPr/>
          <p:nvPr/>
        </p:nvSpPr>
        <p:spPr>
          <a:xfrm>
            <a:off x="8203377" y="1680326"/>
            <a:ext cx="2709863" cy="338733"/>
          </a:xfrm>
          <a:prstGeom prst="rect">
            <a:avLst/>
          </a:prstGeom>
          <a:noFill/>
          <a:ln/>
        </p:spPr>
        <p:txBody>
          <a:bodyPr wrap="none" lIns="0" tIns="0" rIns="0" bIns="0" rtlCol="0" anchor="t"/>
          <a:lstStyle/>
          <a:p>
            <a:pPr marL="0" indent="0" algn="l">
              <a:lnSpc>
                <a:spcPts val="2650"/>
              </a:lnSpc>
              <a:buNone/>
            </a:pPr>
            <a:r>
              <a:rPr lang="en-US" sz="2400" b="1">
                <a:solidFill>
                  <a:srgbClr val="000000"/>
                </a:solidFill>
                <a:ea typeface="Arial Black Bold" pitchFamily="34" charset="-122"/>
                <a:cs typeface="Arial Black Bold" pitchFamily="34" charset="-120"/>
              </a:rPr>
              <a:t>Load calculations</a:t>
            </a:r>
            <a:endParaRPr lang="en-US" sz="2400"/>
          </a:p>
        </p:txBody>
      </p:sp>
      <p:sp>
        <p:nvSpPr>
          <p:cNvPr id="10" name="Text 6"/>
          <p:cNvSpPr/>
          <p:nvPr/>
        </p:nvSpPr>
        <p:spPr>
          <a:xfrm>
            <a:off x="8203377" y="2117801"/>
            <a:ext cx="5716667" cy="1387316"/>
          </a:xfrm>
          <a:prstGeom prst="rect">
            <a:avLst/>
          </a:prstGeom>
          <a:noFill/>
          <a:ln/>
        </p:spPr>
        <p:txBody>
          <a:bodyPr wrap="square" lIns="0" tIns="0" rIns="0" bIns="0" rtlCol="0" anchor="t"/>
          <a:lstStyle/>
          <a:p>
            <a:pPr marL="0" indent="0" algn="l">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Precise load calculations are essential, accounting for the inrush current of </a:t>
            </a:r>
            <a:r>
              <a:rPr lang="en-US" sz="2400" dirty="0" err="1">
                <a:solidFill>
                  <a:srgbClr val="000000"/>
                </a:solidFill>
                <a:latin typeface="Arial" panose="020B0604020202020204" pitchFamily="34" charset="0"/>
                <a:ea typeface="Arial Black" pitchFamily="34" charset="-122"/>
                <a:cs typeface="Arial" panose="020B0604020202020204" pitchFamily="34" charset="0"/>
              </a:rPr>
              <a:t>signalling</a:t>
            </a:r>
            <a:r>
              <a:rPr lang="en-US" sz="2400" dirty="0">
                <a:solidFill>
                  <a:srgbClr val="000000"/>
                </a:solidFill>
                <a:latin typeface="Arial" panose="020B0604020202020204" pitchFamily="34" charset="0"/>
                <a:ea typeface="Arial Black" pitchFamily="34" charset="-122"/>
                <a:cs typeface="Arial" panose="020B0604020202020204" pitchFamily="34" charset="0"/>
              </a:rPr>
              <a:t> devices and ensuring circuit capacity matches the maximum potential demand with appropriate safety margin.</a:t>
            </a:r>
            <a:endParaRPr lang="en-US" sz="2400" dirty="0"/>
          </a:p>
        </p:txBody>
      </p:sp>
      <p:sp>
        <p:nvSpPr>
          <p:cNvPr id="11" name="Shape 7"/>
          <p:cNvSpPr/>
          <p:nvPr/>
        </p:nvSpPr>
        <p:spPr>
          <a:xfrm>
            <a:off x="365277" y="4764456"/>
            <a:ext cx="487680" cy="487680"/>
          </a:xfrm>
          <a:prstGeom prst="roundRect">
            <a:avLst>
              <a:gd name="adj" fmla="val 18671"/>
            </a:avLst>
          </a:prstGeom>
          <a:solidFill>
            <a:srgbClr val="E5E5E6"/>
          </a:solidFill>
          <a:ln w="7620">
            <a:solidFill>
              <a:srgbClr val="CBCBCC"/>
            </a:solidFill>
            <a:prstDash val="solid"/>
          </a:ln>
        </p:spPr>
        <p:txBody>
          <a:bodyPr/>
          <a:lstStyle/>
          <a:p>
            <a:endParaRPr lang="en-GB"/>
          </a:p>
        </p:txBody>
      </p:sp>
      <p:pic>
        <p:nvPicPr>
          <p:cNvPr id="12" name="Image 2" descr="preencoded.png"/>
          <p:cNvPicPr>
            <a:picLocks noChangeAspect="1"/>
          </p:cNvPicPr>
          <p:nvPr/>
        </p:nvPicPr>
        <p:blipFill>
          <a:blip r:embed="rId5"/>
          <a:stretch>
            <a:fillRect/>
          </a:stretch>
        </p:blipFill>
        <p:spPr>
          <a:xfrm>
            <a:off x="446537" y="4824183"/>
            <a:ext cx="325160" cy="406479"/>
          </a:xfrm>
          <a:prstGeom prst="rect">
            <a:avLst/>
          </a:prstGeom>
        </p:spPr>
      </p:pic>
      <p:sp>
        <p:nvSpPr>
          <p:cNvPr id="13" name="Text 8"/>
          <p:cNvSpPr/>
          <p:nvPr/>
        </p:nvSpPr>
        <p:spPr>
          <a:xfrm>
            <a:off x="1023670" y="4835647"/>
            <a:ext cx="4003715" cy="338733"/>
          </a:xfrm>
          <a:prstGeom prst="rect">
            <a:avLst/>
          </a:prstGeom>
          <a:noFill/>
          <a:ln/>
        </p:spPr>
        <p:txBody>
          <a:bodyPr wrap="none" lIns="0" tIns="0" rIns="0" bIns="0" rtlCol="0" anchor="t"/>
          <a:lstStyle/>
          <a:p>
            <a:pPr marL="0" indent="0" algn="l">
              <a:lnSpc>
                <a:spcPts val="2650"/>
              </a:lnSpc>
              <a:buNone/>
            </a:pPr>
            <a:r>
              <a:rPr lang="en-GB" sz="2400" b="1" dirty="0">
                <a:solidFill>
                  <a:srgbClr val="000000"/>
                </a:solidFill>
                <a:ea typeface="Arial Black Bold"/>
                <a:cs typeface="Arial Black Bold" pitchFamily="34" charset="-120"/>
              </a:rPr>
              <a:t>Synchronisation</a:t>
            </a:r>
            <a:r>
              <a:rPr lang="en-US" sz="2400" b="1" dirty="0">
                <a:solidFill>
                  <a:srgbClr val="000000"/>
                </a:solidFill>
                <a:ea typeface="Arial Black Bold"/>
                <a:cs typeface="Arial Black Bold" pitchFamily="34" charset="-120"/>
              </a:rPr>
              <a:t> requirements</a:t>
            </a:r>
            <a:endParaRPr lang="en-US" sz="2400" dirty="0">
              <a:ea typeface="Arial Black Bold"/>
            </a:endParaRPr>
          </a:p>
        </p:txBody>
      </p:sp>
      <p:sp>
        <p:nvSpPr>
          <p:cNvPr id="14" name="Text 9"/>
          <p:cNvSpPr/>
          <p:nvPr/>
        </p:nvSpPr>
        <p:spPr>
          <a:xfrm>
            <a:off x="1023670" y="5252136"/>
            <a:ext cx="5716667" cy="1387316"/>
          </a:xfrm>
          <a:prstGeom prst="rect">
            <a:avLst/>
          </a:prstGeom>
          <a:noFill/>
          <a:ln/>
        </p:spPr>
        <p:txBody>
          <a:bodyPr wrap="square" lIns="0" tIns="0" rIns="0" bIns="0" rtlCol="0" anchor="t"/>
          <a:lstStyle/>
          <a:p>
            <a:pPr marL="0" indent="0" algn="l">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Modern circuits incorporate sync modules or protocols to ensure all strobes flash in unison across multiple circuits.</a:t>
            </a:r>
            <a:endParaRPr lang="en-US" sz="2400" dirty="0"/>
          </a:p>
        </p:txBody>
      </p:sp>
      <p:sp>
        <p:nvSpPr>
          <p:cNvPr id="15" name="Shape 10"/>
          <p:cNvSpPr/>
          <p:nvPr/>
        </p:nvSpPr>
        <p:spPr>
          <a:xfrm>
            <a:off x="7514746" y="4764456"/>
            <a:ext cx="487680" cy="487680"/>
          </a:xfrm>
          <a:prstGeom prst="roundRect">
            <a:avLst>
              <a:gd name="adj" fmla="val 18671"/>
            </a:avLst>
          </a:prstGeom>
          <a:solidFill>
            <a:srgbClr val="E5E5E6"/>
          </a:solidFill>
          <a:ln w="7620">
            <a:solidFill>
              <a:srgbClr val="CBCBCC"/>
            </a:solidFill>
            <a:prstDash val="solid"/>
          </a:ln>
        </p:spPr>
        <p:txBody>
          <a:bodyPr/>
          <a:lstStyle/>
          <a:p>
            <a:endParaRPr lang="en-GB"/>
          </a:p>
        </p:txBody>
      </p:sp>
      <p:pic>
        <p:nvPicPr>
          <p:cNvPr id="16" name="Image 3" descr="preencoded.png"/>
          <p:cNvPicPr>
            <a:picLocks noChangeAspect="1"/>
          </p:cNvPicPr>
          <p:nvPr/>
        </p:nvPicPr>
        <p:blipFill>
          <a:blip r:embed="rId6"/>
          <a:stretch>
            <a:fillRect/>
          </a:stretch>
        </p:blipFill>
        <p:spPr>
          <a:xfrm>
            <a:off x="7596006" y="4801774"/>
            <a:ext cx="325160" cy="406479"/>
          </a:xfrm>
          <a:prstGeom prst="rect">
            <a:avLst/>
          </a:prstGeom>
        </p:spPr>
      </p:pic>
      <p:sp>
        <p:nvSpPr>
          <p:cNvPr id="17" name="Text 11"/>
          <p:cNvSpPr/>
          <p:nvPr/>
        </p:nvSpPr>
        <p:spPr>
          <a:xfrm>
            <a:off x="8203377" y="4835647"/>
            <a:ext cx="3913465" cy="338733"/>
          </a:xfrm>
          <a:prstGeom prst="rect">
            <a:avLst/>
          </a:prstGeom>
          <a:noFill/>
          <a:ln/>
        </p:spPr>
        <p:txBody>
          <a:bodyPr wrap="none" lIns="0" tIns="0" rIns="0" bIns="0" rtlCol="0" anchor="t"/>
          <a:lstStyle/>
          <a:p>
            <a:pPr marL="0" indent="0" algn="l">
              <a:lnSpc>
                <a:spcPts val="2650"/>
              </a:lnSpc>
              <a:buNone/>
            </a:pPr>
            <a:r>
              <a:rPr lang="en-US" sz="2400" b="1">
                <a:solidFill>
                  <a:srgbClr val="000000"/>
                </a:solidFill>
                <a:ea typeface="Arial Black Bold" pitchFamily="34" charset="-122"/>
                <a:cs typeface="Arial Black Bold" pitchFamily="34" charset="-120"/>
              </a:rPr>
              <a:t>Power backup considerations</a:t>
            </a:r>
            <a:endParaRPr lang="en-US" sz="2400"/>
          </a:p>
        </p:txBody>
      </p:sp>
      <p:sp>
        <p:nvSpPr>
          <p:cNvPr id="18" name="Text 12"/>
          <p:cNvSpPr/>
          <p:nvPr/>
        </p:nvSpPr>
        <p:spPr>
          <a:xfrm>
            <a:off x="8219120" y="5174380"/>
            <a:ext cx="5716667" cy="1387316"/>
          </a:xfrm>
          <a:prstGeom prst="rect">
            <a:avLst/>
          </a:prstGeom>
          <a:noFill/>
          <a:ln/>
        </p:spPr>
        <p:txBody>
          <a:bodyPr wrap="square" lIns="0" tIns="0" rIns="0" bIns="0" rtlCol="0" anchor="t"/>
          <a:lstStyle/>
          <a:p>
            <a:pPr marL="0" indent="0" algn="l">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Audio/visual circuits represent significant power loads during activation. Standby power systems must be sized to support full notification operation for the required duration (typically 30-minutes to 2-hours).</a:t>
            </a:r>
            <a:endParaRPr lang="en-US" sz="24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643C52-57F2-7DE9-F59E-084F5DCBC4EF}"/>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B3471652-151F-938F-86E8-52856C263775}"/>
              </a:ext>
            </a:extLst>
          </p:cNvPr>
          <p:cNvSpPr>
            <a:spLocks/>
          </p:cNvSpPr>
          <p:nvPr/>
        </p:nvSpPr>
        <p:spPr>
          <a:xfrm>
            <a:off x="301224" y="1169154"/>
            <a:ext cx="13899846" cy="646331"/>
          </a:xfrm>
          <a:prstGeom prst="rect">
            <a:avLst/>
          </a:prstGeom>
          <a:noFill/>
          <a:ln/>
        </p:spPr>
        <p:txBody>
          <a:bodyPr wrap="none" lIns="0" tIns="0" rIns="0" bIns="0" rtlCol="0" anchor="t"/>
          <a:lstStyle/>
          <a:p>
            <a:pPr marL="0" indent="0" algn="l">
              <a:lnSpc>
                <a:spcPts val="5300"/>
              </a:lnSpc>
              <a:buNone/>
            </a:pPr>
            <a:r>
              <a:rPr lang="en-US" sz="3600" b="1" dirty="0">
                <a:solidFill>
                  <a:srgbClr val="FC4421"/>
                </a:solidFill>
                <a:latin typeface="+mj-lt"/>
                <a:ea typeface="Arial Black Bold" pitchFamily="34" charset="-122"/>
                <a:cs typeface="Arial Black Bold" pitchFamily="34" charset="-120"/>
              </a:rPr>
              <a:t>Audio/visual circuits</a:t>
            </a:r>
            <a:endParaRPr lang="en-US" sz="3600" dirty="0">
              <a:latin typeface="+mj-lt"/>
            </a:endParaRPr>
          </a:p>
        </p:txBody>
      </p:sp>
      <p:sp>
        <p:nvSpPr>
          <p:cNvPr id="19" name="Text 13">
            <a:extLst>
              <a:ext uri="{FF2B5EF4-FFF2-40B4-BE49-F238E27FC236}">
                <a16:creationId xmlns:a16="http://schemas.microsoft.com/office/drawing/2014/main" id="{4100441C-DB5F-95B9-5178-5D7D6F1D1E16}"/>
              </a:ext>
            </a:extLst>
          </p:cNvPr>
          <p:cNvSpPr>
            <a:spLocks/>
          </p:cNvSpPr>
          <p:nvPr/>
        </p:nvSpPr>
        <p:spPr>
          <a:xfrm>
            <a:off x="301224" y="1935591"/>
            <a:ext cx="13305919" cy="1056991"/>
          </a:xfrm>
          <a:prstGeom prst="rect">
            <a:avLst/>
          </a:prstGeom>
          <a:noFill/>
          <a:ln/>
        </p:spPr>
        <p:txBody>
          <a:bodyPr wrap="square" lIns="0" tIns="0" rIns="0" bIns="0" rtlCol="0" anchor="t"/>
          <a:lstStyle/>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Audio/visual circuits are subjected to strict regulatory requirements regarding audibility, visibility, and operational reliability. </a:t>
            </a:r>
          </a:p>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Make sure these circuits can function properly under adverse conditions, including partial power failure and during building evacuation scenarios.</a:t>
            </a:r>
            <a:endParaRPr lang="en-US" sz="2400" dirty="0"/>
          </a:p>
        </p:txBody>
      </p:sp>
    </p:spTree>
    <p:extLst>
      <p:ext uri="{BB962C8B-B14F-4D97-AF65-F5344CB8AC3E}">
        <p14:creationId xmlns:p14="http://schemas.microsoft.com/office/powerpoint/2010/main" val="370712691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name="Slide 11">
    <p:spTree>
      <p:nvGrpSpPr>
        <p:cNvPr id="1" name=""/>
        <p:cNvGrpSpPr/>
        <p:nvPr/>
      </p:nvGrpSpPr>
      <p:grpSpPr>
        <a:xfrm>
          <a:off x="0" y="0"/>
          <a:ext cx="0" cy="0"/>
          <a:chOff x="0" y="0"/>
          <a:chExt cx="0" cy="0"/>
        </a:xfrm>
      </p:grpSpPr>
      <p:sp>
        <p:nvSpPr>
          <p:cNvPr id="2" name="Text 0"/>
          <p:cNvSpPr>
            <a:spLocks/>
          </p:cNvSpPr>
          <p:nvPr/>
        </p:nvSpPr>
        <p:spPr>
          <a:xfrm>
            <a:off x="301224" y="1139174"/>
            <a:ext cx="13899846" cy="646331"/>
          </a:xfrm>
          <a:prstGeom prst="rect">
            <a:avLst/>
          </a:prstGeom>
          <a:noFill/>
          <a:ln/>
        </p:spPr>
        <p:txBody>
          <a:bodyPr wrap="none" lIns="0" tIns="0" rIns="0" bIns="0" rtlCol="0" anchor="t"/>
          <a:lstStyle/>
          <a:p>
            <a:pPr marL="0" indent="0" algn="l">
              <a:lnSpc>
                <a:spcPts val="5100"/>
              </a:lnSpc>
              <a:buNone/>
            </a:pPr>
            <a:r>
              <a:rPr lang="en-US" sz="3600" b="1">
                <a:solidFill>
                  <a:srgbClr val="FC4421"/>
                </a:solidFill>
                <a:latin typeface="+mj-lt"/>
                <a:ea typeface="Arial Black Bold" pitchFamily="34" charset="-122"/>
                <a:cs typeface="Arial Black Bold" pitchFamily="34" charset="-120"/>
              </a:rPr>
              <a:t>Communication data buses: RS-485</a:t>
            </a:r>
            <a:endParaRPr lang="en-US" sz="3600">
              <a:latin typeface="+mj-lt"/>
            </a:endParaRPr>
          </a:p>
        </p:txBody>
      </p:sp>
      <p:sp>
        <p:nvSpPr>
          <p:cNvPr id="3" name="Shape 1"/>
          <p:cNvSpPr/>
          <p:nvPr/>
        </p:nvSpPr>
        <p:spPr>
          <a:xfrm>
            <a:off x="731520" y="1798796"/>
            <a:ext cx="4249817" cy="5291630"/>
          </a:xfrm>
          <a:prstGeom prst="roundRect">
            <a:avLst>
              <a:gd name="adj" fmla="val 2466"/>
            </a:avLst>
          </a:prstGeom>
          <a:solidFill>
            <a:srgbClr val="E5E5E6"/>
          </a:solidFill>
          <a:ln w="7620">
            <a:solidFill>
              <a:srgbClr val="CBCBCC"/>
            </a:solidFill>
            <a:prstDash val="solid"/>
          </a:ln>
        </p:spPr>
        <p:txBody>
          <a:bodyPr/>
          <a:lstStyle/>
          <a:p>
            <a:endParaRPr lang="en-GB"/>
          </a:p>
        </p:txBody>
      </p:sp>
      <p:sp>
        <p:nvSpPr>
          <p:cNvPr id="4" name="Text 2"/>
          <p:cNvSpPr/>
          <p:nvPr/>
        </p:nvSpPr>
        <p:spPr>
          <a:xfrm>
            <a:off x="948095" y="2015371"/>
            <a:ext cx="3029307" cy="326588"/>
          </a:xfrm>
          <a:prstGeom prst="rect">
            <a:avLst/>
          </a:prstGeom>
          <a:noFill/>
          <a:ln/>
        </p:spPr>
        <p:txBody>
          <a:bodyPr wrap="none" lIns="0" tIns="0" rIns="0" bIns="0" rtlCol="0" anchor="t"/>
          <a:lstStyle/>
          <a:p>
            <a:pPr marL="0" indent="0" algn="l">
              <a:lnSpc>
                <a:spcPts val="2550"/>
              </a:lnSpc>
              <a:buNone/>
            </a:pPr>
            <a:r>
              <a:rPr lang="en-US" sz="2400" b="1">
                <a:solidFill>
                  <a:srgbClr val="000000"/>
                </a:solidFill>
                <a:ea typeface="Arial Black Bold" pitchFamily="34" charset="-122"/>
                <a:cs typeface="Arial Black Bold" pitchFamily="34" charset="-120"/>
              </a:rPr>
              <a:t>Technical specifications</a:t>
            </a:r>
            <a:endParaRPr lang="en-US" sz="2400"/>
          </a:p>
        </p:txBody>
      </p:sp>
      <p:sp>
        <p:nvSpPr>
          <p:cNvPr id="5" name="Text 3"/>
          <p:cNvSpPr/>
          <p:nvPr/>
        </p:nvSpPr>
        <p:spPr>
          <a:xfrm>
            <a:off x="948095" y="2467332"/>
            <a:ext cx="3816668" cy="334447"/>
          </a:xfrm>
          <a:prstGeom prst="rect">
            <a:avLst/>
          </a:prstGeom>
          <a:noFill/>
          <a:ln/>
        </p:spPr>
        <p:txBody>
          <a:bodyPr wrap="square" lIns="0" tIns="0" rIns="0" bIns="0" rtlCol="0" anchor="t"/>
          <a:lstStyle/>
          <a:p>
            <a:pPr marL="457200" indent="-457200" fontAlgn="base">
              <a:lnSpc>
                <a:spcPct val="110000"/>
              </a:lnSpc>
              <a:spcAft>
                <a:spcPts val="1434"/>
              </a:spcAft>
              <a:buSzPct val="100000"/>
              <a:buFont typeface="Arial" panose="020B0604020202020204" pitchFamily="34" charset="0"/>
              <a:buChar char="•"/>
            </a:pPr>
            <a:r>
              <a:rPr lang="en-US" sz="2400">
                <a:latin typeface="Arial"/>
                <a:ea typeface="ＭＳ Ｐゴシック" charset="-128"/>
                <a:cs typeface="Arial"/>
              </a:rPr>
              <a:t>Differential signalling on twisted pair</a:t>
            </a:r>
          </a:p>
        </p:txBody>
      </p:sp>
      <p:sp>
        <p:nvSpPr>
          <p:cNvPr id="6" name="Text 4"/>
          <p:cNvSpPr/>
          <p:nvPr/>
        </p:nvSpPr>
        <p:spPr>
          <a:xfrm>
            <a:off x="948094" y="3387260"/>
            <a:ext cx="3816668" cy="334447"/>
          </a:xfrm>
          <a:prstGeom prst="rect">
            <a:avLst/>
          </a:prstGeom>
          <a:noFill/>
          <a:ln/>
        </p:spPr>
        <p:txBody>
          <a:bodyPr wrap="square" lIns="0" tIns="0" rIns="0" bIns="0" rtlCol="0" anchor="t"/>
          <a:lstStyle/>
          <a:p>
            <a:pPr marL="457200" indent="-457200" fontAlgn="base">
              <a:lnSpc>
                <a:spcPct val="110000"/>
              </a:lnSpc>
              <a:spcAft>
                <a:spcPts val="1434"/>
              </a:spcAft>
              <a:buSzPct val="100000"/>
              <a:buFont typeface="Arial" panose="020B0604020202020204" pitchFamily="34" charset="0"/>
              <a:buChar char="•"/>
            </a:pPr>
            <a:r>
              <a:rPr lang="en-US" sz="2400" dirty="0">
                <a:ea typeface="ＭＳ Ｐゴシック" charset="-128"/>
                <a:cs typeface="Arial"/>
              </a:rPr>
              <a:t>Can transfer high speed data up to 10Mbps</a:t>
            </a:r>
          </a:p>
        </p:txBody>
      </p:sp>
      <p:sp>
        <p:nvSpPr>
          <p:cNvPr id="7" name="Text 5"/>
          <p:cNvSpPr/>
          <p:nvPr/>
        </p:nvSpPr>
        <p:spPr>
          <a:xfrm>
            <a:off x="948094" y="4402727"/>
            <a:ext cx="3816668" cy="668893"/>
          </a:xfrm>
          <a:prstGeom prst="rect">
            <a:avLst/>
          </a:prstGeom>
          <a:noFill/>
          <a:ln/>
        </p:spPr>
        <p:txBody>
          <a:bodyPr wrap="square" lIns="0" tIns="0" rIns="0" bIns="0" rtlCol="0" anchor="t"/>
          <a:lstStyle/>
          <a:p>
            <a:pPr marL="457200" indent="-457200" fontAlgn="base">
              <a:lnSpc>
                <a:spcPct val="110000"/>
              </a:lnSpc>
              <a:spcAft>
                <a:spcPts val="1434"/>
              </a:spcAft>
              <a:buSzPct val="100000"/>
              <a:buFont typeface="Arial" panose="020B0604020202020204" pitchFamily="34" charset="0"/>
              <a:buChar char="•"/>
            </a:pPr>
            <a:r>
              <a:rPr lang="en-US" sz="2400" dirty="0">
                <a:latin typeface="Arial"/>
                <a:ea typeface="ＭＳ Ｐゴシック" charset="-128"/>
                <a:cs typeface="Arial"/>
              </a:rPr>
              <a:t>Maximum cable length of 1200 </a:t>
            </a:r>
            <a:r>
              <a:rPr lang="en-US" sz="2400" dirty="0" err="1">
                <a:latin typeface="Arial"/>
                <a:ea typeface="ＭＳ Ｐゴシック" charset="-128"/>
                <a:cs typeface="Arial"/>
              </a:rPr>
              <a:t>metres</a:t>
            </a:r>
            <a:endParaRPr lang="en-US" sz="2400" dirty="0">
              <a:latin typeface="Arial"/>
              <a:ea typeface="ＭＳ Ｐゴシック" charset="-128"/>
              <a:cs typeface="Arial"/>
            </a:endParaRPr>
          </a:p>
        </p:txBody>
      </p:sp>
      <p:sp>
        <p:nvSpPr>
          <p:cNvPr id="8" name="Text 6"/>
          <p:cNvSpPr/>
          <p:nvPr/>
        </p:nvSpPr>
        <p:spPr>
          <a:xfrm>
            <a:off x="948095" y="5355831"/>
            <a:ext cx="3816668" cy="668893"/>
          </a:xfrm>
          <a:prstGeom prst="rect">
            <a:avLst/>
          </a:prstGeom>
          <a:noFill/>
          <a:ln/>
        </p:spPr>
        <p:txBody>
          <a:bodyPr wrap="square" lIns="0" tIns="0" rIns="0" bIns="0" rtlCol="0" anchor="t"/>
          <a:lstStyle/>
          <a:p>
            <a:pPr marL="457200" indent="-457200" fontAlgn="base">
              <a:lnSpc>
                <a:spcPct val="110000"/>
              </a:lnSpc>
              <a:spcAft>
                <a:spcPts val="1434"/>
              </a:spcAft>
              <a:buSzPct val="100000"/>
              <a:buFont typeface="Arial" panose="020B0604020202020204" pitchFamily="34" charset="0"/>
              <a:buChar char="•"/>
            </a:pPr>
            <a:r>
              <a:rPr lang="en-US" sz="2400" dirty="0">
                <a:latin typeface="Arial"/>
                <a:ea typeface="ＭＳ Ｐゴシック"/>
                <a:cs typeface="Arial"/>
              </a:rPr>
              <a:t>Can support multiple units without voltage or data loss.</a:t>
            </a:r>
          </a:p>
        </p:txBody>
      </p:sp>
      <p:sp>
        <p:nvSpPr>
          <p:cNvPr id="9" name="Shape 7"/>
          <p:cNvSpPr/>
          <p:nvPr/>
        </p:nvSpPr>
        <p:spPr>
          <a:xfrm>
            <a:off x="5190292" y="1798796"/>
            <a:ext cx="4249817" cy="5291630"/>
          </a:xfrm>
          <a:prstGeom prst="roundRect">
            <a:avLst>
              <a:gd name="adj" fmla="val 2466"/>
            </a:avLst>
          </a:prstGeom>
          <a:solidFill>
            <a:srgbClr val="E5E5E6"/>
          </a:solidFill>
          <a:ln w="7620">
            <a:solidFill>
              <a:srgbClr val="CBCBCC"/>
            </a:solidFill>
            <a:prstDash val="solid"/>
          </a:ln>
        </p:spPr>
        <p:txBody>
          <a:bodyPr/>
          <a:lstStyle/>
          <a:p>
            <a:endParaRPr lang="en-GB"/>
          </a:p>
        </p:txBody>
      </p:sp>
      <p:sp>
        <p:nvSpPr>
          <p:cNvPr id="10" name="Text 8"/>
          <p:cNvSpPr/>
          <p:nvPr/>
        </p:nvSpPr>
        <p:spPr>
          <a:xfrm>
            <a:off x="5406866" y="2015371"/>
            <a:ext cx="2612946" cy="326588"/>
          </a:xfrm>
          <a:prstGeom prst="rect">
            <a:avLst/>
          </a:prstGeom>
          <a:noFill/>
          <a:ln/>
        </p:spPr>
        <p:txBody>
          <a:bodyPr wrap="none" lIns="0" tIns="0" rIns="0" bIns="0" rtlCol="0" anchor="t"/>
          <a:lstStyle/>
          <a:p>
            <a:pPr marL="0" indent="0" algn="l">
              <a:lnSpc>
                <a:spcPts val="2550"/>
              </a:lnSpc>
              <a:buNone/>
            </a:pPr>
            <a:r>
              <a:rPr lang="en-US" sz="2400" b="1">
                <a:solidFill>
                  <a:srgbClr val="000000"/>
                </a:solidFill>
                <a:ea typeface="Arial Black Bold" pitchFamily="34" charset="-122"/>
                <a:cs typeface="Arial Black Bold" pitchFamily="34" charset="-120"/>
              </a:rPr>
              <a:t>Noise immunity</a:t>
            </a:r>
            <a:endParaRPr lang="en-US" sz="2400"/>
          </a:p>
        </p:txBody>
      </p:sp>
      <p:sp>
        <p:nvSpPr>
          <p:cNvPr id="11" name="Text 9"/>
          <p:cNvSpPr/>
          <p:nvPr/>
        </p:nvSpPr>
        <p:spPr>
          <a:xfrm>
            <a:off x="5406865" y="2467332"/>
            <a:ext cx="4033243" cy="2675573"/>
          </a:xfrm>
          <a:prstGeom prst="rect">
            <a:avLst/>
          </a:prstGeom>
          <a:noFill/>
          <a:ln/>
        </p:spPr>
        <p:txBody>
          <a:bodyPr wrap="square" lIns="0" tIns="0" rIns="0" bIns="0" rtlCol="0" anchor="t"/>
          <a:lstStyle/>
          <a:p>
            <a:pPr marL="0" indent="0" algn="l">
              <a:lnSpc>
                <a:spcPct val="110000"/>
              </a:lnSpc>
              <a:buNone/>
            </a:pPr>
            <a:r>
              <a:rPr lang="en-US" sz="2400">
                <a:solidFill>
                  <a:srgbClr val="000000"/>
                </a:solidFill>
                <a:latin typeface="Arial" panose="020B0604020202020204" pitchFamily="34" charset="0"/>
                <a:ea typeface="Arial Black" pitchFamily="34" charset="-122"/>
                <a:cs typeface="Arial" panose="020B0604020202020204" pitchFamily="34" charset="0"/>
              </a:rPr>
              <a:t>RS 485 provides exceptional noise immunity in industrial environments with electrical interference, making it ideal for protection systems in harsh conditions. This is achieved by the cable being wrapped in a shielded metal wrap.</a:t>
            </a:r>
            <a:endParaRPr lang="en-US" sz="2400"/>
          </a:p>
        </p:txBody>
      </p:sp>
      <p:sp>
        <p:nvSpPr>
          <p:cNvPr id="12" name="Shape 10"/>
          <p:cNvSpPr/>
          <p:nvPr/>
        </p:nvSpPr>
        <p:spPr>
          <a:xfrm>
            <a:off x="9649063" y="1798796"/>
            <a:ext cx="4249817" cy="5291630"/>
          </a:xfrm>
          <a:prstGeom prst="roundRect">
            <a:avLst>
              <a:gd name="adj" fmla="val 2466"/>
            </a:avLst>
          </a:prstGeom>
          <a:solidFill>
            <a:srgbClr val="E5E5E6"/>
          </a:solidFill>
          <a:ln w="7620">
            <a:solidFill>
              <a:srgbClr val="CBCBCC"/>
            </a:solidFill>
            <a:prstDash val="solid"/>
          </a:ln>
        </p:spPr>
        <p:txBody>
          <a:bodyPr/>
          <a:lstStyle/>
          <a:p>
            <a:endParaRPr lang="en-GB"/>
          </a:p>
        </p:txBody>
      </p:sp>
      <p:sp>
        <p:nvSpPr>
          <p:cNvPr id="13" name="Text 11"/>
          <p:cNvSpPr/>
          <p:nvPr/>
        </p:nvSpPr>
        <p:spPr>
          <a:xfrm>
            <a:off x="9865638" y="2015371"/>
            <a:ext cx="2612946" cy="326588"/>
          </a:xfrm>
          <a:prstGeom prst="rect">
            <a:avLst/>
          </a:prstGeom>
          <a:noFill/>
          <a:ln/>
        </p:spPr>
        <p:txBody>
          <a:bodyPr wrap="none" lIns="0" tIns="0" rIns="0" bIns="0" rtlCol="0" anchor="t"/>
          <a:lstStyle/>
          <a:p>
            <a:pPr marL="0" indent="0" algn="l">
              <a:lnSpc>
                <a:spcPts val="2550"/>
              </a:lnSpc>
              <a:buNone/>
            </a:pPr>
            <a:r>
              <a:rPr lang="en-US" sz="2400" b="1">
                <a:solidFill>
                  <a:srgbClr val="000000"/>
                </a:solidFill>
                <a:ea typeface="Arial Black Bold" pitchFamily="34" charset="-122"/>
                <a:cs typeface="Arial Black Bold" pitchFamily="34" charset="-120"/>
              </a:rPr>
              <a:t>Multipoint capability</a:t>
            </a:r>
            <a:endParaRPr lang="en-US" sz="2400"/>
          </a:p>
        </p:txBody>
      </p:sp>
      <p:sp>
        <p:nvSpPr>
          <p:cNvPr id="14" name="Text 12"/>
          <p:cNvSpPr/>
          <p:nvPr/>
        </p:nvSpPr>
        <p:spPr>
          <a:xfrm>
            <a:off x="9865638" y="2467332"/>
            <a:ext cx="4033242" cy="2341126"/>
          </a:xfrm>
          <a:prstGeom prst="rect">
            <a:avLst/>
          </a:prstGeom>
          <a:noFill/>
          <a:ln/>
        </p:spPr>
        <p:txBody>
          <a:bodyPr wrap="square" lIns="0" tIns="0" rIns="0" bIns="0" rtlCol="0" anchor="t"/>
          <a:lstStyle/>
          <a:p>
            <a:pPr marL="0" indent="0" algn="l">
              <a:lnSpc>
                <a:spcPct val="110000"/>
              </a:lnSpc>
              <a:buNone/>
            </a:pPr>
            <a:r>
              <a:rPr lang="en-US" sz="2400">
                <a:solidFill>
                  <a:srgbClr val="000000"/>
                </a:solidFill>
                <a:latin typeface="Arial" panose="020B0604020202020204" pitchFamily="34" charset="0"/>
                <a:ea typeface="Arial Black" pitchFamily="34" charset="-122"/>
                <a:cs typeface="Arial" panose="020B0604020202020204" pitchFamily="34" charset="0"/>
              </a:rPr>
              <a:t>The bus supports multiple transmitters and receivers in a multi-drop configuration. Devices can be connected anywhere along the bus rather than just at the ends, providing flexible installation options while maintaining signal integrity through proper termination resistance.</a:t>
            </a:r>
            <a:endParaRPr lang="en-US" sz="240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D67569-FE16-7DCB-F063-2F71C8D0091A}"/>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928879DD-7919-FDFE-870F-20F5EC642476}"/>
              </a:ext>
            </a:extLst>
          </p:cNvPr>
          <p:cNvSpPr>
            <a:spLocks/>
          </p:cNvSpPr>
          <p:nvPr/>
        </p:nvSpPr>
        <p:spPr>
          <a:xfrm>
            <a:off x="301224" y="1139174"/>
            <a:ext cx="13899846" cy="646331"/>
          </a:xfrm>
          <a:prstGeom prst="rect">
            <a:avLst/>
          </a:prstGeom>
          <a:noFill/>
          <a:ln/>
        </p:spPr>
        <p:txBody>
          <a:bodyPr wrap="none" lIns="0" tIns="0" rIns="0" bIns="0" rtlCol="0" anchor="t"/>
          <a:lstStyle/>
          <a:p>
            <a:pPr marL="0" indent="0" algn="l">
              <a:lnSpc>
                <a:spcPts val="5100"/>
              </a:lnSpc>
              <a:buNone/>
            </a:pPr>
            <a:r>
              <a:rPr lang="en-US" sz="3600" b="1">
                <a:solidFill>
                  <a:srgbClr val="FC4421"/>
                </a:solidFill>
                <a:latin typeface="+mj-lt"/>
                <a:ea typeface="Arial Black Bold" pitchFamily="34" charset="-122"/>
                <a:cs typeface="Arial Black Bold" pitchFamily="34" charset="-120"/>
              </a:rPr>
              <a:t>Communication data buses: RS-485</a:t>
            </a:r>
            <a:endParaRPr lang="en-US" sz="3600">
              <a:latin typeface="+mj-lt"/>
            </a:endParaRPr>
          </a:p>
        </p:txBody>
      </p:sp>
      <p:sp>
        <p:nvSpPr>
          <p:cNvPr id="15" name="Text 13">
            <a:extLst>
              <a:ext uri="{FF2B5EF4-FFF2-40B4-BE49-F238E27FC236}">
                <a16:creationId xmlns:a16="http://schemas.microsoft.com/office/drawing/2014/main" id="{51DC9670-4322-A0F4-6E27-96FCB4BD7CEF}"/>
              </a:ext>
            </a:extLst>
          </p:cNvPr>
          <p:cNvSpPr>
            <a:spLocks/>
          </p:cNvSpPr>
          <p:nvPr/>
        </p:nvSpPr>
        <p:spPr>
          <a:xfrm>
            <a:off x="301224" y="1935591"/>
            <a:ext cx="13899846" cy="1056991"/>
          </a:xfrm>
          <a:prstGeom prst="rect">
            <a:avLst/>
          </a:prstGeom>
          <a:noFill/>
          <a:ln/>
        </p:spPr>
        <p:txBody>
          <a:bodyPr wrap="square" lIns="0" tIns="0" rIns="0" bIns="0" rtlCol="0" anchor="t"/>
          <a:lstStyle/>
          <a:p>
            <a:pPr>
              <a:lnSpc>
                <a:spcPct val="110000"/>
              </a:lnSpc>
              <a:spcAft>
                <a:spcPts val="600"/>
              </a:spcAft>
            </a:pPr>
            <a:r>
              <a:rPr lang="en-US" sz="2400" dirty="0">
                <a:solidFill>
                  <a:srgbClr val="000000"/>
                </a:solidFill>
                <a:latin typeface="Arial" panose="020B0604020202020204" pitchFamily="34" charset="0"/>
                <a:ea typeface="Arial Black" pitchFamily="34" charset="-122"/>
                <a:cs typeface="Arial" panose="020B0604020202020204" pitchFamily="34" charset="0"/>
              </a:rPr>
              <a:t>RS-485 has become the de facto standard for industrial control applications</a:t>
            </a:r>
            <a:r>
              <a:rPr lang="en-GB" sz="2400" dirty="0">
                <a:solidFill>
                  <a:srgbClr val="000000"/>
                </a:solidFill>
                <a:latin typeface="Arial" panose="020B0604020202020204" pitchFamily="34" charset="0"/>
                <a:ea typeface="Arial Black" pitchFamily="34" charset="-122"/>
                <a:cs typeface="Arial" panose="020B0604020202020204" pitchFamily="34" charset="0"/>
              </a:rPr>
              <a:t>, including:</a:t>
            </a:r>
          </a:p>
          <a:p>
            <a:pPr marL="342900" indent="-342900">
              <a:lnSpc>
                <a:spcPct val="110000"/>
              </a:lnSpc>
              <a:spcAft>
                <a:spcPts val="600"/>
              </a:spcAft>
              <a:buFont typeface="Arial" panose="020B0604020202020204" pitchFamily="34" charset="0"/>
              <a:buChar char="•"/>
            </a:pPr>
            <a:r>
              <a:rPr lang="en-GB" sz="2400" dirty="0">
                <a:solidFill>
                  <a:srgbClr val="000000"/>
                </a:solidFill>
                <a:latin typeface="Arial" panose="020B0604020202020204" pitchFamily="34" charset="0"/>
                <a:ea typeface="Arial Black" pitchFamily="34" charset="-122"/>
                <a:cs typeface="Arial" panose="020B0604020202020204" pitchFamily="34" charset="0"/>
              </a:rPr>
              <a:t>fire alarm systems</a:t>
            </a:r>
          </a:p>
          <a:p>
            <a:pPr marL="342900" indent="-342900">
              <a:lnSpc>
                <a:spcPct val="110000"/>
              </a:lnSpc>
              <a:spcAft>
                <a:spcPts val="600"/>
              </a:spcAft>
              <a:buFont typeface="Arial" panose="020B0604020202020204" pitchFamily="34" charset="0"/>
              <a:buChar char="•"/>
            </a:pPr>
            <a:r>
              <a:rPr lang="en-GB" sz="2400" dirty="0">
                <a:solidFill>
                  <a:srgbClr val="000000"/>
                </a:solidFill>
                <a:latin typeface="Arial" panose="020B0604020202020204" pitchFamily="34" charset="0"/>
                <a:ea typeface="Arial Black" pitchFamily="34" charset="-122"/>
                <a:cs typeface="Arial" panose="020B0604020202020204" pitchFamily="34" charset="0"/>
              </a:rPr>
              <a:t>access control</a:t>
            </a:r>
          </a:p>
          <a:p>
            <a:pPr marL="342900" indent="-342900">
              <a:lnSpc>
                <a:spcPct val="110000"/>
              </a:lnSpc>
              <a:spcAft>
                <a:spcPts val="600"/>
              </a:spcAft>
              <a:buFont typeface="Arial" panose="020B0604020202020204" pitchFamily="34" charset="0"/>
              <a:buChar char="•"/>
            </a:pPr>
            <a:r>
              <a:rPr lang="en-GB" sz="2400" dirty="0">
                <a:solidFill>
                  <a:srgbClr val="000000"/>
                </a:solidFill>
                <a:latin typeface="Arial" panose="020B0604020202020204" pitchFamily="34" charset="0"/>
                <a:ea typeface="Arial Black" pitchFamily="34" charset="-122"/>
                <a:cs typeface="Arial" panose="020B0604020202020204" pitchFamily="34" charset="0"/>
              </a:rPr>
              <a:t>building automation</a:t>
            </a:r>
          </a:p>
          <a:p>
            <a:pPr>
              <a:lnSpc>
                <a:spcPct val="110000"/>
              </a:lnSpc>
              <a:spcAft>
                <a:spcPts val="1200"/>
              </a:spcAft>
            </a:pPr>
            <a:r>
              <a:rPr lang="en-US" sz="2400" dirty="0">
                <a:solidFill>
                  <a:srgbClr val="000000"/>
                </a:solidFill>
                <a:latin typeface="Arial" panose="020B0604020202020204" pitchFamily="34" charset="0"/>
                <a:ea typeface="Arial Black" pitchFamily="34" charset="-122"/>
                <a:cs typeface="Arial" panose="020B0604020202020204" pitchFamily="34" charset="0"/>
              </a:rPr>
              <a:t>due to its robust performance characteristics. </a:t>
            </a:r>
          </a:p>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The balanced transmission line provides outstanding common-mode noise rejection, allowing reliable communication even in environments with significant electromagnetic interference.</a:t>
            </a:r>
            <a:endParaRPr lang="en-US" sz="2400" dirty="0"/>
          </a:p>
        </p:txBody>
      </p:sp>
      <p:sp>
        <p:nvSpPr>
          <p:cNvPr id="16" name="Text 14">
            <a:extLst>
              <a:ext uri="{FF2B5EF4-FFF2-40B4-BE49-F238E27FC236}">
                <a16:creationId xmlns:a16="http://schemas.microsoft.com/office/drawing/2014/main" id="{D1102ABF-1354-FBC1-C7C8-5556745A5313}"/>
              </a:ext>
            </a:extLst>
          </p:cNvPr>
          <p:cNvSpPr/>
          <p:nvPr/>
        </p:nvSpPr>
        <p:spPr>
          <a:xfrm>
            <a:off x="301224" y="5501204"/>
            <a:ext cx="13167360" cy="668893"/>
          </a:xfrm>
          <a:prstGeom prst="rect">
            <a:avLst/>
          </a:prstGeom>
          <a:noFill/>
          <a:ln/>
        </p:spPr>
        <p:txBody>
          <a:bodyPr wrap="square" lIns="0" tIns="0" rIns="0" bIns="0" rtlCol="0" anchor="t"/>
          <a:lstStyle/>
          <a:p>
            <a:pPr marL="0" indent="0" algn="l">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Proper implementation requires attention to termination resistors (typically 120Ω) at both ends of the bus to prevent signal reflections, as well as consideration of ground potential differences between distant nodes in large installations.</a:t>
            </a:r>
            <a:endParaRPr lang="en-US" sz="2400" dirty="0"/>
          </a:p>
        </p:txBody>
      </p:sp>
    </p:spTree>
    <p:extLst>
      <p:ext uri="{BB962C8B-B14F-4D97-AF65-F5344CB8AC3E}">
        <p14:creationId xmlns:p14="http://schemas.microsoft.com/office/powerpoint/2010/main" val="270773393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name="Slide 12">
    <p:spTree>
      <p:nvGrpSpPr>
        <p:cNvPr id="1" name=""/>
        <p:cNvGrpSpPr/>
        <p:nvPr/>
      </p:nvGrpSpPr>
      <p:grpSpPr>
        <a:xfrm>
          <a:off x="0" y="0"/>
          <a:ext cx="0" cy="0"/>
          <a:chOff x="0" y="0"/>
          <a:chExt cx="0" cy="0"/>
        </a:xfrm>
      </p:grpSpPr>
      <p:sp>
        <p:nvSpPr>
          <p:cNvPr id="2" name="Text 0"/>
          <p:cNvSpPr>
            <a:spLocks/>
          </p:cNvSpPr>
          <p:nvPr/>
        </p:nvSpPr>
        <p:spPr>
          <a:xfrm>
            <a:off x="268567" y="997660"/>
            <a:ext cx="13899846" cy="646331"/>
          </a:xfrm>
          <a:prstGeom prst="rect">
            <a:avLst/>
          </a:prstGeom>
          <a:noFill/>
          <a:ln/>
        </p:spPr>
        <p:txBody>
          <a:bodyPr wrap="none" lIns="0" tIns="0" rIns="0" bIns="0" rtlCol="0" anchor="t"/>
          <a:lstStyle/>
          <a:p>
            <a:pPr marL="0" indent="0" algn="l">
              <a:lnSpc>
                <a:spcPts val="5050"/>
              </a:lnSpc>
              <a:buNone/>
            </a:pPr>
            <a:r>
              <a:rPr lang="en-US" sz="3600" b="1">
                <a:solidFill>
                  <a:srgbClr val="FC4421"/>
                </a:solidFill>
                <a:latin typeface="+mj-lt"/>
                <a:ea typeface="Arial Black Bold" pitchFamily="34" charset="-122"/>
                <a:cs typeface="Arial Black Bold" pitchFamily="34" charset="-120"/>
              </a:rPr>
              <a:t>Communication data buses: RS-422</a:t>
            </a:r>
            <a:endParaRPr lang="en-US" sz="3600">
              <a:latin typeface="+mj-lt"/>
            </a:endParaRPr>
          </a:p>
        </p:txBody>
      </p:sp>
      <p:sp>
        <p:nvSpPr>
          <p:cNvPr id="3" name="Text 1"/>
          <p:cNvSpPr/>
          <p:nvPr/>
        </p:nvSpPr>
        <p:spPr>
          <a:xfrm>
            <a:off x="268567" y="1800634"/>
            <a:ext cx="3515920" cy="361122"/>
          </a:xfrm>
          <a:prstGeom prst="rect">
            <a:avLst/>
          </a:prstGeom>
          <a:noFill/>
          <a:ln/>
        </p:spPr>
        <p:txBody>
          <a:bodyPr wrap="none" lIns="0" tIns="0" rIns="0" bIns="0" rtlCol="0" anchor="t"/>
          <a:lstStyle/>
          <a:p>
            <a:pPr marL="0" indent="0" algn="l">
              <a:lnSpc>
                <a:spcPts val="2500"/>
              </a:lnSpc>
              <a:buNone/>
            </a:pPr>
            <a:r>
              <a:rPr lang="en-US" sz="2400" b="1" dirty="0">
                <a:ea typeface="Arial Black Bold" pitchFamily="34" charset="-122"/>
                <a:cs typeface="Arial Black Bold" pitchFamily="34" charset="-120"/>
              </a:rPr>
              <a:t>Technical characteristics</a:t>
            </a:r>
            <a:endParaRPr lang="en-US" sz="2400" dirty="0"/>
          </a:p>
        </p:txBody>
      </p:sp>
      <p:sp>
        <p:nvSpPr>
          <p:cNvPr id="4" name="Text 2"/>
          <p:cNvSpPr/>
          <p:nvPr/>
        </p:nvSpPr>
        <p:spPr>
          <a:xfrm>
            <a:off x="268567" y="2286095"/>
            <a:ext cx="4270776" cy="1974533"/>
          </a:xfrm>
          <a:prstGeom prst="rect">
            <a:avLst/>
          </a:prstGeom>
          <a:noFill/>
          <a:ln/>
        </p:spPr>
        <p:txBody>
          <a:bodyPr wrap="square" lIns="0" tIns="0" rIns="0" bIns="0" rtlCol="0" anchor="t"/>
          <a:lstStyle/>
          <a:p>
            <a:pPr marL="0" indent="0" algn="l">
              <a:buNone/>
            </a:pPr>
            <a:r>
              <a:rPr lang="en-US" sz="2400">
                <a:solidFill>
                  <a:srgbClr val="000000"/>
                </a:solidFill>
                <a:latin typeface="Arial" panose="020B0604020202020204" pitchFamily="34" charset="0"/>
                <a:ea typeface="Arial Black" pitchFamily="34" charset="-122"/>
                <a:cs typeface="Arial" panose="020B0604020202020204" pitchFamily="34" charset="0"/>
              </a:rPr>
              <a:t>RS-422 employs differential signalling similar to RS-485 but is designed for point-to-point or multi-drop configurations with a single driver. It operates at data rates up to 10 Mbps and supports cable lengths up to 1200 metres.</a:t>
            </a:r>
            <a:endParaRPr lang="en-US" sz="2400"/>
          </a:p>
        </p:txBody>
      </p:sp>
      <p:sp>
        <p:nvSpPr>
          <p:cNvPr id="5" name="Text 3"/>
          <p:cNvSpPr/>
          <p:nvPr/>
        </p:nvSpPr>
        <p:spPr>
          <a:xfrm>
            <a:off x="268567" y="5213905"/>
            <a:ext cx="4780598" cy="1316355"/>
          </a:xfrm>
          <a:prstGeom prst="rect">
            <a:avLst/>
          </a:prstGeom>
          <a:noFill/>
          <a:ln/>
        </p:spPr>
        <p:txBody>
          <a:bodyPr wrap="square" lIns="0" tIns="0" rIns="0" bIns="0" rtlCol="0" anchor="t"/>
          <a:lstStyle/>
          <a:p>
            <a:pPr marL="0" indent="0" algn="l">
              <a:buNone/>
            </a:pPr>
            <a:r>
              <a:rPr lang="en-US" sz="2400">
                <a:solidFill>
                  <a:srgbClr val="000000"/>
                </a:solidFill>
                <a:latin typeface="Arial" panose="020B0604020202020204" pitchFamily="34" charset="0"/>
                <a:ea typeface="Arial Black" pitchFamily="34" charset="-122"/>
                <a:cs typeface="Arial" panose="020B0604020202020204" pitchFamily="34" charset="0"/>
              </a:rPr>
              <a:t>The standard uses separate transmit and receive pairs, allowing full-duplex communication unlike the half-duplex nature of typical RS-485 implementations.</a:t>
            </a:r>
            <a:endParaRPr lang="en-US" sz="2400"/>
          </a:p>
        </p:txBody>
      </p:sp>
      <p:sp>
        <p:nvSpPr>
          <p:cNvPr id="6" name="Text 4"/>
          <p:cNvSpPr/>
          <p:nvPr/>
        </p:nvSpPr>
        <p:spPr>
          <a:xfrm>
            <a:off x="5422524" y="1768163"/>
            <a:ext cx="4061579" cy="642938"/>
          </a:xfrm>
          <a:prstGeom prst="rect">
            <a:avLst/>
          </a:prstGeom>
          <a:noFill/>
          <a:ln/>
        </p:spPr>
        <p:txBody>
          <a:bodyPr wrap="square" lIns="0" tIns="0" rIns="0" bIns="0" rtlCol="0" anchor="t"/>
          <a:lstStyle/>
          <a:p>
            <a:pPr marL="0" indent="0" algn="l">
              <a:lnSpc>
                <a:spcPts val="2500"/>
              </a:lnSpc>
              <a:buNone/>
            </a:pPr>
            <a:r>
              <a:rPr lang="en-US" sz="2400" b="1">
                <a:ea typeface="Arial Black Bold" pitchFamily="34" charset="-122"/>
                <a:cs typeface="Arial Black Bold" pitchFamily="34" charset="-120"/>
              </a:rPr>
              <a:t>Applications in protection systems</a:t>
            </a:r>
            <a:endParaRPr lang="en-US" sz="2400"/>
          </a:p>
        </p:txBody>
      </p:sp>
      <p:sp>
        <p:nvSpPr>
          <p:cNvPr id="7" name="Text 5"/>
          <p:cNvSpPr/>
          <p:nvPr/>
        </p:nvSpPr>
        <p:spPr>
          <a:xfrm>
            <a:off x="5422525" y="2459796"/>
            <a:ext cx="4061579" cy="1645444"/>
          </a:xfrm>
          <a:prstGeom prst="rect">
            <a:avLst/>
          </a:prstGeom>
          <a:noFill/>
          <a:ln/>
        </p:spPr>
        <p:txBody>
          <a:bodyPr wrap="square" lIns="0" tIns="0" rIns="0" bIns="0" rtlCol="0" anchor="t"/>
          <a:lstStyle/>
          <a:p>
            <a:r>
              <a:rPr lang="en-GB" sz="2400" dirty="0"/>
              <a:t>RS-422 is ideal for bidirectional communication between control panels and remote devices, such as in CCTV and access control systems. Its dedicated transmit and receive lines simplify protocols, reducing software complexity and response delays.</a:t>
            </a:r>
            <a:endParaRPr lang="en-US" sz="2400" dirty="0"/>
          </a:p>
        </p:txBody>
      </p:sp>
      <p:sp>
        <p:nvSpPr>
          <p:cNvPr id="8" name="Text 6"/>
          <p:cNvSpPr/>
          <p:nvPr/>
        </p:nvSpPr>
        <p:spPr>
          <a:xfrm>
            <a:off x="5251753" y="5134201"/>
            <a:ext cx="4061579" cy="1645444"/>
          </a:xfrm>
          <a:prstGeom prst="rect">
            <a:avLst/>
          </a:prstGeom>
          <a:noFill/>
          <a:ln/>
        </p:spPr>
        <p:txBody>
          <a:bodyPr wrap="square" lIns="0" tIns="0" rIns="0" bIns="0" rtlCol="0" anchor="t"/>
          <a:lstStyle/>
          <a:p>
            <a:pPr marL="0" indent="0" algn="l">
              <a:lnSpc>
                <a:spcPts val="2550"/>
              </a:lnSpc>
              <a:buNone/>
            </a:pPr>
            <a:endParaRPr lang="en-US" sz="2000"/>
          </a:p>
        </p:txBody>
      </p:sp>
      <p:sp>
        <p:nvSpPr>
          <p:cNvPr id="9" name="Text 7"/>
          <p:cNvSpPr/>
          <p:nvPr/>
        </p:nvSpPr>
        <p:spPr>
          <a:xfrm>
            <a:off x="9718929" y="1772476"/>
            <a:ext cx="4338647" cy="321469"/>
          </a:xfrm>
          <a:prstGeom prst="rect">
            <a:avLst/>
          </a:prstGeom>
          <a:noFill/>
          <a:ln/>
        </p:spPr>
        <p:txBody>
          <a:bodyPr wrap="none" lIns="0" tIns="0" rIns="0" bIns="0" rtlCol="0" anchor="t"/>
          <a:lstStyle/>
          <a:p>
            <a:pPr marL="0" indent="0" algn="l">
              <a:lnSpc>
                <a:spcPts val="2500"/>
              </a:lnSpc>
              <a:buNone/>
            </a:pPr>
            <a:r>
              <a:rPr lang="en-US" sz="2400" b="1">
                <a:ea typeface="Arial Black Bold" pitchFamily="34" charset="-122"/>
                <a:cs typeface="Arial Black Bold" pitchFamily="34" charset="-120"/>
              </a:rPr>
              <a:t>Implementation considerations</a:t>
            </a:r>
            <a:endParaRPr lang="en-US" sz="2400"/>
          </a:p>
        </p:txBody>
      </p:sp>
      <p:sp>
        <p:nvSpPr>
          <p:cNvPr id="10" name="Text 8"/>
          <p:cNvSpPr/>
          <p:nvPr/>
        </p:nvSpPr>
        <p:spPr>
          <a:xfrm>
            <a:off x="9718929" y="2390521"/>
            <a:ext cx="4061579" cy="658178"/>
          </a:xfrm>
          <a:prstGeom prst="rect">
            <a:avLst/>
          </a:prstGeom>
          <a:noFill/>
          <a:ln/>
        </p:spPr>
        <p:txBody>
          <a:bodyPr wrap="square" lIns="0" tIns="0" rIns="0" bIns="0" rtlCol="0" anchor="t"/>
          <a:lstStyle/>
          <a:p>
            <a:pPr marL="457200" indent="-457200" fontAlgn="base">
              <a:lnSpc>
                <a:spcPct val="110000"/>
              </a:lnSpc>
              <a:spcAft>
                <a:spcPts val="1434"/>
              </a:spcAft>
              <a:buSzPct val="100000"/>
              <a:buFont typeface="Arial" panose="020B0604020202020204" pitchFamily="34" charset="0"/>
              <a:buChar char="•"/>
            </a:pPr>
            <a:r>
              <a:rPr lang="en-US" sz="2400">
                <a:latin typeface="Arial"/>
                <a:ea typeface="ＭＳ Ｐゴシック" charset="-128"/>
                <a:cs typeface="Arial"/>
              </a:rPr>
              <a:t>Requires four wires (two differential pairs)</a:t>
            </a:r>
          </a:p>
        </p:txBody>
      </p:sp>
      <p:sp>
        <p:nvSpPr>
          <p:cNvPr id="11" name="Text 9"/>
          <p:cNvSpPr/>
          <p:nvPr/>
        </p:nvSpPr>
        <p:spPr>
          <a:xfrm>
            <a:off x="9718929" y="3252311"/>
            <a:ext cx="4061579" cy="658178"/>
          </a:xfrm>
          <a:prstGeom prst="rect">
            <a:avLst/>
          </a:prstGeom>
          <a:noFill/>
          <a:ln/>
        </p:spPr>
        <p:txBody>
          <a:bodyPr wrap="square" lIns="0" tIns="0" rIns="0" bIns="0" rtlCol="0" anchor="t"/>
          <a:lstStyle/>
          <a:p>
            <a:pPr marL="457200" indent="-457200" fontAlgn="base">
              <a:lnSpc>
                <a:spcPct val="110000"/>
              </a:lnSpc>
              <a:spcAft>
                <a:spcPts val="1434"/>
              </a:spcAft>
              <a:buSzPct val="100000"/>
              <a:buFont typeface="Arial" panose="020B0604020202020204" pitchFamily="34" charset="0"/>
              <a:buChar char="•"/>
            </a:pPr>
            <a:r>
              <a:rPr lang="en-US" sz="2400">
                <a:latin typeface="Arial"/>
                <a:ea typeface="ＭＳ Ｐゴシック" charset="-128"/>
                <a:cs typeface="Arial"/>
              </a:rPr>
              <a:t>Supports up to 10 receivers per transmitter</a:t>
            </a:r>
          </a:p>
        </p:txBody>
      </p:sp>
      <p:sp>
        <p:nvSpPr>
          <p:cNvPr id="12" name="Text 10"/>
          <p:cNvSpPr/>
          <p:nvPr/>
        </p:nvSpPr>
        <p:spPr>
          <a:xfrm>
            <a:off x="9718928" y="4073665"/>
            <a:ext cx="4061579" cy="658178"/>
          </a:xfrm>
          <a:prstGeom prst="rect">
            <a:avLst/>
          </a:prstGeom>
          <a:noFill/>
          <a:ln/>
        </p:spPr>
        <p:txBody>
          <a:bodyPr wrap="square" lIns="0" tIns="0" rIns="0" bIns="0" rtlCol="0" anchor="t"/>
          <a:lstStyle/>
          <a:p>
            <a:pPr marL="457200" indent="-457200" fontAlgn="base">
              <a:lnSpc>
                <a:spcPct val="110000"/>
              </a:lnSpc>
              <a:spcAft>
                <a:spcPts val="1434"/>
              </a:spcAft>
              <a:buSzPct val="100000"/>
              <a:buFont typeface="Arial" panose="020B0604020202020204" pitchFamily="34" charset="0"/>
              <a:buChar char="•"/>
            </a:pPr>
            <a:r>
              <a:rPr lang="en-US" sz="2400">
                <a:latin typeface="Arial"/>
                <a:ea typeface="ＭＳ Ｐゴシック" charset="-128"/>
                <a:cs typeface="Arial"/>
              </a:rPr>
              <a:t>Needs termination resistors matching cable impedance</a:t>
            </a:r>
          </a:p>
        </p:txBody>
      </p:sp>
      <p:sp>
        <p:nvSpPr>
          <p:cNvPr id="13" name="Text 11"/>
          <p:cNvSpPr/>
          <p:nvPr/>
        </p:nvSpPr>
        <p:spPr>
          <a:xfrm>
            <a:off x="9718929" y="5369285"/>
            <a:ext cx="4061579" cy="658178"/>
          </a:xfrm>
          <a:prstGeom prst="rect">
            <a:avLst/>
          </a:prstGeom>
          <a:noFill/>
          <a:ln/>
        </p:spPr>
        <p:txBody>
          <a:bodyPr wrap="square" lIns="0" tIns="0" rIns="0" bIns="0" rtlCol="0" anchor="t"/>
          <a:lstStyle/>
          <a:p>
            <a:pPr marL="457200" indent="-457200" fontAlgn="base">
              <a:lnSpc>
                <a:spcPct val="110000"/>
              </a:lnSpc>
              <a:spcAft>
                <a:spcPts val="1434"/>
              </a:spcAft>
              <a:buSzPct val="100000"/>
              <a:buFont typeface="Arial" panose="020B0604020202020204" pitchFamily="34" charset="0"/>
              <a:buChar char="•"/>
            </a:pPr>
            <a:r>
              <a:rPr lang="en-US" sz="2400">
                <a:latin typeface="Arial"/>
                <a:ea typeface="ＭＳ Ｐゴシック" charset="-128"/>
                <a:cs typeface="Arial"/>
              </a:rPr>
              <a:t>May require shielding in high-interference environments</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E47548-3000-F5F1-D417-C3A8277C4B63}"/>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DB362DBC-6E30-AAAE-7BD2-AD977FA283CA}"/>
              </a:ext>
            </a:extLst>
          </p:cNvPr>
          <p:cNvSpPr>
            <a:spLocks/>
          </p:cNvSpPr>
          <p:nvPr/>
        </p:nvSpPr>
        <p:spPr>
          <a:xfrm>
            <a:off x="301224" y="1139174"/>
            <a:ext cx="13899846" cy="646331"/>
          </a:xfrm>
          <a:prstGeom prst="rect">
            <a:avLst/>
          </a:prstGeom>
          <a:noFill/>
          <a:ln/>
        </p:spPr>
        <p:txBody>
          <a:bodyPr wrap="none" lIns="0" tIns="0" rIns="0" bIns="0" rtlCol="0" anchor="t"/>
          <a:lstStyle/>
          <a:p>
            <a:pPr marL="0" indent="0" algn="l">
              <a:lnSpc>
                <a:spcPts val="5050"/>
              </a:lnSpc>
              <a:buNone/>
            </a:pPr>
            <a:r>
              <a:rPr lang="en-US" sz="3600" b="1">
                <a:solidFill>
                  <a:srgbClr val="FC4421"/>
                </a:solidFill>
                <a:latin typeface="+mj-lt"/>
                <a:ea typeface="Arial Black Bold" pitchFamily="34" charset="-122"/>
                <a:cs typeface="Arial Black Bold" pitchFamily="34" charset="-120"/>
              </a:rPr>
              <a:t>Communication data buses: RS-422</a:t>
            </a:r>
            <a:endParaRPr lang="en-US" sz="3600">
              <a:latin typeface="+mj-lt"/>
            </a:endParaRPr>
          </a:p>
        </p:txBody>
      </p:sp>
      <p:sp>
        <p:nvSpPr>
          <p:cNvPr id="14" name="Text 12">
            <a:extLst>
              <a:ext uri="{FF2B5EF4-FFF2-40B4-BE49-F238E27FC236}">
                <a16:creationId xmlns:a16="http://schemas.microsoft.com/office/drawing/2014/main" id="{9694D906-24F2-77F7-BCE2-06FE5379C7AE}"/>
              </a:ext>
            </a:extLst>
          </p:cNvPr>
          <p:cNvSpPr>
            <a:spLocks/>
          </p:cNvSpPr>
          <p:nvPr/>
        </p:nvSpPr>
        <p:spPr>
          <a:xfrm>
            <a:off x="301224" y="1935591"/>
            <a:ext cx="13458319" cy="1056991"/>
          </a:xfrm>
          <a:prstGeom prst="rect">
            <a:avLst/>
          </a:prstGeom>
          <a:noFill/>
          <a:ln/>
        </p:spPr>
        <p:txBody>
          <a:bodyPr wrap="square" lIns="0" tIns="0" rIns="0" bIns="0" rtlCol="0" anchor="t"/>
          <a:lstStyle/>
          <a:p>
            <a:pPr marL="0" indent="0" algn="l">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While RS-422 offers advantages in terms of full-duplex operation, its requirement for additional wiring compared to RS-485 means it's typically employed only when the simultaneous bidirectional communication capability justifies the increased installation complexity and cost.</a:t>
            </a:r>
            <a:endParaRPr lang="en-US" sz="2400" dirty="0"/>
          </a:p>
        </p:txBody>
      </p:sp>
    </p:spTree>
    <p:extLst>
      <p:ext uri="{BB962C8B-B14F-4D97-AF65-F5344CB8AC3E}">
        <p14:creationId xmlns:p14="http://schemas.microsoft.com/office/powerpoint/2010/main" val="160737506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name="Slide 13">
    <p:spTree>
      <p:nvGrpSpPr>
        <p:cNvPr id="1" name=""/>
        <p:cNvGrpSpPr/>
        <p:nvPr/>
      </p:nvGrpSpPr>
      <p:grpSpPr>
        <a:xfrm>
          <a:off x="0" y="0"/>
          <a:ext cx="0" cy="0"/>
          <a:chOff x="0" y="0"/>
          <a:chExt cx="0" cy="0"/>
        </a:xfrm>
      </p:grpSpPr>
      <p:sp>
        <p:nvSpPr>
          <p:cNvPr id="2" name="Text 0"/>
          <p:cNvSpPr>
            <a:spLocks/>
          </p:cNvSpPr>
          <p:nvPr/>
        </p:nvSpPr>
        <p:spPr>
          <a:xfrm>
            <a:off x="301224" y="1169154"/>
            <a:ext cx="13899846" cy="646331"/>
          </a:xfrm>
          <a:prstGeom prst="rect">
            <a:avLst/>
          </a:prstGeom>
          <a:noFill/>
          <a:ln/>
        </p:spPr>
        <p:txBody>
          <a:bodyPr wrap="none" lIns="0" tIns="0" rIns="0" bIns="0" rtlCol="0" anchor="t"/>
          <a:lstStyle/>
          <a:p>
            <a:pPr marL="0" indent="0" algn="l">
              <a:lnSpc>
                <a:spcPts val="4450"/>
              </a:lnSpc>
              <a:buNone/>
            </a:pPr>
            <a:r>
              <a:rPr lang="en-US" sz="3550" b="1" dirty="0">
                <a:solidFill>
                  <a:srgbClr val="FC4421"/>
                </a:solidFill>
                <a:latin typeface="+mj-lt"/>
                <a:ea typeface="Arial Black Bold" pitchFamily="34" charset="-122"/>
                <a:cs typeface="Arial Black Bold" pitchFamily="34" charset="-120"/>
              </a:rPr>
              <a:t>Communication data buses: RS-232</a:t>
            </a:r>
            <a:endParaRPr lang="en-US" sz="3550" dirty="0">
              <a:latin typeface="+mj-lt"/>
            </a:endParaRPr>
          </a:p>
        </p:txBody>
      </p:sp>
      <p:grpSp>
        <p:nvGrpSpPr>
          <p:cNvPr id="24" name="Group 23">
            <a:extLst>
              <a:ext uri="{FF2B5EF4-FFF2-40B4-BE49-F238E27FC236}">
                <a16:creationId xmlns:a16="http://schemas.microsoft.com/office/drawing/2014/main" id="{C1C7BE3F-08B8-27D2-FDDB-EFB46231A072}"/>
              </a:ext>
            </a:extLst>
          </p:cNvPr>
          <p:cNvGrpSpPr/>
          <p:nvPr/>
        </p:nvGrpSpPr>
        <p:grpSpPr>
          <a:xfrm>
            <a:off x="634127" y="2110514"/>
            <a:ext cx="13271659" cy="4446747"/>
            <a:chOff x="634127" y="1571982"/>
            <a:chExt cx="13271659" cy="4446747"/>
          </a:xfrm>
        </p:grpSpPr>
        <p:sp>
          <p:nvSpPr>
            <p:cNvPr id="3" name="Shape 1"/>
            <p:cNvSpPr/>
            <p:nvPr/>
          </p:nvSpPr>
          <p:spPr>
            <a:xfrm>
              <a:off x="634127" y="1571982"/>
              <a:ext cx="1670209" cy="1043821"/>
            </a:xfrm>
            <a:prstGeom prst="roundRect">
              <a:avLst>
                <a:gd name="adj" fmla="val 7291"/>
              </a:avLst>
            </a:prstGeom>
            <a:solidFill>
              <a:srgbClr val="E5E5E6"/>
            </a:solidFill>
            <a:ln w="7620">
              <a:solidFill>
                <a:srgbClr val="CBCBCC"/>
              </a:solidFill>
              <a:prstDash val="solid"/>
            </a:ln>
          </p:spPr>
          <p:txBody>
            <a:bodyPr/>
            <a:lstStyle/>
            <a:p>
              <a:endParaRPr lang="en-GB" sz="2000"/>
            </a:p>
          </p:txBody>
        </p:sp>
        <p:pic>
          <p:nvPicPr>
            <p:cNvPr id="4" name="Image 0" descr="preencoded.png"/>
            <p:cNvPicPr>
              <a:picLocks noChangeAspect="1"/>
            </p:cNvPicPr>
            <p:nvPr/>
          </p:nvPicPr>
          <p:blipFill>
            <a:blip r:embed="rId3"/>
            <a:stretch>
              <a:fillRect/>
            </a:stretch>
          </p:blipFill>
          <p:spPr>
            <a:xfrm>
              <a:off x="1341834" y="1934647"/>
              <a:ext cx="254794" cy="318492"/>
            </a:xfrm>
            <a:prstGeom prst="rect">
              <a:avLst/>
            </a:prstGeom>
          </p:spPr>
        </p:pic>
        <p:sp>
          <p:nvSpPr>
            <p:cNvPr id="5" name="Text 2"/>
            <p:cNvSpPr/>
            <p:nvPr/>
          </p:nvSpPr>
          <p:spPr>
            <a:xfrm>
              <a:off x="2485430" y="1753076"/>
              <a:ext cx="2264807" cy="283012"/>
            </a:xfrm>
            <a:prstGeom prst="rect">
              <a:avLst/>
            </a:prstGeom>
            <a:noFill/>
            <a:ln/>
          </p:spPr>
          <p:txBody>
            <a:bodyPr wrap="none" lIns="0" tIns="0" rIns="0" bIns="0" rtlCol="0" anchor="t"/>
            <a:lstStyle/>
            <a:p>
              <a:pPr marL="0" indent="0" algn="l">
                <a:lnSpc>
                  <a:spcPts val="2200"/>
                </a:lnSpc>
                <a:buNone/>
              </a:pPr>
              <a:r>
                <a:rPr lang="en-US" sz="2400" b="1" dirty="0">
                  <a:solidFill>
                    <a:srgbClr val="000000"/>
                  </a:solidFill>
                  <a:ea typeface="Arial Black Bold" pitchFamily="34" charset="-122"/>
                  <a:cs typeface="Arial Black Bold" pitchFamily="34" charset="-120"/>
                </a:rPr>
                <a:t>Legacy interface</a:t>
              </a:r>
              <a:endParaRPr lang="en-US" sz="2400" dirty="0"/>
            </a:p>
          </p:txBody>
        </p:sp>
        <p:sp>
          <p:nvSpPr>
            <p:cNvPr id="6" name="Text 3"/>
            <p:cNvSpPr/>
            <p:nvPr/>
          </p:nvSpPr>
          <p:spPr>
            <a:xfrm>
              <a:off x="2485430" y="2144792"/>
              <a:ext cx="4046696" cy="289917"/>
            </a:xfrm>
            <a:prstGeom prst="rect">
              <a:avLst/>
            </a:prstGeom>
            <a:noFill/>
            <a:ln/>
          </p:spPr>
          <p:txBody>
            <a:bodyPr wrap="none" lIns="0" tIns="0" rIns="0" bIns="0" rtlCol="0" anchor="t"/>
            <a:lstStyle/>
            <a:p>
              <a:pPr marL="0" indent="0" algn="l">
                <a:lnSpc>
                  <a:spcPts val="225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Once ubiquitous in computing and control systems</a:t>
              </a:r>
              <a:endParaRPr lang="en-US" sz="2400" dirty="0"/>
            </a:p>
          </p:txBody>
        </p:sp>
        <p:sp>
          <p:nvSpPr>
            <p:cNvPr id="7" name="Shape 4"/>
            <p:cNvSpPr/>
            <p:nvPr/>
          </p:nvSpPr>
          <p:spPr>
            <a:xfrm>
              <a:off x="2394823" y="2606278"/>
              <a:ext cx="11510963" cy="11430"/>
            </a:xfrm>
            <a:prstGeom prst="roundRect">
              <a:avLst>
                <a:gd name="adj" fmla="val 665794"/>
              </a:avLst>
            </a:prstGeom>
            <a:solidFill>
              <a:srgbClr val="CBCBCC"/>
            </a:solidFill>
            <a:ln/>
          </p:spPr>
          <p:txBody>
            <a:bodyPr/>
            <a:lstStyle/>
            <a:p>
              <a:endParaRPr lang="en-GB" sz="2000"/>
            </a:p>
          </p:txBody>
        </p:sp>
        <p:sp>
          <p:nvSpPr>
            <p:cNvPr id="8" name="Shape 5"/>
            <p:cNvSpPr/>
            <p:nvPr/>
          </p:nvSpPr>
          <p:spPr>
            <a:xfrm>
              <a:off x="634127" y="2706291"/>
              <a:ext cx="3340537" cy="1043821"/>
            </a:xfrm>
            <a:prstGeom prst="roundRect">
              <a:avLst>
                <a:gd name="adj" fmla="val 7291"/>
              </a:avLst>
            </a:prstGeom>
            <a:solidFill>
              <a:srgbClr val="E5E5E6"/>
            </a:solidFill>
            <a:ln w="7620">
              <a:solidFill>
                <a:srgbClr val="CBCBCC"/>
              </a:solidFill>
              <a:prstDash val="solid"/>
            </a:ln>
          </p:spPr>
          <p:txBody>
            <a:bodyPr/>
            <a:lstStyle/>
            <a:p>
              <a:endParaRPr lang="en-GB" sz="2000"/>
            </a:p>
          </p:txBody>
        </p:sp>
        <p:pic>
          <p:nvPicPr>
            <p:cNvPr id="9" name="Image 1" descr="preencoded.png"/>
            <p:cNvPicPr>
              <a:picLocks noChangeAspect="1"/>
            </p:cNvPicPr>
            <p:nvPr/>
          </p:nvPicPr>
          <p:blipFill>
            <a:blip r:embed="rId4"/>
            <a:stretch>
              <a:fillRect/>
            </a:stretch>
          </p:blipFill>
          <p:spPr>
            <a:xfrm>
              <a:off x="2176939" y="3068955"/>
              <a:ext cx="254794" cy="318492"/>
            </a:xfrm>
            <a:prstGeom prst="rect">
              <a:avLst/>
            </a:prstGeom>
          </p:spPr>
        </p:pic>
        <p:sp>
          <p:nvSpPr>
            <p:cNvPr id="10" name="Text 6"/>
            <p:cNvSpPr/>
            <p:nvPr/>
          </p:nvSpPr>
          <p:spPr>
            <a:xfrm>
              <a:off x="4155758" y="2887385"/>
              <a:ext cx="2264807" cy="283012"/>
            </a:xfrm>
            <a:prstGeom prst="rect">
              <a:avLst/>
            </a:prstGeom>
            <a:noFill/>
            <a:ln/>
          </p:spPr>
          <p:txBody>
            <a:bodyPr wrap="none" lIns="0" tIns="0" rIns="0" bIns="0" rtlCol="0" anchor="t"/>
            <a:lstStyle/>
            <a:p>
              <a:pPr marL="0" indent="0" algn="l">
                <a:lnSpc>
                  <a:spcPts val="2200"/>
                </a:lnSpc>
                <a:buNone/>
              </a:pPr>
              <a:r>
                <a:rPr lang="en-US" sz="2400" b="1" dirty="0">
                  <a:solidFill>
                    <a:srgbClr val="000000"/>
                  </a:solidFill>
                  <a:ea typeface="Arial Black Bold" pitchFamily="34" charset="-122"/>
                  <a:cs typeface="Arial Black Bold" pitchFamily="34" charset="-120"/>
                </a:rPr>
                <a:t>Limited range</a:t>
              </a:r>
              <a:endParaRPr lang="en-US" sz="2400" dirty="0"/>
            </a:p>
          </p:txBody>
        </p:sp>
        <p:sp>
          <p:nvSpPr>
            <p:cNvPr id="11" name="Text 7"/>
            <p:cNvSpPr/>
            <p:nvPr/>
          </p:nvSpPr>
          <p:spPr>
            <a:xfrm>
              <a:off x="4155758" y="3279100"/>
              <a:ext cx="4076581" cy="289917"/>
            </a:xfrm>
            <a:prstGeom prst="rect">
              <a:avLst/>
            </a:prstGeom>
            <a:noFill/>
            <a:ln/>
          </p:spPr>
          <p:txBody>
            <a:bodyPr wrap="none" lIns="0" tIns="0" rIns="0" bIns="0" rtlCol="0" anchor="t"/>
            <a:lstStyle/>
            <a:p>
              <a:pPr marL="0" indent="0" algn="l">
                <a:lnSpc>
                  <a:spcPts val="225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Maximum recommended cable length of 15 </a:t>
              </a:r>
              <a:r>
                <a:rPr lang="en-US" sz="2400" dirty="0" err="1">
                  <a:solidFill>
                    <a:srgbClr val="000000"/>
                  </a:solidFill>
                  <a:latin typeface="Arial" panose="020B0604020202020204" pitchFamily="34" charset="0"/>
                  <a:ea typeface="Arial Black" pitchFamily="34" charset="-122"/>
                  <a:cs typeface="Arial" panose="020B0604020202020204" pitchFamily="34" charset="0"/>
                </a:rPr>
                <a:t>metres</a:t>
              </a:r>
              <a:endParaRPr lang="en-US" sz="2400" dirty="0"/>
            </a:p>
          </p:txBody>
        </p:sp>
        <p:sp>
          <p:nvSpPr>
            <p:cNvPr id="12" name="Shape 8"/>
            <p:cNvSpPr/>
            <p:nvPr/>
          </p:nvSpPr>
          <p:spPr>
            <a:xfrm>
              <a:off x="4065151" y="3740587"/>
              <a:ext cx="9840635" cy="11430"/>
            </a:xfrm>
            <a:prstGeom prst="roundRect">
              <a:avLst>
                <a:gd name="adj" fmla="val 665794"/>
              </a:avLst>
            </a:prstGeom>
            <a:solidFill>
              <a:srgbClr val="CBCBCC"/>
            </a:solidFill>
            <a:ln/>
          </p:spPr>
          <p:txBody>
            <a:bodyPr/>
            <a:lstStyle/>
            <a:p>
              <a:endParaRPr lang="en-GB" sz="2000"/>
            </a:p>
          </p:txBody>
        </p:sp>
        <p:sp>
          <p:nvSpPr>
            <p:cNvPr id="13" name="Shape 9"/>
            <p:cNvSpPr/>
            <p:nvPr/>
          </p:nvSpPr>
          <p:spPr>
            <a:xfrm>
              <a:off x="634127" y="3840599"/>
              <a:ext cx="5010745" cy="1043821"/>
            </a:xfrm>
            <a:prstGeom prst="roundRect">
              <a:avLst>
                <a:gd name="adj" fmla="val 7291"/>
              </a:avLst>
            </a:prstGeom>
            <a:solidFill>
              <a:srgbClr val="E5E5E6"/>
            </a:solidFill>
            <a:ln w="7620">
              <a:solidFill>
                <a:srgbClr val="CBCBCC"/>
              </a:solidFill>
              <a:prstDash val="solid"/>
            </a:ln>
          </p:spPr>
          <p:txBody>
            <a:bodyPr/>
            <a:lstStyle/>
            <a:p>
              <a:endParaRPr lang="en-GB" sz="2000"/>
            </a:p>
          </p:txBody>
        </p:sp>
        <p:pic>
          <p:nvPicPr>
            <p:cNvPr id="14" name="Image 2" descr="preencoded.png"/>
            <p:cNvPicPr>
              <a:picLocks noChangeAspect="1"/>
            </p:cNvPicPr>
            <p:nvPr/>
          </p:nvPicPr>
          <p:blipFill>
            <a:blip r:embed="rId5"/>
            <a:stretch>
              <a:fillRect/>
            </a:stretch>
          </p:blipFill>
          <p:spPr>
            <a:xfrm>
              <a:off x="3012043" y="4203263"/>
              <a:ext cx="254794" cy="318492"/>
            </a:xfrm>
            <a:prstGeom prst="rect">
              <a:avLst/>
            </a:prstGeom>
          </p:spPr>
        </p:pic>
        <p:sp>
          <p:nvSpPr>
            <p:cNvPr id="15" name="Text 10"/>
            <p:cNvSpPr/>
            <p:nvPr/>
          </p:nvSpPr>
          <p:spPr>
            <a:xfrm>
              <a:off x="5825966" y="4021693"/>
              <a:ext cx="2264807" cy="283012"/>
            </a:xfrm>
            <a:prstGeom prst="rect">
              <a:avLst/>
            </a:prstGeom>
            <a:noFill/>
            <a:ln/>
          </p:spPr>
          <p:txBody>
            <a:bodyPr wrap="none" lIns="0" tIns="0" rIns="0" bIns="0" rtlCol="0" anchor="t"/>
            <a:lstStyle/>
            <a:p>
              <a:pPr marL="0" indent="0" algn="l">
                <a:lnSpc>
                  <a:spcPts val="2200"/>
                </a:lnSpc>
                <a:buNone/>
              </a:pPr>
              <a:r>
                <a:rPr lang="en-US" sz="2400" b="1" dirty="0">
                  <a:solidFill>
                    <a:srgbClr val="000000"/>
                  </a:solidFill>
                  <a:ea typeface="Arial Black Bold" pitchFamily="34" charset="-122"/>
                  <a:cs typeface="Arial Black Bold" pitchFamily="34" charset="-120"/>
                </a:rPr>
                <a:t>Modest speed</a:t>
              </a:r>
              <a:endParaRPr lang="en-US" sz="2400" dirty="0"/>
            </a:p>
          </p:txBody>
        </p:sp>
        <p:sp>
          <p:nvSpPr>
            <p:cNvPr id="16" name="Text 11"/>
            <p:cNvSpPr/>
            <p:nvPr/>
          </p:nvSpPr>
          <p:spPr>
            <a:xfrm>
              <a:off x="5825966" y="4413409"/>
              <a:ext cx="3704034" cy="289917"/>
            </a:xfrm>
            <a:prstGeom prst="rect">
              <a:avLst/>
            </a:prstGeom>
            <a:noFill/>
            <a:ln/>
          </p:spPr>
          <p:txBody>
            <a:bodyPr wrap="none" lIns="0" tIns="0" rIns="0" bIns="0" rtlCol="0" anchor="t"/>
            <a:lstStyle/>
            <a:p>
              <a:pPr marL="0" indent="0" algn="l">
                <a:lnSpc>
                  <a:spcPts val="225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Practical data rates typically limited to 20 kbps</a:t>
              </a:r>
              <a:endParaRPr lang="en-US" sz="2400" dirty="0"/>
            </a:p>
          </p:txBody>
        </p:sp>
        <p:sp>
          <p:nvSpPr>
            <p:cNvPr id="17" name="Shape 12"/>
            <p:cNvSpPr/>
            <p:nvPr/>
          </p:nvSpPr>
          <p:spPr>
            <a:xfrm>
              <a:off x="5735360" y="4874895"/>
              <a:ext cx="8170426" cy="11430"/>
            </a:xfrm>
            <a:prstGeom prst="roundRect">
              <a:avLst>
                <a:gd name="adj" fmla="val 665794"/>
              </a:avLst>
            </a:prstGeom>
            <a:solidFill>
              <a:srgbClr val="CBCBCC"/>
            </a:solidFill>
            <a:ln/>
          </p:spPr>
          <p:txBody>
            <a:bodyPr/>
            <a:lstStyle/>
            <a:p>
              <a:endParaRPr lang="en-GB" sz="2000"/>
            </a:p>
          </p:txBody>
        </p:sp>
        <p:sp>
          <p:nvSpPr>
            <p:cNvPr id="18" name="Shape 13"/>
            <p:cNvSpPr/>
            <p:nvPr/>
          </p:nvSpPr>
          <p:spPr>
            <a:xfrm>
              <a:off x="634127" y="4974908"/>
              <a:ext cx="6681073" cy="1043821"/>
            </a:xfrm>
            <a:prstGeom prst="roundRect">
              <a:avLst>
                <a:gd name="adj" fmla="val 7291"/>
              </a:avLst>
            </a:prstGeom>
            <a:solidFill>
              <a:srgbClr val="E5E5E6"/>
            </a:solidFill>
            <a:ln w="7620">
              <a:solidFill>
                <a:srgbClr val="CBCBCC"/>
              </a:solidFill>
              <a:prstDash val="solid"/>
            </a:ln>
          </p:spPr>
          <p:txBody>
            <a:bodyPr/>
            <a:lstStyle/>
            <a:p>
              <a:endParaRPr lang="en-GB" sz="2000"/>
            </a:p>
          </p:txBody>
        </p:sp>
        <p:pic>
          <p:nvPicPr>
            <p:cNvPr id="19" name="Image 3" descr="preencoded.png"/>
            <p:cNvPicPr>
              <a:picLocks noChangeAspect="1"/>
            </p:cNvPicPr>
            <p:nvPr/>
          </p:nvPicPr>
          <p:blipFill>
            <a:blip r:embed="rId6"/>
            <a:stretch>
              <a:fillRect/>
            </a:stretch>
          </p:blipFill>
          <p:spPr>
            <a:xfrm>
              <a:off x="3847267" y="5337572"/>
              <a:ext cx="254794" cy="318492"/>
            </a:xfrm>
            <a:prstGeom prst="rect">
              <a:avLst/>
            </a:prstGeom>
          </p:spPr>
        </p:pic>
        <p:sp>
          <p:nvSpPr>
            <p:cNvPr id="20" name="Text 14"/>
            <p:cNvSpPr/>
            <p:nvPr/>
          </p:nvSpPr>
          <p:spPr>
            <a:xfrm>
              <a:off x="7496294" y="5156002"/>
              <a:ext cx="2264807" cy="283012"/>
            </a:xfrm>
            <a:prstGeom prst="rect">
              <a:avLst/>
            </a:prstGeom>
            <a:noFill/>
            <a:ln/>
          </p:spPr>
          <p:txBody>
            <a:bodyPr wrap="none" lIns="0" tIns="0" rIns="0" bIns="0" rtlCol="0" anchor="t"/>
            <a:lstStyle/>
            <a:p>
              <a:pPr marL="0" indent="0" algn="l">
                <a:lnSpc>
                  <a:spcPts val="2200"/>
                </a:lnSpc>
                <a:buNone/>
              </a:pPr>
              <a:r>
                <a:rPr lang="en-US" sz="2400" b="1" dirty="0">
                  <a:solidFill>
                    <a:srgbClr val="000000"/>
                  </a:solidFill>
                  <a:ea typeface="Arial Black Bold" pitchFamily="34" charset="-122"/>
                  <a:cs typeface="Arial Black Bold" pitchFamily="34" charset="-120"/>
                </a:rPr>
                <a:t>Noise vulnerability</a:t>
              </a:r>
              <a:endParaRPr lang="en-US" sz="2400" dirty="0"/>
            </a:p>
          </p:txBody>
        </p:sp>
        <p:sp>
          <p:nvSpPr>
            <p:cNvPr id="21" name="Text 15"/>
            <p:cNvSpPr/>
            <p:nvPr/>
          </p:nvSpPr>
          <p:spPr>
            <a:xfrm>
              <a:off x="7496294" y="5547717"/>
              <a:ext cx="4037052" cy="289917"/>
            </a:xfrm>
            <a:prstGeom prst="rect">
              <a:avLst/>
            </a:prstGeom>
            <a:noFill/>
            <a:ln/>
          </p:spPr>
          <p:txBody>
            <a:bodyPr wrap="none" lIns="0" tIns="0" rIns="0" bIns="0" rtlCol="0" anchor="t"/>
            <a:lstStyle/>
            <a:p>
              <a:pPr marL="0" indent="0" algn="l">
                <a:lnSpc>
                  <a:spcPts val="225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Single-ended </a:t>
              </a:r>
              <a:r>
                <a:rPr lang="en-US" sz="2400" dirty="0" err="1">
                  <a:solidFill>
                    <a:srgbClr val="000000"/>
                  </a:solidFill>
                  <a:latin typeface="Arial" panose="020B0604020202020204" pitchFamily="34" charset="0"/>
                  <a:ea typeface="Arial Black" pitchFamily="34" charset="-122"/>
                  <a:cs typeface="Arial" panose="020B0604020202020204" pitchFamily="34" charset="0"/>
                </a:rPr>
                <a:t>signalling</a:t>
              </a:r>
              <a:r>
                <a:rPr lang="en-US" sz="2400" dirty="0">
                  <a:solidFill>
                    <a:srgbClr val="000000"/>
                  </a:solidFill>
                  <a:latin typeface="Arial" panose="020B0604020202020204" pitchFamily="34" charset="0"/>
                  <a:ea typeface="Arial Black" pitchFamily="34" charset="-122"/>
                  <a:cs typeface="Arial" panose="020B0604020202020204" pitchFamily="34" charset="0"/>
                </a:rPr>
                <a:t> susceptible to interference</a:t>
              </a:r>
              <a:endParaRPr lang="en-US" sz="2400" dirty="0"/>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1D96CE-9D31-99C2-0297-17BAEB6BD860}"/>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7C736950-75B4-1504-FB54-AC23181AE006}"/>
              </a:ext>
            </a:extLst>
          </p:cNvPr>
          <p:cNvSpPr>
            <a:spLocks/>
          </p:cNvSpPr>
          <p:nvPr/>
        </p:nvSpPr>
        <p:spPr>
          <a:xfrm>
            <a:off x="301224" y="1169154"/>
            <a:ext cx="13899846" cy="646331"/>
          </a:xfrm>
          <a:prstGeom prst="rect">
            <a:avLst/>
          </a:prstGeom>
          <a:noFill/>
          <a:ln/>
        </p:spPr>
        <p:txBody>
          <a:bodyPr wrap="none" lIns="0" tIns="0" rIns="0" bIns="0" rtlCol="0" anchor="t"/>
          <a:lstStyle/>
          <a:p>
            <a:pPr marL="0" indent="0" algn="l">
              <a:lnSpc>
                <a:spcPts val="4450"/>
              </a:lnSpc>
              <a:buNone/>
            </a:pPr>
            <a:r>
              <a:rPr lang="en-US" sz="3550" b="1" dirty="0">
                <a:solidFill>
                  <a:srgbClr val="FC4421"/>
                </a:solidFill>
                <a:latin typeface="+mj-lt"/>
                <a:ea typeface="Arial Black Bold" pitchFamily="34" charset="-122"/>
                <a:cs typeface="Arial Black Bold" pitchFamily="34" charset="-120"/>
              </a:rPr>
              <a:t>Communication data buses: RS-232</a:t>
            </a:r>
            <a:endParaRPr lang="en-US" sz="3550" dirty="0">
              <a:latin typeface="+mj-lt"/>
            </a:endParaRPr>
          </a:p>
        </p:txBody>
      </p:sp>
      <p:sp>
        <p:nvSpPr>
          <p:cNvPr id="22" name="Text 16">
            <a:extLst>
              <a:ext uri="{FF2B5EF4-FFF2-40B4-BE49-F238E27FC236}">
                <a16:creationId xmlns:a16="http://schemas.microsoft.com/office/drawing/2014/main" id="{06D0ECB8-B4A6-E65F-591F-5C826291AF97}"/>
              </a:ext>
            </a:extLst>
          </p:cNvPr>
          <p:cNvSpPr>
            <a:spLocks/>
          </p:cNvSpPr>
          <p:nvPr/>
        </p:nvSpPr>
        <p:spPr>
          <a:xfrm>
            <a:off x="301224" y="1935591"/>
            <a:ext cx="13425662" cy="1056991"/>
          </a:xfrm>
          <a:prstGeom prst="rect">
            <a:avLst/>
          </a:prstGeom>
          <a:noFill/>
          <a:ln/>
        </p:spPr>
        <p:txBody>
          <a:bodyPr wrap="square" lIns="0" tIns="0" rIns="0" bIns="0" rtlCol="0" anchor="t"/>
          <a:lstStyle/>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Despite its limitations, RS-232 remains present in protection systems primarily for legacy integration, diagnostic interfaces, and simple point-to-point connections. </a:t>
            </a:r>
          </a:p>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Modern systems typically use RS-232 only for local configuration ports or temporary connections during commissioning and maintenance.</a:t>
            </a:r>
            <a:endParaRPr lang="en-US" sz="2400" dirty="0"/>
          </a:p>
        </p:txBody>
      </p:sp>
      <p:sp>
        <p:nvSpPr>
          <p:cNvPr id="23" name="Text 17">
            <a:extLst>
              <a:ext uri="{FF2B5EF4-FFF2-40B4-BE49-F238E27FC236}">
                <a16:creationId xmlns:a16="http://schemas.microsoft.com/office/drawing/2014/main" id="{F12C4AD3-EDE4-0E22-B26A-269B85BDE230}"/>
              </a:ext>
            </a:extLst>
          </p:cNvPr>
          <p:cNvSpPr/>
          <p:nvPr/>
        </p:nvSpPr>
        <p:spPr>
          <a:xfrm>
            <a:off x="301223" y="4292987"/>
            <a:ext cx="13425661" cy="944032"/>
          </a:xfrm>
          <a:prstGeom prst="rect">
            <a:avLst/>
          </a:prstGeom>
          <a:noFill/>
          <a:ln/>
        </p:spPr>
        <p:txBody>
          <a:bodyPr wrap="square" lIns="0" tIns="0" rIns="0" bIns="0" rtlCol="0" anchor="t"/>
          <a:lstStyle/>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The standard uses relatively high voltage levels (±5V to ±15V) compared to modern interfaces, which provides some noise margin but increases power consumption and complicates integration with low-voltage microcontrollers. </a:t>
            </a:r>
          </a:p>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Level shifters are commonly required when interfacing RS-232 with contemporary digital circuitry.</a:t>
            </a:r>
            <a:endParaRPr lang="en-US" sz="2400" dirty="0"/>
          </a:p>
        </p:txBody>
      </p:sp>
    </p:spTree>
    <p:extLst>
      <p:ext uri="{BB962C8B-B14F-4D97-AF65-F5344CB8AC3E}">
        <p14:creationId xmlns:p14="http://schemas.microsoft.com/office/powerpoint/2010/main" val="300950017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name="Slide 14">
    <p:spTree>
      <p:nvGrpSpPr>
        <p:cNvPr id="1" name=""/>
        <p:cNvGrpSpPr/>
        <p:nvPr/>
      </p:nvGrpSpPr>
      <p:grpSpPr>
        <a:xfrm>
          <a:off x="0" y="0"/>
          <a:ext cx="0" cy="0"/>
          <a:chOff x="0" y="0"/>
          <a:chExt cx="0" cy="0"/>
        </a:xfrm>
      </p:grpSpPr>
      <p:sp>
        <p:nvSpPr>
          <p:cNvPr id="2" name="Text 0"/>
          <p:cNvSpPr>
            <a:spLocks/>
          </p:cNvSpPr>
          <p:nvPr/>
        </p:nvSpPr>
        <p:spPr>
          <a:xfrm>
            <a:off x="301224" y="1139174"/>
            <a:ext cx="13899846" cy="646331"/>
          </a:xfrm>
          <a:prstGeom prst="rect">
            <a:avLst/>
          </a:prstGeom>
          <a:noFill/>
          <a:ln/>
        </p:spPr>
        <p:txBody>
          <a:bodyPr wrap="none" lIns="0" tIns="0" rIns="0" bIns="0" rtlCol="0" anchor="t"/>
          <a:lstStyle/>
          <a:p>
            <a:pPr marL="0" indent="0" algn="l">
              <a:lnSpc>
                <a:spcPts val="5100"/>
              </a:lnSpc>
              <a:buNone/>
            </a:pPr>
            <a:r>
              <a:rPr lang="en-US" sz="3600" b="1" dirty="0">
                <a:solidFill>
                  <a:srgbClr val="FC4421"/>
                </a:solidFill>
                <a:latin typeface="+mj-lt"/>
                <a:ea typeface="Arial Black Bold" pitchFamily="34" charset="-122"/>
                <a:cs typeface="Arial Black Bold" pitchFamily="34" charset="-120"/>
              </a:rPr>
              <a:t>Communication data buses: USB</a:t>
            </a:r>
            <a:endParaRPr lang="en-US" sz="3600" dirty="0">
              <a:latin typeface="+mj-lt"/>
            </a:endParaRPr>
          </a:p>
        </p:txBody>
      </p:sp>
      <p:grpSp>
        <p:nvGrpSpPr>
          <p:cNvPr id="17" name="Group 16">
            <a:extLst>
              <a:ext uri="{FF2B5EF4-FFF2-40B4-BE49-F238E27FC236}">
                <a16:creationId xmlns:a16="http://schemas.microsoft.com/office/drawing/2014/main" id="{8D696974-3497-29FD-BA84-49617A0ECA4A}"/>
              </a:ext>
            </a:extLst>
          </p:cNvPr>
          <p:cNvGrpSpPr/>
          <p:nvPr/>
        </p:nvGrpSpPr>
        <p:grpSpPr>
          <a:xfrm>
            <a:off x="668062" y="2137070"/>
            <a:ext cx="13166170" cy="3192542"/>
            <a:chOff x="732115" y="1982629"/>
            <a:chExt cx="13166170" cy="3192542"/>
          </a:xfrm>
        </p:grpSpPr>
        <p:pic>
          <p:nvPicPr>
            <p:cNvPr id="3" name="Image 0" descr="preencoded.png"/>
            <p:cNvPicPr>
              <a:picLocks noChangeAspect="1"/>
            </p:cNvPicPr>
            <p:nvPr/>
          </p:nvPicPr>
          <p:blipFill>
            <a:blip r:embed="rId3"/>
            <a:stretch>
              <a:fillRect/>
            </a:stretch>
          </p:blipFill>
          <p:spPr>
            <a:xfrm>
              <a:off x="732115" y="1982629"/>
              <a:ext cx="522923" cy="522922"/>
            </a:xfrm>
            <a:prstGeom prst="rect">
              <a:avLst/>
            </a:prstGeom>
          </p:spPr>
        </p:pic>
        <p:sp>
          <p:nvSpPr>
            <p:cNvPr id="4" name="Text 1"/>
            <p:cNvSpPr/>
            <p:nvPr/>
          </p:nvSpPr>
          <p:spPr>
            <a:xfrm>
              <a:off x="732115" y="2714744"/>
              <a:ext cx="2614970" cy="326827"/>
            </a:xfrm>
            <a:prstGeom prst="rect">
              <a:avLst/>
            </a:prstGeom>
            <a:noFill/>
            <a:ln/>
          </p:spPr>
          <p:txBody>
            <a:bodyPr wrap="none" lIns="0" tIns="0" rIns="0" bIns="0" rtlCol="0" anchor="t"/>
            <a:lstStyle/>
            <a:p>
              <a:pPr marL="0" indent="0" algn="l">
                <a:lnSpc>
                  <a:spcPts val="2550"/>
                </a:lnSpc>
                <a:buNone/>
              </a:pPr>
              <a:r>
                <a:rPr lang="en-US" sz="2400" b="1" dirty="0">
                  <a:solidFill>
                    <a:srgbClr val="000000"/>
                  </a:solidFill>
                  <a:latin typeface="+mj-lt"/>
                  <a:ea typeface="Arial Black Bold" pitchFamily="34" charset="-122"/>
                  <a:cs typeface="Arial Black Bold" pitchFamily="34" charset="-120"/>
                </a:rPr>
                <a:t>High speed</a:t>
              </a:r>
              <a:endParaRPr lang="en-US" sz="2400" dirty="0">
                <a:latin typeface="+mj-lt"/>
              </a:endParaRPr>
            </a:p>
          </p:txBody>
        </p:sp>
        <p:sp>
          <p:nvSpPr>
            <p:cNvPr id="5" name="Text 2"/>
            <p:cNvSpPr/>
            <p:nvPr/>
          </p:nvSpPr>
          <p:spPr>
            <a:xfrm>
              <a:off x="732115" y="3167063"/>
              <a:ext cx="3095387" cy="2008108"/>
            </a:xfrm>
            <a:prstGeom prst="rect">
              <a:avLst/>
            </a:prstGeom>
            <a:noFill/>
            <a:ln/>
          </p:spPr>
          <p:txBody>
            <a:bodyPr wrap="square" lIns="0" tIns="0" rIns="0" bIns="0" rtlCol="0" anchor="t"/>
            <a:lstStyle/>
            <a:p>
              <a:pPr marL="0" indent="0" algn="l">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USB offers data rates from 1.5 Mbps (Low Speed) to 10 Gbps (USB 3.1), providing ample bandwidth for protection system communications and configuration.</a:t>
              </a:r>
              <a:endParaRPr lang="en-US" sz="2400" dirty="0"/>
            </a:p>
          </p:txBody>
        </p:sp>
        <p:pic>
          <p:nvPicPr>
            <p:cNvPr id="6" name="Image 1" descr="preencoded.png"/>
            <p:cNvPicPr>
              <a:picLocks noChangeAspect="1"/>
            </p:cNvPicPr>
            <p:nvPr/>
          </p:nvPicPr>
          <p:blipFill>
            <a:blip r:embed="rId4"/>
            <a:stretch>
              <a:fillRect/>
            </a:stretch>
          </p:blipFill>
          <p:spPr>
            <a:xfrm>
              <a:off x="4088963" y="1982629"/>
              <a:ext cx="522923" cy="522922"/>
            </a:xfrm>
            <a:prstGeom prst="rect">
              <a:avLst/>
            </a:prstGeom>
          </p:spPr>
        </p:pic>
        <p:sp>
          <p:nvSpPr>
            <p:cNvPr id="7" name="Text 3"/>
            <p:cNvSpPr/>
            <p:nvPr/>
          </p:nvSpPr>
          <p:spPr>
            <a:xfrm>
              <a:off x="4088963" y="2714744"/>
              <a:ext cx="2614970" cy="326827"/>
            </a:xfrm>
            <a:prstGeom prst="rect">
              <a:avLst/>
            </a:prstGeom>
            <a:noFill/>
            <a:ln/>
          </p:spPr>
          <p:txBody>
            <a:bodyPr wrap="none" lIns="0" tIns="0" rIns="0" bIns="0" rtlCol="0" anchor="t"/>
            <a:lstStyle/>
            <a:p>
              <a:pPr marL="0" indent="0" algn="l">
                <a:lnSpc>
                  <a:spcPts val="2550"/>
                </a:lnSpc>
                <a:buNone/>
              </a:pPr>
              <a:r>
                <a:rPr lang="en-US" sz="2400" b="1" dirty="0">
                  <a:solidFill>
                    <a:srgbClr val="000000"/>
                  </a:solidFill>
                  <a:latin typeface="+mj-lt"/>
                  <a:ea typeface="Arial Black Bold" pitchFamily="34" charset="-122"/>
                  <a:cs typeface="Arial Black Bold" pitchFamily="34" charset="-120"/>
                </a:rPr>
                <a:t>Hot-pluggable</a:t>
              </a:r>
              <a:endParaRPr lang="en-US" sz="2400" dirty="0">
                <a:latin typeface="+mj-lt"/>
              </a:endParaRPr>
            </a:p>
          </p:txBody>
        </p:sp>
        <p:sp>
          <p:nvSpPr>
            <p:cNvPr id="8" name="Text 4"/>
            <p:cNvSpPr/>
            <p:nvPr/>
          </p:nvSpPr>
          <p:spPr>
            <a:xfrm>
              <a:off x="4088963" y="3167063"/>
              <a:ext cx="3095506" cy="2008108"/>
            </a:xfrm>
            <a:prstGeom prst="rect">
              <a:avLst/>
            </a:prstGeom>
            <a:noFill/>
            <a:ln/>
          </p:spPr>
          <p:txBody>
            <a:bodyPr wrap="square" lIns="0" tIns="0" rIns="0" bIns="0" rtlCol="0" anchor="t"/>
            <a:lstStyle/>
            <a:p>
              <a:pPr marL="0" indent="0" algn="l">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Devices can be connected and disconnected without powering down the system, facilitating on-site maintenance and configuration without service interruption</a:t>
              </a:r>
              <a:r>
                <a:rPr lang="en-US" sz="2200" dirty="0">
                  <a:solidFill>
                    <a:srgbClr val="000000"/>
                  </a:solidFill>
                  <a:latin typeface="Arial" panose="020B0604020202020204" pitchFamily="34" charset="0"/>
                  <a:ea typeface="Arial Black" pitchFamily="34" charset="-122"/>
                  <a:cs typeface="Arial" panose="020B0604020202020204" pitchFamily="34" charset="0"/>
                </a:rPr>
                <a:t>.</a:t>
              </a:r>
              <a:endParaRPr lang="en-US" sz="2200" dirty="0"/>
            </a:p>
          </p:txBody>
        </p:sp>
        <p:pic>
          <p:nvPicPr>
            <p:cNvPr id="9" name="Image 2" descr="preencoded.png"/>
            <p:cNvPicPr>
              <a:picLocks noChangeAspect="1"/>
            </p:cNvPicPr>
            <p:nvPr/>
          </p:nvPicPr>
          <p:blipFill>
            <a:blip r:embed="rId5"/>
            <a:stretch>
              <a:fillRect/>
            </a:stretch>
          </p:blipFill>
          <p:spPr>
            <a:xfrm>
              <a:off x="7445931" y="1982629"/>
              <a:ext cx="522923" cy="522922"/>
            </a:xfrm>
            <a:prstGeom prst="rect">
              <a:avLst/>
            </a:prstGeom>
          </p:spPr>
        </p:pic>
        <p:sp>
          <p:nvSpPr>
            <p:cNvPr id="10" name="Text 5"/>
            <p:cNvSpPr/>
            <p:nvPr/>
          </p:nvSpPr>
          <p:spPr>
            <a:xfrm>
              <a:off x="7445931" y="2714744"/>
              <a:ext cx="2614970" cy="326827"/>
            </a:xfrm>
            <a:prstGeom prst="rect">
              <a:avLst/>
            </a:prstGeom>
            <a:noFill/>
            <a:ln/>
          </p:spPr>
          <p:txBody>
            <a:bodyPr wrap="none" lIns="0" tIns="0" rIns="0" bIns="0" rtlCol="0" anchor="t"/>
            <a:lstStyle/>
            <a:p>
              <a:pPr marL="0" indent="0" algn="l">
                <a:lnSpc>
                  <a:spcPts val="2550"/>
                </a:lnSpc>
                <a:buNone/>
              </a:pPr>
              <a:r>
                <a:rPr lang="en-US" sz="2400" b="1" dirty="0">
                  <a:solidFill>
                    <a:srgbClr val="000000"/>
                  </a:solidFill>
                  <a:latin typeface="+mj-lt"/>
                  <a:ea typeface="Arial Black Bold" pitchFamily="34" charset="-122"/>
                  <a:cs typeface="Arial Black Bold" pitchFamily="34" charset="-120"/>
                </a:rPr>
                <a:t>Power delivery</a:t>
              </a:r>
              <a:endParaRPr lang="en-US" sz="2400" dirty="0">
                <a:latin typeface="+mj-lt"/>
              </a:endParaRPr>
            </a:p>
          </p:txBody>
        </p:sp>
        <p:sp>
          <p:nvSpPr>
            <p:cNvPr id="11" name="Text 6"/>
            <p:cNvSpPr/>
            <p:nvPr/>
          </p:nvSpPr>
          <p:spPr>
            <a:xfrm>
              <a:off x="7445931" y="3167063"/>
              <a:ext cx="3095387" cy="1673423"/>
            </a:xfrm>
            <a:prstGeom prst="rect">
              <a:avLst/>
            </a:prstGeom>
            <a:noFill/>
            <a:ln/>
          </p:spPr>
          <p:txBody>
            <a:bodyPr wrap="square" lIns="0" tIns="0" rIns="0" bIns="0" rtlCol="0" anchor="t"/>
            <a:lstStyle/>
            <a:p>
              <a:pPr marL="0" indent="0" algn="l">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USB can supply power to connected devices, eliminating the need for separate power sources for diagnostic tools and configuration interfaces</a:t>
              </a:r>
              <a:r>
                <a:rPr lang="en-US" sz="2200" dirty="0">
                  <a:solidFill>
                    <a:srgbClr val="000000"/>
                  </a:solidFill>
                  <a:latin typeface="Arial" panose="020B0604020202020204" pitchFamily="34" charset="0"/>
                  <a:ea typeface="Arial Black" pitchFamily="34" charset="-122"/>
                  <a:cs typeface="Arial" panose="020B0604020202020204" pitchFamily="34" charset="0"/>
                </a:rPr>
                <a:t>.</a:t>
              </a:r>
              <a:endParaRPr lang="en-US" sz="2200" dirty="0"/>
            </a:p>
          </p:txBody>
        </p:sp>
        <p:sp>
          <p:nvSpPr>
            <p:cNvPr id="13" name="Text 7"/>
            <p:cNvSpPr/>
            <p:nvPr/>
          </p:nvSpPr>
          <p:spPr>
            <a:xfrm>
              <a:off x="10802779" y="2714744"/>
              <a:ext cx="2614970" cy="326827"/>
            </a:xfrm>
            <a:prstGeom prst="rect">
              <a:avLst/>
            </a:prstGeom>
            <a:noFill/>
            <a:ln/>
          </p:spPr>
          <p:txBody>
            <a:bodyPr wrap="none" lIns="0" tIns="0" rIns="0" bIns="0" rtlCol="0" anchor="t"/>
            <a:lstStyle/>
            <a:p>
              <a:pPr marL="0" indent="0" algn="l">
                <a:lnSpc>
                  <a:spcPts val="2550"/>
                </a:lnSpc>
                <a:buNone/>
              </a:pPr>
              <a:r>
                <a:rPr lang="en-US" sz="2400" b="1" dirty="0">
                  <a:solidFill>
                    <a:srgbClr val="000000"/>
                  </a:solidFill>
                  <a:latin typeface="+mj-lt"/>
                  <a:ea typeface="Arial Black Bold" pitchFamily="34" charset="-122"/>
                  <a:cs typeface="Arial Black Bold" pitchFamily="34" charset="-120"/>
                </a:rPr>
                <a:t>Limited range</a:t>
              </a:r>
              <a:endParaRPr lang="en-US" sz="2400" dirty="0">
                <a:latin typeface="+mj-lt"/>
              </a:endParaRPr>
            </a:p>
          </p:txBody>
        </p:sp>
        <p:sp>
          <p:nvSpPr>
            <p:cNvPr id="14" name="Text 8"/>
            <p:cNvSpPr/>
            <p:nvPr/>
          </p:nvSpPr>
          <p:spPr>
            <a:xfrm>
              <a:off x="10802779" y="3167063"/>
              <a:ext cx="3095506" cy="1673423"/>
            </a:xfrm>
            <a:prstGeom prst="rect">
              <a:avLst/>
            </a:prstGeom>
            <a:noFill/>
            <a:ln/>
          </p:spPr>
          <p:txBody>
            <a:bodyPr wrap="square" lIns="0" tIns="0" rIns="0" bIns="0" rtlCol="0" anchor="t"/>
            <a:lstStyle/>
            <a:p>
              <a:pPr marL="0" indent="0" algn="l">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Standard USB is limited to 5 </a:t>
              </a:r>
              <a:r>
                <a:rPr lang="en-US" sz="2400" dirty="0" err="1">
                  <a:solidFill>
                    <a:srgbClr val="000000"/>
                  </a:solidFill>
                  <a:latin typeface="Arial" panose="020B0604020202020204" pitchFamily="34" charset="0"/>
                  <a:ea typeface="Arial Black" pitchFamily="34" charset="-122"/>
                  <a:cs typeface="Arial" panose="020B0604020202020204" pitchFamily="34" charset="0"/>
                </a:rPr>
                <a:t>metres</a:t>
              </a:r>
              <a:r>
                <a:rPr lang="en-US" sz="2400" dirty="0">
                  <a:solidFill>
                    <a:srgbClr val="000000"/>
                  </a:solidFill>
                  <a:latin typeface="Arial" panose="020B0604020202020204" pitchFamily="34" charset="0"/>
                  <a:ea typeface="Arial Black" pitchFamily="34" charset="-122"/>
                  <a:cs typeface="Arial" panose="020B0604020202020204" pitchFamily="34" charset="0"/>
                </a:rPr>
                <a:t>, restricting its use to local connections rather than field device communications in larger systems.</a:t>
              </a:r>
              <a:endParaRPr lang="en-US" sz="2400" dirty="0"/>
            </a:p>
          </p:txBody>
        </p:sp>
      </p:grpSp>
      <p:pic>
        <p:nvPicPr>
          <p:cNvPr id="16" name="Graphic 15" descr="Ruler with solid fill">
            <a:extLst>
              <a:ext uri="{FF2B5EF4-FFF2-40B4-BE49-F238E27FC236}">
                <a16:creationId xmlns:a16="http://schemas.microsoft.com/office/drawing/2014/main" id="{214F0A5B-E424-C51B-ECAB-8F927C55BE0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rot="13420693">
            <a:off x="10768016" y="1974750"/>
            <a:ext cx="914400" cy="914400"/>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F9EFDB-FAA0-1F06-2898-C46D14C318AB}"/>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ED7426AD-1B9E-9E71-FACE-051CEB561A21}"/>
              </a:ext>
            </a:extLst>
          </p:cNvPr>
          <p:cNvSpPr>
            <a:spLocks/>
          </p:cNvSpPr>
          <p:nvPr/>
        </p:nvSpPr>
        <p:spPr>
          <a:xfrm>
            <a:off x="301224" y="1139174"/>
            <a:ext cx="13899846" cy="646331"/>
          </a:xfrm>
          <a:prstGeom prst="rect">
            <a:avLst/>
          </a:prstGeom>
          <a:noFill/>
          <a:ln/>
        </p:spPr>
        <p:txBody>
          <a:bodyPr wrap="none" lIns="0" tIns="0" rIns="0" bIns="0" rtlCol="0" anchor="t"/>
          <a:lstStyle/>
          <a:p>
            <a:pPr marL="0" indent="0" algn="l">
              <a:lnSpc>
                <a:spcPts val="5100"/>
              </a:lnSpc>
              <a:buNone/>
            </a:pPr>
            <a:r>
              <a:rPr lang="en-US" sz="3600" b="1" dirty="0">
                <a:solidFill>
                  <a:srgbClr val="FC4421"/>
                </a:solidFill>
                <a:latin typeface="+mj-lt"/>
                <a:ea typeface="Arial Black Bold" pitchFamily="34" charset="-122"/>
                <a:cs typeface="Arial Black Bold" pitchFamily="34" charset="-120"/>
              </a:rPr>
              <a:t>Communication data buses: USB</a:t>
            </a:r>
            <a:endParaRPr lang="en-US" sz="3600" dirty="0">
              <a:latin typeface="+mj-lt"/>
            </a:endParaRPr>
          </a:p>
        </p:txBody>
      </p:sp>
      <p:sp>
        <p:nvSpPr>
          <p:cNvPr id="15" name="Text 9">
            <a:extLst>
              <a:ext uri="{FF2B5EF4-FFF2-40B4-BE49-F238E27FC236}">
                <a16:creationId xmlns:a16="http://schemas.microsoft.com/office/drawing/2014/main" id="{308B1069-6D79-90D8-B821-1AB42347E5D0}"/>
              </a:ext>
            </a:extLst>
          </p:cNvPr>
          <p:cNvSpPr>
            <a:spLocks/>
          </p:cNvSpPr>
          <p:nvPr/>
        </p:nvSpPr>
        <p:spPr>
          <a:xfrm>
            <a:off x="301224" y="1935591"/>
            <a:ext cx="13697805" cy="1056991"/>
          </a:xfrm>
          <a:prstGeom prst="rect">
            <a:avLst/>
          </a:prstGeom>
          <a:noFill/>
          <a:ln/>
        </p:spPr>
        <p:txBody>
          <a:bodyPr wrap="square" lIns="0" tIns="0" rIns="0" bIns="0" rtlCol="0" anchor="t"/>
          <a:lstStyle/>
          <a:p>
            <a:pPr marL="0" indent="0" algn="l">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In protection systems, USB is primarily employed for configuration interfaces, local diagnostics, and firmware updates rather than for critical communications with field devices. Its commonness makes it convenient for connecting laptops and programming tools to control equipment.</a:t>
            </a:r>
            <a:endParaRPr lang="en-US" sz="2400" dirty="0"/>
          </a:p>
        </p:txBody>
      </p:sp>
      <p:sp>
        <p:nvSpPr>
          <p:cNvPr id="16" name="Text 10">
            <a:extLst>
              <a:ext uri="{FF2B5EF4-FFF2-40B4-BE49-F238E27FC236}">
                <a16:creationId xmlns:a16="http://schemas.microsoft.com/office/drawing/2014/main" id="{F443AD8E-EBFA-342F-E604-5AA688C94536}"/>
              </a:ext>
            </a:extLst>
          </p:cNvPr>
          <p:cNvSpPr/>
          <p:nvPr/>
        </p:nvSpPr>
        <p:spPr>
          <a:xfrm>
            <a:off x="301223" y="3352943"/>
            <a:ext cx="13599833" cy="1004054"/>
          </a:xfrm>
          <a:prstGeom prst="rect">
            <a:avLst/>
          </a:prstGeom>
          <a:noFill/>
          <a:ln/>
        </p:spPr>
        <p:txBody>
          <a:bodyPr wrap="square" lIns="0" tIns="0" rIns="0" bIns="0" rtlCol="0" anchor="t"/>
          <a:lstStyle/>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However, USB presents potential security vulnerabilities if left accessible, as it could provide an attack vector for system compromise. </a:t>
            </a:r>
          </a:p>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Protection system designs must include appropriate safeguards such as:</a:t>
            </a:r>
          </a:p>
          <a:p>
            <a:pPr marL="342900" indent="-342900" algn="l">
              <a:lnSpc>
                <a:spcPct val="110000"/>
              </a:lnSpc>
              <a:spcAft>
                <a:spcPts val="1200"/>
              </a:spcAft>
              <a:buFont typeface="Arial" panose="020B0604020202020204" pitchFamily="34" charset="0"/>
              <a:buChar char="•"/>
            </a:pPr>
            <a:r>
              <a:rPr lang="en-US" sz="2400" dirty="0">
                <a:solidFill>
                  <a:srgbClr val="000000"/>
                </a:solidFill>
                <a:latin typeface="Arial" panose="020B0604020202020204" pitchFamily="34" charset="0"/>
                <a:ea typeface="Arial Black" pitchFamily="34" charset="-122"/>
                <a:cs typeface="Arial" panose="020B0604020202020204" pitchFamily="34" charset="0"/>
              </a:rPr>
              <a:t>physical port protection</a:t>
            </a:r>
          </a:p>
          <a:p>
            <a:pPr marL="342900" indent="-342900" algn="l">
              <a:lnSpc>
                <a:spcPct val="110000"/>
              </a:lnSpc>
              <a:spcAft>
                <a:spcPts val="1200"/>
              </a:spcAft>
              <a:buFont typeface="Arial" panose="020B0604020202020204" pitchFamily="34" charset="0"/>
              <a:buChar char="•"/>
            </a:pPr>
            <a:r>
              <a:rPr lang="en-US" sz="2400" dirty="0">
                <a:solidFill>
                  <a:srgbClr val="000000"/>
                </a:solidFill>
                <a:latin typeface="Arial" panose="020B0604020202020204" pitchFamily="34" charset="0"/>
                <a:ea typeface="Arial Black" pitchFamily="34" charset="-122"/>
                <a:cs typeface="Arial" panose="020B0604020202020204" pitchFamily="34" charset="0"/>
              </a:rPr>
              <a:t>authentication requirements </a:t>
            </a:r>
          </a:p>
          <a:p>
            <a:pPr marL="342900" indent="-342900" algn="l">
              <a:lnSpc>
                <a:spcPct val="110000"/>
              </a:lnSpc>
              <a:spcAft>
                <a:spcPts val="1200"/>
              </a:spcAft>
              <a:buFont typeface="Arial" panose="020B0604020202020204" pitchFamily="34" charset="0"/>
              <a:buChar char="•"/>
            </a:pPr>
            <a:r>
              <a:rPr lang="en-US" sz="2400" dirty="0">
                <a:solidFill>
                  <a:srgbClr val="000000"/>
                </a:solidFill>
                <a:latin typeface="Arial" panose="020B0604020202020204" pitchFamily="34" charset="0"/>
                <a:ea typeface="Arial Black" pitchFamily="34" charset="-122"/>
                <a:cs typeface="Arial" panose="020B0604020202020204" pitchFamily="34" charset="0"/>
              </a:rPr>
              <a:t>firmware validation </a:t>
            </a:r>
          </a:p>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to mitigate these risks.</a:t>
            </a:r>
            <a:endParaRPr lang="en-US" sz="2400" dirty="0"/>
          </a:p>
        </p:txBody>
      </p:sp>
    </p:spTree>
    <p:extLst>
      <p:ext uri="{BB962C8B-B14F-4D97-AF65-F5344CB8AC3E}">
        <p14:creationId xmlns:p14="http://schemas.microsoft.com/office/powerpoint/2010/main" val="14544200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0792BCA-8AB6-0FDF-AC08-CE636D202BE9}"/>
              </a:ext>
            </a:extLst>
          </p:cNvPr>
          <p:cNvSpPr>
            <a:spLocks noGrp="1"/>
          </p:cNvSpPr>
          <p:nvPr>
            <p:ph type="title"/>
          </p:nvPr>
        </p:nvSpPr>
        <p:spPr>
          <a:xfrm>
            <a:off x="301224" y="1139174"/>
            <a:ext cx="13899846" cy="646331"/>
          </a:xfrm>
        </p:spPr>
        <p:txBody>
          <a:bodyPr wrap="square" lIns="109301" tIns="54651" rIns="109301" bIns="54651" anchor="ctr" anchorCtr="0">
            <a:spAutoFit/>
          </a:bodyPr>
          <a:lstStyle/>
          <a:p>
            <a:r>
              <a:rPr lang="en-GB" sz="3600">
                <a:ea typeface="ＭＳ Ｐゴシック"/>
                <a:cs typeface="Arial"/>
              </a:rPr>
              <a:t>Objectives</a:t>
            </a:r>
          </a:p>
        </p:txBody>
      </p:sp>
      <p:sp>
        <p:nvSpPr>
          <p:cNvPr id="4" name="Content Placeholder 3">
            <a:extLst>
              <a:ext uri="{FF2B5EF4-FFF2-40B4-BE49-F238E27FC236}">
                <a16:creationId xmlns:a16="http://schemas.microsoft.com/office/drawing/2014/main" id="{BBFFC9DD-99F6-E5CA-5CF5-B1C6B4D6BBC1}"/>
              </a:ext>
            </a:extLst>
          </p:cNvPr>
          <p:cNvSpPr>
            <a:spLocks noGrp="1"/>
          </p:cNvSpPr>
          <p:nvPr>
            <p:ph sz="quarter" idx="10"/>
          </p:nvPr>
        </p:nvSpPr>
        <p:spPr/>
        <p:txBody>
          <a:bodyPr/>
          <a:lstStyle/>
          <a:p>
            <a:pPr algn="l"/>
            <a:r>
              <a:rPr lang="en-GB" sz="2400" dirty="0">
                <a:latin typeface="Arial"/>
                <a:cs typeface="Arial"/>
              </a:rPr>
              <a:t>By the end of this session, y</a:t>
            </a:r>
            <a:r>
              <a:rPr lang="en-GB" sz="2400" i="0" dirty="0">
                <a:effectLst/>
                <a:latin typeface="Arial"/>
                <a:cs typeface="Arial"/>
              </a:rPr>
              <a:t>ou should be able to:</a:t>
            </a:r>
          </a:p>
          <a:p>
            <a:pPr marL="457200" indent="-457200">
              <a:buFont typeface="Arial" panose="020B0604020202020204" pitchFamily="34" charset="0"/>
              <a:buChar char="•"/>
            </a:pPr>
            <a:r>
              <a:rPr lang="en-GB" sz="2400" b="1" dirty="0">
                <a:latin typeface="Arial"/>
                <a:cs typeface="Arial"/>
              </a:rPr>
              <a:t>Understand</a:t>
            </a:r>
            <a:r>
              <a:rPr lang="en-GB" sz="2400" dirty="0">
                <a:latin typeface="Arial"/>
                <a:cs typeface="Arial"/>
              </a:rPr>
              <a:t> protection system circuit configurations.</a:t>
            </a:r>
          </a:p>
          <a:p>
            <a:pPr marL="457200" indent="-457200">
              <a:buFont typeface="Arial" panose="020B0604020202020204" pitchFamily="34" charset="0"/>
              <a:buChar char="•"/>
            </a:pPr>
            <a:r>
              <a:rPr lang="en-GB" sz="2400" b="1" dirty="0">
                <a:latin typeface="Arial"/>
                <a:ea typeface="ＭＳ Ｐゴシック"/>
                <a:cs typeface="Arial"/>
              </a:rPr>
              <a:t>Interpret </a:t>
            </a:r>
            <a:r>
              <a:rPr lang="en-GB" sz="2400" dirty="0">
                <a:latin typeface="Arial"/>
                <a:ea typeface="ＭＳ Ｐゴシック"/>
                <a:cs typeface="Arial"/>
              </a:rPr>
              <a:t>protection system wiring schematics.</a:t>
            </a:r>
          </a:p>
          <a:p>
            <a:pPr marL="457200" indent="-457200">
              <a:buFont typeface="Arial" panose="020B0604020202020204" pitchFamily="34" charset="0"/>
              <a:buChar char="•"/>
            </a:pPr>
            <a:r>
              <a:rPr lang="en-GB" sz="2400" b="1" dirty="0">
                <a:latin typeface="Arial"/>
                <a:ea typeface="ＭＳ Ｐゴシック"/>
                <a:cs typeface="Arial"/>
              </a:rPr>
              <a:t>Check</a:t>
            </a:r>
            <a:r>
              <a:rPr lang="en-GB" sz="2400" dirty="0">
                <a:latin typeface="Arial"/>
                <a:ea typeface="ＭＳ Ｐゴシック"/>
                <a:cs typeface="Arial"/>
              </a:rPr>
              <a:t> and </a:t>
            </a:r>
            <a:r>
              <a:rPr lang="en-GB" sz="2400" b="1" dirty="0">
                <a:latin typeface="Arial"/>
                <a:ea typeface="ＭＳ Ｐゴシック"/>
                <a:cs typeface="Arial"/>
              </a:rPr>
              <a:t>verify </a:t>
            </a:r>
            <a:r>
              <a:rPr lang="en-GB" sz="2400" dirty="0">
                <a:latin typeface="Arial"/>
                <a:ea typeface="ＭＳ Ｐゴシック"/>
                <a:cs typeface="Arial"/>
              </a:rPr>
              <a:t>basic circuit continuity and functionality.</a:t>
            </a:r>
          </a:p>
          <a:p>
            <a:endParaRPr lang="en-GB" dirty="0"/>
          </a:p>
        </p:txBody>
      </p:sp>
    </p:spTree>
    <p:extLst>
      <p:ext uri="{BB962C8B-B14F-4D97-AF65-F5344CB8AC3E}">
        <p14:creationId xmlns:p14="http://schemas.microsoft.com/office/powerpoint/2010/main" val="366190811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name="Slide 15">
    <p:spTree>
      <p:nvGrpSpPr>
        <p:cNvPr id="1" name=""/>
        <p:cNvGrpSpPr/>
        <p:nvPr/>
      </p:nvGrpSpPr>
      <p:grpSpPr>
        <a:xfrm>
          <a:off x="0" y="0"/>
          <a:ext cx="0" cy="0"/>
          <a:chOff x="0" y="0"/>
          <a:chExt cx="0" cy="0"/>
        </a:xfrm>
      </p:grpSpPr>
      <p:sp>
        <p:nvSpPr>
          <p:cNvPr id="2" name="Text 0"/>
          <p:cNvSpPr>
            <a:spLocks/>
          </p:cNvSpPr>
          <p:nvPr/>
        </p:nvSpPr>
        <p:spPr>
          <a:xfrm>
            <a:off x="268567" y="1019431"/>
            <a:ext cx="13899846" cy="646331"/>
          </a:xfrm>
          <a:prstGeom prst="rect">
            <a:avLst/>
          </a:prstGeom>
          <a:noFill/>
          <a:ln/>
        </p:spPr>
        <p:txBody>
          <a:bodyPr wrap="none" lIns="0" tIns="0" rIns="0" bIns="0" rtlCol="0" anchor="t"/>
          <a:lstStyle/>
          <a:p>
            <a:pPr marL="0" indent="0" algn="l">
              <a:lnSpc>
                <a:spcPts val="5150"/>
              </a:lnSpc>
              <a:buNone/>
            </a:pPr>
            <a:r>
              <a:rPr lang="en-US" sz="3600" b="1" dirty="0">
                <a:solidFill>
                  <a:srgbClr val="FC4421"/>
                </a:solidFill>
                <a:latin typeface="+mj-lt"/>
                <a:ea typeface="Arial Black Bold" pitchFamily="34" charset="-122"/>
                <a:cs typeface="Arial Black Bold" pitchFamily="34" charset="-120"/>
              </a:rPr>
              <a:t>Data bus topologies: Linear</a:t>
            </a:r>
            <a:endParaRPr lang="en-US" sz="3600" dirty="0">
              <a:latin typeface="+mj-lt"/>
            </a:endParaRPr>
          </a:p>
        </p:txBody>
      </p:sp>
      <p:sp>
        <p:nvSpPr>
          <p:cNvPr id="3" name="Text 1"/>
          <p:cNvSpPr/>
          <p:nvPr/>
        </p:nvSpPr>
        <p:spPr>
          <a:xfrm>
            <a:off x="352988" y="1712918"/>
            <a:ext cx="2633543" cy="329208"/>
          </a:xfrm>
          <a:prstGeom prst="rect">
            <a:avLst/>
          </a:prstGeom>
          <a:noFill/>
          <a:ln/>
        </p:spPr>
        <p:txBody>
          <a:bodyPr wrap="none" lIns="0" tIns="0" rIns="0" bIns="0" rtlCol="0" anchor="t"/>
          <a:lstStyle/>
          <a:p>
            <a:pPr marL="0" indent="0" algn="l">
              <a:lnSpc>
                <a:spcPts val="2550"/>
              </a:lnSpc>
              <a:buNone/>
            </a:pPr>
            <a:r>
              <a:rPr lang="en-US" sz="2400" b="1" dirty="0">
                <a:ea typeface="Arial Black Bold" pitchFamily="34" charset="-122"/>
                <a:cs typeface="Arial Black Bold" pitchFamily="34" charset="-120"/>
              </a:rPr>
              <a:t>Structure</a:t>
            </a:r>
            <a:endParaRPr lang="en-US" sz="2400" dirty="0"/>
          </a:p>
        </p:txBody>
      </p:sp>
      <p:sp>
        <p:nvSpPr>
          <p:cNvPr id="4" name="Text 2"/>
          <p:cNvSpPr/>
          <p:nvPr/>
        </p:nvSpPr>
        <p:spPr>
          <a:xfrm>
            <a:off x="352987" y="2080449"/>
            <a:ext cx="4556469" cy="2360295"/>
          </a:xfrm>
          <a:prstGeom prst="rect">
            <a:avLst/>
          </a:prstGeom>
          <a:noFill/>
          <a:ln/>
        </p:spPr>
        <p:txBody>
          <a:bodyPr wrap="square" lIns="0" tIns="0" rIns="0" bIns="0" rtlCol="0" anchor="t"/>
          <a:lstStyle/>
          <a:p>
            <a:pPr marL="0" indent="0">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Linear topology, also known as bus topology, consists of a single main cable (backbone) with devices connected directly to this central line. This creates a simple daisy-chain arrangement with termination resistors at both ends to prevent signal reflections.</a:t>
            </a:r>
            <a:endParaRPr lang="en-US" sz="2400" dirty="0"/>
          </a:p>
        </p:txBody>
      </p:sp>
      <p:sp>
        <p:nvSpPr>
          <p:cNvPr id="5" name="Text 3"/>
          <p:cNvSpPr/>
          <p:nvPr/>
        </p:nvSpPr>
        <p:spPr>
          <a:xfrm>
            <a:off x="352986" y="5245852"/>
            <a:ext cx="4556469" cy="1348740"/>
          </a:xfrm>
          <a:prstGeom prst="rect">
            <a:avLst/>
          </a:prstGeom>
          <a:noFill/>
          <a:ln/>
        </p:spPr>
        <p:txBody>
          <a:bodyPr wrap="square" lIns="0" tIns="0" rIns="0" bIns="0" rtlCol="0" anchor="t"/>
          <a:lstStyle/>
          <a:p>
            <a:pPr marL="0" indent="0">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All devices share the same communication medium, with each having a unique address to distinguish messages intended for specific nodes.</a:t>
            </a:r>
            <a:endParaRPr lang="en-US" sz="2400" dirty="0"/>
          </a:p>
        </p:txBody>
      </p:sp>
      <p:sp>
        <p:nvSpPr>
          <p:cNvPr id="6" name="Text 4"/>
          <p:cNvSpPr/>
          <p:nvPr/>
        </p:nvSpPr>
        <p:spPr>
          <a:xfrm>
            <a:off x="5268363" y="1649288"/>
            <a:ext cx="2633543" cy="329208"/>
          </a:xfrm>
          <a:prstGeom prst="rect">
            <a:avLst/>
          </a:prstGeom>
          <a:noFill/>
          <a:ln/>
        </p:spPr>
        <p:txBody>
          <a:bodyPr wrap="none" lIns="0" tIns="0" rIns="0" bIns="0" rtlCol="0" anchor="t"/>
          <a:lstStyle/>
          <a:p>
            <a:pPr marL="0" indent="0" algn="l">
              <a:lnSpc>
                <a:spcPts val="2550"/>
              </a:lnSpc>
              <a:buNone/>
            </a:pPr>
            <a:r>
              <a:rPr lang="en-US" sz="2400" b="1" dirty="0">
                <a:ea typeface="Arial Black Bold" pitchFamily="34" charset="-122"/>
                <a:cs typeface="Arial Black Bold" pitchFamily="34" charset="-120"/>
              </a:rPr>
              <a:t>Advantages</a:t>
            </a:r>
            <a:endParaRPr lang="en-US" sz="2400" dirty="0"/>
          </a:p>
        </p:txBody>
      </p:sp>
      <p:sp>
        <p:nvSpPr>
          <p:cNvPr id="7" name="Text 5"/>
          <p:cNvSpPr/>
          <p:nvPr/>
        </p:nvSpPr>
        <p:spPr>
          <a:xfrm>
            <a:off x="5268363" y="2189117"/>
            <a:ext cx="4042172" cy="337185"/>
          </a:xfrm>
          <a:prstGeom prst="rect">
            <a:avLst/>
          </a:prstGeom>
          <a:noFill/>
          <a:ln/>
        </p:spPr>
        <p:txBody>
          <a:bodyPr wrap="square" lIns="0" tIns="0" rIns="0" bIns="0" rtlCol="0" anchor="t"/>
          <a:lstStyle/>
          <a:p>
            <a:pPr marL="457200" indent="-457200" fontAlgn="base">
              <a:lnSpc>
                <a:spcPct val="110000"/>
              </a:lnSpc>
              <a:spcAft>
                <a:spcPts val="1434"/>
              </a:spcAft>
              <a:buSzPct val="100000"/>
              <a:buFont typeface="Arial" panose="020B0604020202020204" pitchFamily="34" charset="0"/>
              <a:buChar char="•"/>
            </a:pPr>
            <a:r>
              <a:rPr lang="en-US" sz="2400" dirty="0">
                <a:latin typeface="Arial"/>
                <a:ea typeface="ＭＳ Ｐゴシック" charset="-128"/>
                <a:cs typeface="Arial"/>
              </a:rPr>
              <a:t>Simple installation with minimal cabling.</a:t>
            </a:r>
          </a:p>
        </p:txBody>
      </p:sp>
      <p:sp>
        <p:nvSpPr>
          <p:cNvPr id="8" name="Text 6"/>
          <p:cNvSpPr/>
          <p:nvPr/>
        </p:nvSpPr>
        <p:spPr>
          <a:xfrm>
            <a:off x="5268363" y="2946653"/>
            <a:ext cx="4042172" cy="674370"/>
          </a:xfrm>
          <a:prstGeom prst="rect">
            <a:avLst/>
          </a:prstGeom>
          <a:noFill/>
          <a:ln/>
        </p:spPr>
        <p:txBody>
          <a:bodyPr wrap="square" lIns="0" tIns="0" rIns="0" bIns="0" rtlCol="0" anchor="t"/>
          <a:lstStyle/>
          <a:p>
            <a:pPr marL="457200" indent="-457200" fontAlgn="base">
              <a:lnSpc>
                <a:spcPct val="110000"/>
              </a:lnSpc>
              <a:spcAft>
                <a:spcPts val="1434"/>
              </a:spcAft>
              <a:buSzPct val="100000"/>
              <a:buFont typeface="Arial" panose="020B0604020202020204" pitchFamily="34" charset="0"/>
              <a:buChar char="•"/>
            </a:pPr>
            <a:r>
              <a:rPr lang="en-US" sz="2400" dirty="0">
                <a:latin typeface="Arial"/>
                <a:ea typeface="ＭＳ Ｐゴシック" charset="-128"/>
                <a:cs typeface="Arial"/>
              </a:rPr>
              <a:t>Easy to extend by adding devices to the main bus.</a:t>
            </a:r>
          </a:p>
        </p:txBody>
      </p:sp>
      <p:sp>
        <p:nvSpPr>
          <p:cNvPr id="9" name="Text 7"/>
          <p:cNvSpPr/>
          <p:nvPr/>
        </p:nvSpPr>
        <p:spPr>
          <a:xfrm>
            <a:off x="5268363" y="3805135"/>
            <a:ext cx="4042172" cy="674370"/>
          </a:xfrm>
          <a:prstGeom prst="rect">
            <a:avLst/>
          </a:prstGeom>
          <a:noFill/>
          <a:ln/>
        </p:spPr>
        <p:txBody>
          <a:bodyPr wrap="square" lIns="0" tIns="0" rIns="0" bIns="0" rtlCol="0" anchor="t"/>
          <a:lstStyle/>
          <a:p>
            <a:pPr marL="457200" indent="-457200" fontAlgn="base">
              <a:lnSpc>
                <a:spcPct val="110000"/>
              </a:lnSpc>
              <a:spcAft>
                <a:spcPts val="1434"/>
              </a:spcAft>
              <a:buSzPct val="100000"/>
              <a:buFont typeface="Arial" panose="020B0604020202020204" pitchFamily="34" charset="0"/>
              <a:buChar char="•"/>
            </a:pPr>
            <a:r>
              <a:rPr lang="en-US" sz="2400" dirty="0">
                <a:latin typeface="Arial"/>
                <a:ea typeface="ＭＳ Ｐゴシック" charset="-128"/>
                <a:cs typeface="Arial"/>
              </a:rPr>
              <a:t>Well-suited for RS-485 and similar differential protocols.</a:t>
            </a:r>
          </a:p>
        </p:txBody>
      </p:sp>
      <p:sp>
        <p:nvSpPr>
          <p:cNvPr id="10" name="Text 8"/>
          <p:cNvSpPr/>
          <p:nvPr/>
        </p:nvSpPr>
        <p:spPr>
          <a:xfrm>
            <a:off x="5268363" y="5104472"/>
            <a:ext cx="4042172" cy="674370"/>
          </a:xfrm>
          <a:prstGeom prst="rect">
            <a:avLst/>
          </a:prstGeom>
          <a:noFill/>
          <a:ln/>
        </p:spPr>
        <p:txBody>
          <a:bodyPr wrap="square" lIns="0" tIns="0" rIns="0" bIns="0" rtlCol="0" anchor="t"/>
          <a:lstStyle/>
          <a:p>
            <a:pPr marL="457200" indent="-457200" fontAlgn="base">
              <a:lnSpc>
                <a:spcPct val="110000"/>
              </a:lnSpc>
              <a:spcAft>
                <a:spcPts val="1200"/>
              </a:spcAft>
              <a:buSzPct val="100000"/>
              <a:buFont typeface="Arial" panose="020B0604020202020204" pitchFamily="34" charset="0"/>
              <a:buChar char="•"/>
            </a:pPr>
            <a:r>
              <a:rPr lang="en-US" sz="2400" dirty="0">
                <a:latin typeface="Arial"/>
                <a:ea typeface="ＭＳ Ｐゴシック" charset="-128"/>
                <a:cs typeface="Arial"/>
              </a:rPr>
              <a:t>Lower installation cost compared to star topologies.</a:t>
            </a:r>
          </a:p>
        </p:txBody>
      </p:sp>
      <p:sp>
        <p:nvSpPr>
          <p:cNvPr id="11" name="Text 9"/>
          <p:cNvSpPr/>
          <p:nvPr/>
        </p:nvSpPr>
        <p:spPr>
          <a:xfrm>
            <a:off x="9832028" y="1649288"/>
            <a:ext cx="2633543" cy="329208"/>
          </a:xfrm>
          <a:prstGeom prst="rect">
            <a:avLst/>
          </a:prstGeom>
          <a:noFill/>
          <a:ln/>
        </p:spPr>
        <p:txBody>
          <a:bodyPr wrap="none" lIns="0" tIns="0" rIns="0" bIns="0" rtlCol="0" anchor="t"/>
          <a:lstStyle/>
          <a:p>
            <a:pPr marL="0" indent="0" algn="l">
              <a:lnSpc>
                <a:spcPts val="2550"/>
              </a:lnSpc>
              <a:buNone/>
            </a:pPr>
            <a:r>
              <a:rPr lang="en-US" sz="2400" b="1" dirty="0">
                <a:ea typeface="Arial Black Bold" pitchFamily="34" charset="-122"/>
                <a:cs typeface="Arial Black Bold" pitchFamily="34" charset="-120"/>
              </a:rPr>
              <a:t>Limitations</a:t>
            </a:r>
            <a:endParaRPr lang="en-US" sz="2400" dirty="0"/>
          </a:p>
        </p:txBody>
      </p:sp>
      <p:sp>
        <p:nvSpPr>
          <p:cNvPr id="12" name="Text 10"/>
          <p:cNvSpPr/>
          <p:nvPr/>
        </p:nvSpPr>
        <p:spPr>
          <a:xfrm>
            <a:off x="9832028" y="2189117"/>
            <a:ext cx="4042172" cy="674370"/>
          </a:xfrm>
          <a:prstGeom prst="rect">
            <a:avLst/>
          </a:prstGeom>
          <a:noFill/>
          <a:ln/>
        </p:spPr>
        <p:txBody>
          <a:bodyPr wrap="square" lIns="0" tIns="0" rIns="0" bIns="0" rtlCol="0" anchor="t"/>
          <a:lstStyle/>
          <a:p>
            <a:pPr marL="457200" indent="-457200" fontAlgn="base">
              <a:lnSpc>
                <a:spcPct val="110000"/>
              </a:lnSpc>
              <a:spcAft>
                <a:spcPts val="1200"/>
              </a:spcAft>
              <a:buSzPct val="100000"/>
              <a:buFont typeface="Arial" panose="020B0604020202020204" pitchFamily="34" charset="0"/>
              <a:buChar char="•"/>
            </a:pPr>
            <a:r>
              <a:rPr lang="en-US" sz="2400" dirty="0">
                <a:latin typeface="Arial"/>
                <a:ea typeface="ＭＳ Ｐゴシック" charset="-128"/>
                <a:cs typeface="Arial"/>
              </a:rPr>
              <a:t>Cable breaks can disable the entire network.</a:t>
            </a:r>
          </a:p>
        </p:txBody>
      </p:sp>
      <p:sp>
        <p:nvSpPr>
          <p:cNvPr id="13" name="Text 11"/>
          <p:cNvSpPr/>
          <p:nvPr/>
        </p:nvSpPr>
        <p:spPr>
          <a:xfrm>
            <a:off x="9832028" y="3087305"/>
            <a:ext cx="4042172" cy="674370"/>
          </a:xfrm>
          <a:prstGeom prst="rect">
            <a:avLst/>
          </a:prstGeom>
          <a:noFill/>
          <a:ln/>
        </p:spPr>
        <p:txBody>
          <a:bodyPr wrap="square" lIns="0" tIns="0" rIns="0" bIns="0" rtlCol="0" anchor="t"/>
          <a:lstStyle/>
          <a:p>
            <a:pPr marL="457200" indent="-457200" fontAlgn="base">
              <a:lnSpc>
                <a:spcPct val="110000"/>
              </a:lnSpc>
              <a:spcAft>
                <a:spcPts val="1200"/>
              </a:spcAft>
              <a:buSzPct val="100000"/>
              <a:buFont typeface="Arial" panose="020B0604020202020204" pitchFamily="34" charset="0"/>
              <a:buChar char="•"/>
            </a:pPr>
            <a:r>
              <a:rPr lang="en-US" sz="2400" dirty="0">
                <a:latin typeface="Arial"/>
                <a:ea typeface="ＭＳ Ｐゴシック" charset="-128"/>
                <a:cs typeface="Arial"/>
              </a:rPr>
              <a:t>Signal quality degrades with distance and device count.</a:t>
            </a:r>
          </a:p>
        </p:txBody>
      </p:sp>
      <p:sp>
        <p:nvSpPr>
          <p:cNvPr id="14" name="Text 12"/>
          <p:cNvSpPr/>
          <p:nvPr/>
        </p:nvSpPr>
        <p:spPr>
          <a:xfrm>
            <a:off x="9832028" y="4347664"/>
            <a:ext cx="4042172" cy="674370"/>
          </a:xfrm>
          <a:prstGeom prst="rect">
            <a:avLst/>
          </a:prstGeom>
          <a:noFill/>
          <a:ln/>
        </p:spPr>
        <p:txBody>
          <a:bodyPr wrap="square" lIns="0" tIns="0" rIns="0" bIns="0" rtlCol="0" anchor="t"/>
          <a:lstStyle/>
          <a:p>
            <a:pPr marL="457200" indent="-457200" fontAlgn="base">
              <a:lnSpc>
                <a:spcPct val="110000"/>
              </a:lnSpc>
              <a:spcAft>
                <a:spcPts val="1200"/>
              </a:spcAft>
              <a:buSzPct val="100000"/>
              <a:buFont typeface="Arial" panose="020B0604020202020204" pitchFamily="34" charset="0"/>
              <a:buChar char="•"/>
            </a:pPr>
            <a:r>
              <a:rPr lang="en-US" sz="2400" dirty="0">
                <a:latin typeface="Arial"/>
                <a:ea typeface="ＭＳ Ｐゴシック" charset="-128"/>
                <a:cs typeface="Arial"/>
              </a:rPr>
              <a:t>Difficult to isolate faults without specialized tools.</a:t>
            </a:r>
          </a:p>
        </p:txBody>
      </p:sp>
      <p:sp>
        <p:nvSpPr>
          <p:cNvPr id="15" name="Text 13"/>
          <p:cNvSpPr/>
          <p:nvPr/>
        </p:nvSpPr>
        <p:spPr>
          <a:xfrm>
            <a:off x="9832028" y="5245852"/>
            <a:ext cx="4042172" cy="674370"/>
          </a:xfrm>
          <a:prstGeom prst="rect">
            <a:avLst/>
          </a:prstGeom>
          <a:noFill/>
          <a:ln/>
        </p:spPr>
        <p:txBody>
          <a:bodyPr wrap="square" lIns="0" tIns="0" rIns="0" bIns="0" rtlCol="0" anchor="t"/>
          <a:lstStyle/>
          <a:p>
            <a:pPr marL="457200" indent="-457200" fontAlgn="base">
              <a:lnSpc>
                <a:spcPct val="110000"/>
              </a:lnSpc>
              <a:spcAft>
                <a:spcPts val="1200"/>
              </a:spcAft>
              <a:buSzPct val="100000"/>
              <a:buFont typeface="Arial" panose="020B0604020202020204" pitchFamily="34" charset="0"/>
              <a:buChar char="•"/>
            </a:pPr>
            <a:r>
              <a:rPr lang="en-US" sz="2400" dirty="0">
                <a:latin typeface="Arial"/>
                <a:ea typeface="ＭＳ Ｐゴシック" charset="-128"/>
                <a:cs typeface="Arial"/>
              </a:rPr>
              <a:t>Limited redundancy options without additional infrastructure.</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2F7E1F-9EF7-7B4B-22E8-AE52DFF61F5A}"/>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BCE05722-77BA-0CE4-E130-C69B5A73BD13}"/>
              </a:ext>
            </a:extLst>
          </p:cNvPr>
          <p:cNvSpPr>
            <a:spLocks/>
          </p:cNvSpPr>
          <p:nvPr/>
        </p:nvSpPr>
        <p:spPr>
          <a:xfrm>
            <a:off x="301224" y="1139174"/>
            <a:ext cx="13899846" cy="646331"/>
          </a:xfrm>
          <a:prstGeom prst="rect">
            <a:avLst/>
          </a:prstGeom>
          <a:noFill/>
          <a:ln/>
        </p:spPr>
        <p:txBody>
          <a:bodyPr wrap="none" lIns="0" tIns="0" rIns="0" bIns="0" rtlCol="0" anchor="t"/>
          <a:lstStyle/>
          <a:p>
            <a:pPr marL="0" indent="0" algn="l">
              <a:lnSpc>
                <a:spcPts val="5150"/>
              </a:lnSpc>
              <a:buNone/>
            </a:pPr>
            <a:r>
              <a:rPr lang="en-US" sz="3600" b="1" dirty="0">
                <a:solidFill>
                  <a:srgbClr val="FC4421"/>
                </a:solidFill>
                <a:latin typeface="+mj-lt"/>
                <a:ea typeface="Arial Black Bold" pitchFamily="34" charset="-122"/>
                <a:cs typeface="Arial Black Bold" pitchFamily="34" charset="-120"/>
              </a:rPr>
              <a:t>Data bus topologies: Linear</a:t>
            </a:r>
            <a:endParaRPr lang="en-US" sz="3600" dirty="0">
              <a:latin typeface="+mj-lt"/>
            </a:endParaRPr>
          </a:p>
        </p:txBody>
      </p:sp>
      <p:sp>
        <p:nvSpPr>
          <p:cNvPr id="16" name="Text 14">
            <a:extLst>
              <a:ext uri="{FF2B5EF4-FFF2-40B4-BE49-F238E27FC236}">
                <a16:creationId xmlns:a16="http://schemas.microsoft.com/office/drawing/2014/main" id="{872598D0-F155-AF29-E382-A2AEE401558F}"/>
              </a:ext>
            </a:extLst>
          </p:cNvPr>
          <p:cNvSpPr/>
          <p:nvPr/>
        </p:nvSpPr>
        <p:spPr>
          <a:xfrm>
            <a:off x="301224" y="2022674"/>
            <a:ext cx="13338576" cy="1011555"/>
          </a:xfrm>
          <a:prstGeom prst="rect">
            <a:avLst/>
          </a:prstGeom>
          <a:noFill/>
          <a:ln/>
        </p:spPr>
        <p:txBody>
          <a:bodyPr wrap="square" lIns="0" tIns="0" rIns="0" bIns="0" rtlCol="0" anchor="t"/>
          <a:lstStyle/>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Linear bus topology is commonly employed in smaller to medium-sized protection systems, where simplicity of installation and cost-effectiveness are </a:t>
            </a:r>
            <a:r>
              <a:rPr lang="en-US" sz="2400" dirty="0" err="1">
                <a:solidFill>
                  <a:srgbClr val="000000"/>
                </a:solidFill>
                <a:latin typeface="Arial" panose="020B0604020202020204" pitchFamily="34" charset="0"/>
                <a:ea typeface="Arial Black" pitchFamily="34" charset="-122"/>
                <a:cs typeface="Arial" panose="020B0604020202020204" pitchFamily="34" charset="0"/>
              </a:rPr>
              <a:t>prioritised</a:t>
            </a:r>
            <a:r>
              <a:rPr lang="en-US" sz="2400" dirty="0">
                <a:solidFill>
                  <a:srgbClr val="000000"/>
                </a:solidFill>
                <a:latin typeface="Arial" panose="020B0604020202020204" pitchFamily="34" charset="0"/>
                <a:ea typeface="Arial Black" pitchFamily="34" charset="-122"/>
                <a:cs typeface="Arial" panose="020B0604020202020204" pitchFamily="34" charset="0"/>
              </a:rPr>
              <a:t>. </a:t>
            </a:r>
          </a:p>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The structure works particularly well with RS-485 communications, which is designed to support multiple devices on a shared differential pair.</a:t>
            </a:r>
            <a:endParaRPr lang="en-US" sz="2400" dirty="0"/>
          </a:p>
        </p:txBody>
      </p:sp>
    </p:spTree>
    <p:extLst>
      <p:ext uri="{BB962C8B-B14F-4D97-AF65-F5344CB8AC3E}">
        <p14:creationId xmlns:p14="http://schemas.microsoft.com/office/powerpoint/2010/main" val="19797491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name="Slide 16">
    <p:spTree>
      <p:nvGrpSpPr>
        <p:cNvPr id="1" name=""/>
        <p:cNvGrpSpPr/>
        <p:nvPr/>
      </p:nvGrpSpPr>
      <p:grpSpPr>
        <a:xfrm>
          <a:off x="0" y="0"/>
          <a:ext cx="0" cy="0"/>
          <a:chOff x="0" y="0"/>
          <a:chExt cx="0" cy="0"/>
        </a:xfrm>
      </p:grpSpPr>
      <p:sp>
        <p:nvSpPr>
          <p:cNvPr id="2" name="Text 0"/>
          <p:cNvSpPr>
            <a:spLocks/>
          </p:cNvSpPr>
          <p:nvPr/>
        </p:nvSpPr>
        <p:spPr>
          <a:xfrm>
            <a:off x="301224" y="1184144"/>
            <a:ext cx="13899846" cy="646331"/>
          </a:xfrm>
          <a:prstGeom prst="rect">
            <a:avLst/>
          </a:prstGeom>
          <a:noFill/>
          <a:ln/>
        </p:spPr>
        <p:txBody>
          <a:bodyPr wrap="none" lIns="0" tIns="0" rIns="0" bIns="0" rtlCol="0" anchor="t"/>
          <a:lstStyle/>
          <a:p>
            <a:pPr marL="0" indent="0" algn="l">
              <a:lnSpc>
                <a:spcPts val="4500"/>
              </a:lnSpc>
              <a:buNone/>
            </a:pPr>
            <a:r>
              <a:rPr lang="en-US" sz="3600" b="1" dirty="0">
                <a:solidFill>
                  <a:srgbClr val="FC4421"/>
                </a:solidFill>
                <a:latin typeface="+mj-lt"/>
                <a:ea typeface="Arial Black Bold" pitchFamily="34" charset="-122"/>
                <a:cs typeface="Arial Black Bold" pitchFamily="34" charset="-120"/>
              </a:rPr>
              <a:t>Data bus topologies: Star</a:t>
            </a:r>
            <a:endParaRPr lang="en-US" sz="3600" dirty="0">
              <a:latin typeface="+mj-lt"/>
            </a:endParaRPr>
          </a:p>
        </p:txBody>
      </p:sp>
      <p:sp>
        <p:nvSpPr>
          <p:cNvPr id="3" name="Text 1"/>
          <p:cNvSpPr/>
          <p:nvPr/>
        </p:nvSpPr>
        <p:spPr>
          <a:xfrm>
            <a:off x="1082602" y="2094883"/>
            <a:ext cx="2339340" cy="287655"/>
          </a:xfrm>
          <a:prstGeom prst="rect">
            <a:avLst/>
          </a:prstGeom>
          <a:noFill/>
          <a:ln/>
        </p:spPr>
        <p:txBody>
          <a:bodyPr wrap="none" lIns="0" tIns="0" rIns="0" bIns="0" rtlCol="0" anchor="t"/>
          <a:lstStyle/>
          <a:p>
            <a:pPr marL="0" indent="0" algn="r">
              <a:lnSpc>
                <a:spcPts val="2250"/>
              </a:lnSpc>
              <a:buNone/>
            </a:pPr>
            <a:r>
              <a:rPr lang="en-US" sz="2400" b="1" dirty="0" err="1">
                <a:solidFill>
                  <a:srgbClr val="000000"/>
                </a:solidFill>
                <a:ea typeface="Arial Black Bold" pitchFamily="34" charset="-122"/>
                <a:cs typeface="Arial Black Bold" pitchFamily="34" charset="-120"/>
              </a:rPr>
              <a:t>Centralised</a:t>
            </a:r>
            <a:r>
              <a:rPr lang="en-US" sz="2400" b="1" dirty="0">
                <a:solidFill>
                  <a:srgbClr val="000000"/>
                </a:solidFill>
                <a:ea typeface="Arial Black Bold" pitchFamily="34" charset="-122"/>
                <a:cs typeface="Arial Black Bold" pitchFamily="34" charset="-120"/>
              </a:rPr>
              <a:t> structure</a:t>
            </a:r>
            <a:endParaRPr lang="en-US" sz="2400" dirty="0"/>
          </a:p>
        </p:txBody>
      </p:sp>
      <p:sp>
        <p:nvSpPr>
          <p:cNvPr id="4" name="Text 2"/>
          <p:cNvSpPr/>
          <p:nvPr/>
        </p:nvSpPr>
        <p:spPr>
          <a:xfrm>
            <a:off x="2991967" y="2691916"/>
            <a:ext cx="4526875" cy="294442"/>
          </a:xfrm>
          <a:prstGeom prst="rect">
            <a:avLst/>
          </a:prstGeom>
          <a:noFill/>
          <a:ln/>
        </p:spPr>
        <p:txBody>
          <a:bodyPr wrap="none" lIns="0" tIns="0" rIns="0" bIns="0" rtlCol="0" anchor="t"/>
          <a:lstStyle/>
          <a:p>
            <a:pPr marL="0" indent="0" algn="r">
              <a:lnSpc>
                <a:spcPts val="2300"/>
              </a:lnSpc>
              <a:buNone/>
            </a:pPr>
            <a:r>
              <a:rPr lang="en-US" sz="2400" dirty="0">
                <a:solidFill>
                  <a:srgbClr val="000000"/>
                </a:solidFill>
                <a:ea typeface="Arial Black" pitchFamily="34" charset="-122"/>
                <a:cs typeface="Arial" panose="020B0604020202020204" pitchFamily="34" charset="0"/>
              </a:rPr>
              <a:t>All devices connect directly to a central hub or switch</a:t>
            </a:r>
            <a:r>
              <a:rPr lang="en-US" sz="2000" dirty="0">
                <a:solidFill>
                  <a:srgbClr val="000000"/>
                </a:solidFill>
                <a:latin typeface="Arial" panose="020B0604020202020204" pitchFamily="34" charset="0"/>
                <a:ea typeface="Arial Black" pitchFamily="34" charset="-122"/>
                <a:cs typeface="Arial" panose="020B0604020202020204" pitchFamily="34" charset="0"/>
              </a:rPr>
              <a:t>.</a:t>
            </a:r>
            <a:endParaRPr lang="en-US" sz="2000" dirty="0"/>
          </a:p>
        </p:txBody>
      </p:sp>
      <p:sp>
        <p:nvSpPr>
          <p:cNvPr id="5" name="Text 3"/>
          <p:cNvSpPr/>
          <p:nvPr/>
        </p:nvSpPr>
        <p:spPr>
          <a:xfrm>
            <a:off x="301224" y="3137838"/>
            <a:ext cx="5201602" cy="588883"/>
          </a:xfrm>
          <a:prstGeom prst="rect">
            <a:avLst/>
          </a:prstGeom>
          <a:noFill/>
          <a:ln/>
        </p:spPr>
        <p:txBody>
          <a:bodyPr wrap="square" lIns="0" tIns="0" rIns="0" bIns="0" rtlCol="0" anchor="t"/>
          <a:lstStyle/>
          <a:p>
            <a:pPr marL="457200" indent="-457200" fontAlgn="base">
              <a:lnSpc>
                <a:spcPct val="110000"/>
              </a:lnSpc>
              <a:spcAft>
                <a:spcPts val="1434"/>
              </a:spcAft>
              <a:buSzPct val="100000"/>
              <a:buFont typeface="Arial" panose="020B0604020202020204" pitchFamily="34" charset="0"/>
              <a:buChar char="•"/>
            </a:pPr>
            <a:r>
              <a:rPr lang="en-US" sz="2400" dirty="0">
                <a:latin typeface="Arial"/>
                <a:ea typeface="ＭＳ Ｐゴシック" charset="-128"/>
                <a:cs typeface="Arial"/>
              </a:rPr>
              <a:t>Each device has dedicated connection to central point</a:t>
            </a:r>
          </a:p>
        </p:txBody>
      </p:sp>
      <p:sp>
        <p:nvSpPr>
          <p:cNvPr id="6" name="Text 4"/>
          <p:cNvSpPr/>
          <p:nvPr/>
        </p:nvSpPr>
        <p:spPr>
          <a:xfrm>
            <a:off x="301224" y="4114800"/>
            <a:ext cx="5201602" cy="294442"/>
          </a:xfrm>
          <a:prstGeom prst="rect">
            <a:avLst/>
          </a:prstGeom>
          <a:noFill/>
          <a:ln/>
        </p:spPr>
        <p:txBody>
          <a:bodyPr wrap="square" lIns="0" tIns="0" rIns="0" bIns="0" rtlCol="0" anchor="t"/>
          <a:lstStyle/>
          <a:p>
            <a:pPr marL="457200" indent="-457200" fontAlgn="base">
              <a:lnSpc>
                <a:spcPct val="110000"/>
              </a:lnSpc>
              <a:spcAft>
                <a:spcPts val="1434"/>
              </a:spcAft>
              <a:buSzPct val="100000"/>
              <a:buFont typeface="Arial" panose="020B0604020202020204" pitchFamily="34" charset="0"/>
              <a:buChar char="•"/>
            </a:pPr>
            <a:r>
              <a:rPr lang="en-US" sz="2400" dirty="0">
                <a:latin typeface="Arial"/>
                <a:ea typeface="ＭＳ Ｐゴシック" charset="-128"/>
                <a:cs typeface="Arial"/>
              </a:rPr>
              <a:t>No direct device-to-device links</a:t>
            </a:r>
          </a:p>
        </p:txBody>
      </p:sp>
      <p:sp>
        <p:nvSpPr>
          <p:cNvPr id="7" name="Text 5"/>
          <p:cNvSpPr/>
          <p:nvPr/>
        </p:nvSpPr>
        <p:spPr>
          <a:xfrm>
            <a:off x="301224" y="4801758"/>
            <a:ext cx="5201602" cy="294442"/>
          </a:xfrm>
          <a:prstGeom prst="rect">
            <a:avLst/>
          </a:prstGeom>
          <a:noFill/>
          <a:ln/>
        </p:spPr>
        <p:txBody>
          <a:bodyPr wrap="square" lIns="0" tIns="0" rIns="0" bIns="0" rtlCol="0" anchor="t"/>
          <a:lstStyle/>
          <a:p>
            <a:pPr marL="457200" indent="-457200" fontAlgn="base">
              <a:lnSpc>
                <a:spcPct val="110000"/>
              </a:lnSpc>
              <a:spcAft>
                <a:spcPts val="1434"/>
              </a:spcAft>
              <a:buSzPct val="100000"/>
              <a:buFont typeface="Arial" panose="020B0604020202020204" pitchFamily="34" charset="0"/>
              <a:buChar char="•"/>
            </a:pPr>
            <a:r>
              <a:rPr lang="en-US" sz="2400" dirty="0">
                <a:ea typeface="ＭＳ Ｐゴシック" charset="-128"/>
                <a:cs typeface="Arial"/>
              </a:rPr>
              <a:t>Hub often contains intelligence for routing</a:t>
            </a:r>
          </a:p>
        </p:txBody>
      </p:sp>
      <p:sp>
        <p:nvSpPr>
          <p:cNvPr id="11" name="Text 7"/>
          <p:cNvSpPr/>
          <p:nvPr/>
        </p:nvSpPr>
        <p:spPr>
          <a:xfrm>
            <a:off x="8345717" y="2094882"/>
            <a:ext cx="2301478" cy="287655"/>
          </a:xfrm>
          <a:prstGeom prst="rect">
            <a:avLst/>
          </a:prstGeom>
          <a:noFill/>
          <a:ln/>
        </p:spPr>
        <p:txBody>
          <a:bodyPr wrap="none" lIns="0" tIns="0" rIns="0" bIns="0" rtlCol="0" anchor="t"/>
          <a:lstStyle/>
          <a:p>
            <a:pPr marL="0" indent="0" algn="l">
              <a:lnSpc>
                <a:spcPts val="2250"/>
              </a:lnSpc>
              <a:buNone/>
            </a:pPr>
            <a:r>
              <a:rPr lang="en-US" sz="2400" b="1" dirty="0">
                <a:solidFill>
                  <a:srgbClr val="000000"/>
                </a:solidFill>
                <a:ea typeface="Arial Black Bold" pitchFamily="34" charset="-122"/>
                <a:cs typeface="Arial Black Bold" pitchFamily="34" charset="-120"/>
              </a:rPr>
              <a:t>Fault isolation</a:t>
            </a:r>
            <a:endParaRPr lang="en-US" sz="2400" dirty="0"/>
          </a:p>
        </p:txBody>
      </p:sp>
      <p:sp>
        <p:nvSpPr>
          <p:cNvPr id="12" name="Text 8"/>
          <p:cNvSpPr/>
          <p:nvPr/>
        </p:nvSpPr>
        <p:spPr>
          <a:xfrm>
            <a:off x="8345717" y="2605829"/>
            <a:ext cx="3277790" cy="246108"/>
          </a:xfrm>
          <a:prstGeom prst="rect">
            <a:avLst/>
          </a:prstGeom>
          <a:noFill/>
          <a:ln/>
        </p:spPr>
        <p:txBody>
          <a:bodyPr wrap="none" lIns="0" tIns="0" rIns="0" bIns="0" rtlCol="0" anchor="t"/>
          <a:lstStyle/>
          <a:p>
            <a:pPr marL="0" indent="0" algn="l">
              <a:lnSpc>
                <a:spcPts val="2300"/>
              </a:lnSpc>
              <a:buNone/>
            </a:pPr>
            <a:r>
              <a:rPr lang="en-US" sz="2400" dirty="0">
                <a:solidFill>
                  <a:srgbClr val="000000"/>
                </a:solidFill>
                <a:ea typeface="Arial Black" pitchFamily="34" charset="-122"/>
                <a:cs typeface="Arial" panose="020B0604020202020204" pitchFamily="34" charset="0"/>
              </a:rPr>
              <a:t>Device or cable failures affect only the </a:t>
            </a:r>
          </a:p>
          <a:p>
            <a:pPr marL="0" indent="0" algn="l">
              <a:lnSpc>
                <a:spcPts val="2300"/>
              </a:lnSpc>
              <a:buNone/>
            </a:pPr>
            <a:r>
              <a:rPr lang="en-US" sz="2400" dirty="0">
                <a:solidFill>
                  <a:srgbClr val="000000"/>
                </a:solidFill>
                <a:ea typeface="Arial Black" pitchFamily="34" charset="-122"/>
                <a:cs typeface="Arial" panose="020B0604020202020204" pitchFamily="34" charset="0"/>
              </a:rPr>
              <a:t>specific branch</a:t>
            </a:r>
            <a:r>
              <a:rPr lang="en-US" sz="2000" dirty="0">
                <a:solidFill>
                  <a:srgbClr val="000000"/>
                </a:solidFill>
                <a:latin typeface="Arial" panose="020B0604020202020204" pitchFamily="34" charset="0"/>
                <a:ea typeface="Arial Black" pitchFamily="34" charset="-122"/>
                <a:cs typeface="Arial" panose="020B0604020202020204" pitchFamily="34" charset="0"/>
              </a:rPr>
              <a:t>.</a:t>
            </a:r>
            <a:endParaRPr lang="en-US" sz="2000" dirty="0"/>
          </a:p>
        </p:txBody>
      </p:sp>
      <p:sp>
        <p:nvSpPr>
          <p:cNvPr id="13" name="Text 9"/>
          <p:cNvSpPr/>
          <p:nvPr/>
        </p:nvSpPr>
        <p:spPr>
          <a:xfrm>
            <a:off x="8345717" y="3339843"/>
            <a:ext cx="4813985" cy="606695"/>
          </a:xfrm>
          <a:prstGeom prst="rect">
            <a:avLst/>
          </a:prstGeom>
          <a:noFill/>
          <a:ln/>
        </p:spPr>
        <p:txBody>
          <a:bodyPr wrap="square" lIns="0" tIns="0" rIns="0" bIns="0" rtlCol="0" anchor="t"/>
          <a:lstStyle/>
          <a:p>
            <a:pPr marL="457200" indent="-457200" fontAlgn="base">
              <a:lnSpc>
                <a:spcPct val="110000"/>
              </a:lnSpc>
              <a:spcAft>
                <a:spcPts val="1434"/>
              </a:spcAft>
              <a:buSzPct val="100000"/>
              <a:buFont typeface="Arial" panose="020B0604020202020204" pitchFamily="34" charset="0"/>
              <a:buChar char="•"/>
            </a:pPr>
            <a:r>
              <a:rPr lang="en-US" sz="2400" dirty="0">
                <a:ea typeface="ＭＳ Ｐゴシック" charset="-128"/>
                <a:cs typeface="Arial"/>
              </a:rPr>
              <a:t>Single point failures don't compromise entire system</a:t>
            </a:r>
          </a:p>
        </p:txBody>
      </p:sp>
      <p:sp>
        <p:nvSpPr>
          <p:cNvPr id="14" name="Text 10"/>
          <p:cNvSpPr/>
          <p:nvPr/>
        </p:nvSpPr>
        <p:spPr>
          <a:xfrm>
            <a:off x="8345717" y="4287877"/>
            <a:ext cx="5407437" cy="252360"/>
          </a:xfrm>
          <a:prstGeom prst="rect">
            <a:avLst/>
          </a:prstGeom>
          <a:noFill/>
          <a:ln/>
        </p:spPr>
        <p:txBody>
          <a:bodyPr wrap="square" lIns="0" tIns="0" rIns="0" bIns="0" rtlCol="0" anchor="t"/>
          <a:lstStyle/>
          <a:p>
            <a:pPr marL="457200" indent="-457200" fontAlgn="base">
              <a:lnSpc>
                <a:spcPct val="110000"/>
              </a:lnSpc>
              <a:spcAft>
                <a:spcPts val="1434"/>
              </a:spcAft>
              <a:buSzPct val="100000"/>
              <a:buFont typeface="Arial" panose="020B0604020202020204" pitchFamily="34" charset="0"/>
              <a:buChar char="•"/>
            </a:pPr>
            <a:r>
              <a:rPr lang="en-US" sz="2400" dirty="0">
                <a:ea typeface="ＭＳ Ｐゴシック" charset="-128"/>
                <a:cs typeface="Arial"/>
              </a:rPr>
              <a:t>Easy identification of problematic connections</a:t>
            </a:r>
          </a:p>
        </p:txBody>
      </p:sp>
      <p:sp>
        <p:nvSpPr>
          <p:cNvPr id="15" name="Text 11"/>
          <p:cNvSpPr/>
          <p:nvPr/>
        </p:nvSpPr>
        <p:spPr>
          <a:xfrm>
            <a:off x="8345716" y="5197528"/>
            <a:ext cx="4813985" cy="606695"/>
          </a:xfrm>
          <a:prstGeom prst="rect">
            <a:avLst/>
          </a:prstGeom>
          <a:noFill/>
          <a:ln/>
        </p:spPr>
        <p:txBody>
          <a:bodyPr wrap="square" lIns="0" tIns="0" rIns="0" bIns="0" rtlCol="0" anchor="t"/>
          <a:lstStyle/>
          <a:p>
            <a:pPr marL="457200" indent="-457200" fontAlgn="base">
              <a:lnSpc>
                <a:spcPct val="110000"/>
              </a:lnSpc>
              <a:spcAft>
                <a:spcPts val="1434"/>
              </a:spcAft>
              <a:buSzPct val="100000"/>
              <a:buFont typeface="Arial" panose="020B0604020202020204" pitchFamily="34" charset="0"/>
              <a:buChar char="•"/>
            </a:pPr>
            <a:r>
              <a:rPr lang="en-US" sz="2400" dirty="0">
                <a:ea typeface="ＭＳ Ｐゴシック" charset="-128"/>
                <a:cs typeface="Arial"/>
              </a:rPr>
              <a:t>Maintenance can occur without full system shutdown</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EA5D27-D8D2-7E66-8671-E14A4EBAC1AD}"/>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55B75111-BD49-CFA9-CD37-E396CC70A806}"/>
              </a:ext>
            </a:extLst>
          </p:cNvPr>
          <p:cNvSpPr>
            <a:spLocks/>
          </p:cNvSpPr>
          <p:nvPr/>
        </p:nvSpPr>
        <p:spPr>
          <a:xfrm>
            <a:off x="214138" y="1009972"/>
            <a:ext cx="13899846" cy="646331"/>
          </a:xfrm>
          <a:prstGeom prst="rect">
            <a:avLst/>
          </a:prstGeom>
          <a:noFill/>
          <a:ln/>
        </p:spPr>
        <p:txBody>
          <a:bodyPr wrap="none" lIns="0" tIns="0" rIns="0" bIns="0" rtlCol="0" anchor="t"/>
          <a:lstStyle/>
          <a:p>
            <a:pPr marL="0" indent="0" algn="l">
              <a:lnSpc>
                <a:spcPts val="4500"/>
              </a:lnSpc>
              <a:buNone/>
            </a:pPr>
            <a:r>
              <a:rPr lang="en-US" sz="3600" b="1" dirty="0">
                <a:solidFill>
                  <a:srgbClr val="FC4421"/>
                </a:solidFill>
                <a:latin typeface="+mj-lt"/>
                <a:ea typeface="Arial Black Bold" pitchFamily="34" charset="-122"/>
                <a:cs typeface="Arial Black Bold" pitchFamily="34" charset="-120"/>
              </a:rPr>
              <a:t>Data bus topologies: Star</a:t>
            </a:r>
            <a:endParaRPr lang="en-US" sz="3600" dirty="0">
              <a:latin typeface="+mj-lt"/>
            </a:endParaRPr>
          </a:p>
        </p:txBody>
      </p:sp>
      <p:sp>
        <p:nvSpPr>
          <p:cNvPr id="19" name="Text 13">
            <a:extLst>
              <a:ext uri="{FF2B5EF4-FFF2-40B4-BE49-F238E27FC236}">
                <a16:creationId xmlns:a16="http://schemas.microsoft.com/office/drawing/2014/main" id="{E4C04DD8-1105-3CB7-4E4B-91788EF96E78}"/>
              </a:ext>
            </a:extLst>
          </p:cNvPr>
          <p:cNvSpPr>
            <a:spLocks/>
          </p:cNvSpPr>
          <p:nvPr/>
        </p:nvSpPr>
        <p:spPr>
          <a:xfrm>
            <a:off x="7670772" y="1763099"/>
            <a:ext cx="2301478" cy="287655"/>
          </a:xfrm>
          <a:prstGeom prst="rect">
            <a:avLst/>
          </a:prstGeom>
          <a:noFill/>
          <a:ln/>
        </p:spPr>
        <p:txBody>
          <a:bodyPr wrap="none" lIns="0" tIns="0" rIns="0" bIns="0" rtlCol="0" anchor="t"/>
          <a:lstStyle/>
          <a:p>
            <a:pPr marL="0" indent="0" algn="l">
              <a:lnSpc>
                <a:spcPts val="2250"/>
              </a:lnSpc>
              <a:buNone/>
            </a:pPr>
            <a:r>
              <a:rPr lang="en-US" sz="2400" b="1" dirty="0">
                <a:solidFill>
                  <a:srgbClr val="000000"/>
                </a:solidFill>
                <a:ea typeface="Arial Black Bold" pitchFamily="34" charset="-122"/>
                <a:cs typeface="Arial Black Bold" pitchFamily="34" charset="-120"/>
              </a:rPr>
              <a:t>Signal quality</a:t>
            </a:r>
            <a:endParaRPr lang="en-US" sz="2400" dirty="0"/>
          </a:p>
        </p:txBody>
      </p:sp>
      <p:sp>
        <p:nvSpPr>
          <p:cNvPr id="20" name="Text 14">
            <a:extLst>
              <a:ext uri="{FF2B5EF4-FFF2-40B4-BE49-F238E27FC236}">
                <a16:creationId xmlns:a16="http://schemas.microsoft.com/office/drawing/2014/main" id="{D7B3E4C8-3001-415E-4294-8AF1BBB92DBF}"/>
              </a:ext>
            </a:extLst>
          </p:cNvPr>
          <p:cNvSpPr/>
          <p:nvPr/>
        </p:nvSpPr>
        <p:spPr>
          <a:xfrm>
            <a:off x="7670772" y="2333892"/>
            <a:ext cx="4526994" cy="294442"/>
          </a:xfrm>
          <a:prstGeom prst="rect">
            <a:avLst/>
          </a:prstGeom>
          <a:noFill/>
          <a:ln/>
        </p:spPr>
        <p:txBody>
          <a:bodyPr wrap="none" lIns="0" tIns="0" rIns="0" bIns="0" rtlCol="0" anchor="t"/>
          <a:lstStyle/>
          <a:p>
            <a:pPr marL="0" indent="0" algn="l">
              <a:lnSpc>
                <a:spcPts val="2300"/>
              </a:lnSpc>
              <a:buNone/>
            </a:pPr>
            <a:r>
              <a:rPr lang="en-US" sz="2400" dirty="0">
                <a:solidFill>
                  <a:srgbClr val="000000"/>
                </a:solidFill>
                <a:ea typeface="Arial Black" pitchFamily="34" charset="-122"/>
                <a:cs typeface="Arial" panose="020B0604020202020204" pitchFamily="34" charset="0"/>
              </a:rPr>
              <a:t>Dedicated paths improve transmission reliability</a:t>
            </a:r>
            <a:r>
              <a:rPr lang="en-US" sz="2000" dirty="0">
                <a:solidFill>
                  <a:srgbClr val="000000"/>
                </a:solidFill>
                <a:latin typeface="Arial" panose="020B0604020202020204" pitchFamily="34" charset="0"/>
                <a:ea typeface="Arial Black" pitchFamily="34" charset="-122"/>
                <a:cs typeface="Arial" panose="020B0604020202020204" pitchFamily="34" charset="0"/>
              </a:rPr>
              <a:t>.</a:t>
            </a:r>
            <a:endParaRPr lang="en-US" sz="2000" dirty="0"/>
          </a:p>
        </p:txBody>
      </p:sp>
      <p:sp>
        <p:nvSpPr>
          <p:cNvPr id="21" name="Text 15">
            <a:extLst>
              <a:ext uri="{FF2B5EF4-FFF2-40B4-BE49-F238E27FC236}">
                <a16:creationId xmlns:a16="http://schemas.microsoft.com/office/drawing/2014/main" id="{0F2D2C4D-68D3-99B6-66E5-97F663D1BAF6}"/>
              </a:ext>
            </a:extLst>
          </p:cNvPr>
          <p:cNvSpPr/>
          <p:nvPr/>
        </p:nvSpPr>
        <p:spPr>
          <a:xfrm>
            <a:off x="7670772" y="2699794"/>
            <a:ext cx="5529306" cy="252360"/>
          </a:xfrm>
          <a:prstGeom prst="rect">
            <a:avLst/>
          </a:prstGeom>
          <a:noFill/>
          <a:ln/>
        </p:spPr>
        <p:txBody>
          <a:bodyPr wrap="square" lIns="0" tIns="0" rIns="0" bIns="0" rtlCol="0" anchor="t"/>
          <a:lstStyle/>
          <a:p>
            <a:pPr marL="457200" indent="-457200" fontAlgn="base">
              <a:lnSpc>
                <a:spcPct val="110000"/>
              </a:lnSpc>
              <a:spcAft>
                <a:spcPts val="1434"/>
              </a:spcAft>
              <a:buSzPct val="100000"/>
              <a:buFont typeface="Arial" panose="020B0604020202020204" pitchFamily="34" charset="0"/>
              <a:buChar char="•"/>
            </a:pPr>
            <a:r>
              <a:rPr lang="en-US" sz="2400" dirty="0">
                <a:ea typeface="ＭＳ Ｐゴシック" charset="-128"/>
                <a:cs typeface="Arial"/>
              </a:rPr>
              <a:t>Reduced signal degradation and interference.</a:t>
            </a:r>
          </a:p>
        </p:txBody>
      </p:sp>
      <p:sp>
        <p:nvSpPr>
          <p:cNvPr id="22" name="Text 16">
            <a:extLst>
              <a:ext uri="{FF2B5EF4-FFF2-40B4-BE49-F238E27FC236}">
                <a16:creationId xmlns:a16="http://schemas.microsoft.com/office/drawing/2014/main" id="{A24AD495-2891-B484-04D2-7CB3A103373C}"/>
              </a:ext>
            </a:extLst>
          </p:cNvPr>
          <p:cNvSpPr/>
          <p:nvPr/>
        </p:nvSpPr>
        <p:spPr>
          <a:xfrm>
            <a:off x="7670772" y="3503293"/>
            <a:ext cx="5529306" cy="252360"/>
          </a:xfrm>
          <a:prstGeom prst="rect">
            <a:avLst/>
          </a:prstGeom>
          <a:noFill/>
          <a:ln/>
        </p:spPr>
        <p:txBody>
          <a:bodyPr wrap="square" lIns="0" tIns="0" rIns="0" bIns="0" rtlCol="0" anchor="t"/>
          <a:lstStyle/>
          <a:p>
            <a:pPr marL="457200" indent="-457200" fontAlgn="base">
              <a:lnSpc>
                <a:spcPct val="110000"/>
              </a:lnSpc>
              <a:spcAft>
                <a:spcPts val="1434"/>
              </a:spcAft>
              <a:buSzPct val="100000"/>
              <a:buFont typeface="Arial" panose="020B0604020202020204" pitchFamily="34" charset="0"/>
              <a:buChar char="•"/>
            </a:pPr>
            <a:r>
              <a:rPr lang="en-US" sz="2400" dirty="0">
                <a:ea typeface="ＭＳ Ｐゴシック" charset="-128"/>
                <a:cs typeface="Arial"/>
              </a:rPr>
              <a:t>Consistent performance regardless of system load.</a:t>
            </a:r>
          </a:p>
        </p:txBody>
      </p:sp>
      <p:sp>
        <p:nvSpPr>
          <p:cNvPr id="23" name="Text 17">
            <a:extLst>
              <a:ext uri="{FF2B5EF4-FFF2-40B4-BE49-F238E27FC236}">
                <a16:creationId xmlns:a16="http://schemas.microsoft.com/office/drawing/2014/main" id="{219800FE-D097-8D59-D451-A428F00B2EEF}"/>
              </a:ext>
            </a:extLst>
          </p:cNvPr>
          <p:cNvSpPr/>
          <p:nvPr/>
        </p:nvSpPr>
        <p:spPr>
          <a:xfrm>
            <a:off x="7670772" y="4407008"/>
            <a:ext cx="5529306" cy="285499"/>
          </a:xfrm>
          <a:prstGeom prst="rect">
            <a:avLst/>
          </a:prstGeom>
          <a:noFill/>
          <a:ln/>
        </p:spPr>
        <p:txBody>
          <a:bodyPr wrap="square" lIns="0" tIns="0" rIns="0" bIns="0" rtlCol="0" anchor="t"/>
          <a:lstStyle/>
          <a:p>
            <a:pPr marL="457200" indent="-457200" fontAlgn="base">
              <a:lnSpc>
                <a:spcPct val="110000"/>
              </a:lnSpc>
              <a:spcAft>
                <a:spcPts val="1434"/>
              </a:spcAft>
              <a:buSzPct val="100000"/>
              <a:buFont typeface="Arial" panose="020B0604020202020204" pitchFamily="34" charset="0"/>
              <a:buChar char="•"/>
            </a:pPr>
            <a:r>
              <a:rPr lang="en-US" sz="2400" dirty="0">
                <a:ea typeface="ＭＳ Ｐゴシック" charset="-128"/>
                <a:cs typeface="Arial"/>
              </a:rPr>
              <a:t>Lower latency for time-critical communications.</a:t>
            </a:r>
          </a:p>
        </p:txBody>
      </p:sp>
      <p:sp>
        <p:nvSpPr>
          <p:cNvPr id="27" name="Text 19">
            <a:extLst>
              <a:ext uri="{FF2B5EF4-FFF2-40B4-BE49-F238E27FC236}">
                <a16:creationId xmlns:a16="http://schemas.microsoft.com/office/drawing/2014/main" id="{65388521-7889-4CEC-A3ED-833967794651}"/>
              </a:ext>
            </a:extLst>
          </p:cNvPr>
          <p:cNvSpPr>
            <a:spLocks/>
          </p:cNvSpPr>
          <p:nvPr/>
        </p:nvSpPr>
        <p:spPr>
          <a:xfrm>
            <a:off x="830626" y="1763099"/>
            <a:ext cx="2339340" cy="287655"/>
          </a:xfrm>
          <a:prstGeom prst="rect">
            <a:avLst/>
          </a:prstGeom>
          <a:noFill/>
          <a:ln/>
        </p:spPr>
        <p:txBody>
          <a:bodyPr wrap="none" lIns="0" tIns="0" rIns="0" bIns="0" rtlCol="0" anchor="t"/>
          <a:lstStyle/>
          <a:p>
            <a:pPr marL="0" indent="0" algn="r">
              <a:lnSpc>
                <a:spcPts val="2250"/>
              </a:lnSpc>
              <a:buNone/>
            </a:pPr>
            <a:r>
              <a:rPr lang="en-US" sz="2400" b="1" dirty="0">
                <a:solidFill>
                  <a:srgbClr val="000000"/>
                </a:solidFill>
                <a:ea typeface="Arial Black Bold" pitchFamily="34" charset="-122"/>
                <a:cs typeface="Arial Black Bold" pitchFamily="34" charset="-120"/>
              </a:rPr>
              <a:t>Cost considerations</a:t>
            </a:r>
            <a:endParaRPr lang="en-US" sz="2400" dirty="0"/>
          </a:p>
        </p:txBody>
      </p:sp>
      <p:sp>
        <p:nvSpPr>
          <p:cNvPr id="28" name="Text 20">
            <a:extLst>
              <a:ext uri="{FF2B5EF4-FFF2-40B4-BE49-F238E27FC236}">
                <a16:creationId xmlns:a16="http://schemas.microsoft.com/office/drawing/2014/main" id="{EBDAF965-919F-EF24-293C-13B96DDE4ACA}"/>
              </a:ext>
            </a:extLst>
          </p:cNvPr>
          <p:cNvSpPr/>
          <p:nvPr/>
        </p:nvSpPr>
        <p:spPr>
          <a:xfrm>
            <a:off x="1456691" y="2333892"/>
            <a:ext cx="4526875" cy="294442"/>
          </a:xfrm>
          <a:prstGeom prst="rect">
            <a:avLst/>
          </a:prstGeom>
          <a:noFill/>
          <a:ln/>
        </p:spPr>
        <p:txBody>
          <a:bodyPr wrap="none" lIns="0" tIns="0" rIns="0" bIns="0" rtlCol="0" anchor="t"/>
          <a:lstStyle/>
          <a:p>
            <a:pPr marL="0" indent="0" algn="r">
              <a:lnSpc>
                <a:spcPts val="2300"/>
              </a:lnSpc>
              <a:buNone/>
            </a:pPr>
            <a:r>
              <a:rPr lang="en-US" sz="2400" dirty="0">
                <a:solidFill>
                  <a:srgbClr val="000000"/>
                </a:solidFill>
                <a:ea typeface="Arial Black" pitchFamily="34" charset="-122"/>
                <a:cs typeface="Arial" panose="020B0604020202020204" pitchFamily="34" charset="0"/>
              </a:rPr>
              <a:t>Higher material and installation expenses.</a:t>
            </a:r>
            <a:endParaRPr lang="en-US" sz="2000" dirty="0"/>
          </a:p>
        </p:txBody>
      </p:sp>
      <p:sp>
        <p:nvSpPr>
          <p:cNvPr id="29" name="Text 21">
            <a:extLst>
              <a:ext uri="{FF2B5EF4-FFF2-40B4-BE49-F238E27FC236}">
                <a16:creationId xmlns:a16="http://schemas.microsoft.com/office/drawing/2014/main" id="{B9BAFDCB-7955-EDEE-6C6A-51D32D68CCBC}"/>
              </a:ext>
            </a:extLst>
          </p:cNvPr>
          <p:cNvSpPr/>
          <p:nvPr/>
        </p:nvSpPr>
        <p:spPr>
          <a:xfrm>
            <a:off x="214138" y="2695565"/>
            <a:ext cx="5567957" cy="460295"/>
          </a:xfrm>
          <a:prstGeom prst="rect">
            <a:avLst/>
          </a:prstGeom>
          <a:noFill/>
          <a:ln/>
        </p:spPr>
        <p:txBody>
          <a:bodyPr wrap="square" lIns="0" tIns="0" rIns="0" bIns="0" rtlCol="0" anchor="t"/>
          <a:lstStyle/>
          <a:p>
            <a:pPr marL="457200" indent="-457200" fontAlgn="base">
              <a:lnSpc>
                <a:spcPct val="110000"/>
              </a:lnSpc>
              <a:spcAft>
                <a:spcPts val="1434"/>
              </a:spcAft>
              <a:buSzPct val="100000"/>
              <a:buFont typeface="Arial" panose="020B0604020202020204" pitchFamily="34" charset="0"/>
              <a:buChar char="•"/>
            </a:pPr>
            <a:r>
              <a:rPr lang="en-US" sz="2400" dirty="0">
                <a:ea typeface="ＭＳ Ｐゴシック" charset="-128"/>
                <a:cs typeface="Arial"/>
              </a:rPr>
              <a:t>Requires more cabling than linear arrangements.</a:t>
            </a:r>
          </a:p>
        </p:txBody>
      </p:sp>
      <p:sp>
        <p:nvSpPr>
          <p:cNvPr id="30" name="Text 22">
            <a:extLst>
              <a:ext uri="{FF2B5EF4-FFF2-40B4-BE49-F238E27FC236}">
                <a16:creationId xmlns:a16="http://schemas.microsoft.com/office/drawing/2014/main" id="{CDFE27B3-C50E-C16A-0E75-F77065463075}"/>
              </a:ext>
            </a:extLst>
          </p:cNvPr>
          <p:cNvSpPr/>
          <p:nvPr/>
        </p:nvSpPr>
        <p:spPr>
          <a:xfrm>
            <a:off x="214138" y="3558080"/>
            <a:ext cx="5567957" cy="460295"/>
          </a:xfrm>
          <a:prstGeom prst="rect">
            <a:avLst/>
          </a:prstGeom>
          <a:noFill/>
          <a:ln/>
        </p:spPr>
        <p:txBody>
          <a:bodyPr wrap="square" lIns="0" tIns="0" rIns="0" bIns="0" rtlCol="0" anchor="t"/>
          <a:lstStyle/>
          <a:p>
            <a:pPr marL="457200" indent="-457200" fontAlgn="base">
              <a:lnSpc>
                <a:spcPct val="110000"/>
              </a:lnSpc>
              <a:spcAft>
                <a:spcPts val="1434"/>
              </a:spcAft>
              <a:buSzPct val="100000"/>
              <a:buFont typeface="Arial" panose="020B0604020202020204" pitchFamily="34" charset="0"/>
              <a:buChar char="•"/>
            </a:pPr>
            <a:r>
              <a:rPr lang="en-US" sz="2400" dirty="0">
                <a:ea typeface="ＭＳ Ｐゴシック" charset="-128"/>
                <a:cs typeface="Arial"/>
              </a:rPr>
              <a:t>Central hub represents additional infrastructure.</a:t>
            </a:r>
          </a:p>
        </p:txBody>
      </p:sp>
      <p:sp>
        <p:nvSpPr>
          <p:cNvPr id="31" name="Text 23">
            <a:extLst>
              <a:ext uri="{FF2B5EF4-FFF2-40B4-BE49-F238E27FC236}">
                <a16:creationId xmlns:a16="http://schemas.microsoft.com/office/drawing/2014/main" id="{077C5903-F54A-8793-399F-4F9CDDB9D62F}"/>
              </a:ext>
            </a:extLst>
          </p:cNvPr>
          <p:cNvSpPr/>
          <p:nvPr/>
        </p:nvSpPr>
        <p:spPr>
          <a:xfrm>
            <a:off x="214138" y="4462359"/>
            <a:ext cx="5567957" cy="460295"/>
          </a:xfrm>
          <a:prstGeom prst="rect">
            <a:avLst/>
          </a:prstGeom>
          <a:noFill/>
          <a:ln/>
        </p:spPr>
        <p:txBody>
          <a:bodyPr wrap="square" lIns="0" tIns="0" rIns="0" bIns="0" rtlCol="0" anchor="t"/>
          <a:lstStyle/>
          <a:p>
            <a:pPr marL="457200" indent="-457200" fontAlgn="base">
              <a:lnSpc>
                <a:spcPct val="110000"/>
              </a:lnSpc>
              <a:spcAft>
                <a:spcPts val="1434"/>
              </a:spcAft>
              <a:buSzPct val="100000"/>
              <a:buFont typeface="Arial" panose="020B0604020202020204" pitchFamily="34" charset="0"/>
              <a:buChar char="•"/>
            </a:pPr>
            <a:r>
              <a:rPr lang="en-US" sz="2400" dirty="0">
                <a:ea typeface="ＭＳ Ｐゴシック" charset="-128"/>
                <a:cs typeface="Arial"/>
              </a:rPr>
              <a:t>Installation time typically longer than alternatives.</a:t>
            </a:r>
          </a:p>
        </p:txBody>
      </p:sp>
      <p:sp>
        <p:nvSpPr>
          <p:cNvPr id="9" name="TextBox 8">
            <a:extLst>
              <a:ext uri="{FF2B5EF4-FFF2-40B4-BE49-F238E27FC236}">
                <a16:creationId xmlns:a16="http://schemas.microsoft.com/office/drawing/2014/main" id="{64691011-1F9B-C401-629C-13E3BE7283F3}"/>
              </a:ext>
            </a:extLst>
          </p:cNvPr>
          <p:cNvSpPr txBox="1"/>
          <p:nvPr/>
        </p:nvSpPr>
        <p:spPr>
          <a:xfrm>
            <a:off x="214138" y="5366638"/>
            <a:ext cx="13774542" cy="1685846"/>
          </a:xfrm>
          <a:prstGeom prst="rect">
            <a:avLst/>
          </a:prstGeom>
          <a:noFill/>
        </p:spPr>
        <p:txBody>
          <a:bodyPr wrap="square">
            <a:spAutoFit/>
          </a:bodyPr>
          <a:lstStyle/>
          <a:p>
            <a:pPr>
              <a:lnSpc>
                <a:spcPct val="110000"/>
              </a:lnSpc>
            </a:pPr>
            <a:r>
              <a:rPr lang="en-US" sz="2400" dirty="0">
                <a:solidFill>
                  <a:srgbClr val="000000"/>
                </a:solidFill>
                <a:latin typeface="Arial" panose="020B0604020202020204" pitchFamily="34" charset="0"/>
                <a:ea typeface="Arial Black" pitchFamily="34" charset="-122"/>
                <a:cs typeface="Arial" panose="020B0604020202020204" pitchFamily="34" charset="0"/>
              </a:rPr>
              <a:t>Star topology is preferred in critical protection systems where reliability and fault tolerance are key concerns. </a:t>
            </a:r>
          </a:p>
          <a:p>
            <a:pPr>
              <a:lnSpc>
                <a:spcPct val="110000"/>
              </a:lnSpc>
            </a:pPr>
            <a:r>
              <a:rPr lang="en-US" sz="2400" dirty="0">
                <a:solidFill>
                  <a:srgbClr val="000000"/>
                </a:solidFill>
                <a:latin typeface="Arial" panose="020B0604020202020204" pitchFamily="34" charset="0"/>
                <a:ea typeface="Arial Black" pitchFamily="34" charset="-122"/>
                <a:cs typeface="Arial" panose="020B0604020202020204" pitchFamily="34" charset="0"/>
              </a:rPr>
              <a:t>The </a:t>
            </a:r>
            <a:r>
              <a:rPr lang="en-US" sz="2400" dirty="0" err="1">
                <a:solidFill>
                  <a:srgbClr val="000000"/>
                </a:solidFill>
                <a:latin typeface="Arial" panose="020B0604020202020204" pitchFamily="34" charset="0"/>
                <a:ea typeface="Arial Black" pitchFamily="34" charset="-122"/>
                <a:cs typeface="Arial" panose="020B0604020202020204" pitchFamily="34" charset="0"/>
              </a:rPr>
              <a:t>centralised</a:t>
            </a:r>
            <a:r>
              <a:rPr lang="en-US" sz="2400" dirty="0">
                <a:solidFill>
                  <a:srgbClr val="000000"/>
                </a:solidFill>
                <a:latin typeface="Arial" panose="020B0604020202020204" pitchFamily="34" charset="0"/>
                <a:ea typeface="Arial Black" pitchFamily="34" charset="-122"/>
                <a:cs typeface="Arial" panose="020B0604020202020204" pitchFamily="34" charset="0"/>
              </a:rPr>
              <a:t> system </a:t>
            </a:r>
            <a:r>
              <a:rPr lang="en-GB" sz="2400" dirty="0">
                <a:solidFill>
                  <a:srgbClr val="000000"/>
                </a:solidFill>
                <a:latin typeface="Arial" panose="020B0604020202020204" pitchFamily="34" charset="0"/>
                <a:ea typeface="Arial Black" pitchFamily="34" charset="-122"/>
                <a:cs typeface="Arial" panose="020B0604020202020204" pitchFamily="34" charset="0"/>
              </a:rPr>
              <a:t>helps to keep track of communication systems and makes it easier to set up backups in case something fails.</a:t>
            </a:r>
            <a:endParaRPr lang="en-GB" sz="2400" dirty="0"/>
          </a:p>
        </p:txBody>
      </p:sp>
    </p:spTree>
    <p:extLst>
      <p:ext uri="{BB962C8B-B14F-4D97-AF65-F5344CB8AC3E}">
        <p14:creationId xmlns:p14="http://schemas.microsoft.com/office/powerpoint/2010/main" val="104922317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name="Slide 17">
    <p:spTree>
      <p:nvGrpSpPr>
        <p:cNvPr id="1" name=""/>
        <p:cNvGrpSpPr/>
        <p:nvPr/>
      </p:nvGrpSpPr>
      <p:grpSpPr>
        <a:xfrm>
          <a:off x="0" y="0"/>
          <a:ext cx="0" cy="0"/>
          <a:chOff x="0" y="0"/>
          <a:chExt cx="0" cy="0"/>
        </a:xfrm>
      </p:grpSpPr>
      <p:pic>
        <p:nvPicPr>
          <p:cNvPr id="13" name="Image 4" descr="preencoded.png"/>
          <p:cNvPicPr>
            <a:picLocks noChangeAspect="1"/>
          </p:cNvPicPr>
          <p:nvPr/>
        </p:nvPicPr>
        <p:blipFill>
          <a:blip r:embed="rId3"/>
          <a:stretch>
            <a:fillRect/>
          </a:stretch>
        </p:blipFill>
        <p:spPr>
          <a:xfrm>
            <a:off x="4986695" y="2303982"/>
            <a:ext cx="4657011" cy="4657011"/>
          </a:xfrm>
          <a:prstGeom prst="rect">
            <a:avLst/>
          </a:prstGeom>
        </p:spPr>
      </p:pic>
      <p:pic>
        <p:nvPicPr>
          <p:cNvPr id="17" name="Image 6" descr="preencoded.png"/>
          <p:cNvPicPr>
            <a:picLocks noChangeAspect="1"/>
          </p:cNvPicPr>
          <p:nvPr/>
        </p:nvPicPr>
        <p:blipFill>
          <a:blip r:embed="rId4"/>
          <a:stretch>
            <a:fillRect/>
          </a:stretch>
        </p:blipFill>
        <p:spPr>
          <a:xfrm>
            <a:off x="4982601" y="2314468"/>
            <a:ext cx="4657011" cy="4657011"/>
          </a:xfrm>
          <a:prstGeom prst="rect">
            <a:avLst/>
          </a:prstGeom>
        </p:spPr>
      </p:pic>
      <p:pic>
        <p:nvPicPr>
          <p:cNvPr id="5" name="Image 0" descr="preencoded.png"/>
          <p:cNvPicPr>
            <a:picLocks noChangeAspect="1"/>
          </p:cNvPicPr>
          <p:nvPr/>
        </p:nvPicPr>
        <p:blipFill>
          <a:blip r:embed="rId5"/>
          <a:stretch>
            <a:fillRect/>
          </a:stretch>
        </p:blipFill>
        <p:spPr>
          <a:xfrm>
            <a:off x="4993497" y="2298000"/>
            <a:ext cx="4657011" cy="4657011"/>
          </a:xfrm>
          <a:prstGeom prst="rect">
            <a:avLst/>
          </a:prstGeom>
        </p:spPr>
      </p:pic>
      <p:pic>
        <p:nvPicPr>
          <p:cNvPr id="9" name="Image 2" descr="preencoded.png"/>
          <p:cNvPicPr>
            <a:picLocks noChangeAspect="1"/>
          </p:cNvPicPr>
          <p:nvPr/>
        </p:nvPicPr>
        <p:blipFill>
          <a:blip r:embed="rId6"/>
          <a:stretch>
            <a:fillRect/>
          </a:stretch>
        </p:blipFill>
        <p:spPr>
          <a:xfrm>
            <a:off x="4990789" y="2293496"/>
            <a:ext cx="4657011" cy="4657011"/>
          </a:xfrm>
          <a:prstGeom prst="rect">
            <a:avLst/>
          </a:prstGeom>
        </p:spPr>
      </p:pic>
      <p:sp>
        <p:nvSpPr>
          <p:cNvPr id="2" name="Text 0"/>
          <p:cNvSpPr>
            <a:spLocks/>
          </p:cNvSpPr>
          <p:nvPr/>
        </p:nvSpPr>
        <p:spPr>
          <a:xfrm>
            <a:off x="301224" y="1139174"/>
            <a:ext cx="13899846" cy="646331"/>
          </a:xfrm>
          <a:prstGeom prst="rect">
            <a:avLst/>
          </a:prstGeom>
          <a:noFill/>
          <a:ln/>
        </p:spPr>
        <p:txBody>
          <a:bodyPr wrap="none" lIns="0" tIns="0" rIns="0" bIns="0" rtlCol="0" anchor="t"/>
          <a:lstStyle/>
          <a:p>
            <a:pPr marL="0" indent="0" algn="l">
              <a:lnSpc>
                <a:spcPts val="4650"/>
              </a:lnSpc>
              <a:buNone/>
            </a:pPr>
            <a:r>
              <a:rPr lang="en-US" sz="3600" b="1" dirty="0">
                <a:solidFill>
                  <a:srgbClr val="FC4421"/>
                </a:solidFill>
                <a:latin typeface="+mj-lt"/>
                <a:ea typeface="Arial Black Bold" pitchFamily="34" charset="-122"/>
                <a:cs typeface="Arial Black Bold" pitchFamily="34" charset="-120"/>
              </a:rPr>
              <a:t>Data bus topologies: Ring</a:t>
            </a:r>
            <a:endParaRPr lang="en-US" sz="3600" dirty="0">
              <a:latin typeface="+mj-lt"/>
            </a:endParaRPr>
          </a:p>
        </p:txBody>
      </p:sp>
      <p:sp>
        <p:nvSpPr>
          <p:cNvPr id="3" name="Text 1"/>
          <p:cNvSpPr/>
          <p:nvPr/>
        </p:nvSpPr>
        <p:spPr>
          <a:xfrm>
            <a:off x="2195036" y="1962507"/>
            <a:ext cx="2507933" cy="295513"/>
          </a:xfrm>
          <a:prstGeom prst="rect">
            <a:avLst/>
          </a:prstGeom>
          <a:noFill/>
          <a:ln/>
        </p:spPr>
        <p:txBody>
          <a:bodyPr wrap="none" lIns="0" tIns="0" rIns="0" bIns="0" rtlCol="0" anchor="t"/>
          <a:lstStyle/>
          <a:p>
            <a:pPr marL="0" indent="0" algn="r">
              <a:lnSpc>
                <a:spcPts val="2300"/>
              </a:lnSpc>
              <a:buNone/>
            </a:pPr>
            <a:r>
              <a:rPr lang="en-US" sz="2400" b="1" dirty="0">
                <a:solidFill>
                  <a:srgbClr val="000000"/>
                </a:solidFill>
                <a:ea typeface="Arial Black Bold" pitchFamily="34" charset="-122"/>
                <a:cs typeface="Arial Black Bold" pitchFamily="34" charset="-120"/>
              </a:rPr>
              <a:t>Circular configuration</a:t>
            </a:r>
            <a:endParaRPr lang="en-US" sz="2400" dirty="0"/>
          </a:p>
        </p:txBody>
      </p:sp>
      <p:sp>
        <p:nvSpPr>
          <p:cNvPr id="4" name="Text 2"/>
          <p:cNvSpPr/>
          <p:nvPr/>
        </p:nvSpPr>
        <p:spPr>
          <a:xfrm>
            <a:off x="662226" y="2258020"/>
            <a:ext cx="4040743" cy="907971"/>
          </a:xfrm>
          <a:prstGeom prst="rect">
            <a:avLst/>
          </a:prstGeom>
          <a:noFill/>
          <a:ln/>
        </p:spPr>
        <p:txBody>
          <a:bodyPr wrap="square" lIns="0" tIns="0" rIns="0" bIns="0" rtlCol="0" anchor="t"/>
          <a:lstStyle/>
          <a:p>
            <a:pPr marL="0" indent="0" algn="r">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Devices are connected in a closed loop with each node linked to exactly two others, forming a continuous path for signal transmission</a:t>
            </a:r>
            <a:r>
              <a:rPr lang="en-US" sz="2000" dirty="0">
                <a:solidFill>
                  <a:srgbClr val="000000"/>
                </a:solidFill>
                <a:latin typeface="Arial" panose="020B0604020202020204" pitchFamily="34" charset="0"/>
                <a:ea typeface="Arial Black" pitchFamily="34" charset="-122"/>
                <a:cs typeface="Arial" panose="020B0604020202020204" pitchFamily="34" charset="0"/>
              </a:rPr>
              <a:t>.</a:t>
            </a:r>
            <a:endParaRPr lang="en-US" sz="2000" dirty="0"/>
          </a:p>
        </p:txBody>
      </p:sp>
      <p:pic>
        <p:nvPicPr>
          <p:cNvPr id="6" name="Image 1" descr="preencoded.png"/>
          <p:cNvPicPr>
            <a:picLocks noChangeAspect="1"/>
          </p:cNvPicPr>
          <p:nvPr/>
        </p:nvPicPr>
        <p:blipFill>
          <a:blip r:embed="rId7"/>
          <a:stretch>
            <a:fillRect/>
          </a:stretch>
        </p:blipFill>
        <p:spPr>
          <a:xfrm>
            <a:off x="6325798" y="3165991"/>
            <a:ext cx="283012" cy="353854"/>
          </a:xfrm>
          <a:prstGeom prst="rect">
            <a:avLst/>
          </a:prstGeom>
        </p:spPr>
      </p:pic>
      <p:sp>
        <p:nvSpPr>
          <p:cNvPr id="7" name="Text 3"/>
          <p:cNvSpPr/>
          <p:nvPr/>
        </p:nvSpPr>
        <p:spPr>
          <a:xfrm>
            <a:off x="9905639" y="1943543"/>
            <a:ext cx="2365058" cy="295513"/>
          </a:xfrm>
          <a:prstGeom prst="rect">
            <a:avLst/>
          </a:prstGeom>
          <a:noFill/>
          <a:ln/>
        </p:spPr>
        <p:txBody>
          <a:bodyPr wrap="none" lIns="0" tIns="0" rIns="0" bIns="0" rtlCol="0" anchor="t"/>
          <a:lstStyle/>
          <a:p>
            <a:pPr marL="0" indent="0" algn="l">
              <a:lnSpc>
                <a:spcPts val="2300"/>
              </a:lnSpc>
              <a:buNone/>
            </a:pPr>
            <a:r>
              <a:rPr lang="en-US" sz="2400" b="1" dirty="0">
                <a:solidFill>
                  <a:srgbClr val="000000"/>
                </a:solidFill>
                <a:ea typeface="Arial Black Bold" pitchFamily="34" charset="-122"/>
                <a:cs typeface="Arial Black Bold" pitchFamily="34" charset="-120"/>
              </a:rPr>
              <a:t>Path redundancy</a:t>
            </a:r>
            <a:endParaRPr lang="en-US" sz="2400" dirty="0"/>
          </a:p>
        </p:txBody>
      </p:sp>
      <p:sp>
        <p:nvSpPr>
          <p:cNvPr id="8" name="Text 4"/>
          <p:cNvSpPr/>
          <p:nvPr/>
        </p:nvSpPr>
        <p:spPr>
          <a:xfrm>
            <a:off x="9927431" y="2258020"/>
            <a:ext cx="4040743" cy="907971"/>
          </a:xfrm>
          <a:prstGeom prst="rect">
            <a:avLst/>
          </a:prstGeom>
          <a:noFill/>
          <a:ln/>
        </p:spPr>
        <p:txBody>
          <a:bodyPr wrap="square" lIns="0" tIns="0" rIns="0" bIns="0" rtlCol="0" anchor="t"/>
          <a:lstStyle/>
          <a:p>
            <a:pPr marL="0" indent="0" algn="l">
              <a:lnSpc>
                <a:spcPct val="110000"/>
              </a:lnSpc>
              <a:buNone/>
            </a:pPr>
            <a:r>
              <a:rPr lang="en-US" sz="2400" dirty="0">
                <a:solidFill>
                  <a:srgbClr val="000000"/>
                </a:solidFill>
                <a:ea typeface="Arial Black" pitchFamily="34" charset="-122"/>
                <a:cs typeface="Arial" panose="020B0604020202020204" pitchFamily="34" charset="0"/>
              </a:rPr>
              <a:t>Data can travel in either direction, providing automatic alternative routing if a single connection fails, enhancing system resilience</a:t>
            </a:r>
            <a:r>
              <a:rPr lang="en-US" sz="2000" dirty="0">
                <a:solidFill>
                  <a:srgbClr val="000000"/>
                </a:solidFill>
                <a:latin typeface="Arial" panose="020B0604020202020204" pitchFamily="34" charset="0"/>
                <a:ea typeface="Arial Black" pitchFamily="34" charset="-122"/>
                <a:cs typeface="Arial" panose="020B0604020202020204" pitchFamily="34" charset="0"/>
              </a:rPr>
              <a:t>.</a:t>
            </a:r>
            <a:endParaRPr lang="en-US" sz="2000" dirty="0"/>
          </a:p>
        </p:txBody>
      </p:sp>
      <p:pic>
        <p:nvPicPr>
          <p:cNvPr id="10" name="Image 3" descr="preencoded.png"/>
          <p:cNvPicPr>
            <a:picLocks noChangeAspect="1"/>
          </p:cNvPicPr>
          <p:nvPr/>
        </p:nvPicPr>
        <p:blipFill>
          <a:blip r:embed="rId8"/>
          <a:stretch>
            <a:fillRect/>
          </a:stretch>
        </p:blipFill>
        <p:spPr>
          <a:xfrm>
            <a:off x="8507135" y="3431864"/>
            <a:ext cx="283012" cy="353854"/>
          </a:xfrm>
          <a:prstGeom prst="rect">
            <a:avLst/>
          </a:prstGeom>
        </p:spPr>
      </p:pic>
      <p:sp>
        <p:nvSpPr>
          <p:cNvPr id="11" name="Text 5"/>
          <p:cNvSpPr/>
          <p:nvPr/>
        </p:nvSpPr>
        <p:spPr>
          <a:xfrm>
            <a:off x="9905639" y="4471074"/>
            <a:ext cx="2365058" cy="295513"/>
          </a:xfrm>
          <a:prstGeom prst="rect">
            <a:avLst/>
          </a:prstGeom>
          <a:noFill/>
          <a:ln/>
        </p:spPr>
        <p:txBody>
          <a:bodyPr wrap="none" lIns="0" tIns="0" rIns="0" bIns="0" rtlCol="0" anchor="t"/>
          <a:lstStyle/>
          <a:p>
            <a:pPr marL="0" indent="0" algn="l">
              <a:lnSpc>
                <a:spcPts val="2300"/>
              </a:lnSpc>
              <a:buNone/>
            </a:pPr>
            <a:r>
              <a:rPr lang="en-US" sz="2400" b="1" dirty="0">
                <a:solidFill>
                  <a:srgbClr val="000000"/>
                </a:solidFill>
                <a:ea typeface="Arial Black Bold" pitchFamily="34" charset="-122"/>
                <a:cs typeface="Arial Black Bold" pitchFamily="34" charset="-120"/>
              </a:rPr>
              <a:t>Token passing</a:t>
            </a:r>
            <a:endParaRPr lang="en-US" sz="2400" dirty="0"/>
          </a:p>
        </p:txBody>
      </p:sp>
      <p:sp>
        <p:nvSpPr>
          <p:cNvPr id="12" name="Text 6"/>
          <p:cNvSpPr/>
          <p:nvPr/>
        </p:nvSpPr>
        <p:spPr>
          <a:xfrm>
            <a:off x="9935620" y="4767211"/>
            <a:ext cx="4040743" cy="1210628"/>
          </a:xfrm>
          <a:prstGeom prst="rect">
            <a:avLst/>
          </a:prstGeom>
          <a:noFill/>
          <a:ln/>
        </p:spPr>
        <p:txBody>
          <a:bodyPr wrap="square" lIns="0" tIns="0" rIns="0" bIns="0" rtlCol="0" anchor="t"/>
          <a:lstStyle/>
          <a:p>
            <a:pPr marL="0" indent="0" algn="l">
              <a:lnSpc>
                <a:spcPct val="110000"/>
              </a:lnSpc>
              <a:buNone/>
            </a:pPr>
            <a:r>
              <a:rPr lang="en-US" sz="2400" dirty="0">
                <a:solidFill>
                  <a:srgbClr val="000000"/>
                </a:solidFill>
                <a:ea typeface="Arial Black" pitchFamily="34" charset="-122"/>
                <a:cs typeface="Arial" panose="020B0604020202020204" pitchFamily="34" charset="0"/>
              </a:rPr>
              <a:t>Many ring networks use token-based access control, ensuring orderly communication without collisions and providing deterministic performance</a:t>
            </a:r>
            <a:r>
              <a:rPr lang="en-US" sz="2000" dirty="0">
                <a:solidFill>
                  <a:srgbClr val="000000"/>
                </a:solidFill>
                <a:latin typeface="Arial" panose="020B0604020202020204" pitchFamily="34" charset="0"/>
                <a:ea typeface="Arial Black" pitchFamily="34" charset="-122"/>
                <a:cs typeface="Arial" panose="020B0604020202020204" pitchFamily="34" charset="0"/>
              </a:rPr>
              <a:t>.</a:t>
            </a:r>
            <a:endParaRPr lang="en-US" sz="2000" dirty="0"/>
          </a:p>
        </p:txBody>
      </p:sp>
      <p:pic>
        <p:nvPicPr>
          <p:cNvPr id="14" name="Image 5" descr="preencoded.png"/>
          <p:cNvPicPr>
            <a:picLocks noChangeAspect="1"/>
          </p:cNvPicPr>
          <p:nvPr/>
        </p:nvPicPr>
        <p:blipFill>
          <a:blip r:embed="rId9"/>
          <a:stretch>
            <a:fillRect/>
          </a:stretch>
        </p:blipFill>
        <p:spPr>
          <a:xfrm>
            <a:off x="8224123" y="5610821"/>
            <a:ext cx="283012" cy="353854"/>
          </a:xfrm>
          <a:prstGeom prst="rect">
            <a:avLst/>
          </a:prstGeom>
        </p:spPr>
      </p:pic>
      <p:sp>
        <p:nvSpPr>
          <p:cNvPr id="15" name="Text 7"/>
          <p:cNvSpPr/>
          <p:nvPr/>
        </p:nvSpPr>
        <p:spPr>
          <a:xfrm>
            <a:off x="2337911" y="4471075"/>
            <a:ext cx="2365058" cy="295513"/>
          </a:xfrm>
          <a:prstGeom prst="rect">
            <a:avLst/>
          </a:prstGeom>
          <a:noFill/>
          <a:ln/>
        </p:spPr>
        <p:txBody>
          <a:bodyPr wrap="none" lIns="0" tIns="0" rIns="0" bIns="0" rtlCol="0" anchor="t"/>
          <a:lstStyle/>
          <a:p>
            <a:pPr marL="0" indent="0" algn="r">
              <a:lnSpc>
                <a:spcPts val="2300"/>
              </a:lnSpc>
              <a:buNone/>
            </a:pPr>
            <a:r>
              <a:rPr lang="en-US" sz="2400" b="1" dirty="0">
                <a:solidFill>
                  <a:srgbClr val="000000"/>
                </a:solidFill>
                <a:ea typeface="Arial Black Bold" pitchFamily="34" charset="-122"/>
                <a:cs typeface="Arial Black Bold" pitchFamily="34" charset="-120"/>
              </a:rPr>
              <a:t>Fault detection</a:t>
            </a:r>
            <a:endParaRPr lang="en-US" sz="2400" dirty="0"/>
          </a:p>
        </p:txBody>
      </p:sp>
      <p:sp>
        <p:nvSpPr>
          <p:cNvPr id="16" name="Text 8"/>
          <p:cNvSpPr/>
          <p:nvPr/>
        </p:nvSpPr>
        <p:spPr>
          <a:xfrm>
            <a:off x="675831" y="4770164"/>
            <a:ext cx="4040743" cy="1210628"/>
          </a:xfrm>
          <a:prstGeom prst="rect">
            <a:avLst/>
          </a:prstGeom>
          <a:noFill/>
          <a:ln/>
        </p:spPr>
        <p:txBody>
          <a:bodyPr wrap="square" lIns="0" tIns="0" rIns="0" bIns="0" rtlCol="0" anchor="t"/>
          <a:lstStyle/>
          <a:p>
            <a:pPr marL="0" indent="0" algn="r">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Ring monitors continuously verify network integrity, with sophisticated systems automatically reconfiguring to isolate faults whilst maintaining operation</a:t>
            </a:r>
            <a:r>
              <a:rPr lang="en-US" sz="2000" dirty="0">
                <a:solidFill>
                  <a:srgbClr val="000000"/>
                </a:solidFill>
                <a:latin typeface="Arial" panose="020B0604020202020204" pitchFamily="34" charset="0"/>
                <a:ea typeface="Arial Black" pitchFamily="34" charset="-122"/>
                <a:cs typeface="Arial" panose="020B0604020202020204" pitchFamily="34" charset="0"/>
              </a:rPr>
              <a:t>.</a:t>
            </a:r>
            <a:endParaRPr lang="en-US" sz="2000" dirty="0"/>
          </a:p>
        </p:txBody>
      </p:sp>
      <p:pic>
        <p:nvPicPr>
          <p:cNvPr id="18" name="Image 7" descr="preencoded.png"/>
          <p:cNvPicPr>
            <a:picLocks noChangeAspect="1"/>
          </p:cNvPicPr>
          <p:nvPr/>
        </p:nvPicPr>
        <p:blipFill>
          <a:blip r:embed="rId10"/>
          <a:stretch>
            <a:fillRect/>
          </a:stretch>
        </p:blipFill>
        <p:spPr>
          <a:xfrm>
            <a:off x="5953363" y="5375478"/>
            <a:ext cx="283012" cy="353854"/>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000B0A-0FA0-A3B0-0073-0C22E4962F9C}"/>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5F1B44D1-CB87-4DA7-6903-37BB13B9241C}"/>
              </a:ext>
            </a:extLst>
          </p:cNvPr>
          <p:cNvSpPr>
            <a:spLocks/>
          </p:cNvSpPr>
          <p:nvPr/>
        </p:nvSpPr>
        <p:spPr>
          <a:xfrm>
            <a:off x="301224" y="1139174"/>
            <a:ext cx="13899846" cy="646331"/>
          </a:xfrm>
          <a:prstGeom prst="rect">
            <a:avLst/>
          </a:prstGeom>
          <a:noFill/>
          <a:ln/>
        </p:spPr>
        <p:txBody>
          <a:bodyPr wrap="none" lIns="0" tIns="0" rIns="0" bIns="0" rtlCol="0" anchor="t"/>
          <a:lstStyle/>
          <a:p>
            <a:pPr marL="0" indent="0" algn="l">
              <a:lnSpc>
                <a:spcPts val="4650"/>
              </a:lnSpc>
              <a:buNone/>
            </a:pPr>
            <a:r>
              <a:rPr lang="en-US" sz="3600" b="1" dirty="0">
                <a:solidFill>
                  <a:srgbClr val="FC4421"/>
                </a:solidFill>
                <a:latin typeface="+mj-lt"/>
                <a:ea typeface="Arial Black Bold" pitchFamily="34" charset="-122"/>
                <a:cs typeface="Arial Black Bold" pitchFamily="34" charset="-120"/>
              </a:rPr>
              <a:t>Data bus topologies: Ring</a:t>
            </a:r>
            <a:endParaRPr lang="en-US" sz="3600" dirty="0">
              <a:latin typeface="+mj-lt"/>
            </a:endParaRPr>
          </a:p>
        </p:txBody>
      </p:sp>
      <p:sp>
        <p:nvSpPr>
          <p:cNvPr id="19" name="Text 9">
            <a:extLst>
              <a:ext uri="{FF2B5EF4-FFF2-40B4-BE49-F238E27FC236}">
                <a16:creationId xmlns:a16="http://schemas.microsoft.com/office/drawing/2014/main" id="{5F9C17C4-88BD-AB49-DDEE-E4FA84459872}"/>
              </a:ext>
            </a:extLst>
          </p:cNvPr>
          <p:cNvSpPr/>
          <p:nvPr/>
        </p:nvSpPr>
        <p:spPr>
          <a:xfrm>
            <a:off x="351280" y="1907644"/>
            <a:ext cx="13799733" cy="907971"/>
          </a:xfrm>
          <a:prstGeom prst="rect">
            <a:avLst/>
          </a:prstGeom>
          <a:noFill/>
          <a:ln/>
        </p:spPr>
        <p:txBody>
          <a:bodyPr wrap="square" lIns="0" tIns="0" rIns="0" bIns="0" rtlCol="0" anchor="t"/>
          <a:lstStyle/>
          <a:p>
            <a:pPr marL="0" indent="0" algn="l">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Ring topologies are increasingly employed in advanced protection systems where continuous operation must be maintained even during partial communication failures. Modern implementations often incorporate dual counter-rotating rings for enhanced redundancy, ensuring that two simultaneous failures would be required to isolate any device.</a:t>
            </a:r>
            <a:endParaRPr lang="en-US" sz="2400" dirty="0"/>
          </a:p>
        </p:txBody>
      </p:sp>
      <p:sp>
        <p:nvSpPr>
          <p:cNvPr id="20" name="Text 10">
            <a:extLst>
              <a:ext uri="{FF2B5EF4-FFF2-40B4-BE49-F238E27FC236}">
                <a16:creationId xmlns:a16="http://schemas.microsoft.com/office/drawing/2014/main" id="{9CF71CDA-15B5-A436-9B9E-1F8E2BB423F5}"/>
              </a:ext>
            </a:extLst>
          </p:cNvPr>
          <p:cNvSpPr/>
          <p:nvPr/>
        </p:nvSpPr>
        <p:spPr>
          <a:xfrm>
            <a:off x="351279" y="3633313"/>
            <a:ext cx="13799733" cy="605314"/>
          </a:xfrm>
          <a:prstGeom prst="rect">
            <a:avLst/>
          </a:prstGeom>
          <a:noFill/>
          <a:ln/>
        </p:spPr>
        <p:txBody>
          <a:bodyPr wrap="square" lIns="0" tIns="0" rIns="0" bIns="0" rtlCol="0" anchor="t"/>
          <a:lstStyle/>
          <a:p>
            <a:pPr marL="0" indent="0" algn="l">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While more complex to implement than linear or star arrangements, ring topologies offer exceptional resilience for critical infrastructure protection, particularly in applications such as industrial safety systems, power distribution protection, and life safety networks.</a:t>
            </a:r>
            <a:endParaRPr lang="en-US" sz="2400" dirty="0"/>
          </a:p>
        </p:txBody>
      </p:sp>
    </p:spTree>
    <p:extLst>
      <p:ext uri="{BB962C8B-B14F-4D97-AF65-F5344CB8AC3E}">
        <p14:creationId xmlns:p14="http://schemas.microsoft.com/office/powerpoint/2010/main" val="150293049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name="Slide 18">
    <p:spTree>
      <p:nvGrpSpPr>
        <p:cNvPr id="1" name=""/>
        <p:cNvGrpSpPr/>
        <p:nvPr/>
      </p:nvGrpSpPr>
      <p:grpSpPr>
        <a:xfrm>
          <a:off x="0" y="0"/>
          <a:ext cx="0" cy="0"/>
          <a:chOff x="0" y="0"/>
          <a:chExt cx="0" cy="0"/>
        </a:xfrm>
      </p:grpSpPr>
      <p:sp>
        <p:nvSpPr>
          <p:cNvPr id="2" name="Text 0"/>
          <p:cNvSpPr>
            <a:spLocks/>
          </p:cNvSpPr>
          <p:nvPr/>
        </p:nvSpPr>
        <p:spPr>
          <a:xfrm>
            <a:off x="301224" y="1139174"/>
            <a:ext cx="13899846" cy="646331"/>
          </a:xfrm>
          <a:prstGeom prst="rect">
            <a:avLst/>
          </a:prstGeom>
          <a:noFill/>
          <a:ln/>
        </p:spPr>
        <p:txBody>
          <a:bodyPr wrap="none" lIns="0" tIns="0" rIns="0" bIns="0" rtlCol="0" anchor="t"/>
          <a:lstStyle/>
          <a:p>
            <a:pPr marL="0" indent="0" algn="l">
              <a:lnSpc>
                <a:spcPts val="4300"/>
              </a:lnSpc>
              <a:buNone/>
            </a:pPr>
            <a:r>
              <a:rPr lang="en-US" sz="3600" b="1" dirty="0">
                <a:solidFill>
                  <a:srgbClr val="FC4421"/>
                </a:solidFill>
                <a:latin typeface="+mj-lt"/>
                <a:ea typeface="Arial Black Bold" pitchFamily="34" charset="-122"/>
                <a:cs typeface="Arial Black Bold" pitchFamily="34" charset="-120"/>
              </a:rPr>
              <a:t>Data bus topologies: Mesh</a:t>
            </a:r>
            <a:endParaRPr lang="en-US" sz="3600" dirty="0">
              <a:latin typeface="+mj-lt"/>
            </a:endParaRPr>
          </a:p>
        </p:txBody>
      </p:sp>
      <p:grpSp>
        <p:nvGrpSpPr>
          <p:cNvPr id="37" name="Group 36">
            <a:extLst>
              <a:ext uri="{FF2B5EF4-FFF2-40B4-BE49-F238E27FC236}">
                <a16:creationId xmlns:a16="http://schemas.microsoft.com/office/drawing/2014/main" id="{A5CB63A0-0BAA-9D50-E740-589C0505CAE1}"/>
              </a:ext>
            </a:extLst>
          </p:cNvPr>
          <p:cNvGrpSpPr/>
          <p:nvPr/>
        </p:nvGrpSpPr>
        <p:grpSpPr>
          <a:xfrm>
            <a:off x="618529" y="2445230"/>
            <a:ext cx="13315713" cy="4204454"/>
            <a:chOff x="651986" y="1559957"/>
            <a:chExt cx="13315713" cy="4204454"/>
          </a:xfrm>
        </p:grpSpPr>
        <p:grpSp>
          <p:nvGrpSpPr>
            <p:cNvPr id="36" name="Group 35">
              <a:extLst>
                <a:ext uri="{FF2B5EF4-FFF2-40B4-BE49-F238E27FC236}">
                  <a16:creationId xmlns:a16="http://schemas.microsoft.com/office/drawing/2014/main" id="{F20F8DDD-46F2-0491-50FE-ECBD1E2E8C59}"/>
                </a:ext>
              </a:extLst>
            </p:cNvPr>
            <p:cNvGrpSpPr/>
            <p:nvPr/>
          </p:nvGrpSpPr>
          <p:grpSpPr>
            <a:xfrm>
              <a:off x="651986" y="1559957"/>
              <a:ext cx="13315713" cy="4204454"/>
              <a:chOff x="651986" y="1559957"/>
              <a:chExt cx="13315713" cy="4204454"/>
            </a:xfrm>
          </p:grpSpPr>
          <p:grpSp>
            <p:nvGrpSpPr>
              <p:cNvPr id="35" name="Group 34">
                <a:extLst>
                  <a:ext uri="{FF2B5EF4-FFF2-40B4-BE49-F238E27FC236}">
                    <a16:creationId xmlns:a16="http://schemas.microsoft.com/office/drawing/2014/main" id="{9BF3756A-3E55-8B36-F96B-E87D73E80A79}"/>
                  </a:ext>
                </a:extLst>
              </p:cNvPr>
              <p:cNvGrpSpPr/>
              <p:nvPr/>
            </p:nvGrpSpPr>
            <p:grpSpPr>
              <a:xfrm>
                <a:off x="651986" y="1559957"/>
                <a:ext cx="13315713" cy="4204454"/>
                <a:chOff x="651986" y="1559957"/>
                <a:chExt cx="13315713" cy="4204454"/>
              </a:xfrm>
            </p:grpSpPr>
            <p:pic>
              <p:nvPicPr>
                <p:cNvPr id="3" name="Image 0" descr="preencoded.png"/>
                <p:cNvPicPr>
                  <a:picLocks noChangeAspect="1"/>
                </p:cNvPicPr>
                <p:nvPr/>
              </p:nvPicPr>
              <p:blipFill>
                <a:blip r:embed="rId3"/>
                <a:stretch>
                  <a:fillRect/>
                </a:stretch>
              </p:blipFill>
              <p:spPr>
                <a:xfrm>
                  <a:off x="3138130" y="1559957"/>
                  <a:ext cx="1657350" cy="1017984"/>
                </a:xfrm>
                <a:prstGeom prst="rect">
                  <a:avLst/>
                </a:prstGeom>
              </p:spPr>
            </p:pic>
            <p:sp>
              <p:nvSpPr>
                <p:cNvPr id="5" name="Text 1"/>
                <p:cNvSpPr/>
                <p:nvPr/>
              </p:nvSpPr>
              <p:spPr>
                <a:xfrm>
                  <a:off x="4972169" y="1736646"/>
                  <a:ext cx="2675096" cy="275987"/>
                </a:xfrm>
                <a:prstGeom prst="rect">
                  <a:avLst/>
                </a:prstGeom>
                <a:noFill/>
                <a:ln/>
              </p:spPr>
              <p:txBody>
                <a:bodyPr wrap="none" lIns="0" tIns="0" rIns="0" bIns="0" rtlCol="0" anchor="t"/>
                <a:lstStyle/>
                <a:p>
                  <a:pPr marL="0" indent="0" algn="l">
                    <a:lnSpc>
                      <a:spcPts val="2150"/>
                    </a:lnSpc>
                    <a:buNone/>
                  </a:pPr>
                  <a:r>
                    <a:rPr lang="en-US" sz="2400" b="1" dirty="0">
                      <a:solidFill>
                        <a:srgbClr val="000000"/>
                      </a:solidFill>
                      <a:ea typeface="Arial Black Bold" pitchFamily="34" charset="-122"/>
                      <a:cs typeface="Arial Black Bold" pitchFamily="34" charset="-120"/>
                    </a:rPr>
                    <a:t>Multiple interconnections</a:t>
                  </a:r>
                  <a:endParaRPr lang="en-US" sz="2400" dirty="0"/>
                </a:p>
              </p:txBody>
            </p:sp>
            <p:sp>
              <p:nvSpPr>
                <p:cNvPr id="6" name="Text 2"/>
                <p:cNvSpPr/>
                <p:nvPr/>
              </p:nvSpPr>
              <p:spPr>
                <a:xfrm>
                  <a:off x="4972169" y="2118598"/>
                  <a:ext cx="4645700" cy="282654"/>
                </a:xfrm>
                <a:prstGeom prst="rect">
                  <a:avLst/>
                </a:prstGeom>
                <a:noFill/>
                <a:ln/>
              </p:spPr>
              <p:txBody>
                <a:bodyPr wrap="none" lIns="0" tIns="0" rIns="0" bIns="0" rtlCol="0" anchor="t"/>
                <a:lstStyle/>
                <a:p>
                  <a:pPr marL="0" indent="0" algn="l">
                    <a:lnSpc>
                      <a:spcPts val="2200"/>
                    </a:lnSpc>
                    <a:buNone/>
                  </a:pPr>
                  <a:r>
                    <a:rPr lang="en-US" sz="2400" dirty="0">
                      <a:solidFill>
                        <a:srgbClr val="000000"/>
                      </a:solidFill>
                      <a:ea typeface="Arial Black" pitchFamily="34" charset="-122"/>
                      <a:cs typeface="Arial" panose="020B0604020202020204" pitchFamily="34" charset="0"/>
                    </a:rPr>
                    <a:t>Devices connect to multiple peers creating redundant paths</a:t>
                  </a:r>
                  <a:endParaRPr lang="en-US" sz="2400" dirty="0"/>
                </a:p>
              </p:txBody>
            </p:sp>
            <p:sp>
              <p:nvSpPr>
                <p:cNvPr id="7" name="Shape 3"/>
                <p:cNvSpPr/>
                <p:nvPr/>
              </p:nvSpPr>
              <p:spPr>
                <a:xfrm>
                  <a:off x="4839653" y="2590443"/>
                  <a:ext cx="9128046" cy="11430"/>
                </a:xfrm>
                <a:prstGeom prst="roundRect">
                  <a:avLst>
                    <a:gd name="adj" fmla="val 649415"/>
                  </a:avLst>
                </a:prstGeom>
                <a:solidFill>
                  <a:srgbClr val="CBCBCC"/>
                </a:solidFill>
                <a:ln/>
              </p:spPr>
              <p:txBody>
                <a:bodyPr/>
                <a:lstStyle/>
                <a:p>
                  <a:endParaRPr lang="en-GB" sz="2000"/>
                </a:p>
              </p:txBody>
            </p:sp>
            <p:pic>
              <p:nvPicPr>
                <p:cNvPr id="8" name="Image 2" descr="preencoded.png"/>
                <p:cNvPicPr>
                  <a:picLocks noChangeAspect="1"/>
                </p:cNvPicPr>
                <p:nvPr/>
              </p:nvPicPr>
              <p:blipFill>
                <a:blip r:embed="rId4"/>
                <a:stretch>
                  <a:fillRect/>
                </a:stretch>
              </p:blipFill>
              <p:spPr>
                <a:xfrm>
                  <a:off x="2309336" y="2622113"/>
                  <a:ext cx="3314819" cy="1017984"/>
                </a:xfrm>
                <a:prstGeom prst="rect">
                  <a:avLst/>
                </a:prstGeom>
              </p:spPr>
            </p:pic>
            <p:sp>
              <p:nvSpPr>
                <p:cNvPr id="10" name="Text 4"/>
                <p:cNvSpPr/>
                <p:nvPr/>
              </p:nvSpPr>
              <p:spPr>
                <a:xfrm>
                  <a:off x="5800844" y="2798802"/>
                  <a:ext cx="2209086" cy="275987"/>
                </a:xfrm>
                <a:prstGeom prst="rect">
                  <a:avLst/>
                </a:prstGeom>
                <a:noFill/>
                <a:ln/>
              </p:spPr>
              <p:txBody>
                <a:bodyPr wrap="none" lIns="0" tIns="0" rIns="0" bIns="0" rtlCol="0" anchor="t"/>
                <a:lstStyle/>
                <a:p>
                  <a:pPr marL="0" indent="0" algn="l">
                    <a:lnSpc>
                      <a:spcPts val="2150"/>
                    </a:lnSpc>
                    <a:buNone/>
                  </a:pPr>
                  <a:r>
                    <a:rPr lang="en-US" sz="2400" b="1" dirty="0">
                      <a:solidFill>
                        <a:srgbClr val="000000"/>
                      </a:solidFill>
                      <a:ea typeface="Arial Black Bold" pitchFamily="34" charset="-122"/>
                      <a:cs typeface="Arial Black Bold" pitchFamily="34" charset="-120"/>
                    </a:rPr>
                    <a:t>Dynamic routing</a:t>
                  </a:r>
                  <a:endParaRPr lang="en-US" sz="2400" dirty="0"/>
                </a:p>
              </p:txBody>
            </p:sp>
            <p:sp>
              <p:nvSpPr>
                <p:cNvPr id="11" name="Text 5"/>
                <p:cNvSpPr/>
                <p:nvPr/>
              </p:nvSpPr>
              <p:spPr>
                <a:xfrm>
                  <a:off x="5800844" y="3180755"/>
                  <a:ext cx="3977759" cy="282654"/>
                </a:xfrm>
                <a:prstGeom prst="rect">
                  <a:avLst/>
                </a:prstGeom>
                <a:noFill/>
                <a:ln/>
              </p:spPr>
              <p:txBody>
                <a:bodyPr wrap="none" lIns="0" tIns="0" rIns="0" bIns="0" rtlCol="0" anchor="t"/>
                <a:lstStyle/>
                <a:p>
                  <a:pPr marL="0" indent="0" algn="l">
                    <a:lnSpc>
                      <a:spcPts val="2200"/>
                    </a:lnSpc>
                    <a:buNone/>
                  </a:pPr>
                  <a:r>
                    <a:rPr lang="en-US" sz="2400" dirty="0">
                      <a:solidFill>
                        <a:srgbClr val="000000"/>
                      </a:solidFill>
                      <a:ea typeface="Arial Black" pitchFamily="34" charset="-122"/>
                      <a:cs typeface="Arial" panose="020B0604020202020204" pitchFamily="34" charset="0"/>
                    </a:rPr>
                    <a:t>Messages automatically find optimal available path</a:t>
                  </a:r>
                  <a:endParaRPr lang="en-US" sz="2400" dirty="0"/>
                </a:p>
              </p:txBody>
            </p:sp>
            <p:sp>
              <p:nvSpPr>
                <p:cNvPr id="12" name="Shape 6"/>
                <p:cNvSpPr/>
                <p:nvPr/>
              </p:nvSpPr>
              <p:spPr>
                <a:xfrm>
                  <a:off x="5668328" y="3652599"/>
                  <a:ext cx="8299371" cy="11430"/>
                </a:xfrm>
                <a:prstGeom prst="roundRect">
                  <a:avLst>
                    <a:gd name="adj" fmla="val 649415"/>
                  </a:avLst>
                </a:prstGeom>
                <a:solidFill>
                  <a:srgbClr val="CBCBCC"/>
                </a:solidFill>
                <a:ln/>
              </p:spPr>
              <p:txBody>
                <a:bodyPr/>
                <a:lstStyle/>
                <a:p>
                  <a:endParaRPr lang="en-GB" sz="2000"/>
                </a:p>
              </p:txBody>
            </p:sp>
            <p:pic>
              <p:nvPicPr>
                <p:cNvPr id="13" name="Image 4" descr="preencoded.png"/>
                <p:cNvPicPr>
                  <a:picLocks noChangeAspect="1"/>
                </p:cNvPicPr>
                <p:nvPr/>
              </p:nvPicPr>
              <p:blipFill>
                <a:blip r:embed="rId5"/>
                <a:stretch>
                  <a:fillRect/>
                </a:stretch>
              </p:blipFill>
              <p:spPr>
                <a:xfrm>
                  <a:off x="1480661" y="3684270"/>
                  <a:ext cx="4972169" cy="1017984"/>
                </a:xfrm>
                <a:prstGeom prst="rect">
                  <a:avLst/>
                </a:prstGeom>
              </p:spPr>
            </p:pic>
            <p:sp>
              <p:nvSpPr>
                <p:cNvPr id="15" name="Text 8"/>
                <p:cNvSpPr/>
                <p:nvPr/>
              </p:nvSpPr>
              <p:spPr>
                <a:xfrm>
                  <a:off x="6629519" y="3860959"/>
                  <a:ext cx="2585442" cy="275987"/>
                </a:xfrm>
                <a:prstGeom prst="rect">
                  <a:avLst/>
                </a:prstGeom>
                <a:noFill/>
                <a:ln/>
              </p:spPr>
              <p:txBody>
                <a:bodyPr wrap="none" lIns="0" tIns="0" rIns="0" bIns="0" rtlCol="0" anchor="t"/>
                <a:lstStyle/>
                <a:p>
                  <a:pPr marL="0" indent="0" algn="l">
                    <a:lnSpc>
                      <a:spcPts val="2150"/>
                    </a:lnSpc>
                    <a:buNone/>
                  </a:pPr>
                  <a:r>
                    <a:rPr lang="en-US" sz="2400" b="1" dirty="0">
                      <a:solidFill>
                        <a:srgbClr val="000000"/>
                      </a:solidFill>
                      <a:ea typeface="Arial Black Bold" pitchFamily="34" charset="-122"/>
                      <a:cs typeface="Arial Black Bold" pitchFamily="34" charset="-120"/>
                    </a:rPr>
                    <a:t>Superior fault tolerance</a:t>
                  </a:r>
                  <a:endParaRPr lang="en-US" sz="2400" dirty="0"/>
                </a:p>
              </p:txBody>
            </p:sp>
            <p:sp>
              <p:nvSpPr>
                <p:cNvPr id="16" name="Text 9"/>
                <p:cNvSpPr/>
                <p:nvPr/>
              </p:nvSpPr>
              <p:spPr>
                <a:xfrm>
                  <a:off x="6629519" y="4242911"/>
                  <a:ext cx="4439126" cy="282654"/>
                </a:xfrm>
                <a:prstGeom prst="rect">
                  <a:avLst/>
                </a:prstGeom>
                <a:noFill/>
                <a:ln/>
              </p:spPr>
              <p:txBody>
                <a:bodyPr wrap="none" lIns="0" tIns="0" rIns="0" bIns="0" rtlCol="0" anchor="t"/>
                <a:lstStyle/>
                <a:p>
                  <a:pPr marL="0" indent="0" algn="l">
                    <a:lnSpc>
                      <a:spcPts val="22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Network continues despite multiple simultaneous failures</a:t>
                  </a:r>
                  <a:endParaRPr lang="en-US" sz="2400" dirty="0"/>
                </a:p>
              </p:txBody>
            </p:sp>
            <p:sp>
              <p:nvSpPr>
                <p:cNvPr id="17" name="Shape 10"/>
                <p:cNvSpPr/>
                <p:nvPr/>
              </p:nvSpPr>
              <p:spPr>
                <a:xfrm>
                  <a:off x="6497003" y="4714756"/>
                  <a:ext cx="7470696" cy="11430"/>
                </a:xfrm>
                <a:prstGeom prst="roundRect">
                  <a:avLst>
                    <a:gd name="adj" fmla="val 649415"/>
                  </a:avLst>
                </a:prstGeom>
                <a:solidFill>
                  <a:srgbClr val="CBCBCC"/>
                </a:solidFill>
                <a:ln/>
              </p:spPr>
              <p:txBody>
                <a:bodyPr/>
                <a:lstStyle/>
                <a:p>
                  <a:endParaRPr lang="en-GB" sz="2000"/>
                </a:p>
              </p:txBody>
            </p:sp>
            <p:pic>
              <p:nvPicPr>
                <p:cNvPr id="18" name="Image 5" descr="preencoded.png"/>
                <p:cNvPicPr>
                  <a:picLocks noChangeAspect="1"/>
                </p:cNvPicPr>
                <p:nvPr/>
              </p:nvPicPr>
              <p:blipFill>
                <a:blip r:embed="rId6"/>
                <a:stretch>
                  <a:fillRect/>
                </a:stretch>
              </p:blipFill>
              <p:spPr>
                <a:xfrm>
                  <a:off x="651986" y="4746427"/>
                  <a:ext cx="6629638" cy="1017984"/>
                </a:xfrm>
                <a:prstGeom prst="rect">
                  <a:avLst/>
                </a:prstGeom>
              </p:spPr>
            </p:pic>
            <p:sp>
              <p:nvSpPr>
                <p:cNvPr id="20" name="Text 11"/>
                <p:cNvSpPr/>
                <p:nvPr/>
              </p:nvSpPr>
              <p:spPr>
                <a:xfrm>
                  <a:off x="7458313" y="4923115"/>
                  <a:ext cx="2393156" cy="275987"/>
                </a:xfrm>
                <a:prstGeom prst="rect">
                  <a:avLst/>
                </a:prstGeom>
                <a:noFill/>
                <a:ln/>
              </p:spPr>
              <p:txBody>
                <a:bodyPr wrap="none" lIns="0" tIns="0" rIns="0" bIns="0" rtlCol="0" anchor="t"/>
                <a:lstStyle/>
                <a:p>
                  <a:pPr marL="0" indent="0" algn="l">
                    <a:lnSpc>
                      <a:spcPts val="2150"/>
                    </a:lnSpc>
                    <a:buNone/>
                  </a:pPr>
                  <a:r>
                    <a:rPr lang="en-US" sz="2400" b="1" dirty="0">
                      <a:solidFill>
                        <a:srgbClr val="000000"/>
                      </a:solidFill>
                      <a:ea typeface="Arial Black Bold" pitchFamily="34" charset="-122"/>
                      <a:cs typeface="Arial Black Bold" pitchFamily="34" charset="-120"/>
                    </a:rPr>
                    <a:t>Self-healing capability</a:t>
                  </a:r>
                  <a:endParaRPr lang="en-US" sz="2400" dirty="0"/>
                </a:p>
              </p:txBody>
            </p:sp>
            <p:sp>
              <p:nvSpPr>
                <p:cNvPr id="21" name="Text 12"/>
                <p:cNvSpPr/>
                <p:nvPr/>
              </p:nvSpPr>
              <p:spPr>
                <a:xfrm>
                  <a:off x="7458313" y="5305068"/>
                  <a:ext cx="4773216" cy="282654"/>
                </a:xfrm>
                <a:prstGeom prst="rect">
                  <a:avLst/>
                </a:prstGeom>
                <a:noFill/>
                <a:ln/>
              </p:spPr>
              <p:txBody>
                <a:bodyPr wrap="none" lIns="0" tIns="0" rIns="0" bIns="0" rtlCol="0" anchor="t"/>
                <a:lstStyle/>
                <a:p>
                  <a:pPr marL="0" indent="0" algn="l">
                    <a:lnSpc>
                      <a:spcPct val="110000"/>
                    </a:lnSpc>
                    <a:spcAft>
                      <a:spcPts val="6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System automatically reconfigures around </a:t>
                  </a:r>
                  <a:br>
                    <a:rPr lang="en-US" sz="2400" dirty="0">
                      <a:solidFill>
                        <a:srgbClr val="000000"/>
                      </a:solidFill>
                      <a:latin typeface="Arial" panose="020B0604020202020204" pitchFamily="34" charset="0"/>
                      <a:ea typeface="Arial Black" pitchFamily="34" charset="-122"/>
                      <a:cs typeface="Arial" panose="020B0604020202020204" pitchFamily="34" charset="0"/>
                    </a:rPr>
                  </a:br>
                  <a:r>
                    <a:rPr lang="en-US" sz="2400" dirty="0">
                      <a:solidFill>
                        <a:srgbClr val="000000"/>
                      </a:solidFill>
                      <a:latin typeface="Arial" panose="020B0604020202020204" pitchFamily="34" charset="0"/>
                      <a:ea typeface="Arial Black" pitchFamily="34" charset="-122"/>
                      <a:cs typeface="Arial" panose="020B0604020202020204" pitchFamily="34" charset="0"/>
                    </a:rPr>
                    <a:t>damaged sections</a:t>
                  </a:r>
                  <a:endParaRPr lang="en-US" sz="2400" dirty="0"/>
                </a:p>
              </p:txBody>
            </p:sp>
          </p:grpSp>
          <p:pic>
            <p:nvPicPr>
              <p:cNvPr id="9" name="Image 3" descr="preencoded.png"/>
              <p:cNvPicPr>
                <a:picLocks noChangeAspect="1"/>
              </p:cNvPicPr>
              <p:nvPr/>
            </p:nvPicPr>
            <p:blipFill>
              <a:blip r:embed="rId7"/>
              <a:stretch>
                <a:fillRect/>
              </a:stretch>
            </p:blipFill>
            <p:spPr>
              <a:xfrm>
                <a:off x="3842504" y="2975729"/>
                <a:ext cx="248483" cy="310634"/>
              </a:xfrm>
              <a:prstGeom prst="rect">
                <a:avLst/>
              </a:prstGeom>
            </p:spPr>
          </p:pic>
          <p:sp>
            <p:nvSpPr>
              <p:cNvPr id="14" name="Text 7"/>
              <p:cNvSpPr/>
              <p:nvPr/>
            </p:nvSpPr>
            <p:spPr>
              <a:xfrm>
                <a:off x="3842504" y="4037886"/>
                <a:ext cx="248483" cy="310634"/>
              </a:xfrm>
              <a:prstGeom prst="rect">
                <a:avLst/>
              </a:prstGeom>
              <a:noFill/>
              <a:ln/>
            </p:spPr>
            <p:txBody>
              <a:bodyPr wrap="none" lIns="0" tIns="0" rIns="0" bIns="0" rtlCol="0" anchor="t"/>
              <a:lstStyle/>
              <a:p>
                <a:pPr marL="0" indent="0" algn="ctr">
                  <a:lnSpc>
                    <a:spcPts val="3100"/>
                  </a:lnSpc>
                  <a:buNone/>
                </a:pPr>
                <a:r>
                  <a:rPr lang="en-US" sz="2000" b="1">
                    <a:solidFill>
                      <a:srgbClr val="000000"/>
                    </a:solidFill>
                    <a:latin typeface="Arial Black Bold" pitchFamily="34" charset="0"/>
                    <a:ea typeface="Arial Black Bold" pitchFamily="34" charset="-122"/>
                    <a:cs typeface="Arial Black Bold" pitchFamily="34" charset="-120"/>
                  </a:rPr>
                  <a:t>3</a:t>
                </a:r>
                <a:endParaRPr lang="en-US" sz="2000"/>
              </a:p>
            </p:txBody>
          </p:sp>
        </p:grpSp>
        <p:pic>
          <p:nvPicPr>
            <p:cNvPr id="4" name="Image 1" descr="preencoded.png"/>
            <p:cNvPicPr>
              <a:picLocks noChangeAspect="1"/>
            </p:cNvPicPr>
            <p:nvPr/>
          </p:nvPicPr>
          <p:blipFill>
            <a:blip r:embed="rId8"/>
            <a:stretch>
              <a:fillRect/>
            </a:stretch>
          </p:blipFill>
          <p:spPr>
            <a:xfrm>
              <a:off x="3842504" y="2039660"/>
              <a:ext cx="248483" cy="310634"/>
            </a:xfrm>
            <a:prstGeom prst="rect">
              <a:avLst/>
            </a:prstGeom>
          </p:spPr>
        </p:pic>
      </p:grpSp>
      <p:pic>
        <p:nvPicPr>
          <p:cNvPr id="23" name="Graphic 22" descr="Anger Symbol with solid fill">
            <a:extLst>
              <a:ext uri="{FF2B5EF4-FFF2-40B4-BE49-F238E27FC236}">
                <a16:creationId xmlns:a16="http://schemas.microsoft.com/office/drawing/2014/main" id="{BEB0C839-8893-DAAD-1F82-813DA84F83E2}"/>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3704688" y="5874468"/>
            <a:ext cx="457200" cy="457200"/>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EC7AE7-AC33-6FAA-DA2F-B40BA9EB5577}"/>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AB58447E-FE51-5BF7-7464-AC7B1BA3A6FA}"/>
              </a:ext>
            </a:extLst>
          </p:cNvPr>
          <p:cNvSpPr>
            <a:spLocks/>
          </p:cNvSpPr>
          <p:nvPr/>
        </p:nvSpPr>
        <p:spPr>
          <a:xfrm>
            <a:off x="301224" y="1139174"/>
            <a:ext cx="13899846" cy="646331"/>
          </a:xfrm>
          <a:prstGeom prst="rect">
            <a:avLst/>
          </a:prstGeom>
          <a:noFill/>
          <a:ln/>
        </p:spPr>
        <p:txBody>
          <a:bodyPr wrap="none" lIns="0" tIns="0" rIns="0" bIns="0" rtlCol="0" anchor="t"/>
          <a:lstStyle/>
          <a:p>
            <a:pPr marL="0" indent="0" algn="l">
              <a:lnSpc>
                <a:spcPts val="4300"/>
              </a:lnSpc>
              <a:buNone/>
            </a:pPr>
            <a:r>
              <a:rPr lang="en-US" sz="3600" b="1" dirty="0">
                <a:solidFill>
                  <a:srgbClr val="FC4421"/>
                </a:solidFill>
                <a:latin typeface="+mj-lt"/>
                <a:ea typeface="Arial Black Bold" pitchFamily="34" charset="-122"/>
                <a:cs typeface="Arial Black Bold" pitchFamily="34" charset="-120"/>
              </a:rPr>
              <a:t>Data bus topologies: Mesh</a:t>
            </a:r>
            <a:endParaRPr lang="en-US" sz="3600" dirty="0">
              <a:latin typeface="+mj-lt"/>
            </a:endParaRPr>
          </a:p>
        </p:txBody>
      </p:sp>
      <p:sp>
        <p:nvSpPr>
          <p:cNvPr id="22" name="Text 13">
            <a:extLst>
              <a:ext uri="{FF2B5EF4-FFF2-40B4-BE49-F238E27FC236}">
                <a16:creationId xmlns:a16="http://schemas.microsoft.com/office/drawing/2014/main" id="{C618B8FA-894D-89DF-1E95-EEE6980A00C8}"/>
              </a:ext>
            </a:extLst>
          </p:cNvPr>
          <p:cNvSpPr>
            <a:spLocks/>
          </p:cNvSpPr>
          <p:nvPr/>
        </p:nvSpPr>
        <p:spPr>
          <a:xfrm>
            <a:off x="351280" y="1907644"/>
            <a:ext cx="13799733" cy="907971"/>
          </a:xfrm>
          <a:prstGeom prst="rect">
            <a:avLst/>
          </a:prstGeom>
          <a:noFill/>
          <a:ln/>
        </p:spPr>
        <p:txBody>
          <a:bodyPr wrap="square" lIns="0" tIns="0" rIns="0" bIns="0" rtlCol="0" anchor="t"/>
          <a:lstStyle/>
          <a:p>
            <a:pPr marL="0" indent="0" algn="l">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Mesh topologies represent the pinnacle of resilience in protection system networking, offering exceptional fault tolerance through redundant interconnections. Each device in a mesh network can communicate with multiple others, creating numerous potential paths for data transmission that automatically adapt to changing conditions.</a:t>
            </a:r>
            <a:endParaRPr lang="en-US" sz="2400" dirty="0"/>
          </a:p>
        </p:txBody>
      </p:sp>
      <p:sp>
        <p:nvSpPr>
          <p:cNvPr id="23" name="Text 14">
            <a:extLst>
              <a:ext uri="{FF2B5EF4-FFF2-40B4-BE49-F238E27FC236}">
                <a16:creationId xmlns:a16="http://schemas.microsoft.com/office/drawing/2014/main" id="{65CE0629-9345-95C7-2D8B-5B129B80A3F8}"/>
              </a:ext>
            </a:extLst>
          </p:cNvPr>
          <p:cNvSpPr>
            <a:spLocks/>
          </p:cNvSpPr>
          <p:nvPr/>
        </p:nvSpPr>
        <p:spPr>
          <a:xfrm>
            <a:off x="351280" y="3633313"/>
            <a:ext cx="13799733" cy="605314"/>
          </a:xfrm>
          <a:prstGeom prst="rect">
            <a:avLst/>
          </a:prstGeom>
          <a:noFill/>
          <a:ln/>
        </p:spPr>
        <p:txBody>
          <a:bodyPr wrap="square" lIns="0" tIns="0" rIns="0" bIns="0" rtlCol="0" anchor="t"/>
          <a:lstStyle/>
          <a:p>
            <a:pPr marL="0" indent="0" algn="l">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While full mesh networks (where every device connects directly to every other) become impractical for larger systems due to the exponential growth in connection count, partial mesh topologies strategically implement redundant links at critical points. This balanced approach delivers high reliability while managing complexity and installation costs, making it suitable for high-security applications and critical infrastructure protection.</a:t>
            </a:r>
            <a:endParaRPr lang="en-US" sz="2400" dirty="0"/>
          </a:p>
        </p:txBody>
      </p:sp>
    </p:spTree>
    <p:extLst>
      <p:ext uri="{BB962C8B-B14F-4D97-AF65-F5344CB8AC3E}">
        <p14:creationId xmlns:p14="http://schemas.microsoft.com/office/powerpoint/2010/main" val="421527362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0B53CC-2ED0-8570-019E-B7C07A738E8E}"/>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E1B9F06C-CE89-FA88-A05D-7066D887EDA1}"/>
              </a:ext>
            </a:extLst>
          </p:cNvPr>
          <p:cNvSpPr>
            <a:spLocks/>
          </p:cNvSpPr>
          <p:nvPr/>
        </p:nvSpPr>
        <p:spPr>
          <a:xfrm>
            <a:off x="235910" y="1008545"/>
            <a:ext cx="13899846" cy="646331"/>
          </a:xfrm>
          <a:prstGeom prst="rect">
            <a:avLst/>
          </a:prstGeom>
          <a:noFill/>
          <a:ln/>
        </p:spPr>
        <p:txBody>
          <a:bodyPr wrap="none" lIns="0" tIns="0" rIns="0" bIns="0" rtlCol="0" anchor="t"/>
          <a:lstStyle/>
          <a:p>
            <a:pPr marL="0" indent="0" algn="l">
              <a:lnSpc>
                <a:spcPts val="4950"/>
              </a:lnSpc>
              <a:buNone/>
            </a:pPr>
            <a:r>
              <a:rPr lang="en-US" sz="3600" b="1" dirty="0">
                <a:solidFill>
                  <a:srgbClr val="FC4421"/>
                </a:solidFill>
                <a:latin typeface="+mj-lt"/>
                <a:ea typeface="Arial Black Bold" pitchFamily="34" charset="-122"/>
                <a:cs typeface="Arial Black Bold" pitchFamily="34" charset="-120"/>
              </a:rPr>
              <a:t>Wireless protection circuits</a:t>
            </a:r>
            <a:endParaRPr lang="en-US" sz="3600" dirty="0">
              <a:latin typeface="+mj-lt"/>
            </a:endParaRPr>
          </a:p>
        </p:txBody>
      </p:sp>
      <p:grpSp>
        <p:nvGrpSpPr>
          <p:cNvPr id="28" name="Group 27">
            <a:extLst>
              <a:ext uri="{FF2B5EF4-FFF2-40B4-BE49-F238E27FC236}">
                <a16:creationId xmlns:a16="http://schemas.microsoft.com/office/drawing/2014/main" id="{485C2DF5-F2F3-4007-03FC-E2B79CE6F083}"/>
              </a:ext>
            </a:extLst>
          </p:cNvPr>
          <p:cNvGrpSpPr/>
          <p:nvPr/>
        </p:nvGrpSpPr>
        <p:grpSpPr>
          <a:xfrm>
            <a:off x="645191" y="1818682"/>
            <a:ext cx="13625980" cy="5275948"/>
            <a:chOff x="710565" y="1598652"/>
            <a:chExt cx="13625980" cy="4286623"/>
          </a:xfrm>
        </p:grpSpPr>
        <p:sp>
          <p:nvSpPr>
            <p:cNvPr id="3" name="Shape 1">
              <a:extLst>
                <a:ext uri="{FF2B5EF4-FFF2-40B4-BE49-F238E27FC236}">
                  <a16:creationId xmlns:a16="http://schemas.microsoft.com/office/drawing/2014/main" id="{B8B2EAE0-FD9C-70CD-0141-FF7B9DB52D0B}"/>
                </a:ext>
              </a:extLst>
            </p:cNvPr>
            <p:cNvSpPr/>
            <p:nvPr/>
          </p:nvSpPr>
          <p:spPr>
            <a:xfrm>
              <a:off x="710565" y="1598652"/>
              <a:ext cx="4267795" cy="4286623"/>
            </a:xfrm>
            <a:prstGeom prst="roundRect">
              <a:avLst>
                <a:gd name="adj" fmla="val 2323"/>
              </a:avLst>
            </a:prstGeom>
            <a:solidFill>
              <a:srgbClr val="E5E5E6"/>
            </a:solidFill>
            <a:ln w="7620">
              <a:solidFill>
                <a:srgbClr val="CBCBCC"/>
              </a:solidFill>
              <a:prstDash val="solid"/>
            </a:ln>
          </p:spPr>
          <p:txBody>
            <a:bodyPr/>
            <a:lstStyle/>
            <a:p>
              <a:endParaRPr lang="en-GB"/>
            </a:p>
          </p:txBody>
        </p:sp>
        <p:sp>
          <p:nvSpPr>
            <p:cNvPr id="4" name="Text 2">
              <a:extLst>
                <a:ext uri="{FF2B5EF4-FFF2-40B4-BE49-F238E27FC236}">
                  <a16:creationId xmlns:a16="http://schemas.microsoft.com/office/drawing/2014/main" id="{03865995-B2FF-11FB-7F9D-FED156BBEBB6}"/>
                </a:ext>
              </a:extLst>
            </p:cNvPr>
            <p:cNvSpPr/>
            <p:nvPr/>
          </p:nvSpPr>
          <p:spPr>
            <a:xfrm>
              <a:off x="921187" y="1809274"/>
              <a:ext cx="2537698" cy="317063"/>
            </a:xfrm>
            <a:prstGeom prst="rect">
              <a:avLst/>
            </a:prstGeom>
            <a:noFill/>
            <a:ln/>
          </p:spPr>
          <p:txBody>
            <a:bodyPr wrap="none" lIns="0" tIns="0" rIns="0" bIns="0" rtlCol="0" anchor="t"/>
            <a:lstStyle/>
            <a:p>
              <a:pPr marL="0" indent="0" algn="l">
                <a:lnSpc>
                  <a:spcPts val="2450"/>
                </a:lnSpc>
                <a:buNone/>
              </a:pPr>
              <a:r>
                <a:rPr lang="en-US" sz="2400" b="1" dirty="0">
                  <a:solidFill>
                    <a:srgbClr val="000000"/>
                  </a:solidFill>
                  <a:ea typeface="Arial Black Bold" pitchFamily="34" charset="-122"/>
                  <a:cs typeface="Arial Black Bold" pitchFamily="34" charset="-120"/>
                </a:rPr>
                <a:t>Radio technologies</a:t>
              </a:r>
              <a:endParaRPr lang="en-US" sz="2400" dirty="0"/>
            </a:p>
          </p:txBody>
        </p:sp>
        <p:sp>
          <p:nvSpPr>
            <p:cNvPr id="7" name="Text 5">
              <a:extLst>
                <a:ext uri="{FF2B5EF4-FFF2-40B4-BE49-F238E27FC236}">
                  <a16:creationId xmlns:a16="http://schemas.microsoft.com/office/drawing/2014/main" id="{3B3046F4-3036-1D92-99F4-1032F5305ECC}"/>
                </a:ext>
              </a:extLst>
            </p:cNvPr>
            <p:cNvSpPr/>
            <p:nvPr/>
          </p:nvSpPr>
          <p:spPr>
            <a:xfrm>
              <a:off x="889993" y="2248138"/>
              <a:ext cx="3846552" cy="649605"/>
            </a:xfrm>
            <a:prstGeom prst="rect">
              <a:avLst/>
            </a:prstGeom>
            <a:noFill/>
            <a:ln/>
          </p:spPr>
          <p:txBody>
            <a:bodyPr wrap="square" lIns="0" tIns="0" rIns="0" bIns="0" rtlCol="0" anchor="t"/>
            <a:lstStyle/>
            <a:p>
              <a:pPr marL="457200" indent="-457200" fontAlgn="base">
                <a:lnSpc>
                  <a:spcPct val="110000"/>
                </a:lnSpc>
                <a:spcAft>
                  <a:spcPts val="1434"/>
                </a:spcAft>
                <a:buSzPct val="100000"/>
                <a:buFont typeface="Arial" panose="020B0604020202020204" pitchFamily="34" charset="0"/>
                <a:buChar char="•"/>
              </a:pPr>
              <a:r>
                <a:rPr lang="en-US" sz="2400" dirty="0">
                  <a:latin typeface="Arial"/>
                  <a:ea typeface="ＭＳ Ｐゴシック" charset="-128"/>
                  <a:cs typeface="Arial"/>
                </a:rPr>
                <a:t>Proprietary protocols for enhanced security.</a:t>
              </a:r>
            </a:p>
          </p:txBody>
        </p:sp>
        <p:sp>
          <p:nvSpPr>
            <p:cNvPr id="8" name="Text 6">
              <a:extLst>
                <a:ext uri="{FF2B5EF4-FFF2-40B4-BE49-F238E27FC236}">
                  <a16:creationId xmlns:a16="http://schemas.microsoft.com/office/drawing/2014/main" id="{BE999BCD-7243-5D9F-0BFE-EF1F7AFFF212}"/>
                </a:ext>
              </a:extLst>
            </p:cNvPr>
            <p:cNvSpPr/>
            <p:nvPr/>
          </p:nvSpPr>
          <p:spPr>
            <a:xfrm>
              <a:off x="889993" y="2968704"/>
              <a:ext cx="3846552" cy="649605"/>
            </a:xfrm>
            <a:prstGeom prst="rect">
              <a:avLst/>
            </a:prstGeom>
            <a:noFill/>
            <a:ln/>
          </p:spPr>
          <p:txBody>
            <a:bodyPr wrap="square" lIns="0" tIns="0" rIns="0" bIns="0" rtlCol="0" anchor="t"/>
            <a:lstStyle/>
            <a:p>
              <a:pPr marL="457200" indent="-457200" fontAlgn="base">
                <a:lnSpc>
                  <a:spcPct val="110000"/>
                </a:lnSpc>
                <a:spcAft>
                  <a:spcPts val="1434"/>
                </a:spcAft>
                <a:buSzPct val="100000"/>
                <a:buFont typeface="Arial" panose="020B0604020202020204" pitchFamily="34" charset="0"/>
                <a:buChar char="•"/>
              </a:pPr>
              <a:r>
                <a:rPr lang="en-US" sz="2400" dirty="0">
                  <a:latin typeface="Arial"/>
                  <a:ea typeface="ＭＳ Ｐゴシック" charset="-128"/>
                  <a:cs typeface="Arial"/>
                </a:rPr>
                <a:t>Mesh networking for improved coverage and reliability.</a:t>
              </a:r>
            </a:p>
          </p:txBody>
        </p:sp>
        <p:sp>
          <p:nvSpPr>
            <p:cNvPr id="9" name="Shape 7">
              <a:extLst>
                <a:ext uri="{FF2B5EF4-FFF2-40B4-BE49-F238E27FC236}">
                  <a16:creationId xmlns:a16="http://schemas.microsoft.com/office/drawing/2014/main" id="{C13C7FB0-7BEC-4812-B249-3CBA1B941099}"/>
                </a:ext>
              </a:extLst>
            </p:cNvPr>
            <p:cNvSpPr/>
            <p:nvPr/>
          </p:nvSpPr>
          <p:spPr>
            <a:xfrm>
              <a:off x="5181362" y="1598652"/>
              <a:ext cx="4267795" cy="4286623"/>
            </a:xfrm>
            <a:prstGeom prst="roundRect">
              <a:avLst>
                <a:gd name="adj" fmla="val 2323"/>
              </a:avLst>
            </a:prstGeom>
            <a:solidFill>
              <a:srgbClr val="E5E5E6"/>
            </a:solidFill>
            <a:ln w="7620">
              <a:solidFill>
                <a:srgbClr val="CBCBCC"/>
              </a:solidFill>
              <a:prstDash val="solid"/>
            </a:ln>
          </p:spPr>
          <p:txBody>
            <a:bodyPr/>
            <a:lstStyle/>
            <a:p>
              <a:endParaRPr lang="en-GB"/>
            </a:p>
          </p:txBody>
        </p:sp>
        <p:sp>
          <p:nvSpPr>
            <p:cNvPr id="10" name="Text 8">
              <a:extLst>
                <a:ext uri="{FF2B5EF4-FFF2-40B4-BE49-F238E27FC236}">
                  <a16:creationId xmlns:a16="http://schemas.microsoft.com/office/drawing/2014/main" id="{4929DB07-1256-597A-730B-CFFE8A9EEEDD}"/>
                </a:ext>
              </a:extLst>
            </p:cNvPr>
            <p:cNvSpPr/>
            <p:nvPr/>
          </p:nvSpPr>
          <p:spPr>
            <a:xfrm>
              <a:off x="5391983" y="1809274"/>
              <a:ext cx="2537698" cy="317063"/>
            </a:xfrm>
            <a:prstGeom prst="rect">
              <a:avLst/>
            </a:prstGeom>
            <a:noFill/>
            <a:ln/>
          </p:spPr>
          <p:txBody>
            <a:bodyPr wrap="none" lIns="0" tIns="0" rIns="0" bIns="0" rtlCol="0" anchor="t"/>
            <a:lstStyle/>
            <a:p>
              <a:pPr marL="0" indent="0" algn="l">
                <a:lnSpc>
                  <a:spcPts val="2450"/>
                </a:lnSpc>
                <a:buNone/>
              </a:pPr>
              <a:r>
                <a:rPr lang="en-US" sz="2400" b="1" dirty="0">
                  <a:solidFill>
                    <a:srgbClr val="000000"/>
                  </a:solidFill>
                  <a:ea typeface="Arial Black Bold" pitchFamily="34" charset="-122"/>
                  <a:cs typeface="Arial Black Bold" pitchFamily="34" charset="-120"/>
                </a:rPr>
                <a:t>Key advantages</a:t>
              </a:r>
              <a:endParaRPr lang="en-US" sz="2400" dirty="0"/>
            </a:p>
          </p:txBody>
        </p:sp>
        <p:sp>
          <p:nvSpPr>
            <p:cNvPr id="11" name="Text 9">
              <a:extLst>
                <a:ext uri="{FF2B5EF4-FFF2-40B4-BE49-F238E27FC236}">
                  <a16:creationId xmlns:a16="http://schemas.microsoft.com/office/drawing/2014/main" id="{665B0DDA-4431-EEEF-EB37-AB4A17FF22D7}"/>
                </a:ext>
              </a:extLst>
            </p:cNvPr>
            <p:cNvSpPr/>
            <p:nvPr/>
          </p:nvSpPr>
          <p:spPr>
            <a:xfrm>
              <a:off x="5290542" y="2248138"/>
              <a:ext cx="4049554" cy="649605"/>
            </a:xfrm>
            <a:prstGeom prst="rect">
              <a:avLst/>
            </a:prstGeom>
            <a:noFill/>
            <a:ln/>
          </p:spPr>
          <p:txBody>
            <a:bodyPr wrap="square" lIns="0" tIns="0" rIns="0" bIns="0" rtlCol="0" anchor="t"/>
            <a:lstStyle/>
            <a:p>
              <a:pPr marL="457200" indent="-457200" fontAlgn="base">
                <a:lnSpc>
                  <a:spcPct val="110000"/>
                </a:lnSpc>
                <a:spcAft>
                  <a:spcPts val="1434"/>
                </a:spcAft>
                <a:buSzPct val="100000"/>
                <a:buFont typeface="Arial" panose="020B0604020202020204" pitchFamily="34" charset="0"/>
                <a:buChar char="•"/>
              </a:pPr>
              <a:r>
                <a:rPr lang="en-US" sz="2400" dirty="0">
                  <a:latin typeface="Arial"/>
                  <a:ea typeface="ＭＳ Ｐゴシック" charset="-128"/>
                  <a:cs typeface="Arial"/>
                </a:rPr>
                <a:t>Rapid deployment without extensive wiring.</a:t>
              </a:r>
            </a:p>
          </p:txBody>
        </p:sp>
        <p:sp>
          <p:nvSpPr>
            <p:cNvPr id="12" name="Text 10">
              <a:extLst>
                <a:ext uri="{FF2B5EF4-FFF2-40B4-BE49-F238E27FC236}">
                  <a16:creationId xmlns:a16="http://schemas.microsoft.com/office/drawing/2014/main" id="{5D604507-7F20-B50B-D2AA-E93B2D33F561}"/>
                </a:ext>
              </a:extLst>
            </p:cNvPr>
            <p:cNvSpPr/>
            <p:nvPr/>
          </p:nvSpPr>
          <p:spPr>
            <a:xfrm>
              <a:off x="5290542" y="2968704"/>
              <a:ext cx="4049554" cy="649605"/>
            </a:xfrm>
            <a:prstGeom prst="rect">
              <a:avLst/>
            </a:prstGeom>
            <a:noFill/>
            <a:ln/>
          </p:spPr>
          <p:txBody>
            <a:bodyPr wrap="square" lIns="0" tIns="0" rIns="0" bIns="0" rtlCol="0" anchor="t"/>
            <a:lstStyle/>
            <a:p>
              <a:pPr marL="457200" indent="-457200" fontAlgn="base">
                <a:lnSpc>
                  <a:spcPct val="110000"/>
                </a:lnSpc>
                <a:spcAft>
                  <a:spcPts val="1434"/>
                </a:spcAft>
                <a:buSzPct val="100000"/>
                <a:buFont typeface="Arial" panose="020B0604020202020204" pitchFamily="34" charset="0"/>
                <a:buChar char="•"/>
              </a:pPr>
              <a:r>
                <a:rPr lang="en-US" sz="2400" dirty="0">
                  <a:latin typeface="Arial"/>
                  <a:ea typeface="ＭＳ Ｐゴシック" charset="-128"/>
                  <a:cs typeface="Arial"/>
                </a:rPr>
                <a:t>Installation in heritage buildings with minimal disruption.</a:t>
              </a:r>
            </a:p>
          </p:txBody>
        </p:sp>
        <p:sp>
          <p:nvSpPr>
            <p:cNvPr id="13" name="Text 11">
              <a:extLst>
                <a:ext uri="{FF2B5EF4-FFF2-40B4-BE49-F238E27FC236}">
                  <a16:creationId xmlns:a16="http://schemas.microsoft.com/office/drawing/2014/main" id="{00289750-418A-EBE5-B0D4-8C78BB1AA5A2}"/>
                </a:ext>
              </a:extLst>
            </p:cNvPr>
            <p:cNvSpPr/>
            <p:nvPr/>
          </p:nvSpPr>
          <p:spPr>
            <a:xfrm>
              <a:off x="5290482" y="3967358"/>
              <a:ext cx="4049554" cy="649605"/>
            </a:xfrm>
            <a:prstGeom prst="rect">
              <a:avLst/>
            </a:prstGeom>
            <a:noFill/>
            <a:ln/>
          </p:spPr>
          <p:txBody>
            <a:bodyPr wrap="square" lIns="0" tIns="0" rIns="0" bIns="0" rtlCol="0" anchor="t"/>
            <a:lstStyle/>
            <a:p>
              <a:pPr marL="457200" indent="-457200" fontAlgn="base">
                <a:lnSpc>
                  <a:spcPct val="110000"/>
                </a:lnSpc>
                <a:spcAft>
                  <a:spcPts val="1434"/>
                </a:spcAft>
                <a:buSzPct val="100000"/>
                <a:buFont typeface="Arial" panose="020B0604020202020204" pitchFamily="34" charset="0"/>
                <a:buChar char="•"/>
              </a:pPr>
              <a:r>
                <a:rPr lang="en-US" sz="2400" dirty="0">
                  <a:latin typeface="Arial"/>
                  <a:ea typeface="ＭＳ Ｐゴシック" charset="-128"/>
                  <a:cs typeface="Arial"/>
                </a:rPr>
                <a:t>Flexibility for temporary or relocatable protection.</a:t>
              </a:r>
            </a:p>
          </p:txBody>
        </p:sp>
        <p:sp>
          <p:nvSpPr>
            <p:cNvPr id="14" name="Text 12">
              <a:extLst>
                <a:ext uri="{FF2B5EF4-FFF2-40B4-BE49-F238E27FC236}">
                  <a16:creationId xmlns:a16="http://schemas.microsoft.com/office/drawing/2014/main" id="{F3993D3A-C61B-8122-6710-B6D0C1D0CD61}"/>
                </a:ext>
              </a:extLst>
            </p:cNvPr>
            <p:cNvSpPr/>
            <p:nvPr/>
          </p:nvSpPr>
          <p:spPr>
            <a:xfrm>
              <a:off x="5290482" y="4618711"/>
              <a:ext cx="4049554" cy="649605"/>
            </a:xfrm>
            <a:prstGeom prst="rect">
              <a:avLst/>
            </a:prstGeom>
            <a:noFill/>
            <a:ln/>
          </p:spPr>
          <p:txBody>
            <a:bodyPr wrap="square" lIns="0" tIns="0" rIns="0" bIns="0" rtlCol="0" anchor="t"/>
            <a:lstStyle/>
            <a:p>
              <a:pPr marL="457200" indent="-457200" fontAlgn="base">
                <a:lnSpc>
                  <a:spcPct val="110000"/>
                </a:lnSpc>
                <a:spcAft>
                  <a:spcPts val="1434"/>
                </a:spcAft>
                <a:buSzPct val="100000"/>
                <a:buFont typeface="Arial" panose="020B0604020202020204" pitchFamily="34" charset="0"/>
                <a:buChar char="•"/>
              </a:pPr>
              <a:r>
                <a:rPr lang="en-US" sz="2400" dirty="0">
                  <a:latin typeface="Arial"/>
                  <a:ea typeface="ＭＳ Ｐゴシック" charset="-128"/>
                  <a:cs typeface="Arial"/>
                </a:rPr>
                <a:t>Reduced installation </a:t>
              </a:r>
              <a:r>
                <a:rPr lang="en-US" sz="2400" dirty="0" err="1">
                  <a:latin typeface="Arial"/>
                  <a:ea typeface="ＭＳ Ｐゴシック" charset="-128"/>
                  <a:cs typeface="Arial"/>
                </a:rPr>
                <a:t>labour</a:t>
              </a:r>
              <a:r>
                <a:rPr lang="en-US" sz="2400" dirty="0">
                  <a:latin typeface="Arial"/>
                  <a:ea typeface="ＭＳ Ｐゴシック" charset="-128"/>
                  <a:cs typeface="Arial"/>
                </a:rPr>
                <a:t> and associated costs.</a:t>
              </a:r>
            </a:p>
          </p:txBody>
        </p:sp>
        <p:sp>
          <p:nvSpPr>
            <p:cNvPr id="15" name="Shape 13">
              <a:extLst>
                <a:ext uri="{FF2B5EF4-FFF2-40B4-BE49-F238E27FC236}">
                  <a16:creationId xmlns:a16="http://schemas.microsoft.com/office/drawing/2014/main" id="{E97450BD-6B30-3615-E7B4-0B0D3FF2990E}"/>
                </a:ext>
              </a:extLst>
            </p:cNvPr>
            <p:cNvSpPr/>
            <p:nvPr/>
          </p:nvSpPr>
          <p:spPr>
            <a:xfrm>
              <a:off x="9652159" y="1598652"/>
              <a:ext cx="4684386" cy="4286623"/>
            </a:xfrm>
            <a:prstGeom prst="roundRect">
              <a:avLst>
                <a:gd name="adj" fmla="val 2323"/>
              </a:avLst>
            </a:prstGeom>
            <a:solidFill>
              <a:srgbClr val="E5E5E6"/>
            </a:solidFill>
            <a:ln w="7620">
              <a:solidFill>
                <a:srgbClr val="CBCBCC"/>
              </a:solidFill>
              <a:prstDash val="solid"/>
            </a:ln>
          </p:spPr>
          <p:txBody>
            <a:bodyPr/>
            <a:lstStyle/>
            <a:p>
              <a:endParaRPr lang="en-GB" dirty="0"/>
            </a:p>
          </p:txBody>
        </p:sp>
        <p:sp>
          <p:nvSpPr>
            <p:cNvPr id="16" name="Text 14">
              <a:extLst>
                <a:ext uri="{FF2B5EF4-FFF2-40B4-BE49-F238E27FC236}">
                  <a16:creationId xmlns:a16="http://schemas.microsoft.com/office/drawing/2014/main" id="{FF69BF30-E641-019B-F02D-AE784CF3D67E}"/>
                </a:ext>
              </a:extLst>
            </p:cNvPr>
            <p:cNvSpPr/>
            <p:nvPr/>
          </p:nvSpPr>
          <p:spPr>
            <a:xfrm>
              <a:off x="9862780" y="1809274"/>
              <a:ext cx="2537698" cy="317063"/>
            </a:xfrm>
            <a:prstGeom prst="rect">
              <a:avLst/>
            </a:prstGeom>
            <a:noFill/>
            <a:ln/>
          </p:spPr>
          <p:txBody>
            <a:bodyPr wrap="none" lIns="0" tIns="0" rIns="0" bIns="0" rtlCol="0" anchor="t"/>
            <a:lstStyle/>
            <a:p>
              <a:pPr marL="0" indent="0" algn="l">
                <a:lnSpc>
                  <a:spcPts val="2450"/>
                </a:lnSpc>
                <a:buNone/>
              </a:pPr>
              <a:r>
                <a:rPr lang="en-US" sz="2400" b="1" dirty="0">
                  <a:solidFill>
                    <a:srgbClr val="000000"/>
                  </a:solidFill>
                  <a:ea typeface="Arial Black Bold" pitchFamily="34" charset="-122"/>
                  <a:cs typeface="Arial Black Bold" pitchFamily="34" charset="-120"/>
                </a:rPr>
                <a:t>Critical limitations</a:t>
              </a:r>
              <a:endParaRPr lang="en-US" sz="2400" dirty="0"/>
            </a:p>
          </p:txBody>
        </p:sp>
        <p:sp>
          <p:nvSpPr>
            <p:cNvPr id="17" name="Text 15">
              <a:extLst>
                <a:ext uri="{FF2B5EF4-FFF2-40B4-BE49-F238E27FC236}">
                  <a16:creationId xmlns:a16="http://schemas.microsoft.com/office/drawing/2014/main" id="{E5F57F8E-BE71-977B-2B8B-96D7EFAEE692}"/>
                </a:ext>
              </a:extLst>
            </p:cNvPr>
            <p:cNvSpPr/>
            <p:nvPr/>
          </p:nvSpPr>
          <p:spPr>
            <a:xfrm>
              <a:off x="9862780" y="2248138"/>
              <a:ext cx="4338350" cy="649605"/>
            </a:xfrm>
            <a:prstGeom prst="rect">
              <a:avLst/>
            </a:prstGeom>
            <a:noFill/>
            <a:ln/>
          </p:spPr>
          <p:txBody>
            <a:bodyPr wrap="square" lIns="0" tIns="0" rIns="0" bIns="0" rtlCol="0" anchor="t"/>
            <a:lstStyle/>
            <a:p>
              <a:pPr marL="457200" indent="-457200" fontAlgn="base">
                <a:lnSpc>
                  <a:spcPct val="110000"/>
                </a:lnSpc>
                <a:spcAft>
                  <a:spcPts val="600"/>
                </a:spcAft>
                <a:buSzPct val="100000"/>
                <a:buFont typeface="Arial" panose="020B0604020202020204" pitchFamily="34" charset="0"/>
                <a:buChar char="•"/>
              </a:pPr>
              <a:r>
                <a:rPr lang="en-US" sz="2400" dirty="0">
                  <a:latin typeface="Arial"/>
                  <a:ea typeface="ＭＳ Ｐゴシック" charset="-128"/>
                  <a:cs typeface="Arial"/>
                </a:rPr>
                <a:t>Battery dependency creates maintenance requirements.</a:t>
              </a:r>
            </a:p>
          </p:txBody>
        </p:sp>
        <p:sp>
          <p:nvSpPr>
            <p:cNvPr id="18" name="Text 16">
              <a:extLst>
                <a:ext uri="{FF2B5EF4-FFF2-40B4-BE49-F238E27FC236}">
                  <a16:creationId xmlns:a16="http://schemas.microsoft.com/office/drawing/2014/main" id="{D6089C9B-0CE2-4258-3E5B-D1F314107050}"/>
                </a:ext>
              </a:extLst>
            </p:cNvPr>
            <p:cNvSpPr/>
            <p:nvPr/>
          </p:nvSpPr>
          <p:spPr>
            <a:xfrm>
              <a:off x="9862781" y="3028042"/>
              <a:ext cx="4338349" cy="649605"/>
            </a:xfrm>
            <a:prstGeom prst="rect">
              <a:avLst/>
            </a:prstGeom>
            <a:noFill/>
            <a:ln/>
          </p:spPr>
          <p:txBody>
            <a:bodyPr wrap="square" lIns="0" tIns="0" rIns="0" bIns="0" rtlCol="0" anchor="t"/>
            <a:lstStyle/>
            <a:p>
              <a:pPr marL="457200" indent="-457200" fontAlgn="base">
                <a:lnSpc>
                  <a:spcPct val="110000"/>
                </a:lnSpc>
                <a:spcAft>
                  <a:spcPts val="1434"/>
                </a:spcAft>
                <a:buSzPct val="100000"/>
                <a:buFont typeface="Arial" panose="020B0604020202020204" pitchFamily="34" charset="0"/>
                <a:buChar char="•"/>
              </a:pPr>
              <a:r>
                <a:rPr lang="en-US" sz="2400" dirty="0">
                  <a:latin typeface="Arial"/>
                  <a:ea typeface="ＭＳ Ｐゴシック" charset="-128"/>
                  <a:cs typeface="Arial"/>
                </a:rPr>
                <a:t>Potential interference from other radio systems.</a:t>
              </a:r>
            </a:p>
          </p:txBody>
        </p:sp>
        <p:sp>
          <p:nvSpPr>
            <p:cNvPr id="19" name="Text 17">
              <a:extLst>
                <a:ext uri="{FF2B5EF4-FFF2-40B4-BE49-F238E27FC236}">
                  <a16:creationId xmlns:a16="http://schemas.microsoft.com/office/drawing/2014/main" id="{D6605011-7BF9-79C8-9E92-FC761AEA356D}"/>
                </a:ext>
              </a:extLst>
            </p:cNvPr>
            <p:cNvSpPr/>
            <p:nvPr/>
          </p:nvSpPr>
          <p:spPr>
            <a:xfrm>
              <a:off x="9862780" y="3807946"/>
              <a:ext cx="4187803" cy="649605"/>
            </a:xfrm>
            <a:prstGeom prst="rect">
              <a:avLst/>
            </a:prstGeom>
            <a:noFill/>
            <a:ln/>
          </p:spPr>
          <p:txBody>
            <a:bodyPr wrap="square" lIns="0" tIns="0" rIns="0" bIns="0" rtlCol="0" anchor="t"/>
            <a:lstStyle/>
            <a:p>
              <a:pPr marL="457200" indent="-457200" fontAlgn="base">
                <a:lnSpc>
                  <a:spcPct val="110000"/>
                </a:lnSpc>
                <a:spcAft>
                  <a:spcPts val="1434"/>
                </a:spcAft>
                <a:buSzPct val="100000"/>
                <a:buFont typeface="Arial" panose="020B0604020202020204" pitchFamily="34" charset="0"/>
                <a:buChar char="•"/>
              </a:pPr>
              <a:r>
                <a:rPr lang="en-US" sz="2400" dirty="0">
                  <a:latin typeface="Arial"/>
                  <a:ea typeface="ＭＳ Ｐゴシック" charset="-128"/>
                  <a:cs typeface="Arial"/>
                </a:rPr>
                <a:t>Signal attenuation through building structures.</a:t>
              </a:r>
            </a:p>
          </p:txBody>
        </p:sp>
        <p:sp>
          <p:nvSpPr>
            <p:cNvPr id="20" name="Text 18">
              <a:extLst>
                <a:ext uri="{FF2B5EF4-FFF2-40B4-BE49-F238E27FC236}">
                  <a16:creationId xmlns:a16="http://schemas.microsoft.com/office/drawing/2014/main" id="{153C1CF6-89F5-D7ED-3C9A-BFEE7AD64EBF}"/>
                </a:ext>
              </a:extLst>
            </p:cNvPr>
            <p:cNvSpPr/>
            <p:nvPr/>
          </p:nvSpPr>
          <p:spPr>
            <a:xfrm>
              <a:off x="9862780" y="4587850"/>
              <a:ext cx="4338350" cy="649605"/>
            </a:xfrm>
            <a:prstGeom prst="rect">
              <a:avLst/>
            </a:prstGeom>
            <a:noFill/>
            <a:ln/>
          </p:spPr>
          <p:txBody>
            <a:bodyPr wrap="square" lIns="0" tIns="0" rIns="0" bIns="0" rtlCol="0" anchor="t"/>
            <a:lstStyle/>
            <a:p>
              <a:pPr marL="457200" indent="-457200" fontAlgn="base">
                <a:lnSpc>
                  <a:spcPct val="110000"/>
                </a:lnSpc>
                <a:spcAft>
                  <a:spcPts val="1434"/>
                </a:spcAft>
                <a:buSzPct val="100000"/>
                <a:buFont typeface="Arial" panose="020B0604020202020204" pitchFamily="34" charset="0"/>
                <a:buChar char="•"/>
              </a:pPr>
              <a:r>
                <a:rPr lang="en-US" sz="2400" dirty="0">
                  <a:latin typeface="Arial"/>
                  <a:ea typeface="ＭＳ Ｐゴシック" charset="-128"/>
                  <a:cs typeface="Arial"/>
                </a:rPr>
                <a:t>Cybersecurity concerns requiring encryption and authentication.</a:t>
              </a:r>
            </a:p>
          </p:txBody>
        </p:sp>
      </p:grpSp>
    </p:spTree>
    <p:extLst>
      <p:ext uri="{BB962C8B-B14F-4D97-AF65-F5344CB8AC3E}">
        <p14:creationId xmlns:p14="http://schemas.microsoft.com/office/powerpoint/2010/main" val="423992671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DC5BF2-972A-2538-93CE-C61E82547EC0}"/>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28A4075C-8396-7B7D-CCEC-EA208D05DB98}"/>
              </a:ext>
            </a:extLst>
          </p:cNvPr>
          <p:cNvSpPr>
            <a:spLocks/>
          </p:cNvSpPr>
          <p:nvPr/>
        </p:nvSpPr>
        <p:spPr>
          <a:xfrm>
            <a:off x="301224" y="1139174"/>
            <a:ext cx="13899846" cy="646331"/>
          </a:xfrm>
          <a:prstGeom prst="rect">
            <a:avLst/>
          </a:prstGeom>
          <a:noFill/>
          <a:ln/>
        </p:spPr>
        <p:txBody>
          <a:bodyPr wrap="none" lIns="0" tIns="0" rIns="0" bIns="0" rtlCol="0" anchor="t"/>
          <a:lstStyle/>
          <a:p>
            <a:pPr marL="0" indent="0" algn="l">
              <a:lnSpc>
                <a:spcPts val="4950"/>
              </a:lnSpc>
              <a:buNone/>
            </a:pPr>
            <a:r>
              <a:rPr lang="en-US" sz="3600" b="1" dirty="0">
                <a:solidFill>
                  <a:srgbClr val="FC4421"/>
                </a:solidFill>
                <a:latin typeface="+mj-lt"/>
                <a:ea typeface="Arial Black Bold" pitchFamily="34" charset="-122"/>
                <a:cs typeface="Arial Black Bold" pitchFamily="34" charset="-120"/>
              </a:rPr>
              <a:t>Wireless protection circuits</a:t>
            </a:r>
            <a:endParaRPr lang="en-US" sz="3600" dirty="0">
              <a:latin typeface="+mj-lt"/>
            </a:endParaRPr>
          </a:p>
        </p:txBody>
      </p:sp>
      <p:sp>
        <p:nvSpPr>
          <p:cNvPr id="21" name="Text 19"/>
          <p:cNvSpPr/>
          <p:nvPr/>
        </p:nvSpPr>
        <p:spPr>
          <a:xfrm>
            <a:off x="301224" y="1940509"/>
            <a:ext cx="13708690" cy="974408"/>
          </a:xfrm>
          <a:prstGeom prst="rect">
            <a:avLst/>
          </a:prstGeom>
          <a:noFill/>
          <a:ln/>
        </p:spPr>
        <p:txBody>
          <a:bodyPr wrap="square" lIns="0" tIns="0" rIns="0" bIns="0" rtlCol="0" anchor="t"/>
          <a:lstStyle/>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Wireless protection circuits have evolved significantly in recent years, with modern systems offering reliability levels approaching those of wired solutions. </a:t>
            </a:r>
          </a:p>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Sophisticated frequency-hopping, spread-spectrum techniques, and intelligent power management have addressed many traditional concerns about wireless reliability.</a:t>
            </a:r>
            <a:endParaRPr lang="en-US" sz="2400" dirty="0"/>
          </a:p>
        </p:txBody>
      </p:sp>
      <p:sp>
        <p:nvSpPr>
          <p:cNvPr id="22" name="Text 20"/>
          <p:cNvSpPr/>
          <p:nvPr/>
        </p:nvSpPr>
        <p:spPr>
          <a:xfrm>
            <a:off x="301223" y="3853119"/>
            <a:ext cx="13588947" cy="974408"/>
          </a:xfrm>
          <a:prstGeom prst="rect">
            <a:avLst/>
          </a:prstGeom>
          <a:noFill/>
          <a:ln/>
        </p:spPr>
        <p:txBody>
          <a:bodyPr wrap="square" lIns="0" tIns="0" rIns="0" bIns="0" rtlCol="0" anchor="t"/>
          <a:lstStyle/>
          <a:p>
            <a:pPr>
              <a:lnSpc>
                <a:spcPct val="110000"/>
              </a:lnSpc>
              <a:spcAft>
                <a:spcPts val="1200"/>
              </a:spcAft>
            </a:pPr>
            <a:r>
              <a:rPr lang="en-US" sz="2400" dirty="0">
                <a:solidFill>
                  <a:srgbClr val="000000"/>
                </a:solidFill>
                <a:latin typeface="Arial" panose="020B0604020202020204" pitchFamily="34" charset="0"/>
                <a:ea typeface="Arial Black" pitchFamily="34" charset="-122"/>
                <a:cs typeface="Arial" panose="020B0604020202020204" pitchFamily="34" charset="0"/>
              </a:rPr>
              <a:t>Contemporary designs typically employ bidirectional communication protocols that </a:t>
            </a:r>
            <a:r>
              <a:rPr lang="en-GB" sz="2400" dirty="0">
                <a:solidFill>
                  <a:srgbClr val="000000"/>
                </a:solidFill>
                <a:latin typeface="Arial" panose="020B0604020202020204" pitchFamily="34" charset="0"/>
                <a:ea typeface="Arial Black" pitchFamily="34" charset="-122"/>
                <a:cs typeface="Arial" panose="020B0604020202020204" pitchFamily="34" charset="0"/>
              </a:rPr>
              <a:t>enable devices to acknowledge commands and report their status, allowing for</a:t>
            </a:r>
            <a:r>
              <a:rPr lang="en-US" sz="2400" dirty="0">
                <a:solidFill>
                  <a:srgbClr val="000000"/>
                </a:solidFill>
                <a:latin typeface="Arial" panose="020B0604020202020204" pitchFamily="34" charset="0"/>
                <a:ea typeface="Arial Black" pitchFamily="34" charset="-122"/>
                <a:cs typeface="Arial" panose="020B0604020202020204" pitchFamily="34" charset="0"/>
              </a:rPr>
              <a:t> comprehensive system monitoring. </a:t>
            </a:r>
          </a:p>
          <a:p>
            <a:pPr>
              <a:lnSpc>
                <a:spcPct val="110000"/>
              </a:lnSpc>
              <a:spcAft>
                <a:spcPts val="1200"/>
              </a:spcAft>
            </a:pPr>
            <a:r>
              <a:rPr lang="en-US" sz="2400" dirty="0">
                <a:solidFill>
                  <a:srgbClr val="000000"/>
                </a:solidFill>
                <a:latin typeface="Arial" panose="020B0604020202020204" pitchFamily="34" charset="0"/>
                <a:ea typeface="Arial Black" pitchFamily="34" charset="-122"/>
                <a:cs typeface="Arial" panose="020B0604020202020204" pitchFamily="34" charset="0"/>
              </a:rPr>
              <a:t>This contrasts with earlier one-way systems that could not verify message delivery or device condition</a:t>
            </a:r>
            <a:r>
              <a:rPr lang="en-US" sz="1550" dirty="0">
                <a:solidFill>
                  <a:srgbClr val="000000"/>
                </a:solidFill>
                <a:latin typeface="Arial" panose="020B0604020202020204" pitchFamily="34" charset="0"/>
                <a:ea typeface="Arial Black" pitchFamily="34" charset="-122"/>
                <a:cs typeface="Arial" panose="020B0604020202020204" pitchFamily="34" charset="0"/>
              </a:rPr>
              <a:t>.</a:t>
            </a:r>
            <a:endParaRPr lang="en-US" sz="1550" dirty="0"/>
          </a:p>
        </p:txBody>
      </p:sp>
    </p:spTree>
    <p:extLst>
      <p:ext uri="{BB962C8B-B14F-4D97-AF65-F5344CB8AC3E}">
        <p14:creationId xmlns:p14="http://schemas.microsoft.com/office/powerpoint/2010/main" val="23571801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2">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182573" y="1283000"/>
            <a:ext cx="3987646" cy="5983459"/>
          </a:xfrm>
          <a:prstGeom prst="rect">
            <a:avLst/>
          </a:prstGeom>
        </p:spPr>
      </p:pic>
      <p:sp>
        <p:nvSpPr>
          <p:cNvPr id="3" name="Text 0"/>
          <p:cNvSpPr/>
          <p:nvPr/>
        </p:nvSpPr>
        <p:spPr>
          <a:xfrm>
            <a:off x="4565921" y="1091401"/>
            <a:ext cx="4941808" cy="617696"/>
          </a:xfrm>
          <a:prstGeom prst="rect">
            <a:avLst/>
          </a:prstGeom>
          <a:noFill/>
          <a:ln/>
        </p:spPr>
        <p:txBody>
          <a:bodyPr wrap="none" lIns="0" tIns="0" rIns="0" bIns="0" rtlCol="0" anchor="t"/>
          <a:lstStyle/>
          <a:p>
            <a:pPr marL="0" indent="0" algn="l">
              <a:lnSpc>
                <a:spcPts val="4850"/>
              </a:lnSpc>
              <a:buNone/>
            </a:pPr>
            <a:r>
              <a:rPr lang="en-US" sz="3600" b="1">
                <a:solidFill>
                  <a:srgbClr val="FC4421"/>
                </a:solidFill>
                <a:latin typeface="+mj-lt"/>
                <a:ea typeface="Arial Black Bold" pitchFamily="34" charset="-122"/>
                <a:cs typeface="Arial Black Bold" pitchFamily="34" charset="-120"/>
              </a:rPr>
              <a:t>Overview</a:t>
            </a:r>
            <a:endParaRPr lang="en-US" sz="3600">
              <a:latin typeface="+mj-lt"/>
            </a:endParaRPr>
          </a:p>
        </p:txBody>
      </p:sp>
      <p:grpSp>
        <p:nvGrpSpPr>
          <p:cNvPr id="26" name="Group 25">
            <a:extLst>
              <a:ext uri="{FF2B5EF4-FFF2-40B4-BE49-F238E27FC236}">
                <a16:creationId xmlns:a16="http://schemas.microsoft.com/office/drawing/2014/main" id="{F1A3F555-A083-8A0E-6C27-416B8F35CEF1}"/>
              </a:ext>
            </a:extLst>
          </p:cNvPr>
          <p:cNvGrpSpPr/>
          <p:nvPr/>
        </p:nvGrpSpPr>
        <p:grpSpPr>
          <a:xfrm>
            <a:off x="4565921" y="1964054"/>
            <a:ext cx="7760494" cy="4743927"/>
            <a:chOff x="6178153" y="1457682"/>
            <a:chExt cx="7760494" cy="4743927"/>
          </a:xfrm>
        </p:grpSpPr>
        <p:pic>
          <p:nvPicPr>
            <p:cNvPr id="4" name="Image 1" descr="preencoded.png"/>
            <p:cNvPicPr>
              <a:picLocks noChangeAspect="1"/>
            </p:cNvPicPr>
            <p:nvPr/>
          </p:nvPicPr>
          <p:blipFill>
            <a:blip r:embed="rId4"/>
            <a:stretch>
              <a:fillRect/>
            </a:stretch>
          </p:blipFill>
          <p:spPr>
            <a:xfrm>
              <a:off x="6178153" y="1457682"/>
              <a:ext cx="988338" cy="1185982"/>
            </a:xfrm>
            <a:prstGeom prst="rect">
              <a:avLst/>
            </a:prstGeom>
          </p:spPr>
        </p:pic>
        <p:sp>
          <p:nvSpPr>
            <p:cNvPr id="5" name="Text 1"/>
            <p:cNvSpPr/>
            <p:nvPr/>
          </p:nvSpPr>
          <p:spPr>
            <a:xfrm>
              <a:off x="7462957" y="1655326"/>
              <a:ext cx="3420904" cy="308729"/>
            </a:xfrm>
            <a:prstGeom prst="rect">
              <a:avLst/>
            </a:prstGeom>
            <a:noFill/>
            <a:ln/>
          </p:spPr>
          <p:txBody>
            <a:bodyPr wrap="none" lIns="0" tIns="0" rIns="0" bIns="0" rtlCol="0" anchor="t"/>
            <a:lstStyle/>
            <a:p>
              <a:pPr marL="0" indent="0" algn="l">
                <a:lnSpc>
                  <a:spcPts val="2400"/>
                </a:lnSpc>
                <a:buNone/>
              </a:pPr>
              <a:r>
                <a:rPr lang="en-US" sz="2400" b="1">
                  <a:solidFill>
                    <a:srgbClr val="000000"/>
                  </a:solidFill>
                  <a:ea typeface="Arial Black Bold" pitchFamily="34" charset="-122"/>
                  <a:cs typeface="Arial Black Bold" pitchFamily="34" charset="-120"/>
                </a:rPr>
                <a:t>Circuit types and topologies</a:t>
              </a:r>
              <a:endParaRPr lang="en-US" sz="2400"/>
            </a:p>
          </p:txBody>
        </p:sp>
        <p:sp>
          <p:nvSpPr>
            <p:cNvPr id="6" name="Text 2"/>
            <p:cNvSpPr/>
            <p:nvPr/>
          </p:nvSpPr>
          <p:spPr>
            <a:xfrm>
              <a:off x="7462957" y="2082641"/>
              <a:ext cx="6475690" cy="316230"/>
            </a:xfrm>
            <a:prstGeom prst="rect">
              <a:avLst/>
            </a:prstGeom>
            <a:noFill/>
            <a:ln/>
          </p:spPr>
          <p:txBody>
            <a:bodyPr wrap="none" lIns="0" tIns="0" rIns="0" bIns="0" rtlCol="0" anchor="t"/>
            <a:lstStyle/>
            <a:p>
              <a:pPr marL="0" indent="0" algn="l">
                <a:lnSpc>
                  <a:spcPts val="245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Explore various protection system circuits and their structures.</a:t>
              </a:r>
              <a:endParaRPr lang="en-US" sz="2400" dirty="0"/>
            </a:p>
          </p:txBody>
        </p:sp>
        <p:pic>
          <p:nvPicPr>
            <p:cNvPr id="7" name="Image 2" descr="preencoded.png"/>
            <p:cNvPicPr>
              <a:picLocks noChangeAspect="1"/>
            </p:cNvPicPr>
            <p:nvPr/>
          </p:nvPicPr>
          <p:blipFill>
            <a:blip r:embed="rId5"/>
            <a:stretch>
              <a:fillRect/>
            </a:stretch>
          </p:blipFill>
          <p:spPr>
            <a:xfrm>
              <a:off x="6178153" y="2643664"/>
              <a:ext cx="988338" cy="1185982"/>
            </a:xfrm>
            <a:prstGeom prst="rect">
              <a:avLst/>
            </a:prstGeom>
          </p:spPr>
        </p:pic>
        <p:sp>
          <p:nvSpPr>
            <p:cNvPr id="8" name="Text 3"/>
            <p:cNvSpPr/>
            <p:nvPr/>
          </p:nvSpPr>
          <p:spPr>
            <a:xfrm>
              <a:off x="7462957" y="2841308"/>
              <a:ext cx="2470904" cy="308729"/>
            </a:xfrm>
            <a:prstGeom prst="rect">
              <a:avLst/>
            </a:prstGeom>
            <a:noFill/>
            <a:ln/>
          </p:spPr>
          <p:txBody>
            <a:bodyPr wrap="none" lIns="0" tIns="0" rIns="0" bIns="0" rtlCol="0" anchor="t"/>
            <a:lstStyle/>
            <a:p>
              <a:pPr marL="0" indent="0" algn="l">
                <a:lnSpc>
                  <a:spcPts val="2400"/>
                </a:lnSpc>
                <a:buNone/>
              </a:pPr>
              <a:r>
                <a:rPr lang="en-US" sz="2400" b="1">
                  <a:solidFill>
                    <a:srgbClr val="000000"/>
                  </a:solidFill>
                  <a:ea typeface="Arial Black Bold" pitchFamily="34" charset="-122"/>
                  <a:cs typeface="Arial Black Bold" pitchFamily="34" charset="-120"/>
                </a:rPr>
                <a:t>Technical properties</a:t>
              </a:r>
              <a:endParaRPr lang="en-US" sz="2400"/>
            </a:p>
          </p:txBody>
        </p:sp>
        <p:sp>
          <p:nvSpPr>
            <p:cNvPr id="9" name="Text 4"/>
            <p:cNvSpPr/>
            <p:nvPr/>
          </p:nvSpPr>
          <p:spPr>
            <a:xfrm>
              <a:off x="7462957" y="3268623"/>
              <a:ext cx="6475690" cy="316230"/>
            </a:xfrm>
            <a:prstGeom prst="rect">
              <a:avLst/>
            </a:prstGeom>
            <a:noFill/>
            <a:ln/>
          </p:spPr>
          <p:txBody>
            <a:bodyPr wrap="none" lIns="0" tIns="0" rIns="0" bIns="0" rtlCol="0" anchor="t"/>
            <a:lstStyle/>
            <a:p>
              <a:pPr marL="0" indent="0" algn="l">
                <a:lnSpc>
                  <a:spcPts val="2450"/>
                </a:lnSpc>
                <a:buNone/>
              </a:pPr>
              <a:r>
                <a:rPr lang="en-US" sz="2400" dirty="0" err="1">
                  <a:solidFill>
                    <a:srgbClr val="000000"/>
                  </a:solidFill>
                  <a:latin typeface="Arial" panose="020B0604020202020204" pitchFamily="34" charset="0"/>
                  <a:ea typeface="Arial Black" pitchFamily="34" charset="-122"/>
                  <a:cs typeface="Arial" panose="020B0604020202020204" pitchFamily="34" charset="0"/>
                </a:rPr>
                <a:t>Analyse</a:t>
              </a:r>
              <a:r>
                <a:rPr lang="en-US" sz="2400" dirty="0">
                  <a:solidFill>
                    <a:srgbClr val="000000"/>
                  </a:solidFill>
                  <a:latin typeface="Arial" panose="020B0604020202020204" pitchFamily="34" charset="0"/>
                  <a:ea typeface="Arial Black" pitchFamily="34" charset="-122"/>
                  <a:cs typeface="Arial" panose="020B0604020202020204" pitchFamily="34" charset="0"/>
                </a:rPr>
                <a:t> suitability, applications, advantages and limitations.</a:t>
              </a:r>
              <a:endParaRPr lang="en-US" sz="2400" dirty="0"/>
            </a:p>
          </p:txBody>
        </p:sp>
        <p:pic>
          <p:nvPicPr>
            <p:cNvPr id="10" name="Image 3" descr="preencoded.png"/>
            <p:cNvPicPr>
              <a:picLocks noChangeAspect="1"/>
            </p:cNvPicPr>
            <p:nvPr/>
          </p:nvPicPr>
          <p:blipFill>
            <a:blip r:embed="rId6"/>
            <a:stretch>
              <a:fillRect/>
            </a:stretch>
          </p:blipFill>
          <p:spPr>
            <a:xfrm>
              <a:off x="6178153" y="3829645"/>
              <a:ext cx="988338" cy="1185982"/>
            </a:xfrm>
            <a:prstGeom prst="rect">
              <a:avLst/>
            </a:prstGeom>
          </p:spPr>
        </p:pic>
        <p:sp>
          <p:nvSpPr>
            <p:cNvPr id="11" name="Text 5"/>
            <p:cNvSpPr/>
            <p:nvPr/>
          </p:nvSpPr>
          <p:spPr>
            <a:xfrm>
              <a:off x="7462957" y="4027289"/>
              <a:ext cx="2470904" cy="308729"/>
            </a:xfrm>
            <a:prstGeom prst="rect">
              <a:avLst/>
            </a:prstGeom>
            <a:noFill/>
            <a:ln/>
          </p:spPr>
          <p:txBody>
            <a:bodyPr wrap="none" lIns="0" tIns="0" rIns="0" bIns="0" rtlCol="0" anchor="t"/>
            <a:lstStyle/>
            <a:p>
              <a:pPr marL="0" indent="0" algn="l">
                <a:lnSpc>
                  <a:spcPts val="2400"/>
                </a:lnSpc>
                <a:buNone/>
              </a:pPr>
              <a:r>
                <a:rPr lang="en-US" sz="2400" b="1">
                  <a:solidFill>
                    <a:srgbClr val="000000"/>
                  </a:solidFill>
                  <a:ea typeface="Arial Black Bold" pitchFamily="34" charset="-122"/>
                  <a:cs typeface="Arial Black Bold" pitchFamily="34" charset="-120"/>
                </a:rPr>
                <a:t>Data communication</a:t>
              </a:r>
              <a:endParaRPr lang="en-US" sz="2400"/>
            </a:p>
          </p:txBody>
        </p:sp>
        <p:sp>
          <p:nvSpPr>
            <p:cNvPr id="12" name="Text 6"/>
            <p:cNvSpPr/>
            <p:nvPr/>
          </p:nvSpPr>
          <p:spPr>
            <a:xfrm>
              <a:off x="7462957" y="4454604"/>
              <a:ext cx="6475690" cy="316230"/>
            </a:xfrm>
            <a:prstGeom prst="rect">
              <a:avLst/>
            </a:prstGeom>
            <a:noFill/>
            <a:ln/>
          </p:spPr>
          <p:txBody>
            <a:bodyPr wrap="none" lIns="0" tIns="0" rIns="0" bIns="0" rtlCol="0" anchor="t"/>
            <a:lstStyle/>
            <a:p>
              <a:pPr marL="0" indent="0" algn="l">
                <a:lnSpc>
                  <a:spcPts val="245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Understand bus topologies and connection methods.</a:t>
              </a:r>
              <a:endParaRPr lang="en-US" sz="2400" dirty="0"/>
            </a:p>
          </p:txBody>
        </p:sp>
        <p:pic>
          <p:nvPicPr>
            <p:cNvPr id="13" name="Image 4" descr="preencoded.png"/>
            <p:cNvPicPr>
              <a:picLocks noChangeAspect="1"/>
            </p:cNvPicPr>
            <p:nvPr/>
          </p:nvPicPr>
          <p:blipFill>
            <a:blip r:embed="rId7"/>
            <a:stretch>
              <a:fillRect/>
            </a:stretch>
          </p:blipFill>
          <p:spPr>
            <a:xfrm>
              <a:off x="6178153" y="5015627"/>
              <a:ext cx="988338" cy="1185982"/>
            </a:xfrm>
            <a:prstGeom prst="rect">
              <a:avLst/>
            </a:prstGeom>
          </p:spPr>
        </p:pic>
        <p:sp>
          <p:nvSpPr>
            <p:cNvPr id="14" name="Text 7"/>
            <p:cNvSpPr/>
            <p:nvPr/>
          </p:nvSpPr>
          <p:spPr>
            <a:xfrm>
              <a:off x="7462957" y="5213271"/>
              <a:ext cx="2964299" cy="308729"/>
            </a:xfrm>
            <a:prstGeom prst="rect">
              <a:avLst/>
            </a:prstGeom>
            <a:noFill/>
            <a:ln/>
          </p:spPr>
          <p:txBody>
            <a:bodyPr wrap="none" lIns="0" tIns="0" rIns="0" bIns="0" rtlCol="0" anchor="t"/>
            <a:lstStyle/>
            <a:p>
              <a:pPr marL="0" indent="0" algn="l">
                <a:lnSpc>
                  <a:spcPts val="2400"/>
                </a:lnSpc>
                <a:buNone/>
              </a:pPr>
              <a:r>
                <a:rPr lang="en-US" sz="2400" b="1">
                  <a:solidFill>
                    <a:srgbClr val="000000"/>
                  </a:solidFill>
                  <a:ea typeface="Arial Black Bold" pitchFamily="34" charset="-122"/>
                  <a:cs typeface="Arial Black Bold" pitchFamily="34" charset="-120"/>
                </a:rPr>
                <a:t>Electrical considerations</a:t>
              </a:r>
              <a:endParaRPr lang="en-US" sz="2400"/>
            </a:p>
          </p:txBody>
        </p:sp>
        <p:sp>
          <p:nvSpPr>
            <p:cNvPr id="15" name="Text 8"/>
            <p:cNvSpPr/>
            <p:nvPr/>
          </p:nvSpPr>
          <p:spPr>
            <a:xfrm>
              <a:off x="7462957" y="5640586"/>
              <a:ext cx="6475690" cy="316230"/>
            </a:xfrm>
            <a:prstGeom prst="rect">
              <a:avLst/>
            </a:prstGeom>
            <a:noFill/>
            <a:ln/>
          </p:spPr>
          <p:txBody>
            <a:bodyPr wrap="none" lIns="0" tIns="0" rIns="0" bIns="0" rtlCol="0" anchor="t"/>
            <a:lstStyle/>
            <a:p>
              <a:pPr marL="0" indent="0" algn="l">
                <a:lnSpc>
                  <a:spcPts val="245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Examine resistance effects and voltage drop implications.</a:t>
              </a:r>
              <a:endParaRPr lang="en-US" sz="2400" dirty="0"/>
            </a:p>
          </p:txBody>
        </p:sp>
      </p:gr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1A27C8-F990-6C7D-560D-ED6F91C4181B}"/>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FB940FFD-DBCC-40B3-01BE-03148A0C3038}"/>
              </a:ext>
            </a:extLst>
          </p:cNvPr>
          <p:cNvSpPr>
            <a:spLocks/>
          </p:cNvSpPr>
          <p:nvPr/>
        </p:nvSpPr>
        <p:spPr>
          <a:xfrm>
            <a:off x="301224" y="1139174"/>
            <a:ext cx="13899846" cy="646331"/>
          </a:xfrm>
          <a:prstGeom prst="rect">
            <a:avLst/>
          </a:prstGeom>
          <a:noFill/>
          <a:ln/>
        </p:spPr>
        <p:txBody>
          <a:bodyPr wrap="none" lIns="0" tIns="0" rIns="0" bIns="0" rtlCol="0" anchor="t"/>
          <a:lstStyle/>
          <a:p>
            <a:pPr marL="0" indent="0" algn="l">
              <a:lnSpc>
                <a:spcPts val="5200"/>
              </a:lnSpc>
              <a:buNone/>
            </a:pPr>
            <a:r>
              <a:rPr lang="en-US" sz="3600" b="1" dirty="0">
                <a:solidFill>
                  <a:srgbClr val="FC4421"/>
                </a:solidFill>
                <a:latin typeface="+mj-lt"/>
                <a:ea typeface="Arial Black Bold" pitchFamily="34" charset="-122"/>
                <a:cs typeface="Arial Black Bold" pitchFamily="34" charset="-120"/>
              </a:rPr>
              <a:t>Wireless system supervision</a:t>
            </a:r>
            <a:endParaRPr lang="en-US" sz="3600" dirty="0">
              <a:latin typeface="+mj-lt"/>
            </a:endParaRPr>
          </a:p>
        </p:txBody>
      </p:sp>
      <p:sp>
        <p:nvSpPr>
          <p:cNvPr id="12" name="Text 10">
            <a:extLst>
              <a:ext uri="{FF2B5EF4-FFF2-40B4-BE49-F238E27FC236}">
                <a16:creationId xmlns:a16="http://schemas.microsoft.com/office/drawing/2014/main" id="{C4642FCC-099E-3431-8732-BD6B6D5A9C8D}"/>
              </a:ext>
            </a:extLst>
          </p:cNvPr>
          <p:cNvSpPr/>
          <p:nvPr/>
        </p:nvSpPr>
        <p:spPr>
          <a:xfrm>
            <a:off x="361207" y="1868103"/>
            <a:ext cx="13528963" cy="1017627"/>
          </a:xfrm>
          <a:prstGeom prst="rect">
            <a:avLst/>
          </a:prstGeom>
          <a:noFill/>
          <a:ln/>
        </p:spPr>
        <p:txBody>
          <a:bodyPr wrap="square" lIns="0" tIns="0" rIns="0" bIns="0" rtlCol="0" anchor="t"/>
          <a:lstStyle/>
          <a:p>
            <a:pPr marL="0" indent="0" algn="l">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Supervision of wireless protection circuits requires careful consideration of the trade-off between timely fault detection and battery conservation. Each wireless device periodically transmits status messages (known as "check-ins" or "heartbeats") to confirm its operational status to the control panel.</a:t>
            </a:r>
            <a:endParaRPr lang="en-US" sz="2400" dirty="0"/>
          </a:p>
        </p:txBody>
      </p:sp>
      <p:sp>
        <p:nvSpPr>
          <p:cNvPr id="13" name="Text 11">
            <a:extLst>
              <a:ext uri="{FF2B5EF4-FFF2-40B4-BE49-F238E27FC236}">
                <a16:creationId xmlns:a16="http://schemas.microsoft.com/office/drawing/2014/main" id="{113E41DE-AB1A-305D-1827-C6C928FFC8EB}"/>
              </a:ext>
            </a:extLst>
          </p:cNvPr>
          <p:cNvSpPr/>
          <p:nvPr/>
        </p:nvSpPr>
        <p:spPr>
          <a:xfrm>
            <a:off x="361206" y="3561016"/>
            <a:ext cx="13528963" cy="1017627"/>
          </a:xfrm>
          <a:prstGeom prst="rect">
            <a:avLst/>
          </a:prstGeom>
          <a:noFill/>
          <a:ln/>
        </p:spPr>
        <p:txBody>
          <a:bodyPr wrap="square" lIns="0" tIns="0" rIns="0" bIns="0" rtlCol="0" anchor="t"/>
          <a:lstStyle/>
          <a:p>
            <a:pPr marL="0" indent="0" algn="l">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Modern systems employ adaptive supervision strategies where check-in intervals dynamically adjust based on environmental conditions, system state, and risk level. During high-risk periods or alarm situations, devices may increase their reporting frequency to provide near real-time status updates at the expense of accelerated battery consumption.</a:t>
            </a:r>
            <a:endParaRPr lang="en-US" sz="2400" dirty="0"/>
          </a:p>
        </p:txBody>
      </p:sp>
      <p:sp>
        <p:nvSpPr>
          <p:cNvPr id="14" name="Text 12">
            <a:extLst>
              <a:ext uri="{FF2B5EF4-FFF2-40B4-BE49-F238E27FC236}">
                <a16:creationId xmlns:a16="http://schemas.microsoft.com/office/drawing/2014/main" id="{2CECF291-9832-08B4-C036-6D70023F3021}"/>
              </a:ext>
            </a:extLst>
          </p:cNvPr>
          <p:cNvSpPr/>
          <p:nvPr/>
        </p:nvSpPr>
        <p:spPr>
          <a:xfrm>
            <a:off x="361208" y="5253929"/>
            <a:ext cx="13528961" cy="678418"/>
          </a:xfrm>
          <a:prstGeom prst="rect">
            <a:avLst/>
          </a:prstGeom>
          <a:noFill/>
          <a:ln/>
        </p:spPr>
        <p:txBody>
          <a:bodyPr wrap="square" lIns="0" tIns="0" rIns="0" bIns="0" rtlCol="0" anchor="t"/>
          <a:lstStyle/>
          <a:p>
            <a:pPr marL="0" indent="0" algn="l">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Sophisticated wireless protocols also include signal strength reporting (RSSI), allowing the system to identify marginal communication links before they fail completely, enabling proactive maintenance.</a:t>
            </a:r>
            <a:endParaRPr lang="en-US" sz="2400" dirty="0"/>
          </a:p>
        </p:txBody>
      </p:sp>
    </p:spTree>
    <p:extLst>
      <p:ext uri="{BB962C8B-B14F-4D97-AF65-F5344CB8AC3E}">
        <p14:creationId xmlns:p14="http://schemas.microsoft.com/office/powerpoint/2010/main" val="343083455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name="Slide 21">
    <p:spTree>
      <p:nvGrpSpPr>
        <p:cNvPr id="1" name=""/>
        <p:cNvGrpSpPr/>
        <p:nvPr/>
      </p:nvGrpSpPr>
      <p:grpSpPr>
        <a:xfrm>
          <a:off x="0" y="0"/>
          <a:ext cx="0" cy="0"/>
          <a:chOff x="0" y="0"/>
          <a:chExt cx="0" cy="0"/>
        </a:xfrm>
      </p:grpSpPr>
      <p:sp>
        <p:nvSpPr>
          <p:cNvPr id="2" name="Text 0"/>
          <p:cNvSpPr>
            <a:spLocks/>
          </p:cNvSpPr>
          <p:nvPr/>
        </p:nvSpPr>
        <p:spPr>
          <a:xfrm>
            <a:off x="235909" y="1019432"/>
            <a:ext cx="13899846" cy="646331"/>
          </a:xfrm>
          <a:prstGeom prst="rect">
            <a:avLst/>
          </a:prstGeom>
          <a:noFill/>
          <a:ln/>
        </p:spPr>
        <p:txBody>
          <a:bodyPr wrap="none" lIns="0" tIns="0" rIns="0" bIns="0" rtlCol="0" anchor="t"/>
          <a:lstStyle/>
          <a:p>
            <a:pPr marL="0" indent="0" algn="l">
              <a:lnSpc>
                <a:spcPts val="5100"/>
              </a:lnSpc>
              <a:buNone/>
            </a:pPr>
            <a:r>
              <a:rPr lang="en-US" sz="3600" b="1" dirty="0">
                <a:solidFill>
                  <a:srgbClr val="FC4421"/>
                </a:solidFill>
                <a:latin typeface="+mj-lt"/>
                <a:ea typeface="Arial Black Bold" pitchFamily="34" charset="-122"/>
                <a:cs typeface="Arial Black Bold" pitchFamily="34" charset="-120"/>
              </a:rPr>
              <a:t>AC power supplies</a:t>
            </a:r>
            <a:endParaRPr lang="en-US" sz="3600" dirty="0">
              <a:latin typeface="+mj-lt"/>
            </a:endParaRPr>
          </a:p>
        </p:txBody>
      </p:sp>
      <p:sp>
        <p:nvSpPr>
          <p:cNvPr id="3" name="Shape 1"/>
          <p:cNvSpPr/>
          <p:nvPr/>
        </p:nvSpPr>
        <p:spPr>
          <a:xfrm>
            <a:off x="378670" y="1674529"/>
            <a:ext cx="470059" cy="470059"/>
          </a:xfrm>
          <a:prstGeom prst="roundRect">
            <a:avLst>
              <a:gd name="adj" fmla="val 18668"/>
            </a:avLst>
          </a:prstGeom>
          <a:solidFill>
            <a:srgbClr val="E5E5E6"/>
          </a:solidFill>
          <a:ln w="7620">
            <a:solidFill>
              <a:srgbClr val="CBCBCC"/>
            </a:solidFill>
            <a:prstDash val="solid"/>
          </a:ln>
        </p:spPr>
        <p:txBody>
          <a:bodyPr/>
          <a:lstStyle/>
          <a:p>
            <a:endParaRPr lang="en-GB"/>
          </a:p>
        </p:txBody>
      </p:sp>
      <p:sp>
        <p:nvSpPr>
          <p:cNvPr id="5" name="Text 2"/>
          <p:cNvSpPr/>
          <p:nvPr/>
        </p:nvSpPr>
        <p:spPr>
          <a:xfrm>
            <a:off x="1053263" y="1704934"/>
            <a:ext cx="2786420" cy="326350"/>
          </a:xfrm>
          <a:prstGeom prst="rect">
            <a:avLst/>
          </a:prstGeom>
          <a:noFill/>
          <a:ln/>
        </p:spPr>
        <p:txBody>
          <a:bodyPr wrap="none" lIns="0" tIns="0" rIns="0" bIns="0" rtlCol="0" anchor="t"/>
          <a:lstStyle/>
          <a:p>
            <a:pPr marL="0" indent="0" algn="l">
              <a:lnSpc>
                <a:spcPts val="2550"/>
              </a:lnSpc>
              <a:buNone/>
            </a:pPr>
            <a:r>
              <a:rPr lang="en-US" sz="2400" b="1" dirty="0">
                <a:solidFill>
                  <a:srgbClr val="000000"/>
                </a:solidFill>
                <a:ea typeface="Arial Black Bold" pitchFamily="34" charset="-122"/>
                <a:cs typeface="Arial Black Bold" pitchFamily="34" charset="-120"/>
              </a:rPr>
              <a:t>Primary power source</a:t>
            </a:r>
            <a:endParaRPr lang="en-US" sz="2400" dirty="0"/>
          </a:p>
        </p:txBody>
      </p:sp>
      <p:sp>
        <p:nvSpPr>
          <p:cNvPr id="6" name="Text 3"/>
          <p:cNvSpPr/>
          <p:nvPr/>
        </p:nvSpPr>
        <p:spPr>
          <a:xfrm>
            <a:off x="1057564" y="2084232"/>
            <a:ext cx="5774650" cy="1671638"/>
          </a:xfrm>
          <a:prstGeom prst="rect">
            <a:avLst/>
          </a:prstGeom>
          <a:noFill/>
          <a:ln/>
        </p:spPr>
        <p:txBody>
          <a:bodyPr wrap="square" lIns="0" tIns="0" rIns="0" bIns="0" rtlCol="0" anchor="t"/>
          <a:lstStyle/>
          <a:p>
            <a:pPr marL="0" indent="0" algn="l">
              <a:lnSpc>
                <a:spcPct val="105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AC mains typically provide the principal power for protection systems through dedicated circuits. Regulations often require these circuits to be separately protected and installed by a qualified electrician.</a:t>
            </a:r>
            <a:endParaRPr lang="en-US" sz="2400" dirty="0"/>
          </a:p>
        </p:txBody>
      </p:sp>
      <p:sp>
        <p:nvSpPr>
          <p:cNvPr id="7" name="Shape 4"/>
          <p:cNvSpPr/>
          <p:nvPr/>
        </p:nvSpPr>
        <p:spPr>
          <a:xfrm>
            <a:off x="7093319" y="1665763"/>
            <a:ext cx="470059" cy="470059"/>
          </a:xfrm>
          <a:prstGeom prst="roundRect">
            <a:avLst>
              <a:gd name="adj" fmla="val 18668"/>
            </a:avLst>
          </a:prstGeom>
          <a:solidFill>
            <a:srgbClr val="E5E5E6"/>
          </a:solidFill>
          <a:ln w="7620">
            <a:solidFill>
              <a:srgbClr val="CBCBCC"/>
            </a:solidFill>
            <a:prstDash val="solid"/>
          </a:ln>
        </p:spPr>
        <p:txBody>
          <a:bodyPr/>
          <a:lstStyle/>
          <a:p>
            <a:endParaRPr lang="en-GB"/>
          </a:p>
        </p:txBody>
      </p:sp>
      <p:sp>
        <p:nvSpPr>
          <p:cNvPr id="9" name="Text 5"/>
          <p:cNvSpPr/>
          <p:nvPr/>
        </p:nvSpPr>
        <p:spPr>
          <a:xfrm>
            <a:off x="7772213" y="1737558"/>
            <a:ext cx="2611517" cy="326350"/>
          </a:xfrm>
          <a:prstGeom prst="rect">
            <a:avLst/>
          </a:prstGeom>
          <a:noFill/>
          <a:ln/>
        </p:spPr>
        <p:txBody>
          <a:bodyPr wrap="none" lIns="0" tIns="0" rIns="0" bIns="0" rtlCol="0" anchor="t"/>
          <a:lstStyle/>
          <a:p>
            <a:pPr marL="0" indent="0" algn="l">
              <a:lnSpc>
                <a:spcPts val="2550"/>
              </a:lnSpc>
              <a:buNone/>
            </a:pPr>
            <a:r>
              <a:rPr lang="en-US" sz="2400" b="1" dirty="0">
                <a:solidFill>
                  <a:srgbClr val="000000"/>
                </a:solidFill>
                <a:ea typeface="Arial Black Bold" pitchFamily="34" charset="-122"/>
                <a:cs typeface="Arial Black Bold" pitchFamily="34" charset="-120"/>
              </a:rPr>
              <a:t>Power conditioning</a:t>
            </a:r>
            <a:endParaRPr lang="en-US" sz="2400" dirty="0"/>
          </a:p>
        </p:txBody>
      </p:sp>
      <p:sp>
        <p:nvSpPr>
          <p:cNvPr id="10" name="Text 6"/>
          <p:cNvSpPr/>
          <p:nvPr/>
        </p:nvSpPr>
        <p:spPr>
          <a:xfrm>
            <a:off x="7772213" y="2055068"/>
            <a:ext cx="6215930" cy="1671638"/>
          </a:xfrm>
          <a:prstGeom prst="rect">
            <a:avLst/>
          </a:prstGeom>
          <a:noFill/>
          <a:ln/>
        </p:spPr>
        <p:txBody>
          <a:bodyPr wrap="square" lIns="0" tIns="0" rIns="0" bIns="0" rtlCol="0" anchor="t"/>
          <a:lstStyle/>
          <a:p>
            <a:pPr marL="0" indent="0" algn="l">
              <a:lnSpc>
                <a:spcPct val="105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This is incorporated to shield sensitive electronics from mains disturbances. It includes surge protection, filtering for electromagnetic interference, and in critical applications, isolation transformers to prevent ground loops</a:t>
            </a:r>
            <a:r>
              <a:rPr lang="en-US" sz="2200" dirty="0">
                <a:solidFill>
                  <a:srgbClr val="000000"/>
                </a:solidFill>
                <a:latin typeface="Arial" panose="020B0604020202020204" pitchFamily="34" charset="0"/>
                <a:ea typeface="Arial Black" pitchFamily="34" charset="-122"/>
                <a:cs typeface="Arial" panose="020B0604020202020204" pitchFamily="34" charset="0"/>
              </a:rPr>
              <a:t>.</a:t>
            </a:r>
            <a:endParaRPr lang="en-US" sz="2200" dirty="0"/>
          </a:p>
        </p:txBody>
      </p:sp>
      <p:sp>
        <p:nvSpPr>
          <p:cNvPr id="11" name="Shape 7"/>
          <p:cNvSpPr/>
          <p:nvPr/>
        </p:nvSpPr>
        <p:spPr>
          <a:xfrm>
            <a:off x="378670" y="4448193"/>
            <a:ext cx="470059" cy="470059"/>
          </a:xfrm>
          <a:prstGeom prst="roundRect">
            <a:avLst>
              <a:gd name="adj" fmla="val 18668"/>
            </a:avLst>
          </a:prstGeom>
          <a:solidFill>
            <a:srgbClr val="E5E5E6"/>
          </a:solidFill>
          <a:ln w="7620">
            <a:solidFill>
              <a:srgbClr val="CBCBCC"/>
            </a:solidFill>
            <a:prstDash val="solid"/>
          </a:ln>
        </p:spPr>
        <p:txBody>
          <a:bodyPr/>
          <a:lstStyle/>
          <a:p>
            <a:endParaRPr lang="en-GB"/>
          </a:p>
        </p:txBody>
      </p:sp>
      <p:pic>
        <p:nvPicPr>
          <p:cNvPr id="12" name="Image 2" descr="preencoded.png"/>
          <p:cNvPicPr>
            <a:picLocks noChangeAspect="1"/>
          </p:cNvPicPr>
          <p:nvPr/>
        </p:nvPicPr>
        <p:blipFill>
          <a:blip r:embed="rId3"/>
          <a:stretch>
            <a:fillRect/>
          </a:stretch>
        </p:blipFill>
        <p:spPr>
          <a:xfrm>
            <a:off x="478784" y="4485246"/>
            <a:ext cx="313373" cy="391716"/>
          </a:xfrm>
          <a:prstGeom prst="rect">
            <a:avLst/>
          </a:prstGeom>
        </p:spPr>
      </p:pic>
      <p:sp>
        <p:nvSpPr>
          <p:cNvPr id="13" name="Text 8"/>
          <p:cNvSpPr/>
          <p:nvPr/>
        </p:nvSpPr>
        <p:spPr>
          <a:xfrm>
            <a:off x="1057564" y="4513559"/>
            <a:ext cx="2611517" cy="326350"/>
          </a:xfrm>
          <a:prstGeom prst="rect">
            <a:avLst/>
          </a:prstGeom>
          <a:noFill/>
          <a:ln/>
        </p:spPr>
        <p:txBody>
          <a:bodyPr wrap="none" lIns="0" tIns="0" rIns="0" bIns="0" rtlCol="0" anchor="t"/>
          <a:lstStyle/>
          <a:p>
            <a:pPr marL="0" indent="0" algn="l">
              <a:lnSpc>
                <a:spcPts val="2550"/>
              </a:lnSpc>
              <a:buNone/>
            </a:pPr>
            <a:r>
              <a:rPr lang="en-US" sz="2400" b="1" dirty="0">
                <a:solidFill>
                  <a:srgbClr val="000000"/>
                </a:solidFill>
                <a:ea typeface="Arial Black Bold" pitchFamily="34" charset="-122"/>
                <a:cs typeface="Arial Black Bold" pitchFamily="34" charset="-120"/>
              </a:rPr>
              <a:t>Voltage regulation</a:t>
            </a:r>
            <a:endParaRPr lang="en-US" sz="2400" dirty="0"/>
          </a:p>
        </p:txBody>
      </p:sp>
      <p:sp>
        <p:nvSpPr>
          <p:cNvPr id="14" name="Text 9"/>
          <p:cNvSpPr/>
          <p:nvPr/>
        </p:nvSpPr>
        <p:spPr>
          <a:xfrm>
            <a:off x="1057564" y="4894500"/>
            <a:ext cx="5774650" cy="1337310"/>
          </a:xfrm>
          <a:prstGeom prst="rect">
            <a:avLst/>
          </a:prstGeom>
          <a:noFill/>
          <a:ln/>
        </p:spPr>
        <p:txBody>
          <a:bodyPr wrap="square" lIns="0" tIns="0" rIns="0" bIns="0" rtlCol="0" anchor="t"/>
          <a:lstStyle/>
          <a:p>
            <a:pPr marL="0" indent="0" algn="l">
              <a:lnSpc>
                <a:spcPct val="105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Voltage regulation circuits maintain stable output despite fluctuations in mains voltage. Modern switch-mode power supplies provide high efficiency and excellent regulation across wide input voltage ranges</a:t>
            </a:r>
            <a:r>
              <a:rPr lang="en-US" sz="2200" dirty="0">
                <a:solidFill>
                  <a:srgbClr val="000000"/>
                </a:solidFill>
                <a:latin typeface="Arial" panose="020B0604020202020204" pitchFamily="34" charset="0"/>
                <a:ea typeface="Arial Black" pitchFamily="34" charset="-122"/>
                <a:cs typeface="Arial" panose="020B0604020202020204" pitchFamily="34" charset="0"/>
              </a:rPr>
              <a:t>.</a:t>
            </a:r>
            <a:endParaRPr lang="en-US" sz="2200" dirty="0"/>
          </a:p>
        </p:txBody>
      </p:sp>
      <p:sp>
        <p:nvSpPr>
          <p:cNvPr id="15" name="Shape 10"/>
          <p:cNvSpPr/>
          <p:nvPr/>
        </p:nvSpPr>
        <p:spPr>
          <a:xfrm>
            <a:off x="7093319" y="4426806"/>
            <a:ext cx="470059" cy="470059"/>
          </a:xfrm>
          <a:prstGeom prst="roundRect">
            <a:avLst>
              <a:gd name="adj" fmla="val 18668"/>
            </a:avLst>
          </a:prstGeom>
          <a:solidFill>
            <a:srgbClr val="E5E5E6"/>
          </a:solidFill>
          <a:ln w="7620">
            <a:solidFill>
              <a:srgbClr val="CBCBCC"/>
            </a:solidFill>
            <a:prstDash val="solid"/>
          </a:ln>
        </p:spPr>
        <p:txBody>
          <a:bodyPr/>
          <a:lstStyle/>
          <a:p>
            <a:endParaRPr lang="en-GB"/>
          </a:p>
        </p:txBody>
      </p:sp>
      <p:pic>
        <p:nvPicPr>
          <p:cNvPr id="16" name="Image 3" descr="preencoded.png"/>
          <p:cNvPicPr>
            <a:picLocks noChangeAspect="1"/>
          </p:cNvPicPr>
          <p:nvPr/>
        </p:nvPicPr>
        <p:blipFill>
          <a:blip r:embed="rId4"/>
          <a:stretch>
            <a:fillRect/>
          </a:stretch>
        </p:blipFill>
        <p:spPr>
          <a:xfrm>
            <a:off x="7171661" y="4448193"/>
            <a:ext cx="313373" cy="391716"/>
          </a:xfrm>
          <a:prstGeom prst="rect">
            <a:avLst/>
          </a:prstGeom>
        </p:spPr>
      </p:pic>
      <p:sp>
        <p:nvSpPr>
          <p:cNvPr id="17" name="Text 11"/>
          <p:cNvSpPr/>
          <p:nvPr/>
        </p:nvSpPr>
        <p:spPr>
          <a:xfrm>
            <a:off x="7772213" y="4480876"/>
            <a:ext cx="3162419" cy="326350"/>
          </a:xfrm>
          <a:prstGeom prst="rect">
            <a:avLst/>
          </a:prstGeom>
          <a:noFill/>
          <a:ln/>
        </p:spPr>
        <p:txBody>
          <a:bodyPr wrap="none" lIns="0" tIns="0" rIns="0" bIns="0" rtlCol="0" anchor="t"/>
          <a:lstStyle/>
          <a:p>
            <a:pPr marL="0" indent="0" algn="l">
              <a:lnSpc>
                <a:spcPts val="2550"/>
              </a:lnSpc>
              <a:buNone/>
            </a:pPr>
            <a:r>
              <a:rPr lang="en-US" sz="2400" b="1" dirty="0">
                <a:solidFill>
                  <a:srgbClr val="000000"/>
                </a:solidFill>
                <a:ea typeface="Arial Black Bold" pitchFamily="34" charset="-122"/>
                <a:cs typeface="Arial Black Bold" pitchFamily="34" charset="-120"/>
              </a:rPr>
              <a:t>Monitoring requirements</a:t>
            </a:r>
            <a:endParaRPr lang="en-US" sz="2400" dirty="0"/>
          </a:p>
        </p:txBody>
      </p:sp>
      <p:sp>
        <p:nvSpPr>
          <p:cNvPr id="18" name="Text 12"/>
          <p:cNvSpPr/>
          <p:nvPr/>
        </p:nvSpPr>
        <p:spPr>
          <a:xfrm>
            <a:off x="7772213" y="4918252"/>
            <a:ext cx="6215930" cy="1337310"/>
          </a:xfrm>
          <a:prstGeom prst="rect">
            <a:avLst/>
          </a:prstGeom>
          <a:noFill/>
          <a:ln/>
        </p:spPr>
        <p:txBody>
          <a:bodyPr wrap="square" lIns="0" tIns="0" rIns="0" bIns="0" rtlCol="0" anchor="t"/>
          <a:lstStyle/>
          <a:p>
            <a:pPr marL="0" indent="0" algn="l">
              <a:lnSpc>
                <a:spcPct val="105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AC power supplies must include comprehensive monitoring of input voltage, output parameters, and fault conditions. Any power anomalies must generate appropriate fault signals to alert potential issues.</a:t>
            </a:r>
            <a:endParaRPr lang="en-US" sz="2400" dirty="0"/>
          </a:p>
        </p:txBody>
      </p:sp>
      <p:pic>
        <p:nvPicPr>
          <p:cNvPr id="20" name="Image 1" descr="preencoded.png">
            <a:extLst>
              <a:ext uri="{FF2B5EF4-FFF2-40B4-BE49-F238E27FC236}">
                <a16:creationId xmlns:a16="http://schemas.microsoft.com/office/drawing/2014/main" id="{0B9827CE-E44D-6CF2-C53D-C8C183B394EE}"/>
              </a:ext>
            </a:extLst>
          </p:cNvPr>
          <p:cNvPicPr>
            <a:picLocks noChangeAspect="1"/>
          </p:cNvPicPr>
          <p:nvPr/>
        </p:nvPicPr>
        <p:blipFill>
          <a:blip r:embed="rId5"/>
          <a:stretch>
            <a:fillRect/>
          </a:stretch>
        </p:blipFill>
        <p:spPr>
          <a:xfrm>
            <a:off x="478497" y="1735790"/>
            <a:ext cx="249548" cy="287254"/>
          </a:xfrm>
          <a:prstGeom prst="rect">
            <a:avLst/>
          </a:prstGeom>
        </p:spPr>
      </p:pic>
      <p:pic>
        <p:nvPicPr>
          <p:cNvPr id="22" name="Image 3" descr="preencoded.png">
            <a:extLst>
              <a:ext uri="{FF2B5EF4-FFF2-40B4-BE49-F238E27FC236}">
                <a16:creationId xmlns:a16="http://schemas.microsoft.com/office/drawing/2014/main" id="{822C12EE-83F5-89EA-EE33-33E6C69D4883}"/>
              </a:ext>
            </a:extLst>
          </p:cNvPr>
          <p:cNvPicPr>
            <a:picLocks noChangeAspect="1"/>
          </p:cNvPicPr>
          <p:nvPr/>
        </p:nvPicPr>
        <p:blipFill>
          <a:blip r:embed="rId6"/>
          <a:stretch>
            <a:fillRect/>
          </a:stretch>
        </p:blipFill>
        <p:spPr>
          <a:xfrm>
            <a:off x="7173459" y="1745217"/>
            <a:ext cx="334388" cy="315533"/>
          </a:xfrm>
          <a:prstGeom prst="rect">
            <a:avLst/>
          </a:prstGeom>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711AD1-FC78-0B08-EAB5-17120651E3A3}"/>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8DC21CC5-D28B-C553-086A-0D156DB180AD}"/>
              </a:ext>
            </a:extLst>
          </p:cNvPr>
          <p:cNvSpPr>
            <a:spLocks/>
          </p:cNvSpPr>
          <p:nvPr/>
        </p:nvSpPr>
        <p:spPr>
          <a:xfrm>
            <a:off x="301224" y="1139174"/>
            <a:ext cx="13899846" cy="646331"/>
          </a:xfrm>
          <a:prstGeom prst="rect">
            <a:avLst/>
          </a:prstGeom>
          <a:noFill/>
          <a:ln/>
        </p:spPr>
        <p:txBody>
          <a:bodyPr wrap="none" lIns="0" tIns="0" rIns="0" bIns="0" rtlCol="0" anchor="t"/>
          <a:lstStyle/>
          <a:p>
            <a:pPr marL="0" indent="0" algn="l">
              <a:lnSpc>
                <a:spcPts val="5100"/>
              </a:lnSpc>
              <a:buNone/>
            </a:pPr>
            <a:r>
              <a:rPr lang="en-US" sz="3600" b="1" dirty="0">
                <a:solidFill>
                  <a:srgbClr val="FC4421"/>
                </a:solidFill>
                <a:latin typeface="+mj-lt"/>
                <a:ea typeface="Arial Black Bold" pitchFamily="34" charset="-122"/>
                <a:cs typeface="Arial Black Bold" pitchFamily="34" charset="-120"/>
              </a:rPr>
              <a:t>AC power supplies</a:t>
            </a:r>
            <a:endParaRPr lang="en-US" sz="3600" dirty="0">
              <a:latin typeface="+mj-lt"/>
            </a:endParaRPr>
          </a:p>
        </p:txBody>
      </p:sp>
      <p:sp>
        <p:nvSpPr>
          <p:cNvPr id="19" name="Text 13">
            <a:extLst>
              <a:ext uri="{FF2B5EF4-FFF2-40B4-BE49-F238E27FC236}">
                <a16:creationId xmlns:a16="http://schemas.microsoft.com/office/drawing/2014/main" id="{600B25D9-33AD-C8A1-611A-008256E5DB84}"/>
              </a:ext>
            </a:extLst>
          </p:cNvPr>
          <p:cNvSpPr>
            <a:spLocks/>
          </p:cNvSpPr>
          <p:nvPr/>
        </p:nvSpPr>
        <p:spPr>
          <a:xfrm>
            <a:off x="361207" y="1868103"/>
            <a:ext cx="7694221" cy="1017627"/>
          </a:xfrm>
          <a:prstGeom prst="rect">
            <a:avLst/>
          </a:prstGeom>
          <a:noFill/>
          <a:ln/>
        </p:spPr>
        <p:txBody>
          <a:bodyPr wrap="square" lIns="0" tIns="0" rIns="0" bIns="0" rtlCol="0" anchor="t"/>
          <a:lstStyle/>
          <a:p>
            <a:pPr>
              <a:lnSpc>
                <a:spcPct val="110000"/>
              </a:lnSpc>
              <a:spcAft>
                <a:spcPts val="1200"/>
              </a:spcAft>
            </a:pPr>
            <a:r>
              <a:rPr lang="en-GB" sz="2400" dirty="0"/>
              <a:t>AC power supplies used in protection systems must meet strict standards for reliability, electromagnetic compatibility, and thermal performance. Modern designs prioritise high efficiency to reduce heat and operating costs, while ensuring dependable operation under challenging conditions.</a:t>
            </a:r>
          </a:p>
          <a:p>
            <a:pPr>
              <a:lnSpc>
                <a:spcPct val="110000"/>
              </a:lnSpc>
            </a:pPr>
            <a:r>
              <a:rPr lang="en-GB" sz="2400" dirty="0"/>
              <a:t>In fire and security systems, AC power is converted from unregulated alternating current into regulated and smoothed direct current (DC), which powers most control equipment. This conversion ensures stable and safe operation of critical components.</a:t>
            </a:r>
          </a:p>
        </p:txBody>
      </p:sp>
      <p:pic>
        <p:nvPicPr>
          <p:cNvPr id="4" name="Picture 3" descr="A diagram of an electrical diagram&#10;&#10;AI-generated content may be incorrect.">
            <a:extLst>
              <a:ext uri="{FF2B5EF4-FFF2-40B4-BE49-F238E27FC236}">
                <a16:creationId xmlns:a16="http://schemas.microsoft.com/office/drawing/2014/main" id="{E1829DCF-5007-625E-2199-A3430074F060}"/>
              </a:ext>
            </a:extLst>
          </p:cNvPr>
          <p:cNvPicPr>
            <a:picLocks noChangeAspect="1"/>
          </p:cNvPicPr>
          <p:nvPr/>
        </p:nvPicPr>
        <p:blipFill>
          <a:blip r:embed="rId3"/>
          <a:stretch>
            <a:fillRect/>
          </a:stretch>
        </p:blipFill>
        <p:spPr>
          <a:xfrm>
            <a:off x="8374181" y="1978963"/>
            <a:ext cx="5943104" cy="4587240"/>
          </a:xfrm>
          <a:prstGeom prst="rect">
            <a:avLst/>
          </a:prstGeom>
        </p:spPr>
      </p:pic>
    </p:spTree>
    <p:extLst>
      <p:ext uri="{BB962C8B-B14F-4D97-AF65-F5344CB8AC3E}">
        <p14:creationId xmlns:p14="http://schemas.microsoft.com/office/powerpoint/2010/main" val="310562934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name="Slide 22">
    <p:spTree>
      <p:nvGrpSpPr>
        <p:cNvPr id="1" name=""/>
        <p:cNvGrpSpPr/>
        <p:nvPr/>
      </p:nvGrpSpPr>
      <p:grpSpPr>
        <a:xfrm>
          <a:off x="0" y="0"/>
          <a:ext cx="0" cy="0"/>
          <a:chOff x="0" y="0"/>
          <a:chExt cx="0" cy="0"/>
        </a:xfrm>
      </p:grpSpPr>
      <p:sp>
        <p:nvSpPr>
          <p:cNvPr id="2" name="Text 0"/>
          <p:cNvSpPr>
            <a:spLocks/>
          </p:cNvSpPr>
          <p:nvPr/>
        </p:nvSpPr>
        <p:spPr>
          <a:xfrm>
            <a:off x="365277" y="954116"/>
            <a:ext cx="13899846" cy="646331"/>
          </a:xfrm>
          <a:prstGeom prst="rect">
            <a:avLst/>
          </a:prstGeom>
          <a:noFill/>
          <a:ln/>
        </p:spPr>
        <p:txBody>
          <a:bodyPr wrap="none" lIns="0" tIns="0" rIns="0" bIns="0" rtlCol="0" anchor="t"/>
          <a:lstStyle/>
          <a:p>
            <a:pPr marL="0" indent="0" algn="l">
              <a:lnSpc>
                <a:spcPts val="5050"/>
              </a:lnSpc>
              <a:buNone/>
            </a:pPr>
            <a:r>
              <a:rPr lang="en-US" sz="3600" b="1" dirty="0">
                <a:solidFill>
                  <a:srgbClr val="FC4421"/>
                </a:solidFill>
                <a:latin typeface="+mj-lt"/>
                <a:ea typeface="Arial Black Bold" pitchFamily="34" charset="-122"/>
                <a:cs typeface="Arial Black Bold" pitchFamily="34" charset="-120"/>
              </a:rPr>
              <a:t>DC power supplies</a:t>
            </a:r>
            <a:endParaRPr lang="en-US" sz="3600" dirty="0">
              <a:latin typeface="+mj-lt"/>
            </a:endParaRPr>
          </a:p>
        </p:txBody>
      </p:sp>
      <p:sp>
        <p:nvSpPr>
          <p:cNvPr id="3" name="Text 1"/>
          <p:cNvSpPr/>
          <p:nvPr/>
        </p:nvSpPr>
        <p:spPr>
          <a:xfrm>
            <a:off x="365277" y="1641122"/>
            <a:ext cx="2907506" cy="321231"/>
          </a:xfrm>
          <a:prstGeom prst="rect">
            <a:avLst/>
          </a:prstGeom>
          <a:noFill/>
          <a:ln/>
        </p:spPr>
        <p:txBody>
          <a:bodyPr wrap="none" lIns="0" tIns="0" rIns="0" bIns="0" rtlCol="0" anchor="t"/>
          <a:lstStyle/>
          <a:p>
            <a:pPr marL="0" indent="0" algn="l">
              <a:lnSpc>
                <a:spcPts val="2500"/>
              </a:lnSpc>
              <a:buNone/>
            </a:pPr>
            <a:r>
              <a:rPr lang="en-US" sz="2400" b="1" dirty="0">
                <a:ea typeface="Arial Black Bold" pitchFamily="34" charset="-122"/>
                <a:cs typeface="Arial Black Bold" pitchFamily="34" charset="-120"/>
              </a:rPr>
              <a:t>Conversion technology</a:t>
            </a:r>
            <a:endParaRPr lang="en-US" sz="2400" dirty="0"/>
          </a:p>
        </p:txBody>
      </p:sp>
      <p:sp>
        <p:nvSpPr>
          <p:cNvPr id="4" name="Text 2"/>
          <p:cNvSpPr>
            <a:spLocks/>
          </p:cNvSpPr>
          <p:nvPr/>
        </p:nvSpPr>
        <p:spPr>
          <a:xfrm>
            <a:off x="361207" y="2003028"/>
            <a:ext cx="13213279" cy="1017627"/>
          </a:xfrm>
          <a:prstGeom prst="rect">
            <a:avLst/>
          </a:prstGeom>
          <a:noFill/>
          <a:ln/>
        </p:spPr>
        <p:txBody>
          <a:bodyPr wrap="square" lIns="0" tIns="0" rIns="0" bIns="0" rtlCol="0" anchor="t"/>
          <a:lstStyle/>
          <a:p>
            <a:pPr marL="0" indent="0" algn="l">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Modern DC power supplies primarily employ switch-mode technology for high efficiency (typically 85-93%) and reduced heat generation. These supplies convert AC input to regulated DC output through high-frequency switching techniques.</a:t>
            </a:r>
            <a:endParaRPr lang="en-US" sz="2400" dirty="0"/>
          </a:p>
        </p:txBody>
      </p:sp>
      <p:sp>
        <p:nvSpPr>
          <p:cNvPr id="5" name="Text 3"/>
          <p:cNvSpPr/>
          <p:nvPr/>
        </p:nvSpPr>
        <p:spPr>
          <a:xfrm>
            <a:off x="365276" y="3271803"/>
            <a:ext cx="13318067" cy="1167584"/>
          </a:xfrm>
          <a:prstGeom prst="rect">
            <a:avLst/>
          </a:prstGeom>
          <a:noFill/>
          <a:ln/>
        </p:spPr>
        <p:txBody>
          <a:bodyPr wrap="square" lIns="0" tIns="0" rIns="0" bIns="0" rtlCol="0" anchor="t"/>
          <a:lstStyle/>
          <a:p>
            <a:pPr marL="0" indent="0" algn="l">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Critical components include power factor correction circuits, switching controllers, isolation transformers, rectification stages, and output filtering to ensure clean DC power.</a:t>
            </a:r>
            <a:endParaRPr lang="en-US" sz="2400" dirty="0"/>
          </a:p>
        </p:txBody>
      </p:sp>
      <p:sp>
        <p:nvSpPr>
          <p:cNvPr id="6" name="Text 4"/>
          <p:cNvSpPr/>
          <p:nvPr/>
        </p:nvSpPr>
        <p:spPr>
          <a:xfrm>
            <a:off x="361207" y="4385770"/>
            <a:ext cx="2570440" cy="321231"/>
          </a:xfrm>
          <a:prstGeom prst="rect">
            <a:avLst/>
          </a:prstGeom>
          <a:noFill/>
          <a:ln/>
        </p:spPr>
        <p:txBody>
          <a:bodyPr wrap="none" lIns="0" tIns="0" rIns="0" bIns="0" rtlCol="0" anchor="t"/>
          <a:lstStyle/>
          <a:p>
            <a:pPr marL="0" indent="0" algn="l">
              <a:lnSpc>
                <a:spcPts val="2500"/>
              </a:lnSpc>
              <a:buNone/>
            </a:pPr>
            <a:r>
              <a:rPr lang="en-US" sz="2400" b="1" dirty="0">
                <a:ea typeface="Arial Black Bold" pitchFamily="34" charset="-122"/>
                <a:cs typeface="Arial Black Bold" pitchFamily="34" charset="-120"/>
              </a:rPr>
              <a:t>Battery integration</a:t>
            </a:r>
            <a:endParaRPr lang="en-US" sz="2400" dirty="0"/>
          </a:p>
        </p:txBody>
      </p:sp>
      <p:sp>
        <p:nvSpPr>
          <p:cNvPr id="7" name="Text 5"/>
          <p:cNvSpPr/>
          <p:nvPr/>
        </p:nvSpPr>
        <p:spPr>
          <a:xfrm>
            <a:off x="361207" y="4744119"/>
            <a:ext cx="13420107" cy="1369313"/>
          </a:xfrm>
          <a:prstGeom prst="rect">
            <a:avLst/>
          </a:prstGeom>
          <a:noFill/>
          <a:ln/>
        </p:spPr>
        <p:txBody>
          <a:bodyPr wrap="square" lIns="0" tIns="0" rIns="0" bIns="0" rtlCol="0" anchor="t"/>
          <a:lstStyle/>
          <a:p>
            <a:pPr marL="0" indent="0" algn="l">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DC supplies incorporate sophisticated battery charging and monitoring systems. The charging circuit must provide temperature-compensated charging profiles to </a:t>
            </a:r>
            <a:r>
              <a:rPr lang="en-US" sz="2400" dirty="0" err="1">
                <a:solidFill>
                  <a:srgbClr val="000000"/>
                </a:solidFill>
                <a:latin typeface="Arial" panose="020B0604020202020204" pitchFamily="34" charset="0"/>
                <a:ea typeface="Arial Black" pitchFamily="34" charset="-122"/>
                <a:cs typeface="Arial" panose="020B0604020202020204" pitchFamily="34" charset="0"/>
              </a:rPr>
              <a:t>maximise</a:t>
            </a:r>
            <a:r>
              <a:rPr lang="en-US" sz="2400" dirty="0">
                <a:solidFill>
                  <a:srgbClr val="000000"/>
                </a:solidFill>
                <a:latin typeface="Arial" panose="020B0604020202020204" pitchFamily="34" charset="0"/>
                <a:ea typeface="Arial Black" pitchFamily="34" charset="-122"/>
                <a:cs typeface="Arial" panose="020B0604020202020204" pitchFamily="34" charset="0"/>
              </a:rPr>
              <a:t> battery lifespan while ensuring full capacity is maintained.</a:t>
            </a:r>
            <a:endParaRPr lang="en-US" sz="2400" dirty="0"/>
          </a:p>
        </p:txBody>
      </p:sp>
      <p:sp>
        <p:nvSpPr>
          <p:cNvPr id="8" name="Text 6"/>
          <p:cNvSpPr/>
          <p:nvPr/>
        </p:nvSpPr>
        <p:spPr>
          <a:xfrm>
            <a:off x="361206" y="5982176"/>
            <a:ext cx="13213279" cy="1644848"/>
          </a:xfrm>
          <a:prstGeom prst="rect">
            <a:avLst/>
          </a:prstGeom>
          <a:noFill/>
          <a:ln/>
        </p:spPr>
        <p:txBody>
          <a:bodyPr wrap="square" lIns="0" tIns="0" rIns="0" bIns="0" rtlCol="0" anchor="t"/>
          <a:lstStyle/>
          <a:p>
            <a:pPr marL="0" indent="0" algn="l">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Advanced systems include impedance monitoring to detect battery deterioration before capacity is significantly reduced, allowing proactive replacement before system reliability is compromised.</a:t>
            </a:r>
            <a:endParaRPr lang="en-US" sz="2400"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3C5180-9765-1BA9-8341-659542997107}"/>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58CA4F50-F1A2-83E6-DFD0-91D31EBF638F}"/>
              </a:ext>
            </a:extLst>
          </p:cNvPr>
          <p:cNvSpPr>
            <a:spLocks/>
          </p:cNvSpPr>
          <p:nvPr/>
        </p:nvSpPr>
        <p:spPr>
          <a:xfrm>
            <a:off x="301224" y="1139174"/>
            <a:ext cx="13899846" cy="646331"/>
          </a:xfrm>
          <a:prstGeom prst="rect">
            <a:avLst/>
          </a:prstGeom>
          <a:noFill/>
          <a:ln/>
        </p:spPr>
        <p:txBody>
          <a:bodyPr wrap="none" lIns="0" tIns="0" rIns="0" bIns="0" rtlCol="0" anchor="t"/>
          <a:lstStyle/>
          <a:p>
            <a:pPr marL="0" indent="0" algn="l">
              <a:lnSpc>
                <a:spcPts val="5050"/>
              </a:lnSpc>
              <a:buNone/>
            </a:pPr>
            <a:r>
              <a:rPr lang="en-US" sz="3600" b="1" dirty="0">
                <a:solidFill>
                  <a:srgbClr val="FC4421"/>
                </a:solidFill>
                <a:latin typeface="+mj-lt"/>
                <a:ea typeface="Arial Black Bold" pitchFamily="34" charset="-122"/>
                <a:cs typeface="Arial Black Bold" pitchFamily="34" charset="-120"/>
              </a:rPr>
              <a:t>DC power supplies</a:t>
            </a:r>
            <a:endParaRPr lang="en-US" sz="3600" dirty="0">
              <a:latin typeface="+mj-lt"/>
            </a:endParaRPr>
          </a:p>
        </p:txBody>
      </p:sp>
      <p:sp>
        <p:nvSpPr>
          <p:cNvPr id="9" name="Text 7">
            <a:extLst>
              <a:ext uri="{FF2B5EF4-FFF2-40B4-BE49-F238E27FC236}">
                <a16:creationId xmlns:a16="http://schemas.microsoft.com/office/drawing/2014/main" id="{72608758-AE6B-48ED-EA37-7F8B72300A95}"/>
              </a:ext>
            </a:extLst>
          </p:cNvPr>
          <p:cNvSpPr>
            <a:spLocks/>
          </p:cNvSpPr>
          <p:nvPr/>
        </p:nvSpPr>
        <p:spPr>
          <a:xfrm>
            <a:off x="301224" y="1826180"/>
            <a:ext cx="2907506" cy="321231"/>
          </a:xfrm>
          <a:prstGeom prst="rect">
            <a:avLst/>
          </a:prstGeom>
          <a:noFill/>
          <a:ln/>
        </p:spPr>
        <p:txBody>
          <a:bodyPr wrap="none" lIns="0" tIns="0" rIns="0" bIns="0" rtlCol="0" anchor="t"/>
          <a:lstStyle/>
          <a:p>
            <a:pPr marL="0" indent="0" algn="l">
              <a:lnSpc>
                <a:spcPts val="2500"/>
              </a:lnSpc>
              <a:buNone/>
            </a:pPr>
            <a:r>
              <a:rPr lang="en-US" sz="2400" b="1" dirty="0">
                <a:ea typeface="Arial Black Bold" pitchFamily="34" charset="-122"/>
                <a:cs typeface="Arial Black Bold" pitchFamily="34" charset="-120"/>
              </a:rPr>
              <a:t>Distribution design</a:t>
            </a:r>
            <a:endParaRPr lang="en-US" sz="2400" dirty="0"/>
          </a:p>
        </p:txBody>
      </p:sp>
      <p:sp>
        <p:nvSpPr>
          <p:cNvPr id="10" name="Text 8">
            <a:extLst>
              <a:ext uri="{FF2B5EF4-FFF2-40B4-BE49-F238E27FC236}">
                <a16:creationId xmlns:a16="http://schemas.microsoft.com/office/drawing/2014/main" id="{1C3D5134-A372-4421-4E59-0589640D4F30}"/>
              </a:ext>
            </a:extLst>
          </p:cNvPr>
          <p:cNvSpPr>
            <a:spLocks/>
          </p:cNvSpPr>
          <p:nvPr/>
        </p:nvSpPr>
        <p:spPr>
          <a:xfrm>
            <a:off x="297154" y="2188086"/>
            <a:ext cx="13527703" cy="1017627"/>
          </a:xfrm>
          <a:prstGeom prst="rect">
            <a:avLst/>
          </a:prstGeom>
          <a:noFill/>
          <a:ln/>
        </p:spPr>
        <p:txBody>
          <a:bodyPr wrap="square" lIns="0" tIns="0" rIns="0" bIns="0" rtlCol="0" anchor="t"/>
          <a:lstStyle/>
          <a:p>
            <a:pPr marL="0" indent="0" algn="l">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DC distribution systems feature overcurrent protection for each circuit, usually through resettable PTC devices or electronic current limiting rather than fuses that require physical replacement.</a:t>
            </a:r>
            <a:endParaRPr lang="en-US" sz="2400" dirty="0"/>
          </a:p>
        </p:txBody>
      </p:sp>
      <p:sp>
        <p:nvSpPr>
          <p:cNvPr id="11" name="Text 9">
            <a:extLst>
              <a:ext uri="{FF2B5EF4-FFF2-40B4-BE49-F238E27FC236}">
                <a16:creationId xmlns:a16="http://schemas.microsoft.com/office/drawing/2014/main" id="{4609FD1E-FDD6-0C99-6180-873EFDC95606}"/>
              </a:ext>
            </a:extLst>
          </p:cNvPr>
          <p:cNvSpPr/>
          <p:nvPr/>
        </p:nvSpPr>
        <p:spPr>
          <a:xfrm>
            <a:off x="297154" y="3483971"/>
            <a:ext cx="13527702" cy="1402822"/>
          </a:xfrm>
          <a:prstGeom prst="rect">
            <a:avLst/>
          </a:prstGeom>
          <a:noFill/>
          <a:ln/>
        </p:spPr>
        <p:txBody>
          <a:bodyPr wrap="square" lIns="0" tIns="0" rIns="0" bIns="0" rtlCol="0" anchor="t"/>
          <a:lstStyle/>
          <a:p>
            <a:pPr marL="0" indent="0" algn="l">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Voltage supervision on individual outputs detects load-specific issues, while ground fault monitoring identifies insulation breaches that could compromise system integrity or create safety hazards.</a:t>
            </a:r>
            <a:endParaRPr lang="en-US" sz="2400" dirty="0"/>
          </a:p>
        </p:txBody>
      </p:sp>
      <p:sp>
        <p:nvSpPr>
          <p:cNvPr id="12" name="Text 10">
            <a:extLst>
              <a:ext uri="{FF2B5EF4-FFF2-40B4-BE49-F238E27FC236}">
                <a16:creationId xmlns:a16="http://schemas.microsoft.com/office/drawing/2014/main" id="{1E48B2ED-D9D3-8C96-2274-72912DCDB7B6}"/>
              </a:ext>
            </a:extLst>
          </p:cNvPr>
          <p:cNvSpPr/>
          <p:nvPr/>
        </p:nvSpPr>
        <p:spPr>
          <a:xfrm>
            <a:off x="297154" y="4886793"/>
            <a:ext cx="13647446" cy="986909"/>
          </a:xfrm>
          <a:prstGeom prst="rect">
            <a:avLst/>
          </a:prstGeom>
          <a:noFill/>
          <a:ln/>
        </p:spPr>
        <p:txBody>
          <a:bodyPr wrap="square" lIns="0" tIns="0" rIns="0" bIns="0" rtlCol="0" anchor="t"/>
          <a:lstStyle/>
          <a:p>
            <a:pPr>
              <a:lnSpc>
                <a:spcPct val="110000"/>
              </a:lnSpc>
              <a:spcAft>
                <a:spcPts val="1200"/>
              </a:spcAft>
            </a:pPr>
            <a:r>
              <a:rPr lang="en-US" sz="2400" dirty="0">
                <a:solidFill>
                  <a:srgbClr val="000000"/>
                </a:solidFill>
                <a:latin typeface="Arial" panose="020B0604020202020204" pitchFamily="34" charset="0"/>
                <a:ea typeface="Arial Black" pitchFamily="34" charset="-122"/>
                <a:cs typeface="Arial" panose="020B0604020202020204" pitchFamily="34" charset="0"/>
              </a:rPr>
              <a:t>DC power supplies must maintain strict output voltage tolerance (typically ±5%) under all load conditions to ensure reliable operation of electronic components. </a:t>
            </a:r>
          </a:p>
          <a:p>
            <a:pPr>
              <a:lnSpc>
                <a:spcPct val="110000"/>
              </a:lnSpc>
              <a:spcAft>
                <a:spcPts val="1200"/>
              </a:spcAft>
            </a:pPr>
            <a:r>
              <a:rPr lang="en-US" sz="2400" dirty="0">
                <a:solidFill>
                  <a:srgbClr val="000000"/>
                </a:solidFill>
                <a:latin typeface="Arial" panose="020B0604020202020204" pitchFamily="34" charset="0"/>
                <a:ea typeface="Arial Black" pitchFamily="34" charset="-122"/>
                <a:cs typeface="Arial" panose="020B0604020202020204" pitchFamily="34" charset="0"/>
              </a:rPr>
              <a:t>For critical protection systems, redundant power supply modules with automatic load sharing </a:t>
            </a:r>
            <a:r>
              <a:rPr lang="en-GB" sz="2400" dirty="0">
                <a:solidFill>
                  <a:srgbClr val="000000"/>
                </a:solidFill>
                <a:latin typeface="Arial" panose="020B0604020202020204" pitchFamily="34" charset="0"/>
                <a:ea typeface="Arial Black" pitchFamily="34" charset="-122"/>
                <a:cs typeface="Arial" panose="020B0604020202020204" pitchFamily="34" charset="0"/>
              </a:rPr>
              <a:t>ensure continuous operation even in the event of</a:t>
            </a:r>
            <a:r>
              <a:rPr lang="en-US" sz="2400" dirty="0">
                <a:solidFill>
                  <a:srgbClr val="000000"/>
                </a:solidFill>
                <a:latin typeface="Arial" panose="020B0604020202020204" pitchFamily="34" charset="0"/>
                <a:ea typeface="Arial Black" pitchFamily="34" charset="-122"/>
                <a:cs typeface="Arial" panose="020B0604020202020204" pitchFamily="34" charset="0"/>
              </a:rPr>
              <a:t> component failures.</a:t>
            </a:r>
            <a:endParaRPr lang="en-US" sz="2400" dirty="0"/>
          </a:p>
        </p:txBody>
      </p:sp>
    </p:spTree>
    <p:extLst>
      <p:ext uri="{BB962C8B-B14F-4D97-AF65-F5344CB8AC3E}">
        <p14:creationId xmlns:p14="http://schemas.microsoft.com/office/powerpoint/2010/main" val="332483024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name="Slide 23">
    <p:spTree>
      <p:nvGrpSpPr>
        <p:cNvPr id="1" name=""/>
        <p:cNvGrpSpPr/>
        <p:nvPr/>
      </p:nvGrpSpPr>
      <p:grpSpPr>
        <a:xfrm>
          <a:off x="0" y="0"/>
          <a:ext cx="0" cy="0"/>
          <a:chOff x="0" y="0"/>
          <a:chExt cx="0" cy="0"/>
        </a:xfrm>
      </p:grpSpPr>
      <p:sp>
        <p:nvSpPr>
          <p:cNvPr id="2" name="Text 0"/>
          <p:cNvSpPr>
            <a:spLocks/>
          </p:cNvSpPr>
          <p:nvPr/>
        </p:nvSpPr>
        <p:spPr>
          <a:xfrm>
            <a:off x="313002" y="1355066"/>
            <a:ext cx="13899846" cy="457350"/>
          </a:xfrm>
          <a:prstGeom prst="rect">
            <a:avLst/>
          </a:prstGeom>
          <a:noFill/>
          <a:ln/>
        </p:spPr>
        <p:txBody>
          <a:bodyPr wrap="none" lIns="0" tIns="0" rIns="0" bIns="0" rtlCol="0" anchor="t"/>
          <a:lstStyle/>
          <a:p>
            <a:pPr marL="0" indent="0" algn="l">
              <a:lnSpc>
                <a:spcPts val="2900"/>
              </a:lnSpc>
              <a:buNone/>
            </a:pPr>
            <a:r>
              <a:rPr lang="en-US" sz="3600" b="1" dirty="0">
                <a:solidFill>
                  <a:srgbClr val="FC4421"/>
                </a:solidFill>
                <a:latin typeface="+mj-lt"/>
                <a:ea typeface="Arial Black Bold" pitchFamily="34" charset="-122"/>
                <a:cs typeface="Arial Black Bold" pitchFamily="34" charset="-120"/>
              </a:rPr>
              <a:t>Battery backup systems</a:t>
            </a:r>
            <a:endParaRPr lang="en-US" sz="3600" dirty="0">
              <a:latin typeface="+mj-lt"/>
            </a:endParaRPr>
          </a:p>
        </p:txBody>
      </p:sp>
      <p:sp>
        <p:nvSpPr>
          <p:cNvPr id="4" name="Text 1"/>
          <p:cNvSpPr/>
          <p:nvPr/>
        </p:nvSpPr>
        <p:spPr>
          <a:xfrm>
            <a:off x="417552" y="8381149"/>
            <a:ext cx="13795296" cy="381714"/>
          </a:xfrm>
          <a:prstGeom prst="rect">
            <a:avLst/>
          </a:prstGeom>
          <a:noFill/>
          <a:ln/>
        </p:spPr>
        <p:txBody>
          <a:bodyPr wrap="square" lIns="0" tIns="0" rIns="0" bIns="0" rtlCol="0" anchor="t"/>
          <a:lstStyle/>
          <a:p>
            <a:pPr marL="0" indent="0" algn="l">
              <a:lnSpc>
                <a:spcPts val="1500"/>
              </a:lnSpc>
              <a:buNone/>
            </a:pPr>
            <a:endParaRPr lang="en-US" sz="900" dirty="0"/>
          </a:p>
        </p:txBody>
      </p:sp>
      <p:sp>
        <p:nvSpPr>
          <p:cNvPr id="5" name="Text 2"/>
          <p:cNvSpPr/>
          <p:nvPr/>
        </p:nvSpPr>
        <p:spPr>
          <a:xfrm>
            <a:off x="417552" y="9314736"/>
            <a:ext cx="13795296" cy="381714"/>
          </a:xfrm>
          <a:prstGeom prst="rect">
            <a:avLst/>
          </a:prstGeom>
          <a:noFill/>
          <a:ln/>
        </p:spPr>
        <p:txBody>
          <a:bodyPr wrap="square" lIns="0" tIns="0" rIns="0" bIns="0" rtlCol="0" anchor="t"/>
          <a:lstStyle/>
          <a:p>
            <a:pPr marL="0" indent="0" algn="l">
              <a:lnSpc>
                <a:spcPts val="1500"/>
              </a:lnSpc>
              <a:buNone/>
            </a:pPr>
            <a:r>
              <a:rPr lang="en-US" sz="900">
                <a:solidFill>
                  <a:srgbClr val="000000"/>
                </a:solidFill>
                <a:latin typeface="Arial" panose="020B0604020202020204" pitchFamily="34" charset="0"/>
                <a:ea typeface="Arial Black" pitchFamily="34" charset="-122"/>
                <a:cs typeface="Arial" panose="020B0604020202020204" pitchFamily="34" charset="0"/>
              </a:rPr>
              <a:t>Modern protection systems employ deep-cycle sealed lead-acid or lithium iron phosphate (LiFePO4) batteries specifically designed for standby applications. These batteries must deliver reliable power during extended outages while maintaining sufficient capacity to drive high-current loads like sounders and strobes during alarm conditions.</a:t>
            </a:r>
            <a:endParaRPr lang="en-US" sz="900"/>
          </a:p>
        </p:txBody>
      </p:sp>
      <p:sp>
        <p:nvSpPr>
          <p:cNvPr id="6" name="Text 3"/>
          <p:cNvSpPr/>
          <p:nvPr/>
        </p:nvSpPr>
        <p:spPr>
          <a:xfrm>
            <a:off x="417552" y="9830633"/>
            <a:ext cx="13795296" cy="381714"/>
          </a:xfrm>
          <a:prstGeom prst="rect">
            <a:avLst/>
          </a:prstGeom>
          <a:noFill/>
          <a:ln/>
        </p:spPr>
        <p:txBody>
          <a:bodyPr wrap="square" lIns="0" tIns="0" rIns="0" bIns="0" rtlCol="0" anchor="t"/>
          <a:lstStyle/>
          <a:p>
            <a:pPr marL="0" indent="0" algn="l">
              <a:lnSpc>
                <a:spcPts val="1500"/>
              </a:lnSpc>
              <a:buNone/>
            </a:pPr>
            <a:r>
              <a:rPr lang="en-US" sz="900">
                <a:solidFill>
                  <a:srgbClr val="000000"/>
                </a:solidFill>
                <a:latin typeface="Arial" panose="020B0604020202020204" pitchFamily="34" charset="0"/>
                <a:ea typeface="Arial Black" pitchFamily="34" charset="-122"/>
                <a:cs typeface="Arial" panose="020B0604020202020204" pitchFamily="34" charset="0"/>
              </a:rPr>
              <a:t>Comprehensive battery management includes temperature-compensated charging, regular capacity testing, and detailed condition monitoring. Advanced systems perform automatic load tests by briefly transferring to battery power to verify real-world performance under actual load conditions.</a:t>
            </a:r>
            <a:endParaRPr lang="en-US" sz="900"/>
          </a:p>
        </p:txBody>
      </p:sp>
      <p:sp>
        <p:nvSpPr>
          <p:cNvPr id="9" name="TextBox 8">
            <a:extLst>
              <a:ext uri="{FF2B5EF4-FFF2-40B4-BE49-F238E27FC236}">
                <a16:creationId xmlns:a16="http://schemas.microsoft.com/office/drawing/2014/main" id="{D9E7BB72-9018-38CC-D95C-D225C19C68BF}"/>
              </a:ext>
            </a:extLst>
          </p:cNvPr>
          <p:cNvSpPr txBox="1"/>
          <p:nvPr/>
        </p:nvSpPr>
        <p:spPr>
          <a:xfrm>
            <a:off x="313002" y="2032201"/>
            <a:ext cx="4988341" cy="224676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dirty="0">
                <a:solidFill>
                  <a:srgbClr val="000000"/>
                </a:solidFill>
                <a:latin typeface="Arial" panose="020B0604020202020204" pitchFamily="34" charset="0"/>
                <a:ea typeface="Arial Black" pitchFamily="34" charset="-122"/>
                <a:cs typeface="Arial" panose="020B0604020202020204" pitchFamily="34" charset="0"/>
              </a:rPr>
              <a:t>Battery backup systems provide secondary power during mains failures, ensuring continuous protection system operation. Design requirements vary by application and relevant standards, with fire protection typically requiring longer autonomy than security systems.</a:t>
            </a:r>
            <a:endParaRPr lang="en-US" sz="2000" dirty="0"/>
          </a:p>
        </p:txBody>
      </p:sp>
      <p:pic>
        <p:nvPicPr>
          <p:cNvPr id="11" name="Picture 10">
            <a:extLst>
              <a:ext uri="{FF2B5EF4-FFF2-40B4-BE49-F238E27FC236}">
                <a16:creationId xmlns:a16="http://schemas.microsoft.com/office/drawing/2014/main" id="{A955421D-767E-F5F9-15FE-39219F831E59}"/>
              </a:ext>
            </a:extLst>
          </p:cNvPr>
          <p:cNvPicPr>
            <a:picLocks noChangeAspect="1"/>
          </p:cNvPicPr>
          <p:nvPr/>
        </p:nvPicPr>
        <p:blipFill>
          <a:blip r:embed="rId3"/>
          <a:stretch>
            <a:fillRect/>
          </a:stretch>
        </p:blipFill>
        <p:spPr>
          <a:xfrm>
            <a:off x="5301343" y="1812416"/>
            <a:ext cx="8394098" cy="4475425"/>
          </a:xfrm>
          <a:prstGeom prst="rect">
            <a:avLst/>
          </a:prstGeom>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name="Slide 24">
    <p:spTree>
      <p:nvGrpSpPr>
        <p:cNvPr id="1" name=""/>
        <p:cNvGrpSpPr/>
        <p:nvPr/>
      </p:nvGrpSpPr>
      <p:grpSpPr>
        <a:xfrm>
          <a:off x="0" y="0"/>
          <a:ext cx="0" cy="0"/>
          <a:chOff x="0" y="0"/>
          <a:chExt cx="0" cy="0"/>
        </a:xfrm>
      </p:grpSpPr>
      <p:sp>
        <p:nvSpPr>
          <p:cNvPr id="2" name="Text 0"/>
          <p:cNvSpPr>
            <a:spLocks/>
          </p:cNvSpPr>
          <p:nvPr/>
        </p:nvSpPr>
        <p:spPr>
          <a:xfrm>
            <a:off x="365277" y="1030317"/>
            <a:ext cx="13899846" cy="646331"/>
          </a:xfrm>
          <a:prstGeom prst="rect">
            <a:avLst/>
          </a:prstGeom>
          <a:noFill/>
          <a:ln/>
        </p:spPr>
        <p:txBody>
          <a:bodyPr wrap="none" lIns="0" tIns="0" rIns="0" bIns="0" rtlCol="0" anchor="t"/>
          <a:lstStyle/>
          <a:p>
            <a:pPr marL="0" indent="0" algn="l">
              <a:lnSpc>
                <a:spcPts val="4150"/>
              </a:lnSpc>
              <a:buNone/>
            </a:pPr>
            <a:r>
              <a:rPr lang="en-US" sz="3600" b="1" dirty="0">
                <a:solidFill>
                  <a:srgbClr val="FC4421"/>
                </a:solidFill>
                <a:latin typeface="+mj-lt"/>
                <a:ea typeface="Arial Black Bold" pitchFamily="34" charset="-122"/>
                <a:cs typeface="Arial Black Bold" pitchFamily="34" charset="-120"/>
              </a:rPr>
              <a:t>Effects of series resistance</a:t>
            </a:r>
            <a:endParaRPr lang="en-US" sz="3600" dirty="0">
              <a:latin typeface="+mj-lt"/>
            </a:endParaRPr>
          </a:p>
        </p:txBody>
      </p:sp>
      <p:grpSp>
        <p:nvGrpSpPr>
          <p:cNvPr id="17" name="Group 16">
            <a:extLst>
              <a:ext uri="{FF2B5EF4-FFF2-40B4-BE49-F238E27FC236}">
                <a16:creationId xmlns:a16="http://schemas.microsoft.com/office/drawing/2014/main" id="{86C0D170-9C4A-EFD1-2847-BC87C9D78EC9}"/>
              </a:ext>
            </a:extLst>
          </p:cNvPr>
          <p:cNvGrpSpPr/>
          <p:nvPr/>
        </p:nvGrpSpPr>
        <p:grpSpPr>
          <a:xfrm>
            <a:off x="365277" y="1751598"/>
            <a:ext cx="13899846" cy="5484719"/>
            <a:chOff x="591383" y="1326257"/>
            <a:chExt cx="13899846" cy="5090592"/>
          </a:xfrm>
        </p:grpSpPr>
        <p:pic>
          <p:nvPicPr>
            <p:cNvPr id="3" name="Image 0" descr="preencoded.png"/>
            <p:cNvPicPr>
              <a:picLocks noChangeAspect="1"/>
            </p:cNvPicPr>
            <p:nvPr/>
          </p:nvPicPr>
          <p:blipFill>
            <a:blip r:embed="rId3"/>
            <a:stretch>
              <a:fillRect/>
            </a:stretch>
          </p:blipFill>
          <p:spPr>
            <a:xfrm>
              <a:off x="591383" y="1414120"/>
              <a:ext cx="844868" cy="1243727"/>
            </a:xfrm>
            <a:prstGeom prst="rect">
              <a:avLst/>
            </a:prstGeom>
          </p:spPr>
        </p:pic>
        <p:sp>
          <p:nvSpPr>
            <p:cNvPr id="4" name="Text 1"/>
            <p:cNvSpPr/>
            <p:nvPr/>
          </p:nvSpPr>
          <p:spPr>
            <a:xfrm>
              <a:off x="1689616" y="1326257"/>
              <a:ext cx="2112288" cy="263962"/>
            </a:xfrm>
            <a:prstGeom prst="rect">
              <a:avLst/>
            </a:prstGeom>
            <a:noFill/>
            <a:ln/>
          </p:spPr>
          <p:txBody>
            <a:bodyPr wrap="none" lIns="0" tIns="0" rIns="0" bIns="0" rtlCol="0" anchor="t"/>
            <a:lstStyle/>
            <a:p>
              <a:pPr marL="0" indent="0" algn="l">
                <a:lnSpc>
                  <a:spcPts val="2050"/>
                </a:lnSpc>
                <a:buNone/>
              </a:pPr>
              <a:r>
                <a:rPr lang="en-US" sz="2400" b="1" dirty="0">
                  <a:solidFill>
                    <a:srgbClr val="000000"/>
                  </a:solidFill>
                  <a:ea typeface="Arial Black Bold" pitchFamily="34" charset="-122"/>
                  <a:cs typeface="Arial Black Bold" pitchFamily="34" charset="-120"/>
                </a:rPr>
                <a:t>Voltage division</a:t>
              </a:r>
              <a:endParaRPr lang="en-US" sz="2400" dirty="0"/>
            </a:p>
          </p:txBody>
        </p:sp>
        <p:sp>
          <p:nvSpPr>
            <p:cNvPr id="5" name="Text 2"/>
            <p:cNvSpPr/>
            <p:nvPr/>
          </p:nvSpPr>
          <p:spPr>
            <a:xfrm>
              <a:off x="1689616" y="1610046"/>
              <a:ext cx="12801613" cy="540544"/>
            </a:xfrm>
            <a:prstGeom prst="rect">
              <a:avLst/>
            </a:prstGeom>
            <a:noFill/>
            <a:ln/>
          </p:spPr>
          <p:txBody>
            <a:bodyPr wrap="square" lIns="0" tIns="0" rIns="0" bIns="0" rtlCol="0" anchor="t"/>
            <a:lstStyle/>
            <a:p>
              <a:pPr marL="0" indent="0" algn="l">
                <a:lnSpc>
                  <a:spcPct val="9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Series resistance creates voltage drops proportional to current flow according to Ohm's Law (V=IR). This reduces the voltage available to downstream devices, potentially compromising their operation</a:t>
              </a:r>
              <a:r>
                <a:rPr lang="en-US" sz="2200" dirty="0">
                  <a:solidFill>
                    <a:srgbClr val="000000"/>
                  </a:solidFill>
                  <a:latin typeface="Arial" panose="020B0604020202020204" pitchFamily="34" charset="0"/>
                  <a:ea typeface="Arial Black" pitchFamily="34" charset="-122"/>
                  <a:cs typeface="Arial" panose="020B0604020202020204" pitchFamily="34" charset="0"/>
                </a:rPr>
                <a:t>.</a:t>
              </a:r>
              <a:endParaRPr lang="en-US" sz="2200" dirty="0"/>
            </a:p>
          </p:txBody>
        </p:sp>
        <p:pic>
          <p:nvPicPr>
            <p:cNvPr id="6" name="Image 1" descr="preencoded.png"/>
            <p:cNvPicPr>
              <a:picLocks noChangeAspect="1"/>
            </p:cNvPicPr>
            <p:nvPr/>
          </p:nvPicPr>
          <p:blipFill>
            <a:blip r:embed="rId4"/>
            <a:stretch>
              <a:fillRect/>
            </a:stretch>
          </p:blipFill>
          <p:spPr>
            <a:xfrm>
              <a:off x="591383" y="2688826"/>
              <a:ext cx="844868" cy="1243727"/>
            </a:xfrm>
            <a:prstGeom prst="rect">
              <a:avLst/>
            </a:prstGeom>
          </p:spPr>
        </p:pic>
        <p:sp>
          <p:nvSpPr>
            <p:cNvPr id="7" name="Text 3"/>
            <p:cNvSpPr/>
            <p:nvPr/>
          </p:nvSpPr>
          <p:spPr>
            <a:xfrm>
              <a:off x="1689616" y="2673754"/>
              <a:ext cx="2112288" cy="263962"/>
            </a:xfrm>
            <a:prstGeom prst="rect">
              <a:avLst/>
            </a:prstGeom>
            <a:noFill/>
            <a:ln/>
          </p:spPr>
          <p:txBody>
            <a:bodyPr wrap="none" lIns="0" tIns="0" rIns="0" bIns="0" rtlCol="0" anchor="t"/>
            <a:lstStyle/>
            <a:p>
              <a:pPr marL="0" indent="0" algn="l">
                <a:lnSpc>
                  <a:spcPts val="2050"/>
                </a:lnSpc>
                <a:buNone/>
              </a:pPr>
              <a:r>
                <a:rPr lang="en-US" sz="2400" b="1" dirty="0">
                  <a:solidFill>
                    <a:srgbClr val="000000"/>
                  </a:solidFill>
                  <a:ea typeface="Arial Black Bold" pitchFamily="34" charset="-122"/>
                  <a:cs typeface="Arial Black Bold" pitchFamily="34" charset="-120"/>
                </a:rPr>
                <a:t>Current limitation</a:t>
              </a:r>
              <a:endParaRPr lang="en-US" sz="2400" dirty="0"/>
            </a:p>
          </p:txBody>
        </p:sp>
        <p:sp>
          <p:nvSpPr>
            <p:cNvPr id="8" name="Text 4"/>
            <p:cNvSpPr/>
            <p:nvPr/>
          </p:nvSpPr>
          <p:spPr>
            <a:xfrm>
              <a:off x="1689616" y="2937340"/>
              <a:ext cx="12801613" cy="540544"/>
            </a:xfrm>
            <a:prstGeom prst="rect">
              <a:avLst/>
            </a:prstGeom>
            <a:noFill/>
            <a:ln/>
          </p:spPr>
          <p:txBody>
            <a:bodyPr wrap="square" lIns="0" tIns="0" rIns="0" bIns="0" rtlCol="0" anchor="t"/>
            <a:lstStyle/>
            <a:p>
              <a:pPr marL="0" indent="0" algn="l">
                <a:lnSpc>
                  <a:spcPct val="9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Total circuit current becomes limited by the ratio of supply voltage to total circuit resistance. As series resistance increases, maximum available current decreases, potentially preventing devices from activating.</a:t>
              </a:r>
              <a:endParaRPr lang="en-US" sz="2400" dirty="0"/>
            </a:p>
          </p:txBody>
        </p:sp>
        <p:pic>
          <p:nvPicPr>
            <p:cNvPr id="9" name="Image 2" descr="preencoded.png"/>
            <p:cNvPicPr>
              <a:picLocks noChangeAspect="1"/>
            </p:cNvPicPr>
            <p:nvPr/>
          </p:nvPicPr>
          <p:blipFill>
            <a:blip r:embed="rId5"/>
            <a:stretch>
              <a:fillRect/>
            </a:stretch>
          </p:blipFill>
          <p:spPr>
            <a:xfrm>
              <a:off x="591383" y="3957224"/>
              <a:ext cx="844868" cy="1243727"/>
            </a:xfrm>
            <a:prstGeom prst="rect">
              <a:avLst/>
            </a:prstGeom>
          </p:spPr>
        </p:pic>
        <p:sp>
          <p:nvSpPr>
            <p:cNvPr id="10" name="Text 5"/>
            <p:cNvSpPr/>
            <p:nvPr/>
          </p:nvSpPr>
          <p:spPr>
            <a:xfrm>
              <a:off x="1689616" y="3987046"/>
              <a:ext cx="2112288" cy="263962"/>
            </a:xfrm>
            <a:prstGeom prst="rect">
              <a:avLst/>
            </a:prstGeom>
            <a:noFill/>
            <a:ln/>
          </p:spPr>
          <p:txBody>
            <a:bodyPr wrap="none" lIns="0" tIns="0" rIns="0" bIns="0" rtlCol="0" anchor="t"/>
            <a:lstStyle/>
            <a:p>
              <a:pPr marL="0" indent="0" algn="l">
                <a:lnSpc>
                  <a:spcPts val="2050"/>
                </a:lnSpc>
                <a:buNone/>
              </a:pPr>
              <a:r>
                <a:rPr lang="en-US" sz="2400" b="1" dirty="0">
                  <a:solidFill>
                    <a:srgbClr val="000000"/>
                  </a:solidFill>
                  <a:ea typeface="Arial Black Bold" pitchFamily="34" charset="-122"/>
                  <a:cs typeface="Arial Black Bold" pitchFamily="34" charset="-120"/>
                </a:rPr>
                <a:t>Power dissipation</a:t>
              </a:r>
              <a:endParaRPr lang="en-US" sz="2400" dirty="0"/>
            </a:p>
          </p:txBody>
        </p:sp>
        <p:sp>
          <p:nvSpPr>
            <p:cNvPr id="11" name="Text 6"/>
            <p:cNvSpPr/>
            <p:nvPr/>
          </p:nvSpPr>
          <p:spPr>
            <a:xfrm>
              <a:off x="1689616" y="4227115"/>
              <a:ext cx="12801613" cy="540544"/>
            </a:xfrm>
            <a:prstGeom prst="rect">
              <a:avLst/>
            </a:prstGeom>
            <a:noFill/>
            <a:ln/>
          </p:spPr>
          <p:txBody>
            <a:bodyPr wrap="square" lIns="0" tIns="0" rIns="0" bIns="0" rtlCol="0" anchor="t"/>
            <a:lstStyle/>
            <a:p>
              <a:pPr marL="0" indent="0" algn="l">
                <a:lnSpc>
                  <a:spcPct val="9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Series resistance dissipates power according to P=I²R, converting electrical energy to heat. This represents energy unavailable to functional devices and creates thermal management challenges.</a:t>
              </a:r>
              <a:endParaRPr lang="en-US" sz="2400" dirty="0"/>
            </a:p>
          </p:txBody>
        </p:sp>
        <p:pic>
          <p:nvPicPr>
            <p:cNvPr id="12" name="Image 3" descr="preencoded.png"/>
            <p:cNvPicPr>
              <a:picLocks noChangeAspect="1"/>
            </p:cNvPicPr>
            <p:nvPr/>
          </p:nvPicPr>
          <p:blipFill>
            <a:blip r:embed="rId6"/>
            <a:stretch>
              <a:fillRect/>
            </a:stretch>
          </p:blipFill>
          <p:spPr>
            <a:xfrm>
              <a:off x="591383" y="5173122"/>
              <a:ext cx="844868" cy="1243727"/>
            </a:xfrm>
            <a:prstGeom prst="rect">
              <a:avLst/>
            </a:prstGeom>
          </p:spPr>
        </p:pic>
        <p:sp>
          <p:nvSpPr>
            <p:cNvPr id="13" name="Text 7"/>
            <p:cNvSpPr/>
            <p:nvPr/>
          </p:nvSpPr>
          <p:spPr>
            <a:xfrm>
              <a:off x="1689616" y="5230773"/>
              <a:ext cx="2112288" cy="263962"/>
            </a:xfrm>
            <a:prstGeom prst="rect">
              <a:avLst/>
            </a:prstGeom>
            <a:noFill/>
            <a:ln/>
          </p:spPr>
          <p:txBody>
            <a:bodyPr wrap="none" lIns="0" tIns="0" rIns="0" bIns="0" rtlCol="0" anchor="t"/>
            <a:lstStyle/>
            <a:p>
              <a:pPr marL="0" indent="0" algn="l">
                <a:lnSpc>
                  <a:spcPts val="2050"/>
                </a:lnSpc>
                <a:buNone/>
              </a:pPr>
              <a:r>
                <a:rPr lang="en-US" sz="2400" b="1" dirty="0">
                  <a:solidFill>
                    <a:srgbClr val="000000"/>
                  </a:solidFill>
                  <a:ea typeface="Arial Black Bold" pitchFamily="34" charset="-122"/>
                  <a:cs typeface="Arial Black Bold" pitchFamily="34" charset="-120"/>
                </a:rPr>
                <a:t>Signal distortion</a:t>
              </a:r>
              <a:endParaRPr lang="en-US" sz="2400" dirty="0"/>
            </a:p>
          </p:txBody>
        </p:sp>
        <p:sp>
          <p:nvSpPr>
            <p:cNvPr id="14" name="Text 8"/>
            <p:cNvSpPr/>
            <p:nvPr/>
          </p:nvSpPr>
          <p:spPr>
            <a:xfrm>
              <a:off x="1689616" y="5498668"/>
              <a:ext cx="12801613" cy="540544"/>
            </a:xfrm>
            <a:prstGeom prst="rect">
              <a:avLst/>
            </a:prstGeom>
            <a:noFill/>
            <a:ln/>
          </p:spPr>
          <p:txBody>
            <a:bodyPr wrap="square" lIns="0" tIns="0" rIns="0" bIns="0" rtlCol="0" anchor="t"/>
            <a:lstStyle/>
            <a:p>
              <a:pPr marL="0" indent="0" algn="l">
                <a:lnSpc>
                  <a:spcPct val="9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In data circuits, series resistance combined with circuit capacitance creates low-pass filter effects, potentially distorting digital signals and causing communication errors at higher frequencies.</a:t>
              </a:r>
              <a:endParaRPr lang="en-US" sz="2400" dirty="0"/>
            </a:p>
          </p:txBody>
        </p:sp>
      </p:grpSp>
      <p:pic>
        <p:nvPicPr>
          <p:cNvPr id="36" name="Image 0" descr="preencoded.png">
            <a:extLst>
              <a:ext uri="{FF2B5EF4-FFF2-40B4-BE49-F238E27FC236}">
                <a16:creationId xmlns:a16="http://schemas.microsoft.com/office/drawing/2014/main" id="{DDFA0065-8E3A-1187-463B-19D9FC01E51A}"/>
              </a:ext>
            </a:extLst>
          </p:cNvPr>
          <p:cNvPicPr>
            <a:picLocks noChangeAspect="1"/>
          </p:cNvPicPr>
          <p:nvPr/>
        </p:nvPicPr>
        <p:blipFill>
          <a:blip r:embed="rId3"/>
          <a:srcRect l="6667" t="17606" r="10000" b="58673"/>
          <a:stretch>
            <a:fillRect/>
          </a:stretch>
        </p:blipFill>
        <p:spPr>
          <a:xfrm>
            <a:off x="366849" y="2347455"/>
            <a:ext cx="704058" cy="317872"/>
          </a:xfrm>
          <a:prstGeom prst="rect">
            <a:avLst/>
          </a:prstGeom>
        </p:spPr>
      </p:pic>
      <p:pic>
        <p:nvPicPr>
          <p:cNvPr id="21" name="Picture 20" descr="preencoded.png">
            <a:extLst>
              <a:ext uri="{FF2B5EF4-FFF2-40B4-BE49-F238E27FC236}">
                <a16:creationId xmlns:a16="http://schemas.microsoft.com/office/drawing/2014/main" id="{9BE7B374-D04D-C396-A9B5-0EE4D5CF4094}"/>
              </a:ext>
            </a:extLst>
          </p:cNvPr>
          <p:cNvPicPr>
            <a:picLocks noChangeAspect="1"/>
          </p:cNvPicPr>
          <p:nvPr/>
        </p:nvPicPr>
        <p:blipFill>
          <a:blip r:embed="rId7"/>
          <a:stretch>
            <a:fillRect/>
          </a:stretch>
        </p:blipFill>
        <p:spPr>
          <a:xfrm>
            <a:off x="653542" y="2350318"/>
            <a:ext cx="286045" cy="295570"/>
          </a:xfrm>
          <a:prstGeom prst="rect">
            <a:avLst/>
          </a:prstGeom>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AAFAFF-19F7-35CB-DFD3-D52C15CD90F8}"/>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4E1F7269-3F1C-9BDD-612F-295CD29C0EFD}"/>
              </a:ext>
            </a:extLst>
          </p:cNvPr>
          <p:cNvSpPr>
            <a:spLocks/>
          </p:cNvSpPr>
          <p:nvPr/>
        </p:nvSpPr>
        <p:spPr>
          <a:xfrm>
            <a:off x="301224" y="1139174"/>
            <a:ext cx="13899846" cy="646331"/>
          </a:xfrm>
          <a:prstGeom prst="rect">
            <a:avLst/>
          </a:prstGeom>
          <a:noFill/>
          <a:ln/>
        </p:spPr>
        <p:txBody>
          <a:bodyPr wrap="none" lIns="0" tIns="0" rIns="0" bIns="0" rtlCol="0" anchor="t"/>
          <a:lstStyle/>
          <a:p>
            <a:pPr marL="0" indent="0" algn="l">
              <a:lnSpc>
                <a:spcPts val="4150"/>
              </a:lnSpc>
              <a:buNone/>
            </a:pPr>
            <a:r>
              <a:rPr lang="en-US" sz="3600" b="1" dirty="0">
                <a:solidFill>
                  <a:srgbClr val="FC4421"/>
                </a:solidFill>
                <a:latin typeface="+mj-lt"/>
                <a:ea typeface="Arial Black Bold" pitchFamily="34" charset="-122"/>
                <a:cs typeface="Arial Black Bold" pitchFamily="34" charset="-120"/>
              </a:rPr>
              <a:t>Effects of series resistance</a:t>
            </a:r>
            <a:endParaRPr lang="en-US" sz="3600" dirty="0">
              <a:latin typeface="+mj-lt"/>
            </a:endParaRPr>
          </a:p>
        </p:txBody>
      </p:sp>
      <p:sp>
        <p:nvSpPr>
          <p:cNvPr id="15" name="Text 9">
            <a:extLst>
              <a:ext uri="{FF2B5EF4-FFF2-40B4-BE49-F238E27FC236}">
                <a16:creationId xmlns:a16="http://schemas.microsoft.com/office/drawing/2014/main" id="{02879F88-B941-E42F-75F2-EFC6EE8FFD70}"/>
              </a:ext>
            </a:extLst>
          </p:cNvPr>
          <p:cNvSpPr/>
          <p:nvPr/>
        </p:nvSpPr>
        <p:spPr>
          <a:xfrm>
            <a:off x="301224" y="1869063"/>
            <a:ext cx="11645937" cy="1293861"/>
          </a:xfrm>
          <a:prstGeom prst="rect">
            <a:avLst/>
          </a:prstGeom>
          <a:noFill/>
          <a:ln/>
        </p:spPr>
        <p:txBody>
          <a:bodyPr wrap="square" lIns="0" tIns="0" rIns="0" bIns="0" rtlCol="0" anchor="t"/>
          <a:lstStyle/>
          <a:p>
            <a:pPr marL="0" indent="0" algn="l">
              <a:lnSpc>
                <a:spcPct val="110000"/>
              </a:lnSpc>
              <a:spcAft>
                <a:spcPts val="6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Series resistance in protection circuits comes from multiple sources including:</a:t>
            </a:r>
          </a:p>
          <a:p>
            <a:pPr marL="342900" indent="-342900" algn="l">
              <a:lnSpc>
                <a:spcPct val="110000"/>
              </a:lnSpc>
              <a:buFont typeface="Arial" panose="020B0604020202020204" pitchFamily="34" charset="0"/>
              <a:buChar char="•"/>
            </a:pPr>
            <a:r>
              <a:rPr lang="en-US" sz="2400" dirty="0">
                <a:solidFill>
                  <a:srgbClr val="000000"/>
                </a:solidFill>
                <a:latin typeface="Arial" panose="020B0604020202020204" pitchFamily="34" charset="0"/>
                <a:ea typeface="Arial Black" pitchFamily="34" charset="-122"/>
                <a:cs typeface="Arial" panose="020B0604020202020204" pitchFamily="34" charset="0"/>
              </a:rPr>
              <a:t>cable resistance</a:t>
            </a:r>
          </a:p>
          <a:p>
            <a:pPr marL="342900" indent="-342900" algn="l">
              <a:lnSpc>
                <a:spcPct val="110000"/>
              </a:lnSpc>
              <a:buFont typeface="Arial" panose="020B0604020202020204" pitchFamily="34" charset="0"/>
              <a:buChar char="•"/>
            </a:pPr>
            <a:r>
              <a:rPr lang="en-US" sz="2400" dirty="0">
                <a:solidFill>
                  <a:srgbClr val="000000"/>
                </a:solidFill>
                <a:latin typeface="Arial" panose="020B0604020202020204" pitchFamily="34" charset="0"/>
                <a:ea typeface="Arial Black" pitchFamily="34" charset="-122"/>
                <a:cs typeface="Arial" panose="020B0604020202020204" pitchFamily="34" charset="0"/>
              </a:rPr>
              <a:t>connection impedance</a:t>
            </a:r>
          </a:p>
          <a:p>
            <a:pPr marL="342900" indent="-342900" algn="l">
              <a:lnSpc>
                <a:spcPct val="110000"/>
              </a:lnSpc>
              <a:buFont typeface="Arial" panose="020B0604020202020204" pitchFamily="34" charset="0"/>
              <a:buChar char="•"/>
            </a:pPr>
            <a:r>
              <a:rPr lang="en-US" sz="2400" dirty="0">
                <a:solidFill>
                  <a:srgbClr val="000000"/>
                </a:solidFill>
                <a:latin typeface="Arial" panose="020B0604020202020204" pitchFamily="34" charset="0"/>
                <a:ea typeface="Arial Black" pitchFamily="34" charset="-122"/>
                <a:cs typeface="Arial" panose="020B0604020202020204" pitchFamily="34" charset="0"/>
              </a:rPr>
              <a:t>component internal resistance</a:t>
            </a:r>
          </a:p>
          <a:p>
            <a:pPr marL="342900" indent="-342900" algn="l">
              <a:lnSpc>
                <a:spcPct val="110000"/>
              </a:lnSpc>
              <a:spcAft>
                <a:spcPts val="1200"/>
              </a:spcAft>
              <a:buFont typeface="Arial" panose="020B0604020202020204" pitchFamily="34" charset="0"/>
              <a:buChar char="•"/>
            </a:pPr>
            <a:r>
              <a:rPr lang="en-US" sz="2400" dirty="0">
                <a:solidFill>
                  <a:srgbClr val="000000"/>
                </a:solidFill>
                <a:latin typeface="Arial" panose="020B0604020202020204" pitchFamily="34" charset="0"/>
                <a:ea typeface="Arial Black" pitchFamily="34" charset="-122"/>
                <a:cs typeface="Arial" panose="020B0604020202020204" pitchFamily="34" charset="0"/>
              </a:rPr>
              <a:t>intentionally added current-limiting resistors. </a:t>
            </a:r>
          </a:p>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While some series resistance is inevitable, excessive values compromise system performance and reliability.</a:t>
            </a:r>
            <a:endParaRPr lang="en-US" sz="2400" dirty="0"/>
          </a:p>
        </p:txBody>
      </p:sp>
      <p:sp>
        <p:nvSpPr>
          <p:cNvPr id="16" name="Text 10">
            <a:extLst>
              <a:ext uri="{FF2B5EF4-FFF2-40B4-BE49-F238E27FC236}">
                <a16:creationId xmlns:a16="http://schemas.microsoft.com/office/drawing/2014/main" id="{0C0326A0-C836-DB80-7303-2C30F4DE79F6}"/>
              </a:ext>
            </a:extLst>
          </p:cNvPr>
          <p:cNvSpPr/>
          <p:nvPr/>
        </p:nvSpPr>
        <p:spPr>
          <a:xfrm>
            <a:off x="301224" y="5066676"/>
            <a:ext cx="13784890" cy="1139251"/>
          </a:xfrm>
          <a:prstGeom prst="rect">
            <a:avLst/>
          </a:prstGeom>
          <a:noFill/>
          <a:ln/>
        </p:spPr>
        <p:txBody>
          <a:bodyPr wrap="square" lIns="0" tIns="0" rIns="0" bIns="0" rtlCol="0" anchor="t"/>
          <a:lstStyle/>
          <a:p>
            <a:pPr marL="0" indent="0" algn="l">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Engineers must calculate total series resistance during design to ensure adequate voltage at the furthest devices even under worst-case conditions such as:</a:t>
            </a:r>
          </a:p>
          <a:p>
            <a:pPr marL="342900" indent="-342900" algn="l">
              <a:lnSpc>
                <a:spcPct val="110000"/>
              </a:lnSpc>
              <a:spcAft>
                <a:spcPts val="600"/>
              </a:spcAft>
              <a:buFont typeface="Arial" panose="020B0604020202020204" pitchFamily="34" charset="0"/>
              <a:buChar char="•"/>
            </a:pPr>
            <a:r>
              <a:rPr lang="en-US" sz="2400" dirty="0">
                <a:solidFill>
                  <a:srgbClr val="000000"/>
                </a:solidFill>
                <a:latin typeface="Arial" panose="020B0604020202020204" pitchFamily="34" charset="0"/>
                <a:ea typeface="Arial Black" pitchFamily="34" charset="-122"/>
                <a:cs typeface="Arial" panose="020B0604020202020204" pitchFamily="34" charset="0"/>
              </a:rPr>
              <a:t>minimum supply voltage</a:t>
            </a:r>
          </a:p>
          <a:p>
            <a:pPr marL="342900" indent="-342900" algn="l">
              <a:lnSpc>
                <a:spcPct val="110000"/>
              </a:lnSpc>
              <a:spcAft>
                <a:spcPts val="600"/>
              </a:spcAft>
              <a:buFont typeface="Arial" panose="020B0604020202020204" pitchFamily="34" charset="0"/>
              <a:buChar char="•"/>
            </a:pPr>
            <a:r>
              <a:rPr lang="en-US" sz="2400" dirty="0">
                <a:solidFill>
                  <a:srgbClr val="000000"/>
                </a:solidFill>
                <a:latin typeface="Arial" panose="020B0604020202020204" pitchFamily="34" charset="0"/>
                <a:ea typeface="Arial Black" pitchFamily="34" charset="-122"/>
                <a:cs typeface="Arial" panose="020B0604020202020204" pitchFamily="34" charset="0"/>
              </a:rPr>
              <a:t>maximum load, and </a:t>
            </a:r>
          </a:p>
          <a:p>
            <a:pPr marL="342900" indent="-342900" algn="l">
              <a:lnSpc>
                <a:spcPct val="110000"/>
              </a:lnSpc>
              <a:spcAft>
                <a:spcPts val="600"/>
              </a:spcAft>
              <a:buFont typeface="Arial" panose="020B0604020202020204" pitchFamily="34" charset="0"/>
              <a:buChar char="•"/>
            </a:pPr>
            <a:r>
              <a:rPr lang="en-US" sz="2400" dirty="0">
                <a:solidFill>
                  <a:srgbClr val="000000"/>
                </a:solidFill>
                <a:latin typeface="Arial" panose="020B0604020202020204" pitchFamily="34" charset="0"/>
                <a:ea typeface="Arial Black" pitchFamily="34" charset="-122"/>
                <a:cs typeface="Arial" panose="020B0604020202020204" pitchFamily="34" charset="0"/>
              </a:rPr>
              <a:t>end-of-life battery capacity.</a:t>
            </a:r>
            <a:endParaRPr lang="en-US" sz="2400" dirty="0"/>
          </a:p>
        </p:txBody>
      </p:sp>
    </p:spTree>
    <p:extLst>
      <p:ext uri="{BB962C8B-B14F-4D97-AF65-F5344CB8AC3E}">
        <p14:creationId xmlns:p14="http://schemas.microsoft.com/office/powerpoint/2010/main" val="65326678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name="Slide 26">
    <p:spTree>
      <p:nvGrpSpPr>
        <p:cNvPr id="1" name=""/>
        <p:cNvGrpSpPr/>
        <p:nvPr/>
      </p:nvGrpSpPr>
      <p:grpSpPr>
        <a:xfrm>
          <a:off x="0" y="0"/>
          <a:ext cx="0" cy="0"/>
          <a:chOff x="0" y="0"/>
          <a:chExt cx="0" cy="0"/>
        </a:xfrm>
      </p:grpSpPr>
      <p:pic>
        <p:nvPicPr>
          <p:cNvPr id="13" name="Image 4" descr="preencoded.png"/>
          <p:cNvPicPr>
            <a:picLocks noChangeAspect="1"/>
          </p:cNvPicPr>
          <p:nvPr/>
        </p:nvPicPr>
        <p:blipFill>
          <a:blip r:embed="rId3"/>
          <a:stretch>
            <a:fillRect/>
          </a:stretch>
        </p:blipFill>
        <p:spPr>
          <a:xfrm>
            <a:off x="4975622" y="2268510"/>
            <a:ext cx="4679156" cy="4679156"/>
          </a:xfrm>
          <a:prstGeom prst="rect">
            <a:avLst/>
          </a:prstGeom>
        </p:spPr>
      </p:pic>
      <p:pic>
        <p:nvPicPr>
          <p:cNvPr id="9" name="Image 2" descr="preencoded.png"/>
          <p:cNvPicPr>
            <a:picLocks noChangeAspect="1"/>
          </p:cNvPicPr>
          <p:nvPr/>
        </p:nvPicPr>
        <p:blipFill>
          <a:blip r:embed="rId4"/>
          <a:stretch>
            <a:fillRect/>
          </a:stretch>
        </p:blipFill>
        <p:spPr>
          <a:xfrm>
            <a:off x="4975622" y="2257295"/>
            <a:ext cx="4679156" cy="4679156"/>
          </a:xfrm>
          <a:prstGeom prst="rect">
            <a:avLst/>
          </a:prstGeom>
        </p:spPr>
      </p:pic>
      <p:pic>
        <p:nvPicPr>
          <p:cNvPr id="17" name="Image 5" descr="preencoded.png"/>
          <p:cNvPicPr>
            <a:picLocks noChangeAspect="1"/>
          </p:cNvPicPr>
          <p:nvPr/>
        </p:nvPicPr>
        <p:blipFill>
          <a:blip r:embed="rId5"/>
          <a:stretch>
            <a:fillRect/>
          </a:stretch>
        </p:blipFill>
        <p:spPr>
          <a:xfrm>
            <a:off x="4975622" y="2283500"/>
            <a:ext cx="4679156" cy="4679156"/>
          </a:xfrm>
          <a:prstGeom prst="rect">
            <a:avLst/>
          </a:prstGeom>
        </p:spPr>
      </p:pic>
      <p:sp>
        <p:nvSpPr>
          <p:cNvPr id="2" name="Text 0"/>
          <p:cNvSpPr>
            <a:spLocks/>
          </p:cNvSpPr>
          <p:nvPr/>
        </p:nvSpPr>
        <p:spPr>
          <a:xfrm>
            <a:off x="301224" y="1169154"/>
            <a:ext cx="13899846" cy="646331"/>
          </a:xfrm>
          <a:prstGeom prst="rect">
            <a:avLst/>
          </a:prstGeom>
          <a:noFill/>
          <a:ln/>
        </p:spPr>
        <p:txBody>
          <a:bodyPr wrap="none" lIns="0" tIns="0" rIns="0" bIns="0" rtlCol="0" anchor="t"/>
          <a:lstStyle/>
          <a:p>
            <a:pPr marL="0" indent="0" algn="l">
              <a:lnSpc>
                <a:spcPts val="4400"/>
              </a:lnSpc>
              <a:buNone/>
            </a:pPr>
            <a:r>
              <a:rPr lang="en-US" sz="3500" b="1" dirty="0">
                <a:solidFill>
                  <a:srgbClr val="FC4421"/>
                </a:solidFill>
                <a:latin typeface="+mj-lt"/>
                <a:ea typeface="Arial Black Bold" pitchFamily="34" charset="-122"/>
                <a:cs typeface="Arial Black Bold" pitchFamily="34" charset="-120"/>
              </a:rPr>
              <a:t>Effects of parallel resistance</a:t>
            </a:r>
            <a:endParaRPr lang="en-US" sz="3500" dirty="0">
              <a:latin typeface="+mj-lt"/>
            </a:endParaRPr>
          </a:p>
        </p:txBody>
      </p:sp>
      <p:sp>
        <p:nvSpPr>
          <p:cNvPr id="3" name="Text 1"/>
          <p:cNvSpPr/>
          <p:nvPr/>
        </p:nvSpPr>
        <p:spPr>
          <a:xfrm>
            <a:off x="2453043" y="2232406"/>
            <a:ext cx="2252305" cy="281583"/>
          </a:xfrm>
          <a:prstGeom prst="rect">
            <a:avLst/>
          </a:prstGeom>
          <a:noFill/>
          <a:ln/>
        </p:spPr>
        <p:txBody>
          <a:bodyPr wrap="none" lIns="0" tIns="0" rIns="0" bIns="0" rtlCol="0" anchor="t"/>
          <a:lstStyle/>
          <a:p>
            <a:pPr marL="0" indent="0" algn="r">
              <a:lnSpc>
                <a:spcPts val="2200"/>
              </a:lnSpc>
              <a:buNone/>
            </a:pPr>
            <a:r>
              <a:rPr lang="en-US" sz="2400" b="1" dirty="0">
                <a:solidFill>
                  <a:srgbClr val="000000"/>
                </a:solidFill>
                <a:ea typeface="Arial Black Bold" pitchFamily="34" charset="-122"/>
                <a:cs typeface="Arial Black Bold" pitchFamily="34" charset="-120"/>
              </a:rPr>
              <a:t>Current distribution</a:t>
            </a:r>
            <a:endParaRPr lang="en-US" sz="2400" dirty="0"/>
          </a:p>
        </p:txBody>
      </p:sp>
      <p:sp>
        <p:nvSpPr>
          <p:cNvPr id="4" name="Text 2"/>
          <p:cNvSpPr/>
          <p:nvPr/>
        </p:nvSpPr>
        <p:spPr>
          <a:xfrm>
            <a:off x="630554" y="2489253"/>
            <a:ext cx="4074795" cy="864394"/>
          </a:xfrm>
          <a:prstGeom prst="rect">
            <a:avLst/>
          </a:prstGeom>
          <a:noFill/>
          <a:ln/>
        </p:spPr>
        <p:txBody>
          <a:bodyPr wrap="square" lIns="0" tIns="0" rIns="0" bIns="0" rtlCol="0" anchor="t"/>
          <a:lstStyle/>
          <a:p>
            <a:pPr marL="0" indent="0" algn="r">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Current divides between parallel paths inversely proportional to their resistance values, following I₁/I₂ = R₂/R₁</a:t>
            </a:r>
            <a:endParaRPr lang="en-US" sz="2400" dirty="0"/>
          </a:p>
        </p:txBody>
      </p:sp>
      <p:pic>
        <p:nvPicPr>
          <p:cNvPr id="5" name="Image 0" descr="preencoded.png"/>
          <p:cNvPicPr>
            <a:picLocks noChangeAspect="1"/>
          </p:cNvPicPr>
          <p:nvPr/>
        </p:nvPicPr>
        <p:blipFill>
          <a:blip r:embed="rId6"/>
          <a:stretch>
            <a:fillRect/>
          </a:stretch>
        </p:blipFill>
        <p:spPr>
          <a:xfrm>
            <a:off x="4975622" y="2279725"/>
            <a:ext cx="4679156" cy="4679156"/>
          </a:xfrm>
          <a:prstGeom prst="rect">
            <a:avLst/>
          </a:prstGeom>
        </p:spPr>
      </p:pic>
      <p:pic>
        <p:nvPicPr>
          <p:cNvPr id="6" name="Image 1" descr="preencoded.png"/>
          <p:cNvPicPr>
            <a:picLocks noChangeAspect="1"/>
          </p:cNvPicPr>
          <p:nvPr/>
        </p:nvPicPr>
        <p:blipFill>
          <a:blip r:embed="rId7"/>
          <a:stretch>
            <a:fillRect/>
          </a:stretch>
        </p:blipFill>
        <p:spPr>
          <a:xfrm>
            <a:off x="6247265" y="3103386"/>
            <a:ext cx="269558" cy="336947"/>
          </a:xfrm>
          <a:prstGeom prst="rect">
            <a:avLst/>
          </a:prstGeom>
        </p:spPr>
      </p:pic>
      <p:sp>
        <p:nvSpPr>
          <p:cNvPr id="7" name="Text 3"/>
          <p:cNvSpPr/>
          <p:nvPr/>
        </p:nvSpPr>
        <p:spPr>
          <a:xfrm>
            <a:off x="9865089" y="2257295"/>
            <a:ext cx="2935843" cy="281583"/>
          </a:xfrm>
          <a:prstGeom prst="rect">
            <a:avLst/>
          </a:prstGeom>
          <a:noFill/>
          <a:ln/>
        </p:spPr>
        <p:txBody>
          <a:bodyPr wrap="none" lIns="0" tIns="0" rIns="0" bIns="0" rtlCol="0" anchor="t"/>
          <a:lstStyle/>
          <a:p>
            <a:pPr marL="0" indent="0" algn="l">
              <a:lnSpc>
                <a:spcPts val="2200"/>
              </a:lnSpc>
              <a:buNone/>
            </a:pPr>
            <a:r>
              <a:rPr lang="en-US" sz="2400" b="1" dirty="0">
                <a:solidFill>
                  <a:srgbClr val="000000"/>
                </a:solidFill>
                <a:ea typeface="Arial Black Bold" pitchFamily="34" charset="-122"/>
                <a:cs typeface="Arial Black Bold" pitchFamily="34" charset="-120"/>
              </a:rPr>
              <a:t>Total resistance reduction</a:t>
            </a:r>
            <a:endParaRPr lang="en-US" sz="2400" dirty="0"/>
          </a:p>
        </p:txBody>
      </p:sp>
      <p:sp>
        <p:nvSpPr>
          <p:cNvPr id="8" name="Text 4"/>
          <p:cNvSpPr/>
          <p:nvPr/>
        </p:nvSpPr>
        <p:spPr>
          <a:xfrm>
            <a:off x="9925049" y="2594482"/>
            <a:ext cx="4074795" cy="576263"/>
          </a:xfrm>
          <a:prstGeom prst="rect">
            <a:avLst/>
          </a:prstGeom>
          <a:noFill/>
          <a:ln/>
        </p:spPr>
        <p:txBody>
          <a:bodyPr wrap="square" lIns="0" tIns="0" rIns="0" bIns="0" rtlCol="0" anchor="t"/>
          <a:lstStyle/>
          <a:p>
            <a:pPr marL="0" indent="0" algn="l">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Parallel paths reduce overall circuit resistance according to 1/Rₜ = 1/R₁ + 1/R₂ + ... + 1/Rₙ</a:t>
            </a:r>
            <a:endParaRPr lang="en-US" sz="2400" dirty="0"/>
          </a:p>
        </p:txBody>
      </p:sp>
      <p:pic>
        <p:nvPicPr>
          <p:cNvPr id="10" name="Image 3" descr="preencoded.png"/>
          <p:cNvPicPr>
            <a:picLocks noChangeAspect="1"/>
          </p:cNvPicPr>
          <p:nvPr/>
        </p:nvPicPr>
        <p:blipFill>
          <a:blip r:embed="rId8"/>
          <a:stretch>
            <a:fillRect/>
          </a:stretch>
        </p:blipFill>
        <p:spPr>
          <a:xfrm>
            <a:off x="8383136" y="3352427"/>
            <a:ext cx="269558" cy="336947"/>
          </a:xfrm>
          <a:prstGeom prst="rect">
            <a:avLst/>
          </a:prstGeom>
        </p:spPr>
      </p:pic>
      <p:sp>
        <p:nvSpPr>
          <p:cNvPr id="11" name="Text 5"/>
          <p:cNvSpPr/>
          <p:nvPr/>
        </p:nvSpPr>
        <p:spPr>
          <a:xfrm>
            <a:off x="9925049" y="5004308"/>
            <a:ext cx="2527340" cy="281583"/>
          </a:xfrm>
          <a:prstGeom prst="rect">
            <a:avLst/>
          </a:prstGeom>
          <a:noFill/>
          <a:ln/>
        </p:spPr>
        <p:txBody>
          <a:bodyPr wrap="none" lIns="0" tIns="0" rIns="0" bIns="0" rtlCol="0" anchor="t"/>
          <a:lstStyle/>
          <a:p>
            <a:pPr marL="0" indent="0" algn="l">
              <a:lnSpc>
                <a:spcPts val="2200"/>
              </a:lnSpc>
              <a:buNone/>
            </a:pPr>
            <a:r>
              <a:rPr lang="en-US" sz="2400" b="1" dirty="0">
                <a:solidFill>
                  <a:srgbClr val="000000"/>
                </a:solidFill>
                <a:ea typeface="Arial Black Bold" pitchFamily="34" charset="-122"/>
                <a:cs typeface="Arial Black Bold" pitchFamily="34" charset="-120"/>
              </a:rPr>
              <a:t>Increased load current</a:t>
            </a:r>
            <a:endParaRPr lang="en-US" sz="2400" dirty="0"/>
          </a:p>
        </p:txBody>
      </p:sp>
      <p:sp>
        <p:nvSpPr>
          <p:cNvPr id="12" name="Text 6"/>
          <p:cNvSpPr/>
          <p:nvPr/>
        </p:nvSpPr>
        <p:spPr>
          <a:xfrm>
            <a:off x="9925050" y="5284471"/>
            <a:ext cx="4074795" cy="864394"/>
          </a:xfrm>
          <a:prstGeom prst="rect">
            <a:avLst/>
          </a:prstGeom>
          <a:noFill/>
          <a:ln/>
        </p:spPr>
        <p:txBody>
          <a:bodyPr wrap="square" lIns="0" tIns="0" rIns="0" bIns="0" rtlCol="0" anchor="t"/>
          <a:lstStyle/>
          <a:p>
            <a:pPr marL="0" indent="0" algn="l">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Lower effective resistance draws higher current from power supplies, potentially exceeding their capacity</a:t>
            </a:r>
            <a:endParaRPr lang="en-US" sz="2400" dirty="0"/>
          </a:p>
        </p:txBody>
      </p:sp>
      <p:sp>
        <p:nvSpPr>
          <p:cNvPr id="14" name="Text 7"/>
          <p:cNvSpPr/>
          <p:nvPr/>
        </p:nvSpPr>
        <p:spPr>
          <a:xfrm>
            <a:off x="8113578" y="5599861"/>
            <a:ext cx="269558" cy="336947"/>
          </a:xfrm>
          <a:prstGeom prst="rect">
            <a:avLst/>
          </a:prstGeom>
          <a:noFill/>
          <a:ln/>
        </p:spPr>
        <p:txBody>
          <a:bodyPr wrap="none" lIns="0" tIns="0" rIns="0" bIns="0" rtlCol="0" anchor="t"/>
          <a:lstStyle/>
          <a:p>
            <a:pPr marL="0" indent="0" algn="l">
              <a:lnSpc>
                <a:spcPts val="3350"/>
              </a:lnSpc>
              <a:buNone/>
            </a:pPr>
            <a:r>
              <a:rPr lang="en-US" sz="2100" b="1" dirty="0">
                <a:solidFill>
                  <a:srgbClr val="000000"/>
                </a:solidFill>
                <a:latin typeface="Arial Black Bold" pitchFamily="34" charset="0"/>
                <a:ea typeface="Arial Black Bold" pitchFamily="34" charset="-122"/>
                <a:cs typeface="Arial Black Bold" pitchFamily="34" charset="-120"/>
              </a:rPr>
              <a:t>3</a:t>
            </a:r>
            <a:endParaRPr lang="en-US" sz="2100" dirty="0"/>
          </a:p>
        </p:txBody>
      </p:sp>
      <p:sp>
        <p:nvSpPr>
          <p:cNvPr id="15" name="Text 8"/>
          <p:cNvSpPr/>
          <p:nvPr/>
        </p:nvSpPr>
        <p:spPr>
          <a:xfrm>
            <a:off x="2453044" y="5081707"/>
            <a:ext cx="2252305" cy="281583"/>
          </a:xfrm>
          <a:prstGeom prst="rect">
            <a:avLst/>
          </a:prstGeom>
          <a:noFill/>
          <a:ln/>
        </p:spPr>
        <p:txBody>
          <a:bodyPr wrap="none" lIns="0" tIns="0" rIns="0" bIns="0" rtlCol="0" anchor="t"/>
          <a:lstStyle/>
          <a:p>
            <a:pPr marL="0" indent="0" algn="r">
              <a:lnSpc>
                <a:spcPts val="2200"/>
              </a:lnSpc>
              <a:buNone/>
            </a:pPr>
            <a:r>
              <a:rPr lang="en-US" sz="2400" b="1" dirty="0">
                <a:solidFill>
                  <a:srgbClr val="000000"/>
                </a:solidFill>
                <a:ea typeface="Arial Black Bold" pitchFamily="34" charset="-122"/>
                <a:cs typeface="Arial Black Bold" pitchFamily="34" charset="-120"/>
              </a:rPr>
              <a:t>Fault path creation</a:t>
            </a:r>
            <a:endParaRPr lang="en-US" sz="2400" dirty="0"/>
          </a:p>
        </p:txBody>
      </p:sp>
      <p:sp>
        <p:nvSpPr>
          <p:cNvPr id="16" name="Text 9"/>
          <p:cNvSpPr/>
          <p:nvPr/>
        </p:nvSpPr>
        <p:spPr>
          <a:xfrm>
            <a:off x="630555" y="5371258"/>
            <a:ext cx="4074795" cy="576263"/>
          </a:xfrm>
          <a:prstGeom prst="rect">
            <a:avLst/>
          </a:prstGeom>
          <a:noFill/>
          <a:ln/>
        </p:spPr>
        <p:txBody>
          <a:bodyPr wrap="square" lIns="0" tIns="0" rIns="0" bIns="0" rtlCol="0" anchor="t"/>
          <a:lstStyle/>
          <a:p>
            <a:pPr marL="0" indent="0" algn="r">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Unintended parallel paths can bypass protective elements and create security vulnerabilities</a:t>
            </a:r>
            <a:endParaRPr lang="en-US" sz="2400" dirty="0"/>
          </a:p>
        </p:txBody>
      </p:sp>
      <p:pic>
        <p:nvPicPr>
          <p:cNvPr id="18" name="Image 6" descr="preencoded.png"/>
          <p:cNvPicPr>
            <a:picLocks noChangeAspect="1"/>
          </p:cNvPicPr>
          <p:nvPr/>
        </p:nvPicPr>
        <p:blipFill>
          <a:blip r:embed="rId9"/>
          <a:stretch>
            <a:fillRect/>
          </a:stretch>
        </p:blipFill>
        <p:spPr>
          <a:xfrm>
            <a:off x="5840432" y="5310068"/>
            <a:ext cx="269558" cy="336947"/>
          </a:xfrm>
          <a:prstGeom prst="rect">
            <a:avLst/>
          </a:prstGeom>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FD514D-D8A4-D3BD-0C6A-803B820346A4}"/>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B8373B0A-9114-41F9-2D49-6E76E0C569E1}"/>
              </a:ext>
            </a:extLst>
          </p:cNvPr>
          <p:cNvSpPr>
            <a:spLocks/>
          </p:cNvSpPr>
          <p:nvPr/>
        </p:nvSpPr>
        <p:spPr>
          <a:xfrm>
            <a:off x="301224" y="1184144"/>
            <a:ext cx="13899846" cy="646331"/>
          </a:xfrm>
          <a:prstGeom prst="rect">
            <a:avLst/>
          </a:prstGeom>
          <a:noFill/>
          <a:ln/>
        </p:spPr>
        <p:txBody>
          <a:bodyPr wrap="none" lIns="0" tIns="0" rIns="0" bIns="0" rtlCol="0" anchor="t"/>
          <a:lstStyle/>
          <a:p>
            <a:pPr marL="0" indent="0" algn="l">
              <a:lnSpc>
                <a:spcPts val="4400"/>
              </a:lnSpc>
              <a:buNone/>
            </a:pPr>
            <a:r>
              <a:rPr lang="en-US" sz="3500" b="1" dirty="0">
                <a:solidFill>
                  <a:srgbClr val="FC4421"/>
                </a:solidFill>
                <a:latin typeface="+mj-lt"/>
                <a:ea typeface="Arial Black Bold" pitchFamily="34" charset="-122"/>
                <a:cs typeface="Arial Black Bold" pitchFamily="34" charset="-120"/>
              </a:rPr>
              <a:t>Effects of parallel resistance</a:t>
            </a:r>
            <a:endParaRPr lang="en-US" sz="3500" dirty="0">
              <a:latin typeface="+mj-lt"/>
            </a:endParaRPr>
          </a:p>
        </p:txBody>
      </p:sp>
      <p:sp>
        <p:nvSpPr>
          <p:cNvPr id="19" name="Text 10">
            <a:extLst>
              <a:ext uri="{FF2B5EF4-FFF2-40B4-BE49-F238E27FC236}">
                <a16:creationId xmlns:a16="http://schemas.microsoft.com/office/drawing/2014/main" id="{01710393-39D6-3CD1-DC6F-F815F32C10FD}"/>
              </a:ext>
            </a:extLst>
          </p:cNvPr>
          <p:cNvSpPr/>
          <p:nvPr/>
        </p:nvSpPr>
        <p:spPr>
          <a:xfrm>
            <a:off x="301224" y="1785505"/>
            <a:ext cx="13523633" cy="864394"/>
          </a:xfrm>
          <a:prstGeom prst="rect">
            <a:avLst/>
          </a:prstGeom>
          <a:noFill/>
          <a:ln/>
        </p:spPr>
        <p:txBody>
          <a:bodyPr wrap="square" lIns="0" tIns="0" rIns="0" bIns="0" rtlCol="0" anchor="t"/>
          <a:lstStyle/>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Parallel resistance configurations in protection systems can be both intentional design elements and unintended consequences of installation errors. </a:t>
            </a:r>
          </a:p>
          <a:p>
            <a:pPr marL="0" indent="0" algn="l">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Properly designed parallel circuits distribute load across multiple paths, reducing voltage drop and increasing system capacity. However, unintended parallel paths can compromise supervised circuits by creating alternative routes that bypass detection devices.</a:t>
            </a:r>
            <a:endParaRPr lang="en-US" sz="2400" dirty="0"/>
          </a:p>
        </p:txBody>
      </p:sp>
      <p:sp>
        <p:nvSpPr>
          <p:cNvPr id="20" name="Text 11">
            <a:extLst>
              <a:ext uri="{FF2B5EF4-FFF2-40B4-BE49-F238E27FC236}">
                <a16:creationId xmlns:a16="http://schemas.microsoft.com/office/drawing/2014/main" id="{993AE769-2037-2E5E-31BD-82AD362C898C}"/>
              </a:ext>
            </a:extLst>
          </p:cNvPr>
          <p:cNvSpPr/>
          <p:nvPr/>
        </p:nvSpPr>
        <p:spPr>
          <a:xfrm>
            <a:off x="301223" y="4444583"/>
            <a:ext cx="13523633" cy="864394"/>
          </a:xfrm>
          <a:prstGeom prst="rect">
            <a:avLst/>
          </a:prstGeom>
          <a:noFill/>
          <a:ln/>
        </p:spPr>
        <p:txBody>
          <a:bodyPr wrap="square" lIns="0" tIns="0" rIns="0" bIns="0" rtlCol="0" anchor="t"/>
          <a:lstStyle/>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In addressable systems, parallel branches must be carefully controlled to maintain signal integrity. Excessive branching can create impedance mismatches and signal reflections that degrade digital communication reliability, particularly at higher data rates. </a:t>
            </a:r>
          </a:p>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Star configurations from central hubs are preferred over unstructured parallel branching for this reason.</a:t>
            </a:r>
            <a:endParaRPr lang="en-US" sz="2400" dirty="0"/>
          </a:p>
        </p:txBody>
      </p:sp>
    </p:spTree>
    <p:extLst>
      <p:ext uri="{BB962C8B-B14F-4D97-AF65-F5344CB8AC3E}">
        <p14:creationId xmlns:p14="http://schemas.microsoft.com/office/powerpoint/2010/main" val="42393911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6BA475-6087-A171-6F8A-6C46E464EC75}"/>
            </a:ext>
          </a:extLst>
        </p:cNvPr>
        <p:cNvGrpSpPr/>
        <p:nvPr/>
      </p:nvGrpSpPr>
      <p:grpSpPr>
        <a:xfrm>
          <a:off x="0" y="0"/>
          <a:ext cx="0" cy="0"/>
          <a:chOff x="0" y="0"/>
          <a:chExt cx="0" cy="0"/>
        </a:xfrm>
      </p:grpSpPr>
      <p:sp>
        <p:nvSpPr>
          <p:cNvPr id="3" name="Text 0">
            <a:extLst>
              <a:ext uri="{FF2B5EF4-FFF2-40B4-BE49-F238E27FC236}">
                <a16:creationId xmlns:a16="http://schemas.microsoft.com/office/drawing/2014/main" id="{6404FBFE-167A-E362-59F9-24D790959F97}"/>
              </a:ext>
            </a:extLst>
          </p:cNvPr>
          <p:cNvSpPr>
            <a:spLocks/>
          </p:cNvSpPr>
          <p:nvPr/>
        </p:nvSpPr>
        <p:spPr>
          <a:xfrm>
            <a:off x="301224" y="1139174"/>
            <a:ext cx="13899846" cy="646331"/>
          </a:xfrm>
          <a:prstGeom prst="rect">
            <a:avLst/>
          </a:prstGeom>
          <a:noFill/>
          <a:ln/>
        </p:spPr>
        <p:txBody>
          <a:bodyPr wrap="none" lIns="0" tIns="0" rIns="0" bIns="0" rtlCol="0" anchor="t"/>
          <a:lstStyle/>
          <a:p>
            <a:pPr marL="0" indent="0" algn="l">
              <a:lnSpc>
                <a:spcPts val="4850"/>
              </a:lnSpc>
              <a:buNone/>
            </a:pPr>
            <a:r>
              <a:rPr lang="en-US" sz="3600" b="1">
                <a:solidFill>
                  <a:srgbClr val="FC4421"/>
                </a:solidFill>
                <a:latin typeface="+mj-lt"/>
                <a:ea typeface="Arial Black Bold" pitchFamily="34" charset="-122"/>
                <a:cs typeface="Arial Black Bold" pitchFamily="34" charset="-120"/>
              </a:rPr>
              <a:t>Wiring topologies</a:t>
            </a:r>
            <a:endParaRPr lang="en-US" sz="3600">
              <a:latin typeface="+mj-lt"/>
            </a:endParaRPr>
          </a:p>
        </p:txBody>
      </p:sp>
      <p:sp>
        <p:nvSpPr>
          <p:cNvPr id="16" name="Text 9">
            <a:extLst>
              <a:ext uri="{FF2B5EF4-FFF2-40B4-BE49-F238E27FC236}">
                <a16:creationId xmlns:a16="http://schemas.microsoft.com/office/drawing/2014/main" id="{48B00E00-0962-9629-3A0B-DD6BC7C00A17}"/>
              </a:ext>
            </a:extLst>
          </p:cNvPr>
          <p:cNvSpPr/>
          <p:nvPr/>
        </p:nvSpPr>
        <p:spPr>
          <a:xfrm>
            <a:off x="301224" y="1953605"/>
            <a:ext cx="8971364" cy="1264920"/>
          </a:xfrm>
          <a:prstGeom prst="rect">
            <a:avLst/>
          </a:prstGeom>
          <a:noFill/>
          <a:ln/>
        </p:spPr>
        <p:txBody>
          <a:bodyPr wrap="square" lIns="0" tIns="0" rIns="0" bIns="0" rtlCol="0" anchor="t"/>
          <a:lstStyle/>
          <a:p>
            <a:pPr>
              <a:lnSpc>
                <a:spcPct val="110000"/>
              </a:lnSpc>
              <a:spcAft>
                <a:spcPts val="1200"/>
              </a:spcAft>
            </a:pPr>
            <a:r>
              <a:rPr lang="en-GB" sz="2400" dirty="0"/>
              <a:t>Topologies in protection systems refer to the way devices like detectors, alarms, and control panels are connected together. </a:t>
            </a:r>
          </a:p>
          <a:p>
            <a:pPr>
              <a:lnSpc>
                <a:spcPct val="110000"/>
              </a:lnSpc>
              <a:spcAft>
                <a:spcPts val="1200"/>
              </a:spcAft>
            </a:pPr>
            <a:r>
              <a:rPr lang="en-GB" sz="2400" dirty="0"/>
              <a:t>The layout of these connections affects how signals travel, how faults are detected, and how easy the system is to install and maintain.</a:t>
            </a:r>
          </a:p>
          <a:p>
            <a:pPr>
              <a:lnSpc>
                <a:spcPct val="110000"/>
              </a:lnSpc>
              <a:spcAft>
                <a:spcPts val="1200"/>
              </a:spcAft>
            </a:pPr>
            <a:r>
              <a:rPr lang="en-GB" sz="2400" dirty="0"/>
              <a:t>Common topologies include radial, loop, and star configurations. Each has its own advantages depending on the size of the system, the type of building, and the level of fault tolerance required.</a:t>
            </a:r>
          </a:p>
          <a:p>
            <a:pPr>
              <a:lnSpc>
                <a:spcPct val="110000"/>
              </a:lnSpc>
              <a:spcAft>
                <a:spcPts val="1200"/>
              </a:spcAft>
            </a:pPr>
            <a:r>
              <a:rPr lang="en-GB" sz="2400" dirty="0"/>
              <a:t>Understanding these layouts helps you to design and troubleshoot systems more effectively.</a:t>
            </a:r>
            <a:endParaRPr lang="en-US" sz="2400" dirty="0"/>
          </a:p>
        </p:txBody>
      </p:sp>
      <p:pic>
        <p:nvPicPr>
          <p:cNvPr id="4" name="Graphic 3" descr="Network outline">
            <a:extLst>
              <a:ext uri="{FF2B5EF4-FFF2-40B4-BE49-F238E27FC236}">
                <a16:creationId xmlns:a16="http://schemas.microsoft.com/office/drawing/2014/main" id="{350E7D4C-9EC6-689D-FB7C-5B988A16AC0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401175" y="1807368"/>
            <a:ext cx="4614863" cy="4614863"/>
          </a:xfrm>
          <a:prstGeom prst="rect">
            <a:avLst/>
          </a:prstGeom>
        </p:spPr>
      </p:pic>
    </p:spTree>
    <p:extLst>
      <p:ext uri="{BB962C8B-B14F-4D97-AF65-F5344CB8AC3E}">
        <p14:creationId xmlns:p14="http://schemas.microsoft.com/office/powerpoint/2010/main" val="389263279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name="Slide 27">
    <p:spTree>
      <p:nvGrpSpPr>
        <p:cNvPr id="1" name=""/>
        <p:cNvGrpSpPr/>
        <p:nvPr/>
      </p:nvGrpSpPr>
      <p:grpSpPr>
        <a:xfrm>
          <a:off x="0" y="0"/>
          <a:ext cx="0" cy="0"/>
          <a:chOff x="0" y="0"/>
          <a:chExt cx="0" cy="0"/>
        </a:xfrm>
      </p:grpSpPr>
      <p:sp>
        <p:nvSpPr>
          <p:cNvPr id="2" name="Text 0"/>
          <p:cNvSpPr>
            <a:spLocks/>
          </p:cNvSpPr>
          <p:nvPr/>
        </p:nvSpPr>
        <p:spPr>
          <a:xfrm>
            <a:off x="365277" y="1316682"/>
            <a:ext cx="13899846" cy="444957"/>
          </a:xfrm>
          <a:prstGeom prst="rect">
            <a:avLst/>
          </a:prstGeom>
          <a:noFill/>
          <a:ln/>
        </p:spPr>
        <p:txBody>
          <a:bodyPr wrap="none" lIns="0" tIns="0" rIns="0" bIns="0" rtlCol="0" anchor="t"/>
          <a:lstStyle/>
          <a:p>
            <a:pPr marL="0" indent="0" algn="l">
              <a:lnSpc>
                <a:spcPts val="3100"/>
              </a:lnSpc>
              <a:buNone/>
            </a:pPr>
            <a:r>
              <a:rPr lang="en-US" sz="3600" b="1" dirty="0">
                <a:solidFill>
                  <a:srgbClr val="FC4421"/>
                </a:solidFill>
                <a:latin typeface="+mj-lt"/>
                <a:ea typeface="Arial Black Bold" pitchFamily="34" charset="-122"/>
                <a:cs typeface="Arial Black Bold" pitchFamily="34" charset="-120"/>
              </a:rPr>
              <a:t>End-of-line device configurations</a:t>
            </a:r>
            <a:endParaRPr lang="en-US" sz="3600" dirty="0">
              <a:latin typeface="+mj-lt"/>
            </a:endParaRPr>
          </a:p>
        </p:txBody>
      </p:sp>
      <p:sp>
        <p:nvSpPr>
          <p:cNvPr id="4" name="Text 1"/>
          <p:cNvSpPr/>
          <p:nvPr/>
        </p:nvSpPr>
        <p:spPr>
          <a:xfrm>
            <a:off x="365277" y="1995688"/>
            <a:ext cx="1641277" cy="196810"/>
          </a:xfrm>
          <a:prstGeom prst="rect">
            <a:avLst/>
          </a:prstGeom>
          <a:noFill/>
          <a:ln/>
        </p:spPr>
        <p:txBody>
          <a:bodyPr wrap="none" lIns="0" tIns="0" rIns="0" bIns="0" rtlCol="0" anchor="t"/>
          <a:lstStyle/>
          <a:p>
            <a:pPr marL="0" indent="0" algn="l">
              <a:lnSpc>
                <a:spcPts val="1550"/>
              </a:lnSpc>
              <a:buNone/>
            </a:pPr>
            <a:r>
              <a:rPr lang="en-US" sz="2400" b="1" dirty="0">
                <a:solidFill>
                  <a:srgbClr val="000000"/>
                </a:solidFill>
                <a:ea typeface="Arial Black Bold" pitchFamily="34" charset="-122"/>
                <a:cs typeface="Arial Black Bold" pitchFamily="34" charset="-120"/>
              </a:rPr>
              <a:t>Basic EOL monitoring</a:t>
            </a:r>
            <a:endParaRPr lang="en-US" sz="2400" dirty="0"/>
          </a:p>
        </p:txBody>
      </p:sp>
      <p:sp>
        <p:nvSpPr>
          <p:cNvPr id="5" name="Text 2"/>
          <p:cNvSpPr/>
          <p:nvPr/>
        </p:nvSpPr>
        <p:spPr>
          <a:xfrm>
            <a:off x="365277" y="2211422"/>
            <a:ext cx="13426923" cy="444957"/>
          </a:xfrm>
          <a:prstGeom prst="rect">
            <a:avLst/>
          </a:prstGeom>
          <a:noFill/>
          <a:ln/>
        </p:spPr>
        <p:txBody>
          <a:bodyPr wrap="square" lIns="0" tIns="0" rIns="0" bIns="0" rtlCol="0" anchor="t"/>
          <a:lstStyle/>
          <a:p>
            <a:pPr marL="0" indent="0" algn="l">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Simple end-of-line resistor configurations use a single resistor to establish a baseline current. The control panel distinguishes between normal state, alarm activation (parallel resistance), and line fault conditions (open or short circuit).</a:t>
            </a:r>
            <a:endParaRPr lang="en-US" sz="2400" dirty="0"/>
          </a:p>
        </p:txBody>
      </p:sp>
      <p:sp>
        <p:nvSpPr>
          <p:cNvPr id="7" name="Text 3"/>
          <p:cNvSpPr/>
          <p:nvPr/>
        </p:nvSpPr>
        <p:spPr>
          <a:xfrm>
            <a:off x="365277" y="3591070"/>
            <a:ext cx="1780937" cy="196810"/>
          </a:xfrm>
          <a:prstGeom prst="rect">
            <a:avLst/>
          </a:prstGeom>
          <a:noFill/>
          <a:ln/>
        </p:spPr>
        <p:txBody>
          <a:bodyPr wrap="none" lIns="0" tIns="0" rIns="0" bIns="0" rtlCol="0" anchor="t"/>
          <a:lstStyle/>
          <a:p>
            <a:pPr marL="0" indent="0" algn="l">
              <a:lnSpc>
                <a:spcPts val="1550"/>
              </a:lnSpc>
              <a:buNone/>
            </a:pPr>
            <a:r>
              <a:rPr lang="en-US" sz="2400" b="1" dirty="0">
                <a:solidFill>
                  <a:srgbClr val="000000"/>
                </a:solidFill>
                <a:ea typeface="Arial Black Bold" pitchFamily="34" charset="-122"/>
                <a:cs typeface="Arial Black Bold" pitchFamily="34" charset="-120"/>
              </a:rPr>
              <a:t>Dual EOL configuration</a:t>
            </a:r>
            <a:endParaRPr lang="en-US" sz="2400" dirty="0"/>
          </a:p>
        </p:txBody>
      </p:sp>
      <p:sp>
        <p:nvSpPr>
          <p:cNvPr id="8" name="Text 4"/>
          <p:cNvSpPr/>
          <p:nvPr/>
        </p:nvSpPr>
        <p:spPr>
          <a:xfrm>
            <a:off x="365276" y="3798197"/>
            <a:ext cx="13655523" cy="402908"/>
          </a:xfrm>
          <a:prstGeom prst="rect">
            <a:avLst/>
          </a:prstGeom>
          <a:noFill/>
          <a:ln/>
        </p:spPr>
        <p:txBody>
          <a:bodyPr wrap="square" lIns="0" tIns="0" rIns="0" bIns="0" rtlCol="0" anchor="t"/>
          <a:lstStyle/>
          <a:p>
            <a:pPr marL="0" indent="0" algn="l">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Dual resistor arrangements provide more sophisticated monitoring by establishing distinct resistance values for normal, alarm, and tamper conditions. This allows the system to differentiate between actual alarms and attempted circuit tampering.</a:t>
            </a:r>
            <a:endParaRPr lang="en-US" sz="2400" dirty="0"/>
          </a:p>
        </p:txBody>
      </p:sp>
      <p:sp>
        <p:nvSpPr>
          <p:cNvPr id="10" name="Text 5"/>
          <p:cNvSpPr/>
          <p:nvPr/>
        </p:nvSpPr>
        <p:spPr>
          <a:xfrm>
            <a:off x="365276" y="5196769"/>
            <a:ext cx="1575197" cy="196810"/>
          </a:xfrm>
          <a:prstGeom prst="rect">
            <a:avLst/>
          </a:prstGeom>
          <a:noFill/>
          <a:ln/>
        </p:spPr>
        <p:txBody>
          <a:bodyPr wrap="none" lIns="0" tIns="0" rIns="0" bIns="0" rtlCol="0" anchor="t"/>
          <a:lstStyle/>
          <a:p>
            <a:pPr marL="0" indent="0" algn="l">
              <a:lnSpc>
                <a:spcPts val="1550"/>
              </a:lnSpc>
              <a:buNone/>
            </a:pPr>
            <a:r>
              <a:rPr lang="en-US" sz="2400" b="1" dirty="0">
                <a:solidFill>
                  <a:srgbClr val="000000"/>
                </a:solidFill>
                <a:ea typeface="Arial Black Bold" pitchFamily="34" charset="-122"/>
                <a:cs typeface="Arial Black Bold" pitchFamily="34" charset="-120"/>
              </a:rPr>
              <a:t>Active EOL modules</a:t>
            </a:r>
            <a:endParaRPr lang="en-US" sz="2400" dirty="0"/>
          </a:p>
        </p:txBody>
      </p:sp>
      <p:sp>
        <p:nvSpPr>
          <p:cNvPr id="11" name="Text 6"/>
          <p:cNvSpPr/>
          <p:nvPr/>
        </p:nvSpPr>
        <p:spPr>
          <a:xfrm>
            <a:off x="365276" y="5393579"/>
            <a:ext cx="13899846" cy="402908"/>
          </a:xfrm>
          <a:prstGeom prst="rect">
            <a:avLst/>
          </a:prstGeom>
          <a:noFill/>
          <a:ln/>
        </p:spPr>
        <p:txBody>
          <a:bodyPr wrap="square" lIns="0" tIns="0" rIns="0" bIns="0" rtlCol="0" anchor="t"/>
          <a:lstStyle/>
          <a:p>
            <a:pPr marL="0" indent="0" algn="l">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Advanced systems employ active end-of-line modules with microprocessors that continuously monitor line conditions and communicate detailed diagnostic information. These devices can detect subtle changes in circuit parameters before they develop into actual faults.</a:t>
            </a:r>
            <a:endParaRPr lang="en-US" sz="2400"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4917C7-9DD0-ED77-2D6D-06751D79578C}"/>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9414C46C-C1D4-F883-59FF-36F52F406ECB}"/>
              </a:ext>
            </a:extLst>
          </p:cNvPr>
          <p:cNvSpPr>
            <a:spLocks/>
          </p:cNvSpPr>
          <p:nvPr/>
        </p:nvSpPr>
        <p:spPr>
          <a:xfrm>
            <a:off x="365277" y="1316682"/>
            <a:ext cx="13899846" cy="444957"/>
          </a:xfrm>
          <a:prstGeom prst="rect">
            <a:avLst/>
          </a:prstGeom>
          <a:noFill/>
          <a:ln/>
        </p:spPr>
        <p:txBody>
          <a:bodyPr wrap="none" lIns="0" tIns="0" rIns="0" bIns="0" rtlCol="0" anchor="t"/>
          <a:lstStyle/>
          <a:p>
            <a:pPr marL="0" indent="0" algn="l">
              <a:lnSpc>
                <a:spcPts val="3100"/>
              </a:lnSpc>
              <a:buNone/>
            </a:pPr>
            <a:r>
              <a:rPr lang="en-US" sz="3600" b="1" dirty="0">
                <a:solidFill>
                  <a:srgbClr val="FC4421"/>
                </a:solidFill>
                <a:latin typeface="+mj-lt"/>
                <a:ea typeface="Arial Black Bold" pitchFamily="34" charset="-122"/>
                <a:cs typeface="Arial Black Bold" pitchFamily="34" charset="-120"/>
              </a:rPr>
              <a:t>End-of-line device configurations</a:t>
            </a:r>
            <a:endParaRPr lang="en-US" sz="3600" dirty="0">
              <a:latin typeface="+mj-lt"/>
            </a:endParaRPr>
          </a:p>
        </p:txBody>
      </p:sp>
      <p:sp>
        <p:nvSpPr>
          <p:cNvPr id="12" name="Text 7">
            <a:extLst>
              <a:ext uri="{FF2B5EF4-FFF2-40B4-BE49-F238E27FC236}">
                <a16:creationId xmlns:a16="http://schemas.microsoft.com/office/drawing/2014/main" id="{407AA9DA-A25E-7D15-2CD9-7082130A8111}"/>
              </a:ext>
            </a:extLst>
          </p:cNvPr>
          <p:cNvSpPr>
            <a:spLocks/>
          </p:cNvSpPr>
          <p:nvPr/>
        </p:nvSpPr>
        <p:spPr>
          <a:xfrm>
            <a:off x="365277" y="1944014"/>
            <a:ext cx="13361609" cy="1293861"/>
          </a:xfrm>
          <a:prstGeom prst="rect">
            <a:avLst/>
          </a:prstGeom>
          <a:noFill/>
          <a:ln/>
        </p:spPr>
        <p:txBody>
          <a:bodyPr wrap="square" lIns="0" tIns="0" rIns="0" bIns="0" rtlCol="0" anchor="t"/>
          <a:lstStyle/>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End-of-line configurations must be meticulously matched to control panel specifications to ensure proper operation. </a:t>
            </a:r>
          </a:p>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Resistance values typically range from 1kΩ to 10kΩ depending on the manufacturer and are selected to </a:t>
            </a:r>
            <a:r>
              <a:rPr lang="en-US" sz="2400" dirty="0" err="1">
                <a:solidFill>
                  <a:srgbClr val="000000"/>
                </a:solidFill>
                <a:latin typeface="Arial" panose="020B0604020202020204" pitchFamily="34" charset="0"/>
                <a:ea typeface="Arial Black" pitchFamily="34" charset="-122"/>
                <a:cs typeface="Arial" panose="020B0604020202020204" pitchFamily="34" charset="0"/>
              </a:rPr>
              <a:t>optimise</a:t>
            </a:r>
            <a:r>
              <a:rPr lang="en-US" sz="2400" dirty="0">
                <a:solidFill>
                  <a:srgbClr val="000000"/>
                </a:solidFill>
                <a:latin typeface="Arial" panose="020B0604020202020204" pitchFamily="34" charset="0"/>
                <a:ea typeface="Arial Black" pitchFamily="34" charset="-122"/>
                <a:cs typeface="Arial" panose="020B0604020202020204" pitchFamily="34" charset="0"/>
              </a:rPr>
              <a:t> the balance between current consumption and noise immunity.</a:t>
            </a:r>
            <a:endParaRPr lang="en-US" sz="2400" dirty="0"/>
          </a:p>
        </p:txBody>
      </p:sp>
    </p:spTree>
    <p:extLst>
      <p:ext uri="{BB962C8B-B14F-4D97-AF65-F5344CB8AC3E}">
        <p14:creationId xmlns:p14="http://schemas.microsoft.com/office/powerpoint/2010/main" val="267237001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name="Slide 28">
    <p:spTree>
      <p:nvGrpSpPr>
        <p:cNvPr id="1" name=""/>
        <p:cNvGrpSpPr/>
        <p:nvPr/>
      </p:nvGrpSpPr>
      <p:grpSpPr>
        <a:xfrm>
          <a:off x="0" y="0"/>
          <a:ext cx="0" cy="0"/>
          <a:chOff x="0" y="0"/>
          <a:chExt cx="0" cy="0"/>
        </a:xfrm>
      </p:grpSpPr>
      <p:sp>
        <p:nvSpPr>
          <p:cNvPr id="2" name="Text 0"/>
          <p:cNvSpPr>
            <a:spLocks/>
          </p:cNvSpPr>
          <p:nvPr/>
        </p:nvSpPr>
        <p:spPr>
          <a:xfrm>
            <a:off x="301224" y="1139174"/>
            <a:ext cx="13899846" cy="646331"/>
          </a:xfrm>
          <a:prstGeom prst="rect">
            <a:avLst/>
          </a:prstGeom>
          <a:noFill/>
          <a:ln/>
        </p:spPr>
        <p:txBody>
          <a:bodyPr wrap="none" lIns="0" tIns="0" rIns="0" bIns="0" rtlCol="0" anchor="t"/>
          <a:lstStyle/>
          <a:p>
            <a:pPr marL="0" indent="0" algn="l">
              <a:lnSpc>
                <a:spcPts val="5000"/>
              </a:lnSpc>
              <a:buNone/>
            </a:pPr>
            <a:r>
              <a:rPr lang="en-US" sz="3600" b="1" dirty="0">
                <a:solidFill>
                  <a:srgbClr val="FC4421"/>
                </a:solidFill>
                <a:latin typeface="+mj-lt"/>
                <a:ea typeface="Arial Black Bold" pitchFamily="34" charset="-122"/>
                <a:cs typeface="Arial Black Bold" pitchFamily="34" charset="-120"/>
              </a:rPr>
              <a:t>Voltage drop calculation</a:t>
            </a:r>
            <a:endParaRPr lang="en-US" sz="3600" dirty="0">
              <a:latin typeface="+mj-lt"/>
            </a:endParaRPr>
          </a:p>
        </p:txBody>
      </p:sp>
      <p:grpSp>
        <p:nvGrpSpPr>
          <p:cNvPr id="15" name="Group 14">
            <a:extLst>
              <a:ext uri="{FF2B5EF4-FFF2-40B4-BE49-F238E27FC236}">
                <a16:creationId xmlns:a16="http://schemas.microsoft.com/office/drawing/2014/main" id="{617F82E4-C1C8-ACD3-DEF9-65A62155C16E}"/>
              </a:ext>
            </a:extLst>
          </p:cNvPr>
          <p:cNvGrpSpPr/>
          <p:nvPr/>
        </p:nvGrpSpPr>
        <p:grpSpPr>
          <a:xfrm>
            <a:off x="-716221" y="2437600"/>
            <a:ext cx="15550886" cy="2618094"/>
            <a:chOff x="-560070" y="1706166"/>
            <a:chExt cx="15550886" cy="2618094"/>
          </a:xfrm>
        </p:grpSpPr>
        <p:sp>
          <p:nvSpPr>
            <p:cNvPr id="3" name="Text 1"/>
            <p:cNvSpPr/>
            <p:nvPr/>
          </p:nvSpPr>
          <p:spPr>
            <a:xfrm>
              <a:off x="-560070" y="1706166"/>
              <a:ext cx="4198144" cy="671870"/>
            </a:xfrm>
            <a:prstGeom prst="rect">
              <a:avLst/>
            </a:prstGeom>
            <a:noFill/>
            <a:ln/>
          </p:spPr>
          <p:txBody>
            <a:bodyPr wrap="none" lIns="0" tIns="0" rIns="0" bIns="0" rtlCol="0" anchor="t"/>
            <a:lstStyle/>
            <a:p>
              <a:pPr marL="0" indent="0" algn="ctr">
                <a:lnSpc>
                  <a:spcPts val="5250"/>
                </a:lnSpc>
                <a:buNone/>
              </a:pPr>
              <a:r>
                <a:rPr lang="en-US" sz="4800" b="1" dirty="0">
                  <a:solidFill>
                    <a:srgbClr val="000000"/>
                  </a:solidFill>
                  <a:latin typeface="Arial Black Bold" pitchFamily="34" charset="0"/>
                  <a:ea typeface="Arial Black Bold" pitchFamily="34" charset="-122"/>
                  <a:cs typeface="Arial Black Bold" pitchFamily="34" charset="-120"/>
                </a:rPr>
                <a:t>V = IR</a:t>
              </a:r>
              <a:endParaRPr lang="en-US" sz="4800" dirty="0"/>
            </a:p>
          </p:txBody>
        </p:sp>
        <p:sp>
          <p:nvSpPr>
            <p:cNvPr id="4" name="Text 2"/>
            <p:cNvSpPr/>
            <p:nvPr/>
          </p:nvSpPr>
          <p:spPr>
            <a:xfrm>
              <a:off x="457375" y="2605593"/>
              <a:ext cx="2545199" cy="318135"/>
            </a:xfrm>
            <a:prstGeom prst="rect">
              <a:avLst/>
            </a:prstGeom>
            <a:noFill/>
            <a:ln/>
          </p:spPr>
          <p:txBody>
            <a:bodyPr wrap="none" lIns="0" tIns="0" rIns="0" bIns="0" rtlCol="0" anchor="t"/>
            <a:lstStyle/>
            <a:p>
              <a:pPr marL="0" indent="0" algn="ctr">
                <a:lnSpc>
                  <a:spcPts val="2500"/>
                </a:lnSpc>
                <a:buNone/>
              </a:pPr>
              <a:r>
                <a:rPr lang="en-US" sz="2400" b="1" dirty="0">
                  <a:solidFill>
                    <a:srgbClr val="000000"/>
                  </a:solidFill>
                  <a:ea typeface="Arial Black Bold" pitchFamily="34" charset="-122"/>
                  <a:cs typeface="Arial Black Bold" pitchFamily="34" charset="-120"/>
                </a:rPr>
                <a:t>Basic formula</a:t>
              </a:r>
              <a:endParaRPr lang="en-US" sz="2400" dirty="0"/>
            </a:p>
          </p:txBody>
        </p:sp>
        <p:sp>
          <p:nvSpPr>
            <p:cNvPr id="5" name="Text 3"/>
            <p:cNvSpPr/>
            <p:nvPr/>
          </p:nvSpPr>
          <p:spPr>
            <a:xfrm>
              <a:off x="577296" y="3346995"/>
              <a:ext cx="2925961" cy="977265"/>
            </a:xfrm>
            <a:prstGeom prst="rect">
              <a:avLst/>
            </a:prstGeom>
            <a:noFill/>
            <a:ln/>
          </p:spPr>
          <p:txBody>
            <a:bodyPr wrap="square" lIns="0" tIns="0" rIns="0" bIns="0" rtlCol="0" anchor="t"/>
            <a:lstStyle/>
            <a:p>
              <a:pPr marL="0" indent="0">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Ohm's Law defines the fundamental relationship between voltage drop, current flow, and circuit resistance.</a:t>
              </a:r>
              <a:endParaRPr lang="en-US" sz="2400" dirty="0"/>
            </a:p>
          </p:txBody>
        </p:sp>
        <p:sp>
          <p:nvSpPr>
            <p:cNvPr id="6" name="Text 4"/>
            <p:cNvSpPr/>
            <p:nvPr/>
          </p:nvSpPr>
          <p:spPr>
            <a:xfrm>
              <a:off x="5504322" y="1706166"/>
              <a:ext cx="3805952" cy="671870"/>
            </a:xfrm>
            <a:prstGeom prst="rect">
              <a:avLst/>
            </a:prstGeom>
            <a:noFill/>
            <a:ln/>
          </p:spPr>
          <p:txBody>
            <a:bodyPr wrap="none" lIns="0" tIns="0" rIns="0" bIns="0" rtlCol="0" anchor="t"/>
            <a:lstStyle/>
            <a:p>
              <a:pPr algn="ctr">
                <a:lnSpc>
                  <a:spcPts val="5250"/>
                </a:lnSpc>
              </a:pPr>
              <a:r>
                <a:rPr lang="nn-NO" sz="4800" b="1" dirty="0">
                  <a:latin typeface="Arial Black" panose="020B0A04020102020204" pitchFamily="34" charset="0"/>
                </a:rPr>
                <a:t>ΔV = 2 × I × L × mV</a:t>
              </a:r>
              <a:endParaRPr lang="en-US" sz="4800" b="1" dirty="0">
                <a:latin typeface="Arial Black" panose="020B0A04020102020204" pitchFamily="34" charset="0"/>
              </a:endParaRPr>
            </a:p>
          </p:txBody>
        </p:sp>
        <p:sp>
          <p:nvSpPr>
            <p:cNvPr id="7" name="Text 5"/>
            <p:cNvSpPr/>
            <p:nvPr/>
          </p:nvSpPr>
          <p:spPr>
            <a:xfrm>
              <a:off x="5804547" y="2605592"/>
              <a:ext cx="2545199" cy="318135"/>
            </a:xfrm>
            <a:prstGeom prst="rect">
              <a:avLst/>
            </a:prstGeom>
            <a:noFill/>
            <a:ln/>
          </p:spPr>
          <p:txBody>
            <a:bodyPr wrap="none" lIns="0" tIns="0" rIns="0" bIns="0" rtlCol="0" anchor="t"/>
            <a:lstStyle/>
            <a:p>
              <a:pPr marL="0" indent="0" algn="ctr">
                <a:lnSpc>
                  <a:spcPts val="2500"/>
                </a:lnSpc>
                <a:buNone/>
              </a:pPr>
              <a:r>
                <a:rPr lang="en-US" sz="2400" b="1" dirty="0">
                  <a:solidFill>
                    <a:srgbClr val="000000"/>
                  </a:solidFill>
                  <a:ea typeface="Arial Black Bold" pitchFamily="34" charset="-122"/>
                  <a:cs typeface="Arial Black Bold" pitchFamily="34" charset="-120"/>
                </a:rPr>
                <a:t>Practical calculation</a:t>
              </a:r>
              <a:endParaRPr lang="en-US" sz="2400" dirty="0"/>
            </a:p>
          </p:txBody>
        </p:sp>
        <p:sp>
          <p:nvSpPr>
            <p:cNvPr id="8" name="Text 6"/>
            <p:cNvSpPr/>
            <p:nvPr/>
          </p:nvSpPr>
          <p:spPr>
            <a:xfrm>
              <a:off x="4364156" y="3346994"/>
              <a:ext cx="6296709" cy="977265"/>
            </a:xfrm>
            <a:prstGeom prst="rect">
              <a:avLst/>
            </a:prstGeom>
            <a:noFill/>
            <a:ln/>
          </p:spPr>
          <p:txBody>
            <a:bodyPr wrap="square" lIns="0" tIns="0" rIns="0" bIns="0" rtlCol="0" anchor="t"/>
            <a:lstStyle/>
            <a:p>
              <a:r>
                <a:rPr lang="en-GB" sz="2400" dirty="0"/>
                <a:t>In this formula, ΔV is the voltage drop in volts, I is the current in amperes, L is the length of the cable run in metres, and mV is the voltage drop per ampere per metre taken from cable tables (expressed in millivolts). The division by 1000 converts millivolts to volts, making the result easier to interpret.</a:t>
              </a:r>
              <a:endParaRPr lang="en-US" sz="2400" dirty="0"/>
            </a:p>
          </p:txBody>
        </p:sp>
        <p:sp>
          <p:nvSpPr>
            <p:cNvPr id="9" name="Text 7"/>
            <p:cNvSpPr/>
            <p:nvPr/>
          </p:nvSpPr>
          <p:spPr>
            <a:xfrm>
              <a:off x="10792672" y="1706166"/>
              <a:ext cx="4198144" cy="671870"/>
            </a:xfrm>
            <a:prstGeom prst="rect">
              <a:avLst/>
            </a:prstGeom>
            <a:noFill/>
            <a:ln/>
          </p:spPr>
          <p:txBody>
            <a:bodyPr wrap="none" lIns="0" tIns="0" rIns="0" bIns="0" rtlCol="0" anchor="t"/>
            <a:lstStyle/>
            <a:p>
              <a:pPr marL="0" indent="0" algn="ctr">
                <a:lnSpc>
                  <a:spcPts val="5250"/>
                </a:lnSpc>
                <a:buNone/>
              </a:pPr>
              <a:r>
                <a:rPr lang="en-US" sz="4800" b="1" dirty="0">
                  <a:solidFill>
                    <a:srgbClr val="000000"/>
                  </a:solidFill>
                  <a:latin typeface="Arial Black Bold" pitchFamily="34" charset="0"/>
                  <a:ea typeface="Arial Black Bold" pitchFamily="34" charset="-122"/>
                  <a:cs typeface="Arial Black Bold" pitchFamily="34" charset="-120"/>
                </a:rPr>
                <a:t>5-10%</a:t>
              </a:r>
              <a:endParaRPr lang="en-US" sz="4800" dirty="0"/>
            </a:p>
          </p:txBody>
        </p:sp>
        <p:sp>
          <p:nvSpPr>
            <p:cNvPr id="10" name="Text 8"/>
            <p:cNvSpPr/>
            <p:nvPr/>
          </p:nvSpPr>
          <p:spPr>
            <a:xfrm>
              <a:off x="11699758" y="2454010"/>
              <a:ext cx="2383971" cy="802851"/>
            </a:xfrm>
            <a:prstGeom prst="rect">
              <a:avLst/>
            </a:prstGeom>
            <a:noFill/>
            <a:ln/>
          </p:spPr>
          <p:txBody>
            <a:bodyPr wrap="none" lIns="0" tIns="0" rIns="0" bIns="0" rtlCol="0" anchor="t"/>
            <a:lstStyle/>
            <a:p>
              <a:pPr marL="0" indent="0" algn="ctr">
                <a:lnSpc>
                  <a:spcPts val="2500"/>
                </a:lnSpc>
                <a:buNone/>
              </a:pPr>
              <a:r>
                <a:rPr lang="en-US" sz="2400" b="1" dirty="0">
                  <a:solidFill>
                    <a:srgbClr val="000000"/>
                  </a:solidFill>
                  <a:ea typeface="Arial Black Bold" pitchFamily="34" charset="-122"/>
                  <a:cs typeface="Arial Black Bold" pitchFamily="34" charset="-120"/>
                </a:rPr>
                <a:t>Maximum </a:t>
              </a:r>
            </a:p>
            <a:p>
              <a:pPr marL="0" indent="0" algn="ctr">
                <a:lnSpc>
                  <a:spcPts val="2500"/>
                </a:lnSpc>
                <a:buNone/>
              </a:pPr>
              <a:r>
                <a:rPr lang="en-US" sz="2400" b="1" dirty="0">
                  <a:solidFill>
                    <a:srgbClr val="000000"/>
                  </a:solidFill>
                  <a:ea typeface="Arial Black Bold" pitchFamily="34" charset="-122"/>
                  <a:cs typeface="Arial Black Bold" pitchFamily="34" charset="-120"/>
                </a:rPr>
                <a:t>allowable drop</a:t>
              </a:r>
              <a:endParaRPr lang="en-US" sz="2400" dirty="0"/>
            </a:p>
          </p:txBody>
        </p:sp>
        <p:sp>
          <p:nvSpPr>
            <p:cNvPr id="11" name="Text 9"/>
            <p:cNvSpPr/>
            <p:nvPr/>
          </p:nvSpPr>
          <p:spPr>
            <a:xfrm>
              <a:off x="11699758" y="3383366"/>
              <a:ext cx="2880360" cy="651510"/>
            </a:xfrm>
            <a:prstGeom prst="rect">
              <a:avLst/>
            </a:prstGeom>
            <a:noFill/>
            <a:ln/>
          </p:spPr>
          <p:txBody>
            <a:bodyPr wrap="square" lIns="0" tIns="0" rIns="0" bIns="0" rtlCol="0" anchor="t"/>
            <a:lstStyle/>
            <a:p>
              <a:pPr marL="0" indent="0">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Industry standards typically limit voltage drop to ensure reliable operation of all devices.</a:t>
              </a:r>
              <a:endParaRPr lang="en-US" sz="2400" dirty="0"/>
            </a:p>
          </p:txBody>
        </p:sp>
      </p:gr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AEFA2B-3350-90F9-7603-65A16C078255}"/>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C9564DA7-C93E-E235-3427-C5F150765756}"/>
              </a:ext>
            </a:extLst>
          </p:cNvPr>
          <p:cNvSpPr>
            <a:spLocks/>
          </p:cNvSpPr>
          <p:nvPr/>
        </p:nvSpPr>
        <p:spPr>
          <a:xfrm>
            <a:off x="301224" y="1139174"/>
            <a:ext cx="13899846" cy="646331"/>
          </a:xfrm>
          <a:prstGeom prst="rect">
            <a:avLst/>
          </a:prstGeom>
          <a:noFill/>
          <a:ln/>
        </p:spPr>
        <p:txBody>
          <a:bodyPr wrap="none" lIns="0" tIns="0" rIns="0" bIns="0" rtlCol="0" anchor="t"/>
          <a:lstStyle/>
          <a:p>
            <a:pPr marL="0" indent="0" algn="l">
              <a:lnSpc>
                <a:spcPts val="5000"/>
              </a:lnSpc>
              <a:buNone/>
            </a:pPr>
            <a:r>
              <a:rPr lang="en-US" sz="3600" b="1" dirty="0">
                <a:solidFill>
                  <a:srgbClr val="FC4421"/>
                </a:solidFill>
                <a:latin typeface="+mj-lt"/>
                <a:ea typeface="Arial Black Bold" pitchFamily="34" charset="-122"/>
                <a:cs typeface="Arial Black Bold" pitchFamily="34" charset="-120"/>
              </a:rPr>
              <a:t>Voltage drop calculation</a:t>
            </a:r>
            <a:endParaRPr lang="en-US" sz="3600" dirty="0">
              <a:latin typeface="+mj-lt"/>
            </a:endParaRPr>
          </a:p>
        </p:txBody>
      </p:sp>
      <p:sp>
        <p:nvSpPr>
          <p:cNvPr id="12" name="Text 10">
            <a:extLst>
              <a:ext uri="{FF2B5EF4-FFF2-40B4-BE49-F238E27FC236}">
                <a16:creationId xmlns:a16="http://schemas.microsoft.com/office/drawing/2014/main" id="{A4440FD7-0BBA-6356-17EF-3F46E07D8148}"/>
              </a:ext>
            </a:extLst>
          </p:cNvPr>
          <p:cNvSpPr/>
          <p:nvPr/>
        </p:nvSpPr>
        <p:spPr>
          <a:xfrm>
            <a:off x="301224" y="1919606"/>
            <a:ext cx="13741347" cy="977265"/>
          </a:xfrm>
          <a:prstGeom prst="rect">
            <a:avLst/>
          </a:prstGeom>
          <a:noFill/>
          <a:ln/>
        </p:spPr>
        <p:txBody>
          <a:bodyPr wrap="square" lIns="0" tIns="0" rIns="0" bIns="0" rtlCol="0" anchor="t"/>
          <a:lstStyle/>
          <a:p>
            <a:pPr marL="0" indent="0" algn="l">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Voltage drop calculations are essential for protection system design, particularly for circuits extending over long distances or supplying high-current loads such as sounders and strobes. Excessive voltage drop can prevent devices from operating correctly, especially during alarm conditions when current demand peaks.</a:t>
            </a:r>
            <a:endParaRPr lang="en-US" sz="2400" dirty="0"/>
          </a:p>
        </p:txBody>
      </p:sp>
      <p:sp>
        <p:nvSpPr>
          <p:cNvPr id="13" name="Text 11">
            <a:extLst>
              <a:ext uri="{FF2B5EF4-FFF2-40B4-BE49-F238E27FC236}">
                <a16:creationId xmlns:a16="http://schemas.microsoft.com/office/drawing/2014/main" id="{A383BB77-7E1A-C3BE-05ED-68165ECD9514}"/>
              </a:ext>
            </a:extLst>
          </p:cNvPr>
          <p:cNvSpPr/>
          <p:nvPr/>
        </p:nvSpPr>
        <p:spPr>
          <a:xfrm>
            <a:off x="301224" y="3633484"/>
            <a:ext cx="13741347" cy="1303020"/>
          </a:xfrm>
          <a:prstGeom prst="rect">
            <a:avLst/>
          </a:prstGeom>
          <a:noFill/>
          <a:ln/>
        </p:spPr>
        <p:txBody>
          <a:bodyPr wrap="square" lIns="0" tIns="0" rIns="0" bIns="0" rtlCol="0" anchor="t"/>
          <a:lstStyle/>
          <a:p>
            <a:pPr marL="0" indent="0" algn="l">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Engineers must calculate the worst-case scenario, which typically occurs at minimum supply voltage (often end-of-life battery voltage) with maximum current draw (full alarm load) and highest expected ambient temperature (which increases conductor resistance). The cumulative voltage drop across all series elements including cables, connection points, and current-limiting components must remain within the device's operating tolerance.</a:t>
            </a:r>
            <a:endParaRPr lang="en-US" sz="2400" dirty="0"/>
          </a:p>
        </p:txBody>
      </p:sp>
      <p:sp>
        <p:nvSpPr>
          <p:cNvPr id="14" name="Text 12">
            <a:extLst>
              <a:ext uri="{FF2B5EF4-FFF2-40B4-BE49-F238E27FC236}">
                <a16:creationId xmlns:a16="http://schemas.microsoft.com/office/drawing/2014/main" id="{28E15FB0-7407-97A3-4665-F23053A92F8E}"/>
              </a:ext>
            </a:extLst>
          </p:cNvPr>
          <p:cNvSpPr/>
          <p:nvPr/>
        </p:nvSpPr>
        <p:spPr>
          <a:xfrm>
            <a:off x="301224" y="5877821"/>
            <a:ext cx="13741347" cy="651510"/>
          </a:xfrm>
          <a:prstGeom prst="rect">
            <a:avLst/>
          </a:prstGeom>
          <a:noFill/>
          <a:ln/>
        </p:spPr>
        <p:txBody>
          <a:bodyPr wrap="square" lIns="0" tIns="0" rIns="0" bIns="0" rtlCol="0" anchor="t"/>
          <a:lstStyle/>
          <a:p>
            <a:pPr marL="0" indent="0" algn="l">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For critical circuits, spot voltage measurements should be taken at commissioning to verify calculations and ensure adequate voltage at the furthest devices.</a:t>
            </a:r>
            <a:endParaRPr lang="en-US" sz="2400" dirty="0"/>
          </a:p>
        </p:txBody>
      </p:sp>
    </p:spTree>
    <p:extLst>
      <p:ext uri="{BB962C8B-B14F-4D97-AF65-F5344CB8AC3E}">
        <p14:creationId xmlns:p14="http://schemas.microsoft.com/office/powerpoint/2010/main" val="54487121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name="Slide 29">
    <p:spTree>
      <p:nvGrpSpPr>
        <p:cNvPr id="1" name=""/>
        <p:cNvGrpSpPr/>
        <p:nvPr/>
      </p:nvGrpSpPr>
      <p:grpSpPr>
        <a:xfrm>
          <a:off x="0" y="0"/>
          <a:ext cx="0" cy="0"/>
          <a:chOff x="0" y="0"/>
          <a:chExt cx="0" cy="0"/>
        </a:xfrm>
      </p:grpSpPr>
      <p:sp>
        <p:nvSpPr>
          <p:cNvPr id="2" name="Text 0"/>
          <p:cNvSpPr>
            <a:spLocks/>
          </p:cNvSpPr>
          <p:nvPr/>
        </p:nvSpPr>
        <p:spPr>
          <a:xfrm>
            <a:off x="365277" y="1008546"/>
            <a:ext cx="13899846" cy="646331"/>
          </a:xfrm>
          <a:prstGeom prst="rect">
            <a:avLst/>
          </a:prstGeom>
          <a:noFill/>
          <a:ln/>
        </p:spPr>
        <p:txBody>
          <a:bodyPr wrap="none" lIns="0" tIns="0" rIns="0" bIns="0" rtlCol="0" anchor="t"/>
          <a:lstStyle/>
          <a:p>
            <a:pPr marL="0" indent="0" algn="l">
              <a:lnSpc>
                <a:spcPts val="5100"/>
              </a:lnSpc>
              <a:buNone/>
            </a:pPr>
            <a:r>
              <a:rPr lang="en-US" sz="3600" b="1" dirty="0">
                <a:solidFill>
                  <a:srgbClr val="FC4421"/>
                </a:solidFill>
                <a:latin typeface="+mj-lt"/>
                <a:ea typeface="Arial Black Bold" pitchFamily="34" charset="-122"/>
                <a:cs typeface="Arial Black Bold" pitchFamily="34" charset="-120"/>
              </a:rPr>
              <a:t>Effects of voltage drop on devices</a:t>
            </a:r>
            <a:endParaRPr lang="en-US" sz="3600" dirty="0">
              <a:latin typeface="+mj-lt"/>
            </a:endParaRPr>
          </a:p>
        </p:txBody>
      </p:sp>
      <p:grpSp>
        <p:nvGrpSpPr>
          <p:cNvPr id="17" name="Group 16">
            <a:extLst>
              <a:ext uri="{FF2B5EF4-FFF2-40B4-BE49-F238E27FC236}">
                <a16:creationId xmlns:a16="http://schemas.microsoft.com/office/drawing/2014/main" id="{C19A8CDA-3E81-23D4-15DC-D49794AB136E}"/>
              </a:ext>
            </a:extLst>
          </p:cNvPr>
          <p:cNvGrpSpPr/>
          <p:nvPr/>
        </p:nvGrpSpPr>
        <p:grpSpPr>
          <a:xfrm>
            <a:off x="732115" y="1762806"/>
            <a:ext cx="13166170" cy="3192542"/>
            <a:chOff x="732115" y="1982629"/>
            <a:chExt cx="13166170" cy="3192542"/>
          </a:xfrm>
        </p:grpSpPr>
        <p:pic>
          <p:nvPicPr>
            <p:cNvPr id="3" name="Image 0" descr="preencoded.png"/>
            <p:cNvPicPr>
              <a:picLocks noChangeAspect="1"/>
            </p:cNvPicPr>
            <p:nvPr/>
          </p:nvPicPr>
          <p:blipFill>
            <a:blip r:embed="rId3"/>
            <a:stretch>
              <a:fillRect/>
            </a:stretch>
          </p:blipFill>
          <p:spPr>
            <a:xfrm>
              <a:off x="732115" y="1982629"/>
              <a:ext cx="522923" cy="522922"/>
            </a:xfrm>
            <a:prstGeom prst="rect">
              <a:avLst/>
            </a:prstGeom>
          </p:spPr>
        </p:pic>
        <p:sp>
          <p:nvSpPr>
            <p:cNvPr id="4" name="Text 1"/>
            <p:cNvSpPr/>
            <p:nvPr/>
          </p:nvSpPr>
          <p:spPr>
            <a:xfrm>
              <a:off x="732115" y="2714744"/>
              <a:ext cx="2614970" cy="326827"/>
            </a:xfrm>
            <a:prstGeom prst="rect">
              <a:avLst/>
            </a:prstGeom>
            <a:noFill/>
            <a:ln/>
          </p:spPr>
          <p:txBody>
            <a:bodyPr wrap="none" lIns="0" tIns="0" rIns="0" bIns="0" rtlCol="0" anchor="t"/>
            <a:lstStyle/>
            <a:p>
              <a:pPr marL="0" indent="0" algn="l">
                <a:lnSpc>
                  <a:spcPts val="2550"/>
                </a:lnSpc>
                <a:buNone/>
              </a:pPr>
              <a:r>
                <a:rPr lang="en-US" sz="2400" b="1" dirty="0">
                  <a:solidFill>
                    <a:srgbClr val="000000"/>
                  </a:solidFill>
                  <a:ea typeface="Arial Black Bold" pitchFamily="34" charset="-122"/>
                  <a:cs typeface="Arial Black Bold" pitchFamily="34" charset="-120"/>
                </a:rPr>
                <a:t>Sounders</a:t>
              </a:r>
              <a:endParaRPr lang="en-US" sz="2200" dirty="0"/>
            </a:p>
          </p:txBody>
        </p:sp>
        <p:sp>
          <p:nvSpPr>
            <p:cNvPr id="5" name="Text 2"/>
            <p:cNvSpPr/>
            <p:nvPr/>
          </p:nvSpPr>
          <p:spPr>
            <a:xfrm>
              <a:off x="732115" y="3167063"/>
              <a:ext cx="3095387" cy="2008108"/>
            </a:xfrm>
            <a:prstGeom prst="rect">
              <a:avLst/>
            </a:prstGeom>
            <a:noFill/>
            <a:ln/>
          </p:spPr>
          <p:txBody>
            <a:bodyPr wrap="square" lIns="0" tIns="0" rIns="0" bIns="0" rtlCol="0" anchor="t"/>
            <a:lstStyle/>
            <a:p>
              <a:pPr marL="0" indent="0" algn="l">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Reduced sound pressure level with decreasing voltage. A 10% voltage drop typically results in a 3-4 dB reduction in output, potentially falling below regulatory minimum levels.</a:t>
              </a:r>
              <a:endParaRPr lang="en-US" sz="2400" dirty="0"/>
            </a:p>
          </p:txBody>
        </p:sp>
        <p:pic>
          <p:nvPicPr>
            <p:cNvPr id="6" name="Image 1" descr="preencoded.png"/>
            <p:cNvPicPr>
              <a:picLocks noChangeAspect="1"/>
            </p:cNvPicPr>
            <p:nvPr/>
          </p:nvPicPr>
          <p:blipFill>
            <a:blip r:embed="rId4"/>
            <a:stretch>
              <a:fillRect/>
            </a:stretch>
          </p:blipFill>
          <p:spPr>
            <a:xfrm>
              <a:off x="4088963" y="1982629"/>
              <a:ext cx="522923" cy="522922"/>
            </a:xfrm>
            <a:prstGeom prst="rect">
              <a:avLst/>
            </a:prstGeom>
          </p:spPr>
        </p:pic>
        <p:sp>
          <p:nvSpPr>
            <p:cNvPr id="7" name="Text 3"/>
            <p:cNvSpPr/>
            <p:nvPr/>
          </p:nvSpPr>
          <p:spPr>
            <a:xfrm>
              <a:off x="4088963" y="2714744"/>
              <a:ext cx="2614970" cy="326827"/>
            </a:xfrm>
            <a:prstGeom prst="rect">
              <a:avLst/>
            </a:prstGeom>
            <a:noFill/>
            <a:ln/>
          </p:spPr>
          <p:txBody>
            <a:bodyPr wrap="none" lIns="0" tIns="0" rIns="0" bIns="0" rtlCol="0" anchor="t"/>
            <a:lstStyle/>
            <a:p>
              <a:pPr marL="0" indent="0" algn="l">
                <a:lnSpc>
                  <a:spcPts val="2550"/>
                </a:lnSpc>
                <a:buNone/>
              </a:pPr>
              <a:r>
                <a:rPr lang="en-US" sz="2400" b="1" dirty="0">
                  <a:solidFill>
                    <a:srgbClr val="000000"/>
                  </a:solidFill>
                  <a:ea typeface="Arial Black Bold" pitchFamily="34" charset="-122"/>
                  <a:cs typeface="Arial Black Bold" pitchFamily="34" charset="-120"/>
                </a:rPr>
                <a:t>Visual indicators</a:t>
              </a:r>
              <a:endParaRPr lang="en-US" sz="2400" dirty="0"/>
            </a:p>
          </p:txBody>
        </p:sp>
        <p:sp>
          <p:nvSpPr>
            <p:cNvPr id="8" name="Text 4"/>
            <p:cNvSpPr/>
            <p:nvPr/>
          </p:nvSpPr>
          <p:spPr>
            <a:xfrm>
              <a:off x="4088963" y="3167063"/>
              <a:ext cx="3095506" cy="2008108"/>
            </a:xfrm>
            <a:prstGeom prst="rect">
              <a:avLst/>
            </a:prstGeom>
            <a:noFill/>
            <a:ln/>
          </p:spPr>
          <p:txBody>
            <a:bodyPr wrap="square" lIns="0" tIns="0" rIns="0" bIns="0" rtlCol="0" anchor="t"/>
            <a:lstStyle/>
            <a:p>
              <a:pPr marL="0" indent="0" algn="l">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Decreased light output and flash energy, reducing visibility and potentially failing to meet standards for strobe intensity in emergency notification applications</a:t>
              </a:r>
              <a:r>
                <a:rPr lang="en-US" sz="2200" dirty="0">
                  <a:solidFill>
                    <a:srgbClr val="000000"/>
                  </a:solidFill>
                  <a:latin typeface="Arial" panose="020B0604020202020204" pitchFamily="34" charset="0"/>
                  <a:ea typeface="Arial Black" pitchFamily="34" charset="-122"/>
                  <a:cs typeface="Arial" panose="020B0604020202020204" pitchFamily="34" charset="0"/>
                </a:rPr>
                <a:t>.</a:t>
              </a:r>
              <a:endParaRPr lang="en-US" sz="2200" dirty="0"/>
            </a:p>
          </p:txBody>
        </p:sp>
        <p:pic>
          <p:nvPicPr>
            <p:cNvPr id="9" name="Image 2" descr="preencoded.png"/>
            <p:cNvPicPr>
              <a:picLocks noChangeAspect="1"/>
            </p:cNvPicPr>
            <p:nvPr/>
          </p:nvPicPr>
          <p:blipFill>
            <a:blip r:embed="rId5"/>
            <a:stretch>
              <a:fillRect/>
            </a:stretch>
          </p:blipFill>
          <p:spPr>
            <a:xfrm>
              <a:off x="7445931" y="1982629"/>
              <a:ext cx="522923" cy="522922"/>
            </a:xfrm>
            <a:prstGeom prst="rect">
              <a:avLst/>
            </a:prstGeom>
          </p:spPr>
        </p:pic>
        <p:sp>
          <p:nvSpPr>
            <p:cNvPr id="10" name="Text 5"/>
            <p:cNvSpPr/>
            <p:nvPr/>
          </p:nvSpPr>
          <p:spPr>
            <a:xfrm>
              <a:off x="7445931" y="2714744"/>
              <a:ext cx="2614970" cy="326827"/>
            </a:xfrm>
            <a:prstGeom prst="rect">
              <a:avLst/>
            </a:prstGeom>
            <a:noFill/>
            <a:ln/>
          </p:spPr>
          <p:txBody>
            <a:bodyPr wrap="none" lIns="0" tIns="0" rIns="0" bIns="0" rtlCol="0" anchor="t"/>
            <a:lstStyle/>
            <a:p>
              <a:pPr marL="0" indent="0" algn="l">
                <a:lnSpc>
                  <a:spcPts val="2550"/>
                </a:lnSpc>
                <a:buNone/>
              </a:pPr>
              <a:r>
                <a:rPr lang="en-US" sz="2200" b="1" dirty="0">
                  <a:solidFill>
                    <a:srgbClr val="000000"/>
                  </a:solidFill>
                  <a:ea typeface="Arial Black Bold" pitchFamily="34" charset="-122"/>
                  <a:cs typeface="Arial Black Bold" pitchFamily="34" charset="-120"/>
                </a:rPr>
                <a:t>Electronic devices</a:t>
              </a:r>
              <a:endParaRPr lang="en-US" sz="2200" dirty="0"/>
            </a:p>
          </p:txBody>
        </p:sp>
        <p:sp>
          <p:nvSpPr>
            <p:cNvPr id="11" name="Text 6"/>
            <p:cNvSpPr/>
            <p:nvPr/>
          </p:nvSpPr>
          <p:spPr>
            <a:xfrm>
              <a:off x="7445931" y="3167063"/>
              <a:ext cx="3095387" cy="2008108"/>
            </a:xfrm>
            <a:prstGeom prst="rect">
              <a:avLst/>
            </a:prstGeom>
            <a:noFill/>
            <a:ln/>
          </p:spPr>
          <p:txBody>
            <a:bodyPr wrap="square" lIns="0" tIns="0" rIns="0" bIns="0" rtlCol="0" anchor="t"/>
            <a:lstStyle/>
            <a:p>
              <a:pPr marL="0" indent="0" algn="l">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Unpredictable behavior when operating below design specifications, including failure to respond to commands, intermittent operation, or complete non-function</a:t>
              </a:r>
              <a:r>
                <a:rPr lang="en-US" sz="2200" dirty="0">
                  <a:solidFill>
                    <a:srgbClr val="000000"/>
                  </a:solidFill>
                  <a:latin typeface="Arial" panose="020B0604020202020204" pitchFamily="34" charset="0"/>
                  <a:ea typeface="Arial Black" pitchFamily="34" charset="-122"/>
                  <a:cs typeface="Arial" panose="020B0604020202020204" pitchFamily="34" charset="0"/>
                </a:rPr>
                <a:t>.</a:t>
              </a:r>
              <a:endParaRPr lang="en-US" sz="2200" dirty="0"/>
            </a:p>
          </p:txBody>
        </p:sp>
        <p:pic>
          <p:nvPicPr>
            <p:cNvPr id="12" name="Image 3" descr="preencoded.png"/>
            <p:cNvPicPr>
              <a:picLocks noChangeAspect="1"/>
            </p:cNvPicPr>
            <p:nvPr/>
          </p:nvPicPr>
          <p:blipFill>
            <a:blip r:embed="rId6"/>
            <a:stretch>
              <a:fillRect/>
            </a:stretch>
          </p:blipFill>
          <p:spPr>
            <a:xfrm>
              <a:off x="10802779" y="1982629"/>
              <a:ext cx="522923" cy="522922"/>
            </a:xfrm>
            <a:prstGeom prst="rect">
              <a:avLst/>
            </a:prstGeom>
          </p:spPr>
        </p:pic>
        <p:sp>
          <p:nvSpPr>
            <p:cNvPr id="13" name="Text 7"/>
            <p:cNvSpPr/>
            <p:nvPr/>
          </p:nvSpPr>
          <p:spPr>
            <a:xfrm>
              <a:off x="10802779" y="2714744"/>
              <a:ext cx="2714030" cy="326827"/>
            </a:xfrm>
            <a:prstGeom prst="rect">
              <a:avLst/>
            </a:prstGeom>
            <a:noFill/>
            <a:ln/>
          </p:spPr>
          <p:txBody>
            <a:bodyPr wrap="none" lIns="0" tIns="0" rIns="0" bIns="0" rtlCol="0" anchor="t"/>
            <a:lstStyle/>
            <a:p>
              <a:pPr marL="0" indent="0" algn="l">
                <a:lnSpc>
                  <a:spcPts val="2550"/>
                </a:lnSpc>
                <a:buNone/>
              </a:pPr>
              <a:r>
                <a:rPr lang="en-US" sz="2200" b="1" dirty="0">
                  <a:solidFill>
                    <a:srgbClr val="000000"/>
                  </a:solidFill>
                  <a:ea typeface="Arial Black Bold" pitchFamily="34" charset="-122"/>
                  <a:cs typeface="Arial Black Bold" pitchFamily="34" charset="-120"/>
                </a:rPr>
                <a:t>Wireless transmitters</a:t>
              </a:r>
              <a:endParaRPr lang="en-US" sz="2200" dirty="0"/>
            </a:p>
          </p:txBody>
        </p:sp>
        <p:sp>
          <p:nvSpPr>
            <p:cNvPr id="14" name="Text 8"/>
            <p:cNvSpPr/>
            <p:nvPr/>
          </p:nvSpPr>
          <p:spPr>
            <a:xfrm>
              <a:off x="10802779" y="3167063"/>
              <a:ext cx="3095506" cy="2008108"/>
            </a:xfrm>
            <a:prstGeom prst="rect">
              <a:avLst/>
            </a:prstGeom>
            <a:noFill/>
            <a:ln/>
          </p:spPr>
          <p:txBody>
            <a:bodyPr wrap="square" lIns="0" tIns="0" rIns="0" bIns="0" rtlCol="0" anchor="t"/>
            <a:lstStyle/>
            <a:p>
              <a:pPr marL="0" indent="0" algn="l">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Reduced transmission range and reliability due to lower RF output power, potentially creating communication dead zones not present during normal voltage conditions.</a:t>
              </a:r>
              <a:endParaRPr lang="en-US" sz="2400" dirty="0"/>
            </a:p>
          </p:txBody>
        </p:sp>
      </p:gr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FE929F-9027-233F-C3E7-3F4B5CDF72BC}"/>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45BF3BC1-E145-AD0A-DA74-19B2639234F4}"/>
              </a:ext>
            </a:extLst>
          </p:cNvPr>
          <p:cNvSpPr>
            <a:spLocks/>
          </p:cNvSpPr>
          <p:nvPr/>
        </p:nvSpPr>
        <p:spPr>
          <a:xfrm>
            <a:off x="301224" y="1139174"/>
            <a:ext cx="13899846" cy="646331"/>
          </a:xfrm>
          <a:prstGeom prst="rect">
            <a:avLst/>
          </a:prstGeom>
          <a:noFill/>
          <a:ln/>
        </p:spPr>
        <p:txBody>
          <a:bodyPr wrap="none" lIns="0" tIns="0" rIns="0" bIns="0" rtlCol="0" anchor="t"/>
          <a:lstStyle/>
          <a:p>
            <a:pPr marL="0" indent="0" algn="l">
              <a:lnSpc>
                <a:spcPts val="5100"/>
              </a:lnSpc>
              <a:buNone/>
            </a:pPr>
            <a:r>
              <a:rPr lang="en-US" sz="3600" b="1" dirty="0">
                <a:solidFill>
                  <a:srgbClr val="FC4421"/>
                </a:solidFill>
                <a:latin typeface="+mj-lt"/>
                <a:ea typeface="Arial Black Bold" pitchFamily="34" charset="-122"/>
                <a:cs typeface="Arial Black Bold" pitchFamily="34" charset="-120"/>
              </a:rPr>
              <a:t>Effects of voltage drop on devices</a:t>
            </a:r>
            <a:endParaRPr lang="en-US" sz="3600" dirty="0">
              <a:latin typeface="+mj-lt"/>
            </a:endParaRPr>
          </a:p>
        </p:txBody>
      </p:sp>
      <p:sp>
        <p:nvSpPr>
          <p:cNvPr id="15" name="Text 9">
            <a:extLst>
              <a:ext uri="{FF2B5EF4-FFF2-40B4-BE49-F238E27FC236}">
                <a16:creationId xmlns:a16="http://schemas.microsoft.com/office/drawing/2014/main" id="{71F99231-D385-B02E-D576-AD0201E742D6}"/>
              </a:ext>
            </a:extLst>
          </p:cNvPr>
          <p:cNvSpPr/>
          <p:nvPr/>
        </p:nvSpPr>
        <p:spPr>
          <a:xfrm>
            <a:off x="301224" y="1910037"/>
            <a:ext cx="13295033" cy="669369"/>
          </a:xfrm>
          <a:prstGeom prst="rect">
            <a:avLst/>
          </a:prstGeom>
          <a:noFill/>
          <a:ln/>
        </p:spPr>
        <p:txBody>
          <a:bodyPr wrap="square" lIns="0" tIns="0" rIns="0" bIns="0" rtlCol="0" anchor="t"/>
          <a:lstStyle/>
          <a:p>
            <a:pPr marL="0" indent="0" algn="l">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Protection system devices are designed to operate within specific voltage ranges, typically with a lower limit of 18-21V for nominal 24V systems. When supply voltage falls below these thresholds due to excessive voltage drop, device performance degrades progressively.</a:t>
            </a:r>
            <a:endParaRPr lang="en-US" sz="2400" dirty="0"/>
          </a:p>
        </p:txBody>
      </p:sp>
      <p:sp>
        <p:nvSpPr>
          <p:cNvPr id="16" name="Text 10">
            <a:extLst>
              <a:ext uri="{FF2B5EF4-FFF2-40B4-BE49-F238E27FC236}">
                <a16:creationId xmlns:a16="http://schemas.microsoft.com/office/drawing/2014/main" id="{84D7852F-000F-305D-5040-004F6742A7BF}"/>
              </a:ext>
            </a:extLst>
          </p:cNvPr>
          <p:cNvSpPr/>
          <p:nvPr/>
        </p:nvSpPr>
        <p:spPr>
          <a:xfrm>
            <a:off x="301224" y="3612773"/>
            <a:ext cx="13719576" cy="1004054"/>
          </a:xfrm>
          <a:prstGeom prst="rect">
            <a:avLst/>
          </a:prstGeom>
          <a:noFill/>
          <a:ln/>
        </p:spPr>
        <p:txBody>
          <a:bodyPr wrap="square" lIns="0" tIns="0" rIns="0" bIns="0" rtlCol="0" anchor="t"/>
          <a:lstStyle/>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This degradation is particularly problematic during alarm conditions when system load is highest, and battery voltage may already be reduced from extended operation.</a:t>
            </a:r>
          </a:p>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Engineers must dimension power supplies, batteries, and conductors to maintain adequate voltage even under these adverse conditions, ensuring reliable operation when the system is most needed.</a:t>
            </a:r>
            <a:endParaRPr lang="en-US" sz="2400" dirty="0"/>
          </a:p>
        </p:txBody>
      </p:sp>
    </p:spTree>
    <p:extLst>
      <p:ext uri="{BB962C8B-B14F-4D97-AF65-F5344CB8AC3E}">
        <p14:creationId xmlns:p14="http://schemas.microsoft.com/office/powerpoint/2010/main" val="382312947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name="Slide 30">
    <p:spTree>
      <p:nvGrpSpPr>
        <p:cNvPr id="1" name=""/>
        <p:cNvGrpSpPr/>
        <p:nvPr/>
      </p:nvGrpSpPr>
      <p:grpSpPr>
        <a:xfrm>
          <a:off x="0" y="0"/>
          <a:ext cx="0" cy="0"/>
          <a:chOff x="0" y="0"/>
          <a:chExt cx="0" cy="0"/>
        </a:xfrm>
      </p:grpSpPr>
      <p:sp>
        <p:nvSpPr>
          <p:cNvPr id="2" name="Text 0"/>
          <p:cNvSpPr>
            <a:spLocks/>
          </p:cNvSpPr>
          <p:nvPr/>
        </p:nvSpPr>
        <p:spPr>
          <a:xfrm>
            <a:off x="305317" y="1205924"/>
            <a:ext cx="13899846" cy="646331"/>
          </a:xfrm>
          <a:prstGeom prst="rect">
            <a:avLst/>
          </a:prstGeom>
          <a:noFill/>
          <a:ln/>
        </p:spPr>
        <p:txBody>
          <a:bodyPr wrap="none" lIns="0" tIns="0" rIns="0" bIns="0" rtlCol="0" anchor="t"/>
          <a:lstStyle/>
          <a:p>
            <a:pPr marL="0" indent="0" algn="l">
              <a:lnSpc>
                <a:spcPts val="4050"/>
              </a:lnSpc>
              <a:buNone/>
            </a:pPr>
            <a:r>
              <a:rPr lang="en-US" sz="3600" b="1" dirty="0">
                <a:solidFill>
                  <a:srgbClr val="FC4421"/>
                </a:solidFill>
                <a:latin typeface="+mj-lt"/>
                <a:ea typeface="Arial Black Bold" pitchFamily="34" charset="-122"/>
                <a:cs typeface="Arial Black Bold" pitchFamily="34" charset="-120"/>
              </a:rPr>
              <a:t>Protection systems in electrically noisy environments</a:t>
            </a:r>
            <a:endParaRPr lang="en-US" sz="3600" dirty="0">
              <a:latin typeface="+mj-lt"/>
            </a:endParaRPr>
          </a:p>
        </p:txBody>
      </p:sp>
      <p:grpSp>
        <p:nvGrpSpPr>
          <p:cNvPr id="25" name="Group 24">
            <a:extLst>
              <a:ext uri="{FF2B5EF4-FFF2-40B4-BE49-F238E27FC236}">
                <a16:creationId xmlns:a16="http://schemas.microsoft.com/office/drawing/2014/main" id="{F1E4220D-0949-7772-1953-697DB6AAC645}"/>
              </a:ext>
            </a:extLst>
          </p:cNvPr>
          <p:cNvGrpSpPr/>
          <p:nvPr/>
        </p:nvGrpSpPr>
        <p:grpSpPr>
          <a:xfrm>
            <a:off x="305317" y="2320703"/>
            <a:ext cx="13389530" cy="4060745"/>
            <a:chOff x="579120" y="1303020"/>
            <a:chExt cx="13389530" cy="4060745"/>
          </a:xfrm>
        </p:grpSpPr>
        <p:sp>
          <p:nvSpPr>
            <p:cNvPr id="3" name="Shape 1"/>
            <p:cNvSpPr/>
            <p:nvPr/>
          </p:nvSpPr>
          <p:spPr>
            <a:xfrm>
              <a:off x="579120" y="1303020"/>
              <a:ext cx="1684020" cy="953214"/>
            </a:xfrm>
            <a:prstGeom prst="roundRect">
              <a:avLst>
                <a:gd name="adj" fmla="val 7292"/>
              </a:avLst>
            </a:prstGeom>
            <a:solidFill>
              <a:srgbClr val="E5E5E6"/>
            </a:solidFill>
            <a:ln w="7620">
              <a:solidFill>
                <a:srgbClr val="CBCBCC"/>
              </a:solidFill>
              <a:prstDash val="solid"/>
            </a:ln>
          </p:spPr>
          <p:txBody>
            <a:bodyPr/>
            <a:lstStyle/>
            <a:p>
              <a:endParaRPr lang="en-GB" sz="2200"/>
            </a:p>
          </p:txBody>
        </p:sp>
        <p:pic>
          <p:nvPicPr>
            <p:cNvPr id="4" name="Image 0" descr="preencoded.png"/>
            <p:cNvPicPr>
              <a:picLocks noChangeAspect="1"/>
            </p:cNvPicPr>
            <p:nvPr/>
          </p:nvPicPr>
          <p:blipFill>
            <a:blip r:embed="rId3"/>
            <a:stretch>
              <a:fillRect/>
            </a:stretch>
          </p:blipFill>
          <p:spPr>
            <a:xfrm>
              <a:off x="1304806" y="1634133"/>
              <a:ext cx="232648" cy="290870"/>
            </a:xfrm>
            <a:prstGeom prst="rect">
              <a:avLst/>
            </a:prstGeom>
          </p:spPr>
        </p:pic>
        <p:sp>
          <p:nvSpPr>
            <p:cNvPr id="5" name="Text 2"/>
            <p:cNvSpPr/>
            <p:nvPr/>
          </p:nvSpPr>
          <p:spPr>
            <a:xfrm>
              <a:off x="2428518" y="1468398"/>
              <a:ext cx="2848689" cy="258485"/>
            </a:xfrm>
            <a:prstGeom prst="rect">
              <a:avLst/>
            </a:prstGeom>
            <a:noFill/>
            <a:ln/>
          </p:spPr>
          <p:txBody>
            <a:bodyPr wrap="none" lIns="0" tIns="0" rIns="0" bIns="0" rtlCol="0" anchor="t"/>
            <a:lstStyle/>
            <a:p>
              <a:pPr marL="0" indent="0" algn="l">
                <a:lnSpc>
                  <a:spcPts val="2000"/>
                </a:lnSpc>
                <a:buNone/>
              </a:pPr>
              <a:r>
                <a:rPr lang="en-US" sz="2400" b="1" dirty="0">
                  <a:solidFill>
                    <a:srgbClr val="000000"/>
                  </a:solidFill>
                  <a:ea typeface="Arial Black Bold" pitchFamily="34" charset="-122"/>
                  <a:cs typeface="Arial Black Bold" pitchFamily="34" charset="-120"/>
                </a:rPr>
                <a:t>Identify interference sources</a:t>
              </a:r>
              <a:endParaRPr lang="en-US" sz="2400" dirty="0"/>
            </a:p>
          </p:txBody>
        </p:sp>
        <p:sp>
          <p:nvSpPr>
            <p:cNvPr id="6" name="Text 3"/>
            <p:cNvSpPr/>
            <p:nvPr/>
          </p:nvSpPr>
          <p:spPr>
            <a:xfrm>
              <a:off x="2428518" y="1826062"/>
              <a:ext cx="5303401" cy="264795"/>
            </a:xfrm>
            <a:prstGeom prst="rect">
              <a:avLst/>
            </a:prstGeom>
            <a:noFill/>
            <a:ln/>
          </p:spPr>
          <p:txBody>
            <a:bodyPr wrap="none" lIns="0" tIns="0" rIns="0" bIns="0" rtlCol="0" anchor="t"/>
            <a:lstStyle/>
            <a:p>
              <a:pPr marL="0" indent="0" algn="l">
                <a:lnSpc>
                  <a:spcPts val="205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Map potential EMI sources including motors, inverters, radio transmitters</a:t>
              </a:r>
              <a:endParaRPr lang="en-US" sz="2400" dirty="0"/>
            </a:p>
          </p:txBody>
        </p:sp>
        <p:sp>
          <p:nvSpPr>
            <p:cNvPr id="7" name="Shape 4"/>
            <p:cNvSpPr/>
            <p:nvPr/>
          </p:nvSpPr>
          <p:spPr>
            <a:xfrm>
              <a:off x="2345769" y="2246709"/>
              <a:ext cx="11622881" cy="11430"/>
            </a:xfrm>
            <a:prstGeom prst="roundRect">
              <a:avLst>
                <a:gd name="adj" fmla="val 608114"/>
              </a:avLst>
            </a:prstGeom>
            <a:solidFill>
              <a:srgbClr val="CBCBCC"/>
            </a:solidFill>
            <a:ln/>
          </p:spPr>
          <p:txBody>
            <a:bodyPr/>
            <a:lstStyle/>
            <a:p>
              <a:endParaRPr lang="en-GB" sz="2200"/>
            </a:p>
          </p:txBody>
        </p:sp>
        <p:sp>
          <p:nvSpPr>
            <p:cNvPr id="8" name="Shape 5"/>
            <p:cNvSpPr/>
            <p:nvPr/>
          </p:nvSpPr>
          <p:spPr>
            <a:xfrm>
              <a:off x="579120" y="2338864"/>
              <a:ext cx="3368040" cy="953214"/>
            </a:xfrm>
            <a:prstGeom prst="roundRect">
              <a:avLst>
                <a:gd name="adj" fmla="val 7292"/>
              </a:avLst>
            </a:prstGeom>
            <a:solidFill>
              <a:srgbClr val="E5E5E6"/>
            </a:solidFill>
            <a:ln w="7620">
              <a:solidFill>
                <a:srgbClr val="CBCBCC"/>
              </a:solidFill>
              <a:prstDash val="solid"/>
            </a:ln>
          </p:spPr>
          <p:txBody>
            <a:bodyPr/>
            <a:lstStyle/>
            <a:p>
              <a:endParaRPr lang="en-GB" sz="2200"/>
            </a:p>
          </p:txBody>
        </p:sp>
        <p:sp>
          <p:nvSpPr>
            <p:cNvPr id="9" name="Text 6"/>
            <p:cNvSpPr/>
            <p:nvPr/>
          </p:nvSpPr>
          <p:spPr>
            <a:xfrm>
              <a:off x="2146816" y="2669977"/>
              <a:ext cx="232648" cy="290870"/>
            </a:xfrm>
            <a:prstGeom prst="rect">
              <a:avLst/>
            </a:prstGeom>
            <a:noFill/>
            <a:ln/>
          </p:spPr>
          <p:txBody>
            <a:bodyPr wrap="none" lIns="0" tIns="0" rIns="0" bIns="0" rtlCol="0" anchor="t"/>
            <a:lstStyle/>
            <a:p>
              <a:pPr marL="0" indent="0" algn="ctr">
                <a:lnSpc>
                  <a:spcPts val="2900"/>
                </a:lnSpc>
                <a:buNone/>
              </a:pPr>
              <a:r>
                <a:rPr lang="en-US" sz="2200" b="1">
                  <a:solidFill>
                    <a:srgbClr val="000000"/>
                  </a:solidFill>
                  <a:latin typeface="Arial Black Bold" pitchFamily="34" charset="0"/>
                  <a:ea typeface="Arial Black Bold" pitchFamily="34" charset="-122"/>
                  <a:cs typeface="Arial Black Bold" pitchFamily="34" charset="-120"/>
                </a:rPr>
                <a:t>2</a:t>
              </a:r>
              <a:endParaRPr lang="en-US" sz="2200"/>
            </a:p>
          </p:txBody>
        </p:sp>
        <p:sp>
          <p:nvSpPr>
            <p:cNvPr id="10" name="Text 7"/>
            <p:cNvSpPr/>
            <p:nvPr/>
          </p:nvSpPr>
          <p:spPr>
            <a:xfrm>
              <a:off x="4112538" y="2504242"/>
              <a:ext cx="2068592" cy="258485"/>
            </a:xfrm>
            <a:prstGeom prst="rect">
              <a:avLst/>
            </a:prstGeom>
            <a:noFill/>
            <a:ln/>
          </p:spPr>
          <p:txBody>
            <a:bodyPr wrap="none" lIns="0" tIns="0" rIns="0" bIns="0" rtlCol="0" anchor="t"/>
            <a:lstStyle/>
            <a:p>
              <a:pPr marL="0" indent="0" algn="l">
                <a:lnSpc>
                  <a:spcPts val="2000"/>
                </a:lnSpc>
                <a:buNone/>
              </a:pPr>
              <a:r>
                <a:rPr lang="en-US" sz="2400" b="1" dirty="0">
                  <a:solidFill>
                    <a:srgbClr val="000000"/>
                  </a:solidFill>
                  <a:ea typeface="Arial Black Bold" pitchFamily="34" charset="-122"/>
                  <a:cs typeface="Arial Black Bold" pitchFamily="34" charset="-120"/>
                </a:rPr>
                <a:t>Implement shielding</a:t>
              </a:r>
              <a:endParaRPr lang="en-US" sz="2400" dirty="0"/>
            </a:p>
          </p:txBody>
        </p:sp>
        <p:sp>
          <p:nvSpPr>
            <p:cNvPr id="11" name="Text 8"/>
            <p:cNvSpPr/>
            <p:nvPr/>
          </p:nvSpPr>
          <p:spPr>
            <a:xfrm>
              <a:off x="4112538" y="2861905"/>
              <a:ext cx="4458533" cy="264795"/>
            </a:xfrm>
            <a:prstGeom prst="rect">
              <a:avLst/>
            </a:prstGeom>
            <a:noFill/>
            <a:ln/>
          </p:spPr>
          <p:txBody>
            <a:bodyPr wrap="none" lIns="0" tIns="0" rIns="0" bIns="0" rtlCol="0" anchor="t"/>
            <a:lstStyle/>
            <a:p>
              <a:pPr marL="0" indent="0" algn="l">
                <a:lnSpc>
                  <a:spcPts val="205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Use properly grounded cable shields and metallic enclosures</a:t>
              </a:r>
              <a:endParaRPr lang="en-US" sz="2400" dirty="0"/>
            </a:p>
          </p:txBody>
        </p:sp>
        <p:sp>
          <p:nvSpPr>
            <p:cNvPr id="12" name="Shape 9"/>
            <p:cNvSpPr/>
            <p:nvPr/>
          </p:nvSpPr>
          <p:spPr>
            <a:xfrm>
              <a:off x="4029789" y="3282553"/>
              <a:ext cx="9938861" cy="11430"/>
            </a:xfrm>
            <a:prstGeom prst="roundRect">
              <a:avLst>
                <a:gd name="adj" fmla="val 608114"/>
              </a:avLst>
            </a:prstGeom>
            <a:solidFill>
              <a:srgbClr val="CBCBCC"/>
            </a:solidFill>
            <a:ln/>
          </p:spPr>
          <p:txBody>
            <a:bodyPr/>
            <a:lstStyle/>
            <a:p>
              <a:endParaRPr lang="en-GB" sz="2200"/>
            </a:p>
          </p:txBody>
        </p:sp>
        <p:sp>
          <p:nvSpPr>
            <p:cNvPr id="13" name="Shape 10"/>
            <p:cNvSpPr/>
            <p:nvPr/>
          </p:nvSpPr>
          <p:spPr>
            <a:xfrm>
              <a:off x="579120" y="3374708"/>
              <a:ext cx="5052060" cy="953214"/>
            </a:xfrm>
            <a:prstGeom prst="roundRect">
              <a:avLst>
                <a:gd name="adj" fmla="val 7292"/>
              </a:avLst>
            </a:prstGeom>
            <a:solidFill>
              <a:srgbClr val="E5E5E6"/>
            </a:solidFill>
            <a:ln w="7620">
              <a:solidFill>
                <a:srgbClr val="CBCBCC"/>
              </a:solidFill>
              <a:prstDash val="solid"/>
            </a:ln>
          </p:spPr>
          <p:txBody>
            <a:bodyPr/>
            <a:lstStyle/>
            <a:p>
              <a:endParaRPr lang="en-GB" sz="2200"/>
            </a:p>
          </p:txBody>
        </p:sp>
        <p:pic>
          <p:nvPicPr>
            <p:cNvPr id="14" name="Image 1" descr="preencoded.png"/>
            <p:cNvPicPr>
              <a:picLocks noChangeAspect="1"/>
            </p:cNvPicPr>
            <p:nvPr/>
          </p:nvPicPr>
          <p:blipFill>
            <a:blip r:embed="rId4"/>
            <a:stretch>
              <a:fillRect/>
            </a:stretch>
          </p:blipFill>
          <p:spPr>
            <a:xfrm>
              <a:off x="2988826" y="3705820"/>
              <a:ext cx="232648" cy="290870"/>
            </a:xfrm>
            <a:prstGeom prst="rect">
              <a:avLst/>
            </a:prstGeom>
          </p:spPr>
        </p:pic>
        <p:sp>
          <p:nvSpPr>
            <p:cNvPr id="15" name="Text 11"/>
            <p:cNvSpPr/>
            <p:nvPr/>
          </p:nvSpPr>
          <p:spPr>
            <a:xfrm>
              <a:off x="5796558" y="3540085"/>
              <a:ext cx="2251472" cy="258485"/>
            </a:xfrm>
            <a:prstGeom prst="rect">
              <a:avLst/>
            </a:prstGeom>
            <a:noFill/>
            <a:ln/>
          </p:spPr>
          <p:txBody>
            <a:bodyPr wrap="none" lIns="0" tIns="0" rIns="0" bIns="0" rtlCol="0" anchor="t"/>
            <a:lstStyle/>
            <a:p>
              <a:pPr marL="0" indent="0" algn="l">
                <a:lnSpc>
                  <a:spcPts val="2000"/>
                </a:lnSpc>
                <a:buNone/>
              </a:pPr>
              <a:r>
                <a:rPr lang="en-US" sz="2200" b="1" dirty="0">
                  <a:solidFill>
                    <a:srgbClr val="000000"/>
                  </a:solidFill>
                  <a:ea typeface="Arial Black Bold" pitchFamily="34" charset="-122"/>
                  <a:cs typeface="Arial Black Bold" pitchFamily="34" charset="-120"/>
                </a:rPr>
                <a:t>Separate cable routes</a:t>
              </a:r>
              <a:endParaRPr lang="en-US" sz="2200" dirty="0"/>
            </a:p>
          </p:txBody>
        </p:sp>
        <p:sp>
          <p:nvSpPr>
            <p:cNvPr id="16" name="Text 12"/>
            <p:cNvSpPr/>
            <p:nvPr/>
          </p:nvSpPr>
          <p:spPr>
            <a:xfrm>
              <a:off x="5796558" y="3897749"/>
              <a:ext cx="4109442" cy="264795"/>
            </a:xfrm>
            <a:prstGeom prst="rect">
              <a:avLst/>
            </a:prstGeom>
            <a:noFill/>
            <a:ln/>
          </p:spPr>
          <p:txBody>
            <a:bodyPr wrap="none" lIns="0" tIns="0" rIns="0" bIns="0" rtlCol="0" anchor="t"/>
            <a:lstStyle/>
            <a:p>
              <a:pPr marL="0" indent="0" algn="l">
                <a:lnSpc>
                  <a:spcPts val="205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Maintain distance between signal and power conductors</a:t>
              </a:r>
              <a:endParaRPr lang="en-US" sz="2400" dirty="0"/>
            </a:p>
          </p:txBody>
        </p:sp>
        <p:sp>
          <p:nvSpPr>
            <p:cNvPr id="17" name="Shape 13"/>
            <p:cNvSpPr/>
            <p:nvPr/>
          </p:nvSpPr>
          <p:spPr>
            <a:xfrm>
              <a:off x="5713809" y="4318397"/>
              <a:ext cx="8254841" cy="11430"/>
            </a:xfrm>
            <a:prstGeom prst="roundRect">
              <a:avLst>
                <a:gd name="adj" fmla="val 608114"/>
              </a:avLst>
            </a:prstGeom>
            <a:solidFill>
              <a:srgbClr val="CBCBCC"/>
            </a:solidFill>
            <a:ln/>
          </p:spPr>
          <p:txBody>
            <a:bodyPr/>
            <a:lstStyle/>
            <a:p>
              <a:endParaRPr lang="en-GB" sz="2200"/>
            </a:p>
          </p:txBody>
        </p:sp>
        <p:sp>
          <p:nvSpPr>
            <p:cNvPr id="18" name="Shape 14"/>
            <p:cNvSpPr/>
            <p:nvPr/>
          </p:nvSpPr>
          <p:spPr>
            <a:xfrm>
              <a:off x="579120" y="4410551"/>
              <a:ext cx="6736080" cy="953214"/>
            </a:xfrm>
            <a:prstGeom prst="roundRect">
              <a:avLst>
                <a:gd name="adj" fmla="val 7292"/>
              </a:avLst>
            </a:prstGeom>
            <a:solidFill>
              <a:srgbClr val="E5E5E6"/>
            </a:solidFill>
            <a:ln w="7620">
              <a:solidFill>
                <a:srgbClr val="CBCBCC"/>
              </a:solidFill>
              <a:prstDash val="solid"/>
            </a:ln>
          </p:spPr>
          <p:txBody>
            <a:bodyPr/>
            <a:lstStyle/>
            <a:p>
              <a:endParaRPr lang="en-GB" sz="2200"/>
            </a:p>
          </p:txBody>
        </p:sp>
        <p:pic>
          <p:nvPicPr>
            <p:cNvPr id="19" name="Image 2" descr="preencoded.png"/>
            <p:cNvPicPr>
              <a:picLocks noChangeAspect="1"/>
            </p:cNvPicPr>
            <p:nvPr/>
          </p:nvPicPr>
          <p:blipFill>
            <a:blip r:embed="rId5"/>
            <a:stretch>
              <a:fillRect/>
            </a:stretch>
          </p:blipFill>
          <p:spPr>
            <a:xfrm>
              <a:off x="3830836" y="4741664"/>
              <a:ext cx="232648" cy="290870"/>
            </a:xfrm>
            <a:prstGeom prst="rect">
              <a:avLst/>
            </a:prstGeom>
          </p:spPr>
        </p:pic>
        <p:sp>
          <p:nvSpPr>
            <p:cNvPr id="20" name="Text 15"/>
            <p:cNvSpPr/>
            <p:nvPr/>
          </p:nvSpPr>
          <p:spPr>
            <a:xfrm>
              <a:off x="7480578" y="4575929"/>
              <a:ext cx="2637473" cy="258485"/>
            </a:xfrm>
            <a:prstGeom prst="rect">
              <a:avLst/>
            </a:prstGeom>
            <a:noFill/>
            <a:ln/>
          </p:spPr>
          <p:txBody>
            <a:bodyPr wrap="none" lIns="0" tIns="0" rIns="0" bIns="0" rtlCol="0" anchor="t"/>
            <a:lstStyle/>
            <a:p>
              <a:pPr marL="0" indent="0" algn="l">
                <a:lnSpc>
                  <a:spcPts val="2000"/>
                </a:lnSpc>
                <a:buNone/>
              </a:pPr>
              <a:r>
                <a:rPr lang="en-US" sz="2400" b="1" dirty="0">
                  <a:solidFill>
                    <a:srgbClr val="000000"/>
                  </a:solidFill>
                  <a:ea typeface="Arial Black Bold" pitchFamily="34" charset="-122"/>
                  <a:cs typeface="Arial Black Bold" pitchFamily="34" charset="-120"/>
                </a:rPr>
                <a:t>Apply filtering techniques</a:t>
              </a:r>
              <a:endParaRPr lang="en-US" sz="2400" dirty="0"/>
            </a:p>
          </p:txBody>
        </p:sp>
        <p:sp>
          <p:nvSpPr>
            <p:cNvPr id="21" name="Text 16"/>
            <p:cNvSpPr/>
            <p:nvPr/>
          </p:nvSpPr>
          <p:spPr>
            <a:xfrm>
              <a:off x="7480578" y="4933593"/>
              <a:ext cx="3502104" cy="264795"/>
            </a:xfrm>
            <a:prstGeom prst="rect">
              <a:avLst/>
            </a:prstGeom>
            <a:noFill/>
            <a:ln/>
          </p:spPr>
          <p:txBody>
            <a:bodyPr wrap="none" lIns="0" tIns="0" rIns="0" bIns="0" rtlCol="0" anchor="t"/>
            <a:lstStyle/>
            <a:p>
              <a:pPr marL="0" indent="0" algn="l">
                <a:lnSpc>
                  <a:spcPts val="205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Incorporate ferrites, filters, and isolation barriers</a:t>
              </a:r>
              <a:endParaRPr lang="en-US" sz="2400" dirty="0"/>
            </a:p>
          </p:txBody>
        </p:sp>
      </p:gr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77E7A7-BFA4-6168-4A79-F4E1AD544713}"/>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B39E50B8-C8A5-84DD-4783-22168BC9C385}"/>
              </a:ext>
            </a:extLst>
          </p:cNvPr>
          <p:cNvSpPr>
            <a:spLocks/>
          </p:cNvSpPr>
          <p:nvPr/>
        </p:nvSpPr>
        <p:spPr>
          <a:xfrm>
            <a:off x="305317" y="1205924"/>
            <a:ext cx="13899846" cy="646331"/>
          </a:xfrm>
          <a:prstGeom prst="rect">
            <a:avLst/>
          </a:prstGeom>
          <a:noFill/>
          <a:ln/>
        </p:spPr>
        <p:txBody>
          <a:bodyPr wrap="none" lIns="0" tIns="0" rIns="0" bIns="0" rtlCol="0" anchor="t"/>
          <a:lstStyle/>
          <a:p>
            <a:pPr marL="0" indent="0" algn="l">
              <a:lnSpc>
                <a:spcPts val="4050"/>
              </a:lnSpc>
              <a:buNone/>
            </a:pPr>
            <a:r>
              <a:rPr lang="en-US" sz="3600" b="1" dirty="0">
                <a:solidFill>
                  <a:srgbClr val="FC4421"/>
                </a:solidFill>
                <a:latin typeface="+mj-lt"/>
                <a:ea typeface="Arial Black Bold" pitchFamily="34" charset="-122"/>
                <a:cs typeface="Arial Black Bold" pitchFamily="34" charset="-120"/>
              </a:rPr>
              <a:t>Protection systems in electrically noisy environments</a:t>
            </a:r>
            <a:endParaRPr lang="en-US" sz="3600" dirty="0">
              <a:latin typeface="+mj-lt"/>
            </a:endParaRPr>
          </a:p>
        </p:txBody>
      </p:sp>
      <p:sp>
        <p:nvSpPr>
          <p:cNvPr id="22" name="Text 17">
            <a:extLst>
              <a:ext uri="{FF2B5EF4-FFF2-40B4-BE49-F238E27FC236}">
                <a16:creationId xmlns:a16="http://schemas.microsoft.com/office/drawing/2014/main" id="{0415462E-FD2F-67FD-4BFE-B4A9C8C2B98D}"/>
              </a:ext>
            </a:extLst>
          </p:cNvPr>
          <p:cNvSpPr>
            <a:spLocks/>
          </p:cNvSpPr>
          <p:nvPr/>
        </p:nvSpPr>
        <p:spPr>
          <a:xfrm>
            <a:off x="301224" y="1910037"/>
            <a:ext cx="11466055" cy="669369"/>
          </a:xfrm>
          <a:prstGeom prst="rect">
            <a:avLst/>
          </a:prstGeom>
          <a:noFill/>
          <a:ln/>
        </p:spPr>
        <p:txBody>
          <a:bodyPr wrap="square" lIns="0" tIns="0" rIns="0" bIns="0" rtlCol="0" anchor="t"/>
          <a:lstStyle/>
          <a:p>
            <a:pPr marL="0" indent="0" algn="l">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Protection systems must operate reliably even in environments with significant electromagnetic interference (EMI). Industrial facilities, data </a:t>
            </a:r>
            <a:r>
              <a:rPr lang="en-US" sz="2400" dirty="0" err="1">
                <a:solidFill>
                  <a:srgbClr val="000000"/>
                </a:solidFill>
                <a:latin typeface="Arial" panose="020B0604020202020204" pitchFamily="34" charset="0"/>
                <a:ea typeface="Arial Black" pitchFamily="34" charset="-122"/>
                <a:cs typeface="Arial" panose="020B0604020202020204" pitchFamily="34" charset="0"/>
              </a:rPr>
              <a:t>centres</a:t>
            </a:r>
            <a:r>
              <a:rPr lang="en-US" sz="2400" dirty="0">
                <a:solidFill>
                  <a:srgbClr val="000000"/>
                </a:solidFill>
                <a:latin typeface="Arial" panose="020B0604020202020204" pitchFamily="34" charset="0"/>
                <a:ea typeface="Arial Black" pitchFamily="34" charset="-122"/>
                <a:cs typeface="Arial" panose="020B0604020202020204" pitchFamily="34" charset="0"/>
              </a:rPr>
              <a:t>, and areas with high-power equipment present particularly challenging conditions that can disrupt normal circuit operation through induced voltages and currents.</a:t>
            </a:r>
            <a:endParaRPr lang="en-US" sz="2400" dirty="0"/>
          </a:p>
        </p:txBody>
      </p:sp>
      <p:sp>
        <p:nvSpPr>
          <p:cNvPr id="23" name="Text 18">
            <a:extLst>
              <a:ext uri="{FF2B5EF4-FFF2-40B4-BE49-F238E27FC236}">
                <a16:creationId xmlns:a16="http://schemas.microsoft.com/office/drawing/2014/main" id="{0CE56626-DB4B-5EBC-4AE3-043C8C1B6914}"/>
              </a:ext>
            </a:extLst>
          </p:cNvPr>
          <p:cNvSpPr/>
          <p:nvPr/>
        </p:nvSpPr>
        <p:spPr>
          <a:xfrm>
            <a:off x="301224" y="3717607"/>
            <a:ext cx="13557985" cy="794385"/>
          </a:xfrm>
          <a:prstGeom prst="rect">
            <a:avLst/>
          </a:prstGeom>
          <a:noFill/>
          <a:ln/>
        </p:spPr>
        <p:txBody>
          <a:bodyPr wrap="square" lIns="0" tIns="0" rIns="0" bIns="0" rtlCol="0" anchor="t"/>
          <a:lstStyle/>
          <a:p>
            <a:pPr marL="0" indent="0" algn="l">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For digital communication lines, differential </a:t>
            </a:r>
            <a:r>
              <a:rPr lang="en-US" sz="2400" dirty="0" err="1">
                <a:solidFill>
                  <a:srgbClr val="000000"/>
                </a:solidFill>
                <a:latin typeface="Arial" panose="020B0604020202020204" pitchFamily="34" charset="0"/>
                <a:ea typeface="Arial Black" pitchFamily="34" charset="-122"/>
                <a:cs typeface="Arial" panose="020B0604020202020204" pitchFamily="34" charset="0"/>
              </a:rPr>
              <a:t>signalling</a:t>
            </a:r>
            <a:r>
              <a:rPr lang="en-US" sz="2400" dirty="0">
                <a:solidFill>
                  <a:srgbClr val="000000"/>
                </a:solidFill>
                <a:latin typeface="Arial" panose="020B0604020202020204" pitchFamily="34" charset="0"/>
                <a:ea typeface="Arial Black" pitchFamily="34" charset="-122"/>
                <a:cs typeface="Arial" panose="020B0604020202020204" pitchFamily="34" charset="0"/>
              </a:rPr>
              <a:t> technologies such as RS-485 provide significant common-mode noise rejection. These should be implemented with twisted pair cabling to minimize electromagnetic pickup. For particularly severe environments, </a:t>
            </a:r>
            <a:r>
              <a:rPr lang="en-US" sz="2400" dirty="0" err="1">
                <a:solidFill>
                  <a:srgbClr val="000000"/>
                </a:solidFill>
                <a:latin typeface="Arial" panose="020B0604020202020204" pitchFamily="34" charset="0"/>
                <a:ea typeface="Arial Black" pitchFamily="34" charset="-122"/>
                <a:cs typeface="Arial" panose="020B0604020202020204" pitchFamily="34" charset="0"/>
              </a:rPr>
              <a:t>fibre</a:t>
            </a:r>
            <a:r>
              <a:rPr lang="en-US" sz="2400" dirty="0">
                <a:solidFill>
                  <a:srgbClr val="000000"/>
                </a:solidFill>
                <a:latin typeface="Arial" panose="020B0604020202020204" pitchFamily="34" charset="0"/>
                <a:ea typeface="Arial Black" pitchFamily="34" charset="-122"/>
                <a:cs typeface="Arial" panose="020B0604020202020204" pitchFamily="34" charset="0"/>
              </a:rPr>
              <a:t> optic connections offer complete electrical isolation and immunity to electromagnetic interference, albeit at higher installation cost.</a:t>
            </a:r>
            <a:endParaRPr lang="en-US" sz="2400" dirty="0"/>
          </a:p>
        </p:txBody>
      </p:sp>
      <p:sp>
        <p:nvSpPr>
          <p:cNvPr id="24" name="Text 19">
            <a:extLst>
              <a:ext uri="{FF2B5EF4-FFF2-40B4-BE49-F238E27FC236}">
                <a16:creationId xmlns:a16="http://schemas.microsoft.com/office/drawing/2014/main" id="{CF5A6E05-5435-B767-E378-929899C4F6FF}"/>
              </a:ext>
            </a:extLst>
          </p:cNvPr>
          <p:cNvSpPr/>
          <p:nvPr/>
        </p:nvSpPr>
        <p:spPr>
          <a:xfrm>
            <a:off x="301224" y="5847754"/>
            <a:ext cx="13557984" cy="529590"/>
          </a:xfrm>
          <a:prstGeom prst="rect">
            <a:avLst/>
          </a:prstGeom>
          <a:noFill/>
          <a:ln/>
        </p:spPr>
        <p:txBody>
          <a:bodyPr wrap="square" lIns="0" tIns="0" rIns="0" bIns="0" rtlCol="0" anchor="t"/>
          <a:lstStyle/>
          <a:p>
            <a:pPr marL="0" indent="0" algn="l">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Power supplies should incorporate extensive filtering to prevent noise ingress through the mains connection, while signal lines may require additional surge suppression to handle transient events.</a:t>
            </a:r>
            <a:endParaRPr lang="en-US" sz="2400" dirty="0"/>
          </a:p>
        </p:txBody>
      </p:sp>
    </p:spTree>
    <p:extLst>
      <p:ext uri="{BB962C8B-B14F-4D97-AF65-F5344CB8AC3E}">
        <p14:creationId xmlns:p14="http://schemas.microsoft.com/office/powerpoint/2010/main" val="340479668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name="Slide 31">
    <p:spTree>
      <p:nvGrpSpPr>
        <p:cNvPr id="1" name=""/>
        <p:cNvGrpSpPr/>
        <p:nvPr/>
      </p:nvGrpSpPr>
      <p:grpSpPr>
        <a:xfrm>
          <a:off x="0" y="0"/>
          <a:ext cx="0" cy="0"/>
          <a:chOff x="0" y="0"/>
          <a:chExt cx="0" cy="0"/>
        </a:xfrm>
      </p:grpSpPr>
      <p:sp>
        <p:nvSpPr>
          <p:cNvPr id="2" name="Text 0"/>
          <p:cNvSpPr>
            <a:spLocks/>
          </p:cNvSpPr>
          <p:nvPr/>
        </p:nvSpPr>
        <p:spPr>
          <a:xfrm>
            <a:off x="301224" y="1139174"/>
            <a:ext cx="13899846" cy="646331"/>
          </a:xfrm>
          <a:prstGeom prst="rect">
            <a:avLst/>
          </a:prstGeom>
          <a:noFill/>
          <a:ln/>
        </p:spPr>
        <p:txBody>
          <a:bodyPr wrap="none" lIns="0" tIns="0" rIns="0" bIns="0" rtlCol="0" anchor="t"/>
          <a:lstStyle/>
          <a:p>
            <a:pPr marL="0" indent="0" algn="l">
              <a:lnSpc>
                <a:spcPts val="5100"/>
              </a:lnSpc>
              <a:buNone/>
            </a:pPr>
            <a:r>
              <a:rPr lang="en-US" sz="3600" b="1" dirty="0">
                <a:solidFill>
                  <a:srgbClr val="FC4421"/>
                </a:solidFill>
                <a:latin typeface="+mj-lt"/>
                <a:ea typeface="Arial Black Bold" pitchFamily="34" charset="-122"/>
                <a:cs typeface="Arial Black Bold" pitchFamily="34" charset="-120"/>
              </a:rPr>
              <a:t>Lightning and surge protection</a:t>
            </a:r>
            <a:endParaRPr lang="en-US" sz="3600" dirty="0">
              <a:latin typeface="+mj-lt"/>
            </a:endParaRPr>
          </a:p>
        </p:txBody>
      </p:sp>
      <p:sp>
        <p:nvSpPr>
          <p:cNvPr id="18" name="TextBox 17">
            <a:extLst>
              <a:ext uri="{FF2B5EF4-FFF2-40B4-BE49-F238E27FC236}">
                <a16:creationId xmlns:a16="http://schemas.microsoft.com/office/drawing/2014/main" id="{77D71B09-9535-CB69-A894-F1726AB77FCF}"/>
              </a:ext>
            </a:extLst>
          </p:cNvPr>
          <p:cNvSpPr txBox="1"/>
          <p:nvPr/>
        </p:nvSpPr>
        <p:spPr>
          <a:xfrm>
            <a:off x="121342" y="1980377"/>
            <a:ext cx="11037451" cy="6007799"/>
          </a:xfrm>
          <a:prstGeom prst="rect">
            <a:avLst/>
          </a:prstGeom>
          <a:noFill/>
        </p:spPr>
        <p:txBody>
          <a:bodyPr wrap="square">
            <a:spAutoFit/>
          </a:bodyPr>
          <a:lstStyle/>
          <a:p>
            <a:pPr marL="449263" indent="-449263">
              <a:lnSpc>
                <a:spcPct val="110000"/>
              </a:lnSpc>
              <a:spcAft>
                <a:spcPts val="1200"/>
              </a:spcAft>
              <a:buNone/>
            </a:pPr>
            <a:r>
              <a:rPr lang="en-GB" sz="2400" b="1" dirty="0"/>
              <a:t>Why it matters</a:t>
            </a:r>
            <a:br>
              <a:rPr lang="en-GB" sz="2400" dirty="0"/>
            </a:br>
            <a:r>
              <a:rPr lang="en-GB" sz="2400" dirty="0"/>
              <a:t>Lightning strikes and electrical surges can damage equipment, disrupt systems, and pose safety risks. </a:t>
            </a:r>
          </a:p>
          <a:p>
            <a:pPr marL="449263" indent="-449263">
              <a:lnSpc>
                <a:spcPct val="110000"/>
              </a:lnSpc>
              <a:spcAft>
                <a:spcPts val="1200"/>
              </a:spcAft>
              <a:buNone/>
            </a:pPr>
            <a:r>
              <a:rPr lang="en-GB" sz="2400" dirty="0"/>
              <a:t>	Protection systems help reduce these risks.</a:t>
            </a:r>
          </a:p>
          <a:p>
            <a:pPr>
              <a:lnSpc>
                <a:spcPct val="110000"/>
              </a:lnSpc>
              <a:buNone/>
            </a:pPr>
            <a:r>
              <a:rPr lang="en-GB" sz="2400" b="1" dirty="0"/>
              <a:t>Key concepts</a:t>
            </a:r>
          </a:p>
          <a:p>
            <a:pPr marL="449263">
              <a:lnSpc>
                <a:spcPct val="110000"/>
              </a:lnSpc>
            </a:pPr>
            <a:r>
              <a:rPr lang="en-GB" sz="2400" b="1" dirty="0"/>
              <a:t>Lightning Protection Systems (LPS):</a:t>
            </a:r>
          </a:p>
          <a:p>
            <a:pPr marL="792163" indent="-342900">
              <a:lnSpc>
                <a:spcPct val="110000"/>
              </a:lnSpc>
              <a:spcAft>
                <a:spcPts val="1200"/>
              </a:spcAft>
              <a:buFont typeface="Arial" panose="020B0604020202020204" pitchFamily="34" charset="0"/>
              <a:buChar char="•"/>
            </a:pPr>
            <a:r>
              <a:rPr lang="en-GB" sz="2400" dirty="0"/>
              <a:t>Use air terminals, conductors, and earth rods to safely direct lightning to ground.</a:t>
            </a:r>
          </a:p>
          <a:p>
            <a:pPr marL="449263">
              <a:lnSpc>
                <a:spcPct val="110000"/>
              </a:lnSpc>
            </a:pPr>
            <a:r>
              <a:rPr lang="en-GB" sz="2400" b="1" dirty="0"/>
              <a:t>Surge Protection Devices (SPDs):</a:t>
            </a:r>
          </a:p>
          <a:p>
            <a:pPr marL="792163" indent="-342900">
              <a:lnSpc>
                <a:spcPct val="110000"/>
              </a:lnSpc>
              <a:spcAft>
                <a:spcPts val="1200"/>
              </a:spcAft>
              <a:buFont typeface="Arial" panose="020B0604020202020204" pitchFamily="34" charset="0"/>
              <a:buChar char="•"/>
            </a:pPr>
            <a:r>
              <a:rPr lang="en-GB" sz="2400" dirty="0"/>
              <a:t>Installed in electrical panels to absorb and divert excess voltage from surges caused by lightning or switching events.</a:t>
            </a:r>
          </a:p>
          <a:p>
            <a:pPr>
              <a:buNone/>
            </a:pPr>
            <a:br>
              <a:rPr lang="en-GB" sz="2000" dirty="0"/>
            </a:br>
            <a:endParaRPr lang="en-GB" sz="2400"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133AB2-4825-4934-7088-2CEFD9FB804B}"/>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6DA977A0-97E7-26FE-5AD5-3C358B3ED33B}"/>
              </a:ext>
            </a:extLst>
          </p:cNvPr>
          <p:cNvSpPr>
            <a:spLocks/>
          </p:cNvSpPr>
          <p:nvPr/>
        </p:nvSpPr>
        <p:spPr>
          <a:xfrm>
            <a:off x="301224" y="1139174"/>
            <a:ext cx="13899846" cy="646331"/>
          </a:xfrm>
          <a:prstGeom prst="rect">
            <a:avLst/>
          </a:prstGeom>
          <a:noFill/>
          <a:ln/>
        </p:spPr>
        <p:txBody>
          <a:bodyPr wrap="none" lIns="0" tIns="0" rIns="0" bIns="0" rtlCol="0" anchor="t"/>
          <a:lstStyle/>
          <a:p>
            <a:pPr marL="0" indent="0" algn="l">
              <a:lnSpc>
                <a:spcPts val="5100"/>
              </a:lnSpc>
              <a:buNone/>
            </a:pPr>
            <a:r>
              <a:rPr lang="en-US" sz="3600" b="1" dirty="0">
                <a:solidFill>
                  <a:srgbClr val="FC4421"/>
                </a:solidFill>
                <a:latin typeface="+mj-lt"/>
                <a:ea typeface="Arial Black Bold" pitchFamily="34" charset="-122"/>
                <a:cs typeface="Arial Black Bold" pitchFamily="34" charset="-120"/>
              </a:rPr>
              <a:t>Lightning and surge protection</a:t>
            </a:r>
            <a:endParaRPr lang="en-US" sz="3600" dirty="0">
              <a:latin typeface="+mj-lt"/>
            </a:endParaRPr>
          </a:p>
        </p:txBody>
      </p:sp>
      <p:sp>
        <p:nvSpPr>
          <p:cNvPr id="17" name="Text 13">
            <a:extLst>
              <a:ext uri="{FF2B5EF4-FFF2-40B4-BE49-F238E27FC236}">
                <a16:creationId xmlns:a16="http://schemas.microsoft.com/office/drawing/2014/main" id="{FF3C7508-1345-4E04-7DEF-96AC83592CD7}"/>
              </a:ext>
            </a:extLst>
          </p:cNvPr>
          <p:cNvSpPr/>
          <p:nvPr/>
        </p:nvSpPr>
        <p:spPr>
          <a:xfrm>
            <a:off x="301224" y="1967062"/>
            <a:ext cx="13174742" cy="998339"/>
          </a:xfrm>
          <a:prstGeom prst="rect">
            <a:avLst/>
          </a:prstGeom>
          <a:noFill/>
          <a:ln/>
        </p:spPr>
        <p:txBody>
          <a:bodyPr wrap="square" lIns="0" tIns="0" rIns="0" bIns="0" rtlCol="0" anchor="t"/>
          <a:lstStyle/>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Lightning and surge protection for protection systems must be approached as a coordinated system rather than a collection of individual devices. </a:t>
            </a:r>
          </a:p>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The protection strategy should address all potential entry paths including:</a:t>
            </a:r>
          </a:p>
          <a:p>
            <a:pPr marL="342900" indent="-342900" algn="l">
              <a:lnSpc>
                <a:spcPct val="110000"/>
              </a:lnSpc>
              <a:spcAft>
                <a:spcPts val="1200"/>
              </a:spcAft>
              <a:buFont typeface="Arial" panose="020B0604020202020204" pitchFamily="34" charset="0"/>
              <a:buChar char="•"/>
            </a:pPr>
            <a:r>
              <a:rPr lang="en-US" sz="2400" dirty="0">
                <a:solidFill>
                  <a:srgbClr val="000000"/>
                </a:solidFill>
                <a:latin typeface="Arial" panose="020B0604020202020204" pitchFamily="34" charset="0"/>
                <a:ea typeface="Arial Black" pitchFamily="34" charset="-122"/>
                <a:cs typeface="Arial" panose="020B0604020202020204" pitchFamily="34" charset="0"/>
              </a:rPr>
              <a:t>power</a:t>
            </a:r>
          </a:p>
          <a:p>
            <a:pPr marL="342900" indent="-342900" algn="l">
              <a:lnSpc>
                <a:spcPct val="110000"/>
              </a:lnSpc>
              <a:spcAft>
                <a:spcPts val="1200"/>
              </a:spcAft>
              <a:buFont typeface="Arial" panose="020B0604020202020204" pitchFamily="34" charset="0"/>
              <a:buChar char="•"/>
            </a:pPr>
            <a:r>
              <a:rPr lang="en-US" sz="2400" dirty="0">
                <a:solidFill>
                  <a:srgbClr val="000000"/>
                </a:solidFill>
                <a:latin typeface="Arial" panose="020B0604020202020204" pitchFamily="34" charset="0"/>
                <a:ea typeface="Arial Black" pitchFamily="34" charset="-122"/>
                <a:cs typeface="Arial" panose="020B0604020202020204" pitchFamily="34" charset="0"/>
              </a:rPr>
              <a:t>signal</a:t>
            </a:r>
          </a:p>
          <a:p>
            <a:pPr marL="342900" indent="-342900" algn="l">
              <a:lnSpc>
                <a:spcPct val="110000"/>
              </a:lnSpc>
              <a:spcAft>
                <a:spcPts val="1200"/>
              </a:spcAft>
              <a:buFont typeface="Arial" panose="020B0604020202020204" pitchFamily="34" charset="0"/>
              <a:buChar char="•"/>
            </a:pPr>
            <a:r>
              <a:rPr lang="en-US" sz="2400" dirty="0">
                <a:solidFill>
                  <a:srgbClr val="000000"/>
                </a:solidFill>
                <a:latin typeface="Arial" panose="020B0604020202020204" pitchFamily="34" charset="0"/>
                <a:ea typeface="Arial Black" pitchFamily="34" charset="-122"/>
                <a:cs typeface="Arial" panose="020B0604020202020204" pitchFamily="34" charset="0"/>
              </a:rPr>
              <a:t>data lines</a:t>
            </a:r>
          </a:p>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with particular attention to interfaces between buildings or between indoor and outdoor environments.</a:t>
            </a:r>
            <a:endParaRPr lang="en-US" sz="2400" dirty="0"/>
          </a:p>
        </p:txBody>
      </p:sp>
    </p:spTree>
    <p:extLst>
      <p:ext uri="{BB962C8B-B14F-4D97-AF65-F5344CB8AC3E}">
        <p14:creationId xmlns:p14="http://schemas.microsoft.com/office/powerpoint/2010/main" val="35801851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3">
    <p:spTree>
      <p:nvGrpSpPr>
        <p:cNvPr id="1" name=""/>
        <p:cNvGrpSpPr/>
        <p:nvPr/>
      </p:nvGrpSpPr>
      <p:grpSpPr>
        <a:xfrm>
          <a:off x="0" y="0"/>
          <a:ext cx="0" cy="0"/>
          <a:chOff x="0" y="0"/>
          <a:chExt cx="0" cy="0"/>
        </a:xfrm>
      </p:grpSpPr>
      <p:sp>
        <p:nvSpPr>
          <p:cNvPr id="2" name="Text 0"/>
          <p:cNvSpPr>
            <a:spLocks/>
          </p:cNvSpPr>
          <p:nvPr/>
        </p:nvSpPr>
        <p:spPr>
          <a:xfrm>
            <a:off x="365277" y="986774"/>
            <a:ext cx="13899846" cy="646331"/>
          </a:xfrm>
          <a:prstGeom prst="rect">
            <a:avLst/>
          </a:prstGeom>
          <a:noFill/>
          <a:ln/>
        </p:spPr>
        <p:txBody>
          <a:bodyPr wrap="none" lIns="0" tIns="0" rIns="0" bIns="0" rtlCol="0" anchor="t"/>
          <a:lstStyle/>
          <a:p>
            <a:pPr marL="0" indent="0" algn="l">
              <a:lnSpc>
                <a:spcPts val="5550"/>
              </a:lnSpc>
              <a:buNone/>
            </a:pPr>
            <a:r>
              <a:rPr lang="en-US" sz="3600" b="1">
                <a:solidFill>
                  <a:srgbClr val="FC4421"/>
                </a:solidFill>
                <a:latin typeface="+mj-lt"/>
                <a:ea typeface="Arial Black Bold" pitchFamily="34" charset="-122"/>
                <a:cs typeface="Arial Black Bold" pitchFamily="34" charset="-120"/>
              </a:rPr>
              <a:t>Radial circuit</a:t>
            </a:r>
            <a:endParaRPr lang="en-US" sz="3600">
              <a:latin typeface="+mj-lt"/>
            </a:endParaRPr>
          </a:p>
        </p:txBody>
      </p:sp>
      <p:grpSp>
        <p:nvGrpSpPr>
          <p:cNvPr id="13" name="Group 12">
            <a:extLst>
              <a:ext uri="{FF2B5EF4-FFF2-40B4-BE49-F238E27FC236}">
                <a16:creationId xmlns:a16="http://schemas.microsoft.com/office/drawing/2014/main" id="{DDD298CF-60EB-0814-B902-38D7948A4315}"/>
              </a:ext>
            </a:extLst>
          </p:cNvPr>
          <p:cNvGrpSpPr/>
          <p:nvPr/>
        </p:nvGrpSpPr>
        <p:grpSpPr>
          <a:xfrm>
            <a:off x="793849" y="1799112"/>
            <a:ext cx="13303151" cy="5122740"/>
            <a:chOff x="793790" y="2406838"/>
            <a:chExt cx="13303151" cy="3894137"/>
          </a:xfrm>
        </p:grpSpPr>
        <p:sp>
          <p:nvSpPr>
            <p:cNvPr id="3" name="Shape 1"/>
            <p:cNvSpPr/>
            <p:nvPr/>
          </p:nvSpPr>
          <p:spPr>
            <a:xfrm>
              <a:off x="793790" y="2406838"/>
              <a:ext cx="4196358" cy="3894136"/>
            </a:xfrm>
            <a:prstGeom prst="roundRect">
              <a:avLst>
                <a:gd name="adj" fmla="val 2722"/>
              </a:avLst>
            </a:prstGeom>
            <a:solidFill>
              <a:srgbClr val="E5E5E6"/>
            </a:solidFill>
            <a:ln w="7620">
              <a:solidFill>
                <a:srgbClr val="CBCBCC"/>
              </a:solidFill>
              <a:prstDash val="solid"/>
            </a:ln>
          </p:spPr>
          <p:txBody>
            <a:bodyPr/>
            <a:lstStyle/>
            <a:p>
              <a:endParaRPr lang="en-GB"/>
            </a:p>
          </p:txBody>
        </p:sp>
        <p:sp>
          <p:nvSpPr>
            <p:cNvPr id="4" name="Text 2"/>
            <p:cNvSpPr/>
            <p:nvPr/>
          </p:nvSpPr>
          <p:spPr>
            <a:xfrm>
              <a:off x="1028224" y="2508647"/>
              <a:ext cx="2835235" cy="354330"/>
            </a:xfrm>
            <a:prstGeom prst="rect">
              <a:avLst/>
            </a:prstGeom>
            <a:noFill/>
            <a:ln/>
          </p:spPr>
          <p:txBody>
            <a:bodyPr wrap="none" lIns="0" tIns="0" rIns="0" bIns="0" rtlCol="0" anchor="t"/>
            <a:lstStyle/>
            <a:p>
              <a:pPr marL="0" indent="0" algn="l">
                <a:lnSpc>
                  <a:spcPts val="2750"/>
                </a:lnSpc>
                <a:buNone/>
              </a:pPr>
              <a:r>
                <a:rPr lang="en-US" sz="2400" b="1">
                  <a:solidFill>
                    <a:srgbClr val="000000"/>
                  </a:solidFill>
                  <a:ea typeface="Arial Black Bold" pitchFamily="34" charset="-122"/>
                  <a:cs typeface="Arial Black Bold" pitchFamily="34" charset="-120"/>
                </a:rPr>
                <a:t>Design principles</a:t>
              </a:r>
              <a:endParaRPr lang="en-US" sz="2400"/>
            </a:p>
          </p:txBody>
        </p:sp>
        <p:sp>
          <p:nvSpPr>
            <p:cNvPr id="5" name="Text 3"/>
            <p:cNvSpPr/>
            <p:nvPr/>
          </p:nvSpPr>
          <p:spPr>
            <a:xfrm>
              <a:off x="1013953" y="2835526"/>
              <a:ext cx="3727490" cy="2540318"/>
            </a:xfrm>
            <a:prstGeom prst="rect">
              <a:avLst/>
            </a:prstGeom>
            <a:noFill/>
            <a:ln/>
          </p:spPr>
          <p:txBody>
            <a:bodyPr wrap="square" lIns="0" tIns="0" rIns="0" bIns="0" rtlCol="0" anchor="t"/>
            <a:lstStyle/>
            <a:p>
              <a:pPr marL="0" indent="0" algn="l">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Radial circuits feature unidirectional signal flow without feedback. They operate on the principle that when the loop is interrupted, the control panel detects the change in circuit parameters and triggers an alarm condition.</a:t>
              </a:r>
              <a:endParaRPr lang="en-US" sz="2400" dirty="0"/>
            </a:p>
          </p:txBody>
        </p:sp>
        <p:sp>
          <p:nvSpPr>
            <p:cNvPr id="6" name="Shape 4"/>
            <p:cNvSpPr/>
            <p:nvPr/>
          </p:nvSpPr>
          <p:spPr>
            <a:xfrm>
              <a:off x="5216962" y="2406838"/>
              <a:ext cx="4196358" cy="3894137"/>
            </a:xfrm>
            <a:prstGeom prst="roundRect">
              <a:avLst>
                <a:gd name="adj" fmla="val 2722"/>
              </a:avLst>
            </a:prstGeom>
            <a:solidFill>
              <a:srgbClr val="E5E5E6"/>
            </a:solidFill>
            <a:ln w="7620">
              <a:solidFill>
                <a:srgbClr val="CBCBCC"/>
              </a:solidFill>
              <a:prstDash val="solid"/>
            </a:ln>
          </p:spPr>
          <p:txBody>
            <a:bodyPr/>
            <a:lstStyle/>
            <a:p>
              <a:endParaRPr lang="en-GB"/>
            </a:p>
          </p:txBody>
        </p:sp>
        <p:sp>
          <p:nvSpPr>
            <p:cNvPr id="7" name="Text 5"/>
            <p:cNvSpPr/>
            <p:nvPr/>
          </p:nvSpPr>
          <p:spPr>
            <a:xfrm>
              <a:off x="5417760" y="2525787"/>
              <a:ext cx="2835235" cy="354330"/>
            </a:xfrm>
            <a:prstGeom prst="rect">
              <a:avLst/>
            </a:prstGeom>
            <a:noFill/>
            <a:ln/>
          </p:spPr>
          <p:txBody>
            <a:bodyPr wrap="none" lIns="0" tIns="0" rIns="0" bIns="0" rtlCol="0" anchor="t"/>
            <a:lstStyle/>
            <a:p>
              <a:pPr marL="0" indent="0" algn="l">
                <a:lnSpc>
                  <a:spcPts val="2750"/>
                </a:lnSpc>
                <a:buNone/>
              </a:pPr>
              <a:r>
                <a:rPr lang="en-US" sz="2400" b="1" dirty="0">
                  <a:solidFill>
                    <a:srgbClr val="000000"/>
                  </a:solidFill>
                  <a:ea typeface="Arial Black Bold" pitchFamily="34" charset="-122"/>
                  <a:cs typeface="Arial Black Bold" pitchFamily="34" charset="-120"/>
                </a:rPr>
                <a:t>Applications</a:t>
              </a:r>
              <a:endParaRPr lang="en-US" sz="2400" dirty="0"/>
            </a:p>
          </p:txBody>
        </p:sp>
        <p:sp>
          <p:nvSpPr>
            <p:cNvPr id="8" name="Text 6"/>
            <p:cNvSpPr/>
            <p:nvPr/>
          </p:nvSpPr>
          <p:spPr>
            <a:xfrm>
              <a:off x="5417760" y="2835526"/>
              <a:ext cx="3727490" cy="2540318"/>
            </a:xfrm>
            <a:prstGeom prst="rect">
              <a:avLst/>
            </a:prstGeom>
            <a:noFill/>
            <a:ln/>
          </p:spPr>
          <p:txBody>
            <a:bodyPr wrap="square" lIns="0" tIns="0" rIns="0" bIns="0" rtlCol="0" anchor="t"/>
            <a:lstStyle/>
            <a:p>
              <a:pPr marL="0" indent="0" algn="l">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Commonly used in basic fire alarm systems, perimeter security, and simple intrusion detection applications. Well-suited for smaller installations where cost-effectiveness is </a:t>
              </a:r>
              <a:r>
                <a:rPr lang="en-US" sz="2400" dirty="0" err="1">
                  <a:solidFill>
                    <a:srgbClr val="000000"/>
                  </a:solidFill>
                  <a:latin typeface="Arial" panose="020B0604020202020204" pitchFamily="34" charset="0"/>
                  <a:ea typeface="Arial Black" pitchFamily="34" charset="-122"/>
                  <a:cs typeface="Arial" panose="020B0604020202020204" pitchFamily="34" charset="0"/>
                </a:rPr>
                <a:t>prioritised</a:t>
              </a:r>
              <a:r>
                <a:rPr lang="en-US" sz="2400" dirty="0">
                  <a:solidFill>
                    <a:srgbClr val="000000"/>
                  </a:solidFill>
                  <a:latin typeface="Arial" panose="020B0604020202020204" pitchFamily="34" charset="0"/>
                  <a:ea typeface="Arial Black" pitchFamily="34" charset="-122"/>
                  <a:cs typeface="Arial" panose="020B0604020202020204" pitchFamily="34" charset="0"/>
                </a:rPr>
                <a:t> over sophisticated monitoring capabilities.</a:t>
              </a:r>
              <a:endParaRPr lang="en-US" sz="2400" dirty="0"/>
            </a:p>
          </p:txBody>
        </p:sp>
        <p:sp>
          <p:nvSpPr>
            <p:cNvPr id="9" name="Shape 7"/>
            <p:cNvSpPr/>
            <p:nvPr/>
          </p:nvSpPr>
          <p:spPr>
            <a:xfrm>
              <a:off x="9640133" y="2406838"/>
              <a:ext cx="4456808" cy="3894137"/>
            </a:xfrm>
            <a:prstGeom prst="roundRect">
              <a:avLst>
                <a:gd name="adj" fmla="val 2722"/>
              </a:avLst>
            </a:prstGeom>
            <a:solidFill>
              <a:srgbClr val="E5E5E6"/>
            </a:solidFill>
            <a:ln w="7620">
              <a:solidFill>
                <a:srgbClr val="CBCBCC"/>
              </a:solidFill>
              <a:prstDash val="solid"/>
            </a:ln>
          </p:spPr>
          <p:txBody>
            <a:bodyPr/>
            <a:lstStyle/>
            <a:p>
              <a:endParaRPr lang="en-GB"/>
            </a:p>
          </p:txBody>
        </p:sp>
        <p:sp>
          <p:nvSpPr>
            <p:cNvPr id="10" name="Text 8"/>
            <p:cNvSpPr/>
            <p:nvPr/>
          </p:nvSpPr>
          <p:spPr>
            <a:xfrm>
              <a:off x="9798367" y="2494057"/>
              <a:ext cx="2835235" cy="354330"/>
            </a:xfrm>
            <a:prstGeom prst="rect">
              <a:avLst/>
            </a:prstGeom>
            <a:noFill/>
            <a:ln/>
          </p:spPr>
          <p:txBody>
            <a:bodyPr wrap="none" lIns="0" tIns="0" rIns="0" bIns="0" rtlCol="0" anchor="t"/>
            <a:lstStyle/>
            <a:p>
              <a:pPr marL="0" indent="0" algn="l">
                <a:lnSpc>
                  <a:spcPts val="2750"/>
                </a:lnSpc>
                <a:buNone/>
              </a:pPr>
              <a:r>
                <a:rPr lang="en-US" sz="2400" b="1" dirty="0">
                  <a:solidFill>
                    <a:srgbClr val="000000"/>
                  </a:solidFill>
                  <a:ea typeface="Arial Black Bold" pitchFamily="34" charset="-122"/>
                  <a:cs typeface="Arial Black Bold" pitchFamily="34" charset="-120"/>
                </a:rPr>
                <a:t>Limitations</a:t>
              </a:r>
              <a:endParaRPr lang="en-US" sz="2400" dirty="0"/>
            </a:p>
          </p:txBody>
        </p:sp>
        <p:sp>
          <p:nvSpPr>
            <p:cNvPr id="11" name="Text 9"/>
            <p:cNvSpPr/>
            <p:nvPr/>
          </p:nvSpPr>
          <p:spPr>
            <a:xfrm>
              <a:off x="9798367" y="2845114"/>
              <a:ext cx="3961923" cy="2540318"/>
            </a:xfrm>
            <a:prstGeom prst="rect">
              <a:avLst/>
            </a:prstGeom>
            <a:noFill/>
            <a:ln/>
          </p:spPr>
          <p:txBody>
            <a:bodyPr wrap="square" lIns="0" tIns="0" rIns="0" bIns="0" rtlCol="0" anchor="t"/>
            <a:lstStyle/>
            <a:p>
              <a:pPr>
                <a:lnSpc>
                  <a:spcPct val="110000"/>
                </a:lnSpc>
              </a:pPr>
              <a:r>
                <a:rPr lang="en-GB" sz="2400" dirty="0"/>
                <a:t>Traditional radial circuits offer limited fault detection and can't pinpoint device locations, making them prone to tampering and false alarms. However, newer systems use resistors to help identify fault locations, allowing quicker and more accurate responses from users and technicians.</a:t>
              </a:r>
              <a:endParaRPr lang="en-US" sz="2400" dirty="0"/>
            </a:p>
          </p:txBody>
        </p:sp>
      </p:gr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name="Slide 32">
    <p:spTree>
      <p:nvGrpSpPr>
        <p:cNvPr id="1" name=""/>
        <p:cNvGrpSpPr/>
        <p:nvPr/>
      </p:nvGrpSpPr>
      <p:grpSpPr>
        <a:xfrm>
          <a:off x="0" y="0"/>
          <a:ext cx="0" cy="0"/>
          <a:chOff x="0" y="0"/>
          <a:chExt cx="0" cy="0"/>
        </a:xfrm>
      </p:grpSpPr>
      <p:sp>
        <p:nvSpPr>
          <p:cNvPr id="2" name="Text 0"/>
          <p:cNvSpPr>
            <a:spLocks/>
          </p:cNvSpPr>
          <p:nvPr/>
        </p:nvSpPr>
        <p:spPr>
          <a:xfrm>
            <a:off x="301224" y="1139174"/>
            <a:ext cx="13899846" cy="646331"/>
          </a:xfrm>
          <a:prstGeom prst="rect">
            <a:avLst/>
          </a:prstGeom>
          <a:noFill/>
          <a:ln/>
        </p:spPr>
        <p:txBody>
          <a:bodyPr wrap="none" lIns="0" tIns="0" rIns="0" bIns="0" rtlCol="0" anchor="t"/>
          <a:lstStyle/>
          <a:p>
            <a:pPr marL="0" indent="0" algn="l">
              <a:lnSpc>
                <a:spcPts val="4900"/>
              </a:lnSpc>
              <a:buNone/>
            </a:pPr>
            <a:r>
              <a:rPr lang="en-US" sz="3600" b="1" dirty="0">
                <a:solidFill>
                  <a:srgbClr val="FC4421"/>
                </a:solidFill>
                <a:latin typeface="+mj-lt"/>
                <a:ea typeface="Arial Black Bold" pitchFamily="34" charset="-122"/>
                <a:cs typeface="Arial Black Bold" pitchFamily="34" charset="-120"/>
              </a:rPr>
              <a:t>Grounding and noise reduction techniques</a:t>
            </a:r>
            <a:endParaRPr lang="en-US" sz="3600" dirty="0">
              <a:latin typeface="+mj-lt"/>
            </a:endParaRPr>
          </a:p>
        </p:txBody>
      </p:sp>
      <p:sp>
        <p:nvSpPr>
          <p:cNvPr id="13" name="TextBox 12">
            <a:extLst>
              <a:ext uri="{FF2B5EF4-FFF2-40B4-BE49-F238E27FC236}">
                <a16:creationId xmlns:a16="http://schemas.microsoft.com/office/drawing/2014/main" id="{0B9C3A10-25C3-588E-2C1E-D0DC8F9FBD6E}"/>
              </a:ext>
            </a:extLst>
          </p:cNvPr>
          <p:cNvSpPr txBox="1"/>
          <p:nvPr/>
        </p:nvSpPr>
        <p:spPr>
          <a:xfrm>
            <a:off x="301224" y="1695565"/>
            <a:ext cx="13774005" cy="4529702"/>
          </a:xfrm>
          <a:prstGeom prst="rect">
            <a:avLst/>
          </a:prstGeom>
          <a:noFill/>
        </p:spPr>
        <p:txBody>
          <a:bodyPr wrap="square">
            <a:spAutoFit/>
          </a:bodyPr>
          <a:lstStyle/>
          <a:p>
            <a:pPr>
              <a:lnSpc>
                <a:spcPct val="110000"/>
              </a:lnSpc>
              <a:buNone/>
            </a:pPr>
            <a:r>
              <a:rPr lang="en-GB" sz="2400" b="1" dirty="0"/>
              <a:t>Basic signal protection concepts</a:t>
            </a:r>
          </a:p>
          <a:p>
            <a:pPr marL="342900" indent="-342900">
              <a:lnSpc>
                <a:spcPct val="110000"/>
              </a:lnSpc>
              <a:buFont typeface="Arial" panose="020B0604020202020204" pitchFamily="34" charset="0"/>
              <a:buChar char="•"/>
            </a:pPr>
            <a:r>
              <a:rPr lang="en-GB" sz="2400" b="1" dirty="0"/>
              <a:t>Grounding</a:t>
            </a:r>
            <a:br>
              <a:rPr lang="en-GB" sz="2400" dirty="0"/>
            </a:br>
            <a:r>
              <a:rPr lang="en-GB" sz="2400" dirty="0"/>
              <a:t>To avoid electrical interference, all components of a protection system should be connected to a single grounding point - typically located at the main control panel. This helps prevent unwanted current loops that can cause faults or false signals.</a:t>
            </a:r>
          </a:p>
          <a:p>
            <a:pPr marL="342900" indent="-342900">
              <a:lnSpc>
                <a:spcPct val="110000"/>
              </a:lnSpc>
              <a:buFont typeface="Arial" panose="020B0604020202020204" pitchFamily="34" charset="0"/>
              <a:buChar char="•"/>
            </a:pPr>
            <a:r>
              <a:rPr lang="en-GB" sz="2400" b="1" dirty="0"/>
              <a:t>Twisted pair cables</a:t>
            </a:r>
            <a:br>
              <a:rPr lang="en-GB" sz="2400" dirty="0"/>
            </a:br>
            <a:r>
              <a:rPr lang="en-GB" sz="2400" dirty="0"/>
              <a:t>Using twisted pair cables helps reduce noise. As the wires are twisted together, they pick up interference equally, which cancels it out and keeps the signal clean.</a:t>
            </a:r>
          </a:p>
          <a:p>
            <a:pPr marL="342900" indent="-342900">
              <a:lnSpc>
                <a:spcPct val="110000"/>
              </a:lnSpc>
              <a:buFont typeface="Arial" panose="020B0604020202020204" pitchFamily="34" charset="0"/>
              <a:buChar char="•"/>
            </a:pPr>
            <a:r>
              <a:rPr lang="en-GB" sz="2400" b="1" dirty="0"/>
              <a:t>Filtering</a:t>
            </a:r>
            <a:br>
              <a:rPr lang="en-GB" sz="2400" dirty="0"/>
            </a:br>
            <a:r>
              <a:rPr lang="en-GB" sz="2400" dirty="0"/>
              <a:t>Filters are used to block unwanted electrical noise from entering the system. These are placed where power or signal cables connect to equipment, helping keep the system stable and reliable.</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A10223-3AAD-B8FB-FEFB-92DD2D43E05C}"/>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F8D20CA0-EEF4-0629-14F8-94E9449FE372}"/>
              </a:ext>
            </a:extLst>
          </p:cNvPr>
          <p:cNvSpPr>
            <a:spLocks/>
          </p:cNvSpPr>
          <p:nvPr/>
        </p:nvSpPr>
        <p:spPr>
          <a:xfrm>
            <a:off x="301224" y="1139174"/>
            <a:ext cx="13899846" cy="646331"/>
          </a:xfrm>
          <a:prstGeom prst="rect">
            <a:avLst/>
          </a:prstGeom>
          <a:noFill/>
          <a:ln/>
        </p:spPr>
        <p:txBody>
          <a:bodyPr wrap="none" lIns="0" tIns="0" rIns="0" bIns="0" rtlCol="0" anchor="t"/>
          <a:lstStyle/>
          <a:p>
            <a:pPr marL="0" indent="0" algn="l">
              <a:lnSpc>
                <a:spcPts val="4900"/>
              </a:lnSpc>
              <a:buNone/>
            </a:pPr>
            <a:r>
              <a:rPr lang="en-US" sz="3600" b="1" dirty="0">
                <a:solidFill>
                  <a:srgbClr val="FC4421"/>
                </a:solidFill>
                <a:latin typeface="+mj-lt"/>
                <a:ea typeface="Arial Black Bold" pitchFamily="34" charset="-122"/>
                <a:cs typeface="Arial Black Bold" pitchFamily="34" charset="-120"/>
              </a:rPr>
              <a:t>Grounding and noise reduction techniques</a:t>
            </a:r>
            <a:endParaRPr lang="en-US" sz="3600" dirty="0">
              <a:latin typeface="+mj-lt"/>
            </a:endParaRPr>
          </a:p>
        </p:txBody>
      </p:sp>
      <p:sp>
        <p:nvSpPr>
          <p:cNvPr id="12" name="Text 10">
            <a:extLst>
              <a:ext uri="{FF2B5EF4-FFF2-40B4-BE49-F238E27FC236}">
                <a16:creationId xmlns:a16="http://schemas.microsoft.com/office/drawing/2014/main" id="{DE80790B-1E10-67A2-D77D-2641429D1D98}"/>
              </a:ext>
            </a:extLst>
          </p:cNvPr>
          <p:cNvSpPr/>
          <p:nvPr/>
        </p:nvSpPr>
        <p:spPr>
          <a:xfrm>
            <a:off x="301224" y="1892848"/>
            <a:ext cx="13403890" cy="964049"/>
          </a:xfrm>
          <a:prstGeom prst="rect">
            <a:avLst/>
          </a:prstGeom>
          <a:noFill/>
          <a:ln/>
        </p:spPr>
        <p:txBody>
          <a:bodyPr wrap="square" lIns="0" tIns="0" rIns="0" bIns="0" rtlCol="0" anchor="t"/>
          <a:lstStyle/>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Effective grounding and noise reduction strategies are essential for ensuring protection system reliability, particularly in challenging environments with multiple electronic systems and potential interference sources. </a:t>
            </a:r>
          </a:p>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These techniques must be implemented during initial installation, as retrofitting proper grounding can be difficult and costly.</a:t>
            </a:r>
            <a:endParaRPr lang="en-US" sz="2400" dirty="0"/>
          </a:p>
        </p:txBody>
      </p:sp>
    </p:spTree>
    <p:extLst>
      <p:ext uri="{BB962C8B-B14F-4D97-AF65-F5344CB8AC3E}">
        <p14:creationId xmlns:p14="http://schemas.microsoft.com/office/powerpoint/2010/main" val="39469431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name="Slide 33">
    <p:spTree>
      <p:nvGrpSpPr>
        <p:cNvPr id="1" name=""/>
        <p:cNvGrpSpPr/>
        <p:nvPr/>
      </p:nvGrpSpPr>
      <p:grpSpPr>
        <a:xfrm>
          <a:off x="0" y="0"/>
          <a:ext cx="0" cy="0"/>
          <a:chOff x="0" y="0"/>
          <a:chExt cx="0" cy="0"/>
        </a:xfrm>
      </p:grpSpPr>
      <p:sp>
        <p:nvSpPr>
          <p:cNvPr id="2" name="Text 0"/>
          <p:cNvSpPr>
            <a:spLocks/>
          </p:cNvSpPr>
          <p:nvPr/>
        </p:nvSpPr>
        <p:spPr>
          <a:xfrm>
            <a:off x="301224" y="1139174"/>
            <a:ext cx="13899846" cy="646331"/>
          </a:xfrm>
          <a:prstGeom prst="rect">
            <a:avLst/>
          </a:prstGeom>
          <a:noFill/>
          <a:ln/>
        </p:spPr>
        <p:txBody>
          <a:bodyPr wrap="none" lIns="0" tIns="0" rIns="0" bIns="0" rtlCol="0" anchor="t"/>
          <a:lstStyle/>
          <a:p>
            <a:pPr marL="0" indent="0" algn="l">
              <a:lnSpc>
                <a:spcPts val="4700"/>
              </a:lnSpc>
              <a:buNone/>
            </a:pPr>
            <a:r>
              <a:rPr lang="en-US" sz="3600" b="1" dirty="0">
                <a:solidFill>
                  <a:srgbClr val="FC4421"/>
                </a:solidFill>
                <a:latin typeface="+mj-lt"/>
                <a:ea typeface="Arial Black Bold" pitchFamily="34" charset="-122"/>
                <a:cs typeface="Arial Black Bold" pitchFamily="34" charset="-120"/>
              </a:rPr>
              <a:t>Circuit segregation and isolation</a:t>
            </a:r>
            <a:endParaRPr lang="en-US" sz="3600" dirty="0">
              <a:latin typeface="+mj-lt"/>
            </a:endParaRPr>
          </a:p>
        </p:txBody>
      </p:sp>
      <p:grpSp>
        <p:nvGrpSpPr>
          <p:cNvPr id="14" name="Group 13">
            <a:extLst>
              <a:ext uri="{FF2B5EF4-FFF2-40B4-BE49-F238E27FC236}">
                <a16:creationId xmlns:a16="http://schemas.microsoft.com/office/drawing/2014/main" id="{F5A5447E-29AB-05F7-920C-010642068EFE}"/>
              </a:ext>
            </a:extLst>
          </p:cNvPr>
          <p:cNvGrpSpPr/>
          <p:nvPr/>
        </p:nvGrpSpPr>
        <p:grpSpPr>
          <a:xfrm>
            <a:off x="301224" y="1922394"/>
            <a:ext cx="13658140" cy="2842307"/>
            <a:chOff x="301224" y="2190880"/>
            <a:chExt cx="13658140" cy="2842307"/>
          </a:xfrm>
        </p:grpSpPr>
        <p:sp>
          <p:nvSpPr>
            <p:cNvPr id="4" name="Text 2"/>
            <p:cNvSpPr/>
            <p:nvPr/>
          </p:nvSpPr>
          <p:spPr>
            <a:xfrm>
              <a:off x="301224" y="2190880"/>
              <a:ext cx="2661880" cy="299561"/>
            </a:xfrm>
            <a:prstGeom prst="rect">
              <a:avLst/>
            </a:prstGeom>
            <a:noFill/>
            <a:ln/>
          </p:spPr>
          <p:txBody>
            <a:bodyPr wrap="none" lIns="0" tIns="0" rIns="0" bIns="0" rtlCol="0" anchor="t"/>
            <a:lstStyle/>
            <a:p>
              <a:pPr marL="0" indent="0" algn="l">
                <a:lnSpc>
                  <a:spcPts val="2350"/>
                </a:lnSpc>
                <a:buNone/>
              </a:pPr>
              <a:r>
                <a:rPr lang="en-US" sz="2400" b="1" dirty="0">
                  <a:solidFill>
                    <a:srgbClr val="000000"/>
                  </a:solidFill>
                  <a:ea typeface="Arial Black Bold" pitchFamily="34" charset="-122"/>
                  <a:cs typeface="Arial Black Bold" pitchFamily="34" charset="-120"/>
                </a:rPr>
                <a:t>Functional segregation</a:t>
              </a:r>
              <a:endParaRPr lang="en-US" sz="2400" dirty="0"/>
            </a:p>
          </p:txBody>
        </p:sp>
        <p:sp>
          <p:nvSpPr>
            <p:cNvPr id="5" name="Text 3"/>
            <p:cNvSpPr/>
            <p:nvPr/>
          </p:nvSpPr>
          <p:spPr>
            <a:xfrm>
              <a:off x="301224" y="2579547"/>
              <a:ext cx="4237673" cy="2146935"/>
            </a:xfrm>
            <a:prstGeom prst="rect">
              <a:avLst/>
            </a:prstGeom>
            <a:noFill/>
            <a:ln/>
          </p:spPr>
          <p:txBody>
            <a:bodyPr wrap="square" lIns="0" tIns="0" rIns="0" bIns="0" rtlCol="0" anchor="t"/>
            <a:lstStyle/>
            <a:p>
              <a:pPr marL="0" indent="0" algn="l">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Protection systems should maintain clear separation between circuit types based on function and electrical characteristics. Power distribution, control signals, and communication circuits should occupy distinct physical spaces within enclosures and follow separate cable routes throughout the installation.</a:t>
              </a:r>
              <a:endParaRPr lang="en-US" sz="2400" dirty="0"/>
            </a:p>
          </p:txBody>
        </p:sp>
        <p:sp>
          <p:nvSpPr>
            <p:cNvPr id="7" name="Text 5"/>
            <p:cNvSpPr/>
            <p:nvPr/>
          </p:nvSpPr>
          <p:spPr>
            <a:xfrm>
              <a:off x="4908829" y="2190880"/>
              <a:ext cx="2578060" cy="299561"/>
            </a:xfrm>
            <a:prstGeom prst="rect">
              <a:avLst/>
            </a:prstGeom>
            <a:noFill/>
            <a:ln/>
          </p:spPr>
          <p:txBody>
            <a:bodyPr wrap="none" lIns="0" tIns="0" rIns="0" bIns="0" rtlCol="0" anchor="t"/>
            <a:lstStyle/>
            <a:p>
              <a:pPr marL="0" indent="0" algn="l">
                <a:lnSpc>
                  <a:spcPts val="2350"/>
                </a:lnSpc>
                <a:buNone/>
              </a:pPr>
              <a:r>
                <a:rPr lang="en-US" sz="2400" b="1" dirty="0">
                  <a:solidFill>
                    <a:srgbClr val="000000"/>
                  </a:solidFill>
                  <a:ea typeface="Arial Black Bold" pitchFamily="34" charset="-122"/>
                  <a:cs typeface="Arial Black Bold" pitchFamily="34" charset="-120"/>
                </a:rPr>
                <a:t>Voltage level isolation</a:t>
              </a:r>
              <a:endParaRPr lang="en-US" sz="2400" dirty="0"/>
            </a:p>
          </p:txBody>
        </p:sp>
        <p:sp>
          <p:nvSpPr>
            <p:cNvPr id="8" name="Text 6"/>
            <p:cNvSpPr/>
            <p:nvPr/>
          </p:nvSpPr>
          <p:spPr>
            <a:xfrm>
              <a:off x="4908829" y="2579547"/>
              <a:ext cx="4237792" cy="2146935"/>
            </a:xfrm>
            <a:prstGeom prst="rect">
              <a:avLst/>
            </a:prstGeom>
            <a:noFill/>
            <a:ln/>
          </p:spPr>
          <p:txBody>
            <a:bodyPr wrap="square" lIns="0" tIns="0" rIns="0" bIns="0" rtlCol="0" anchor="t"/>
            <a:lstStyle/>
            <a:p>
              <a:pPr marL="0" indent="0" algn="l">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Circuits operating at different voltage levels must be physically separated according to relevant electrical codes. High-voltage and low-voltage circuits require specific minimum separation distances or physical barriers. This separation prevents insulation breakdown and reduces capacitive coupling between circuits</a:t>
              </a:r>
              <a:r>
                <a:rPr lang="en-US" sz="2200" dirty="0">
                  <a:solidFill>
                    <a:srgbClr val="000000"/>
                  </a:solidFill>
                  <a:latin typeface="Arial" panose="020B0604020202020204" pitchFamily="34" charset="0"/>
                  <a:ea typeface="Arial Black" pitchFamily="34" charset="-122"/>
                  <a:cs typeface="Arial" panose="020B0604020202020204" pitchFamily="34" charset="0"/>
                </a:rPr>
                <a:t>.</a:t>
              </a:r>
              <a:endParaRPr lang="en-US" sz="2200" dirty="0"/>
            </a:p>
          </p:txBody>
        </p:sp>
        <p:sp>
          <p:nvSpPr>
            <p:cNvPr id="10" name="Text 8"/>
            <p:cNvSpPr/>
            <p:nvPr/>
          </p:nvSpPr>
          <p:spPr>
            <a:xfrm>
              <a:off x="9721572" y="2190880"/>
              <a:ext cx="2396609" cy="299561"/>
            </a:xfrm>
            <a:prstGeom prst="rect">
              <a:avLst/>
            </a:prstGeom>
            <a:noFill/>
            <a:ln/>
          </p:spPr>
          <p:txBody>
            <a:bodyPr wrap="none" lIns="0" tIns="0" rIns="0" bIns="0" rtlCol="0" anchor="t"/>
            <a:lstStyle/>
            <a:p>
              <a:pPr marL="0" indent="0" algn="l">
                <a:lnSpc>
                  <a:spcPts val="2350"/>
                </a:lnSpc>
                <a:buNone/>
              </a:pPr>
              <a:r>
                <a:rPr lang="en-US" sz="2400" b="1" dirty="0">
                  <a:solidFill>
                    <a:srgbClr val="000000"/>
                  </a:solidFill>
                  <a:ea typeface="Arial Black Bold" pitchFamily="34" charset="-122"/>
                  <a:cs typeface="Arial Black Bold" pitchFamily="34" charset="-120"/>
                </a:rPr>
                <a:t>Galvanic isolation</a:t>
              </a:r>
              <a:endParaRPr lang="en-US" sz="2400" dirty="0"/>
            </a:p>
          </p:txBody>
        </p:sp>
        <p:sp>
          <p:nvSpPr>
            <p:cNvPr id="11" name="Text 9"/>
            <p:cNvSpPr/>
            <p:nvPr/>
          </p:nvSpPr>
          <p:spPr>
            <a:xfrm>
              <a:off x="9721572" y="2579547"/>
              <a:ext cx="4237792" cy="2453640"/>
            </a:xfrm>
            <a:prstGeom prst="rect">
              <a:avLst/>
            </a:prstGeom>
            <a:noFill/>
            <a:ln/>
          </p:spPr>
          <p:txBody>
            <a:bodyPr wrap="square" lIns="0" tIns="0" rIns="0" bIns="0" rtlCol="0" anchor="t"/>
            <a:lstStyle/>
            <a:p>
              <a:pPr marL="0" indent="0" algn="l">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Critical interfaces between different system sections should employ galvanic isolation techniques to prevent fault propagation. Optical isolators, isolation transformers, and relay interfaces create distinct electrical domains that contain faults within their respective sections, preventing cascading failures across the entire system.</a:t>
              </a:r>
              <a:endParaRPr lang="en-US" sz="2400" dirty="0"/>
            </a:p>
          </p:txBody>
        </p:sp>
      </p:gr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597A87-665D-3691-DF9E-C21BC94CC922}"/>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38F1A313-236A-D301-D638-8804E7D41A0F}"/>
              </a:ext>
            </a:extLst>
          </p:cNvPr>
          <p:cNvSpPr>
            <a:spLocks/>
          </p:cNvSpPr>
          <p:nvPr/>
        </p:nvSpPr>
        <p:spPr>
          <a:xfrm>
            <a:off x="301224" y="1139174"/>
            <a:ext cx="13899846" cy="646331"/>
          </a:xfrm>
          <a:prstGeom prst="rect">
            <a:avLst/>
          </a:prstGeom>
          <a:noFill/>
          <a:ln/>
        </p:spPr>
        <p:txBody>
          <a:bodyPr wrap="none" lIns="0" tIns="0" rIns="0" bIns="0" rtlCol="0" anchor="t"/>
          <a:lstStyle/>
          <a:p>
            <a:pPr marL="0" indent="0" algn="l">
              <a:lnSpc>
                <a:spcPts val="4700"/>
              </a:lnSpc>
              <a:buNone/>
            </a:pPr>
            <a:r>
              <a:rPr lang="en-US" sz="3600" b="1" dirty="0">
                <a:solidFill>
                  <a:srgbClr val="FC4421"/>
                </a:solidFill>
                <a:latin typeface="+mj-lt"/>
                <a:ea typeface="Arial Black Bold" pitchFamily="34" charset="-122"/>
                <a:cs typeface="Arial Black Bold" pitchFamily="34" charset="-120"/>
              </a:rPr>
              <a:t>Circuit segregation and isolation</a:t>
            </a:r>
            <a:endParaRPr lang="en-US" sz="3600" dirty="0">
              <a:latin typeface="+mj-lt"/>
            </a:endParaRPr>
          </a:p>
        </p:txBody>
      </p:sp>
      <p:sp>
        <p:nvSpPr>
          <p:cNvPr id="12" name="Text 10">
            <a:extLst>
              <a:ext uri="{FF2B5EF4-FFF2-40B4-BE49-F238E27FC236}">
                <a16:creationId xmlns:a16="http://schemas.microsoft.com/office/drawing/2014/main" id="{6406A61D-615C-E674-482A-3AD03C91B763}"/>
              </a:ext>
            </a:extLst>
          </p:cNvPr>
          <p:cNvSpPr>
            <a:spLocks/>
          </p:cNvSpPr>
          <p:nvPr/>
        </p:nvSpPr>
        <p:spPr>
          <a:xfrm>
            <a:off x="301224" y="1892848"/>
            <a:ext cx="13425662" cy="964049"/>
          </a:xfrm>
          <a:prstGeom prst="rect">
            <a:avLst/>
          </a:prstGeom>
          <a:noFill/>
          <a:ln/>
        </p:spPr>
        <p:txBody>
          <a:bodyPr wrap="square" lIns="0" tIns="0" rIns="0" bIns="0" rtlCol="0" anchor="t"/>
          <a:lstStyle/>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Proper circuit segregation is a fundamental principle in protection system design that enhances both safety and reliability. </a:t>
            </a:r>
          </a:p>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By maintaining appropriate separation between different circuit types, the system becomes more resilient against cross-interference, easier to maintain, and less susceptible to common-mode failures affecting multiple subsystems simultaneously.</a:t>
            </a:r>
            <a:endParaRPr lang="en-US" sz="2400" dirty="0"/>
          </a:p>
        </p:txBody>
      </p:sp>
      <p:sp>
        <p:nvSpPr>
          <p:cNvPr id="13" name="Text 11">
            <a:extLst>
              <a:ext uri="{FF2B5EF4-FFF2-40B4-BE49-F238E27FC236}">
                <a16:creationId xmlns:a16="http://schemas.microsoft.com/office/drawing/2014/main" id="{8C9D1962-5E17-B18F-BA9F-5F71D5D6F7EA}"/>
              </a:ext>
            </a:extLst>
          </p:cNvPr>
          <p:cNvSpPr/>
          <p:nvPr/>
        </p:nvSpPr>
        <p:spPr>
          <a:xfrm>
            <a:off x="301224" y="4174760"/>
            <a:ext cx="13288328" cy="920115"/>
          </a:xfrm>
          <a:prstGeom prst="rect">
            <a:avLst/>
          </a:prstGeom>
          <a:noFill/>
          <a:ln/>
        </p:spPr>
        <p:txBody>
          <a:bodyPr wrap="square" lIns="0" tIns="0" rIns="0" bIns="0" rtlCol="0" anchor="t"/>
          <a:lstStyle/>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Modern protection systems often employ modular architectures where different functions are implemented on separate circuit boards or in distinct enclosures. </a:t>
            </a:r>
          </a:p>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This approach facilitates both physical segregation and selective isolation, allowing for graceful degradation rather than complete system failure when problems occur.</a:t>
            </a:r>
            <a:endParaRPr lang="en-US" sz="2400" dirty="0"/>
          </a:p>
        </p:txBody>
      </p:sp>
    </p:spTree>
    <p:extLst>
      <p:ext uri="{BB962C8B-B14F-4D97-AF65-F5344CB8AC3E}">
        <p14:creationId xmlns:p14="http://schemas.microsoft.com/office/powerpoint/2010/main" val="69746914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name="Slide 34">
    <p:spTree>
      <p:nvGrpSpPr>
        <p:cNvPr id="1" name=""/>
        <p:cNvGrpSpPr/>
        <p:nvPr/>
      </p:nvGrpSpPr>
      <p:grpSpPr>
        <a:xfrm>
          <a:off x="0" y="0"/>
          <a:ext cx="0" cy="0"/>
          <a:chOff x="0" y="0"/>
          <a:chExt cx="0" cy="0"/>
        </a:xfrm>
      </p:grpSpPr>
      <p:sp>
        <p:nvSpPr>
          <p:cNvPr id="2" name="Text 0"/>
          <p:cNvSpPr>
            <a:spLocks/>
          </p:cNvSpPr>
          <p:nvPr/>
        </p:nvSpPr>
        <p:spPr>
          <a:xfrm>
            <a:off x="301224" y="1139174"/>
            <a:ext cx="13899846" cy="646331"/>
          </a:xfrm>
          <a:prstGeom prst="rect">
            <a:avLst/>
          </a:prstGeom>
          <a:noFill/>
          <a:ln/>
        </p:spPr>
        <p:txBody>
          <a:bodyPr wrap="none" lIns="0" tIns="0" rIns="0" bIns="0" rtlCol="0" anchor="t"/>
          <a:lstStyle/>
          <a:p>
            <a:pPr marL="0" indent="0" algn="l">
              <a:lnSpc>
                <a:spcPts val="4550"/>
              </a:lnSpc>
              <a:buNone/>
            </a:pPr>
            <a:r>
              <a:rPr lang="en-US" sz="3600" b="1" dirty="0">
                <a:solidFill>
                  <a:srgbClr val="FC4421"/>
                </a:solidFill>
                <a:latin typeface="+mj-lt"/>
                <a:ea typeface="Arial Black Bold" pitchFamily="34" charset="-122"/>
                <a:cs typeface="Arial Black Bold" pitchFamily="34" charset="-120"/>
              </a:rPr>
              <a:t>System reliability and redundancy</a:t>
            </a:r>
            <a:endParaRPr lang="en-US" sz="3600" dirty="0">
              <a:latin typeface="+mj-lt"/>
            </a:endParaRPr>
          </a:p>
        </p:txBody>
      </p:sp>
      <p:sp>
        <p:nvSpPr>
          <p:cNvPr id="10" name="TextBox 9">
            <a:extLst>
              <a:ext uri="{FF2B5EF4-FFF2-40B4-BE49-F238E27FC236}">
                <a16:creationId xmlns:a16="http://schemas.microsoft.com/office/drawing/2014/main" id="{6E1CED19-0399-791A-93F0-ED15A532B89E}"/>
              </a:ext>
            </a:extLst>
          </p:cNvPr>
          <p:cNvSpPr txBox="1"/>
          <p:nvPr/>
        </p:nvSpPr>
        <p:spPr>
          <a:xfrm>
            <a:off x="301224" y="1930313"/>
            <a:ext cx="13676033" cy="4881336"/>
          </a:xfrm>
          <a:prstGeom prst="rect">
            <a:avLst/>
          </a:prstGeom>
          <a:noFill/>
        </p:spPr>
        <p:txBody>
          <a:bodyPr wrap="square">
            <a:spAutoFit/>
          </a:bodyPr>
          <a:lstStyle/>
          <a:p>
            <a:pPr>
              <a:lnSpc>
                <a:spcPct val="110000"/>
              </a:lnSpc>
              <a:spcAft>
                <a:spcPts val="1200"/>
              </a:spcAft>
              <a:buNone/>
            </a:pPr>
            <a:r>
              <a:rPr lang="en-GB" sz="2400" b="1" dirty="0"/>
              <a:t>Fire Alarm Systems (BS 5839-1)</a:t>
            </a:r>
          </a:p>
          <a:p>
            <a:pPr marL="342900" indent="-342900">
              <a:lnSpc>
                <a:spcPct val="110000"/>
              </a:lnSpc>
              <a:spcAft>
                <a:spcPts val="1200"/>
              </a:spcAft>
              <a:buFont typeface="Arial" panose="020B0604020202020204" pitchFamily="34" charset="0"/>
              <a:buChar char="•"/>
            </a:pPr>
            <a:r>
              <a:rPr lang="en-GB" sz="2400" b="1" dirty="0"/>
              <a:t>Wiring</a:t>
            </a:r>
            <a:r>
              <a:rPr lang="en-GB" sz="2400" dirty="0"/>
              <a:t>: Fault-tolerant/bi-directional loops (often called </a:t>
            </a:r>
            <a:r>
              <a:rPr lang="en-GB" sz="2400" i="1" dirty="0"/>
              <a:t>Class A</a:t>
            </a:r>
            <a:r>
              <a:rPr lang="en-GB" sz="2400" dirty="0"/>
              <a:t> in NFPA).</a:t>
            </a:r>
          </a:p>
          <a:p>
            <a:pPr marL="342900" indent="-342900">
              <a:lnSpc>
                <a:spcPct val="110000"/>
              </a:lnSpc>
              <a:spcAft>
                <a:spcPts val="1200"/>
              </a:spcAft>
              <a:buFont typeface="Arial" panose="020B0604020202020204" pitchFamily="34" charset="0"/>
              <a:buChar char="•"/>
            </a:pPr>
            <a:r>
              <a:rPr lang="en-GB" sz="2400" b="1" dirty="0"/>
              <a:t>Power</a:t>
            </a:r>
            <a:r>
              <a:rPr lang="en-GB" sz="2400" dirty="0"/>
              <a:t>: Mains supply + 24-hour standby batteries.</a:t>
            </a:r>
          </a:p>
          <a:p>
            <a:pPr marL="342900" indent="-342900">
              <a:lnSpc>
                <a:spcPct val="110000"/>
              </a:lnSpc>
              <a:spcAft>
                <a:spcPts val="1200"/>
              </a:spcAft>
              <a:buFont typeface="Arial" panose="020B0604020202020204" pitchFamily="34" charset="0"/>
              <a:buChar char="•"/>
            </a:pPr>
            <a:r>
              <a:rPr lang="en-GB" sz="2400" b="1" dirty="0"/>
              <a:t>Control</a:t>
            </a:r>
            <a:r>
              <a:rPr lang="en-GB" sz="2400" dirty="0"/>
              <a:t>: Distributed loop cards to limit single points of failure.</a:t>
            </a:r>
          </a:p>
          <a:p>
            <a:pPr marL="342900" indent="-342900">
              <a:lnSpc>
                <a:spcPct val="110000"/>
              </a:lnSpc>
              <a:spcAft>
                <a:spcPts val="1200"/>
              </a:spcAft>
              <a:buFont typeface="Arial" panose="020B0604020202020204" pitchFamily="34" charset="0"/>
              <a:buChar char="•"/>
            </a:pPr>
            <a:r>
              <a:rPr lang="en-GB" sz="2400" b="1" dirty="0"/>
              <a:t>Comms</a:t>
            </a:r>
            <a:r>
              <a:rPr lang="en-GB" sz="2400" dirty="0"/>
              <a:t>: Redundant links between networked panels.</a:t>
            </a:r>
          </a:p>
          <a:p>
            <a:pPr>
              <a:lnSpc>
                <a:spcPct val="110000"/>
              </a:lnSpc>
              <a:spcAft>
                <a:spcPts val="1200"/>
              </a:spcAft>
            </a:pPr>
            <a:br>
              <a:rPr lang="en-GB" sz="2400" dirty="0"/>
            </a:br>
            <a:r>
              <a:rPr lang="en-GB" sz="2400" b="1" dirty="0"/>
              <a:t>Example:</a:t>
            </a:r>
            <a:r>
              <a:rPr lang="en-GB" sz="2400" dirty="0"/>
              <a:t> Hospitals use fault-tolerant loops, so devices still operate after a single open/short circuit fault.</a:t>
            </a:r>
          </a:p>
          <a:p>
            <a:pPr>
              <a:buNone/>
            </a:pPr>
            <a:br>
              <a:rPr lang="en-GB" sz="2000" dirty="0"/>
            </a:br>
            <a:endParaRPr lang="en-GB" sz="2000" dirty="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A90A94-3C63-E752-A1E4-0034CC46F351}"/>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43C39706-F976-A5B5-3F37-6EB6C8590DA7}"/>
              </a:ext>
            </a:extLst>
          </p:cNvPr>
          <p:cNvSpPr>
            <a:spLocks/>
          </p:cNvSpPr>
          <p:nvPr/>
        </p:nvSpPr>
        <p:spPr>
          <a:xfrm>
            <a:off x="301224" y="1139174"/>
            <a:ext cx="13899846" cy="646331"/>
          </a:xfrm>
          <a:prstGeom prst="rect">
            <a:avLst/>
          </a:prstGeom>
          <a:noFill/>
          <a:ln/>
        </p:spPr>
        <p:txBody>
          <a:bodyPr wrap="none" lIns="0" tIns="0" rIns="0" bIns="0" rtlCol="0" anchor="t"/>
          <a:lstStyle/>
          <a:p>
            <a:pPr marL="0" indent="0" algn="l">
              <a:lnSpc>
                <a:spcPts val="4550"/>
              </a:lnSpc>
              <a:buNone/>
            </a:pPr>
            <a:r>
              <a:rPr lang="en-US" sz="3600" b="1" dirty="0">
                <a:solidFill>
                  <a:srgbClr val="FC4421"/>
                </a:solidFill>
                <a:latin typeface="+mj-lt"/>
                <a:ea typeface="Arial Black Bold" pitchFamily="34" charset="-122"/>
                <a:cs typeface="Arial Black Bold" pitchFamily="34" charset="-120"/>
              </a:rPr>
              <a:t>System reliability and redundancy</a:t>
            </a:r>
            <a:endParaRPr lang="en-US" sz="3600" dirty="0">
              <a:latin typeface="+mj-lt"/>
            </a:endParaRPr>
          </a:p>
        </p:txBody>
      </p:sp>
      <p:sp>
        <p:nvSpPr>
          <p:cNvPr id="10" name="TextBox 9">
            <a:extLst>
              <a:ext uri="{FF2B5EF4-FFF2-40B4-BE49-F238E27FC236}">
                <a16:creationId xmlns:a16="http://schemas.microsoft.com/office/drawing/2014/main" id="{13AE50F2-4ABC-A1C4-DC0C-AC2EFB1975C6}"/>
              </a:ext>
            </a:extLst>
          </p:cNvPr>
          <p:cNvSpPr txBox="1"/>
          <p:nvPr/>
        </p:nvSpPr>
        <p:spPr>
          <a:xfrm>
            <a:off x="301224" y="1954208"/>
            <a:ext cx="11885779" cy="4881336"/>
          </a:xfrm>
          <a:prstGeom prst="rect">
            <a:avLst/>
          </a:prstGeom>
          <a:noFill/>
        </p:spPr>
        <p:txBody>
          <a:bodyPr wrap="square">
            <a:spAutoFit/>
          </a:bodyPr>
          <a:lstStyle/>
          <a:p>
            <a:pPr>
              <a:lnSpc>
                <a:spcPct val="110000"/>
              </a:lnSpc>
              <a:spcAft>
                <a:spcPts val="1200"/>
              </a:spcAft>
              <a:buNone/>
            </a:pPr>
            <a:r>
              <a:rPr lang="en-GB" sz="2400" b="1" dirty="0"/>
              <a:t>Intruder Alarm Systems (BS EN 50131 / PD 6662)</a:t>
            </a:r>
          </a:p>
          <a:p>
            <a:pPr marL="342900" indent="-342900">
              <a:lnSpc>
                <a:spcPct val="110000"/>
              </a:lnSpc>
              <a:spcAft>
                <a:spcPts val="1200"/>
              </a:spcAft>
              <a:buFont typeface="Arial" panose="020B0604020202020204" pitchFamily="34" charset="0"/>
              <a:buChar char="•"/>
            </a:pPr>
            <a:r>
              <a:rPr lang="en-GB" sz="2400" b="1" dirty="0"/>
              <a:t>Wiring</a:t>
            </a:r>
            <a:r>
              <a:rPr lang="en-GB" sz="2400" dirty="0"/>
              <a:t>: Supervised loops with end-of-line (EOL) monitoring.</a:t>
            </a:r>
          </a:p>
          <a:p>
            <a:pPr marL="342900" indent="-342900">
              <a:lnSpc>
                <a:spcPct val="110000"/>
              </a:lnSpc>
              <a:spcAft>
                <a:spcPts val="1200"/>
              </a:spcAft>
              <a:buFont typeface="Arial" panose="020B0604020202020204" pitchFamily="34" charset="0"/>
              <a:buChar char="•"/>
            </a:pPr>
            <a:r>
              <a:rPr lang="en-GB" sz="2400" b="1" dirty="0"/>
              <a:t>Power</a:t>
            </a:r>
            <a:r>
              <a:rPr lang="en-GB" sz="2400" dirty="0"/>
              <a:t>: Standby batteries sized for required Grade (12–60 hrs).</a:t>
            </a:r>
          </a:p>
          <a:p>
            <a:pPr marL="342900" indent="-342900">
              <a:lnSpc>
                <a:spcPct val="110000"/>
              </a:lnSpc>
              <a:spcAft>
                <a:spcPts val="1200"/>
              </a:spcAft>
              <a:buFont typeface="Arial" panose="020B0604020202020204" pitchFamily="34" charset="0"/>
              <a:buChar char="•"/>
            </a:pPr>
            <a:r>
              <a:rPr lang="en-GB" sz="2400" b="1" dirty="0"/>
              <a:t>Control</a:t>
            </a:r>
            <a:r>
              <a:rPr lang="en-GB" sz="2400" dirty="0"/>
              <a:t>: Grade 3/4 systems use tamper monitoring on all devices.</a:t>
            </a:r>
          </a:p>
          <a:p>
            <a:pPr marL="342900" indent="-342900">
              <a:lnSpc>
                <a:spcPct val="110000"/>
              </a:lnSpc>
              <a:spcAft>
                <a:spcPts val="1200"/>
              </a:spcAft>
              <a:buFont typeface="Arial" panose="020B0604020202020204" pitchFamily="34" charset="0"/>
              <a:buChar char="•"/>
            </a:pPr>
            <a:r>
              <a:rPr lang="en-GB" sz="2400" b="1" dirty="0"/>
              <a:t>Comms</a:t>
            </a:r>
            <a:r>
              <a:rPr lang="en-GB" sz="2400" dirty="0"/>
              <a:t>: Dual-path signalling (IP + GPRS/4G) to ARC.</a:t>
            </a:r>
            <a:br>
              <a:rPr lang="en-GB" sz="2400" dirty="0"/>
            </a:br>
            <a:endParaRPr lang="en-GB" sz="2400" dirty="0"/>
          </a:p>
          <a:p>
            <a:pPr>
              <a:lnSpc>
                <a:spcPct val="110000"/>
              </a:lnSpc>
              <a:spcAft>
                <a:spcPts val="1200"/>
              </a:spcAft>
            </a:pPr>
            <a:r>
              <a:rPr lang="en-GB" sz="2400" b="1" dirty="0"/>
              <a:t>Example</a:t>
            </a:r>
            <a:r>
              <a:rPr lang="en-GB" sz="2400" dirty="0"/>
              <a:t>: High-risk jewellery store → dual-path signalling ensures alarm still transmits if broadband fails.</a:t>
            </a:r>
          </a:p>
          <a:p>
            <a:pPr>
              <a:buNone/>
            </a:pPr>
            <a:br>
              <a:rPr lang="en-GB" sz="2000" dirty="0"/>
            </a:br>
            <a:endParaRPr lang="en-GB" sz="2000" dirty="0"/>
          </a:p>
        </p:txBody>
      </p:sp>
    </p:spTree>
    <p:extLst>
      <p:ext uri="{BB962C8B-B14F-4D97-AF65-F5344CB8AC3E}">
        <p14:creationId xmlns:p14="http://schemas.microsoft.com/office/powerpoint/2010/main" val="36031008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7A1DA6-5D6B-D188-2278-0CE5A4E0FAEC}"/>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FF5C7EAE-A00A-50DE-D684-115D352C7BD1}"/>
              </a:ext>
            </a:extLst>
          </p:cNvPr>
          <p:cNvSpPr>
            <a:spLocks/>
          </p:cNvSpPr>
          <p:nvPr/>
        </p:nvSpPr>
        <p:spPr>
          <a:xfrm>
            <a:off x="301224" y="1139174"/>
            <a:ext cx="13899846" cy="646331"/>
          </a:xfrm>
          <a:prstGeom prst="rect">
            <a:avLst/>
          </a:prstGeom>
          <a:noFill/>
          <a:ln/>
        </p:spPr>
        <p:txBody>
          <a:bodyPr wrap="none" lIns="0" tIns="0" rIns="0" bIns="0" rtlCol="0" anchor="t"/>
          <a:lstStyle/>
          <a:p>
            <a:pPr marL="0" indent="0" algn="l">
              <a:lnSpc>
                <a:spcPts val="4550"/>
              </a:lnSpc>
              <a:buNone/>
            </a:pPr>
            <a:r>
              <a:rPr lang="en-US" sz="3600" b="1" dirty="0">
                <a:solidFill>
                  <a:srgbClr val="FC4421"/>
                </a:solidFill>
                <a:latin typeface="+mj-lt"/>
                <a:ea typeface="Arial Black Bold" pitchFamily="34" charset="-122"/>
                <a:cs typeface="Arial Black Bold" pitchFamily="34" charset="-120"/>
              </a:rPr>
              <a:t>System reliability and redundancy</a:t>
            </a:r>
            <a:endParaRPr lang="en-US" sz="3600" dirty="0">
              <a:latin typeface="+mj-lt"/>
            </a:endParaRPr>
          </a:p>
        </p:txBody>
      </p:sp>
      <p:sp>
        <p:nvSpPr>
          <p:cNvPr id="4" name="TextBox 3">
            <a:extLst>
              <a:ext uri="{FF2B5EF4-FFF2-40B4-BE49-F238E27FC236}">
                <a16:creationId xmlns:a16="http://schemas.microsoft.com/office/drawing/2014/main" id="{27EC4B7F-5FB7-C3BB-ECB1-63CE70AFE165}"/>
              </a:ext>
            </a:extLst>
          </p:cNvPr>
          <p:cNvSpPr txBox="1">
            <a:spLocks/>
          </p:cNvSpPr>
          <p:nvPr/>
        </p:nvSpPr>
        <p:spPr>
          <a:xfrm>
            <a:off x="301224" y="1629162"/>
            <a:ext cx="11670881" cy="4388124"/>
          </a:xfrm>
          <a:prstGeom prst="rect">
            <a:avLst/>
          </a:prstGeom>
          <a:noFill/>
        </p:spPr>
        <p:txBody>
          <a:bodyPr wrap="square">
            <a:spAutoFit/>
          </a:bodyPr>
          <a:lstStyle/>
          <a:p>
            <a:pPr>
              <a:buNone/>
            </a:pPr>
            <a:endParaRPr lang="en-GB" sz="2000" dirty="0"/>
          </a:p>
          <a:p>
            <a:pPr>
              <a:lnSpc>
                <a:spcPct val="110000"/>
              </a:lnSpc>
              <a:spcAft>
                <a:spcPts val="1200"/>
              </a:spcAft>
              <a:buNone/>
            </a:pPr>
            <a:r>
              <a:rPr lang="en-GB" sz="2400" b="1" dirty="0"/>
              <a:t>Access Control Systems (BS EN 60839)</a:t>
            </a:r>
          </a:p>
          <a:p>
            <a:pPr marL="342900" indent="-342900">
              <a:lnSpc>
                <a:spcPct val="110000"/>
              </a:lnSpc>
              <a:spcAft>
                <a:spcPts val="1200"/>
              </a:spcAft>
              <a:buFont typeface="Arial" panose="020B0604020202020204" pitchFamily="34" charset="0"/>
              <a:buChar char="•"/>
            </a:pPr>
            <a:r>
              <a:rPr lang="en-GB" sz="2400" b="1" dirty="0"/>
              <a:t>Wiring</a:t>
            </a:r>
            <a:r>
              <a:rPr lang="en-GB" sz="2400" dirty="0"/>
              <a:t>: Local door controllers isolate faults.</a:t>
            </a:r>
          </a:p>
          <a:p>
            <a:pPr marL="342900" indent="-342900">
              <a:lnSpc>
                <a:spcPct val="110000"/>
              </a:lnSpc>
              <a:spcAft>
                <a:spcPts val="1200"/>
              </a:spcAft>
              <a:buFont typeface="Arial" panose="020B0604020202020204" pitchFamily="34" charset="0"/>
              <a:buChar char="•"/>
            </a:pPr>
            <a:r>
              <a:rPr lang="en-GB" sz="2400" b="1" dirty="0"/>
              <a:t>Power</a:t>
            </a:r>
            <a:r>
              <a:rPr lang="en-GB" sz="2400" dirty="0"/>
              <a:t>: Each controller fitted with standby battery/UPS.</a:t>
            </a:r>
          </a:p>
          <a:p>
            <a:pPr marL="342900" indent="-342900">
              <a:lnSpc>
                <a:spcPct val="110000"/>
              </a:lnSpc>
              <a:spcAft>
                <a:spcPts val="1200"/>
              </a:spcAft>
              <a:buFont typeface="Arial" panose="020B0604020202020204" pitchFamily="34" charset="0"/>
              <a:buChar char="•"/>
            </a:pPr>
            <a:r>
              <a:rPr lang="en-GB" sz="2400" b="1" dirty="0"/>
              <a:t>Control</a:t>
            </a:r>
            <a:r>
              <a:rPr lang="en-GB" sz="2400" dirty="0"/>
              <a:t>: Redundant server/database or distributed architecture.</a:t>
            </a:r>
          </a:p>
          <a:p>
            <a:pPr marL="342900" indent="-342900">
              <a:lnSpc>
                <a:spcPct val="110000"/>
              </a:lnSpc>
              <a:spcAft>
                <a:spcPts val="1200"/>
              </a:spcAft>
              <a:buFont typeface="Arial" panose="020B0604020202020204" pitchFamily="34" charset="0"/>
              <a:buChar char="•"/>
            </a:pPr>
            <a:r>
              <a:rPr lang="en-GB" sz="2400" b="1" dirty="0"/>
              <a:t>Comms</a:t>
            </a:r>
            <a:r>
              <a:rPr lang="en-GB" sz="2400" dirty="0"/>
              <a:t>: Controllers continue operating in offline/fallback mode.</a:t>
            </a:r>
            <a:br>
              <a:rPr lang="en-GB" sz="2400" dirty="0"/>
            </a:br>
            <a:endParaRPr lang="en-GB" sz="2400" dirty="0"/>
          </a:p>
          <a:p>
            <a:pPr>
              <a:lnSpc>
                <a:spcPct val="110000"/>
              </a:lnSpc>
              <a:spcAft>
                <a:spcPts val="1200"/>
              </a:spcAft>
            </a:pPr>
            <a:r>
              <a:rPr lang="en-GB" sz="2400" b="1" dirty="0"/>
              <a:t>Example</a:t>
            </a:r>
            <a:r>
              <a:rPr lang="en-GB" sz="2400" dirty="0"/>
              <a:t>: Data centres → local door units keep secure doors locked/unlocked to rules even if comms server fails.</a:t>
            </a:r>
          </a:p>
        </p:txBody>
      </p:sp>
    </p:spTree>
    <p:extLst>
      <p:ext uri="{BB962C8B-B14F-4D97-AF65-F5344CB8AC3E}">
        <p14:creationId xmlns:p14="http://schemas.microsoft.com/office/powerpoint/2010/main" val="187029135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FBA148-617B-B1BD-7AC1-6ADA52BD44C8}"/>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AB8DBDAF-110F-EE43-10CE-A6313578026A}"/>
              </a:ext>
            </a:extLst>
          </p:cNvPr>
          <p:cNvSpPr>
            <a:spLocks/>
          </p:cNvSpPr>
          <p:nvPr/>
        </p:nvSpPr>
        <p:spPr>
          <a:xfrm>
            <a:off x="301224" y="1139174"/>
            <a:ext cx="13899846" cy="646331"/>
          </a:xfrm>
          <a:prstGeom prst="rect">
            <a:avLst/>
          </a:prstGeom>
          <a:noFill/>
          <a:ln/>
        </p:spPr>
        <p:txBody>
          <a:bodyPr wrap="none" lIns="0" tIns="0" rIns="0" bIns="0" rtlCol="0" anchor="t"/>
          <a:lstStyle/>
          <a:p>
            <a:pPr marL="0" indent="0" algn="l">
              <a:lnSpc>
                <a:spcPts val="4550"/>
              </a:lnSpc>
              <a:buNone/>
            </a:pPr>
            <a:r>
              <a:rPr lang="en-US" sz="3600" b="1" dirty="0">
                <a:solidFill>
                  <a:srgbClr val="FC4421"/>
                </a:solidFill>
                <a:latin typeface="+mj-lt"/>
                <a:ea typeface="Arial Black Bold" pitchFamily="34" charset="-122"/>
                <a:cs typeface="Arial Black Bold" pitchFamily="34" charset="-120"/>
              </a:rPr>
              <a:t>System reliability and redundancy</a:t>
            </a:r>
            <a:endParaRPr lang="en-US" sz="3600" dirty="0">
              <a:latin typeface="+mj-lt"/>
            </a:endParaRPr>
          </a:p>
        </p:txBody>
      </p:sp>
      <p:sp>
        <p:nvSpPr>
          <p:cNvPr id="4" name="TextBox 3">
            <a:extLst>
              <a:ext uri="{FF2B5EF4-FFF2-40B4-BE49-F238E27FC236}">
                <a16:creationId xmlns:a16="http://schemas.microsoft.com/office/drawing/2014/main" id="{97DA1D65-E669-486C-DCF5-AE3160FA48C8}"/>
              </a:ext>
            </a:extLst>
          </p:cNvPr>
          <p:cNvSpPr txBox="1">
            <a:spLocks/>
          </p:cNvSpPr>
          <p:nvPr/>
        </p:nvSpPr>
        <p:spPr>
          <a:xfrm>
            <a:off x="301224" y="1866406"/>
            <a:ext cx="11885779" cy="4080348"/>
          </a:xfrm>
          <a:prstGeom prst="rect">
            <a:avLst/>
          </a:prstGeom>
          <a:noFill/>
        </p:spPr>
        <p:txBody>
          <a:bodyPr wrap="square">
            <a:spAutoFit/>
          </a:bodyPr>
          <a:lstStyle/>
          <a:p>
            <a:pPr>
              <a:lnSpc>
                <a:spcPct val="110000"/>
              </a:lnSpc>
              <a:spcAft>
                <a:spcPts val="1200"/>
              </a:spcAft>
              <a:buNone/>
            </a:pPr>
            <a:r>
              <a:rPr lang="en-GB" sz="2400" b="1" dirty="0"/>
              <a:t>CCTV Systems (BS EN 62676)</a:t>
            </a:r>
          </a:p>
          <a:p>
            <a:pPr marL="342900" indent="-342900">
              <a:lnSpc>
                <a:spcPct val="110000"/>
              </a:lnSpc>
              <a:spcAft>
                <a:spcPts val="1200"/>
              </a:spcAft>
              <a:buFont typeface="Arial" panose="020B0604020202020204" pitchFamily="34" charset="0"/>
              <a:buChar char="•"/>
            </a:pPr>
            <a:r>
              <a:rPr lang="en-GB" sz="2400" b="1" dirty="0"/>
              <a:t>Wiring</a:t>
            </a:r>
            <a:r>
              <a:rPr lang="en-GB" sz="2400" dirty="0"/>
              <a:t>: Resilient PoE switches and ring-based network topologies.</a:t>
            </a:r>
          </a:p>
          <a:p>
            <a:pPr marL="342900" indent="-342900">
              <a:lnSpc>
                <a:spcPct val="110000"/>
              </a:lnSpc>
              <a:spcAft>
                <a:spcPts val="1200"/>
              </a:spcAft>
              <a:buFont typeface="Arial" panose="020B0604020202020204" pitchFamily="34" charset="0"/>
              <a:buChar char="•"/>
            </a:pPr>
            <a:r>
              <a:rPr lang="en-GB" sz="2400" b="1" dirty="0"/>
              <a:t>Power</a:t>
            </a:r>
            <a:r>
              <a:rPr lang="en-GB" sz="2400" dirty="0"/>
              <a:t>: UPS to protect cameras, NVRs, and network.</a:t>
            </a:r>
          </a:p>
          <a:p>
            <a:pPr marL="342900" indent="-342900">
              <a:lnSpc>
                <a:spcPct val="110000"/>
              </a:lnSpc>
              <a:spcAft>
                <a:spcPts val="1200"/>
              </a:spcAft>
              <a:buFont typeface="Arial" panose="020B0604020202020204" pitchFamily="34" charset="0"/>
              <a:buChar char="•"/>
            </a:pPr>
            <a:r>
              <a:rPr lang="en-GB" sz="2400" b="1" dirty="0"/>
              <a:t>Control</a:t>
            </a:r>
            <a:r>
              <a:rPr lang="en-GB" sz="2400" dirty="0"/>
              <a:t>: RAID storage arrays or mirrored NVRs.</a:t>
            </a:r>
          </a:p>
          <a:p>
            <a:pPr marL="342900" indent="-342900">
              <a:lnSpc>
                <a:spcPct val="110000"/>
              </a:lnSpc>
              <a:spcAft>
                <a:spcPts val="1200"/>
              </a:spcAft>
              <a:buFont typeface="Arial" panose="020B0604020202020204" pitchFamily="34" charset="0"/>
              <a:buChar char="•"/>
            </a:pPr>
            <a:r>
              <a:rPr lang="en-GB" sz="2400" b="1" dirty="0"/>
              <a:t>Comms</a:t>
            </a:r>
            <a:r>
              <a:rPr lang="en-GB" sz="2400" dirty="0"/>
              <a:t>: Dual recording paths (edge + central storage).</a:t>
            </a:r>
            <a:br>
              <a:rPr lang="en-GB" sz="2400" dirty="0"/>
            </a:br>
            <a:endParaRPr lang="en-GB" sz="2400" dirty="0"/>
          </a:p>
          <a:p>
            <a:pPr>
              <a:lnSpc>
                <a:spcPct val="110000"/>
              </a:lnSpc>
              <a:spcAft>
                <a:spcPts val="1200"/>
              </a:spcAft>
            </a:pPr>
            <a:r>
              <a:rPr lang="en-GB" sz="2400" b="1" dirty="0"/>
              <a:t>Example</a:t>
            </a:r>
            <a:r>
              <a:rPr lang="en-GB" sz="2400" dirty="0"/>
              <a:t>: Casinos → RAID + dual NVR ensures no footage loss during drive or network failure.</a:t>
            </a:r>
          </a:p>
        </p:txBody>
      </p:sp>
    </p:spTree>
    <p:extLst>
      <p:ext uri="{BB962C8B-B14F-4D97-AF65-F5344CB8AC3E}">
        <p14:creationId xmlns:p14="http://schemas.microsoft.com/office/powerpoint/2010/main" val="163240724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2C644A-242E-ABA1-434F-9E6A4A35F9E6}"/>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3A94B90A-30B6-56D1-21EB-457B88DBC0F3}"/>
              </a:ext>
            </a:extLst>
          </p:cNvPr>
          <p:cNvSpPr>
            <a:spLocks noGrp="1"/>
          </p:cNvSpPr>
          <p:nvPr>
            <p:ph type="title"/>
          </p:nvPr>
        </p:nvSpPr>
        <p:spPr>
          <a:xfrm>
            <a:off x="301224" y="1139174"/>
            <a:ext cx="13899846" cy="646331"/>
          </a:xfrm>
        </p:spPr>
        <p:txBody>
          <a:bodyPr/>
          <a:lstStyle/>
          <a:p>
            <a:r>
              <a:rPr lang="en-GB" sz="3600" dirty="0"/>
              <a:t>Summary</a:t>
            </a:r>
          </a:p>
        </p:txBody>
      </p:sp>
      <p:sp>
        <p:nvSpPr>
          <p:cNvPr id="4" name="Content Placeholder 3">
            <a:extLst>
              <a:ext uri="{FF2B5EF4-FFF2-40B4-BE49-F238E27FC236}">
                <a16:creationId xmlns:a16="http://schemas.microsoft.com/office/drawing/2014/main" id="{93E98F04-331F-CCC4-AA81-C88F3473D389}"/>
              </a:ext>
            </a:extLst>
          </p:cNvPr>
          <p:cNvSpPr>
            <a:spLocks noGrp="1"/>
          </p:cNvSpPr>
          <p:nvPr>
            <p:ph sz="quarter" idx="10"/>
          </p:nvPr>
        </p:nvSpPr>
        <p:spPr>
          <a:xfrm>
            <a:off x="430319" y="2165514"/>
            <a:ext cx="11188549" cy="4980682"/>
          </a:xfrm>
        </p:spPr>
        <p:txBody>
          <a:bodyPr/>
          <a:lstStyle/>
          <a:p>
            <a:r>
              <a:rPr lang="en-GB" sz="2400" dirty="0">
                <a:cs typeface="Arial"/>
              </a:rPr>
              <a:t>You should now be able to:</a:t>
            </a:r>
          </a:p>
          <a:p>
            <a:pPr marL="457200" indent="-457200">
              <a:buFont typeface="Arial" panose="020B0604020202020204" pitchFamily="34" charset="0"/>
              <a:buChar char="•"/>
            </a:pPr>
            <a:r>
              <a:rPr lang="en-GB" sz="2400" b="1" dirty="0">
                <a:cs typeface="Arial"/>
              </a:rPr>
              <a:t>Understand</a:t>
            </a:r>
            <a:r>
              <a:rPr lang="en-GB" sz="2400" dirty="0">
                <a:cs typeface="Arial"/>
              </a:rPr>
              <a:t> protection system circuit configurations.</a:t>
            </a:r>
          </a:p>
          <a:p>
            <a:pPr marL="457200" indent="-457200">
              <a:buFont typeface="Arial" panose="020B0604020202020204" pitchFamily="34" charset="0"/>
              <a:buChar char="•"/>
            </a:pPr>
            <a:r>
              <a:rPr lang="en-GB" sz="2400" b="1" dirty="0">
                <a:ea typeface="ＭＳ Ｐゴシック"/>
                <a:cs typeface="Arial"/>
              </a:rPr>
              <a:t>Interpret </a:t>
            </a:r>
            <a:r>
              <a:rPr lang="en-GB" sz="2400" dirty="0">
                <a:ea typeface="ＭＳ Ｐゴシック"/>
                <a:cs typeface="Arial"/>
              </a:rPr>
              <a:t>protection system wiring schematics.</a:t>
            </a:r>
          </a:p>
          <a:p>
            <a:pPr marL="457200" indent="-457200">
              <a:buFont typeface="Arial" panose="020B0604020202020204" pitchFamily="34" charset="0"/>
              <a:buChar char="•"/>
            </a:pPr>
            <a:r>
              <a:rPr lang="en-GB" sz="2400" b="1" dirty="0">
                <a:ea typeface="ＭＳ Ｐゴシック"/>
                <a:cs typeface="Arial"/>
              </a:rPr>
              <a:t>Check</a:t>
            </a:r>
            <a:r>
              <a:rPr lang="en-GB" sz="2400" dirty="0">
                <a:ea typeface="ＭＳ Ｐゴシック"/>
                <a:cs typeface="Arial"/>
              </a:rPr>
              <a:t> and </a:t>
            </a:r>
            <a:r>
              <a:rPr lang="en-GB" sz="2400" b="1" dirty="0">
                <a:ea typeface="ＭＳ Ｐゴシック"/>
                <a:cs typeface="Arial"/>
              </a:rPr>
              <a:t>verify </a:t>
            </a:r>
            <a:r>
              <a:rPr lang="en-GB" sz="2400" dirty="0">
                <a:ea typeface="ＭＳ Ｐゴシック"/>
                <a:cs typeface="Arial"/>
              </a:rPr>
              <a:t>basic circuit continuity and functionality.</a:t>
            </a:r>
          </a:p>
          <a:p>
            <a:pPr algn="l"/>
            <a:endParaRPr lang="en-GB" sz="2400" dirty="0">
              <a:cs typeface="Arial"/>
            </a:endParaRPr>
          </a:p>
        </p:txBody>
      </p:sp>
    </p:spTree>
    <p:extLst>
      <p:ext uri="{BB962C8B-B14F-4D97-AF65-F5344CB8AC3E}">
        <p14:creationId xmlns:p14="http://schemas.microsoft.com/office/powerpoint/2010/main" val="301421994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100DF00-DDB1-9E17-D96C-C839324D3C8E}"/>
              </a:ext>
            </a:extLst>
          </p:cNvPr>
          <p:cNvSpPr txBox="1"/>
          <p:nvPr/>
        </p:nvSpPr>
        <p:spPr>
          <a:xfrm>
            <a:off x="4395170" y="1999172"/>
            <a:ext cx="5840060" cy="1085682"/>
          </a:xfrm>
          <a:prstGeom prst="rect">
            <a:avLst/>
          </a:prstGeom>
          <a:noFill/>
        </p:spPr>
        <p:txBody>
          <a:bodyPr wrap="none" rtlCol="0">
            <a:spAutoFit/>
          </a:bodyPr>
          <a:lstStyle/>
          <a:p>
            <a:pPr algn="ctr" defTabSz="1092982" fontAlgn="base">
              <a:spcBef>
                <a:spcPct val="0"/>
              </a:spcBef>
              <a:spcAft>
                <a:spcPct val="0"/>
              </a:spcAft>
            </a:pPr>
            <a:r>
              <a:rPr lang="en-GB" sz="6455" dirty="0">
                <a:solidFill>
                  <a:srgbClr val="FC4421"/>
                </a:solidFill>
                <a:latin typeface="Arial" pitchFamily="-105" charset="0"/>
                <a:ea typeface="ＭＳ Ｐゴシック" pitchFamily="-105" charset="-128"/>
              </a:rPr>
              <a:t>Any questions?</a:t>
            </a:r>
          </a:p>
        </p:txBody>
      </p:sp>
      <p:sp>
        <p:nvSpPr>
          <p:cNvPr id="2" name="TextBox 1">
            <a:extLst>
              <a:ext uri="{FF2B5EF4-FFF2-40B4-BE49-F238E27FC236}">
                <a16:creationId xmlns:a16="http://schemas.microsoft.com/office/drawing/2014/main" id="{C6488365-796C-8F7E-F3B2-48A363AE107F}"/>
              </a:ext>
            </a:extLst>
          </p:cNvPr>
          <p:cNvSpPr txBox="1"/>
          <p:nvPr/>
        </p:nvSpPr>
        <p:spPr>
          <a:xfrm>
            <a:off x="1131387" y="4396724"/>
            <a:ext cx="11304908" cy="2062103"/>
          </a:xfrm>
          <a:prstGeom prst="rect">
            <a:avLst/>
          </a:prstGeom>
          <a:noFill/>
        </p:spPr>
        <p:txBody>
          <a:bodyPr wrap="square" lIns="91440" tIns="45720" rIns="91440" bIns="45720" anchor="t">
            <a:spAutoFit/>
          </a:bodyPr>
          <a:lstStyle/>
          <a:p>
            <a:r>
              <a:rPr lang="en-GB" sz="1800" b="0" i="0" dirty="0">
                <a:solidFill>
                  <a:srgbClr val="000000"/>
                </a:solidFill>
                <a:effectLst/>
                <a:latin typeface="inherit"/>
                <a:ea typeface="ＭＳ Ｐゴシック"/>
              </a:rPr>
              <a:t>Copyright in this </a:t>
            </a:r>
            <a:r>
              <a:rPr lang="en-GB" sz="1800" dirty="0">
                <a:solidFill>
                  <a:srgbClr val="000000"/>
                </a:solidFill>
                <a:latin typeface="inherit"/>
                <a:ea typeface="ＭＳ Ｐゴシック"/>
              </a:rPr>
              <a:t>document</a:t>
            </a:r>
            <a:r>
              <a:rPr lang="en-GB" sz="1800" b="0" i="0" dirty="0">
                <a:solidFill>
                  <a:srgbClr val="000000"/>
                </a:solidFill>
                <a:effectLst/>
                <a:latin typeface="inherit"/>
                <a:ea typeface="ＭＳ Ｐゴシック"/>
              </a:rPr>
              <a:t> belongs to and is used under licence from the Department for Education, © 2025.</a:t>
            </a:r>
            <a:endParaRPr lang="en-GB" sz="1800" b="0" i="0" dirty="0">
              <a:solidFill>
                <a:srgbClr val="242424"/>
              </a:solidFill>
              <a:effectLst/>
              <a:latin typeface="Aptos" panose="020B0004020202020204" pitchFamily="34" charset="0"/>
              <a:ea typeface="ＭＳ Ｐゴシック"/>
            </a:endParaRPr>
          </a:p>
          <a:p>
            <a:pPr algn="l" fontAlgn="base">
              <a:buNone/>
            </a:pPr>
            <a:endParaRPr lang="en-GB" sz="1800" b="0" i="0" dirty="0">
              <a:solidFill>
                <a:srgbClr val="242424"/>
              </a:solidFill>
              <a:effectLst/>
              <a:latin typeface="Aptos" panose="020B0004020202020204" pitchFamily="34" charset="0"/>
            </a:endParaRPr>
          </a:p>
          <a:p>
            <a:pPr algn="l" fontAlgn="base">
              <a:buNone/>
            </a:pPr>
            <a:r>
              <a:rPr lang="en-GB" sz="1800" b="0" i="0" dirty="0">
                <a:solidFill>
                  <a:srgbClr val="000000"/>
                </a:solidFill>
                <a:effectLst/>
                <a:latin typeface="inherit"/>
              </a:rPr>
              <a:t>‘T-LEVELS’ and ‘T Level’ are registered trademarks of the Department for Education.</a:t>
            </a:r>
            <a:endParaRPr lang="en-GB" sz="1800" b="0" i="0" dirty="0">
              <a:solidFill>
                <a:srgbClr val="242424"/>
              </a:solidFill>
              <a:effectLst/>
              <a:latin typeface="Aptos" panose="020B0004020202020204" pitchFamily="34" charset="0"/>
            </a:endParaRPr>
          </a:p>
          <a:p>
            <a:pPr algn="l" fontAlgn="base">
              <a:buNone/>
            </a:pPr>
            <a:endParaRPr lang="en-GB" sz="1800" b="0" i="0" dirty="0">
              <a:solidFill>
                <a:srgbClr val="242424"/>
              </a:solidFill>
              <a:effectLst/>
              <a:latin typeface="Aptos" panose="020B0004020202020204" pitchFamily="34" charset="0"/>
            </a:endParaRPr>
          </a:p>
          <a:p>
            <a:pPr algn="l" fontAlgn="base">
              <a:buNone/>
            </a:pPr>
            <a:r>
              <a:rPr lang="en-GB" sz="1800" b="0" i="0" dirty="0">
                <a:solidFill>
                  <a:srgbClr val="000000"/>
                </a:solidFill>
                <a:effectLst/>
                <a:latin typeface="inherit"/>
              </a:rPr>
              <a:t>WJEC is authorised by the Department for Education to develop and deliver this T Level Technical Qualification.</a:t>
            </a:r>
          </a:p>
          <a:p>
            <a:pPr algn="l" fontAlgn="base">
              <a:buNone/>
            </a:pPr>
            <a:endParaRPr lang="en-GB" sz="1800" dirty="0">
              <a:solidFill>
                <a:srgbClr val="000000"/>
              </a:solidFill>
              <a:latin typeface="inherit"/>
            </a:endParaRPr>
          </a:p>
          <a:p>
            <a:r>
              <a:rPr lang="en-US" altLang="en-US" sz="1800" dirty="0">
                <a:solidFill>
                  <a:srgbClr val="000000"/>
                </a:solidFill>
                <a:latin typeface="inherit"/>
                <a:ea typeface="ＭＳ Ｐゴシック"/>
              </a:rPr>
              <a:t>WJEC operates in England under the name </a:t>
            </a:r>
            <a:r>
              <a:rPr lang="en-US" altLang="en-US" sz="1800" dirty="0" err="1">
                <a:solidFill>
                  <a:srgbClr val="000000"/>
                </a:solidFill>
                <a:latin typeface="inherit"/>
                <a:ea typeface="ＭＳ Ｐゴシック"/>
              </a:rPr>
              <a:t>Eduqas</a:t>
            </a:r>
            <a:r>
              <a:rPr lang="en-US" altLang="en-US" sz="1800" dirty="0">
                <a:solidFill>
                  <a:srgbClr val="000000"/>
                </a:solidFill>
                <a:latin typeface="inherit"/>
                <a:ea typeface="ＭＳ Ｐゴシック"/>
              </a:rPr>
              <a:t> which is a registered trademark of WJEC.</a:t>
            </a:r>
          </a:p>
        </p:txBody>
      </p:sp>
    </p:spTree>
    <p:extLst>
      <p:ext uri="{BB962C8B-B14F-4D97-AF65-F5344CB8AC3E}">
        <p14:creationId xmlns:p14="http://schemas.microsoft.com/office/powerpoint/2010/main" val="24024890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3137B0-D42C-2BE8-1B77-B610DC179492}"/>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1D1C45BB-07B4-EF4D-99D9-042FC1A4D16E}"/>
              </a:ext>
            </a:extLst>
          </p:cNvPr>
          <p:cNvSpPr>
            <a:spLocks/>
          </p:cNvSpPr>
          <p:nvPr/>
        </p:nvSpPr>
        <p:spPr>
          <a:xfrm>
            <a:off x="301224" y="1139174"/>
            <a:ext cx="13899846" cy="646331"/>
          </a:xfrm>
          <a:prstGeom prst="rect">
            <a:avLst/>
          </a:prstGeom>
          <a:noFill/>
          <a:ln/>
        </p:spPr>
        <p:txBody>
          <a:bodyPr wrap="none" lIns="0" tIns="0" rIns="0" bIns="0" rtlCol="0" anchor="t"/>
          <a:lstStyle/>
          <a:p>
            <a:pPr marL="0" indent="0" algn="l">
              <a:lnSpc>
                <a:spcPts val="5550"/>
              </a:lnSpc>
              <a:buNone/>
            </a:pPr>
            <a:r>
              <a:rPr lang="en-US" sz="3600" b="1">
                <a:solidFill>
                  <a:srgbClr val="FC4421"/>
                </a:solidFill>
                <a:latin typeface="+mj-lt"/>
                <a:ea typeface="Arial Black Bold" pitchFamily="34" charset="-122"/>
                <a:cs typeface="Arial Black Bold" pitchFamily="34" charset="-120"/>
              </a:rPr>
              <a:t>Loop circuit</a:t>
            </a:r>
            <a:endParaRPr lang="en-US" sz="3600">
              <a:latin typeface="+mj-lt"/>
            </a:endParaRPr>
          </a:p>
        </p:txBody>
      </p:sp>
      <p:grpSp>
        <p:nvGrpSpPr>
          <p:cNvPr id="13" name="Group 12">
            <a:extLst>
              <a:ext uri="{FF2B5EF4-FFF2-40B4-BE49-F238E27FC236}">
                <a16:creationId xmlns:a16="http://schemas.microsoft.com/office/drawing/2014/main" id="{B96B7F8C-FAA8-418E-9CA9-124B833638B9}"/>
              </a:ext>
            </a:extLst>
          </p:cNvPr>
          <p:cNvGrpSpPr>
            <a:grpSpLocks/>
          </p:cNvGrpSpPr>
          <p:nvPr/>
        </p:nvGrpSpPr>
        <p:grpSpPr>
          <a:xfrm>
            <a:off x="793789" y="1995054"/>
            <a:ext cx="13042702" cy="5122740"/>
            <a:chOff x="793790" y="2274212"/>
            <a:chExt cx="13042701" cy="5116799"/>
          </a:xfrm>
        </p:grpSpPr>
        <p:sp>
          <p:nvSpPr>
            <p:cNvPr id="3" name="Shape 1">
              <a:extLst>
                <a:ext uri="{FF2B5EF4-FFF2-40B4-BE49-F238E27FC236}">
                  <a16:creationId xmlns:a16="http://schemas.microsoft.com/office/drawing/2014/main" id="{1212C7EB-31D8-34B4-C988-ABC3D9C959E6}"/>
                </a:ext>
              </a:extLst>
            </p:cNvPr>
            <p:cNvSpPr/>
            <p:nvPr/>
          </p:nvSpPr>
          <p:spPr>
            <a:xfrm>
              <a:off x="793790" y="2274212"/>
              <a:ext cx="4196358" cy="5116799"/>
            </a:xfrm>
            <a:prstGeom prst="roundRect">
              <a:avLst>
                <a:gd name="adj" fmla="val 2722"/>
              </a:avLst>
            </a:prstGeom>
            <a:solidFill>
              <a:srgbClr val="E5E5E6"/>
            </a:solidFill>
            <a:ln w="7620">
              <a:solidFill>
                <a:srgbClr val="CBCBCC"/>
              </a:solidFill>
              <a:prstDash val="solid"/>
            </a:ln>
          </p:spPr>
          <p:txBody>
            <a:bodyPr/>
            <a:lstStyle/>
            <a:p>
              <a:endParaRPr lang="en-GB"/>
            </a:p>
          </p:txBody>
        </p:sp>
        <p:sp>
          <p:nvSpPr>
            <p:cNvPr id="4" name="Text 2">
              <a:extLst>
                <a:ext uri="{FF2B5EF4-FFF2-40B4-BE49-F238E27FC236}">
                  <a16:creationId xmlns:a16="http://schemas.microsoft.com/office/drawing/2014/main" id="{BD4990B1-CB46-8DCD-9C86-5933107D0447}"/>
                </a:ext>
              </a:extLst>
            </p:cNvPr>
            <p:cNvSpPr/>
            <p:nvPr/>
          </p:nvSpPr>
          <p:spPr>
            <a:xfrm>
              <a:off x="1028224" y="2439452"/>
              <a:ext cx="2835235" cy="354330"/>
            </a:xfrm>
            <a:prstGeom prst="rect">
              <a:avLst/>
            </a:prstGeom>
            <a:noFill/>
            <a:ln/>
          </p:spPr>
          <p:txBody>
            <a:bodyPr wrap="none" lIns="0" tIns="0" rIns="0" bIns="0" rtlCol="0" anchor="t"/>
            <a:lstStyle/>
            <a:p>
              <a:pPr marL="0" indent="0" algn="l">
                <a:lnSpc>
                  <a:spcPts val="2750"/>
                </a:lnSpc>
                <a:buNone/>
              </a:pPr>
              <a:r>
                <a:rPr lang="en-US" sz="2400" b="1">
                  <a:solidFill>
                    <a:srgbClr val="000000"/>
                  </a:solidFill>
                  <a:ea typeface="Arial Black Bold" pitchFamily="34" charset="-122"/>
                  <a:cs typeface="Arial Black Bold" pitchFamily="34" charset="-120"/>
                </a:rPr>
                <a:t>Design principles</a:t>
              </a:r>
              <a:endParaRPr lang="en-US" sz="2400"/>
            </a:p>
          </p:txBody>
        </p:sp>
        <p:sp>
          <p:nvSpPr>
            <p:cNvPr id="5" name="Text 3">
              <a:extLst>
                <a:ext uri="{FF2B5EF4-FFF2-40B4-BE49-F238E27FC236}">
                  <a16:creationId xmlns:a16="http://schemas.microsoft.com/office/drawing/2014/main" id="{D087A11F-A4E4-13EC-52A2-2E6228A40E04}"/>
                </a:ext>
              </a:extLst>
            </p:cNvPr>
            <p:cNvSpPr/>
            <p:nvPr/>
          </p:nvSpPr>
          <p:spPr>
            <a:xfrm>
              <a:off x="1028224" y="2814849"/>
              <a:ext cx="3727490" cy="2540318"/>
            </a:xfrm>
            <a:prstGeom prst="rect">
              <a:avLst/>
            </a:prstGeom>
            <a:noFill/>
            <a:ln/>
          </p:spPr>
          <p:txBody>
            <a:bodyPr wrap="square" lIns="0" tIns="0" rIns="0" bIns="0" rtlCol="0" anchor="t"/>
            <a:lstStyle/>
            <a:p>
              <a:pPr>
                <a:lnSpc>
                  <a:spcPct val="110000"/>
                </a:lnSpc>
              </a:pPr>
              <a:r>
                <a:rPr lang="en-GB" sz="2400" dirty="0"/>
                <a:t>Loop configurations connect devices in a continuous ring, allowing signals to travel in both directions. This design improves fault tolerance because if one part of the loop is damaged, communication can still continue from the other side.</a:t>
              </a:r>
              <a:endParaRPr lang="en-US" sz="2400" dirty="0"/>
            </a:p>
          </p:txBody>
        </p:sp>
        <p:sp>
          <p:nvSpPr>
            <p:cNvPr id="6" name="Shape 4">
              <a:extLst>
                <a:ext uri="{FF2B5EF4-FFF2-40B4-BE49-F238E27FC236}">
                  <a16:creationId xmlns:a16="http://schemas.microsoft.com/office/drawing/2014/main" id="{3DE679C0-863D-97DE-2481-E00E4E7E718E}"/>
                </a:ext>
              </a:extLst>
            </p:cNvPr>
            <p:cNvSpPr/>
            <p:nvPr/>
          </p:nvSpPr>
          <p:spPr>
            <a:xfrm>
              <a:off x="5216962" y="2274213"/>
              <a:ext cx="4196358" cy="5116798"/>
            </a:xfrm>
            <a:prstGeom prst="roundRect">
              <a:avLst>
                <a:gd name="adj" fmla="val 2722"/>
              </a:avLst>
            </a:prstGeom>
            <a:solidFill>
              <a:srgbClr val="E5E5E6"/>
            </a:solidFill>
            <a:ln w="7620">
              <a:solidFill>
                <a:srgbClr val="CBCBCC"/>
              </a:solidFill>
              <a:prstDash val="solid"/>
            </a:ln>
          </p:spPr>
          <p:txBody>
            <a:bodyPr/>
            <a:lstStyle/>
            <a:p>
              <a:endParaRPr lang="en-GB"/>
            </a:p>
          </p:txBody>
        </p:sp>
        <p:sp>
          <p:nvSpPr>
            <p:cNvPr id="7" name="Text 5">
              <a:extLst>
                <a:ext uri="{FF2B5EF4-FFF2-40B4-BE49-F238E27FC236}">
                  <a16:creationId xmlns:a16="http://schemas.microsoft.com/office/drawing/2014/main" id="{E9028AF3-64D9-9B4E-7322-A808603E591F}"/>
                </a:ext>
              </a:extLst>
            </p:cNvPr>
            <p:cNvSpPr/>
            <p:nvPr/>
          </p:nvSpPr>
          <p:spPr>
            <a:xfrm>
              <a:off x="5451396" y="2439452"/>
              <a:ext cx="2835235" cy="354330"/>
            </a:xfrm>
            <a:prstGeom prst="rect">
              <a:avLst/>
            </a:prstGeom>
            <a:noFill/>
            <a:ln/>
          </p:spPr>
          <p:txBody>
            <a:bodyPr wrap="none" lIns="0" tIns="0" rIns="0" bIns="0" rtlCol="0" anchor="t"/>
            <a:lstStyle/>
            <a:p>
              <a:pPr marL="0" indent="0" algn="l">
                <a:lnSpc>
                  <a:spcPts val="2750"/>
                </a:lnSpc>
                <a:buNone/>
              </a:pPr>
              <a:r>
                <a:rPr lang="en-US" sz="2400" b="1">
                  <a:solidFill>
                    <a:srgbClr val="000000"/>
                  </a:solidFill>
                  <a:ea typeface="Arial Black Bold" pitchFamily="34" charset="-122"/>
                  <a:cs typeface="Arial Black Bold" pitchFamily="34" charset="-120"/>
                </a:rPr>
                <a:t>Applications</a:t>
              </a:r>
              <a:endParaRPr lang="en-US" sz="2400"/>
            </a:p>
          </p:txBody>
        </p:sp>
        <p:sp>
          <p:nvSpPr>
            <p:cNvPr id="8" name="Text 6">
              <a:extLst>
                <a:ext uri="{FF2B5EF4-FFF2-40B4-BE49-F238E27FC236}">
                  <a16:creationId xmlns:a16="http://schemas.microsoft.com/office/drawing/2014/main" id="{B5F0C701-B3E3-7D3D-4879-0FA927835218}"/>
                </a:ext>
              </a:extLst>
            </p:cNvPr>
            <p:cNvSpPr/>
            <p:nvPr/>
          </p:nvSpPr>
          <p:spPr>
            <a:xfrm>
              <a:off x="5451396" y="2814849"/>
              <a:ext cx="3727490" cy="2540318"/>
            </a:xfrm>
            <a:prstGeom prst="rect">
              <a:avLst/>
            </a:prstGeom>
            <a:noFill/>
            <a:ln/>
          </p:spPr>
          <p:txBody>
            <a:bodyPr wrap="square" lIns="0" tIns="0" rIns="0" bIns="0" rtlCol="0" anchor="t"/>
            <a:lstStyle/>
            <a:p>
              <a:pPr>
                <a:lnSpc>
                  <a:spcPct val="110000"/>
                </a:lnSpc>
              </a:pPr>
              <a:r>
                <a:rPr lang="en-GB" sz="2400" dirty="0"/>
                <a:t>Loop systems are commonly used in addressable fire alarm systems and large buildings where reliability and device monitoring are important. They support a high number of devices and allow for detailed fault reporting.</a:t>
              </a:r>
              <a:endParaRPr lang="en-US" sz="2400" dirty="0"/>
            </a:p>
          </p:txBody>
        </p:sp>
        <p:sp>
          <p:nvSpPr>
            <p:cNvPr id="9" name="Shape 7">
              <a:extLst>
                <a:ext uri="{FF2B5EF4-FFF2-40B4-BE49-F238E27FC236}">
                  <a16:creationId xmlns:a16="http://schemas.microsoft.com/office/drawing/2014/main" id="{A1C6E7FD-844D-2780-8D31-16E14708E416}"/>
                </a:ext>
              </a:extLst>
            </p:cNvPr>
            <p:cNvSpPr/>
            <p:nvPr/>
          </p:nvSpPr>
          <p:spPr>
            <a:xfrm>
              <a:off x="9640133" y="2274212"/>
              <a:ext cx="4196358" cy="5116797"/>
            </a:xfrm>
            <a:prstGeom prst="roundRect">
              <a:avLst>
                <a:gd name="adj" fmla="val 2722"/>
              </a:avLst>
            </a:prstGeom>
            <a:solidFill>
              <a:srgbClr val="E5E5E6"/>
            </a:solidFill>
            <a:ln w="7620">
              <a:solidFill>
                <a:srgbClr val="CBCBCC"/>
              </a:solidFill>
              <a:prstDash val="solid"/>
            </a:ln>
          </p:spPr>
          <p:txBody>
            <a:bodyPr/>
            <a:lstStyle/>
            <a:p>
              <a:endParaRPr lang="en-GB"/>
            </a:p>
          </p:txBody>
        </p:sp>
        <p:sp>
          <p:nvSpPr>
            <p:cNvPr id="10" name="Text 8">
              <a:extLst>
                <a:ext uri="{FF2B5EF4-FFF2-40B4-BE49-F238E27FC236}">
                  <a16:creationId xmlns:a16="http://schemas.microsoft.com/office/drawing/2014/main" id="{360919B3-4101-61AF-4114-E1CA649056F5}"/>
                </a:ext>
              </a:extLst>
            </p:cNvPr>
            <p:cNvSpPr/>
            <p:nvPr/>
          </p:nvSpPr>
          <p:spPr>
            <a:xfrm>
              <a:off x="9874568" y="2439452"/>
              <a:ext cx="2835235" cy="354330"/>
            </a:xfrm>
            <a:prstGeom prst="rect">
              <a:avLst/>
            </a:prstGeom>
            <a:noFill/>
            <a:ln/>
          </p:spPr>
          <p:txBody>
            <a:bodyPr wrap="none" lIns="0" tIns="0" rIns="0" bIns="0" rtlCol="0" anchor="t"/>
            <a:lstStyle/>
            <a:p>
              <a:pPr marL="0" indent="0" algn="l">
                <a:lnSpc>
                  <a:spcPts val="2750"/>
                </a:lnSpc>
                <a:buNone/>
              </a:pPr>
              <a:r>
                <a:rPr lang="en-US" sz="2400" b="1">
                  <a:solidFill>
                    <a:srgbClr val="000000"/>
                  </a:solidFill>
                  <a:ea typeface="Arial Black Bold" pitchFamily="34" charset="-122"/>
                  <a:cs typeface="Arial Black Bold" pitchFamily="34" charset="-120"/>
                </a:rPr>
                <a:t>Limitations</a:t>
              </a:r>
              <a:endParaRPr lang="en-US" sz="2400"/>
            </a:p>
          </p:txBody>
        </p:sp>
        <p:sp>
          <p:nvSpPr>
            <p:cNvPr id="11" name="Text 9">
              <a:extLst>
                <a:ext uri="{FF2B5EF4-FFF2-40B4-BE49-F238E27FC236}">
                  <a16:creationId xmlns:a16="http://schemas.microsoft.com/office/drawing/2014/main" id="{873C141D-9C08-3654-92B9-E3974600133A}"/>
                </a:ext>
              </a:extLst>
            </p:cNvPr>
            <p:cNvSpPr/>
            <p:nvPr/>
          </p:nvSpPr>
          <p:spPr>
            <a:xfrm>
              <a:off x="9874568" y="2814849"/>
              <a:ext cx="3961923" cy="2540318"/>
            </a:xfrm>
            <a:prstGeom prst="rect">
              <a:avLst/>
            </a:prstGeom>
            <a:noFill/>
            <a:ln/>
          </p:spPr>
          <p:txBody>
            <a:bodyPr wrap="square" lIns="0" tIns="0" rIns="0" bIns="0" rtlCol="0" anchor="t"/>
            <a:lstStyle/>
            <a:p>
              <a:pPr>
                <a:lnSpc>
                  <a:spcPct val="110000"/>
                </a:lnSpc>
              </a:pPr>
              <a:r>
                <a:rPr lang="en-GB" sz="2400" dirty="0"/>
                <a:t>Loop configurations can be more complex to install and program. If both ends of the loop are broken, the system may lose communication with all devices. They also require careful planning to avoid wiring errors.</a:t>
              </a:r>
              <a:endParaRPr lang="en-US" sz="2400" dirty="0"/>
            </a:p>
          </p:txBody>
        </p:sp>
      </p:grpSp>
    </p:spTree>
    <p:extLst>
      <p:ext uri="{BB962C8B-B14F-4D97-AF65-F5344CB8AC3E}">
        <p14:creationId xmlns:p14="http://schemas.microsoft.com/office/powerpoint/2010/main" val="23105862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3E7AFB-C9E6-C75B-ABB0-2B2B0D58EEEE}"/>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55080AFD-D5F5-F3D6-BCAA-8298EDB4840A}"/>
              </a:ext>
            </a:extLst>
          </p:cNvPr>
          <p:cNvSpPr>
            <a:spLocks/>
          </p:cNvSpPr>
          <p:nvPr/>
        </p:nvSpPr>
        <p:spPr>
          <a:xfrm>
            <a:off x="301224" y="1139174"/>
            <a:ext cx="13899846" cy="646331"/>
          </a:xfrm>
          <a:prstGeom prst="rect">
            <a:avLst/>
          </a:prstGeom>
          <a:noFill/>
          <a:ln/>
        </p:spPr>
        <p:txBody>
          <a:bodyPr wrap="none" lIns="0" tIns="0" rIns="0" bIns="0" rtlCol="0" anchor="t"/>
          <a:lstStyle/>
          <a:p>
            <a:pPr marL="0" indent="0" algn="l">
              <a:lnSpc>
                <a:spcPts val="5550"/>
              </a:lnSpc>
              <a:buNone/>
            </a:pPr>
            <a:r>
              <a:rPr lang="en-US" sz="3600" b="1">
                <a:solidFill>
                  <a:srgbClr val="FC4421"/>
                </a:solidFill>
                <a:latin typeface="+mj-lt"/>
                <a:ea typeface="Arial Black Bold" pitchFamily="34" charset="-122"/>
                <a:cs typeface="Arial Black Bold" pitchFamily="34" charset="-120"/>
              </a:rPr>
              <a:t>Star circuit</a:t>
            </a:r>
            <a:endParaRPr lang="en-US" sz="3600">
              <a:latin typeface="+mj-lt"/>
            </a:endParaRPr>
          </a:p>
        </p:txBody>
      </p:sp>
      <p:grpSp>
        <p:nvGrpSpPr>
          <p:cNvPr id="13" name="Group 12">
            <a:extLst>
              <a:ext uri="{FF2B5EF4-FFF2-40B4-BE49-F238E27FC236}">
                <a16:creationId xmlns:a16="http://schemas.microsoft.com/office/drawing/2014/main" id="{DAADF34B-2D9F-2C22-E9ED-39AEA680C51D}"/>
              </a:ext>
            </a:extLst>
          </p:cNvPr>
          <p:cNvGrpSpPr>
            <a:grpSpLocks/>
          </p:cNvGrpSpPr>
          <p:nvPr/>
        </p:nvGrpSpPr>
        <p:grpSpPr>
          <a:xfrm>
            <a:off x="793789" y="1995054"/>
            <a:ext cx="13042702" cy="5122740"/>
            <a:chOff x="793790" y="2274213"/>
            <a:chExt cx="13042701" cy="4026762"/>
          </a:xfrm>
        </p:grpSpPr>
        <p:sp>
          <p:nvSpPr>
            <p:cNvPr id="3" name="Shape 1">
              <a:extLst>
                <a:ext uri="{FF2B5EF4-FFF2-40B4-BE49-F238E27FC236}">
                  <a16:creationId xmlns:a16="http://schemas.microsoft.com/office/drawing/2014/main" id="{BEA9E7DE-F9D7-FBDB-EFF5-A728FAB062DF}"/>
                </a:ext>
              </a:extLst>
            </p:cNvPr>
            <p:cNvSpPr/>
            <p:nvPr/>
          </p:nvSpPr>
          <p:spPr>
            <a:xfrm>
              <a:off x="793790" y="2274213"/>
              <a:ext cx="4196358" cy="4026762"/>
            </a:xfrm>
            <a:prstGeom prst="roundRect">
              <a:avLst>
                <a:gd name="adj" fmla="val 2722"/>
              </a:avLst>
            </a:prstGeom>
            <a:solidFill>
              <a:srgbClr val="E5E5E6"/>
            </a:solidFill>
            <a:ln w="7620">
              <a:solidFill>
                <a:srgbClr val="CBCBCC"/>
              </a:solidFill>
              <a:prstDash val="solid"/>
            </a:ln>
          </p:spPr>
          <p:txBody>
            <a:bodyPr/>
            <a:lstStyle/>
            <a:p>
              <a:endParaRPr lang="en-GB"/>
            </a:p>
          </p:txBody>
        </p:sp>
        <p:sp>
          <p:nvSpPr>
            <p:cNvPr id="4" name="Text 2">
              <a:extLst>
                <a:ext uri="{FF2B5EF4-FFF2-40B4-BE49-F238E27FC236}">
                  <a16:creationId xmlns:a16="http://schemas.microsoft.com/office/drawing/2014/main" id="{3401F74D-FEE6-4665-0A1D-545034B85837}"/>
                </a:ext>
              </a:extLst>
            </p:cNvPr>
            <p:cNvSpPr/>
            <p:nvPr/>
          </p:nvSpPr>
          <p:spPr>
            <a:xfrm>
              <a:off x="1028224" y="2508647"/>
              <a:ext cx="2835235" cy="354330"/>
            </a:xfrm>
            <a:prstGeom prst="rect">
              <a:avLst/>
            </a:prstGeom>
            <a:noFill/>
            <a:ln/>
          </p:spPr>
          <p:txBody>
            <a:bodyPr wrap="none" lIns="0" tIns="0" rIns="0" bIns="0" rtlCol="0" anchor="t"/>
            <a:lstStyle/>
            <a:p>
              <a:pPr marL="0" indent="0" algn="l">
                <a:lnSpc>
                  <a:spcPts val="2750"/>
                </a:lnSpc>
                <a:buNone/>
              </a:pPr>
              <a:r>
                <a:rPr lang="en-US" sz="2400" b="1">
                  <a:solidFill>
                    <a:srgbClr val="000000"/>
                  </a:solidFill>
                  <a:ea typeface="Arial Black Bold" pitchFamily="34" charset="-122"/>
                  <a:cs typeface="Arial Black Bold" pitchFamily="34" charset="-120"/>
                </a:rPr>
                <a:t>Design principles</a:t>
              </a:r>
              <a:endParaRPr lang="en-US" sz="2400"/>
            </a:p>
          </p:txBody>
        </p:sp>
        <p:sp>
          <p:nvSpPr>
            <p:cNvPr id="5" name="Text 3">
              <a:extLst>
                <a:ext uri="{FF2B5EF4-FFF2-40B4-BE49-F238E27FC236}">
                  <a16:creationId xmlns:a16="http://schemas.microsoft.com/office/drawing/2014/main" id="{DF91908B-3A04-B972-D37C-1B0EA30905F3}"/>
                </a:ext>
              </a:extLst>
            </p:cNvPr>
            <p:cNvSpPr/>
            <p:nvPr/>
          </p:nvSpPr>
          <p:spPr>
            <a:xfrm>
              <a:off x="1028224" y="2862836"/>
              <a:ext cx="3727490" cy="2540318"/>
            </a:xfrm>
            <a:prstGeom prst="rect">
              <a:avLst/>
            </a:prstGeom>
            <a:noFill/>
            <a:ln/>
          </p:spPr>
          <p:txBody>
            <a:bodyPr wrap="square" lIns="0" tIns="0" rIns="0" bIns="0" rtlCol="0" anchor="t"/>
            <a:lstStyle/>
            <a:p>
              <a:pPr>
                <a:lnSpc>
                  <a:spcPct val="110000"/>
                </a:lnSpc>
              </a:pPr>
              <a:r>
                <a:rPr lang="en-GB" sz="2400" dirty="0"/>
                <a:t>Star configurations connect each device directly to the control panel using individual cables. This layout is simple and makes it easy to identify and isolate faults, as each cable only affects one device.</a:t>
              </a:r>
              <a:endParaRPr lang="en-US" sz="2400" dirty="0"/>
            </a:p>
          </p:txBody>
        </p:sp>
        <p:sp>
          <p:nvSpPr>
            <p:cNvPr id="6" name="Shape 4">
              <a:extLst>
                <a:ext uri="{FF2B5EF4-FFF2-40B4-BE49-F238E27FC236}">
                  <a16:creationId xmlns:a16="http://schemas.microsoft.com/office/drawing/2014/main" id="{8E2D244E-1DA7-B2C9-D808-A0CD46C10E9D}"/>
                </a:ext>
              </a:extLst>
            </p:cNvPr>
            <p:cNvSpPr/>
            <p:nvPr/>
          </p:nvSpPr>
          <p:spPr>
            <a:xfrm>
              <a:off x="5216962" y="2274213"/>
              <a:ext cx="4196358" cy="4026762"/>
            </a:xfrm>
            <a:prstGeom prst="roundRect">
              <a:avLst>
                <a:gd name="adj" fmla="val 2722"/>
              </a:avLst>
            </a:prstGeom>
            <a:solidFill>
              <a:srgbClr val="E5E5E6"/>
            </a:solidFill>
            <a:ln w="7620">
              <a:solidFill>
                <a:srgbClr val="CBCBCC"/>
              </a:solidFill>
              <a:prstDash val="solid"/>
            </a:ln>
          </p:spPr>
          <p:txBody>
            <a:bodyPr/>
            <a:lstStyle/>
            <a:p>
              <a:endParaRPr lang="en-GB"/>
            </a:p>
          </p:txBody>
        </p:sp>
        <p:sp>
          <p:nvSpPr>
            <p:cNvPr id="7" name="Text 5">
              <a:extLst>
                <a:ext uri="{FF2B5EF4-FFF2-40B4-BE49-F238E27FC236}">
                  <a16:creationId xmlns:a16="http://schemas.microsoft.com/office/drawing/2014/main" id="{CB21C858-67CC-CFB4-60DD-FE9C61767DBE}"/>
                </a:ext>
              </a:extLst>
            </p:cNvPr>
            <p:cNvSpPr/>
            <p:nvPr/>
          </p:nvSpPr>
          <p:spPr>
            <a:xfrm>
              <a:off x="5451396" y="2508647"/>
              <a:ext cx="2835235" cy="354330"/>
            </a:xfrm>
            <a:prstGeom prst="rect">
              <a:avLst/>
            </a:prstGeom>
            <a:noFill/>
            <a:ln/>
          </p:spPr>
          <p:txBody>
            <a:bodyPr wrap="none" lIns="0" tIns="0" rIns="0" bIns="0" rtlCol="0" anchor="t"/>
            <a:lstStyle/>
            <a:p>
              <a:pPr marL="0" indent="0" algn="l">
                <a:lnSpc>
                  <a:spcPts val="2750"/>
                </a:lnSpc>
                <a:buNone/>
              </a:pPr>
              <a:r>
                <a:rPr lang="en-US" sz="2400" b="1">
                  <a:solidFill>
                    <a:srgbClr val="000000"/>
                  </a:solidFill>
                  <a:ea typeface="Arial Black Bold" pitchFamily="34" charset="-122"/>
                  <a:cs typeface="Arial Black Bold" pitchFamily="34" charset="-120"/>
                </a:rPr>
                <a:t>Applications</a:t>
              </a:r>
              <a:endParaRPr lang="en-US" sz="2400"/>
            </a:p>
          </p:txBody>
        </p:sp>
        <p:sp>
          <p:nvSpPr>
            <p:cNvPr id="8" name="Text 6">
              <a:extLst>
                <a:ext uri="{FF2B5EF4-FFF2-40B4-BE49-F238E27FC236}">
                  <a16:creationId xmlns:a16="http://schemas.microsoft.com/office/drawing/2014/main" id="{6306B56C-37AD-908B-269B-383F225CAD94}"/>
                </a:ext>
              </a:extLst>
            </p:cNvPr>
            <p:cNvSpPr/>
            <p:nvPr/>
          </p:nvSpPr>
          <p:spPr>
            <a:xfrm>
              <a:off x="5451396" y="2862836"/>
              <a:ext cx="3727490" cy="2540318"/>
            </a:xfrm>
            <a:prstGeom prst="rect">
              <a:avLst/>
            </a:prstGeom>
            <a:noFill/>
            <a:ln/>
          </p:spPr>
          <p:txBody>
            <a:bodyPr wrap="square" lIns="0" tIns="0" rIns="0" bIns="0" rtlCol="0" anchor="t"/>
            <a:lstStyle/>
            <a:p>
              <a:pPr>
                <a:lnSpc>
                  <a:spcPct val="110000"/>
                </a:lnSpc>
              </a:pPr>
              <a:r>
                <a:rPr lang="en-GB" sz="2400" dirty="0"/>
                <a:t>Star systems are often used in smaller installations such as access control, CCTV, and basic fire alarm systems. They are ideal where fewer devices are needed, and simplicity is preferred.</a:t>
              </a:r>
              <a:endParaRPr lang="en-US" sz="2400" dirty="0"/>
            </a:p>
          </p:txBody>
        </p:sp>
        <p:sp>
          <p:nvSpPr>
            <p:cNvPr id="9" name="Shape 7">
              <a:extLst>
                <a:ext uri="{FF2B5EF4-FFF2-40B4-BE49-F238E27FC236}">
                  <a16:creationId xmlns:a16="http://schemas.microsoft.com/office/drawing/2014/main" id="{471E4E75-408A-AEB9-11C7-F2295B75922A}"/>
                </a:ext>
              </a:extLst>
            </p:cNvPr>
            <p:cNvSpPr/>
            <p:nvPr/>
          </p:nvSpPr>
          <p:spPr>
            <a:xfrm>
              <a:off x="9640133" y="2274213"/>
              <a:ext cx="4196358" cy="4026762"/>
            </a:xfrm>
            <a:prstGeom prst="roundRect">
              <a:avLst>
                <a:gd name="adj" fmla="val 2722"/>
              </a:avLst>
            </a:prstGeom>
            <a:solidFill>
              <a:srgbClr val="E5E5E6"/>
            </a:solidFill>
            <a:ln w="7620">
              <a:solidFill>
                <a:srgbClr val="CBCBCC"/>
              </a:solidFill>
              <a:prstDash val="solid"/>
            </a:ln>
          </p:spPr>
          <p:txBody>
            <a:bodyPr/>
            <a:lstStyle/>
            <a:p>
              <a:endParaRPr lang="en-GB"/>
            </a:p>
          </p:txBody>
        </p:sp>
        <p:sp>
          <p:nvSpPr>
            <p:cNvPr id="10" name="Text 8">
              <a:extLst>
                <a:ext uri="{FF2B5EF4-FFF2-40B4-BE49-F238E27FC236}">
                  <a16:creationId xmlns:a16="http://schemas.microsoft.com/office/drawing/2014/main" id="{CADC6B48-629E-D5A7-AC26-27182A61B4F0}"/>
                </a:ext>
              </a:extLst>
            </p:cNvPr>
            <p:cNvSpPr/>
            <p:nvPr/>
          </p:nvSpPr>
          <p:spPr>
            <a:xfrm>
              <a:off x="9874568" y="2508647"/>
              <a:ext cx="2835235" cy="354330"/>
            </a:xfrm>
            <a:prstGeom prst="rect">
              <a:avLst/>
            </a:prstGeom>
            <a:noFill/>
            <a:ln/>
          </p:spPr>
          <p:txBody>
            <a:bodyPr wrap="none" lIns="0" tIns="0" rIns="0" bIns="0" rtlCol="0" anchor="t"/>
            <a:lstStyle/>
            <a:p>
              <a:pPr marL="0" indent="0" algn="l">
                <a:lnSpc>
                  <a:spcPts val="2750"/>
                </a:lnSpc>
                <a:buNone/>
              </a:pPr>
              <a:r>
                <a:rPr lang="en-US" sz="2400" b="1">
                  <a:solidFill>
                    <a:srgbClr val="000000"/>
                  </a:solidFill>
                  <a:ea typeface="Arial Black Bold" pitchFamily="34" charset="-122"/>
                  <a:cs typeface="Arial Black Bold" pitchFamily="34" charset="-120"/>
                </a:rPr>
                <a:t>Limitations</a:t>
              </a:r>
              <a:endParaRPr lang="en-US" sz="2400"/>
            </a:p>
          </p:txBody>
        </p:sp>
        <p:sp>
          <p:nvSpPr>
            <p:cNvPr id="11" name="Text 9">
              <a:extLst>
                <a:ext uri="{FF2B5EF4-FFF2-40B4-BE49-F238E27FC236}">
                  <a16:creationId xmlns:a16="http://schemas.microsoft.com/office/drawing/2014/main" id="{A13A2A78-32A2-BADA-129F-D01748B286DF}"/>
                </a:ext>
              </a:extLst>
            </p:cNvPr>
            <p:cNvSpPr/>
            <p:nvPr/>
          </p:nvSpPr>
          <p:spPr>
            <a:xfrm>
              <a:off x="9874568" y="2862836"/>
              <a:ext cx="3961923" cy="2540318"/>
            </a:xfrm>
            <a:prstGeom prst="rect">
              <a:avLst/>
            </a:prstGeom>
            <a:noFill/>
            <a:ln/>
          </p:spPr>
          <p:txBody>
            <a:bodyPr wrap="square" lIns="0" tIns="0" rIns="0" bIns="0" rtlCol="0" anchor="t"/>
            <a:lstStyle/>
            <a:p>
              <a:pPr>
                <a:lnSpc>
                  <a:spcPct val="110000"/>
                </a:lnSpc>
              </a:pPr>
              <a:r>
                <a:rPr lang="en-GB" sz="2400" dirty="0"/>
                <a:t>Star configurations require more cabling, which can increase installation time and cost. If a cable is damaged, the connected device will stop working until the cable is repaired or replaced.</a:t>
              </a:r>
              <a:endParaRPr lang="en-US" sz="2400" dirty="0"/>
            </a:p>
          </p:txBody>
        </p:sp>
      </p:grpSp>
    </p:spTree>
    <p:extLst>
      <p:ext uri="{BB962C8B-B14F-4D97-AF65-F5344CB8AC3E}">
        <p14:creationId xmlns:p14="http://schemas.microsoft.com/office/powerpoint/2010/main" val="24623599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4">
    <p:spTree>
      <p:nvGrpSpPr>
        <p:cNvPr id="1" name=""/>
        <p:cNvGrpSpPr/>
        <p:nvPr/>
      </p:nvGrpSpPr>
      <p:grpSpPr>
        <a:xfrm>
          <a:off x="0" y="0"/>
          <a:ext cx="0" cy="0"/>
          <a:chOff x="0" y="0"/>
          <a:chExt cx="0" cy="0"/>
        </a:xfrm>
      </p:grpSpPr>
      <p:sp>
        <p:nvSpPr>
          <p:cNvPr id="2" name="Text 0"/>
          <p:cNvSpPr>
            <a:spLocks/>
          </p:cNvSpPr>
          <p:nvPr/>
        </p:nvSpPr>
        <p:spPr>
          <a:xfrm>
            <a:off x="301224" y="1139174"/>
            <a:ext cx="13899846" cy="646331"/>
          </a:xfrm>
          <a:prstGeom prst="rect">
            <a:avLst/>
          </a:prstGeom>
          <a:noFill/>
          <a:ln/>
        </p:spPr>
        <p:txBody>
          <a:bodyPr wrap="none" lIns="0" tIns="0" rIns="0" bIns="0" rtlCol="0" anchor="t"/>
          <a:lstStyle/>
          <a:p>
            <a:pPr marL="0" indent="0" algn="l">
              <a:lnSpc>
                <a:spcPts val="5400"/>
              </a:lnSpc>
              <a:buNone/>
            </a:pPr>
            <a:r>
              <a:rPr lang="en-US" sz="3600" b="1">
                <a:solidFill>
                  <a:srgbClr val="FC4421"/>
                </a:solidFill>
                <a:latin typeface="+mj-lt"/>
                <a:ea typeface="Arial Black Bold" pitchFamily="34" charset="-122"/>
                <a:cs typeface="Arial Black Bold" pitchFamily="34" charset="-120"/>
              </a:rPr>
              <a:t>Circuit configuration</a:t>
            </a:r>
            <a:endParaRPr lang="en-US" sz="3600">
              <a:latin typeface="+mj-lt"/>
            </a:endParaRPr>
          </a:p>
        </p:txBody>
      </p:sp>
      <p:sp>
        <p:nvSpPr>
          <p:cNvPr id="17" name="TextBox 16">
            <a:extLst>
              <a:ext uri="{FF2B5EF4-FFF2-40B4-BE49-F238E27FC236}">
                <a16:creationId xmlns:a16="http://schemas.microsoft.com/office/drawing/2014/main" id="{D0760A00-5EEE-7CE8-FA37-664D3D4CBB93}"/>
              </a:ext>
            </a:extLst>
          </p:cNvPr>
          <p:cNvSpPr txBox="1"/>
          <p:nvPr/>
        </p:nvSpPr>
        <p:spPr>
          <a:xfrm>
            <a:off x="273515" y="1903285"/>
            <a:ext cx="13616656" cy="4332725"/>
          </a:xfrm>
          <a:prstGeom prst="rect">
            <a:avLst/>
          </a:prstGeom>
          <a:noFill/>
        </p:spPr>
        <p:txBody>
          <a:bodyPr wrap="square">
            <a:spAutoFit/>
          </a:bodyPr>
          <a:lstStyle/>
          <a:p>
            <a:pPr>
              <a:lnSpc>
                <a:spcPct val="110000"/>
              </a:lnSpc>
              <a:spcAft>
                <a:spcPts val="1200"/>
              </a:spcAft>
            </a:pPr>
            <a:r>
              <a:rPr lang="en-GB" sz="2400" dirty="0"/>
              <a:t>Circuit configurations in protection systems refer to the wiring arrangement of devices such as detectors, call points, and sounders. </a:t>
            </a:r>
          </a:p>
          <a:p>
            <a:pPr>
              <a:lnSpc>
                <a:spcPct val="110000"/>
              </a:lnSpc>
              <a:spcAft>
                <a:spcPts val="1200"/>
              </a:spcAft>
            </a:pPr>
            <a:r>
              <a:rPr lang="en-GB" sz="2400" dirty="0"/>
              <a:t>These configurations affect how the system detects faults and responds to alarms. </a:t>
            </a:r>
          </a:p>
          <a:p>
            <a:pPr>
              <a:lnSpc>
                <a:spcPct val="110000"/>
              </a:lnSpc>
              <a:spcAft>
                <a:spcPts val="1200"/>
              </a:spcAft>
            </a:pPr>
            <a:r>
              <a:rPr lang="en-GB" sz="2400" dirty="0"/>
              <a:t>Common types include open and closed circuits, as well as monitored setups using techniques like End-of-Line (EOL) resistors and Fully Supervised Loop (FSL) wiring. </a:t>
            </a:r>
          </a:p>
          <a:p>
            <a:pPr>
              <a:lnSpc>
                <a:spcPct val="110000"/>
              </a:lnSpc>
              <a:spcAft>
                <a:spcPts val="1200"/>
              </a:spcAft>
            </a:pPr>
            <a:r>
              <a:rPr lang="en-GB" sz="2400" dirty="0"/>
              <a:t>Closed circuits are normally complete and trigger an alarm when broken, while open circuits are normally incomplete and activate when closed. </a:t>
            </a:r>
          </a:p>
          <a:p>
            <a:pPr>
              <a:lnSpc>
                <a:spcPct val="110000"/>
              </a:lnSpc>
              <a:spcAft>
                <a:spcPts val="1200"/>
              </a:spcAft>
            </a:pPr>
            <a:r>
              <a:rPr lang="en-GB" sz="2400" dirty="0"/>
              <a:t>EOL and FSL methods help monitor the health of the wiring and detect issues such as short circuits or cable damage, improving system reliability and safety.</a:t>
            </a:r>
          </a:p>
        </p:txBody>
      </p:sp>
    </p:spTree>
  </p:cSld>
  <p:clrMapOvr>
    <a:masterClrMapping/>
  </p:clrMapOvr>
</p:sld>
</file>

<file path=ppt/theme/theme1.xml><?xml version="1.0" encoding="utf-8"?>
<a:theme xmlns:a="http://schemas.openxmlformats.org/drawingml/2006/main" name="1_Default Design">
  <a:themeElements>
    <a:clrScheme name="Custom 3">
      <a:dk1>
        <a:srgbClr val="000000"/>
      </a:dk1>
      <a:lt1>
        <a:srgbClr val="FFFFFF"/>
      </a:lt1>
      <a:dk2>
        <a:srgbClr val="000000"/>
      </a:dk2>
      <a:lt2>
        <a:srgbClr val="808080"/>
      </a:lt2>
      <a:accent1>
        <a:srgbClr val="FFFFFF"/>
      </a:accent1>
      <a:accent2>
        <a:srgbClr val="FC4421"/>
      </a:accent2>
      <a:accent3>
        <a:srgbClr val="FFFFFF"/>
      </a:accent3>
      <a:accent4>
        <a:srgbClr val="000000"/>
      </a:accent4>
      <a:accent5>
        <a:srgbClr val="DAEDEF"/>
      </a:accent5>
      <a:accent6>
        <a:srgbClr val="FC4421"/>
      </a:accent6>
      <a:hlink>
        <a:srgbClr val="FC4421"/>
      </a:hlink>
      <a:folHlink>
        <a:srgbClr val="FC4421"/>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1" id="{6B563CFC-CD60-4224-AB25-9DCADAE5E69D}" vid="{1152999A-4C62-4532-9CB6-CBBF7EC67142}"/>
    </a:ext>
  </a:extLst>
</a:theme>
</file>

<file path=ppt/theme/theme2.xml><?xml version="1.0" encoding="utf-8"?>
<a:theme xmlns:a="http://schemas.openxmlformats.org/drawingml/2006/main" name="2_Default Design">
  <a:themeElements>
    <a:clrScheme name="Custom 3">
      <a:dk1>
        <a:srgbClr val="000000"/>
      </a:dk1>
      <a:lt1>
        <a:srgbClr val="FFFFFF"/>
      </a:lt1>
      <a:dk2>
        <a:srgbClr val="000000"/>
      </a:dk2>
      <a:lt2>
        <a:srgbClr val="808080"/>
      </a:lt2>
      <a:accent1>
        <a:srgbClr val="FFFFFF"/>
      </a:accent1>
      <a:accent2>
        <a:srgbClr val="FC4421"/>
      </a:accent2>
      <a:accent3>
        <a:srgbClr val="FFFFFF"/>
      </a:accent3>
      <a:accent4>
        <a:srgbClr val="000000"/>
      </a:accent4>
      <a:accent5>
        <a:srgbClr val="DAEDEF"/>
      </a:accent5>
      <a:accent6>
        <a:srgbClr val="FC4421"/>
      </a:accent6>
      <a:hlink>
        <a:srgbClr val="FC4421"/>
      </a:hlink>
      <a:folHlink>
        <a:srgbClr val="FC4421"/>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1" id="{6B563CFC-CD60-4224-AB25-9DCADAE5E69D}" vid="{1152999A-4C62-4532-9CB6-CBBF7EC67142}"/>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DD05C0E7E0E414EB79F81A23986EA6A" ma:contentTypeVersion="11" ma:contentTypeDescription="Create a new document." ma:contentTypeScope="" ma:versionID="a6f930148186a8a3d9c5bc00b37c8558">
  <xsd:schema xmlns:xsd="http://www.w3.org/2001/XMLSchema" xmlns:xs="http://www.w3.org/2001/XMLSchema" xmlns:p="http://schemas.microsoft.com/office/2006/metadata/properties" xmlns:ns2="7c04300a-231c-4281-9146-a98f6f4a7aff" xmlns:ns3="01e15224-84b2-4570-bdea-a67bb94d0921" targetNamespace="http://schemas.microsoft.com/office/2006/metadata/properties" ma:root="true" ma:fieldsID="ef8fa4cbc806802382e5c5506b25357a" ns2:_="" ns3:_="">
    <xsd:import namespace="7c04300a-231c-4281-9146-a98f6f4a7aff"/>
    <xsd:import namespace="01e15224-84b2-4570-bdea-a67bb94d092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lcf76f155ced4ddcb4097134ff3c332f" minOccurs="0"/>
                <xsd:element ref="ns3:TaxCatchAll"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c04300a-231c-4281-9146-a98f6f4a7af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fd004107-dac0-45af-83fb-11757b2c8399" ma:termSetId="09814cd3-568e-fe90-9814-8d621ff8fb84" ma:anchorId="fba54fb3-c3e1-fe81-a776-ca4b69148c4d" ma:open="true" ma:isKeyword="false">
      <xsd:complexType>
        <xsd:sequence>
          <xsd:element ref="pc:Terms" minOccurs="0" maxOccurs="1"/>
        </xsd:sequence>
      </xsd:complex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1e15224-84b2-4570-bdea-a67bb94d0921" elementFormDefault="qualified">
    <xsd:import namespace="http://schemas.microsoft.com/office/2006/documentManagement/types"/>
    <xsd:import namespace="http://schemas.microsoft.com/office/infopath/2007/PartnerControls"/>
    <xsd:element name="TaxCatchAll" ma:index="15" nillable="true" ma:displayName="Taxonomy Catch All Column" ma:hidden="true" ma:list="{b8a52c73-49a1-4329-875b-4831fc8e3540}" ma:internalName="TaxCatchAll" ma:showField="CatchAllData" ma:web="01e15224-84b2-4570-bdea-a67bb94d092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01e15224-84b2-4570-bdea-a67bb94d0921" xsi:nil="true"/>
    <lcf76f155ced4ddcb4097134ff3c332f xmlns="7c04300a-231c-4281-9146-a98f6f4a7aff">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97CC1D9-0F28-44C1-B700-E2B5B83E744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c04300a-231c-4281-9146-a98f6f4a7aff"/>
    <ds:schemaRef ds:uri="01e15224-84b2-4570-bdea-a67bb94d092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41A85C9-BC30-473E-AB2F-D5E2D5D7C56F}">
  <ds:schemaRefs>
    <ds:schemaRef ds:uri="http://schemas.openxmlformats.org/package/2006/metadata/core-properties"/>
    <ds:schemaRef ds:uri="http://schemas.microsoft.com/office/2006/documentManagement/types"/>
    <ds:schemaRef ds:uri="01e15224-84b2-4570-bdea-a67bb94d0921"/>
    <ds:schemaRef ds:uri="http://purl.org/dc/elements/1.1/"/>
    <ds:schemaRef ds:uri="7c04300a-231c-4281-9146-a98f6f4a7aff"/>
    <ds:schemaRef ds:uri="http://schemas.microsoft.com/office/infopath/2007/PartnerControls"/>
    <ds:schemaRef ds:uri="http://purl.org/dc/terms/"/>
    <ds:schemaRef ds:uri="http://purl.org/dc/dcmitype/"/>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8F2970C2-9812-4254-AE84-C8BDBF11D093}">
  <ds:schemaRefs>
    <ds:schemaRef ds:uri="http://schemas.microsoft.com/sharepoint/v3/contenttype/forms"/>
  </ds:schemaRefs>
</ds:datastoreItem>
</file>

<file path=docMetadata/LabelInfo.xml><?xml version="1.0" encoding="utf-8"?>
<clbl:labelList xmlns:clbl="http://schemas.microsoft.com/office/2020/mipLabelMetadata">
  <clbl:label id="{cdb5124c-a56e-47e1-8444-7a6f9085be98}" enabled="1" method="Standard" siteId="{0b26221c-c008-47b1-94c7-58a0b89761cc}" removed="0"/>
</clbl:labelList>
</file>

<file path=docProps/app.xml><?xml version="1.0" encoding="utf-8"?>
<Properties xmlns="http://schemas.openxmlformats.org/officeDocument/2006/extended-properties" xmlns:vt="http://schemas.openxmlformats.org/officeDocument/2006/docPropsVTypes">
  <Template/>
  <TotalTime>39</TotalTime>
  <Words>6363</Words>
  <Application>Microsoft Office PowerPoint</Application>
  <PresentationFormat>Custom</PresentationFormat>
  <Paragraphs>574</Paragraphs>
  <Slides>69</Slides>
  <Notes>66</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69</vt:i4>
      </vt:variant>
    </vt:vector>
  </HeadingPairs>
  <TitlesOfParts>
    <vt:vector size="78" baseType="lpstr">
      <vt:lpstr>ＭＳ Ｐゴシック</vt:lpstr>
      <vt:lpstr>Aptos</vt:lpstr>
      <vt:lpstr>Arial</vt:lpstr>
      <vt:lpstr>Arial Black</vt:lpstr>
      <vt:lpstr>Arial Black Bold</vt:lpstr>
      <vt:lpstr>inherit</vt:lpstr>
      <vt:lpstr>Lucida Grande</vt:lpstr>
      <vt:lpstr>1_Default Design</vt:lpstr>
      <vt:lpstr>2_Default Design</vt:lpstr>
      <vt:lpstr>PowerPoint Presentation</vt:lpstr>
      <vt:lpstr>Introduction</vt:lpstr>
      <vt:lpstr>Objectives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Summary</vt:lpstr>
      <vt:lpstr>PowerPoint Presentation</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PptxGenJS Presentation</dc:title>
  <dc:subject>PptxGenJS Presentation</dc:subject>
  <dc:creator>PptxGenJS</dc:creator>
  <cp:lastModifiedBy>Hazell, Danielle</cp:lastModifiedBy>
  <cp:revision>5</cp:revision>
  <dcterms:created xsi:type="dcterms:W3CDTF">2025-05-19T15:24:55Z</dcterms:created>
  <dcterms:modified xsi:type="dcterms:W3CDTF">2025-11-25T16:02:41Z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0x010100CDD05C0E7E0E414EB79F81A23986EA6A</vt:lpwstr>
  </property>
  <property fmtid="{D5CDD505-2E9C-101B-9397-08002B2CF9AE}" pid="3" name="MediaServiceImageTags">
    <vt:lpwstr/>
  </property>
  <property fmtid="{D5CDD505-2E9C-101B-9397-08002B2CF9AE}" pid="4" name="MSIP_Label_8330bda6-d095-477b-8893-df3ed8791773_Enabled">
    <vt:lpwstr>true</vt:lpwstr>
  </property>
  <property fmtid="{D5CDD505-2E9C-101B-9397-08002B2CF9AE}" pid="5" name="MSIP_Label_8330bda6-d095-477b-8893-df3ed8791773_SetDate">
    <vt:lpwstr>2025-11-19T14:57:37Z</vt:lpwstr>
  </property>
  <property fmtid="{D5CDD505-2E9C-101B-9397-08002B2CF9AE}" pid="6" name="MSIP_Label_8330bda6-d095-477b-8893-df3ed8791773_Method">
    <vt:lpwstr>Privileged</vt:lpwstr>
  </property>
  <property fmtid="{D5CDD505-2E9C-101B-9397-08002B2CF9AE}" pid="7" name="MSIP_Label_8330bda6-d095-477b-8893-df3ed8791773_Name">
    <vt:lpwstr>8330bda6-d095-477b-8893-df3ed8791773</vt:lpwstr>
  </property>
  <property fmtid="{D5CDD505-2E9C-101B-9397-08002B2CF9AE}" pid="8" name="MSIP_Label_8330bda6-d095-477b-8893-df3ed8791773_SiteId">
    <vt:lpwstr>b6d3492e-0aa1-4a60-840d-b706a96e670d</vt:lpwstr>
  </property>
  <property fmtid="{D5CDD505-2E9C-101B-9397-08002B2CF9AE}" pid="9" name="MSIP_Label_8330bda6-d095-477b-8893-df3ed8791773_ActionId">
    <vt:lpwstr>8065c88e-d095-46e2-a69b-2d5e594a0359</vt:lpwstr>
  </property>
  <property fmtid="{D5CDD505-2E9C-101B-9397-08002B2CF9AE}" pid="10" name="MSIP_Label_8330bda6-d095-477b-8893-df3ed8791773_ContentBits">
    <vt:lpwstr>0</vt:lpwstr>
  </property>
  <property fmtid="{D5CDD505-2E9C-101B-9397-08002B2CF9AE}" pid="11" name="MSIP_Label_8330bda6-d095-477b-8893-df3ed8791773_Tag">
    <vt:lpwstr>10, 0, 1, 1</vt:lpwstr>
  </property>
</Properties>
</file>