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4"/>
    <p:sldMasterId id="2147483741" r:id="rId5"/>
  </p:sldMasterIdLst>
  <p:notesMasterIdLst>
    <p:notesMasterId r:id="rId62"/>
  </p:notesMasterIdLst>
  <p:sldIdLst>
    <p:sldId id="462" r:id="rId6"/>
    <p:sldId id="840" r:id="rId7"/>
    <p:sldId id="837" r:id="rId8"/>
    <p:sldId id="257" r:id="rId9"/>
    <p:sldId id="258" r:id="rId10"/>
    <p:sldId id="259" r:id="rId11"/>
    <p:sldId id="261" r:id="rId12"/>
    <p:sldId id="262" r:id="rId13"/>
    <p:sldId id="864" r:id="rId14"/>
    <p:sldId id="263" r:id="rId15"/>
    <p:sldId id="264" r:id="rId16"/>
    <p:sldId id="265" r:id="rId17"/>
    <p:sldId id="266" r:id="rId18"/>
    <p:sldId id="865" r:id="rId19"/>
    <p:sldId id="267" r:id="rId20"/>
    <p:sldId id="269" r:id="rId21"/>
    <p:sldId id="866" r:id="rId22"/>
    <p:sldId id="270" r:id="rId23"/>
    <p:sldId id="271" r:id="rId24"/>
    <p:sldId id="272" r:id="rId25"/>
    <p:sldId id="867" r:id="rId26"/>
    <p:sldId id="273" r:id="rId27"/>
    <p:sldId id="274" r:id="rId28"/>
    <p:sldId id="276" r:id="rId29"/>
    <p:sldId id="277" r:id="rId30"/>
    <p:sldId id="868" r:id="rId31"/>
    <p:sldId id="278" r:id="rId32"/>
    <p:sldId id="279" r:id="rId33"/>
    <p:sldId id="863" r:id="rId34"/>
    <p:sldId id="280" r:id="rId35"/>
    <p:sldId id="281" r:id="rId36"/>
    <p:sldId id="283" r:id="rId37"/>
    <p:sldId id="284" r:id="rId38"/>
    <p:sldId id="285" r:id="rId39"/>
    <p:sldId id="869" r:id="rId40"/>
    <p:sldId id="286" r:id="rId41"/>
    <p:sldId id="287" r:id="rId42"/>
    <p:sldId id="870" r:id="rId43"/>
    <p:sldId id="288" r:id="rId44"/>
    <p:sldId id="871" r:id="rId45"/>
    <p:sldId id="290" r:id="rId46"/>
    <p:sldId id="872" r:id="rId47"/>
    <p:sldId id="291" r:id="rId48"/>
    <p:sldId id="292" r:id="rId49"/>
    <p:sldId id="293" r:id="rId50"/>
    <p:sldId id="294" r:id="rId51"/>
    <p:sldId id="295" r:id="rId52"/>
    <p:sldId id="297" r:id="rId53"/>
    <p:sldId id="873" r:id="rId54"/>
    <p:sldId id="298" r:id="rId55"/>
    <p:sldId id="302" r:id="rId56"/>
    <p:sldId id="303" r:id="rId57"/>
    <p:sldId id="304" r:id="rId58"/>
    <p:sldId id="305" r:id="rId59"/>
    <p:sldId id="862" r:id="rId60"/>
    <p:sldId id="512" r:id="rId61"/>
  </p:sldIdLst>
  <p:sldSz cx="14630400" cy="8229600"/>
  <p:notesSz cx="8229600" cy="1463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9DEE27D4-7D94-F0A1-22B9-1983F428D68E}" name="Bonita Searle-Barnes" initials="BS"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B20724-D5EF-4D7D-BE37-CDD1966C8A42}" v="18" dt="2025-11-25T15:45:24.2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7" autoAdjust="0"/>
    <p:restoredTop sz="90557" autoAdjust="0"/>
  </p:normalViewPr>
  <p:slideViewPr>
    <p:cSldViewPr snapToGrid="0" snapToObjects="1">
      <p:cViewPr varScale="1">
        <p:scale>
          <a:sx n="84" d="100"/>
          <a:sy n="84" d="100"/>
        </p:scale>
        <p:origin x="144" y="84"/>
      </p:cViewPr>
      <p:guideLst/>
    </p:cSldViewPr>
  </p:slideViewPr>
  <p:outlineViewPr>
    <p:cViewPr>
      <p:scale>
        <a:sx n="33" d="100"/>
        <a:sy n="33" d="100"/>
      </p:scale>
      <p:origin x="0" y="-2088"/>
    </p:cViewPr>
  </p:outlineViewPr>
  <p:notesTextViewPr>
    <p:cViewPr>
      <p:scale>
        <a:sx n="1" d="1"/>
        <a:sy n="1" d="1"/>
      </p:scale>
      <p:origin x="0" y="0"/>
    </p:cViewPr>
  </p:notesTextViewPr>
  <p:sorterViewPr>
    <p:cViewPr>
      <p:scale>
        <a:sx n="100" d="100"/>
        <a:sy n="100" d="100"/>
      </p:scale>
      <p:origin x="0" y="-236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viewProps" Target="viewProps.xml"/><Relationship Id="rId69" Type="http://schemas.microsoft.com/office/2018/10/relationships/authors" Targe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asko, Rhiannon" userId="S::rhiannon.andrasko@wjec.co.uk::15be4c62-2de6-4343-a7f4-3c209826edd1" providerId="AD" clId="Web-{E02675B2-383B-82AF-F0AB-7E4CB16263CF}"/>
    <pc:docChg chg="mod modSld">
      <pc:chgData name="Andrasko, Rhiannon" userId="S::rhiannon.andrasko@wjec.co.uk::15be4c62-2de6-4343-a7f4-3c209826edd1" providerId="AD" clId="Web-{E02675B2-383B-82AF-F0AB-7E4CB16263CF}" dt="2025-11-20T20:11:07.470" v="47"/>
      <pc:docMkLst>
        <pc:docMk/>
      </pc:docMkLst>
      <pc:sldChg chg="modSp">
        <pc:chgData name="Andrasko, Rhiannon" userId="S::rhiannon.andrasko@wjec.co.uk::15be4c62-2de6-4343-a7f4-3c209826edd1" providerId="AD" clId="Web-{E02675B2-383B-82AF-F0AB-7E4CB16263CF}" dt="2025-11-20T18:52:57.892" v="3" actId="20577"/>
        <pc:sldMkLst>
          <pc:docMk/>
          <pc:sldMk cId="0" sldId="258"/>
        </pc:sldMkLst>
        <pc:spChg chg="mod">
          <ac:chgData name="Andrasko, Rhiannon" userId="S::rhiannon.andrasko@wjec.co.uk::15be4c62-2de6-4343-a7f4-3c209826edd1" providerId="AD" clId="Web-{E02675B2-383B-82AF-F0AB-7E4CB16263CF}" dt="2025-11-20T18:52:42.642" v="1" actId="1076"/>
          <ac:spMkLst>
            <pc:docMk/>
            <pc:sldMk cId="0" sldId="258"/>
            <ac:spMk id="3" creationId="{00000000-0000-0000-0000-000000000000}"/>
          </ac:spMkLst>
        </pc:spChg>
        <pc:spChg chg="mod">
          <ac:chgData name="Andrasko, Rhiannon" userId="S::rhiannon.andrasko@wjec.co.uk::15be4c62-2de6-4343-a7f4-3c209826edd1" providerId="AD" clId="Web-{E02675B2-383B-82AF-F0AB-7E4CB16263CF}" dt="2025-11-20T18:52:57.892" v="3" actId="20577"/>
          <ac:spMkLst>
            <pc:docMk/>
            <pc:sldMk cId="0" sldId="258"/>
            <ac:spMk id="8" creationId="{DA645A13-820D-FBFC-88D5-F64F34E2FB6E}"/>
          </ac:spMkLst>
        </pc:spChg>
      </pc:sldChg>
      <pc:sldChg chg="modSp">
        <pc:chgData name="Andrasko, Rhiannon" userId="S::rhiannon.andrasko@wjec.co.uk::15be4c62-2de6-4343-a7f4-3c209826edd1" providerId="AD" clId="Web-{E02675B2-383B-82AF-F0AB-7E4CB16263CF}" dt="2025-11-20T19:05:49.369" v="8" actId="14100"/>
        <pc:sldMkLst>
          <pc:docMk/>
          <pc:sldMk cId="0" sldId="263"/>
        </pc:sldMkLst>
        <pc:spChg chg="mod">
          <ac:chgData name="Andrasko, Rhiannon" userId="S::rhiannon.andrasko@wjec.co.uk::15be4c62-2de6-4343-a7f4-3c209826edd1" providerId="AD" clId="Web-{E02675B2-383B-82AF-F0AB-7E4CB16263CF}" dt="2025-11-20T19:05:49.369" v="8" actId="14100"/>
          <ac:spMkLst>
            <pc:docMk/>
            <pc:sldMk cId="0" sldId="263"/>
            <ac:spMk id="4" creationId="{00000000-0000-0000-0000-000000000000}"/>
          </ac:spMkLst>
        </pc:spChg>
      </pc:sldChg>
      <pc:sldChg chg="modSp">
        <pc:chgData name="Andrasko, Rhiannon" userId="S::rhiannon.andrasko@wjec.co.uk::15be4c62-2de6-4343-a7f4-3c209826edd1" providerId="AD" clId="Web-{E02675B2-383B-82AF-F0AB-7E4CB16263CF}" dt="2025-11-20T19:17:49.932" v="11" actId="20577"/>
        <pc:sldMkLst>
          <pc:docMk/>
          <pc:sldMk cId="0" sldId="274"/>
        </pc:sldMkLst>
        <pc:spChg chg="mod">
          <ac:chgData name="Andrasko, Rhiannon" userId="S::rhiannon.andrasko@wjec.co.uk::15be4c62-2de6-4343-a7f4-3c209826edd1" providerId="AD" clId="Web-{E02675B2-383B-82AF-F0AB-7E4CB16263CF}" dt="2025-11-20T19:17:49.932" v="11" actId="20577"/>
          <ac:spMkLst>
            <pc:docMk/>
            <pc:sldMk cId="0" sldId="274"/>
            <ac:spMk id="8" creationId="{00000000-0000-0000-0000-000000000000}"/>
          </ac:spMkLst>
        </pc:spChg>
      </pc:sldChg>
      <pc:sldChg chg="modSp">
        <pc:chgData name="Andrasko, Rhiannon" userId="S::rhiannon.andrasko@wjec.co.uk::15be4c62-2de6-4343-a7f4-3c209826edd1" providerId="AD" clId="Web-{E02675B2-383B-82AF-F0AB-7E4CB16263CF}" dt="2025-11-20T19:22:15.142" v="19" actId="1076"/>
        <pc:sldMkLst>
          <pc:docMk/>
          <pc:sldMk cId="0" sldId="278"/>
        </pc:sldMkLst>
        <pc:spChg chg="mod">
          <ac:chgData name="Andrasko, Rhiannon" userId="S::rhiannon.andrasko@wjec.co.uk::15be4c62-2de6-4343-a7f4-3c209826edd1" providerId="AD" clId="Web-{E02675B2-383B-82AF-F0AB-7E4CB16263CF}" dt="2025-11-20T19:22:15.142" v="19" actId="1076"/>
          <ac:spMkLst>
            <pc:docMk/>
            <pc:sldMk cId="0" sldId="278"/>
            <ac:spMk id="15" creationId="{00000000-0000-0000-0000-000000000000}"/>
          </ac:spMkLst>
        </pc:spChg>
        <pc:spChg chg="mod">
          <ac:chgData name="Andrasko, Rhiannon" userId="S::rhiannon.andrasko@wjec.co.uk::15be4c62-2de6-4343-a7f4-3c209826edd1" providerId="AD" clId="Web-{E02675B2-383B-82AF-F0AB-7E4CB16263CF}" dt="2025-11-20T19:22:02.734" v="18" actId="20577"/>
          <ac:spMkLst>
            <pc:docMk/>
            <pc:sldMk cId="0" sldId="278"/>
            <ac:spMk id="21" creationId="{00000000-0000-0000-0000-000000000000}"/>
          </ac:spMkLst>
        </pc:spChg>
        <pc:spChg chg="mod">
          <ac:chgData name="Andrasko, Rhiannon" userId="S::rhiannon.andrasko@wjec.co.uk::15be4c62-2de6-4343-a7f4-3c209826edd1" providerId="AD" clId="Web-{E02675B2-383B-82AF-F0AB-7E4CB16263CF}" dt="2025-11-20T19:21:52.796" v="17" actId="1076"/>
          <ac:spMkLst>
            <pc:docMk/>
            <pc:sldMk cId="0" sldId="278"/>
            <ac:spMk id="24" creationId="{00000000-0000-0000-0000-000000000000}"/>
          </ac:spMkLst>
        </pc:spChg>
      </pc:sldChg>
      <pc:sldChg chg="modSp">
        <pc:chgData name="Andrasko, Rhiannon" userId="S::rhiannon.andrasko@wjec.co.uk::15be4c62-2de6-4343-a7f4-3c209826edd1" providerId="AD" clId="Web-{E02675B2-383B-82AF-F0AB-7E4CB16263CF}" dt="2025-11-20T19:29:20.364" v="23" actId="20577"/>
        <pc:sldMkLst>
          <pc:docMk/>
          <pc:sldMk cId="0" sldId="279"/>
        </pc:sldMkLst>
        <pc:spChg chg="mod">
          <ac:chgData name="Andrasko, Rhiannon" userId="S::rhiannon.andrasko@wjec.co.uk::15be4c62-2de6-4343-a7f4-3c209826edd1" providerId="AD" clId="Web-{E02675B2-383B-82AF-F0AB-7E4CB16263CF}" dt="2025-11-20T19:29:20.364" v="23" actId="20577"/>
          <ac:spMkLst>
            <pc:docMk/>
            <pc:sldMk cId="0" sldId="279"/>
            <ac:spMk id="4" creationId="{00000000-0000-0000-0000-000000000000}"/>
          </ac:spMkLst>
        </pc:spChg>
      </pc:sldChg>
      <pc:sldChg chg="modSp">
        <pc:chgData name="Andrasko, Rhiannon" userId="S::rhiannon.andrasko@wjec.co.uk::15be4c62-2de6-4343-a7f4-3c209826edd1" providerId="AD" clId="Web-{E02675B2-383B-82AF-F0AB-7E4CB16263CF}" dt="2025-11-20T19:29:54.867" v="29" actId="20577"/>
        <pc:sldMkLst>
          <pc:docMk/>
          <pc:sldMk cId="0" sldId="285"/>
        </pc:sldMkLst>
        <pc:spChg chg="mod">
          <ac:chgData name="Andrasko, Rhiannon" userId="S::rhiannon.andrasko@wjec.co.uk::15be4c62-2de6-4343-a7f4-3c209826edd1" providerId="AD" clId="Web-{E02675B2-383B-82AF-F0AB-7E4CB16263CF}" dt="2025-11-20T19:29:54.867" v="29" actId="20577"/>
          <ac:spMkLst>
            <pc:docMk/>
            <pc:sldMk cId="0" sldId="285"/>
            <ac:spMk id="22" creationId="{00000000-0000-0000-0000-000000000000}"/>
          </ac:spMkLst>
        </pc:spChg>
      </pc:sldChg>
      <pc:sldChg chg="modSp">
        <pc:chgData name="Andrasko, Rhiannon" userId="S::rhiannon.andrasko@wjec.co.uk::15be4c62-2de6-4343-a7f4-3c209826edd1" providerId="AD" clId="Web-{E02675B2-383B-82AF-F0AB-7E4CB16263CF}" dt="2025-11-20T19:46:41.762" v="37" actId="14100"/>
        <pc:sldMkLst>
          <pc:docMk/>
          <pc:sldMk cId="0" sldId="291"/>
        </pc:sldMkLst>
        <pc:spChg chg="mod">
          <ac:chgData name="Andrasko, Rhiannon" userId="S::rhiannon.andrasko@wjec.co.uk::15be4c62-2de6-4343-a7f4-3c209826edd1" providerId="AD" clId="Web-{E02675B2-383B-82AF-F0AB-7E4CB16263CF}" dt="2025-11-20T19:46:41.762" v="37" actId="14100"/>
          <ac:spMkLst>
            <pc:docMk/>
            <pc:sldMk cId="0" sldId="291"/>
            <ac:spMk id="4" creationId="{00000000-0000-0000-0000-000000000000}"/>
          </ac:spMkLst>
        </pc:spChg>
        <pc:spChg chg="mod">
          <ac:chgData name="Andrasko, Rhiannon" userId="S::rhiannon.andrasko@wjec.co.uk::15be4c62-2de6-4343-a7f4-3c209826edd1" providerId="AD" clId="Web-{E02675B2-383B-82AF-F0AB-7E4CB16263CF}" dt="2025-11-20T19:46:37.012" v="36" actId="14100"/>
          <ac:spMkLst>
            <pc:docMk/>
            <pc:sldMk cId="0" sldId="291"/>
            <ac:spMk id="9" creationId="{00000000-0000-0000-0000-000000000000}"/>
          </ac:spMkLst>
        </pc:spChg>
        <pc:spChg chg="mod">
          <ac:chgData name="Andrasko, Rhiannon" userId="S::rhiannon.andrasko@wjec.co.uk::15be4c62-2de6-4343-a7f4-3c209826edd1" providerId="AD" clId="Web-{E02675B2-383B-82AF-F0AB-7E4CB16263CF}" dt="2025-11-20T19:46:25.762" v="34" actId="14100"/>
          <ac:spMkLst>
            <pc:docMk/>
            <pc:sldMk cId="0" sldId="291"/>
            <ac:spMk id="17" creationId="{00000000-0000-0000-0000-000000000000}"/>
          </ac:spMkLst>
        </pc:spChg>
        <pc:spChg chg="mod">
          <ac:chgData name="Andrasko, Rhiannon" userId="S::rhiannon.andrasko@wjec.co.uk::15be4c62-2de6-4343-a7f4-3c209826edd1" providerId="AD" clId="Web-{E02675B2-383B-82AF-F0AB-7E4CB16263CF}" dt="2025-11-20T19:46:31.356" v="35" actId="14100"/>
          <ac:spMkLst>
            <pc:docMk/>
            <pc:sldMk cId="0" sldId="291"/>
            <ac:spMk id="25" creationId="{00000000-0000-0000-0000-000000000000}"/>
          </ac:spMkLst>
        </pc:spChg>
      </pc:sldChg>
      <pc:sldChg chg="addSp delSp modSp">
        <pc:chgData name="Andrasko, Rhiannon" userId="S::rhiannon.andrasko@wjec.co.uk::15be4c62-2de6-4343-a7f4-3c209826edd1" providerId="AD" clId="Web-{E02675B2-383B-82AF-F0AB-7E4CB16263CF}" dt="2025-11-20T20:11:07.470" v="47"/>
        <pc:sldMkLst>
          <pc:docMk/>
          <pc:sldMk cId="0" sldId="294"/>
        </pc:sldMkLst>
        <pc:picChg chg="ord">
          <ac:chgData name="Andrasko, Rhiannon" userId="S::rhiannon.andrasko@wjec.co.uk::15be4c62-2de6-4343-a7f4-3c209826edd1" providerId="AD" clId="Web-{E02675B2-383B-82AF-F0AB-7E4CB16263CF}" dt="2025-11-20T20:11:07.470" v="47"/>
          <ac:picMkLst>
            <pc:docMk/>
            <pc:sldMk cId="0" sldId="294"/>
            <ac:picMk id="17" creationId="{00000000-0000-0000-0000-000000000000}"/>
          </ac:picMkLst>
        </pc:picChg>
        <pc:picChg chg="ord">
          <ac:chgData name="Andrasko, Rhiannon" userId="S::rhiannon.andrasko@wjec.co.uk::15be4c62-2de6-4343-a7f4-3c209826edd1" providerId="AD" clId="Web-{E02675B2-383B-82AF-F0AB-7E4CB16263CF}" dt="2025-11-20T20:11:01.798" v="46"/>
          <ac:picMkLst>
            <pc:docMk/>
            <pc:sldMk cId="0" sldId="294"/>
            <ac:picMk id="21" creationId="{00000000-0000-0000-0000-000000000000}"/>
          </ac:picMkLst>
        </pc:picChg>
        <pc:picChg chg="add del">
          <ac:chgData name="Andrasko, Rhiannon" userId="S::rhiannon.andrasko@wjec.co.uk::15be4c62-2de6-4343-a7f4-3c209826edd1" providerId="AD" clId="Web-{E02675B2-383B-82AF-F0AB-7E4CB16263CF}" dt="2025-11-20T20:10:54.219" v="45"/>
          <ac:picMkLst>
            <pc:docMk/>
            <pc:sldMk cId="0" sldId="294"/>
            <ac:picMk id="23" creationId="{245A6C8D-5F62-48C0-885C-A3098CD0C0A7}"/>
          </ac:picMkLst>
        </pc:picChg>
      </pc:sldChg>
      <pc:sldChg chg="modSp">
        <pc:chgData name="Andrasko, Rhiannon" userId="S::rhiannon.andrasko@wjec.co.uk::15be4c62-2de6-4343-a7f4-3c209826edd1" providerId="AD" clId="Web-{E02675B2-383B-82AF-F0AB-7E4CB16263CF}" dt="2025-11-20T19:53:42.486" v="40" actId="20577"/>
        <pc:sldMkLst>
          <pc:docMk/>
          <pc:sldMk cId="0" sldId="298"/>
        </pc:sldMkLst>
        <pc:spChg chg="mod">
          <ac:chgData name="Andrasko, Rhiannon" userId="S::rhiannon.andrasko@wjec.co.uk::15be4c62-2de6-4343-a7f4-3c209826edd1" providerId="AD" clId="Web-{E02675B2-383B-82AF-F0AB-7E4CB16263CF}" dt="2025-11-20T19:53:42.486" v="40" actId="20577"/>
          <ac:spMkLst>
            <pc:docMk/>
            <pc:sldMk cId="0" sldId="298"/>
            <ac:spMk id="11" creationId="{00000000-0000-0000-0000-000000000000}"/>
          </ac:spMkLst>
        </pc:spChg>
      </pc:sldChg>
      <pc:sldChg chg="modSp">
        <pc:chgData name="Andrasko, Rhiannon" userId="S::rhiannon.andrasko@wjec.co.uk::15be4c62-2de6-4343-a7f4-3c209826edd1" providerId="AD" clId="Web-{E02675B2-383B-82AF-F0AB-7E4CB16263CF}" dt="2025-11-20T19:55:00.974" v="41" actId="14100"/>
        <pc:sldMkLst>
          <pc:docMk/>
          <pc:sldMk cId="0" sldId="303"/>
        </pc:sldMkLst>
        <pc:spChg chg="mod">
          <ac:chgData name="Andrasko, Rhiannon" userId="S::rhiannon.andrasko@wjec.co.uk::15be4c62-2de6-4343-a7f4-3c209826edd1" providerId="AD" clId="Web-{E02675B2-383B-82AF-F0AB-7E4CB16263CF}" dt="2025-11-20T19:55:00.974" v="41" actId="14100"/>
          <ac:spMkLst>
            <pc:docMk/>
            <pc:sldMk cId="0" sldId="303"/>
            <ac:spMk id="4" creationId="{00000000-0000-0000-0000-000000000000}"/>
          </ac:spMkLst>
        </pc:spChg>
      </pc:sldChg>
      <pc:sldChg chg="modSp">
        <pc:chgData name="Andrasko, Rhiannon" userId="S::rhiannon.andrasko@wjec.co.uk::15be4c62-2de6-4343-a7f4-3c209826edd1" providerId="AD" clId="Web-{E02675B2-383B-82AF-F0AB-7E4CB16263CF}" dt="2025-11-20T19:56:52.258" v="42" actId="1076"/>
        <pc:sldMkLst>
          <pc:docMk/>
          <pc:sldMk cId="0" sldId="304"/>
        </pc:sldMkLst>
        <pc:spChg chg="mod">
          <ac:chgData name="Andrasko, Rhiannon" userId="S::rhiannon.andrasko@wjec.co.uk::15be4c62-2de6-4343-a7f4-3c209826edd1" providerId="AD" clId="Web-{E02675B2-383B-82AF-F0AB-7E4CB16263CF}" dt="2025-11-20T19:56:52.258" v="42" actId="1076"/>
          <ac:spMkLst>
            <pc:docMk/>
            <pc:sldMk cId="0" sldId="304"/>
            <ac:spMk id="11" creationId="{00000000-0000-0000-0000-000000000000}"/>
          </ac:spMkLst>
        </pc:spChg>
      </pc:sldChg>
      <pc:sldChg chg="modSp">
        <pc:chgData name="Andrasko, Rhiannon" userId="S::rhiannon.andrasko@wjec.co.uk::15be4c62-2de6-4343-a7f4-3c209826edd1" providerId="AD" clId="Web-{E02675B2-383B-82AF-F0AB-7E4CB16263CF}" dt="2025-11-20T19:57:24.868" v="43" actId="1076"/>
        <pc:sldMkLst>
          <pc:docMk/>
          <pc:sldMk cId="0" sldId="305"/>
        </pc:sldMkLst>
        <pc:spChg chg="mod">
          <ac:chgData name="Andrasko, Rhiannon" userId="S::rhiannon.andrasko@wjec.co.uk::15be4c62-2de6-4343-a7f4-3c209826edd1" providerId="AD" clId="Web-{E02675B2-383B-82AF-F0AB-7E4CB16263CF}" dt="2025-11-20T19:57:24.868" v="43" actId="1076"/>
          <ac:spMkLst>
            <pc:docMk/>
            <pc:sldMk cId="0" sldId="305"/>
            <ac:spMk id="6" creationId="{00000000-0000-0000-0000-000000000000}"/>
          </ac:spMkLst>
        </pc:spChg>
      </pc:sldChg>
    </pc:docChg>
  </pc:docChgLst>
  <pc:docChgLst>
    <pc:chgData name="Hazell, Danielle" userId="16322be0-50ef-46ff-b0c0-d304bc10d5d2" providerId="ADAL" clId="{E6D12E1F-DF63-450C-A9ED-E72C5F6C045B}"/>
    <pc:docChg chg="undo custSel mod delSld modSld modMainMaster">
      <pc:chgData name="Hazell, Danielle" userId="16322be0-50ef-46ff-b0c0-d304bc10d5d2" providerId="ADAL" clId="{E6D12E1F-DF63-450C-A9ED-E72C5F6C045B}" dt="2025-11-25T15:45:42.240" v="385" actId="478"/>
      <pc:docMkLst>
        <pc:docMk/>
      </pc:docMkLst>
      <pc:sldChg chg="delSp modSp mod">
        <pc:chgData name="Hazell, Danielle" userId="16322be0-50ef-46ff-b0c0-d304bc10d5d2" providerId="ADAL" clId="{E6D12E1F-DF63-450C-A9ED-E72C5F6C045B}" dt="2025-11-19T14:16:32.426" v="29" actId="1076"/>
        <pc:sldMkLst>
          <pc:docMk/>
          <pc:sldMk cId="0" sldId="259"/>
        </pc:sldMkLst>
        <pc:spChg chg="del">
          <ac:chgData name="Hazell, Danielle" userId="16322be0-50ef-46ff-b0c0-d304bc10d5d2" providerId="ADAL" clId="{E6D12E1F-DF63-450C-A9ED-E72C5F6C045B}" dt="2025-11-19T14:15:47.959" v="10" actId="478"/>
          <ac:spMkLst>
            <pc:docMk/>
            <pc:sldMk cId="0" sldId="259"/>
            <ac:spMk id="3" creationId="{00000000-0000-0000-0000-000000000000}"/>
          </ac:spMkLst>
        </pc:spChg>
        <pc:spChg chg="mod">
          <ac:chgData name="Hazell, Danielle" userId="16322be0-50ef-46ff-b0c0-d304bc10d5d2" providerId="ADAL" clId="{E6D12E1F-DF63-450C-A9ED-E72C5F6C045B}" dt="2025-11-19T14:16:08.429" v="20" actId="14100"/>
          <ac:spMkLst>
            <pc:docMk/>
            <pc:sldMk cId="0" sldId="259"/>
            <ac:spMk id="4" creationId="{00000000-0000-0000-0000-000000000000}"/>
          </ac:spMkLst>
        </pc:spChg>
        <pc:spChg chg="mod">
          <ac:chgData name="Hazell, Danielle" userId="16322be0-50ef-46ff-b0c0-d304bc10d5d2" providerId="ADAL" clId="{E6D12E1F-DF63-450C-A9ED-E72C5F6C045B}" dt="2025-11-19T14:16:12.105" v="21" actId="1076"/>
          <ac:spMkLst>
            <pc:docMk/>
            <pc:sldMk cId="0" sldId="259"/>
            <ac:spMk id="6" creationId="{00000000-0000-0000-0000-000000000000}"/>
          </ac:spMkLst>
        </pc:spChg>
        <pc:spChg chg="del">
          <ac:chgData name="Hazell, Danielle" userId="16322be0-50ef-46ff-b0c0-d304bc10d5d2" providerId="ADAL" clId="{E6D12E1F-DF63-450C-A9ED-E72C5F6C045B}" dt="2025-11-19T14:15:50.962" v="11" actId="478"/>
          <ac:spMkLst>
            <pc:docMk/>
            <pc:sldMk cId="0" sldId="259"/>
            <ac:spMk id="7" creationId="{00000000-0000-0000-0000-000000000000}"/>
          </ac:spMkLst>
        </pc:spChg>
        <pc:spChg chg="mod">
          <ac:chgData name="Hazell, Danielle" userId="16322be0-50ef-46ff-b0c0-d304bc10d5d2" providerId="ADAL" clId="{E6D12E1F-DF63-450C-A9ED-E72C5F6C045B}" dt="2025-11-19T14:15:44.573" v="9" actId="14100"/>
          <ac:spMkLst>
            <pc:docMk/>
            <pc:sldMk cId="0" sldId="259"/>
            <ac:spMk id="8" creationId="{00000000-0000-0000-0000-000000000000}"/>
          </ac:spMkLst>
        </pc:spChg>
        <pc:spChg chg="mod">
          <ac:chgData name="Hazell, Danielle" userId="16322be0-50ef-46ff-b0c0-d304bc10d5d2" providerId="ADAL" clId="{E6D12E1F-DF63-450C-A9ED-E72C5F6C045B}" dt="2025-11-19T14:15:59.048" v="17" actId="1036"/>
          <ac:spMkLst>
            <pc:docMk/>
            <pc:sldMk cId="0" sldId="259"/>
            <ac:spMk id="10" creationId="{00000000-0000-0000-0000-000000000000}"/>
          </ac:spMkLst>
        </pc:spChg>
        <pc:spChg chg="del">
          <ac:chgData name="Hazell, Danielle" userId="16322be0-50ef-46ff-b0c0-d304bc10d5d2" providerId="ADAL" clId="{E6D12E1F-DF63-450C-A9ED-E72C5F6C045B}" dt="2025-11-19T14:16:03.218" v="19" actId="478"/>
          <ac:spMkLst>
            <pc:docMk/>
            <pc:sldMk cId="0" sldId="259"/>
            <ac:spMk id="11" creationId="{00000000-0000-0000-0000-000000000000}"/>
          </ac:spMkLst>
        </pc:spChg>
        <pc:spChg chg="mod">
          <ac:chgData name="Hazell, Danielle" userId="16322be0-50ef-46ff-b0c0-d304bc10d5d2" providerId="ADAL" clId="{E6D12E1F-DF63-450C-A9ED-E72C5F6C045B}" dt="2025-11-19T14:16:16.346" v="22" actId="14100"/>
          <ac:spMkLst>
            <pc:docMk/>
            <pc:sldMk cId="0" sldId="259"/>
            <ac:spMk id="12" creationId="{00000000-0000-0000-0000-000000000000}"/>
          </ac:spMkLst>
        </pc:spChg>
        <pc:spChg chg="mod">
          <ac:chgData name="Hazell, Danielle" userId="16322be0-50ef-46ff-b0c0-d304bc10d5d2" providerId="ADAL" clId="{E6D12E1F-DF63-450C-A9ED-E72C5F6C045B}" dt="2025-11-19T14:16:22.602" v="27" actId="1036"/>
          <ac:spMkLst>
            <pc:docMk/>
            <pc:sldMk cId="0" sldId="259"/>
            <ac:spMk id="14" creationId="{00000000-0000-0000-0000-000000000000}"/>
          </ac:spMkLst>
        </pc:spChg>
        <pc:spChg chg="del">
          <ac:chgData name="Hazell, Danielle" userId="16322be0-50ef-46ff-b0c0-d304bc10d5d2" providerId="ADAL" clId="{E6D12E1F-DF63-450C-A9ED-E72C5F6C045B}" dt="2025-11-19T14:16:01.784" v="18" actId="478"/>
          <ac:spMkLst>
            <pc:docMk/>
            <pc:sldMk cId="0" sldId="259"/>
            <ac:spMk id="15" creationId="{00000000-0000-0000-0000-000000000000}"/>
          </ac:spMkLst>
        </pc:spChg>
        <pc:spChg chg="mod">
          <ac:chgData name="Hazell, Danielle" userId="16322be0-50ef-46ff-b0c0-d304bc10d5d2" providerId="ADAL" clId="{E6D12E1F-DF63-450C-A9ED-E72C5F6C045B}" dt="2025-11-19T14:16:27.354" v="28" actId="14100"/>
          <ac:spMkLst>
            <pc:docMk/>
            <pc:sldMk cId="0" sldId="259"/>
            <ac:spMk id="16" creationId="{00000000-0000-0000-0000-000000000000}"/>
          </ac:spMkLst>
        </pc:spChg>
        <pc:spChg chg="mod">
          <ac:chgData name="Hazell, Danielle" userId="16322be0-50ef-46ff-b0c0-d304bc10d5d2" providerId="ADAL" clId="{E6D12E1F-DF63-450C-A9ED-E72C5F6C045B}" dt="2025-11-19T14:16:32.426" v="29" actId="1076"/>
          <ac:spMkLst>
            <pc:docMk/>
            <pc:sldMk cId="0" sldId="259"/>
            <ac:spMk id="18" creationId="{00000000-0000-0000-0000-000000000000}"/>
          </ac:spMkLst>
        </pc:spChg>
      </pc:sldChg>
      <pc:sldChg chg="modSp mod">
        <pc:chgData name="Hazell, Danielle" userId="16322be0-50ef-46ff-b0c0-d304bc10d5d2" providerId="ADAL" clId="{E6D12E1F-DF63-450C-A9ED-E72C5F6C045B}" dt="2025-11-19T14:17:23.913" v="37" actId="1076"/>
        <pc:sldMkLst>
          <pc:docMk/>
          <pc:sldMk cId="0" sldId="261"/>
        </pc:sldMkLst>
        <pc:spChg chg="mod">
          <ac:chgData name="Hazell, Danielle" userId="16322be0-50ef-46ff-b0c0-d304bc10d5d2" providerId="ADAL" clId="{E6D12E1F-DF63-450C-A9ED-E72C5F6C045B}" dt="2025-11-19T14:16:43.737" v="30" actId="1076"/>
          <ac:spMkLst>
            <pc:docMk/>
            <pc:sldMk cId="0" sldId="261"/>
            <ac:spMk id="2" creationId="{00000000-0000-0000-0000-000000000000}"/>
          </ac:spMkLst>
        </pc:spChg>
        <pc:spChg chg="mod">
          <ac:chgData name="Hazell, Danielle" userId="16322be0-50ef-46ff-b0c0-d304bc10d5d2" providerId="ADAL" clId="{E6D12E1F-DF63-450C-A9ED-E72C5F6C045B}" dt="2025-11-19T14:17:02.247" v="34" actId="2711"/>
          <ac:spMkLst>
            <pc:docMk/>
            <pc:sldMk cId="0" sldId="261"/>
            <ac:spMk id="4" creationId="{00000000-0000-0000-0000-000000000000}"/>
          </ac:spMkLst>
        </pc:spChg>
        <pc:spChg chg="mod">
          <ac:chgData name="Hazell, Danielle" userId="16322be0-50ef-46ff-b0c0-d304bc10d5d2" providerId="ADAL" clId="{E6D12E1F-DF63-450C-A9ED-E72C5F6C045B}" dt="2025-11-19T14:17:23.913" v="37" actId="1076"/>
          <ac:spMkLst>
            <pc:docMk/>
            <pc:sldMk cId="0" sldId="261"/>
            <ac:spMk id="5" creationId="{00000000-0000-0000-0000-000000000000}"/>
          </ac:spMkLst>
        </pc:spChg>
        <pc:spChg chg="mod">
          <ac:chgData name="Hazell, Danielle" userId="16322be0-50ef-46ff-b0c0-d304bc10d5d2" providerId="ADAL" clId="{E6D12E1F-DF63-450C-A9ED-E72C5F6C045B}" dt="2025-11-19T14:17:02.247" v="34" actId="2711"/>
          <ac:spMkLst>
            <pc:docMk/>
            <pc:sldMk cId="0" sldId="261"/>
            <ac:spMk id="7" creationId="{00000000-0000-0000-0000-000000000000}"/>
          </ac:spMkLst>
        </pc:spChg>
        <pc:spChg chg="mod">
          <ac:chgData name="Hazell, Danielle" userId="16322be0-50ef-46ff-b0c0-d304bc10d5d2" providerId="ADAL" clId="{E6D12E1F-DF63-450C-A9ED-E72C5F6C045B}" dt="2025-11-19T14:17:17.831" v="36" actId="1076"/>
          <ac:spMkLst>
            <pc:docMk/>
            <pc:sldMk cId="0" sldId="261"/>
            <ac:spMk id="8" creationId="{00000000-0000-0000-0000-000000000000}"/>
          </ac:spMkLst>
        </pc:spChg>
        <pc:spChg chg="mod">
          <ac:chgData name="Hazell, Danielle" userId="16322be0-50ef-46ff-b0c0-d304bc10d5d2" providerId="ADAL" clId="{E6D12E1F-DF63-450C-A9ED-E72C5F6C045B}" dt="2025-11-19T14:17:02.247" v="34" actId="2711"/>
          <ac:spMkLst>
            <pc:docMk/>
            <pc:sldMk cId="0" sldId="261"/>
            <ac:spMk id="10" creationId="{00000000-0000-0000-0000-000000000000}"/>
          </ac:spMkLst>
        </pc:spChg>
        <pc:spChg chg="mod">
          <ac:chgData name="Hazell, Danielle" userId="16322be0-50ef-46ff-b0c0-d304bc10d5d2" providerId="ADAL" clId="{E6D12E1F-DF63-450C-A9ED-E72C5F6C045B}" dt="2025-11-19T14:17:13.105" v="35" actId="1076"/>
          <ac:spMkLst>
            <pc:docMk/>
            <pc:sldMk cId="0" sldId="261"/>
            <ac:spMk id="11" creationId="{00000000-0000-0000-0000-000000000000}"/>
          </ac:spMkLst>
        </pc:spChg>
        <pc:picChg chg="mod">
          <ac:chgData name="Hazell, Danielle" userId="16322be0-50ef-46ff-b0c0-d304bc10d5d2" providerId="ADAL" clId="{E6D12E1F-DF63-450C-A9ED-E72C5F6C045B}" dt="2025-11-19T14:16:54.210" v="33" actId="1076"/>
          <ac:picMkLst>
            <pc:docMk/>
            <pc:sldMk cId="0" sldId="261"/>
            <ac:picMk id="3" creationId="{00000000-0000-0000-0000-000000000000}"/>
          </ac:picMkLst>
        </pc:picChg>
        <pc:picChg chg="mod">
          <ac:chgData name="Hazell, Danielle" userId="16322be0-50ef-46ff-b0c0-d304bc10d5d2" providerId="ADAL" clId="{E6D12E1F-DF63-450C-A9ED-E72C5F6C045B}" dt="2025-11-19T14:16:54.210" v="33" actId="1076"/>
          <ac:picMkLst>
            <pc:docMk/>
            <pc:sldMk cId="0" sldId="261"/>
            <ac:picMk id="6" creationId="{00000000-0000-0000-0000-000000000000}"/>
          </ac:picMkLst>
        </pc:picChg>
        <pc:picChg chg="mod">
          <ac:chgData name="Hazell, Danielle" userId="16322be0-50ef-46ff-b0c0-d304bc10d5d2" providerId="ADAL" clId="{E6D12E1F-DF63-450C-A9ED-E72C5F6C045B}" dt="2025-11-19T14:16:54.210" v="33" actId="1076"/>
          <ac:picMkLst>
            <pc:docMk/>
            <pc:sldMk cId="0" sldId="261"/>
            <ac:picMk id="9" creationId="{00000000-0000-0000-0000-000000000000}"/>
          </ac:picMkLst>
        </pc:picChg>
      </pc:sldChg>
      <pc:sldChg chg="addSp delSp modSp mod">
        <pc:chgData name="Hazell, Danielle" userId="16322be0-50ef-46ff-b0c0-d304bc10d5d2" providerId="ADAL" clId="{E6D12E1F-DF63-450C-A9ED-E72C5F6C045B}" dt="2025-11-25T15:44:08.105" v="377" actId="1076"/>
        <pc:sldMkLst>
          <pc:docMk/>
          <pc:sldMk cId="0" sldId="263"/>
        </pc:sldMkLst>
        <pc:spChg chg="mod">
          <ac:chgData name="Hazell, Danielle" userId="16322be0-50ef-46ff-b0c0-d304bc10d5d2" providerId="ADAL" clId="{E6D12E1F-DF63-450C-A9ED-E72C5F6C045B}" dt="2025-11-19T14:17:57.171" v="38" actId="1076"/>
          <ac:spMkLst>
            <pc:docMk/>
            <pc:sldMk cId="0" sldId="263"/>
            <ac:spMk id="2" creationId="{00000000-0000-0000-0000-000000000000}"/>
          </ac:spMkLst>
        </pc:spChg>
        <pc:spChg chg="mod">
          <ac:chgData name="Hazell, Danielle" userId="16322be0-50ef-46ff-b0c0-d304bc10d5d2" providerId="ADAL" clId="{E6D12E1F-DF63-450C-A9ED-E72C5F6C045B}" dt="2025-11-19T14:18:09.958" v="39" actId="1076"/>
          <ac:spMkLst>
            <pc:docMk/>
            <pc:sldMk cId="0" sldId="263"/>
            <ac:spMk id="3" creationId="{00000000-0000-0000-0000-000000000000}"/>
          </ac:spMkLst>
        </pc:spChg>
        <pc:spChg chg="mod">
          <ac:chgData name="Hazell, Danielle" userId="16322be0-50ef-46ff-b0c0-d304bc10d5d2" providerId="ADAL" clId="{E6D12E1F-DF63-450C-A9ED-E72C5F6C045B}" dt="2025-11-19T14:18:09.958" v="39" actId="1076"/>
          <ac:spMkLst>
            <pc:docMk/>
            <pc:sldMk cId="0" sldId="263"/>
            <ac:spMk id="4" creationId="{00000000-0000-0000-0000-000000000000}"/>
          </ac:spMkLst>
        </pc:spChg>
        <pc:spChg chg="mod">
          <ac:chgData name="Hazell, Danielle" userId="16322be0-50ef-46ff-b0c0-d304bc10d5d2" providerId="ADAL" clId="{E6D12E1F-DF63-450C-A9ED-E72C5F6C045B}" dt="2025-11-19T14:18:09.958" v="39" actId="1076"/>
          <ac:spMkLst>
            <pc:docMk/>
            <pc:sldMk cId="0" sldId="263"/>
            <ac:spMk id="7" creationId="{00000000-0000-0000-0000-000000000000}"/>
          </ac:spMkLst>
        </pc:spChg>
        <pc:spChg chg="mod">
          <ac:chgData name="Hazell, Danielle" userId="16322be0-50ef-46ff-b0c0-d304bc10d5d2" providerId="ADAL" clId="{E6D12E1F-DF63-450C-A9ED-E72C5F6C045B}" dt="2025-11-19T14:18:09.958" v="39" actId="1076"/>
          <ac:spMkLst>
            <pc:docMk/>
            <pc:sldMk cId="0" sldId="263"/>
            <ac:spMk id="8" creationId="{00000000-0000-0000-0000-000000000000}"/>
          </ac:spMkLst>
        </pc:spChg>
        <pc:spChg chg="mod">
          <ac:chgData name="Hazell, Danielle" userId="16322be0-50ef-46ff-b0c0-d304bc10d5d2" providerId="ADAL" clId="{E6D12E1F-DF63-450C-A9ED-E72C5F6C045B}" dt="2025-11-19T14:18:09.958" v="39" actId="1076"/>
          <ac:spMkLst>
            <pc:docMk/>
            <pc:sldMk cId="0" sldId="263"/>
            <ac:spMk id="11" creationId="{00000000-0000-0000-0000-000000000000}"/>
          </ac:spMkLst>
        </pc:spChg>
        <pc:spChg chg="mod">
          <ac:chgData name="Hazell, Danielle" userId="16322be0-50ef-46ff-b0c0-d304bc10d5d2" providerId="ADAL" clId="{E6D12E1F-DF63-450C-A9ED-E72C5F6C045B}" dt="2025-11-19T14:18:09.958" v="39" actId="1076"/>
          <ac:spMkLst>
            <pc:docMk/>
            <pc:sldMk cId="0" sldId="263"/>
            <ac:spMk id="12" creationId="{00000000-0000-0000-0000-000000000000}"/>
          </ac:spMkLst>
        </pc:spChg>
        <pc:spChg chg="mod">
          <ac:chgData name="Hazell, Danielle" userId="16322be0-50ef-46ff-b0c0-d304bc10d5d2" providerId="ADAL" clId="{E6D12E1F-DF63-450C-A9ED-E72C5F6C045B}" dt="2025-11-19T14:18:09.958" v="39" actId="1076"/>
          <ac:spMkLst>
            <pc:docMk/>
            <pc:sldMk cId="0" sldId="263"/>
            <ac:spMk id="15" creationId="{00000000-0000-0000-0000-000000000000}"/>
          </ac:spMkLst>
        </pc:spChg>
        <pc:spChg chg="mod">
          <ac:chgData name="Hazell, Danielle" userId="16322be0-50ef-46ff-b0c0-d304bc10d5d2" providerId="ADAL" clId="{E6D12E1F-DF63-450C-A9ED-E72C5F6C045B}" dt="2025-11-19T14:18:09.958" v="39" actId="1076"/>
          <ac:spMkLst>
            <pc:docMk/>
            <pc:sldMk cId="0" sldId="263"/>
            <ac:spMk id="16" creationId="{00000000-0000-0000-0000-000000000000}"/>
          </ac:spMkLst>
        </pc:spChg>
        <pc:picChg chg="del">
          <ac:chgData name="Hazell, Danielle" userId="16322be0-50ef-46ff-b0c0-d304bc10d5d2" providerId="ADAL" clId="{E6D12E1F-DF63-450C-A9ED-E72C5F6C045B}" dt="2025-11-25T15:43:34.669" v="374" actId="478"/>
          <ac:picMkLst>
            <pc:docMk/>
            <pc:sldMk cId="0" sldId="263"/>
            <ac:picMk id="18" creationId="{00000000-0000-0000-0000-000000000000}"/>
          </ac:picMkLst>
        </pc:picChg>
        <pc:picChg chg="add mod">
          <ac:chgData name="Hazell, Danielle" userId="16322be0-50ef-46ff-b0c0-d304bc10d5d2" providerId="ADAL" clId="{E6D12E1F-DF63-450C-A9ED-E72C5F6C045B}" dt="2025-11-25T15:44:08.105" v="377" actId="1076"/>
          <ac:picMkLst>
            <pc:docMk/>
            <pc:sldMk cId="0" sldId="263"/>
            <ac:picMk id="20" creationId="{F47AAC57-F1E9-C05E-ECBF-E27740014674}"/>
          </ac:picMkLst>
        </pc:picChg>
      </pc:sldChg>
      <pc:sldChg chg="delSp modSp mod">
        <pc:chgData name="Hazell, Danielle" userId="16322be0-50ef-46ff-b0c0-d304bc10d5d2" providerId="ADAL" clId="{E6D12E1F-DF63-450C-A9ED-E72C5F6C045B}" dt="2025-11-19T14:19:58.740" v="68" actId="1076"/>
        <pc:sldMkLst>
          <pc:docMk/>
          <pc:sldMk cId="0" sldId="264"/>
        </pc:sldMkLst>
        <pc:spChg chg="mod">
          <ac:chgData name="Hazell, Danielle" userId="16322be0-50ef-46ff-b0c0-d304bc10d5d2" providerId="ADAL" clId="{E6D12E1F-DF63-450C-A9ED-E72C5F6C045B}" dt="2025-11-19T14:19:58.740" v="68" actId="1076"/>
          <ac:spMkLst>
            <pc:docMk/>
            <pc:sldMk cId="0" sldId="264"/>
            <ac:spMk id="2" creationId="{00000000-0000-0000-0000-000000000000}"/>
          </ac:spMkLst>
        </pc:spChg>
        <pc:spChg chg="del">
          <ac:chgData name="Hazell, Danielle" userId="16322be0-50ef-46ff-b0c0-d304bc10d5d2" providerId="ADAL" clId="{E6D12E1F-DF63-450C-A9ED-E72C5F6C045B}" dt="2025-11-19T14:18:21.119" v="42" actId="478"/>
          <ac:spMkLst>
            <pc:docMk/>
            <pc:sldMk cId="0" sldId="264"/>
            <ac:spMk id="4" creationId="{00000000-0000-0000-0000-000000000000}"/>
          </ac:spMkLst>
        </pc:spChg>
        <pc:spChg chg="mod">
          <ac:chgData name="Hazell, Danielle" userId="16322be0-50ef-46ff-b0c0-d304bc10d5d2" providerId="ADAL" clId="{E6D12E1F-DF63-450C-A9ED-E72C5F6C045B}" dt="2025-11-19T14:18:33.643" v="47" actId="1076"/>
          <ac:spMkLst>
            <pc:docMk/>
            <pc:sldMk cId="0" sldId="264"/>
            <ac:spMk id="6" creationId="{00000000-0000-0000-0000-000000000000}"/>
          </ac:spMkLst>
        </pc:spChg>
        <pc:spChg chg="mod">
          <ac:chgData name="Hazell, Danielle" userId="16322be0-50ef-46ff-b0c0-d304bc10d5d2" providerId="ADAL" clId="{E6D12E1F-DF63-450C-A9ED-E72C5F6C045B}" dt="2025-11-19T14:18:37.923" v="48" actId="1076"/>
          <ac:spMkLst>
            <pc:docMk/>
            <pc:sldMk cId="0" sldId="264"/>
            <ac:spMk id="7" creationId="{00000000-0000-0000-0000-000000000000}"/>
          </ac:spMkLst>
        </pc:spChg>
        <pc:spChg chg="del">
          <ac:chgData name="Hazell, Danielle" userId="16322be0-50ef-46ff-b0c0-d304bc10d5d2" providerId="ADAL" clId="{E6D12E1F-DF63-450C-A9ED-E72C5F6C045B}" dt="2025-11-19T14:18:22.679" v="43" actId="478"/>
          <ac:spMkLst>
            <pc:docMk/>
            <pc:sldMk cId="0" sldId="264"/>
            <ac:spMk id="9" creationId="{00000000-0000-0000-0000-000000000000}"/>
          </ac:spMkLst>
        </pc:spChg>
        <pc:spChg chg="mod">
          <ac:chgData name="Hazell, Danielle" userId="16322be0-50ef-46ff-b0c0-d304bc10d5d2" providerId="ADAL" clId="{E6D12E1F-DF63-450C-A9ED-E72C5F6C045B}" dt="2025-11-19T14:18:29.276" v="45" actId="1076"/>
          <ac:spMkLst>
            <pc:docMk/>
            <pc:sldMk cId="0" sldId="264"/>
            <ac:spMk id="11" creationId="{00000000-0000-0000-0000-000000000000}"/>
          </ac:spMkLst>
        </pc:spChg>
        <pc:spChg chg="mod">
          <ac:chgData name="Hazell, Danielle" userId="16322be0-50ef-46ff-b0c0-d304bc10d5d2" providerId="ADAL" clId="{E6D12E1F-DF63-450C-A9ED-E72C5F6C045B}" dt="2025-11-19T14:18:41.379" v="49" actId="1076"/>
          <ac:spMkLst>
            <pc:docMk/>
            <pc:sldMk cId="0" sldId="264"/>
            <ac:spMk id="12" creationId="{00000000-0000-0000-0000-000000000000}"/>
          </ac:spMkLst>
        </pc:spChg>
        <pc:spChg chg="mod">
          <ac:chgData name="Hazell, Danielle" userId="16322be0-50ef-46ff-b0c0-d304bc10d5d2" providerId="ADAL" clId="{E6D12E1F-DF63-450C-A9ED-E72C5F6C045B}" dt="2025-11-19T14:19:28.069" v="61" actId="1076"/>
          <ac:spMkLst>
            <pc:docMk/>
            <pc:sldMk cId="0" sldId="264"/>
            <ac:spMk id="13" creationId="{00000000-0000-0000-0000-000000000000}"/>
          </ac:spMkLst>
        </pc:spChg>
        <pc:spChg chg="del">
          <ac:chgData name="Hazell, Danielle" userId="16322be0-50ef-46ff-b0c0-d304bc10d5d2" providerId="ADAL" clId="{E6D12E1F-DF63-450C-A9ED-E72C5F6C045B}" dt="2025-11-19T14:18:19.975" v="41" actId="478"/>
          <ac:spMkLst>
            <pc:docMk/>
            <pc:sldMk cId="0" sldId="264"/>
            <ac:spMk id="14" creationId="{00000000-0000-0000-0000-000000000000}"/>
          </ac:spMkLst>
        </pc:spChg>
        <pc:spChg chg="mod">
          <ac:chgData name="Hazell, Danielle" userId="16322be0-50ef-46ff-b0c0-d304bc10d5d2" providerId="ADAL" clId="{E6D12E1F-DF63-450C-A9ED-E72C5F6C045B}" dt="2025-11-19T14:19:35.083" v="62" actId="1076"/>
          <ac:spMkLst>
            <pc:docMk/>
            <pc:sldMk cId="0" sldId="264"/>
            <ac:spMk id="16" creationId="{00000000-0000-0000-0000-000000000000}"/>
          </ac:spMkLst>
        </pc:spChg>
        <pc:spChg chg="mod">
          <ac:chgData name="Hazell, Danielle" userId="16322be0-50ef-46ff-b0c0-d304bc10d5d2" providerId="ADAL" clId="{E6D12E1F-DF63-450C-A9ED-E72C5F6C045B}" dt="2025-11-19T14:19:38.605" v="63" actId="1076"/>
          <ac:spMkLst>
            <pc:docMk/>
            <pc:sldMk cId="0" sldId="264"/>
            <ac:spMk id="17" creationId="{00000000-0000-0000-0000-000000000000}"/>
          </ac:spMkLst>
        </pc:spChg>
        <pc:spChg chg="mod">
          <ac:chgData name="Hazell, Danielle" userId="16322be0-50ef-46ff-b0c0-d304bc10d5d2" providerId="ADAL" clId="{E6D12E1F-DF63-450C-A9ED-E72C5F6C045B}" dt="2025-11-19T14:19:51.996" v="67" actId="1076"/>
          <ac:spMkLst>
            <pc:docMk/>
            <pc:sldMk cId="0" sldId="264"/>
            <ac:spMk id="19" creationId="{00000000-0000-0000-0000-000000000000}"/>
          </ac:spMkLst>
        </pc:spChg>
        <pc:picChg chg="del">
          <ac:chgData name="Hazell, Danielle" userId="16322be0-50ef-46ff-b0c0-d304bc10d5d2" providerId="ADAL" clId="{E6D12E1F-DF63-450C-A9ED-E72C5F6C045B}" dt="2025-11-19T14:18:31.008" v="46" actId="478"/>
          <ac:picMkLst>
            <pc:docMk/>
            <pc:sldMk cId="0" sldId="264"/>
            <ac:picMk id="5" creationId="{00000000-0000-0000-0000-000000000000}"/>
          </ac:picMkLst>
        </pc:picChg>
        <pc:picChg chg="del">
          <ac:chgData name="Hazell, Danielle" userId="16322be0-50ef-46ff-b0c0-d304bc10d5d2" providerId="ADAL" clId="{E6D12E1F-DF63-450C-A9ED-E72C5F6C045B}" dt="2025-11-19T14:18:24.561" v="44" actId="478"/>
          <ac:picMkLst>
            <pc:docMk/>
            <pc:sldMk cId="0" sldId="264"/>
            <ac:picMk id="10" creationId="{00000000-0000-0000-0000-000000000000}"/>
          </ac:picMkLst>
        </pc:picChg>
        <pc:picChg chg="del">
          <ac:chgData name="Hazell, Danielle" userId="16322be0-50ef-46ff-b0c0-d304bc10d5d2" providerId="ADAL" clId="{E6D12E1F-DF63-450C-A9ED-E72C5F6C045B}" dt="2025-11-19T14:18:19.455" v="40" actId="478"/>
          <ac:picMkLst>
            <pc:docMk/>
            <pc:sldMk cId="0" sldId="264"/>
            <ac:picMk id="15" creationId="{00000000-0000-0000-0000-000000000000}"/>
          </ac:picMkLst>
        </pc:picChg>
        <pc:picChg chg="del">
          <ac:chgData name="Hazell, Danielle" userId="16322be0-50ef-46ff-b0c0-d304bc10d5d2" providerId="ADAL" clId="{E6D12E1F-DF63-450C-A9ED-E72C5F6C045B}" dt="2025-11-19T14:18:50.424" v="51" actId="478"/>
          <ac:picMkLst>
            <pc:docMk/>
            <pc:sldMk cId="0" sldId="264"/>
            <ac:picMk id="18" creationId="{00000000-0000-0000-0000-000000000000}"/>
          </ac:picMkLst>
        </pc:picChg>
      </pc:sldChg>
      <pc:sldChg chg="modSp mod">
        <pc:chgData name="Hazell, Danielle" userId="16322be0-50ef-46ff-b0c0-d304bc10d5d2" providerId="ADAL" clId="{E6D12E1F-DF63-450C-A9ED-E72C5F6C045B}" dt="2025-11-19T14:20:18.357" v="70" actId="1076"/>
        <pc:sldMkLst>
          <pc:docMk/>
          <pc:sldMk cId="0" sldId="265"/>
        </pc:sldMkLst>
        <pc:spChg chg="mod">
          <ac:chgData name="Hazell, Danielle" userId="16322be0-50ef-46ff-b0c0-d304bc10d5d2" providerId="ADAL" clId="{E6D12E1F-DF63-450C-A9ED-E72C5F6C045B}" dt="2025-11-19T14:20:04.291" v="69" actId="1076"/>
          <ac:spMkLst>
            <pc:docMk/>
            <pc:sldMk cId="0" sldId="265"/>
            <ac:spMk id="2"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3"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4"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6"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7"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8"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9"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10"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11"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13" creationId="{00000000-0000-0000-0000-000000000000}"/>
          </ac:spMkLst>
        </pc:spChg>
        <pc:spChg chg="mod">
          <ac:chgData name="Hazell, Danielle" userId="16322be0-50ef-46ff-b0c0-d304bc10d5d2" providerId="ADAL" clId="{E6D12E1F-DF63-450C-A9ED-E72C5F6C045B}" dt="2025-11-19T14:20:18.357" v="70" actId="1076"/>
          <ac:spMkLst>
            <pc:docMk/>
            <pc:sldMk cId="0" sldId="265"/>
            <ac:spMk id="14" creationId="{00000000-0000-0000-0000-000000000000}"/>
          </ac:spMkLst>
        </pc:spChg>
      </pc:sldChg>
      <pc:sldChg chg="addSp delSp modSp mod">
        <pc:chgData name="Hazell, Danielle" userId="16322be0-50ef-46ff-b0c0-d304bc10d5d2" providerId="ADAL" clId="{E6D12E1F-DF63-450C-A9ED-E72C5F6C045B}" dt="2025-11-19T14:24:15.280" v="112" actId="14100"/>
        <pc:sldMkLst>
          <pc:docMk/>
          <pc:sldMk cId="0" sldId="267"/>
        </pc:sldMkLst>
        <pc:spChg chg="mod">
          <ac:chgData name="Hazell, Danielle" userId="16322be0-50ef-46ff-b0c0-d304bc10d5d2" providerId="ADAL" clId="{E6D12E1F-DF63-450C-A9ED-E72C5F6C045B}" dt="2025-11-19T14:20:35.664" v="72" actId="1076"/>
          <ac:spMkLst>
            <pc:docMk/>
            <pc:sldMk cId="0" sldId="267"/>
            <ac:spMk id="2" creationId="{00000000-0000-0000-0000-000000000000}"/>
          </ac:spMkLst>
        </pc:spChg>
        <pc:spChg chg="mod">
          <ac:chgData name="Hazell, Danielle" userId="16322be0-50ef-46ff-b0c0-d304bc10d5d2" providerId="ADAL" clId="{E6D12E1F-DF63-450C-A9ED-E72C5F6C045B}" dt="2025-11-19T14:23:45.322" v="109" actId="1076"/>
          <ac:spMkLst>
            <pc:docMk/>
            <pc:sldMk cId="0" sldId="267"/>
            <ac:spMk id="3" creationId="{00000000-0000-0000-0000-000000000000}"/>
          </ac:spMkLst>
        </pc:spChg>
        <pc:spChg chg="mod">
          <ac:chgData name="Hazell, Danielle" userId="16322be0-50ef-46ff-b0c0-d304bc10d5d2" providerId="ADAL" clId="{E6D12E1F-DF63-450C-A9ED-E72C5F6C045B}" dt="2025-11-19T14:23:58.801" v="110" actId="1076"/>
          <ac:spMkLst>
            <pc:docMk/>
            <pc:sldMk cId="0" sldId="267"/>
            <ac:spMk id="4" creationId="{00000000-0000-0000-0000-000000000000}"/>
          </ac:spMkLst>
        </pc:spChg>
        <pc:spChg chg="mod">
          <ac:chgData name="Hazell, Danielle" userId="16322be0-50ef-46ff-b0c0-d304bc10d5d2" providerId="ADAL" clId="{E6D12E1F-DF63-450C-A9ED-E72C5F6C045B}" dt="2025-11-19T14:23:58.801" v="110" actId="1076"/>
          <ac:spMkLst>
            <pc:docMk/>
            <pc:sldMk cId="0" sldId="267"/>
            <ac:spMk id="5" creationId="{00000000-0000-0000-0000-000000000000}"/>
          </ac:spMkLst>
        </pc:spChg>
        <pc:spChg chg="del">
          <ac:chgData name="Hazell, Danielle" userId="16322be0-50ef-46ff-b0c0-d304bc10d5d2" providerId="ADAL" clId="{E6D12E1F-DF63-450C-A9ED-E72C5F6C045B}" dt="2025-11-19T14:21:07.625" v="77" actId="478"/>
          <ac:spMkLst>
            <pc:docMk/>
            <pc:sldMk cId="0" sldId="267"/>
            <ac:spMk id="7" creationId="{00000000-0000-0000-0000-000000000000}"/>
          </ac:spMkLst>
        </pc:spChg>
        <pc:spChg chg="mod">
          <ac:chgData name="Hazell, Danielle" userId="16322be0-50ef-46ff-b0c0-d304bc10d5d2" providerId="ADAL" clId="{E6D12E1F-DF63-450C-A9ED-E72C5F6C045B}" dt="2025-11-19T14:23:58.801" v="110" actId="1076"/>
          <ac:spMkLst>
            <pc:docMk/>
            <pc:sldMk cId="0" sldId="267"/>
            <ac:spMk id="8" creationId="{00000000-0000-0000-0000-000000000000}"/>
          </ac:spMkLst>
        </pc:spChg>
        <pc:spChg chg="mod">
          <ac:chgData name="Hazell, Danielle" userId="16322be0-50ef-46ff-b0c0-d304bc10d5d2" providerId="ADAL" clId="{E6D12E1F-DF63-450C-A9ED-E72C5F6C045B}" dt="2025-11-19T14:23:58.801" v="110" actId="1076"/>
          <ac:spMkLst>
            <pc:docMk/>
            <pc:sldMk cId="0" sldId="267"/>
            <ac:spMk id="9" creationId="{00000000-0000-0000-0000-000000000000}"/>
          </ac:spMkLst>
        </pc:spChg>
        <pc:spChg chg="mod">
          <ac:chgData name="Hazell, Danielle" userId="16322be0-50ef-46ff-b0c0-d304bc10d5d2" providerId="ADAL" clId="{E6D12E1F-DF63-450C-A9ED-E72C5F6C045B}" dt="2025-11-19T14:22:30.288" v="96" actId="1076"/>
          <ac:spMkLst>
            <pc:docMk/>
            <pc:sldMk cId="0" sldId="267"/>
            <ac:spMk id="10" creationId="{00000000-0000-0000-0000-000000000000}"/>
          </ac:spMkLst>
        </pc:spChg>
        <pc:spChg chg="del">
          <ac:chgData name="Hazell, Danielle" userId="16322be0-50ef-46ff-b0c0-d304bc10d5d2" providerId="ADAL" clId="{E6D12E1F-DF63-450C-A9ED-E72C5F6C045B}" dt="2025-11-19T14:21:08.950" v="79" actId="478"/>
          <ac:spMkLst>
            <pc:docMk/>
            <pc:sldMk cId="0" sldId="267"/>
            <ac:spMk id="11" creationId="{00000000-0000-0000-0000-000000000000}"/>
          </ac:spMkLst>
        </pc:spChg>
        <pc:spChg chg="mod">
          <ac:chgData name="Hazell, Danielle" userId="16322be0-50ef-46ff-b0c0-d304bc10d5d2" providerId="ADAL" clId="{E6D12E1F-DF63-450C-A9ED-E72C5F6C045B}" dt="2025-11-19T14:23:58.801" v="110" actId="1076"/>
          <ac:spMkLst>
            <pc:docMk/>
            <pc:sldMk cId="0" sldId="267"/>
            <ac:spMk id="12" creationId="{00000000-0000-0000-0000-000000000000}"/>
          </ac:spMkLst>
        </pc:spChg>
        <pc:spChg chg="mod">
          <ac:chgData name="Hazell, Danielle" userId="16322be0-50ef-46ff-b0c0-d304bc10d5d2" providerId="ADAL" clId="{E6D12E1F-DF63-450C-A9ED-E72C5F6C045B}" dt="2025-11-19T14:23:58.801" v="110" actId="1076"/>
          <ac:spMkLst>
            <pc:docMk/>
            <pc:sldMk cId="0" sldId="267"/>
            <ac:spMk id="13" creationId="{00000000-0000-0000-0000-000000000000}"/>
          </ac:spMkLst>
        </pc:spChg>
        <pc:spChg chg="add mod ord">
          <ac:chgData name="Hazell, Danielle" userId="16322be0-50ef-46ff-b0c0-d304bc10d5d2" providerId="ADAL" clId="{E6D12E1F-DF63-450C-A9ED-E72C5F6C045B}" dt="2025-11-19T14:23:58.801" v="110" actId="1076"/>
          <ac:spMkLst>
            <pc:docMk/>
            <pc:sldMk cId="0" sldId="267"/>
            <ac:spMk id="14" creationId="{2E995E48-A22B-BF1A-49DE-72971A0C3D88}"/>
          </ac:spMkLst>
        </pc:spChg>
        <pc:spChg chg="del">
          <ac:chgData name="Hazell, Danielle" userId="16322be0-50ef-46ff-b0c0-d304bc10d5d2" providerId="ADAL" clId="{E6D12E1F-DF63-450C-A9ED-E72C5F6C045B}" dt="2025-11-19T14:21:08.270" v="78" actId="478"/>
          <ac:spMkLst>
            <pc:docMk/>
            <pc:sldMk cId="0" sldId="267"/>
            <ac:spMk id="15" creationId="{00000000-0000-0000-0000-000000000000}"/>
          </ac:spMkLst>
        </pc:spChg>
        <pc:spChg chg="mod">
          <ac:chgData name="Hazell, Danielle" userId="16322be0-50ef-46ff-b0c0-d304bc10d5d2" providerId="ADAL" clId="{E6D12E1F-DF63-450C-A9ED-E72C5F6C045B}" dt="2025-11-19T14:22:50.703" v="98" actId="1076"/>
          <ac:spMkLst>
            <pc:docMk/>
            <pc:sldMk cId="0" sldId="267"/>
            <ac:spMk id="16" creationId="{00000000-0000-0000-0000-000000000000}"/>
          </ac:spMkLst>
        </pc:spChg>
        <pc:spChg chg="mod">
          <ac:chgData name="Hazell, Danielle" userId="16322be0-50ef-46ff-b0c0-d304bc10d5d2" providerId="ADAL" clId="{E6D12E1F-DF63-450C-A9ED-E72C5F6C045B}" dt="2025-11-19T14:23:58.801" v="110" actId="1076"/>
          <ac:spMkLst>
            <pc:docMk/>
            <pc:sldMk cId="0" sldId="267"/>
            <ac:spMk id="17" creationId="{00000000-0000-0000-0000-000000000000}"/>
          </ac:spMkLst>
        </pc:spChg>
        <pc:spChg chg="mod">
          <ac:chgData name="Hazell, Danielle" userId="16322be0-50ef-46ff-b0c0-d304bc10d5d2" providerId="ADAL" clId="{E6D12E1F-DF63-450C-A9ED-E72C5F6C045B}" dt="2025-11-19T14:23:58.801" v="110" actId="1076"/>
          <ac:spMkLst>
            <pc:docMk/>
            <pc:sldMk cId="0" sldId="267"/>
            <ac:spMk id="18" creationId="{00000000-0000-0000-0000-000000000000}"/>
          </ac:spMkLst>
        </pc:spChg>
        <pc:spChg chg="add mod ord">
          <ac:chgData name="Hazell, Danielle" userId="16322be0-50ef-46ff-b0c0-d304bc10d5d2" providerId="ADAL" clId="{E6D12E1F-DF63-450C-A9ED-E72C5F6C045B}" dt="2025-11-19T14:24:15.280" v="112" actId="14100"/>
          <ac:spMkLst>
            <pc:docMk/>
            <pc:sldMk cId="0" sldId="267"/>
            <ac:spMk id="19" creationId="{AE76FEBC-9F84-4AF2-3016-4A3B93C7DDAC}"/>
          </ac:spMkLst>
        </pc:spChg>
        <pc:spChg chg="add mod ord">
          <ac:chgData name="Hazell, Danielle" userId="16322be0-50ef-46ff-b0c0-d304bc10d5d2" providerId="ADAL" clId="{E6D12E1F-DF63-450C-A9ED-E72C5F6C045B}" dt="2025-11-19T14:24:10.620" v="111" actId="14100"/>
          <ac:spMkLst>
            <pc:docMk/>
            <pc:sldMk cId="0" sldId="267"/>
            <ac:spMk id="20" creationId="{1AFEC6E3-9FEC-07CD-0EE9-4F088C902C24}"/>
          </ac:spMkLst>
        </pc:spChg>
      </pc:sldChg>
      <pc:sldChg chg="modSp mod">
        <pc:chgData name="Hazell, Danielle" userId="16322be0-50ef-46ff-b0c0-d304bc10d5d2" providerId="ADAL" clId="{E6D12E1F-DF63-450C-A9ED-E72C5F6C045B}" dt="2025-11-19T14:24:56.080" v="117" actId="20577"/>
        <pc:sldMkLst>
          <pc:docMk/>
          <pc:sldMk cId="0" sldId="270"/>
        </pc:sldMkLst>
        <pc:spChg chg="mod">
          <ac:chgData name="Hazell, Danielle" userId="16322be0-50ef-46ff-b0c0-d304bc10d5d2" providerId="ADAL" clId="{E6D12E1F-DF63-450C-A9ED-E72C5F6C045B}" dt="2025-11-19T14:24:35.600" v="115" actId="1076"/>
          <ac:spMkLst>
            <pc:docMk/>
            <pc:sldMk cId="0" sldId="270"/>
            <ac:spMk id="2"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4"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5"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6"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7"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8"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9"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10"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11" creationId="{00000000-0000-0000-0000-000000000000}"/>
          </ac:spMkLst>
        </pc:spChg>
        <pc:spChg chg="mod">
          <ac:chgData name="Hazell, Danielle" userId="16322be0-50ef-46ff-b0c0-d304bc10d5d2" providerId="ADAL" clId="{E6D12E1F-DF63-450C-A9ED-E72C5F6C045B}" dt="2025-11-19T14:24:51.716" v="116" actId="1076"/>
          <ac:spMkLst>
            <pc:docMk/>
            <pc:sldMk cId="0" sldId="270"/>
            <ac:spMk id="12" creationId="{00000000-0000-0000-0000-000000000000}"/>
          </ac:spMkLst>
        </pc:spChg>
        <pc:spChg chg="mod">
          <ac:chgData name="Hazell, Danielle" userId="16322be0-50ef-46ff-b0c0-d304bc10d5d2" providerId="ADAL" clId="{E6D12E1F-DF63-450C-A9ED-E72C5F6C045B}" dt="2025-11-19T14:24:56.080" v="117" actId="20577"/>
          <ac:spMkLst>
            <pc:docMk/>
            <pc:sldMk cId="0" sldId="270"/>
            <ac:spMk id="16" creationId="{00000000-0000-0000-0000-000000000000}"/>
          </ac:spMkLst>
        </pc:spChg>
      </pc:sldChg>
      <pc:sldChg chg="modSp mod">
        <pc:chgData name="Hazell, Danielle" userId="16322be0-50ef-46ff-b0c0-d304bc10d5d2" providerId="ADAL" clId="{E6D12E1F-DF63-450C-A9ED-E72C5F6C045B}" dt="2025-11-19T14:27:01.459" v="139" actId="14100"/>
        <pc:sldMkLst>
          <pc:docMk/>
          <pc:sldMk cId="0" sldId="271"/>
        </pc:sldMkLst>
        <pc:spChg chg="mod">
          <ac:chgData name="Hazell, Danielle" userId="16322be0-50ef-46ff-b0c0-d304bc10d5d2" providerId="ADAL" clId="{E6D12E1F-DF63-450C-A9ED-E72C5F6C045B}" dt="2025-11-19T14:25:08.163" v="118" actId="1076"/>
          <ac:spMkLst>
            <pc:docMk/>
            <pc:sldMk cId="0" sldId="271"/>
            <ac:spMk id="2" creationId="{00000000-0000-0000-0000-000000000000}"/>
          </ac:spMkLst>
        </pc:spChg>
        <pc:spChg chg="mod">
          <ac:chgData name="Hazell, Danielle" userId="16322be0-50ef-46ff-b0c0-d304bc10d5d2" providerId="ADAL" clId="{E6D12E1F-DF63-450C-A9ED-E72C5F6C045B}" dt="2025-11-19T14:26:27.939" v="131" actId="14100"/>
          <ac:spMkLst>
            <pc:docMk/>
            <pc:sldMk cId="0" sldId="271"/>
            <ac:spMk id="3" creationId="{00000000-0000-0000-0000-000000000000}"/>
          </ac:spMkLst>
        </pc:spChg>
        <pc:spChg chg="mod">
          <ac:chgData name="Hazell, Danielle" userId="16322be0-50ef-46ff-b0c0-d304bc10d5d2" providerId="ADAL" clId="{E6D12E1F-DF63-450C-A9ED-E72C5F6C045B}" dt="2025-11-19T14:25:33.579" v="122" actId="1076"/>
          <ac:spMkLst>
            <pc:docMk/>
            <pc:sldMk cId="0" sldId="271"/>
            <ac:spMk id="4" creationId="{00000000-0000-0000-0000-000000000000}"/>
          </ac:spMkLst>
        </pc:spChg>
        <pc:spChg chg="mod">
          <ac:chgData name="Hazell, Danielle" userId="16322be0-50ef-46ff-b0c0-d304bc10d5d2" providerId="ADAL" clId="{E6D12E1F-DF63-450C-A9ED-E72C5F6C045B}" dt="2025-11-19T14:26:37.259" v="133" actId="14100"/>
          <ac:spMkLst>
            <pc:docMk/>
            <pc:sldMk cId="0" sldId="271"/>
            <ac:spMk id="5" creationId="{00000000-0000-0000-0000-000000000000}"/>
          </ac:spMkLst>
        </pc:spChg>
        <pc:spChg chg="mod">
          <ac:chgData name="Hazell, Danielle" userId="16322be0-50ef-46ff-b0c0-d304bc10d5d2" providerId="ADAL" clId="{E6D12E1F-DF63-450C-A9ED-E72C5F6C045B}" dt="2025-11-19T14:26:41.378" v="134" actId="1076"/>
          <ac:spMkLst>
            <pc:docMk/>
            <pc:sldMk cId="0" sldId="271"/>
            <ac:spMk id="6" creationId="{00000000-0000-0000-0000-000000000000}"/>
          </ac:spMkLst>
        </pc:spChg>
        <pc:spChg chg="mod">
          <ac:chgData name="Hazell, Danielle" userId="16322be0-50ef-46ff-b0c0-d304bc10d5d2" providerId="ADAL" clId="{E6D12E1F-DF63-450C-A9ED-E72C5F6C045B}" dt="2025-11-19T14:26:24.491" v="130" actId="14100"/>
          <ac:spMkLst>
            <pc:docMk/>
            <pc:sldMk cId="0" sldId="271"/>
            <ac:spMk id="7" creationId="{00000000-0000-0000-0000-000000000000}"/>
          </ac:spMkLst>
        </pc:spChg>
        <pc:spChg chg="mod">
          <ac:chgData name="Hazell, Danielle" userId="16322be0-50ef-46ff-b0c0-d304bc10d5d2" providerId="ADAL" clId="{E6D12E1F-DF63-450C-A9ED-E72C5F6C045B}" dt="2025-11-19T14:25:43.347" v="123" actId="1076"/>
          <ac:spMkLst>
            <pc:docMk/>
            <pc:sldMk cId="0" sldId="271"/>
            <ac:spMk id="8" creationId="{00000000-0000-0000-0000-000000000000}"/>
          </ac:spMkLst>
        </pc:spChg>
        <pc:spChg chg="mod">
          <ac:chgData name="Hazell, Danielle" userId="16322be0-50ef-46ff-b0c0-d304bc10d5d2" providerId="ADAL" clId="{E6D12E1F-DF63-450C-A9ED-E72C5F6C045B}" dt="2025-11-19T14:25:53.986" v="124" actId="1076"/>
          <ac:spMkLst>
            <pc:docMk/>
            <pc:sldMk cId="0" sldId="271"/>
            <ac:spMk id="9" creationId="{00000000-0000-0000-0000-000000000000}"/>
          </ac:spMkLst>
        </pc:spChg>
        <pc:spChg chg="mod">
          <ac:chgData name="Hazell, Danielle" userId="16322be0-50ef-46ff-b0c0-d304bc10d5d2" providerId="ADAL" clId="{E6D12E1F-DF63-450C-A9ED-E72C5F6C045B}" dt="2025-11-19T14:25:59.697" v="125" actId="1076"/>
          <ac:spMkLst>
            <pc:docMk/>
            <pc:sldMk cId="0" sldId="271"/>
            <ac:spMk id="10" creationId="{00000000-0000-0000-0000-000000000000}"/>
          </ac:spMkLst>
        </pc:spChg>
        <pc:spChg chg="mod">
          <ac:chgData name="Hazell, Danielle" userId="16322be0-50ef-46ff-b0c0-d304bc10d5d2" providerId="ADAL" clId="{E6D12E1F-DF63-450C-A9ED-E72C5F6C045B}" dt="2025-11-19T14:26:18.971" v="129" actId="14100"/>
          <ac:spMkLst>
            <pc:docMk/>
            <pc:sldMk cId="0" sldId="271"/>
            <ac:spMk id="11" creationId="{00000000-0000-0000-0000-000000000000}"/>
          </ac:spMkLst>
        </pc:spChg>
        <pc:spChg chg="mod">
          <ac:chgData name="Hazell, Danielle" userId="16322be0-50ef-46ff-b0c0-d304bc10d5d2" providerId="ADAL" clId="{E6D12E1F-DF63-450C-A9ED-E72C5F6C045B}" dt="2025-11-19T14:26:04.122" v="126" actId="1076"/>
          <ac:spMkLst>
            <pc:docMk/>
            <pc:sldMk cId="0" sldId="271"/>
            <ac:spMk id="12" creationId="{00000000-0000-0000-0000-000000000000}"/>
          </ac:spMkLst>
        </pc:spChg>
        <pc:spChg chg="mod">
          <ac:chgData name="Hazell, Danielle" userId="16322be0-50ef-46ff-b0c0-d304bc10d5d2" providerId="ADAL" clId="{E6D12E1F-DF63-450C-A9ED-E72C5F6C045B}" dt="2025-11-19T14:26:54.027" v="137" actId="14100"/>
          <ac:spMkLst>
            <pc:docMk/>
            <pc:sldMk cId="0" sldId="271"/>
            <ac:spMk id="13" creationId="{00000000-0000-0000-0000-000000000000}"/>
          </ac:spMkLst>
        </pc:spChg>
        <pc:spChg chg="mod">
          <ac:chgData name="Hazell, Danielle" userId="16322be0-50ef-46ff-b0c0-d304bc10d5d2" providerId="ADAL" clId="{E6D12E1F-DF63-450C-A9ED-E72C5F6C045B}" dt="2025-11-19T14:27:01.459" v="139" actId="14100"/>
          <ac:spMkLst>
            <pc:docMk/>
            <pc:sldMk cId="0" sldId="271"/>
            <ac:spMk id="14" creationId="{00000000-0000-0000-0000-000000000000}"/>
          </ac:spMkLst>
        </pc:spChg>
      </pc:sldChg>
      <pc:sldChg chg="modSp mod">
        <pc:chgData name="Hazell, Danielle" userId="16322be0-50ef-46ff-b0c0-d304bc10d5d2" providerId="ADAL" clId="{E6D12E1F-DF63-450C-A9ED-E72C5F6C045B}" dt="2025-11-19T14:27:17.137" v="140" actId="1076"/>
        <pc:sldMkLst>
          <pc:docMk/>
          <pc:sldMk cId="0" sldId="272"/>
        </pc:sldMkLst>
        <pc:spChg chg="mod">
          <ac:chgData name="Hazell, Danielle" userId="16322be0-50ef-46ff-b0c0-d304bc10d5d2" providerId="ADAL" clId="{E6D12E1F-DF63-450C-A9ED-E72C5F6C045B}" dt="2025-11-19T14:27:17.137" v="140" actId="1076"/>
          <ac:spMkLst>
            <pc:docMk/>
            <pc:sldMk cId="0" sldId="272"/>
            <ac:spMk id="2" creationId="{00000000-0000-0000-0000-000000000000}"/>
          </ac:spMkLst>
        </pc:spChg>
        <pc:spChg chg="mod">
          <ac:chgData name="Hazell, Danielle" userId="16322be0-50ef-46ff-b0c0-d304bc10d5d2" providerId="ADAL" clId="{E6D12E1F-DF63-450C-A9ED-E72C5F6C045B}" dt="2025-11-19T14:27:17.137" v="140" actId="1076"/>
          <ac:spMkLst>
            <pc:docMk/>
            <pc:sldMk cId="0" sldId="272"/>
            <ac:spMk id="4" creationId="{00000000-0000-0000-0000-000000000000}"/>
          </ac:spMkLst>
        </pc:spChg>
        <pc:spChg chg="mod">
          <ac:chgData name="Hazell, Danielle" userId="16322be0-50ef-46ff-b0c0-d304bc10d5d2" providerId="ADAL" clId="{E6D12E1F-DF63-450C-A9ED-E72C5F6C045B}" dt="2025-11-19T14:27:17.137" v="140" actId="1076"/>
          <ac:spMkLst>
            <pc:docMk/>
            <pc:sldMk cId="0" sldId="272"/>
            <ac:spMk id="5" creationId="{00000000-0000-0000-0000-000000000000}"/>
          </ac:spMkLst>
        </pc:spChg>
        <pc:spChg chg="mod">
          <ac:chgData name="Hazell, Danielle" userId="16322be0-50ef-46ff-b0c0-d304bc10d5d2" providerId="ADAL" clId="{E6D12E1F-DF63-450C-A9ED-E72C5F6C045B}" dt="2025-11-19T14:27:17.137" v="140" actId="1076"/>
          <ac:spMkLst>
            <pc:docMk/>
            <pc:sldMk cId="0" sldId="272"/>
            <ac:spMk id="7" creationId="{00000000-0000-0000-0000-000000000000}"/>
          </ac:spMkLst>
        </pc:spChg>
        <pc:spChg chg="mod">
          <ac:chgData name="Hazell, Danielle" userId="16322be0-50ef-46ff-b0c0-d304bc10d5d2" providerId="ADAL" clId="{E6D12E1F-DF63-450C-A9ED-E72C5F6C045B}" dt="2025-11-19T14:27:17.137" v="140" actId="1076"/>
          <ac:spMkLst>
            <pc:docMk/>
            <pc:sldMk cId="0" sldId="272"/>
            <ac:spMk id="8" creationId="{00000000-0000-0000-0000-000000000000}"/>
          </ac:spMkLst>
        </pc:spChg>
        <pc:spChg chg="mod">
          <ac:chgData name="Hazell, Danielle" userId="16322be0-50ef-46ff-b0c0-d304bc10d5d2" providerId="ADAL" clId="{E6D12E1F-DF63-450C-A9ED-E72C5F6C045B}" dt="2025-11-19T14:27:17.137" v="140" actId="1076"/>
          <ac:spMkLst>
            <pc:docMk/>
            <pc:sldMk cId="0" sldId="272"/>
            <ac:spMk id="10" creationId="{00000000-0000-0000-0000-000000000000}"/>
          </ac:spMkLst>
        </pc:spChg>
        <pc:spChg chg="mod">
          <ac:chgData name="Hazell, Danielle" userId="16322be0-50ef-46ff-b0c0-d304bc10d5d2" providerId="ADAL" clId="{E6D12E1F-DF63-450C-A9ED-E72C5F6C045B}" dt="2025-11-19T14:27:17.137" v="140" actId="1076"/>
          <ac:spMkLst>
            <pc:docMk/>
            <pc:sldMk cId="0" sldId="272"/>
            <ac:spMk id="11" creationId="{00000000-0000-0000-0000-000000000000}"/>
          </ac:spMkLst>
        </pc:spChg>
        <pc:picChg chg="mod">
          <ac:chgData name="Hazell, Danielle" userId="16322be0-50ef-46ff-b0c0-d304bc10d5d2" providerId="ADAL" clId="{E6D12E1F-DF63-450C-A9ED-E72C5F6C045B}" dt="2025-11-19T14:27:17.137" v="140" actId="1076"/>
          <ac:picMkLst>
            <pc:docMk/>
            <pc:sldMk cId="0" sldId="272"/>
            <ac:picMk id="3" creationId="{00000000-0000-0000-0000-000000000000}"/>
          </ac:picMkLst>
        </pc:picChg>
        <pc:picChg chg="mod">
          <ac:chgData name="Hazell, Danielle" userId="16322be0-50ef-46ff-b0c0-d304bc10d5d2" providerId="ADAL" clId="{E6D12E1F-DF63-450C-A9ED-E72C5F6C045B}" dt="2025-11-19T14:27:17.137" v="140" actId="1076"/>
          <ac:picMkLst>
            <pc:docMk/>
            <pc:sldMk cId="0" sldId="272"/>
            <ac:picMk id="6" creationId="{00000000-0000-0000-0000-000000000000}"/>
          </ac:picMkLst>
        </pc:picChg>
        <pc:picChg chg="mod">
          <ac:chgData name="Hazell, Danielle" userId="16322be0-50ef-46ff-b0c0-d304bc10d5d2" providerId="ADAL" clId="{E6D12E1F-DF63-450C-A9ED-E72C5F6C045B}" dt="2025-11-19T14:27:17.137" v="140" actId="1076"/>
          <ac:picMkLst>
            <pc:docMk/>
            <pc:sldMk cId="0" sldId="272"/>
            <ac:picMk id="9" creationId="{00000000-0000-0000-0000-000000000000}"/>
          </ac:picMkLst>
        </pc:picChg>
      </pc:sldChg>
      <pc:sldChg chg="delSp modSp mod">
        <pc:chgData name="Hazell, Danielle" userId="16322be0-50ef-46ff-b0c0-d304bc10d5d2" providerId="ADAL" clId="{E6D12E1F-DF63-450C-A9ED-E72C5F6C045B}" dt="2025-11-25T15:44:30.618" v="379" actId="478"/>
        <pc:sldMkLst>
          <pc:docMk/>
          <pc:sldMk cId="0" sldId="273"/>
        </pc:sldMkLst>
        <pc:spChg chg="mod">
          <ac:chgData name="Hazell, Danielle" userId="16322be0-50ef-46ff-b0c0-d304bc10d5d2" providerId="ADAL" clId="{E6D12E1F-DF63-450C-A9ED-E72C5F6C045B}" dt="2025-11-19T14:27:33.776" v="143" actId="20577"/>
          <ac:spMkLst>
            <pc:docMk/>
            <pc:sldMk cId="0" sldId="273"/>
            <ac:spMk id="4" creationId="{00000000-0000-0000-0000-000000000000}"/>
          </ac:spMkLst>
        </pc:spChg>
        <pc:spChg chg="mod">
          <ac:chgData name="Hazell, Danielle" userId="16322be0-50ef-46ff-b0c0-d304bc10d5d2" providerId="ADAL" clId="{E6D12E1F-DF63-450C-A9ED-E72C5F6C045B}" dt="2025-11-19T14:27:35.852" v="144" actId="20577"/>
          <ac:spMkLst>
            <pc:docMk/>
            <pc:sldMk cId="0" sldId="273"/>
            <ac:spMk id="5" creationId="{00000000-0000-0000-0000-000000000000}"/>
          </ac:spMkLst>
        </pc:spChg>
        <pc:spChg chg="mod">
          <ac:chgData name="Hazell, Danielle" userId="16322be0-50ef-46ff-b0c0-d304bc10d5d2" providerId="ADAL" clId="{E6D12E1F-DF63-450C-A9ED-E72C5F6C045B}" dt="2025-11-19T14:27:37.401" v="145" actId="20577"/>
          <ac:spMkLst>
            <pc:docMk/>
            <pc:sldMk cId="0" sldId="273"/>
            <ac:spMk id="6" creationId="{00000000-0000-0000-0000-000000000000}"/>
          </ac:spMkLst>
        </pc:spChg>
        <pc:spChg chg="mod">
          <ac:chgData name="Hazell, Danielle" userId="16322be0-50ef-46ff-b0c0-d304bc10d5d2" providerId="ADAL" clId="{E6D12E1F-DF63-450C-A9ED-E72C5F6C045B}" dt="2025-11-19T14:27:39.265" v="146" actId="20577"/>
          <ac:spMkLst>
            <pc:docMk/>
            <pc:sldMk cId="0" sldId="273"/>
            <ac:spMk id="7" creationId="{00000000-0000-0000-0000-000000000000}"/>
          </ac:spMkLst>
        </pc:spChg>
        <pc:spChg chg="mod">
          <ac:chgData name="Hazell, Danielle" userId="16322be0-50ef-46ff-b0c0-d304bc10d5d2" providerId="ADAL" clId="{E6D12E1F-DF63-450C-A9ED-E72C5F6C045B}" dt="2025-11-19T14:27:41.110" v="147" actId="20577"/>
          <ac:spMkLst>
            <pc:docMk/>
            <pc:sldMk cId="0" sldId="273"/>
            <ac:spMk id="8" creationId="{00000000-0000-0000-0000-000000000000}"/>
          </ac:spMkLst>
        </pc:spChg>
        <pc:spChg chg="del mod">
          <ac:chgData name="Hazell, Danielle" userId="16322be0-50ef-46ff-b0c0-d304bc10d5d2" providerId="ADAL" clId="{E6D12E1F-DF63-450C-A9ED-E72C5F6C045B}" dt="2025-11-25T15:44:30.618" v="379" actId="478"/>
          <ac:spMkLst>
            <pc:docMk/>
            <pc:sldMk cId="0" sldId="273"/>
            <ac:spMk id="11" creationId="{00000000-0000-0000-0000-000000000000}"/>
          </ac:spMkLst>
        </pc:spChg>
      </pc:sldChg>
      <pc:sldChg chg="addSp delSp modSp mod">
        <pc:chgData name="Hazell, Danielle" userId="16322be0-50ef-46ff-b0c0-d304bc10d5d2" providerId="ADAL" clId="{E6D12E1F-DF63-450C-A9ED-E72C5F6C045B}" dt="2025-11-19T14:29:27.806" v="168" actId="14100"/>
        <pc:sldMkLst>
          <pc:docMk/>
          <pc:sldMk cId="0" sldId="274"/>
        </pc:sldMkLst>
        <pc:spChg chg="mod">
          <ac:chgData name="Hazell, Danielle" userId="16322be0-50ef-46ff-b0c0-d304bc10d5d2" providerId="ADAL" clId="{E6D12E1F-DF63-450C-A9ED-E72C5F6C045B}" dt="2025-11-19T14:27:59.104" v="148" actId="1076"/>
          <ac:spMkLst>
            <pc:docMk/>
            <pc:sldMk cId="0" sldId="274"/>
            <ac:spMk id="2" creationId="{00000000-0000-0000-0000-000000000000}"/>
          </ac:spMkLst>
        </pc:spChg>
        <pc:spChg chg="mod">
          <ac:chgData name="Hazell, Danielle" userId="16322be0-50ef-46ff-b0c0-d304bc10d5d2" providerId="ADAL" clId="{E6D12E1F-DF63-450C-A9ED-E72C5F6C045B}" dt="2025-11-19T14:27:59.104" v="148" actId="1076"/>
          <ac:spMkLst>
            <pc:docMk/>
            <pc:sldMk cId="0" sldId="274"/>
            <ac:spMk id="3" creationId="{00000000-0000-0000-0000-000000000000}"/>
          </ac:spMkLst>
        </pc:spChg>
        <pc:spChg chg="del">
          <ac:chgData name="Hazell, Danielle" userId="16322be0-50ef-46ff-b0c0-d304bc10d5d2" providerId="ADAL" clId="{E6D12E1F-DF63-450C-A9ED-E72C5F6C045B}" dt="2025-11-19T14:29:01.429" v="161" actId="478"/>
          <ac:spMkLst>
            <pc:docMk/>
            <pc:sldMk cId="0" sldId="274"/>
            <ac:spMk id="4" creationId="{00000000-0000-0000-0000-000000000000}"/>
          </ac:spMkLst>
        </pc:spChg>
        <pc:spChg chg="mod">
          <ac:chgData name="Hazell, Danielle" userId="16322be0-50ef-46ff-b0c0-d304bc10d5d2" providerId="ADAL" clId="{E6D12E1F-DF63-450C-A9ED-E72C5F6C045B}" dt="2025-11-19T14:29:05.942" v="162" actId="1076"/>
          <ac:spMkLst>
            <pc:docMk/>
            <pc:sldMk cId="0" sldId="274"/>
            <ac:spMk id="8" creationId="{00000000-0000-0000-0000-000000000000}"/>
          </ac:spMkLst>
        </pc:spChg>
        <pc:spChg chg="del mod">
          <ac:chgData name="Hazell, Danielle" userId="16322be0-50ef-46ff-b0c0-d304bc10d5d2" providerId="ADAL" clId="{E6D12E1F-DF63-450C-A9ED-E72C5F6C045B}" dt="2025-11-19T14:28:13.814" v="152" actId="478"/>
          <ac:spMkLst>
            <pc:docMk/>
            <pc:sldMk cId="0" sldId="274"/>
            <ac:spMk id="9" creationId="{00000000-0000-0000-0000-000000000000}"/>
          </ac:spMkLst>
        </pc:spChg>
        <pc:spChg chg="mod">
          <ac:chgData name="Hazell, Danielle" userId="16322be0-50ef-46ff-b0c0-d304bc10d5d2" providerId="ADAL" clId="{E6D12E1F-DF63-450C-A9ED-E72C5F6C045B}" dt="2025-11-19T14:27:59.104" v="148" actId="1076"/>
          <ac:spMkLst>
            <pc:docMk/>
            <pc:sldMk cId="0" sldId="274"/>
            <ac:spMk id="10" creationId="{00000000-0000-0000-0000-000000000000}"/>
          </ac:spMkLst>
        </pc:spChg>
        <pc:spChg chg="mod">
          <ac:chgData name="Hazell, Danielle" userId="16322be0-50ef-46ff-b0c0-d304bc10d5d2" providerId="ADAL" clId="{E6D12E1F-DF63-450C-A9ED-E72C5F6C045B}" dt="2025-11-19T14:27:59.104" v="148" actId="1076"/>
          <ac:spMkLst>
            <pc:docMk/>
            <pc:sldMk cId="0" sldId="274"/>
            <ac:spMk id="11" creationId="{00000000-0000-0000-0000-000000000000}"/>
          </ac:spMkLst>
        </pc:spChg>
        <pc:spChg chg="del mod">
          <ac:chgData name="Hazell, Danielle" userId="16322be0-50ef-46ff-b0c0-d304bc10d5d2" providerId="ADAL" clId="{E6D12E1F-DF63-450C-A9ED-E72C5F6C045B}" dt="2025-11-19T14:29:10.581" v="165" actId="478"/>
          <ac:spMkLst>
            <pc:docMk/>
            <pc:sldMk cId="0" sldId="274"/>
            <ac:spMk id="14" creationId="{00000000-0000-0000-0000-000000000000}"/>
          </ac:spMkLst>
        </pc:spChg>
        <pc:spChg chg="mod">
          <ac:chgData name="Hazell, Danielle" userId="16322be0-50ef-46ff-b0c0-d304bc10d5d2" providerId="ADAL" clId="{E6D12E1F-DF63-450C-A9ED-E72C5F6C045B}" dt="2025-11-19T14:27:59.104" v="148" actId="1076"/>
          <ac:spMkLst>
            <pc:docMk/>
            <pc:sldMk cId="0" sldId="274"/>
            <ac:spMk id="17" creationId="{00000000-0000-0000-0000-000000000000}"/>
          </ac:spMkLst>
        </pc:spChg>
        <pc:spChg chg="mod">
          <ac:chgData name="Hazell, Danielle" userId="16322be0-50ef-46ff-b0c0-d304bc10d5d2" providerId="ADAL" clId="{E6D12E1F-DF63-450C-A9ED-E72C5F6C045B}" dt="2025-11-19T14:29:27.806" v="168" actId="14100"/>
          <ac:spMkLst>
            <pc:docMk/>
            <pc:sldMk cId="0" sldId="274"/>
            <ac:spMk id="18" creationId="{00000000-0000-0000-0000-000000000000}"/>
          </ac:spMkLst>
        </pc:spChg>
        <pc:spChg chg="del mod">
          <ac:chgData name="Hazell, Danielle" userId="16322be0-50ef-46ff-b0c0-d304bc10d5d2" providerId="ADAL" clId="{E6D12E1F-DF63-450C-A9ED-E72C5F6C045B}" dt="2025-11-19T14:29:17.157" v="167" actId="478"/>
          <ac:spMkLst>
            <pc:docMk/>
            <pc:sldMk cId="0" sldId="274"/>
            <ac:spMk id="19" creationId="{00000000-0000-0000-0000-000000000000}"/>
          </ac:spMkLst>
        </pc:spChg>
        <pc:spChg chg="mod">
          <ac:chgData name="Hazell, Danielle" userId="16322be0-50ef-46ff-b0c0-d304bc10d5d2" providerId="ADAL" clId="{E6D12E1F-DF63-450C-A9ED-E72C5F6C045B}" dt="2025-11-19T14:28:04.865" v="151" actId="1037"/>
          <ac:spMkLst>
            <pc:docMk/>
            <pc:sldMk cId="0" sldId="274"/>
            <ac:spMk id="21" creationId="{00000000-0000-0000-0000-000000000000}"/>
          </ac:spMkLst>
        </pc:spChg>
        <pc:spChg chg="add mod">
          <ac:chgData name="Hazell, Danielle" userId="16322be0-50ef-46ff-b0c0-d304bc10d5d2" providerId="ADAL" clId="{E6D12E1F-DF63-450C-A9ED-E72C5F6C045B}" dt="2025-11-19T14:28:21.006" v="155" actId="1076"/>
          <ac:spMkLst>
            <pc:docMk/>
            <pc:sldMk cId="0" sldId="274"/>
            <ac:spMk id="24" creationId="{65F2B36A-E2FA-255F-36E7-9D71F54341CD}"/>
          </ac:spMkLst>
        </pc:spChg>
        <pc:spChg chg="add del mod ord">
          <ac:chgData name="Hazell, Danielle" userId="16322be0-50ef-46ff-b0c0-d304bc10d5d2" providerId="ADAL" clId="{E6D12E1F-DF63-450C-A9ED-E72C5F6C045B}" dt="2025-11-19T14:29:07.607" v="163" actId="478"/>
          <ac:spMkLst>
            <pc:docMk/>
            <pc:sldMk cId="0" sldId="274"/>
            <ac:spMk id="25" creationId="{5278AFCE-D61A-993D-52E0-DEE680191A0F}"/>
          </ac:spMkLst>
        </pc:spChg>
      </pc:sldChg>
      <pc:sldChg chg="delSp modSp mod">
        <pc:chgData name="Hazell, Danielle" userId="16322be0-50ef-46ff-b0c0-d304bc10d5d2" providerId="ADAL" clId="{E6D12E1F-DF63-450C-A9ED-E72C5F6C045B}" dt="2025-11-19T14:30:47.287" v="180" actId="20577"/>
        <pc:sldMkLst>
          <pc:docMk/>
          <pc:sldMk cId="0" sldId="277"/>
        </pc:sldMkLst>
        <pc:spChg chg="mod">
          <ac:chgData name="Hazell, Danielle" userId="16322be0-50ef-46ff-b0c0-d304bc10d5d2" providerId="ADAL" clId="{E6D12E1F-DF63-450C-A9ED-E72C5F6C045B}" dt="2025-11-19T14:30:47.287" v="180" actId="20577"/>
          <ac:spMkLst>
            <pc:docMk/>
            <pc:sldMk cId="0" sldId="277"/>
            <ac:spMk id="4" creationId="{00000000-0000-0000-0000-000000000000}"/>
          </ac:spMkLst>
        </pc:spChg>
        <pc:spChg chg="del mod">
          <ac:chgData name="Hazell, Danielle" userId="16322be0-50ef-46ff-b0c0-d304bc10d5d2" providerId="ADAL" clId="{E6D12E1F-DF63-450C-A9ED-E72C5F6C045B}" dt="2025-11-19T14:30:16.797" v="175" actId="478"/>
          <ac:spMkLst>
            <pc:docMk/>
            <pc:sldMk cId="0" sldId="277"/>
            <ac:spMk id="8" creationId="{00000000-0000-0000-0000-000000000000}"/>
          </ac:spMkLst>
        </pc:spChg>
        <pc:spChg chg="mod">
          <ac:chgData name="Hazell, Danielle" userId="16322be0-50ef-46ff-b0c0-d304bc10d5d2" providerId="ADAL" clId="{E6D12E1F-DF63-450C-A9ED-E72C5F6C045B}" dt="2025-11-19T14:30:06.035" v="172" actId="1076"/>
          <ac:spMkLst>
            <pc:docMk/>
            <pc:sldMk cId="0" sldId="277"/>
            <ac:spMk id="9" creationId="{00000000-0000-0000-0000-000000000000}"/>
          </ac:spMkLst>
        </pc:spChg>
        <pc:spChg chg="mod">
          <ac:chgData name="Hazell, Danielle" userId="16322be0-50ef-46ff-b0c0-d304bc10d5d2" providerId="ADAL" clId="{E6D12E1F-DF63-450C-A9ED-E72C5F6C045B}" dt="2025-11-19T14:29:51.135" v="169" actId="1076"/>
          <ac:spMkLst>
            <pc:docMk/>
            <pc:sldMk cId="0" sldId="277"/>
            <ac:spMk id="10" creationId="{00000000-0000-0000-0000-000000000000}"/>
          </ac:spMkLst>
        </pc:spChg>
        <pc:spChg chg="mod">
          <ac:chgData name="Hazell, Danielle" userId="16322be0-50ef-46ff-b0c0-d304bc10d5d2" providerId="ADAL" clId="{E6D12E1F-DF63-450C-A9ED-E72C5F6C045B}" dt="2025-11-19T14:29:51.135" v="169" actId="1076"/>
          <ac:spMkLst>
            <pc:docMk/>
            <pc:sldMk cId="0" sldId="277"/>
            <ac:spMk id="11" creationId="{00000000-0000-0000-0000-000000000000}"/>
          </ac:spMkLst>
        </pc:spChg>
        <pc:spChg chg="mod">
          <ac:chgData name="Hazell, Danielle" userId="16322be0-50ef-46ff-b0c0-d304bc10d5d2" providerId="ADAL" clId="{E6D12E1F-DF63-450C-A9ED-E72C5F6C045B}" dt="2025-11-19T14:29:59.651" v="170" actId="14100"/>
          <ac:spMkLst>
            <pc:docMk/>
            <pc:sldMk cId="0" sldId="277"/>
            <ac:spMk id="13" creationId="{00000000-0000-0000-0000-000000000000}"/>
          </ac:spMkLst>
        </pc:spChg>
        <pc:spChg chg="mod">
          <ac:chgData name="Hazell, Danielle" userId="16322be0-50ef-46ff-b0c0-d304bc10d5d2" providerId="ADAL" clId="{E6D12E1F-DF63-450C-A9ED-E72C5F6C045B}" dt="2025-11-19T14:29:51.135" v="169" actId="1076"/>
          <ac:spMkLst>
            <pc:docMk/>
            <pc:sldMk cId="0" sldId="277"/>
            <ac:spMk id="14" creationId="{00000000-0000-0000-0000-000000000000}"/>
          </ac:spMkLst>
        </pc:spChg>
        <pc:spChg chg="mod">
          <ac:chgData name="Hazell, Danielle" userId="16322be0-50ef-46ff-b0c0-d304bc10d5d2" providerId="ADAL" clId="{E6D12E1F-DF63-450C-A9ED-E72C5F6C045B}" dt="2025-11-19T14:29:51.135" v="169" actId="1076"/>
          <ac:spMkLst>
            <pc:docMk/>
            <pc:sldMk cId="0" sldId="277"/>
            <ac:spMk id="16" creationId="{00000000-0000-0000-0000-000000000000}"/>
          </ac:spMkLst>
        </pc:spChg>
        <pc:spChg chg="mod">
          <ac:chgData name="Hazell, Danielle" userId="16322be0-50ef-46ff-b0c0-d304bc10d5d2" providerId="ADAL" clId="{E6D12E1F-DF63-450C-A9ED-E72C5F6C045B}" dt="2025-11-19T14:30:34.198" v="179" actId="14100"/>
          <ac:spMkLst>
            <pc:docMk/>
            <pc:sldMk cId="0" sldId="277"/>
            <ac:spMk id="17" creationId="{00000000-0000-0000-0000-000000000000}"/>
          </ac:spMkLst>
        </pc:spChg>
        <pc:spChg chg="mod">
          <ac:chgData name="Hazell, Danielle" userId="16322be0-50ef-46ff-b0c0-d304bc10d5d2" providerId="ADAL" clId="{E6D12E1F-DF63-450C-A9ED-E72C5F6C045B}" dt="2025-11-19T14:29:51.135" v="169" actId="1076"/>
          <ac:spMkLst>
            <pc:docMk/>
            <pc:sldMk cId="0" sldId="277"/>
            <ac:spMk id="20" creationId="{00000000-0000-0000-0000-000000000000}"/>
          </ac:spMkLst>
        </pc:spChg>
        <pc:spChg chg="mod">
          <ac:chgData name="Hazell, Danielle" userId="16322be0-50ef-46ff-b0c0-d304bc10d5d2" providerId="ADAL" clId="{E6D12E1F-DF63-450C-A9ED-E72C5F6C045B}" dt="2025-11-19T14:30:28.102" v="178" actId="14100"/>
          <ac:spMkLst>
            <pc:docMk/>
            <pc:sldMk cId="0" sldId="277"/>
            <ac:spMk id="21" creationId="{00000000-0000-0000-0000-000000000000}"/>
          </ac:spMkLst>
        </pc:spChg>
        <pc:spChg chg="mod">
          <ac:chgData name="Hazell, Danielle" userId="16322be0-50ef-46ff-b0c0-d304bc10d5d2" providerId="ADAL" clId="{E6D12E1F-DF63-450C-A9ED-E72C5F6C045B}" dt="2025-11-19T14:29:51.135" v="169" actId="1076"/>
          <ac:spMkLst>
            <pc:docMk/>
            <pc:sldMk cId="0" sldId="277"/>
            <ac:spMk id="22" creationId="{00000000-0000-0000-0000-000000000000}"/>
          </ac:spMkLst>
        </pc:spChg>
        <pc:spChg chg="mod">
          <ac:chgData name="Hazell, Danielle" userId="16322be0-50ef-46ff-b0c0-d304bc10d5d2" providerId="ADAL" clId="{E6D12E1F-DF63-450C-A9ED-E72C5F6C045B}" dt="2025-11-19T14:29:51.135" v="169" actId="1076"/>
          <ac:spMkLst>
            <pc:docMk/>
            <pc:sldMk cId="0" sldId="277"/>
            <ac:spMk id="23" creationId="{00000000-0000-0000-0000-000000000000}"/>
          </ac:spMkLst>
        </pc:spChg>
        <pc:spChg chg="mod">
          <ac:chgData name="Hazell, Danielle" userId="16322be0-50ef-46ff-b0c0-d304bc10d5d2" providerId="ADAL" clId="{E6D12E1F-DF63-450C-A9ED-E72C5F6C045B}" dt="2025-11-19T14:30:24.910" v="177" actId="14100"/>
          <ac:spMkLst>
            <pc:docMk/>
            <pc:sldMk cId="0" sldId="277"/>
            <ac:spMk id="25" creationId="{00000000-0000-0000-0000-000000000000}"/>
          </ac:spMkLst>
        </pc:spChg>
        <pc:spChg chg="mod">
          <ac:chgData name="Hazell, Danielle" userId="16322be0-50ef-46ff-b0c0-d304bc10d5d2" providerId="ADAL" clId="{E6D12E1F-DF63-450C-A9ED-E72C5F6C045B}" dt="2025-11-19T14:30:21.568" v="176" actId="14100"/>
          <ac:spMkLst>
            <pc:docMk/>
            <pc:sldMk cId="0" sldId="277"/>
            <ac:spMk id="29" creationId="{00000000-0000-0000-0000-000000000000}"/>
          </ac:spMkLst>
        </pc:spChg>
      </pc:sldChg>
      <pc:sldChg chg="delSp modSp mod">
        <pc:chgData name="Hazell, Danielle" userId="16322be0-50ef-46ff-b0c0-d304bc10d5d2" providerId="ADAL" clId="{E6D12E1F-DF63-450C-A9ED-E72C5F6C045B}" dt="2025-11-19T14:33:40.952" v="220" actId="1076"/>
        <pc:sldMkLst>
          <pc:docMk/>
          <pc:sldMk cId="0" sldId="278"/>
        </pc:sldMkLst>
        <pc:spChg chg="mod">
          <ac:chgData name="Hazell, Danielle" userId="16322be0-50ef-46ff-b0c0-d304bc10d5d2" providerId="ADAL" clId="{E6D12E1F-DF63-450C-A9ED-E72C5F6C045B}" dt="2025-11-19T14:31:10.709" v="188" actId="1076"/>
          <ac:spMkLst>
            <pc:docMk/>
            <pc:sldMk cId="0" sldId="278"/>
            <ac:spMk id="2" creationId="{00000000-0000-0000-0000-000000000000}"/>
          </ac:spMkLst>
        </pc:spChg>
        <pc:spChg chg="mod">
          <ac:chgData name="Hazell, Danielle" userId="16322be0-50ef-46ff-b0c0-d304bc10d5d2" providerId="ADAL" clId="{E6D12E1F-DF63-450C-A9ED-E72C5F6C045B}" dt="2025-11-19T14:32:29.017" v="211" actId="14100"/>
          <ac:spMkLst>
            <pc:docMk/>
            <pc:sldMk cId="0" sldId="278"/>
            <ac:spMk id="3" creationId="{00000000-0000-0000-0000-000000000000}"/>
          </ac:spMkLst>
        </pc:spChg>
        <pc:spChg chg="del">
          <ac:chgData name="Hazell, Danielle" userId="16322be0-50ef-46ff-b0c0-d304bc10d5d2" providerId="ADAL" clId="{E6D12E1F-DF63-450C-A9ED-E72C5F6C045B}" dt="2025-11-19T14:31:02.404" v="183" actId="478"/>
          <ac:spMkLst>
            <pc:docMk/>
            <pc:sldMk cId="0" sldId="278"/>
            <ac:spMk id="4" creationId="{00000000-0000-0000-0000-000000000000}"/>
          </ac:spMkLst>
        </pc:spChg>
        <pc:spChg chg="mod">
          <ac:chgData name="Hazell, Danielle" userId="16322be0-50ef-46ff-b0c0-d304bc10d5d2" providerId="ADAL" clId="{E6D12E1F-DF63-450C-A9ED-E72C5F6C045B}" dt="2025-11-19T14:33:40.952" v="220" actId="1076"/>
          <ac:spMkLst>
            <pc:docMk/>
            <pc:sldMk cId="0" sldId="278"/>
            <ac:spMk id="6" creationId="{00000000-0000-0000-0000-000000000000}"/>
          </ac:spMkLst>
        </pc:spChg>
        <pc:spChg chg="mod">
          <ac:chgData name="Hazell, Danielle" userId="16322be0-50ef-46ff-b0c0-d304bc10d5d2" providerId="ADAL" clId="{E6D12E1F-DF63-450C-A9ED-E72C5F6C045B}" dt="2025-11-19T14:31:30.149" v="189" actId="1076"/>
          <ac:spMkLst>
            <pc:docMk/>
            <pc:sldMk cId="0" sldId="278"/>
            <ac:spMk id="7" creationId="{00000000-0000-0000-0000-000000000000}"/>
          </ac:spMkLst>
        </pc:spChg>
        <pc:spChg chg="mod">
          <ac:chgData name="Hazell, Danielle" userId="16322be0-50ef-46ff-b0c0-d304bc10d5d2" providerId="ADAL" clId="{E6D12E1F-DF63-450C-A9ED-E72C5F6C045B}" dt="2025-11-19T14:32:19.009" v="207" actId="20577"/>
          <ac:spMkLst>
            <pc:docMk/>
            <pc:sldMk cId="0" sldId="278"/>
            <ac:spMk id="8" creationId="{00000000-0000-0000-0000-000000000000}"/>
          </ac:spMkLst>
        </pc:spChg>
        <pc:spChg chg="mod">
          <ac:chgData name="Hazell, Danielle" userId="16322be0-50ef-46ff-b0c0-d304bc10d5d2" providerId="ADAL" clId="{E6D12E1F-DF63-450C-A9ED-E72C5F6C045B}" dt="2025-11-19T14:32:21.317" v="208" actId="20577"/>
          <ac:spMkLst>
            <pc:docMk/>
            <pc:sldMk cId="0" sldId="278"/>
            <ac:spMk id="9" creationId="{00000000-0000-0000-0000-000000000000}"/>
          </ac:spMkLst>
        </pc:spChg>
        <pc:spChg chg="mod">
          <ac:chgData name="Hazell, Danielle" userId="16322be0-50ef-46ff-b0c0-d304bc10d5d2" providerId="ADAL" clId="{E6D12E1F-DF63-450C-A9ED-E72C5F6C045B}" dt="2025-11-19T14:32:22.277" v="209" actId="20577"/>
          <ac:spMkLst>
            <pc:docMk/>
            <pc:sldMk cId="0" sldId="278"/>
            <ac:spMk id="10" creationId="{00000000-0000-0000-0000-000000000000}"/>
          </ac:spMkLst>
        </pc:spChg>
        <pc:spChg chg="mod">
          <ac:chgData name="Hazell, Danielle" userId="16322be0-50ef-46ff-b0c0-d304bc10d5d2" providerId="ADAL" clId="{E6D12E1F-DF63-450C-A9ED-E72C5F6C045B}" dt="2025-11-19T14:32:23.365" v="210" actId="20577"/>
          <ac:spMkLst>
            <pc:docMk/>
            <pc:sldMk cId="0" sldId="278"/>
            <ac:spMk id="11" creationId="{00000000-0000-0000-0000-000000000000}"/>
          </ac:spMkLst>
        </pc:spChg>
        <pc:spChg chg="mod">
          <ac:chgData name="Hazell, Danielle" userId="16322be0-50ef-46ff-b0c0-d304bc10d5d2" providerId="ADAL" clId="{E6D12E1F-DF63-450C-A9ED-E72C5F6C045B}" dt="2025-11-19T14:32:32.760" v="212" actId="14100"/>
          <ac:spMkLst>
            <pc:docMk/>
            <pc:sldMk cId="0" sldId="278"/>
            <ac:spMk id="12" creationId="{00000000-0000-0000-0000-000000000000}"/>
          </ac:spMkLst>
        </pc:spChg>
        <pc:spChg chg="del">
          <ac:chgData name="Hazell, Danielle" userId="16322be0-50ef-46ff-b0c0-d304bc10d5d2" providerId="ADAL" clId="{E6D12E1F-DF63-450C-A9ED-E72C5F6C045B}" dt="2025-11-19T14:31:03.437" v="184" actId="478"/>
          <ac:spMkLst>
            <pc:docMk/>
            <pc:sldMk cId="0" sldId="278"/>
            <ac:spMk id="13" creationId="{00000000-0000-0000-0000-000000000000}"/>
          </ac:spMkLst>
        </pc:spChg>
        <pc:spChg chg="mod">
          <ac:chgData name="Hazell, Danielle" userId="16322be0-50ef-46ff-b0c0-d304bc10d5d2" providerId="ADAL" clId="{E6D12E1F-DF63-450C-A9ED-E72C5F6C045B}" dt="2025-11-19T14:32:41.657" v="213" actId="1076"/>
          <ac:spMkLst>
            <pc:docMk/>
            <pc:sldMk cId="0" sldId="278"/>
            <ac:spMk id="15" creationId="{00000000-0000-0000-0000-000000000000}"/>
          </ac:spMkLst>
        </pc:spChg>
        <pc:spChg chg="mod">
          <ac:chgData name="Hazell, Danielle" userId="16322be0-50ef-46ff-b0c0-d304bc10d5d2" providerId="ADAL" clId="{E6D12E1F-DF63-450C-A9ED-E72C5F6C045B}" dt="2025-11-19T14:32:50.354" v="215" actId="14100"/>
          <ac:spMkLst>
            <pc:docMk/>
            <pc:sldMk cId="0" sldId="278"/>
            <ac:spMk id="16" creationId="{00000000-0000-0000-0000-000000000000}"/>
          </ac:spMkLst>
        </pc:spChg>
        <pc:spChg chg="mod">
          <ac:chgData name="Hazell, Danielle" userId="16322be0-50ef-46ff-b0c0-d304bc10d5d2" providerId="ADAL" clId="{E6D12E1F-DF63-450C-A9ED-E72C5F6C045B}" dt="2025-11-19T14:33:00.160" v="216" actId="1076"/>
          <ac:spMkLst>
            <pc:docMk/>
            <pc:sldMk cId="0" sldId="278"/>
            <ac:spMk id="17" creationId="{00000000-0000-0000-0000-000000000000}"/>
          </ac:spMkLst>
        </pc:spChg>
        <pc:spChg chg="mod">
          <ac:chgData name="Hazell, Danielle" userId="16322be0-50ef-46ff-b0c0-d304bc10d5d2" providerId="ADAL" clId="{E6D12E1F-DF63-450C-A9ED-E72C5F6C045B}" dt="2025-11-19T14:33:04.633" v="217" actId="1076"/>
          <ac:spMkLst>
            <pc:docMk/>
            <pc:sldMk cId="0" sldId="278"/>
            <ac:spMk id="18" creationId="{00000000-0000-0000-0000-000000000000}"/>
          </ac:spMkLst>
        </pc:spChg>
        <pc:spChg chg="mod">
          <ac:chgData name="Hazell, Danielle" userId="16322be0-50ef-46ff-b0c0-d304bc10d5d2" providerId="ADAL" clId="{E6D12E1F-DF63-450C-A9ED-E72C5F6C045B}" dt="2025-11-19T14:33:11.361" v="218" actId="1076"/>
          <ac:spMkLst>
            <pc:docMk/>
            <pc:sldMk cId="0" sldId="278"/>
            <ac:spMk id="19" creationId="{00000000-0000-0000-0000-000000000000}"/>
          </ac:spMkLst>
        </pc:spChg>
        <pc:spChg chg="mod">
          <ac:chgData name="Hazell, Danielle" userId="16322be0-50ef-46ff-b0c0-d304bc10d5d2" providerId="ADAL" clId="{E6D12E1F-DF63-450C-A9ED-E72C5F6C045B}" dt="2025-11-19T14:33:33.777" v="219" actId="1076"/>
          <ac:spMkLst>
            <pc:docMk/>
            <pc:sldMk cId="0" sldId="278"/>
            <ac:spMk id="20" creationId="{00000000-0000-0000-0000-000000000000}"/>
          </ac:spMkLst>
        </pc:spChg>
        <pc:spChg chg="mod">
          <ac:chgData name="Hazell, Danielle" userId="16322be0-50ef-46ff-b0c0-d304bc10d5d2" providerId="ADAL" clId="{E6D12E1F-DF63-450C-A9ED-E72C5F6C045B}" dt="2025-11-19T14:31:57.981" v="195" actId="20577"/>
          <ac:spMkLst>
            <pc:docMk/>
            <pc:sldMk cId="0" sldId="278"/>
            <ac:spMk id="21" creationId="{00000000-0000-0000-0000-000000000000}"/>
          </ac:spMkLst>
        </pc:spChg>
        <pc:spChg chg="del">
          <ac:chgData name="Hazell, Danielle" userId="16322be0-50ef-46ff-b0c0-d304bc10d5d2" providerId="ADAL" clId="{E6D12E1F-DF63-450C-A9ED-E72C5F6C045B}" dt="2025-11-19T14:31:05.934" v="187" actId="478"/>
          <ac:spMkLst>
            <pc:docMk/>
            <pc:sldMk cId="0" sldId="278"/>
            <ac:spMk id="22" creationId="{00000000-0000-0000-0000-000000000000}"/>
          </ac:spMkLst>
        </pc:spChg>
        <pc:spChg chg="mod">
          <ac:chgData name="Hazell, Danielle" userId="16322be0-50ef-46ff-b0c0-d304bc10d5d2" providerId="ADAL" clId="{E6D12E1F-DF63-450C-A9ED-E72C5F6C045B}" dt="2025-11-19T14:31:39.025" v="190" actId="1076"/>
          <ac:spMkLst>
            <pc:docMk/>
            <pc:sldMk cId="0" sldId="278"/>
            <ac:spMk id="24" creationId="{00000000-0000-0000-0000-000000000000}"/>
          </ac:spMkLst>
        </pc:spChg>
        <pc:spChg chg="mod">
          <ac:chgData name="Hazell, Danielle" userId="16322be0-50ef-46ff-b0c0-d304bc10d5d2" providerId="ADAL" clId="{E6D12E1F-DF63-450C-A9ED-E72C5F6C045B}" dt="2025-11-19T14:31:46.020" v="192" actId="14100"/>
          <ac:spMkLst>
            <pc:docMk/>
            <pc:sldMk cId="0" sldId="278"/>
            <ac:spMk id="25" creationId="{00000000-0000-0000-0000-000000000000}"/>
          </ac:spMkLst>
        </pc:spChg>
        <pc:spChg chg="mod">
          <ac:chgData name="Hazell, Danielle" userId="16322be0-50ef-46ff-b0c0-d304bc10d5d2" providerId="ADAL" clId="{E6D12E1F-DF63-450C-A9ED-E72C5F6C045B}" dt="2025-11-19T14:32:02.341" v="198" actId="20577"/>
          <ac:spMkLst>
            <pc:docMk/>
            <pc:sldMk cId="0" sldId="278"/>
            <ac:spMk id="26" creationId="{00000000-0000-0000-0000-000000000000}"/>
          </ac:spMkLst>
        </pc:spChg>
        <pc:spChg chg="mod">
          <ac:chgData name="Hazell, Danielle" userId="16322be0-50ef-46ff-b0c0-d304bc10d5d2" providerId="ADAL" clId="{E6D12E1F-DF63-450C-A9ED-E72C5F6C045B}" dt="2025-11-19T14:32:00.997" v="197" actId="20577"/>
          <ac:spMkLst>
            <pc:docMk/>
            <pc:sldMk cId="0" sldId="278"/>
            <ac:spMk id="27" creationId="{00000000-0000-0000-0000-000000000000}"/>
          </ac:spMkLst>
        </pc:spChg>
        <pc:spChg chg="mod">
          <ac:chgData name="Hazell, Danielle" userId="16322be0-50ef-46ff-b0c0-d304bc10d5d2" providerId="ADAL" clId="{E6D12E1F-DF63-450C-A9ED-E72C5F6C045B}" dt="2025-11-19T14:31:59.621" v="196" actId="20577"/>
          <ac:spMkLst>
            <pc:docMk/>
            <pc:sldMk cId="0" sldId="278"/>
            <ac:spMk id="28" creationId="{00000000-0000-0000-0000-000000000000}"/>
          </ac:spMkLst>
        </pc:spChg>
        <pc:spChg chg="mod">
          <ac:chgData name="Hazell, Danielle" userId="16322be0-50ef-46ff-b0c0-d304bc10d5d2" providerId="ADAL" clId="{E6D12E1F-DF63-450C-A9ED-E72C5F6C045B}" dt="2025-11-19T14:31:56.621" v="194" actId="20577"/>
          <ac:spMkLst>
            <pc:docMk/>
            <pc:sldMk cId="0" sldId="278"/>
            <ac:spMk id="29" creationId="{00000000-0000-0000-0000-000000000000}"/>
          </ac:spMkLst>
        </pc:spChg>
        <pc:picChg chg="del">
          <ac:chgData name="Hazell, Danielle" userId="16322be0-50ef-46ff-b0c0-d304bc10d5d2" providerId="ADAL" clId="{E6D12E1F-DF63-450C-A9ED-E72C5F6C045B}" dt="2025-11-19T14:31:01.885" v="182" actId="478"/>
          <ac:picMkLst>
            <pc:docMk/>
            <pc:sldMk cId="0" sldId="278"/>
            <ac:picMk id="5" creationId="{00000000-0000-0000-0000-000000000000}"/>
          </ac:picMkLst>
        </pc:picChg>
        <pc:picChg chg="del">
          <ac:chgData name="Hazell, Danielle" userId="16322be0-50ef-46ff-b0c0-d304bc10d5d2" providerId="ADAL" clId="{E6D12E1F-DF63-450C-A9ED-E72C5F6C045B}" dt="2025-11-19T14:31:04.156" v="185" actId="478"/>
          <ac:picMkLst>
            <pc:docMk/>
            <pc:sldMk cId="0" sldId="278"/>
            <ac:picMk id="14" creationId="{00000000-0000-0000-0000-000000000000}"/>
          </ac:picMkLst>
        </pc:picChg>
        <pc:picChg chg="del">
          <ac:chgData name="Hazell, Danielle" userId="16322be0-50ef-46ff-b0c0-d304bc10d5d2" providerId="ADAL" clId="{E6D12E1F-DF63-450C-A9ED-E72C5F6C045B}" dt="2025-11-19T14:31:04.876" v="186" actId="478"/>
          <ac:picMkLst>
            <pc:docMk/>
            <pc:sldMk cId="0" sldId="278"/>
            <ac:picMk id="23" creationId="{00000000-0000-0000-0000-000000000000}"/>
          </ac:picMkLst>
        </pc:picChg>
      </pc:sldChg>
      <pc:sldChg chg="modSp mod">
        <pc:chgData name="Hazell, Danielle" userId="16322be0-50ef-46ff-b0c0-d304bc10d5d2" providerId="ADAL" clId="{E6D12E1F-DF63-450C-A9ED-E72C5F6C045B}" dt="2025-11-19T14:34:07.662" v="228" actId="20577"/>
        <pc:sldMkLst>
          <pc:docMk/>
          <pc:sldMk cId="0" sldId="279"/>
        </pc:sldMkLst>
        <pc:spChg chg="mod">
          <ac:chgData name="Hazell, Danielle" userId="16322be0-50ef-46ff-b0c0-d304bc10d5d2" providerId="ADAL" clId="{E6D12E1F-DF63-450C-A9ED-E72C5F6C045B}" dt="2025-11-19T14:34:07.662" v="228" actId="20577"/>
          <ac:spMkLst>
            <pc:docMk/>
            <pc:sldMk cId="0" sldId="279"/>
            <ac:spMk id="4" creationId="{00000000-0000-0000-0000-000000000000}"/>
          </ac:spMkLst>
        </pc:spChg>
        <pc:spChg chg="mod">
          <ac:chgData name="Hazell, Danielle" userId="16322be0-50ef-46ff-b0c0-d304bc10d5d2" providerId="ADAL" clId="{E6D12E1F-DF63-450C-A9ED-E72C5F6C045B}" dt="2025-11-19T14:33:56.477" v="222" actId="20577"/>
          <ac:spMkLst>
            <pc:docMk/>
            <pc:sldMk cId="0" sldId="279"/>
            <ac:spMk id="5" creationId="{00000000-0000-0000-0000-000000000000}"/>
          </ac:spMkLst>
        </pc:spChg>
        <pc:spChg chg="mod">
          <ac:chgData name="Hazell, Danielle" userId="16322be0-50ef-46ff-b0c0-d304bc10d5d2" providerId="ADAL" clId="{E6D12E1F-DF63-450C-A9ED-E72C5F6C045B}" dt="2025-11-19T14:33:58.085" v="223" actId="20577"/>
          <ac:spMkLst>
            <pc:docMk/>
            <pc:sldMk cId="0" sldId="279"/>
            <ac:spMk id="6" creationId="{00000000-0000-0000-0000-000000000000}"/>
          </ac:spMkLst>
        </pc:spChg>
        <pc:spChg chg="mod">
          <ac:chgData name="Hazell, Danielle" userId="16322be0-50ef-46ff-b0c0-d304bc10d5d2" providerId="ADAL" clId="{E6D12E1F-DF63-450C-A9ED-E72C5F6C045B}" dt="2025-11-19T14:34:01.308" v="224" actId="20577"/>
          <ac:spMkLst>
            <pc:docMk/>
            <pc:sldMk cId="0" sldId="279"/>
            <ac:spMk id="7" creationId="{00000000-0000-0000-0000-000000000000}"/>
          </ac:spMkLst>
        </pc:spChg>
        <pc:spChg chg="mod">
          <ac:chgData name="Hazell, Danielle" userId="16322be0-50ef-46ff-b0c0-d304bc10d5d2" providerId="ADAL" clId="{E6D12E1F-DF63-450C-A9ED-E72C5F6C045B}" dt="2025-11-19T14:34:04.447" v="227" actId="20577"/>
          <ac:spMkLst>
            <pc:docMk/>
            <pc:sldMk cId="0" sldId="279"/>
            <ac:spMk id="8" creationId="{00000000-0000-0000-0000-000000000000}"/>
          </ac:spMkLst>
        </pc:spChg>
      </pc:sldChg>
      <pc:sldChg chg="modSp mod">
        <pc:chgData name="Hazell, Danielle" userId="16322be0-50ef-46ff-b0c0-d304bc10d5d2" providerId="ADAL" clId="{E6D12E1F-DF63-450C-A9ED-E72C5F6C045B}" dt="2025-11-19T14:34:38.496" v="234" actId="1076"/>
        <pc:sldMkLst>
          <pc:docMk/>
          <pc:sldMk cId="0" sldId="280"/>
        </pc:sldMkLst>
        <pc:spChg chg="mod">
          <ac:chgData name="Hazell, Danielle" userId="16322be0-50ef-46ff-b0c0-d304bc10d5d2" providerId="ADAL" clId="{E6D12E1F-DF63-450C-A9ED-E72C5F6C045B}" dt="2025-11-19T14:34:38.496" v="234" actId="1076"/>
          <ac:spMkLst>
            <pc:docMk/>
            <pc:sldMk cId="0" sldId="280"/>
            <ac:spMk id="2" creationId="{00000000-0000-0000-0000-000000000000}"/>
          </ac:spMkLst>
        </pc:spChg>
      </pc:sldChg>
      <pc:sldChg chg="addSp delSp modSp mod">
        <pc:chgData name="Hazell, Danielle" userId="16322be0-50ef-46ff-b0c0-d304bc10d5d2" providerId="ADAL" clId="{E6D12E1F-DF63-450C-A9ED-E72C5F6C045B}" dt="2025-11-19T14:35:09.830" v="239" actId="20577"/>
        <pc:sldMkLst>
          <pc:docMk/>
          <pc:sldMk cId="0" sldId="281"/>
        </pc:sldMkLst>
        <pc:spChg chg="add mod">
          <ac:chgData name="Hazell, Danielle" userId="16322be0-50ef-46ff-b0c0-d304bc10d5d2" providerId="ADAL" clId="{E6D12E1F-DF63-450C-A9ED-E72C5F6C045B}" dt="2025-11-19T14:34:58.523" v="237" actId="1076"/>
          <ac:spMkLst>
            <pc:docMk/>
            <pc:sldMk cId="0" sldId="281"/>
            <ac:spMk id="3" creationId="{BF25BB16-1FF7-5518-F5C6-3920BEA44397}"/>
          </ac:spMkLst>
        </pc:spChg>
        <pc:spChg chg="mod">
          <ac:chgData name="Hazell, Danielle" userId="16322be0-50ef-46ff-b0c0-d304bc10d5d2" providerId="ADAL" clId="{E6D12E1F-DF63-450C-A9ED-E72C5F6C045B}" dt="2025-11-19T14:35:09.830" v="239" actId="20577"/>
          <ac:spMkLst>
            <pc:docMk/>
            <pc:sldMk cId="0" sldId="281"/>
            <ac:spMk id="6" creationId="{00000000-0000-0000-0000-000000000000}"/>
          </ac:spMkLst>
        </pc:spChg>
        <pc:spChg chg="mod">
          <ac:chgData name="Hazell, Danielle" userId="16322be0-50ef-46ff-b0c0-d304bc10d5d2" providerId="ADAL" clId="{E6D12E1F-DF63-450C-A9ED-E72C5F6C045B}" dt="2025-11-19T14:35:03.431" v="238" actId="1076"/>
          <ac:spMkLst>
            <pc:docMk/>
            <pc:sldMk cId="0" sldId="281"/>
            <ac:spMk id="8" creationId="{00000000-0000-0000-0000-000000000000}"/>
          </ac:spMkLst>
        </pc:spChg>
        <pc:spChg chg="del">
          <ac:chgData name="Hazell, Danielle" userId="16322be0-50ef-46ff-b0c0-d304bc10d5d2" providerId="ADAL" clId="{E6D12E1F-DF63-450C-A9ED-E72C5F6C045B}" dt="2025-11-19T14:34:47.179" v="235" actId="478"/>
          <ac:spMkLst>
            <pc:docMk/>
            <pc:sldMk cId="0" sldId="281"/>
            <ac:spMk id="16" creationId="{00000000-0000-0000-0000-000000000000}"/>
          </ac:spMkLst>
        </pc:spChg>
      </pc:sldChg>
      <pc:sldChg chg="modSp mod">
        <pc:chgData name="Hazell, Danielle" userId="16322be0-50ef-46ff-b0c0-d304bc10d5d2" providerId="ADAL" clId="{E6D12E1F-DF63-450C-A9ED-E72C5F6C045B}" dt="2025-11-19T14:35:43.117" v="244" actId="20577"/>
        <pc:sldMkLst>
          <pc:docMk/>
          <pc:sldMk cId="0" sldId="283"/>
        </pc:sldMkLst>
        <pc:spChg chg="mod">
          <ac:chgData name="Hazell, Danielle" userId="16322be0-50ef-46ff-b0c0-d304bc10d5d2" providerId="ADAL" clId="{E6D12E1F-DF63-450C-A9ED-E72C5F6C045B}" dt="2025-11-19T14:35:30.285" v="240" actId="1076"/>
          <ac:spMkLst>
            <pc:docMk/>
            <pc:sldMk cId="0" sldId="283"/>
            <ac:spMk id="2" creationId="{00000000-0000-0000-0000-000000000000}"/>
          </ac:spMkLst>
        </pc:spChg>
        <pc:spChg chg="mod">
          <ac:chgData name="Hazell, Danielle" userId="16322be0-50ef-46ff-b0c0-d304bc10d5d2" providerId="ADAL" clId="{E6D12E1F-DF63-450C-A9ED-E72C5F6C045B}" dt="2025-11-19T14:35:30.285" v="240" actId="1076"/>
          <ac:spMkLst>
            <pc:docMk/>
            <pc:sldMk cId="0" sldId="283"/>
            <ac:spMk id="3" creationId="{00000000-0000-0000-0000-000000000000}"/>
          </ac:spMkLst>
        </pc:spChg>
        <pc:spChg chg="mod">
          <ac:chgData name="Hazell, Danielle" userId="16322be0-50ef-46ff-b0c0-d304bc10d5d2" providerId="ADAL" clId="{E6D12E1F-DF63-450C-A9ED-E72C5F6C045B}" dt="2025-11-19T14:35:34.309" v="242" actId="20577"/>
          <ac:spMkLst>
            <pc:docMk/>
            <pc:sldMk cId="0" sldId="283"/>
            <ac:spMk id="4" creationId="{00000000-0000-0000-0000-000000000000}"/>
          </ac:spMkLst>
        </pc:spChg>
        <pc:spChg chg="mod">
          <ac:chgData name="Hazell, Danielle" userId="16322be0-50ef-46ff-b0c0-d304bc10d5d2" providerId="ADAL" clId="{E6D12E1F-DF63-450C-A9ED-E72C5F6C045B}" dt="2025-11-19T14:35:30.285" v="240" actId="1076"/>
          <ac:spMkLst>
            <pc:docMk/>
            <pc:sldMk cId="0" sldId="283"/>
            <ac:spMk id="5" creationId="{00000000-0000-0000-0000-000000000000}"/>
          </ac:spMkLst>
        </pc:spChg>
        <pc:spChg chg="mod">
          <ac:chgData name="Hazell, Danielle" userId="16322be0-50ef-46ff-b0c0-d304bc10d5d2" providerId="ADAL" clId="{E6D12E1F-DF63-450C-A9ED-E72C5F6C045B}" dt="2025-11-19T14:35:30.285" v="240" actId="1076"/>
          <ac:spMkLst>
            <pc:docMk/>
            <pc:sldMk cId="0" sldId="283"/>
            <ac:spMk id="6" creationId="{00000000-0000-0000-0000-000000000000}"/>
          </ac:spMkLst>
        </pc:spChg>
        <pc:spChg chg="mod">
          <ac:chgData name="Hazell, Danielle" userId="16322be0-50ef-46ff-b0c0-d304bc10d5d2" providerId="ADAL" clId="{E6D12E1F-DF63-450C-A9ED-E72C5F6C045B}" dt="2025-11-19T14:35:30.285" v="240" actId="1076"/>
          <ac:spMkLst>
            <pc:docMk/>
            <pc:sldMk cId="0" sldId="283"/>
            <ac:spMk id="7" creationId="{00000000-0000-0000-0000-000000000000}"/>
          </ac:spMkLst>
        </pc:spChg>
        <pc:spChg chg="mod">
          <ac:chgData name="Hazell, Danielle" userId="16322be0-50ef-46ff-b0c0-d304bc10d5d2" providerId="ADAL" clId="{E6D12E1F-DF63-450C-A9ED-E72C5F6C045B}" dt="2025-11-19T14:35:30.285" v="240" actId="1076"/>
          <ac:spMkLst>
            <pc:docMk/>
            <pc:sldMk cId="0" sldId="283"/>
            <ac:spMk id="8" creationId="{00000000-0000-0000-0000-000000000000}"/>
          </ac:spMkLst>
        </pc:spChg>
        <pc:spChg chg="mod">
          <ac:chgData name="Hazell, Danielle" userId="16322be0-50ef-46ff-b0c0-d304bc10d5d2" providerId="ADAL" clId="{E6D12E1F-DF63-450C-A9ED-E72C5F6C045B}" dt="2025-11-19T14:35:30.285" v="240" actId="1076"/>
          <ac:spMkLst>
            <pc:docMk/>
            <pc:sldMk cId="0" sldId="283"/>
            <ac:spMk id="9" creationId="{00000000-0000-0000-0000-000000000000}"/>
          </ac:spMkLst>
        </pc:spChg>
        <pc:spChg chg="mod">
          <ac:chgData name="Hazell, Danielle" userId="16322be0-50ef-46ff-b0c0-d304bc10d5d2" providerId="ADAL" clId="{E6D12E1F-DF63-450C-A9ED-E72C5F6C045B}" dt="2025-11-19T14:35:43.117" v="244" actId="20577"/>
          <ac:spMkLst>
            <pc:docMk/>
            <pc:sldMk cId="0" sldId="283"/>
            <ac:spMk id="10" creationId="{00000000-0000-0000-0000-000000000000}"/>
          </ac:spMkLst>
        </pc:spChg>
        <pc:spChg chg="mod">
          <ac:chgData name="Hazell, Danielle" userId="16322be0-50ef-46ff-b0c0-d304bc10d5d2" providerId="ADAL" clId="{E6D12E1F-DF63-450C-A9ED-E72C5F6C045B}" dt="2025-11-19T14:35:30.285" v="240" actId="1076"/>
          <ac:spMkLst>
            <pc:docMk/>
            <pc:sldMk cId="0" sldId="283"/>
            <ac:spMk id="11" creationId="{00000000-0000-0000-0000-000000000000}"/>
          </ac:spMkLst>
        </pc:spChg>
      </pc:sldChg>
      <pc:sldChg chg="modSp mod">
        <pc:chgData name="Hazell, Danielle" userId="16322be0-50ef-46ff-b0c0-d304bc10d5d2" providerId="ADAL" clId="{E6D12E1F-DF63-450C-A9ED-E72C5F6C045B}" dt="2025-11-19T14:36:04.780" v="245" actId="1076"/>
        <pc:sldMkLst>
          <pc:docMk/>
          <pc:sldMk cId="0" sldId="284"/>
        </pc:sldMkLst>
        <pc:spChg chg="mod">
          <ac:chgData name="Hazell, Danielle" userId="16322be0-50ef-46ff-b0c0-d304bc10d5d2" providerId="ADAL" clId="{E6D12E1F-DF63-450C-A9ED-E72C5F6C045B}" dt="2025-11-19T14:36:04.780" v="245" actId="1076"/>
          <ac:spMkLst>
            <pc:docMk/>
            <pc:sldMk cId="0" sldId="284"/>
            <ac:spMk id="4"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5"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7"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8"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9"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10"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11"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12"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13" creationId="{00000000-0000-0000-0000-000000000000}"/>
          </ac:spMkLst>
        </pc:spChg>
        <pc:spChg chg="mod">
          <ac:chgData name="Hazell, Danielle" userId="16322be0-50ef-46ff-b0c0-d304bc10d5d2" providerId="ADAL" clId="{E6D12E1F-DF63-450C-A9ED-E72C5F6C045B}" dt="2025-11-19T14:36:04.780" v="245" actId="1076"/>
          <ac:spMkLst>
            <pc:docMk/>
            <pc:sldMk cId="0" sldId="284"/>
            <ac:spMk id="17" creationId="{00000000-0000-0000-0000-000000000000}"/>
          </ac:spMkLst>
        </pc:spChg>
      </pc:sldChg>
      <pc:sldChg chg="modSp mod">
        <pc:chgData name="Hazell, Danielle" userId="16322be0-50ef-46ff-b0c0-d304bc10d5d2" providerId="ADAL" clId="{E6D12E1F-DF63-450C-A9ED-E72C5F6C045B}" dt="2025-11-19T14:47:53.012" v="246" actId="1076"/>
        <pc:sldMkLst>
          <pc:docMk/>
          <pc:sldMk cId="0" sldId="285"/>
        </pc:sldMkLst>
        <pc:spChg chg="mod">
          <ac:chgData name="Hazell, Danielle" userId="16322be0-50ef-46ff-b0c0-d304bc10d5d2" providerId="ADAL" clId="{E6D12E1F-DF63-450C-A9ED-E72C5F6C045B}" dt="2025-11-19T14:47:53.012" v="246" actId="1076"/>
          <ac:spMkLst>
            <pc:docMk/>
            <pc:sldMk cId="0" sldId="285"/>
            <ac:spMk id="2"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5"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7"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9"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10"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19"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20"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21"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22" creationId="{00000000-0000-0000-0000-000000000000}"/>
          </ac:spMkLst>
        </pc:spChg>
        <pc:spChg chg="mod">
          <ac:chgData name="Hazell, Danielle" userId="16322be0-50ef-46ff-b0c0-d304bc10d5d2" providerId="ADAL" clId="{E6D12E1F-DF63-450C-A9ED-E72C5F6C045B}" dt="2025-11-19T14:47:53.012" v="246" actId="1076"/>
          <ac:spMkLst>
            <pc:docMk/>
            <pc:sldMk cId="0" sldId="285"/>
            <ac:spMk id="23" creationId="{00000000-0000-0000-0000-000000000000}"/>
          </ac:spMkLst>
        </pc:spChg>
      </pc:sldChg>
      <pc:sldChg chg="modSp mod">
        <pc:chgData name="Hazell, Danielle" userId="16322be0-50ef-46ff-b0c0-d304bc10d5d2" providerId="ADAL" clId="{E6D12E1F-DF63-450C-A9ED-E72C5F6C045B}" dt="2025-11-19T14:48:17.140" v="247" actId="1076"/>
        <pc:sldMkLst>
          <pc:docMk/>
          <pc:sldMk cId="0" sldId="286"/>
        </pc:sldMkLst>
        <pc:spChg chg="mod">
          <ac:chgData name="Hazell, Danielle" userId="16322be0-50ef-46ff-b0c0-d304bc10d5d2" providerId="ADAL" clId="{E6D12E1F-DF63-450C-A9ED-E72C5F6C045B}" dt="2025-11-19T14:48:17.140" v="247" actId="1076"/>
          <ac:spMkLst>
            <pc:docMk/>
            <pc:sldMk cId="0" sldId="286"/>
            <ac:spMk id="2" creationId="{00000000-0000-0000-0000-000000000000}"/>
          </ac:spMkLst>
        </pc:spChg>
        <pc:spChg chg="mod">
          <ac:chgData name="Hazell, Danielle" userId="16322be0-50ef-46ff-b0c0-d304bc10d5d2" providerId="ADAL" clId="{E6D12E1F-DF63-450C-A9ED-E72C5F6C045B}" dt="2025-11-19T14:48:17.140" v="247" actId="1076"/>
          <ac:spMkLst>
            <pc:docMk/>
            <pc:sldMk cId="0" sldId="286"/>
            <ac:spMk id="3" creationId="{00000000-0000-0000-0000-000000000000}"/>
          </ac:spMkLst>
        </pc:spChg>
        <pc:spChg chg="mod">
          <ac:chgData name="Hazell, Danielle" userId="16322be0-50ef-46ff-b0c0-d304bc10d5d2" providerId="ADAL" clId="{E6D12E1F-DF63-450C-A9ED-E72C5F6C045B}" dt="2025-11-19T14:48:17.140" v="247" actId="1076"/>
          <ac:spMkLst>
            <pc:docMk/>
            <pc:sldMk cId="0" sldId="286"/>
            <ac:spMk id="4" creationId="{00000000-0000-0000-0000-000000000000}"/>
          </ac:spMkLst>
        </pc:spChg>
        <pc:spChg chg="mod">
          <ac:chgData name="Hazell, Danielle" userId="16322be0-50ef-46ff-b0c0-d304bc10d5d2" providerId="ADAL" clId="{E6D12E1F-DF63-450C-A9ED-E72C5F6C045B}" dt="2025-11-19T14:48:17.140" v="247" actId="1076"/>
          <ac:spMkLst>
            <pc:docMk/>
            <pc:sldMk cId="0" sldId="286"/>
            <ac:spMk id="5" creationId="{00000000-0000-0000-0000-000000000000}"/>
          </ac:spMkLst>
        </pc:spChg>
        <pc:spChg chg="mod">
          <ac:chgData name="Hazell, Danielle" userId="16322be0-50ef-46ff-b0c0-d304bc10d5d2" providerId="ADAL" clId="{E6D12E1F-DF63-450C-A9ED-E72C5F6C045B}" dt="2025-11-19T14:48:17.140" v="247" actId="1076"/>
          <ac:spMkLst>
            <pc:docMk/>
            <pc:sldMk cId="0" sldId="286"/>
            <ac:spMk id="6" creationId="{00000000-0000-0000-0000-000000000000}"/>
          </ac:spMkLst>
        </pc:spChg>
        <pc:spChg chg="mod">
          <ac:chgData name="Hazell, Danielle" userId="16322be0-50ef-46ff-b0c0-d304bc10d5d2" providerId="ADAL" clId="{E6D12E1F-DF63-450C-A9ED-E72C5F6C045B}" dt="2025-11-19T14:48:17.140" v="247" actId="1076"/>
          <ac:spMkLst>
            <pc:docMk/>
            <pc:sldMk cId="0" sldId="286"/>
            <ac:spMk id="7" creationId="{00000000-0000-0000-0000-000000000000}"/>
          </ac:spMkLst>
        </pc:spChg>
        <pc:spChg chg="mod">
          <ac:chgData name="Hazell, Danielle" userId="16322be0-50ef-46ff-b0c0-d304bc10d5d2" providerId="ADAL" clId="{E6D12E1F-DF63-450C-A9ED-E72C5F6C045B}" dt="2025-11-19T14:48:17.140" v="247" actId="1076"/>
          <ac:spMkLst>
            <pc:docMk/>
            <pc:sldMk cId="0" sldId="286"/>
            <ac:spMk id="8" creationId="{00000000-0000-0000-0000-000000000000}"/>
          </ac:spMkLst>
        </pc:spChg>
        <pc:spChg chg="mod">
          <ac:chgData name="Hazell, Danielle" userId="16322be0-50ef-46ff-b0c0-d304bc10d5d2" providerId="ADAL" clId="{E6D12E1F-DF63-450C-A9ED-E72C5F6C045B}" dt="2025-11-19T14:48:17.140" v="247" actId="1076"/>
          <ac:spMkLst>
            <pc:docMk/>
            <pc:sldMk cId="0" sldId="286"/>
            <ac:spMk id="10" creationId="{00000000-0000-0000-0000-000000000000}"/>
          </ac:spMkLst>
        </pc:spChg>
        <pc:spChg chg="mod">
          <ac:chgData name="Hazell, Danielle" userId="16322be0-50ef-46ff-b0c0-d304bc10d5d2" providerId="ADAL" clId="{E6D12E1F-DF63-450C-A9ED-E72C5F6C045B}" dt="2025-11-19T14:48:17.140" v="247" actId="1076"/>
          <ac:spMkLst>
            <pc:docMk/>
            <pc:sldMk cId="0" sldId="286"/>
            <ac:spMk id="11" creationId="{00000000-0000-0000-0000-000000000000}"/>
          </ac:spMkLst>
        </pc:spChg>
      </pc:sldChg>
      <pc:sldChg chg="modSp mod">
        <pc:chgData name="Hazell, Danielle" userId="16322be0-50ef-46ff-b0c0-d304bc10d5d2" providerId="ADAL" clId="{E6D12E1F-DF63-450C-A9ED-E72C5F6C045B}" dt="2025-11-19T14:48:31.116" v="248" actId="1076"/>
        <pc:sldMkLst>
          <pc:docMk/>
          <pc:sldMk cId="0" sldId="287"/>
        </pc:sldMkLst>
        <pc:spChg chg="mod">
          <ac:chgData name="Hazell, Danielle" userId="16322be0-50ef-46ff-b0c0-d304bc10d5d2" providerId="ADAL" clId="{E6D12E1F-DF63-450C-A9ED-E72C5F6C045B}" dt="2025-11-19T14:48:31.116" v="248" actId="1076"/>
          <ac:spMkLst>
            <pc:docMk/>
            <pc:sldMk cId="0" sldId="287"/>
            <ac:spMk id="2" creationId="{00000000-0000-0000-0000-000000000000}"/>
          </ac:spMkLst>
        </pc:spChg>
        <pc:spChg chg="mod">
          <ac:chgData name="Hazell, Danielle" userId="16322be0-50ef-46ff-b0c0-d304bc10d5d2" providerId="ADAL" clId="{E6D12E1F-DF63-450C-A9ED-E72C5F6C045B}" dt="2025-11-19T14:48:31.116" v="248" actId="1076"/>
          <ac:spMkLst>
            <pc:docMk/>
            <pc:sldMk cId="0" sldId="287"/>
            <ac:spMk id="4" creationId="{00000000-0000-0000-0000-000000000000}"/>
          </ac:spMkLst>
        </pc:spChg>
        <pc:spChg chg="mod">
          <ac:chgData name="Hazell, Danielle" userId="16322be0-50ef-46ff-b0c0-d304bc10d5d2" providerId="ADAL" clId="{E6D12E1F-DF63-450C-A9ED-E72C5F6C045B}" dt="2025-11-19T14:48:31.116" v="248" actId="1076"/>
          <ac:spMkLst>
            <pc:docMk/>
            <pc:sldMk cId="0" sldId="287"/>
            <ac:spMk id="5" creationId="{00000000-0000-0000-0000-000000000000}"/>
          </ac:spMkLst>
        </pc:spChg>
        <pc:spChg chg="mod">
          <ac:chgData name="Hazell, Danielle" userId="16322be0-50ef-46ff-b0c0-d304bc10d5d2" providerId="ADAL" clId="{E6D12E1F-DF63-450C-A9ED-E72C5F6C045B}" dt="2025-11-19T14:48:31.116" v="248" actId="1076"/>
          <ac:spMkLst>
            <pc:docMk/>
            <pc:sldMk cId="0" sldId="287"/>
            <ac:spMk id="7" creationId="{00000000-0000-0000-0000-000000000000}"/>
          </ac:spMkLst>
        </pc:spChg>
        <pc:spChg chg="mod">
          <ac:chgData name="Hazell, Danielle" userId="16322be0-50ef-46ff-b0c0-d304bc10d5d2" providerId="ADAL" clId="{E6D12E1F-DF63-450C-A9ED-E72C5F6C045B}" dt="2025-11-19T14:48:31.116" v="248" actId="1076"/>
          <ac:spMkLst>
            <pc:docMk/>
            <pc:sldMk cId="0" sldId="287"/>
            <ac:spMk id="8" creationId="{00000000-0000-0000-0000-000000000000}"/>
          </ac:spMkLst>
        </pc:spChg>
        <pc:spChg chg="mod">
          <ac:chgData name="Hazell, Danielle" userId="16322be0-50ef-46ff-b0c0-d304bc10d5d2" providerId="ADAL" clId="{E6D12E1F-DF63-450C-A9ED-E72C5F6C045B}" dt="2025-11-19T14:48:31.116" v="248" actId="1076"/>
          <ac:spMkLst>
            <pc:docMk/>
            <pc:sldMk cId="0" sldId="287"/>
            <ac:spMk id="10" creationId="{00000000-0000-0000-0000-000000000000}"/>
          </ac:spMkLst>
        </pc:spChg>
        <pc:spChg chg="mod">
          <ac:chgData name="Hazell, Danielle" userId="16322be0-50ef-46ff-b0c0-d304bc10d5d2" providerId="ADAL" clId="{E6D12E1F-DF63-450C-A9ED-E72C5F6C045B}" dt="2025-11-19T14:48:31.116" v="248" actId="1076"/>
          <ac:spMkLst>
            <pc:docMk/>
            <pc:sldMk cId="0" sldId="287"/>
            <ac:spMk id="11" creationId="{00000000-0000-0000-0000-000000000000}"/>
          </ac:spMkLst>
        </pc:spChg>
        <pc:picChg chg="mod">
          <ac:chgData name="Hazell, Danielle" userId="16322be0-50ef-46ff-b0c0-d304bc10d5d2" providerId="ADAL" clId="{E6D12E1F-DF63-450C-A9ED-E72C5F6C045B}" dt="2025-11-19T14:48:31.116" v="248" actId="1076"/>
          <ac:picMkLst>
            <pc:docMk/>
            <pc:sldMk cId="0" sldId="287"/>
            <ac:picMk id="3" creationId="{00000000-0000-0000-0000-000000000000}"/>
          </ac:picMkLst>
        </pc:picChg>
        <pc:picChg chg="mod">
          <ac:chgData name="Hazell, Danielle" userId="16322be0-50ef-46ff-b0c0-d304bc10d5d2" providerId="ADAL" clId="{E6D12E1F-DF63-450C-A9ED-E72C5F6C045B}" dt="2025-11-19T14:48:31.116" v="248" actId="1076"/>
          <ac:picMkLst>
            <pc:docMk/>
            <pc:sldMk cId="0" sldId="287"/>
            <ac:picMk id="6" creationId="{00000000-0000-0000-0000-000000000000}"/>
          </ac:picMkLst>
        </pc:picChg>
        <pc:picChg chg="mod">
          <ac:chgData name="Hazell, Danielle" userId="16322be0-50ef-46ff-b0c0-d304bc10d5d2" providerId="ADAL" clId="{E6D12E1F-DF63-450C-A9ED-E72C5F6C045B}" dt="2025-11-19T14:48:31.116" v="248" actId="1076"/>
          <ac:picMkLst>
            <pc:docMk/>
            <pc:sldMk cId="0" sldId="287"/>
            <ac:picMk id="9" creationId="{00000000-0000-0000-0000-000000000000}"/>
          </ac:picMkLst>
        </pc:picChg>
      </pc:sldChg>
      <pc:sldChg chg="del">
        <pc:chgData name="Hazell, Danielle" userId="16322be0-50ef-46ff-b0c0-d304bc10d5d2" providerId="ADAL" clId="{E6D12E1F-DF63-450C-A9ED-E72C5F6C045B}" dt="2025-11-25T15:45:01.672" v="380" actId="2696"/>
        <pc:sldMkLst>
          <pc:docMk/>
          <pc:sldMk cId="0" sldId="289"/>
        </pc:sldMkLst>
      </pc:sldChg>
      <pc:sldChg chg="delSp modSp mod">
        <pc:chgData name="Hazell, Danielle" userId="16322be0-50ef-46ff-b0c0-d304bc10d5d2" providerId="ADAL" clId="{E6D12E1F-DF63-450C-A9ED-E72C5F6C045B}" dt="2025-11-25T15:45:29.472" v="384" actId="478"/>
        <pc:sldMkLst>
          <pc:docMk/>
          <pc:sldMk cId="0" sldId="291"/>
        </pc:sldMkLst>
        <pc:spChg chg="del mod">
          <ac:chgData name="Hazell, Danielle" userId="16322be0-50ef-46ff-b0c0-d304bc10d5d2" providerId="ADAL" clId="{E6D12E1F-DF63-450C-A9ED-E72C5F6C045B}" dt="2025-11-25T15:45:28.772" v="383" actId="478"/>
          <ac:spMkLst>
            <pc:docMk/>
            <pc:sldMk cId="0" sldId="291"/>
            <ac:spMk id="35" creationId="{00000000-0000-0000-0000-000000000000}"/>
          </ac:spMkLst>
        </pc:spChg>
        <pc:spChg chg="del mod">
          <ac:chgData name="Hazell, Danielle" userId="16322be0-50ef-46ff-b0c0-d304bc10d5d2" providerId="ADAL" clId="{E6D12E1F-DF63-450C-A9ED-E72C5F6C045B}" dt="2025-11-25T15:45:29.472" v="384" actId="478"/>
          <ac:spMkLst>
            <pc:docMk/>
            <pc:sldMk cId="0" sldId="291"/>
            <ac:spMk id="36" creationId="{00000000-0000-0000-0000-000000000000}"/>
          </ac:spMkLst>
        </pc:spChg>
      </pc:sldChg>
      <pc:sldChg chg="modSp mod">
        <pc:chgData name="Hazell, Danielle" userId="16322be0-50ef-46ff-b0c0-d304bc10d5d2" providerId="ADAL" clId="{E6D12E1F-DF63-450C-A9ED-E72C5F6C045B}" dt="2025-11-19T14:49:41.172" v="253" actId="14100"/>
        <pc:sldMkLst>
          <pc:docMk/>
          <pc:sldMk cId="0" sldId="292"/>
        </pc:sldMkLst>
        <pc:spChg chg="mod">
          <ac:chgData name="Hazell, Danielle" userId="16322be0-50ef-46ff-b0c0-d304bc10d5d2" providerId="ADAL" clId="{E6D12E1F-DF63-450C-A9ED-E72C5F6C045B}" dt="2025-11-19T14:49:31.132" v="250" actId="1076"/>
          <ac:spMkLst>
            <pc:docMk/>
            <pc:sldMk cId="0" sldId="292"/>
            <ac:spMk id="2" creationId="{00000000-0000-0000-0000-000000000000}"/>
          </ac:spMkLst>
        </pc:spChg>
        <pc:spChg chg="mod">
          <ac:chgData name="Hazell, Danielle" userId="16322be0-50ef-46ff-b0c0-d304bc10d5d2" providerId="ADAL" clId="{E6D12E1F-DF63-450C-A9ED-E72C5F6C045B}" dt="2025-11-19T14:49:41.172" v="253" actId="14100"/>
          <ac:spMkLst>
            <pc:docMk/>
            <pc:sldMk cId="0" sldId="292"/>
            <ac:spMk id="3" creationId="{00000000-0000-0000-0000-000000000000}"/>
          </ac:spMkLst>
        </pc:spChg>
        <pc:spChg chg="mod">
          <ac:chgData name="Hazell, Danielle" userId="16322be0-50ef-46ff-b0c0-d304bc10d5d2" providerId="ADAL" clId="{E6D12E1F-DF63-450C-A9ED-E72C5F6C045B}" dt="2025-11-19T14:49:31.132" v="250" actId="1076"/>
          <ac:spMkLst>
            <pc:docMk/>
            <pc:sldMk cId="0" sldId="292"/>
            <ac:spMk id="6" creationId="{00000000-0000-0000-0000-000000000000}"/>
          </ac:spMkLst>
        </pc:spChg>
        <pc:spChg chg="mod">
          <ac:chgData name="Hazell, Danielle" userId="16322be0-50ef-46ff-b0c0-d304bc10d5d2" providerId="ADAL" clId="{E6D12E1F-DF63-450C-A9ED-E72C5F6C045B}" dt="2025-11-19T14:49:31.132" v="250" actId="1076"/>
          <ac:spMkLst>
            <pc:docMk/>
            <pc:sldMk cId="0" sldId="292"/>
            <ac:spMk id="7" creationId="{00000000-0000-0000-0000-000000000000}"/>
          </ac:spMkLst>
        </pc:spChg>
        <pc:spChg chg="mod">
          <ac:chgData name="Hazell, Danielle" userId="16322be0-50ef-46ff-b0c0-d304bc10d5d2" providerId="ADAL" clId="{E6D12E1F-DF63-450C-A9ED-E72C5F6C045B}" dt="2025-11-19T14:49:36.310" v="251" actId="14100"/>
          <ac:spMkLst>
            <pc:docMk/>
            <pc:sldMk cId="0" sldId="292"/>
            <ac:spMk id="9" creationId="{00000000-0000-0000-0000-000000000000}"/>
          </ac:spMkLst>
        </pc:spChg>
        <pc:spChg chg="mod">
          <ac:chgData name="Hazell, Danielle" userId="16322be0-50ef-46ff-b0c0-d304bc10d5d2" providerId="ADAL" clId="{E6D12E1F-DF63-450C-A9ED-E72C5F6C045B}" dt="2025-11-19T14:49:31.132" v="250" actId="1076"/>
          <ac:spMkLst>
            <pc:docMk/>
            <pc:sldMk cId="0" sldId="292"/>
            <ac:spMk id="12" creationId="{00000000-0000-0000-0000-000000000000}"/>
          </ac:spMkLst>
        </pc:spChg>
        <pc:spChg chg="mod">
          <ac:chgData name="Hazell, Danielle" userId="16322be0-50ef-46ff-b0c0-d304bc10d5d2" providerId="ADAL" clId="{E6D12E1F-DF63-450C-A9ED-E72C5F6C045B}" dt="2025-11-19T14:49:31.132" v="250" actId="1076"/>
          <ac:spMkLst>
            <pc:docMk/>
            <pc:sldMk cId="0" sldId="292"/>
            <ac:spMk id="13" creationId="{00000000-0000-0000-0000-000000000000}"/>
          </ac:spMkLst>
        </pc:spChg>
        <pc:spChg chg="mod">
          <ac:chgData name="Hazell, Danielle" userId="16322be0-50ef-46ff-b0c0-d304bc10d5d2" providerId="ADAL" clId="{E6D12E1F-DF63-450C-A9ED-E72C5F6C045B}" dt="2025-11-19T14:49:38.757" v="252" actId="14100"/>
          <ac:spMkLst>
            <pc:docMk/>
            <pc:sldMk cId="0" sldId="292"/>
            <ac:spMk id="15" creationId="{00000000-0000-0000-0000-000000000000}"/>
          </ac:spMkLst>
        </pc:spChg>
        <pc:spChg chg="mod">
          <ac:chgData name="Hazell, Danielle" userId="16322be0-50ef-46ff-b0c0-d304bc10d5d2" providerId="ADAL" clId="{E6D12E1F-DF63-450C-A9ED-E72C5F6C045B}" dt="2025-11-19T14:49:31.132" v="250" actId="1076"/>
          <ac:spMkLst>
            <pc:docMk/>
            <pc:sldMk cId="0" sldId="292"/>
            <ac:spMk id="19" creationId="{00000000-0000-0000-0000-000000000000}"/>
          </ac:spMkLst>
        </pc:spChg>
        <pc:spChg chg="mod">
          <ac:chgData name="Hazell, Danielle" userId="16322be0-50ef-46ff-b0c0-d304bc10d5d2" providerId="ADAL" clId="{E6D12E1F-DF63-450C-A9ED-E72C5F6C045B}" dt="2025-11-19T14:49:31.132" v="250" actId="1076"/>
          <ac:spMkLst>
            <pc:docMk/>
            <pc:sldMk cId="0" sldId="292"/>
            <ac:spMk id="20" creationId="{00000000-0000-0000-0000-000000000000}"/>
          </ac:spMkLst>
        </pc:spChg>
      </pc:sldChg>
      <pc:sldChg chg="modSp mod">
        <pc:chgData name="Hazell, Danielle" userId="16322be0-50ef-46ff-b0c0-d304bc10d5d2" providerId="ADAL" clId="{E6D12E1F-DF63-450C-A9ED-E72C5F6C045B}" dt="2025-11-19T14:49:50.830" v="254" actId="14100"/>
        <pc:sldMkLst>
          <pc:docMk/>
          <pc:sldMk cId="0" sldId="293"/>
        </pc:sldMkLst>
        <pc:spChg chg="mod">
          <ac:chgData name="Hazell, Danielle" userId="16322be0-50ef-46ff-b0c0-d304bc10d5d2" providerId="ADAL" clId="{E6D12E1F-DF63-450C-A9ED-E72C5F6C045B}" dt="2025-11-19T14:49:50.830" v="254" actId="14100"/>
          <ac:spMkLst>
            <pc:docMk/>
            <pc:sldMk cId="0" sldId="293"/>
            <ac:spMk id="4" creationId="{00000000-0000-0000-0000-000000000000}"/>
          </ac:spMkLst>
        </pc:spChg>
      </pc:sldChg>
      <pc:sldChg chg="modSp mod">
        <pc:chgData name="Hazell, Danielle" userId="16322be0-50ef-46ff-b0c0-d304bc10d5d2" providerId="ADAL" clId="{E6D12E1F-DF63-450C-A9ED-E72C5F6C045B}" dt="2025-11-19T14:51:02.798" v="268" actId="20577"/>
        <pc:sldMkLst>
          <pc:docMk/>
          <pc:sldMk cId="0" sldId="294"/>
        </pc:sldMkLst>
        <pc:spChg chg="mod">
          <ac:chgData name="Hazell, Danielle" userId="16322be0-50ef-46ff-b0c0-d304bc10d5d2" providerId="ADAL" clId="{E6D12E1F-DF63-450C-A9ED-E72C5F6C045B}" dt="2025-11-19T14:50:04.493" v="255" actId="1076"/>
          <ac:spMkLst>
            <pc:docMk/>
            <pc:sldMk cId="0" sldId="294"/>
            <ac:spMk id="2" creationId="{00000000-0000-0000-0000-000000000000}"/>
          </ac:spMkLst>
        </pc:spChg>
        <pc:spChg chg="mod">
          <ac:chgData name="Hazell, Danielle" userId="16322be0-50ef-46ff-b0c0-d304bc10d5d2" providerId="ADAL" clId="{E6D12E1F-DF63-450C-A9ED-E72C5F6C045B}" dt="2025-11-19T14:50:14.853" v="258" actId="1076"/>
          <ac:spMkLst>
            <pc:docMk/>
            <pc:sldMk cId="0" sldId="294"/>
            <ac:spMk id="7" creationId="{00000000-0000-0000-0000-000000000000}"/>
          </ac:spMkLst>
        </pc:spChg>
        <pc:spChg chg="mod">
          <ac:chgData name="Hazell, Danielle" userId="16322be0-50ef-46ff-b0c0-d304bc10d5d2" providerId="ADAL" clId="{E6D12E1F-DF63-450C-A9ED-E72C5F6C045B}" dt="2025-11-19T14:50:11.741" v="257" actId="1076"/>
          <ac:spMkLst>
            <pc:docMk/>
            <pc:sldMk cId="0" sldId="294"/>
            <ac:spMk id="8" creationId="{00000000-0000-0000-0000-000000000000}"/>
          </ac:spMkLst>
        </pc:spChg>
        <pc:spChg chg="mod">
          <ac:chgData name="Hazell, Danielle" userId="16322be0-50ef-46ff-b0c0-d304bc10d5d2" providerId="ADAL" clId="{E6D12E1F-DF63-450C-A9ED-E72C5F6C045B}" dt="2025-11-19T14:50:19.149" v="259" actId="1076"/>
          <ac:spMkLst>
            <pc:docMk/>
            <pc:sldMk cId="0" sldId="294"/>
            <ac:spMk id="11" creationId="{00000000-0000-0000-0000-000000000000}"/>
          </ac:spMkLst>
        </pc:spChg>
        <pc:spChg chg="mod">
          <ac:chgData name="Hazell, Danielle" userId="16322be0-50ef-46ff-b0c0-d304bc10d5d2" providerId="ADAL" clId="{E6D12E1F-DF63-450C-A9ED-E72C5F6C045B}" dt="2025-11-19T14:50:55.041" v="266" actId="14100"/>
          <ac:spMkLst>
            <pc:docMk/>
            <pc:sldMk cId="0" sldId="294"/>
            <ac:spMk id="12" creationId="{00000000-0000-0000-0000-000000000000}"/>
          </ac:spMkLst>
        </pc:spChg>
        <pc:spChg chg="mod">
          <ac:chgData name="Hazell, Danielle" userId="16322be0-50ef-46ff-b0c0-d304bc10d5d2" providerId="ADAL" clId="{E6D12E1F-DF63-450C-A9ED-E72C5F6C045B}" dt="2025-11-19T14:50:47.041" v="264" actId="1076"/>
          <ac:spMkLst>
            <pc:docMk/>
            <pc:sldMk cId="0" sldId="294"/>
            <ac:spMk id="15" creationId="{00000000-0000-0000-0000-000000000000}"/>
          </ac:spMkLst>
        </pc:spChg>
        <pc:spChg chg="mod">
          <ac:chgData name="Hazell, Danielle" userId="16322be0-50ef-46ff-b0c0-d304bc10d5d2" providerId="ADAL" clId="{E6D12E1F-DF63-450C-A9ED-E72C5F6C045B}" dt="2025-11-19T14:50:50.957" v="265" actId="1076"/>
          <ac:spMkLst>
            <pc:docMk/>
            <pc:sldMk cId="0" sldId="294"/>
            <ac:spMk id="16" creationId="{00000000-0000-0000-0000-000000000000}"/>
          </ac:spMkLst>
        </pc:spChg>
        <pc:spChg chg="mod">
          <ac:chgData name="Hazell, Danielle" userId="16322be0-50ef-46ff-b0c0-d304bc10d5d2" providerId="ADAL" clId="{E6D12E1F-DF63-450C-A9ED-E72C5F6C045B}" dt="2025-11-19T14:51:02.798" v="268" actId="20577"/>
          <ac:spMkLst>
            <pc:docMk/>
            <pc:sldMk cId="0" sldId="294"/>
            <ac:spMk id="20" creationId="{00000000-0000-0000-0000-000000000000}"/>
          </ac:spMkLst>
        </pc:spChg>
      </pc:sldChg>
      <pc:sldChg chg="addSp delSp modSp mod">
        <pc:chgData name="Hazell, Danielle" userId="16322be0-50ef-46ff-b0c0-d304bc10d5d2" providerId="ADAL" clId="{E6D12E1F-DF63-450C-A9ED-E72C5F6C045B}" dt="2025-11-19T14:52:56.378" v="289" actId="1076"/>
        <pc:sldMkLst>
          <pc:docMk/>
          <pc:sldMk cId="0" sldId="295"/>
        </pc:sldMkLst>
        <pc:spChg chg="del">
          <ac:chgData name="Hazell, Danielle" userId="16322be0-50ef-46ff-b0c0-d304bc10d5d2" providerId="ADAL" clId="{E6D12E1F-DF63-450C-A9ED-E72C5F6C045B}" dt="2025-11-19T14:51:30.061" v="269" actId="478"/>
          <ac:spMkLst>
            <pc:docMk/>
            <pc:sldMk cId="0" sldId="295"/>
            <ac:spMk id="4" creationId="{00000000-0000-0000-0000-000000000000}"/>
          </ac:spMkLst>
        </pc:spChg>
        <pc:spChg chg="del">
          <ac:chgData name="Hazell, Danielle" userId="16322be0-50ef-46ff-b0c0-d304bc10d5d2" providerId="ADAL" clId="{E6D12E1F-DF63-450C-A9ED-E72C5F6C045B}" dt="2025-11-19T14:52:04.989" v="277" actId="478"/>
          <ac:spMkLst>
            <pc:docMk/>
            <pc:sldMk cId="0" sldId="295"/>
            <ac:spMk id="8" creationId="{00000000-0000-0000-0000-000000000000}"/>
          </ac:spMkLst>
        </pc:spChg>
        <pc:spChg chg="del">
          <ac:chgData name="Hazell, Danielle" userId="16322be0-50ef-46ff-b0c0-d304bc10d5d2" providerId="ADAL" clId="{E6D12E1F-DF63-450C-A9ED-E72C5F6C045B}" dt="2025-11-19T14:52:06.429" v="279" actId="478"/>
          <ac:spMkLst>
            <pc:docMk/>
            <pc:sldMk cId="0" sldId="295"/>
            <ac:spMk id="12" creationId="{00000000-0000-0000-0000-000000000000}"/>
          </ac:spMkLst>
        </pc:spChg>
        <pc:spChg chg="del">
          <ac:chgData name="Hazell, Danielle" userId="16322be0-50ef-46ff-b0c0-d304bc10d5d2" providerId="ADAL" clId="{E6D12E1F-DF63-450C-A9ED-E72C5F6C045B}" dt="2025-11-19T14:51:30.940" v="270" actId="478"/>
          <ac:spMkLst>
            <pc:docMk/>
            <pc:sldMk cId="0" sldId="295"/>
            <ac:spMk id="16" creationId="{00000000-0000-0000-0000-000000000000}"/>
          </ac:spMkLst>
        </pc:spChg>
        <pc:spChg chg="add del mod">
          <ac:chgData name="Hazell, Danielle" userId="16322be0-50ef-46ff-b0c0-d304bc10d5d2" providerId="ADAL" clId="{E6D12E1F-DF63-450C-A9ED-E72C5F6C045B}" dt="2025-11-19T14:52:05.548" v="278" actId="478"/>
          <ac:spMkLst>
            <pc:docMk/>
            <pc:sldMk cId="0" sldId="295"/>
            <ac:spMk id="19" creationId="{D7CF9C60-47A5-4246-551E-AA1357410098}"/>
          </ac:spMkLst>
        </pc:spChg>
        <pc:spChg chg="add del mod">
          <ac:chgData name="Hazell, Danielle" userId="16322be0-50ef-46ff-b0c0-d304bc10d5d2" providerId="ADAL" clId="{E6D12E1F-DF63-450C-A9ED-E72C5F6C045B}" dt="2025-11-19T14:52:02.628" v="276" actId="478"/>
          <ac:spMkLst>
            <pc:docMk/>
            <pc:sldMk cId="0" sldId="295"/>
            <ac:spMk id="20" creationId="{F5A20608-6FDD-CF75-80DE-4707A249D984}"/>
          </ac:spMkLst>
        </pc:spChg>
        <pc:cxnChg chg="add mod">
          <ac:chgData name="Hazell, Danielle" userId="16322be0-50ef-46ff-b0c0-d304bc10d5d2" providerId="ADAL" clId="{E6D12E1F-DF63-450C-A9ED-E72C5F6C045B}" dt="2025-11-19T14:52:31.864" v="283" actId="1076"/>
          <ac:cxnSpMkLst>
            <pc:docMk/>
            <pc:sldMk cId="0" sldId="295"/>
            <ac:cxnSpMk id="22" creationId="{5A4812F8-231E-4C22-0723-F97281371D61}"/>
          </ac:cxnSpMkLst>
        </pc:cxnChg>
        <pc:cxnChg chg="add mod">
          <ac:chgData name="Hazell, Danielle" userId="16322be0-50ef-46ff-b0c0-d304bc10d5d2" providerId="ADAL" clId="{E6D12E1F-DF63-450C-A9ED-E72C5F6C045B}" dt="2025-11-19T14:52:56.378" v="289" actId="1076"/>
          <ac:cxnSpMkLst>
            <pc:docMk/>
            <pc:sldMk cId="0" sldId="295"/>
            <ac:cxnSpMk id="23" creationId="{E270DB97-0F93-A89E-8FBA-9E25C776E676}"/>
          </ac:cxnSpMkLst>
        </pc:cxnChg>
        <pc:cxnChg chg="add mod">
          <ac:chgData name="Hazell, Danielle" userId="16322be0-50ef-46ff-b0c0-d304bc10d5d2" providerId="ADAL" clId="{E6D12E1F-DF63-450C-A9ED-E72C5F6C045B}" dt="2025-11-19T14:52:49.160" v="288" actId="1076"/>
          <ac:cxnSpMkLst>
            <pc:docMk/>
            <pc:sldMk cId="0" sldId="295"/>
            <ac:cxnSpMk id="24" creationId="{B320F878-FFF5-31E2-EC38-F4A5D5EB49F9}"/>
          </ac:cxnSpMkLst>
        </pc:cxnChg>
        <pc:cxnChg chg="add mod">
          <ac:chgData name="Hazell, Danielle" userId="16322be0-50ef-46ff-b0c0-d304bc10d5d2" providerId="ADAL" clId="{E6D12E1F-DF63-450C-A9ED-E72C5F6C045B}" dt="2025-11-19T14:52:42.079" v="287" actId="1076"/>
          <ac:cxnSpMkLst>
            <pc:docMk/>
            <pc:sldMk cId="0" sldId="295"/>
            <ac:cxnSpMk id="25" creationId="{AFC8C766-4E54-F806-75DC-784F66BF06F7}"/>
          </ac:cxnSpMkLst>
        </pc:cxnChg>
      </pc:sldChg>
      <pc:sldChg chg="modSp mod">
        <pc:chgData name="Hazell, Danielle" userId="16322be0-50ef-46ff-b0c0-d304bc10d5d2" providerId="ADAL" clId="{E6D12E1F-DF63-450C-A9ED-E72C5F6C045B}" dt="2025-11-19T14:53:22.119" v="302" actId="20577"/>
        <pc:sldMkLst>
          <pc:docMk/>
          <pc:sldMk cId="0" sldId="297"/>
        </pc:sldMkLst>
        <pc:spChg chg="mod">
          <ac:chgData name="Hazell, Danielle" userId="16322be0-50ef-46ff-b0c0-d304bc10d5d2" providerId="ADAL" clId="{E6D12E1F-DF63-450C-A9ED-E72C5F6C045B}" dt="2025-11-19T14:53:07.199" v="290" actId="1076"/>
          <ac:spMkLst>
            <pc:docMk/>
            <pc:sldMk cId="0" sldId="297"/>
            <ac:spMk id="3" creationId="{00000000-0000-0000-0000-000000000000}"/>
          </ac:spMkLst>
        </pc:spChg>
        <pc:spChg chg="mod">
          <ac:chgData name="Hazell, Danielle" userId="16322be0-50ef-46ff-b0c0-d304bc10d5d2" providerId="ADAL" clId="{E6D12E1F-DF63-450C-A9ED-E72C5F6C045B}" dt="2025-11-19T14:53:11.589" v="291" actId="20577"/>
          <ac:spMkLst>
            <pc:docMk/>
            <pc:sldMk cId="0" sldId="297"/>
            <ac:spMk id="4" creationId="{00000000-0000-0000-0000-000000000000}"/>
          </ac:spMkLst>
        </pc:spChg>
        <pc:spChg chg="mod">
          <ac:chgData name="Hazell, Danielle" userId="16322be0-50ef-46ff-b0c0-d304bc10d5d2" providerId="ADAL" clId="{E6D12E1F-DF63-450C-A9ED-E72C5F6C045B}" dt="2025-11-19T14:53:12.122" v="292" actId="20577"/>
          <ac:spMkLst>
            <pc:docMk/>
            <pc:sldMk cId="0" sldId="297"/>
            <ac:spMk id="5" creationId="{00000000-0000-0000-0000-000000000000}"/>
          </ac:spMkLst>
        </pc:spChg>
        <pc:spChg chg="mod">
          <ac:chgData name="Hazell, Danielle" userId="16322be0-50ef-46ff-b0c0-d304bc10d5d2" providerId="ADAL" clId="{E6D12E1F-DF63-450C-A9ED-E72C5F6C045B}" dt="2025-11-19T14:53:13.354" v="293" actId="20577"/>
          <ac:spMkLst>
            <pc:docMk/>
            <pc:sldMk cId="0" sldId="297"/>
            <ac:spMk id="6" creationId="{00000000-0000-0000-0000-000000000000}"/>
          </ac:spMkLst>
        </pc:spChg>
        <pc:spChg chg="mod">
          <ac:chgData name="Hazell, Danielle" userId="16322be0-50ef-46ff-b0c0-d304bc10d5d2" providerId="ADAL" clId="{E6D12E1F-DF63-450C-A9ED-E72C5F6C045B}" dt="2025-11-19T14:53:14.859" v="294" actId="20577"/>
          <ac:spMkLst>
            <pc:docMk/>
            <pc:sldMk cId="0" sldId="297"/>
            <ac:spMk id="7" creationId="{00000000-0000-0000-0000-000000000000}"/>
          </ac:spMkLst>
        </pc:spChg>
        <pc:spChg chg="mod">
          <ac:chgData name="Hazell, Danielle" userId="16322be0-50ef-46ff-b0c0-d304bc10d5d2" providerId="ADAL" clId="{E6D12E1F-DF63-450C-A9ED-E72C5F6C045B}" dt="2025-11-19T14:53:15.596" v="295" actId="20577"/>
          <ac:spMkLst>
            <pc:docMk/>
            <pc:sldMk cId="0" sldId="297"/>
            <ac:spMk id="8" creationId="{00000000-0000-0000-0000-000000000000}"/>
          </ac:spMkLst>
        </pc:spChg>
        <pc:spChg chg="mod">
          <ac:chgData name="Hazell, Danielle" userId="16322be0-50ef-46ff-b0c0-d304bc10d5d2" providerId="ADAL" clId="{E6D12E1F-DF63-450C-A9ED-E72C5F6C045B}" dt="2025-11-19T14:53:16.421" v="296" actId="20577"/>
          <ac:spMkLst>
            <pc:docMk/>
            <pc:sldMk cId="0" sldId="297"/>
            <ac:spMk id="9" creationId="{00000000-0000-0000-0000-000000000000}"/>
          </ac:spMkLst>
        </pc:spChg>
        <pc:spChg chg="mod">
          <ac:chgData name="Hazell, Danielle" userId="16322be0-50ef-46ff-b0c0-d304bc10d5d2" providerId="ADAL" clId="{E6D12E1F-DF63-450C-A9ED-E72C5F6C045B}" dt="2025-11-19T14:53:07.199" v="290" actId="1076"/>
          <ac:spMkLst>
            <pc:docMk/>
            <pc:sldMk cId="0" sldId="297"/>
            <ac:spMk id="10" creationId="{00000000-0000-0000-0000-000000000000}"/>
          </ac:spMkLst>
        </pc:spChg>
        <pc:spChg chg="mod">
          <ac:chgData name="Hazell, Danielle" userId="16322be0-50ef-46ff-b0c0-d304bc10d5d2" providerId="ADAL" clId="{E6D12E1F-DF63-450C-A9ED-E72C5F6C045B}" dt="2025-11-19T14:53:17.738" v="297" actId="20577"/>
          <ac:spMkLst>
            <pc:docMk/>
            <pc:sldMk cId="0" sldId="297"/>
            <ac:spMk id="11" creationId="{00000000-0000-0000-0000-000000000000}"/>
          </ac:spMkLst>
        </pc:spChg>
        <pc:spChg chg="mod">
          <ac:chgData name="Hazell, Danielle" userId="16322be0-50ef-46ff-b0c0-d304bc10d5d2" providerId="ADAL" clId="{E6D12E1F-DF63-450C-A9ED-E72C5F6C045B}" dt="2025-11-19T14:53:18.443" v="298" actId="20577"/>
          <ac:spMkLst>
            <pc:docMk/>
            <pc:sldMk cId="0" sldId="297"/>
            <ac:spMk id="12" creationId="{00000000-0000-0000-0000-000000000000}"/>
          </ac:spMkLst>
        </pc:spChg>
        <pc:spChg chg="mod">
          <ac:chgData name="Hazell, Danielle" userId="16322be0-50ef-46ff-b0c0-d304bc10d5d2" providerId="ADAL" clId="{E6D12E1F-DF63-450C-A9ED-E72C5F6C045B}" dt="2025-11-19T14:53:19.262" v="299" actId="20577"/>
          <ac:spMkLst>
            <pc:docMk/>
            <pc:sldMk cId="0" sldId="297"/>
            <ac:spMk id="13" creationId="{00000000-0000-0000-0000-000000000000}"/>
          </ac:spMkLst>
        </pc:spChg>
        <pc:spChg chg="mod">
          <ac:chgData name="Hazell, Danielle" userId="16322be0-50ef-46ff-b0c0-d304bc10d5d2" providerId="ADAL" clId="{E6D12E1F-DF63-450C-A9ED-E72C5F6C045B}" dt="2025-11-19T14:53:20.366" v="300" actId="20577"/>
          <ac:spMkLst>
            <pc:docMk/>
            <pc:sldMk cId="0" sldId="297"/>
            <ac:spMk id="14" creationId="{00000000-0000-0000-0000-000000000000}"/>
          </ac:spMkLst>
        </pc:spChg>
        <pc:spChg chg="mod">
          <ac:chgData name="Hazell, Danielle" userId="16322be0-50ef-46ff-b0c0-d304bc10d5d2" providerId="ADAL" clId="{E6D12E1F-DF63-450C-A9ED-E72C5F6C045B}" dt="2025-11-19T14:53:21.242" v="301" actId="20577"/>
          <ac:spMkLst>
            <pc:docMk/>
            <pc:sldMk cId="0" sldId="297"/>
            <ac:spMk id="15" creationId="{00000000-0000-0000-0000-000000000000}"/>
          </ac:spMkLst>
        </pc:spChg>
        <pc:spChg chg="mod">
          <ac:chgData name="Hazell, Danielle" userId="16322be0-50ef-46ff-b0c0-d304bc10d5d2" providerId="ADAL" clId="{E6D12E1F-DF63-450C-A9ED-E72C5F6C045B}" dt="2025-11-19T14:53:22.119" v="302" actId="20577"/>
          <ac:spMkLst>
            <pc:docMk/>
            <pc:sldMk cId="0" sldId="297"/>
            <ac:spMk id="16" creationId="{00000000-0000-0000-0000-000000000000}"/>
          </ac:spMkLst>
        </pc:spChg>
      </pc:sldChg>
      <pc:sldChg chg="modSp mod">
        <pc:chgData name="Hazell, Danielle" userId="16322be0-50ef-46ff-b0c0-d304bc10d5d2" providerId="ADAL" clId="{E6D12E1F-DF63-450C-A9ED-E72C5F6C045B}" dt="2025-11-19T14:53:38.833" v="303" actId="1076"/>
        <pc:sldMkLst>
          <pc:docMk/>
          <pc:sldMk cId="0" sldId="298"/>
        </pc:sldMkLst>
        <pc:spChg chg="mod">
          <ac:chgData name="Hazell, Danielle" userId="16322be0-50ef-46ff-b0c0-d304bc10d5d2" providerId="ADAL" clId="{E6D12E1F-DF63-450C-A9ED-E72C5F6C045B}" dt="2025-11-19T14:53:38.833" v="303" actId="1076"/>
          <ac:spMkLst>
            <pc:docMk/>
            <pc:sldMk cId="0" sldId="298"/>
            <ac:spMk id="2" creationId="{00000000-0000-0000-0000-000000000000}"/>
          </ac:spMkLst>
        </pc:spChg>
        <pc:spChg chg="mod">
          <ac:chgData name="Hazell, Danielle" userId="16322be0-50ef-46ff-b0c0-d304bc10d5d2" providerId="ADAL" clId="{E6D12E1F-DF63-450C-A9ED-E72C5F6C045B}" dt="2025-11-19T14:53:38.833" v="303" actId="1076"/>
          <ac:spMkLst>
            <pc:docMk/>
            <pc:sldMk cId="0" sldId="298"/>
            <ac:spMk id="4" creationId="{00000000-0000-0000-0000-000000000000}"/>
          </ac:spMkLst>
        </pc:spChg>
        <pc:spChg chg="mod">
          <ac:chgData name="Hazell, Danielle" userId="16322be0-50ef-46ff-b0c0-d304bc10d5d2" providerId="ADAL" clId="{E6D12E1F-DF63-450C-A9ED-E72C5F6C045B}" dt="2025-11-19T14:53:38.833" v="303" actId="1076"/>
          <ac:spMkLst>
            <pc:docMk/>
            <pc:sldMk cId="0" sldId="298"/>
            <ac:spMk id="5" creationId="{00000000-0000-0000-0000-000000000000}"/>
          </ac:spMkLst>
        </pc:spChg>
        <pc:spChg chg="mod">
          <ac:chgData name="Hazell, Danielle" userId="16322be0-50ef-46ff-b0c0-d304bc10d5d2" providerId="ADAL" clId="{E6D12E1F-DF63-450C-A9ED-E72C5F6C045B}" dt="2025-11-19T14:53:38.833" v="303" actId="1076"/>
          <ac:spMkLst>
            <pc:docMk/>
            <pc:sldMk cId="0" sldId="298"/>
            <ac:spMk id="7" creationId="{00000000-0000-0000-0000-000000000000}"/>
          </ac:spMkLst>
        </pc:spChg>
        <pc:spChg chg="mod">
          <ac:chgData name="Hazell, Danielle" userId="16322be0-50ef-46ff-b0c0-d304bc10d5d2" providerId="ADAL" clId="{E6D12E1F-DF63-450C-A9ED-E72C5F6C045B}" dt="2025-11-19T14:53:38.833" v="303" actId="1076"/>
          <ac:spMkLst>
            <pc:docMk/>
            <pc:sldMk cId="0" sldId="298"/>
            <ac:spMk id="8" creationId="{00000000-0000-0000-0000-000000000000}"/>
          </ac:spMkLst>
        </pc:spChg>
        <pc:spChg chg="mod">
          <ac:chgData name="Hazell, Danielle" userId="16322be0-50ef-46ff-b0c0-d304bc10d5d2" providerId="ADAL" clId="{E6D12E1F-DF63-450C-A9ED-E72C5F6C045B}" dt="2025-11-19T14:53:38.833" v="303" actId="1076"/>
          <ac:spMkLst>
            <pc:docMk/>
            <pc:sldMk cId="0" sldId="298"/>
            <ac:spMk id="10" creationId="{00000000-0000-0000-0000-000000000000}"/>
          </ac:spMkLst>
        </pc:spChg>
        <pc:spChg chg="mod">
          <ac:chgData name="Hazell, Danielle" userId="16322be0-50ef-46ff-b0c0-d304bc10d5d2" providerId="ADAL" clId="{E6D12E1F-DF63-450C-A9ED-E72C5F6C045B}" dt="2025-11-19T14:53:38.833" v="303" actId="1076"/>
          <ac:spMkLst>
            <pc:docMk/>
            <pc:sldMk cId="0" sldId="298"/>
            <ac:spMk id="11" creationId="{00000000-0000-0000-0000-000000000000}"/>
          </ac:spMkLst>
        </pc:spChg>
        <pc:spChg chg="mod">
          <ac:chgData name="Hazell, Danielle" userId="16322be0-50ef-46ff-b0c0-d304bc10d5d2" providerId="ADAL" clId="{E6D12E1F-DF63-450C-A9ED-E72C5F6C045B}" dt="2025-11-19T14:53:38.833" v="303" actId="1076"/>
          <ac:spMkLst>
            <pc:docMk/>
            <pc:sldMk cId="0" sldId="298"/>
            <ac:spMk id="13" creationId="{14C79C8B-2DCE-5418-D9C6-39DDED708F2E}"/>
          </ac:spMkLst>
        </pc:spChg>
        <pc:picChg chg="mod">
          <ac:chgData name="Hazell, Danielle" userId="16322be0-50ef-46ff-b0c0-d304bc10d5d2" providerId="ADAL" clId="{E6D12E1F-DF63-450C-A9ED-E72C5F6C045B}" dt="2025-11-19T14:53:38.833" v="303" actId="1076"/>
          <ac:picMkLst>
            <pc:docMk/>
            <pc:sldMk cId="0" sldId="298"/>
            <ac:picMk id="3" creationId="{00000000-0000-0000-0000-000000000000}"/>
          </ac:picMkLst>
        </pc:picChg>
        <pc:picChg chg="mod">
          <ac:chgData name="Hazell, Danielle" userId="16322be0-50ef-46ff-b0c0-d304bc10d5d2" providerId="ADAL" clId="{E6D12E1F-DF63-450C-A9ED-E72C5F6C045B}" dt="2025-11-19T14:53:38.833" v="303" actId="1076"/>
          <ac:picMkLst>
            <pc:docMk/>
            <pc:sldMk cId="0" sldId="298"/>
            <ac:picMk id="9" creationId="{00000000-0000-0000-0000-000000000000}"/>
          </ac:picMkLst>
        </pc:picChg>
      </pc:sldChg>
      <pc:sldChg chg="modSp mod">
        <pc:chgData name="Hazell, Danielle" userId="16322be0-50ef-46ff-b0c0-d304bc10d5d2" providerId="ADAL" clId="{E6D12E1F-DF63-450C-A9ED-E72C5F6C045B}" dt="2025-11-19T14:55:05.190" v="324" actId="20577"/>
        <pc:sldMkLst>
          <pc:docMk/>
          <pc:sldMk cId="0" sldId="302"/>
        </pc:sldMkLst>
        <pc:spChg chg="mod">
          <ac:chgData name="Hazell, Danielle" userId="16322be0-50ef-46ff-b0c0-d304bc10d5d2" providerId="ADAL" clId="{E6D12E1F-DF63-450C-A9ED-E72C5F6C045B}" dt="2025-11-19T14:53:57.929" v="305" actId="14100"/>
          <ac:spMkLst>
            <pc:docMk/>
            <pc:sldMk cId="0" sldId="302"/>
            <ac:spMk id="3" creationId="{00000000-0000-0000-0000-000000000000}"/>
          </ac:spMkLst>
        </pc:spChg>
        <pc:spChg chg="mod">
          <ac:chgData name="Hazell, Danielle" userId="16322be0-50ef-46ff-b0c0-d304bc10d5d2" providerId="ADAL" clId="{E6D12E1F-DF63-450C-A9ED-E72C5F6C045B}" dt="2025-11-19T14:54:18.384" v="308" actId="1076"/>
          <ac:spMkLst>
            <pc:docMk/>
            <pc:sldMk cId="0" sldId="302"/>
            <ac:spMk id="4" creationId="{00000000-0000-0000-0000-000000000000}"/>
          </ac:spMkLst>
        </pc:spChg>
        <pc:spChg chg="mod">
          <ac:chgData name="Hazell, Danielle" userId="16322be0-50ef-46ff-b0c0-d304bc10d5d2" providerId="ADAL" clId="{E6D12E1F-DF63-450C-A9ED-E72C5F6C045B}" dt="2025-11-19T14:54:20.961" v="309" actId="1076"/>
          <ac:spMkLst>
            <pc:docMk/>
            <pc:sldMk cId="0" sldId="302"/>
            <ac:spMk id="5" creationId="{00000000-0000-0000-0000-000000000000}"/>
          </ac:spMkLst>
        </pc:spChg>
        <pc:spChg chg="mod">
          <ac:chgData name="Hazell, Danielle" userId="16322be0-50ef-46ff-b0c0-d304bc10d5d2" providerId="ADAL" clId="{E6D12E1F-DF63-450C-A9ED-E72C5F6C045B}" dt="2025-11-19T14:54:23.211" v="310" actId="1076"/>
          <ac:spMkLst>
            <pc:docMk/>
            <pc:sldMk cId="0" sldId="302"/>
            <ac:spMk id="6" creationId="{00000000-0000-0000-0000-000000000000}"/>
          </ac:spMkLst>
        </pc:spChg>
        <pc:spChg chg="mod">
          <ac:chgData name="Hazell, Danielle" userId="16322be0-50ef-46ff-b0c0-d304bc10d5d2" providerId="ADAL" clId="{E6D12E1F-DF63-450C-A9ED-E72C5F6C045B}" dt="2025-11-19T14:54:26.876" v="311" actId="1076"/>
          <ac:spMkLst>
            <pc:docMk/>
            <pc:sldMk cId="0" sldId="302"/>
            <ac:spMk id="7" creationId="{00000000-0000-0000-0000-000000000000}"/>
          </ac:spMkLst>
        </pc:spChg>
        <pc:spChg chg="mod">
          <ac:chgData name="Hazell, Danielle" userId="16322be0-50ef-46ff-b0c0-d304bc10d5d2" providerId="ADAL" clId="{E6D12E1F-DF63-450C-A9ED-E72C5F6C045B}" dt="2025-11-19T14:54:30.800" v="312" actId="1076"/>
          <ac:spMkLst>
            <pc:docMk/>
            <pc:sldMk cId="0" sldId="302"/>
            <ac:spMk id="8" creationId="{00000000-0000-0000-0000-000000000000}"/>
          </ac:spMkLst>
        </pc:spChg>
        <pc:spChg chg="mod">
          <ac:chgData name="Hazell, Danielle" userId="16322be0-50ef-46ff-b0c0-d304bc10d5d2" providerId="ADAL" clId="{E6D12E1F-DF63-450C-A9ED-E72C5F6C045B}" dt="2025-11-19T14:54:45.357" v="315" actId="1076"/>
          <ac:spMkLst>
            <pc:docMk/>
            <pc:sldMk cId="0" sldId="302"/>
            <ac:spMk id="9" creationId="{00000000-0000-0000-0000-000000000000}"/>
          </ac:spMkLst>
        </pc:spChg>
        <pc:spChg chg="mod">
          <ac:chgData name="Hazell, Danielle" userId="16322be0-50ef-46ff-b0c0-d304bc10d5d2" providerId="ADAL" clId="{E6D12E1F-DF63-450C-A9ED-E72C5F6C045B}" dt="2025-11-19T14:53:51.367" v="304" actId="1076"/>
          <ac:spMkLst>
            <pc:docMk/>
            <pc:sldMk cId="0" sldId="302"/>
            <ac:spMk id="10" creationId="{00000000-0000-0000-0000-000000000000}"/>
          </ac:spMkLst>
        </pc:spChg>
        <pc:spChg chg="mod">
          <ac:chgData name="Hazell, Danielle" userId="16322be0-50ef-46ff-b0c0-d304bc10d5d2" providerId="ADAL" clId="{E6D12E1F-DF63-450C-A9ED-E72C5F6C045B}" dt="2025-11-19T14:54:36.384" v="313" actId="1076"/>
          <ac:spMkLst>
            <pc:docMk/>
            <pc:sldMk cId="0" sldId="302"/>
            <ac:spMk id="11" creationId="{00000000-0000-0000-0000-000000000000}"/>
          </ac:spMkLst>
        </pc:spChg>
        <pc:spChg chg="mod">
          <ac:chgData name="Hazell, Danielle" userId="16322be0-50ef-46ff-b0c0-d304bc10d5d2" providerId="ADAL" clId="{E6D12E1F-DF63-450C-A9ED-E72C5F6C045B}" dt="2025-11-19T14:54:53.996" v="316" actId="1076"/>
          <ac:spMkLst>
            <pc:docMk/>
            <pc:sldMk cId="0" sldId="302"/>
            <ac:spMk id="12" creationId="{00000000-0000-0000-0000-000000000000}"/>
          </ac:spMkLst>
        </pc:spChg>
        <pc:spChg chg="mod">
          <ac:chgData name="Hazell, Danielle" userId="16322be0-50ef-46ff-b0c0-d304bc10d5d2" providerId="ADAL" clId="{E6D12E1F-DF63-450C-A9ED-E72C5F6C045B}" dt="2025-11-19T14:55:05.190" v="324" actId="20577"/>
          <ac:spMkLst>
            <pc:docMk/>
            <pc:sldMk cId="0" sldId="302"/>
            <ac:spMk id="13" creationId="{00000000-0000-0000-0000-000000000000}"/>
          </ac:spMkLst>
        </pc:spChg>
        <pc:spChg chg="mod">
          <ac:chgData name="Hazell, Danielle" userId="16322be0-50ef-46ff-b0c0-d304bc10d5d2" providerId="ADAL" clId="{E6D12E1F-DF63-450C-A9ED-E72C5F6C045B}" dt="2025-11-19T14:54:53.996" v="316" actId="1076"/>
          <ac:spMkLst>
            <pc:docMk/>
            <pc:sldMk cId="0" sldId="302"/>
            <ac:spMk id="14" creationId="{00000000-0000-0000-0000-000000000000}"/>
          </ac:spMkLst>
        </pc:spChg>
        <pc:spChg chg="mod">
          <ac:chgData name="Hazell, Danielle" userId="16322be0-50ef-46ff-b0c0-d304bc10d5d2" providerId="ADAL" clId="{E6D12E1F-DF63-450C-A9ED-E72C5F6C045B}" dt="2025-11-19T14:54:02.265" v="307" actId="14100"/>
          <ac:spMkLst>
            <pc:docMk/>
            <pc:sldMk cId="0" sldId="302"/>
            <ac:spMk id="15" creationId="{00000000-0000-0000-0000-000000000000}"/>
          </ac:spMkLst>
        </pc:spChg>
        <pc:spChg chg="mod">
          <ac:chgData name="Hazell, Danielle" userId="16322be0-50ef-46ff-b0c0-d304bc10d5d2" providerId="ADAL" clId="{E6D12E1F-DF63-450C-A9ED-E72C5F6C045B}" dt="2025-11-19T14:53:51.367" v="304" actId="1076"/>
          <ac:spMkLst>
            <pc:docMk/>
            <pc:sldMk cId="0" sldId="302"/>
            <ac:spMk id="19" creationId="{00000000-0000-0000-0000-000000000000}"/>
          </ac:spMkLst>
        </pc:spChg>
      </pc:sldChg>
      <pc:sldChg chg="modSp mod">
        <pc:chgData name="Hazell, Danielle" userId="16322be0-50ef-46ff-b0c0-d304bc10d5d2" providerId="ADAL" clId="{E6D12E1F-DF63-450C-A9ED-E72C5F6C045B}" dt="2025-11-19T14:55:35.529" v="357" actId="1036"/>
        <pc:sldMkLst>
          <pc:docMk/>
          <pc:sldMk cId="0" sldId="303"/>
        </pc:sldMkLst>
        <pc:spChg chg="mod">
          <ac:chgData name="Hazell, Danielle" userId="16322be0-50ef-46ff-b0c0-d304bc10d5d2" providerId="ADAL" clId="{E6D12E1F-DF63-450C-A9ED-E72C5F6C045B}" dt="2025-11-19T14:55:15.268" v="325" actId="1076"/>
          <ac:spMkLst>
            <pc:docMk/>
            <pc:sldMk cId="0" sldId="303"/>
            <ac:spMk id="2" creationId="{00000000-0000-0000-0000-000000000000}"/>
          </ac:spMkLst>
        </pc:spChg>
        <pc:spChg chg="mod">
          <ac:chgData name="Hazell, Danielle" userId="16322be0-50ef-46ff-b0c0-d304bc10d5d2" providerId="ADAL" clId="{E6D12E1F-DF63-450C-A9ED-E72C5F6C045B}" dt="2025-11-19T14:55:15.268" v="325" actId="1076"/>
          <ac:spMkLst>
            <pc:docMk/>
            <pc:sldMk cId="0" sldId="303"/>
            <ac:spMk id="3" creationId="{00000000-0000-0000-0000-000000000000}"/>
          </ac:spMkLst>
        </pc:spChg>
        <pc:spChg chg="mod">
          <ac:chgData name="Hazell, Danielle" userId="16322be0-50ef-46ff-b0c0-d304bc10d5d2" providerId="ADAL" clId="{E6D12E1F-DF63-450C-A9ED-E72C5F6C045B}" dt="2025-11-19T14:55:35.529" v="357" actId="1036"/>
          <ac:spMkLst>
            <pc:docMk/>
            <pc:sldMk cId="0" sldId="303"/>
            <ac:spMk id="6" creationId="{00000000-0000-0000-0000-000000000000}"/>
          </ac:spMkLst>
        </pc:spChg>
        <pc:spChg chg="mod">
          <ac:chgData name="Hazell, Danielle" userId="16322be0-50ef-46ff-b0c0-d304bc10d5d2" providerId="ADAL" clId="{E6D12E1F-DF63-450C-A9ED-E72C5F6C045B}" dt="2025-11-19T14:55:15.268" v="325" actId="1076"/>
          <ac:spMkLst>
            <pc:docMk/>
            <pc:sldMk cId="0" sldId="303"/>
            <ac:spMk id="9" creationId="{00000000-0000-0000-0000-000000000000}"/>
          </ac:spMkLst>
        </pc:spChg>
        <pc:spChg chg="mod">
          <ac:chgData name="Hazell, Danielle" userId="16322be0-50ef-46ff-b0c0-d304bc10d5d2" providerId="ADAL" clId="{E6D12E1F-DF63-450C-A9ED-E72C5F6C045B}" dt="2025-11-19T14:55:15.268" v="325" actId="1076"/>
          <ac:spMkLst>
            <pc:docMk/>
            <pc:sldMk cId="0" sldId="303"/>
            <ac:spMk id="10" creationId="{00000000-0000-0000-0000-000000000000}"/>
          </ac:spMkLst>
        </pc:spChg>
        <pc:spChg chg="mod">
          <ac:chgData name="Hazell, Danielle" userId="16322be0-50ef-46ff-b0c0-d304bc10d5d2" providerId="ADAL" clId="{E6D12E1F-DF63-450C-A9ED-E72C5F6C045B}" dt="2025-11-19T14:55:30.685" v="349" actId="1036"/>
          <ac:spMkLst>
            <pc:docMk/>
            <pc:sldMk cId="0" sldId="303"/>
            <ac:spMk id="11" creationId="{00000000-0000-0000-0000-000000000000}"/>
          </ac:spMkLst>
        </pc:spChg>
        <pc:spChg chg="mod">
          <ac:chgData name="Hazell, Danielle" userId="16322be0-50ef-46ff-b0c0-d304bc10d5d2" providerId="ADAL" clId="{E6D12E1F-DF63-450C-A9ED-E72C5F6C045B}" dt="2025-11-19T14:55:25.746" v="341" actId="1036"/>
          <ac:spMkLst>
            <pc:docMk/>
            <pc:sldMk cId="0" sldId="303"/>
            <ac:spMk id="16" creationId="{00000000-0000-0000-0000-000000000000}"/>
          </ac:spMkLst>
        </pc:spChg>
        <pc:spChg chg="mod">
          <ac:chgData name="Hazell, Danielle" userId="16322be0-50ef-46ff-b0c0-d304bc10d5d2" providerId="ADAL" clId="{E6D12E1F-DF63-450C-A9ED-E72C5F6C045B}" dt="2025-11-19T14:55:15.268" v="325" actId="1076"/>
          <ac:spMkLst>
            <pc:docMk/>
            <pc:sldMk cId="0" sldId="303"/>
            <ac:spMk id="17" creationId="{00000000-0000-0000-0000-000000000000}"/>
          </ac:spMkLst>
        </pc:spChg>
        <pc:spChg chg="mod">
          <ac:chgData name="Hazell, Danielle" userId="16322be0-50ef-46ff-b0c0-d304bc10d5d2" providerId="ADAL" clId="{E6D12E1F-DF63-450C-A9ED-E72C5F6C045B}" dt="2025-11-19T14:55:15.268" v="325" actId="1076"/>
          <ac:spMkLst>
            <pc:docMk/>
            <pc:sldMk cId="0" sldId="303"/>
            <ac:spMk id="18" creationId="{00000000-0000-0000-0000-000000000000}"/>
          </ac:spMkLst>
        </pc:spChg>
        <pc:spChg chg="mod">
          <ac:chgData name="Hazell, Danielle" userId="16322be0-50ef-46ff-b0c0-d304bc10d5d2" providerId="ADAL" clId="{E6D12E1F-DF63-450C-A9ED-E72C5F6C045B}" dt="2025-11-19T14:55:20.603" v="333" actId="1036"/>
          <ac:spMkLst>
            <pc:docMk/>
            <pc:sldMk cId="0" sldId="303"/>
            <ac:spMk id="21" creationId="{00000000-0000-0000-0000-000000000000}"/>
          </ac:spMkLst>
        </pc:spChg>
        <pc:spChg chg="mod">
          <ac:chgData name="Hazell, Danielle" userId="16322be0-50ef-46ff-b0c0-d304bc10d5d2" providerId="ADAL" clId="{E6D12E1F-DF63-450C-A9ED-E72C5F6C045B}" dt="2025-11-19T14:55:15.268" v="325" actId="1076"/>
          <ac:spMkLst>
            <pc:docMk/>
            <pc:sldMk cId="0" sldId="303"/>
            <ac:spMk id="22" creationId="{00000000-0000-0000-0000-000000000000}"/>
          </ac:spMkLst>
        </pc:spChg>
        <pc:spChg chg="mod">
          <ac:chgData name="Hazell, Danielle" userId="16322be0-50ef-46ff-b0c0-d304bc10d5d2" providerId="ADAL" clId="{E6D12E1F-DF63-450C-A9ED-E72C5F6C045B}" dt="2025-11-19T14:55:15.268" v="325" actId="1076"/>
          <ac:spMkLst>
            <pc:docMk/>
            <pc:sldMk cId="0" sldId="303"/>
            <ac:spMk id="23" creationId="{00000000-0000-0000-0000-000000000000}"/>
          </ac:spMkLst>
        </pc:spChg>
      </pc:sldChg>
      <pc:sldChg chg="delSp modSp mod">
        <pc:chgData name="Hazell, Danielle" userId="16322be0-50ef-46ff-b0c0-d304bc10d5d2" providerId="ADAL" clId="{E6D12E1F-DF63-450C-A9ED-E72C5F6C045B}" dt="2025-11-25T15:45:42.240" v="385" actId="478"/>
        <pc:sldMkLst>
          <pc:docMk/>
          <pc:sldMk cId="0" sldId="304"/>
        </pc:sldMkLst>
        <pc:spChg chg="mod">
          <ac:chgData name="Hazell, Danielle" userId="16322be0-50ef-46ff-b0c0-d304bc10d5d2" providerId="ADAL" clId="{E6D12E1F-DF63-450C-A9ED-E72C5F6C045B}" dt="2025-11-19T14:56:22.343" v="363" actId="207"/>
          <ac:spMkLst>
            <pc:docMk/>
            <pc:sldMk cId="0" sldId="304"/>
            <ac:spMk id="13" creationId="{00000000-0000-0000-0000-000000000000}"/>
          </ac:spMkLst>
        </pc:spChg>
        <pc:spChg chg="mod">
          <ac:chgData name="Hazell, Danielle" userId="16322be0-50ef-46ff-b0c0-d304bc10d5d2" providerId="ADAL" clId="{E6D12E1F-DF63-450C-A9ED-E72C5F6C045B}" dt="2025-11-19T14:56:09.083" v="361" actId="1076"/>
          <ac:spMkLst>
            <pc:docMk/>
            <pc:sldMk cId="0" sldId="304"/>
            <ac:spMk id="15" creationId="{00000000-0000-0000-0000-000000000000}"/>
          </ac:spMkLst>
        </pc:spChg>
        <pc:picChg chg="del">
          <ac:chgData name="Hazell, Danielle" userId="16322be0-50ef-46ff-b0c0-d304bc10d5d2" providerId="ADAL" clId="{E6D12E1F-DF63-450C-A9ED-E72C5F6C045B}" dt="2025-11-25T15:45:42.240" v="385" actId="478"/>
          <ac:picMkLst>
            <pc:docMk/>
            <pc:sldMk cId="0" sldId="304"/>
            <ac:picMk id="14" creationId="{00000000-0000-0000-0000-000000000000}"/>
          </ac:picMkLst>
        </pc:picChg>
      </pc:sldChg>
      <pc:sldChg chg="modSp mod">
        <pc:chgData name="Hazell, Danielle" userId="16322be0-50ef-46ff-b0c0-d304bc10d5d2" providerId="ADAL" clId="{E6D12E1F-DF63-450C-A9ED-E72C5F6C045B}" dt="2025-11-19T14:57:01.444" v="370" actId="14100"/>
        <pc:sldMkLst>
          <pc:docMk/>
          <pc:sldMk cId="0" sldId="305"/>
        </pc:sldMkLst>
        <pc:spChg chg="mod">
          <ac:chgData name="Hazell, Danielle" userId="16322be0-50ef-46ff-b0c0-d304bc10d5d2" providerId="ADAL" clId="{E6D12E1F-DF63-450C-A9ED-E72C5F6C045B}" dt="2025-11-19T14:56:43.882" v="364" actId="1076"/>
          <ac:spMkLst>
            <pc:docMk/>
            <pc:sldMk cId="0" sldId="305"/>
            <ac:spMk id="3" creationId="{00000000-0000-0000-0000-000000000000}"/>
          </ac:spMkLst>
        </pc:spChg>
        <pc:spChg chg="mod">
          <ac:chgData name="Hazell, Danielle" userId="16322be0-50ef-46ff-b0c0-d304bc10d5d2" providerId="ADAL" clId="{E6D12E1F-DF63-450C-A9ED-E72C5F6C045B}" dt="2025-11-19T14:56:43.882" v="364" actId="1076"/>
          <ac:spMkLst>
            <pc:docMk/>
            <pc:sldMk cId="0" sldId="305"/>
            <ac:spMk id="4" creationId="{00000000-0000-0000-0000-000000000000}"/>
          </ac:spMkLst>
        </pc:spChg>
        <pc:spChg chg="mod">
          <ac:chgData name="Hazell, Danielle" userId="16322be0-50ef-46ff-b0c0-d304bc10d5d2" providerId="ADAL" clId="{E6D12E1F-DF63-450C-A9ED-E72C5F6C045B}" dt="2025-11-19T14:56:43.882" v="364" actId="1076"/>
          <ac:spMkLst>
            <pc:docMk/>
            <pc:sldMk cId="0" sldId="305"/>
            <ac:spMk id="5" creationId="{00000000-0000-0000-0000-000000000000}"/>
          </ac:spMkLst>
        </pc:spChg>
        <pc:spChg chg="mod">
          <ac:chgData name="Hazell, Danielle" userId="16322be0-50ef-46ff-b0c0-d304bc10d5d2" providerId="ADAL" clId="{E6D12E1F-DF63-450C-A9ED-E72C5F6C045B}" dt="2025-11-19T14:56:43.882" v="364" actId="1076"/>
          <ac:spMkLst>
            <pc:docMk/>
            <pc:sldMk cId="0" sldId="305"/>
            <ac:spMk id="6" creationId="{00000000-0000-0000-0000-000000000000}"/>
          </ac:spMkLst>
        </pc:spChg>
        <pc:spChg chg="mod">
          <ac:chgData name="Hazell, Danielle" userId="16322be0-50ef-46ff-b0c0-d304bc10d5d2" providerId="ADAL" clId="{E6D12E1F-DF63-450C-A9ED-E72C5F6C045B}" dt="2025-11-19T14:56:43.882" v="364" actId="1076"/>
          <ac:spMkLst>
            <pc:docMk/>
            <pc:sldMk cId="0" sldId="305"/>
            <ac:spMk id="7" creationId="{00000000-0000-0000-0000-000000000000}"/>
          </ac:spMkLst>
        </pc:spChg>
        <pc:spChg chg="mod">
          <ac:chgData name="Hazell, Danielle" userId="16322be0-50ef-46ff-b0c0-d304bc10d5d2" providerId="ADAL" clId="{E6D12E1F-DF63-450C-A9ED-E72C5F6C045B}" dt="2025-11-19T14:56:43.882" v="364" actId="1076"/>
          <ac:spMkLst>
            <pc:docMk/>
            <pc:sldMk cId="0" sldId="305"/>
            <ac:spMk id="8" creationId="{00000000-0000-0000-0000-000000000000}"/>
          </ac:spMkLst>
        </pc:spChg>
        <pc:spChg chg="mod">
          <ac:chgData name="Hazell, Danielle" userId="16322be0-50ef-46ff-b0c0-d304bc10d5d2" providerId="ADAL" clId="{E6D12E1F-DF63-450C-A9ED-E72C5F6C045B}" dt="2025-11-19T14:56:43.882" v="364" actId="1076"/>
          <ac:spMkLst>
            <pc:docMk/>
            <pc:sldMk cId="0" sldId="305"/>
            <ac:spMk id="9" creationId="{00000000-0000-0000-0000-000000000000}"/>
          </ac:spMkLst>
        </pc:spChg>
        <pc:spChg chg="mod">
          <ac:chgData name="Hazell, Danielle" userId="16322be0-50ef-46ff-b0c0-d304bc10d5d2" providerId="ADAL" clId="{E6D12E1F-DF63-450C-A9ED-E72C5F6C045B}" dt="2025-11-19T14:57:01.444" v="370" actId="14100"/>
          <ac:spMkLst>
            <pc:docMk/>
            <pc:sldMk cId="0" sldId="305"/>
            <ac:spMk id="10" creationId="{00000000-0000-0000-0000-000000000000}"/>
          </ac:spMkLst>
        </pc:spChg>
        <pc:spChg chg="mod">
          <ac:chgData name="Hazell, Danielle" userId="16322be0-50ef-46ff-b0c0-d304bc10d5d2" providerId="ADAL" clId="{E6D12E1F-DF63-450C-A9ED-E72C5F6C045B}" dt="2025-11-19T14:56:43.882" v="364" actId="1076"/>
          <ac:spMkLst>
            <pc:docMk/>
            <pc:sldMk cId="0" sldId="305"/>
            <ac:spMk id="11" creationId="{00000000-0000-0000-0000-000000000000}"/>
          </ac:spMkLst>
        </pc:spChg>
        <pc:spChg chg="mod">
          <ac:chgData name="Hazell, Danielle" userId="16322be0-50ef-46ff-b0c0-d304bc10d5d2" providerId="ADAL" clId="{E6D12E1F-DF63-450C-A9ED-E72C5F6C045B}" dt="2025-11-19T14:56:56.131" v="367" actId="14100"/>
          <ac:spMkLst>
            <pc:docMk/>
            <pc:sldMk cId="0" sldId="305"/>
            <ac:spMk id="12" creationId="{00000000-0000-0000-0000-000000000000}"/>
          </ac:spMkLst>
        </pc:spChg>
      </pc:sldChg>
      <pc:sldChg chg="addSp modSp mod">
        <pc:chgData name="Hazell, Danielle" userId="16322be0-50ef-46ff-b0c0-d304bc10d5d2" providerId="ADAL" clId="{E6D12E1F-DF63-450C-A9ED-E72C5F6C045B}" dt="2025-11-19T14:15:10.028" v="4"/>
        <pc:sldMkLst>
          <pc:docMk/>
          <pc:sldMk cId="2402489006" sldId="512"/>
        </pc:sldMkLst>
        <pc:spChg chg="add mod">
          <ac:chgData name="Hazell, Danielle" userId="16322be0-50ef-46ff-b0c0-d304bc10d5d2" providerId="ADAL" clId="{E6D12E1F-DF63-450C-A9ED-E72C5F6C045B}" dt="2025-11-19T14:15:10.028" v="4"/>
          <ac:spMkLst>
            <pc:docMk/>
            <pc:sldMk cId="2402489006" sldId="512"/>
            <ac:spMk id="2" creationId="{905C63B9-516B-0243-E036-B66F8C512B23}"/>
          </ac:spMkLst>
        </pc:spChg>
        <pc:spChg chg="mod">
          <ac:chgData name="Hazell, Danielle" userId="16322be0-50ef-46ff-b0c0-d304bc10d5d2" providerId="ADAL" clId="{E6D12E1F-DF63-450C-A9ED-E72C5F6C045B}" dt="2025-11-19T14:15:09.466" v="3"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1-19T14:15:24.832" v="8" actId="20577"/>
        <pc:sldMkLst>
          <pc:docMk/>
          <pc:sldMk cId="3661908118" sldId="837"/>
        </pc:sldMkLst>
        <pc:spChg chg="mod">
          <ac:chgData name="Hazell, Danielle" userId="16322be0-50ef-46ff-b0c0-d304bc10d5d2" providerId="ADAL" clId="{E6D12E1F-DF63-450C-A9ED-E72C5F6C045B}" dt="2025-11-19T14:15:24.832" v="8" actId="20577"/>
          <ac:spMkLst>
            <pc:docMk/>
            <pc:sldMk cId="3661908118" sldId="837"/>
            <ac:spMk id="4" creationId="{BBFFC9DD-99F6-E5CA-5CF5-B1C6B4D6BBC1}"/>
          </ac:spMkLst>
        </pc:spChg>
      </pc:sldChg>
      <pc:sldChg chg="modSp mod">
        <pc:chgData name="Hazell, Danielle" userId="16322be0-50ef-46ff-b0c0-d304bc10d5d2" providerId="ADAL" clId="{E6D12E1F-DF63-450C-A9ED-E72C5F6C045B}" dt="2025-11-19T14:15:18.408" v="5" actId="14100"/>
        <pc:sldMkLst>
          <pc:docMk/>
          <pc:sldMk cId="2808480706" sldId="840"/>
        </pc:sldMkLst>
        <pc:spChg chg="mod">
          <ac:chgData name="Hazell, Danielle" userId="16322be0-50ef-46ff-b0c0-d304bc10d5d2" providerId="ADAL" clId="{E6D12E1F-DF63-450C-A9ED-E72C5F6C045B}" dt="2025-11-19T14:15:18.408" v="5" actId="14100"/>
          <ac:spMkLst>
            <pc:docMk/>
            <pc:sldMk cId="2808480706" sldId="840"/>
            <ac:spMk id="4" creationId="{183CA12B-98D8-441B-A2DE-6FF2B2597824}"/>
          </ac:spMkLst>
        </pc:spChg>
      </pc:sldChg>
      <pc:sldChg chg="modSp mod">
        <pc:chgData name="Hazell, Danielle" userId="16322be0-50ef-46ff-b0c0-d304bc10d5d2" providerId="ADAL" clId="{E6D12E1F-DF63-450C-A9ED-E72C5F6C045B}" dt="2025-11-19T14:57:13.667" v="373" actId="20577"/>
        <pc:sldMkLst>
          <pc:docMk/>
          <pc:sldMk cId="3333220000" sldId="862"/>
        </pc:sldMkLst>
        <pc:spChg chg="mod">
          <ac:chgData name="Hazell, Danielle" userId="16322be0-50ef-46ff-b0c0-d304bc10d5d2" providerId="ADAL" clId="{E6D12E1F-DF63-450C-A9ED-E72C5F6C045B}" dt="2025-11-19T14:57:13.667" v="373" actId="20577"/>
          <ac:spMkLst>
            <pc:docMk/>
            <pc:sldMk cId="3333220000" sldId="862"/>
            <ac:spMk id="16" creationId="{D6F3037E-5EFF-8AF1-0FE8-4CD5DDFB4F92}"/>
          </ac:spMkLst>
        </pc:spChg>
      </pc:sldChg>
      <pc:sldChg chg="modSp mod">
        <pc:chgData name="Hazell, Danielle" userId="16322be0-50ef-46ff-b0c0-d304bc10d5d2" providerId="ADAL" clId="{E6D12E1F-DF63-450C-A9ED-E72C5F6C045B}" dt="2025-11-19T14:34:31.117" v="233" actId="20577"/>
        <pc:sldMkLst>
          <pc:docMk/>
          <pc:sldMk cId="3304286797" sldId="863"/>
        </pc:sldMkLst>
        <pc:spChg chg="mod">
          <ac:chgData name="Hazell, Danielle" userId="16322be0-50ef-46ff-b0c0-d304bc10d5d2" providerId="ADAL" clId="{E6D12E1F-DF63-450C-A9ED-E72C5F6C045B}" dt="2025-11-19T14:34:23.644" v="229" actId="20577"/>
          <ac:spMkLst>
            <pc:docMk/>
            <pc:sldMk cId="3304286797" sldId="863"/>
            <ac:spMk id="12" creationId="{FC585D91-4395-76A4-3B3E-72EF22FEED48}"/>
          </ac:spMkLst>
        </pc:spChg>
        <pc:spChg chg="mod">
          <ac:chgData name="Hazell, Danielle" userId="16322be0-50ef-46ff-b0c0-d304bc10d5d2" providerId="ADAL" clId="{E6D12E1F-DF63-450C-A9ED-E72C5F6C045B}" dt="2025-11-19T14:34:25.694" v="230" actId="20577"/>
          <ac:spMkLst>
            <pc:docMk/>
            <pc:sldMk cId="3304286797" sldId="863"/>
            <ac:spMk id="13" creationId="{711BC388-E827-74BD-43C8-99B207B55432}"/>
          </ac:spMkLst>
        </pc:spChg>
        <pc:spChg chg="mod">
          <ac:chgData name="Hazell, Danielle" userId="16322be0-50ef-46ff-b0c0-d304bc10d5d2" providerId="ADAL" clId="{E6D12E1F-DF63-450C-A9ED-E72C5F6C045B}" dt="2025-11-19T14:34:27.968" v="231" actId="20577"/>
          <ac:spMkLst>
            <pc:docMk/>
            <pc:sldMk cId="3304286797" sldId="863"/>
            <ac:spMk id="14" creationId="{27CF064E-04E3-A640-A834-C45513E88432}"/>
          </ac:spMkLst>
        </pc:spChg>
        <pc:spChg chg="mod">
          <ac:chgData name="Hazell, Danielle" userId="16322be0-50ef-46ff-b0c0-d304bc10d5d2" providerId="ADAL" clId="{E6D12E1F-DF63-450C-A9ED-E72C5F6C045B}" dt="2025-11-19T14:34:29.543" v="232" actId="20577"/>
          <ac:spMkLst>
            <pc:docMk/>
            <pc:sldMk cId="3304286797" sldId="863"/>
            <ac:spMk id="15" creationId="{A8DA1A6A-69CC-0322-99BF-5947DE46B305}"/>
          </ac:spMkLst>
        </pc:spChg>
        <pc:spChg chg="mod">
          <ac:chgData name="Hazell, Danielle" userId="16322be0-50ef-46ff-b0c0-d304bc10d5d2" providerId="ADAL" clId="{E6D12E1F-DF63-450C-A9ED-E72C5F6C045B}" dt="2025-11-19T14:34:31.117" v="233" actId="20577"/>
          <ac:spMkLst>
            <pc:docMk/>
            <pc:sldMk cId="3304286797" sldId="863"/>
            <ac:spMk id="16" creationId="{BA8C6636-A007-79FF-5892-99A8309717D0}"/>
          </ac:spMkLst>
        </pc:spChg>
      </pc:sldChg>
      <pc:sldChg chg="modSp mod">
        <pc:chgData name="Hazell, Danielle" userId="16322be0-50ef-46ff-b0c0-d304bc10d5d2" providerId="ADAL" clId="{E6D12E1F-DF63-450C-A9ED-E72C5F6C045B}" dt="2025-11-19T14:20:28.958" v="71" actId="14100"/>
        <pc:sldMkLst>
          <pc:docMk/>
          <pc:sldMk cId="760183640" sldId="865"/>
        </pc:sldMkLst>
        <pc:spChg chg="mod">
          <ac:chgData name="Hazell, Danielle" userId="16322be0-50ef-46ff-b0c0-d304bc10d5d2" providerId="ADAL" clId="{E6D12E1F-DF63-450C-A9ED-E72C5F6C045B}" dt="2025-11-19T14:20:28.958" v="71" actId="14100"/>
          <ac:spMkLst>
            <pc:docMk/>
            <pc:sldMk cId="760183640" sldId="865"/>
            <ac:spMk id="15" creationId="{20DE59E1-D990-F2CA-2AB8-8F2259214307}"/>
          </ac:spMkLst>
        </pc:spChg>
      </pc:sldChg>
      <pc:sldChg chg="modSp mod">
        <pc:chgData name="Hazell, Danielle" userId="16322be0-50ef-46ff-b0c0-d304bc10d5d2" providerId="ADAL" clId="{E6D12E1F-DF63-450C-A9ED-E72C5F6C045B}" dt="2025-11-19T14:24:27.615" v="114" actId="20577"/>
        <pc:sldMkLst>
          <pc:docMk/>
          <pc:sldMk cId="2946151720" sldId="866"/>
        </pc:sldMkLst>
        <pc:spChg chg="mod">
          <ac:chgData name="Hazell, Danielle" userId="16322be0-50ef-46ff-b0c0-d304bc10d5d2" providerId="ADAL" clId="{E6D12E1F-DF63-450C-A9ED-E72C5F6C045B}" dt="2025-11-19T14:24:27.615" v="114" actId="20577"/>
          <ac:spMkLst>
            <pc:docMk/>
            <pc:sldMk cId="2946151720" sldId="866"/>
            <ac:spMk id="12" creationId="{1AB81B58-DBEB-42C4-3EB7-B45438CBF7FB}"/>
          </ac:spMkLst>
        </pc:spChg>
      </pc:sldChg>
      <pc:sldChg chg="delSp mod">
        <pc:chgData name="Hazell, Danielle" userId="16322be0-50ef-46ff-b0c0-d304bc10d5d2" providerId="ADAL" clId="{E6D12E1F-DF63-450C-A9ED-E72C5F6C045B}" dt="2025-11-19T14:30:56.125" v="181" actId="478"/>
        <pc:sldMkLst>
          <pc:docMk/>
          <pc:sldMk cId="3024185416" sldId="868"/>
        </pc:sldMkLst>
        <pc:spChg chg="del">
          <ac:chgData name="Hazell, Danielle" userId="16322be0-50ef-46ff-b0c0-d304bc10d5d2" providerId="ADAL" clId="{E6D12E1F-DF63-450C-A9ED-E72C5F6C045B}" dt="2025-11-19T14:30:56.125" v="181" actId="478"/>
          <ac:spMkLst>
            <pc:docMk/>
            <pc:sldMk cId="3024185416" sldId="868"/>
            <ac:spMk id="8" creationId="{C73D5C0E-D71C-2AE3-E5FB-3BC4A07B0664}"/>
          </ac:spMkLst>
        </pc:spChg>
      </pc:sldChg>
      <pc:sldChg chg="modSp mod">
        <pc:chgData name="Hazell, Danielle" userId="16322be0-50ef-46ff-b0c0-d304bc10d5d2" providerId="ADAL" clId="{E6D12E1F-DF63-450C-A9ED-E72C5F6C045B}" dt="2025-11-19T14:48:38.899" v="249" actId="14100"/>
        <pc:sldMkLst>
          <pc:docMk/>
          <pc:sldMk cId="3953023239" sldId="870"/>
        </pc:sldMkLst>
        <pc:spChg chg="mod">
          <ac:chgData name="Hazell, Danielle" userId="16322be0-50ef-46ff-b0c0-d304bc10d5d2" providerId="ADAL" clId="{E6D12E1F-DF63-450C-A9ED-E72C5F6C045B}" dt="2025-11-19T14:48:38.899" v="249" actId="14100"/>
          <ac:spMkLst>
            <pc:docMk/>
            <pc:sldMk cId="3953023239" sldId="870"/>
            <ac:spMk id="12" creationId="{F83C0054-963B-1EBE-5E60-C6FB62327237}"/>
          </ac:spMkLst>
        </pc:spChg>
      </pc:sldChg>
      <pc:sldMasterChg chg="addSp delSp modSp mod delSldLayout">
        <pc:chgData name="Hazell, Danielle" userId="16322be0-50ef-46ff-b0c0-d304bc10d5d2" providerId="ADAL" clId="{E6D12E1F-DF63-450C-A9ED-E72C5F6C045B}" dt="2025-11-25T15:45:01.672" v="380" actId="2696"/>
        <pc:sldMasterMkLst>
          <pc:docMk/>
          <pc:sldMasterMk cId="3902399800" sldId="2147483695"/>
        </pc:sldMasterMkLst>
        <pc:spChg chg="add mod">
          <ac:chgData name="Hazell, Danielle" userId="16322be0-50ef-46ff-b0c0-d304bc10d5d2" providerId="ADAL" clId="{E6D12E1F-DF63-450C-A9ED-E72C5F6C045B}" dt="2025-11-19T14:14:55.678" v="2"/>
          <ac:spMkLst>
            <pc:docMk/>
            <pc:sldMasterMk cId="3902399800" sldId="2147483695"/>
            <ac:spMk id="5" creationId="{D88CCB9B-D89A-F3DC-AFB9-235A3DF70831}"/>
          </ac:spMkLst>
        </pc:spChg>
        <pc:spChg chg="del">
          <ac:chgData name="Hazell, Danielle" userId="16322be0-50ef-46ff-b0c0-d304bc10d5d2" providerId="ADAL" clId="{E6D12E1F-DF63-450C-A9ED-E72C5F6C045B}" dt="2025-11-19T14:14:54.637" v="1" actId="478"/>
          <ac:spMkLst>
            <pc:docMk/>
            <pc:sldMasterMk cId="3902399800" sldId="2147483695"/>
            <ac:spMk id="9" creationId="{12A05E16-C31E-E0B1-F9BA-6CA1198C9AE5}"/>
          </ac:spMkLst>
        </pc:spChg>
        <pc:picChg chg="add mod">
          <ac:chgData name="Hazell, Danielle" userId="16322be0-50ef-46ff-b0c0-d304bc10d5d2" providerId="ADAL" clId="{E6D12E1F-DF63-450C-A9ED-E72C5F6C045B}" dt="2025-11-19T14:14:55.678" v="2"/>
          <ac:picMkLst>
            <pc:docMk/>
            <pc:sldMasterMk cId="3902399800" sldId="2147483695"/>
            <ac:picMk id="2" creationId="{6F084D23-02F4-B579-1A4D-5B07F759A9A1}"/>
          </ac:picMkLst>
        </pc:picChg>
        <pc:picChg chg="add mod">
          <ac:chgData name="Hazell, Danielle" userId="16322be0-50ef-46ff-b0c0-d304bc10d5d2" providerId="ADAL" clId="{E6D12E1F-DF63-450C-A9ED-E72C5F6C045B}" dt="2025-11-19T14:14:55.678" v="2"/>
          <ac:picMkLst>
            <pc:docMk/>
            <pc:sldMasterMk cId="3902399800" sldId="2147483695"/>
            <ac:picMk id="4" creationId="{B399F483-C78D-9A89-5C1D-4CB65FCCBADA}"/>
          </ac:picMkLst>
        </pc:picChg>
        <pc:picChg chg="add mod">
          <ac:chgData name="Hazell, Danielle" userId="16322be0-50ef-46ff-b0c0-d304bc10d5d2" providerId="ADAL" clId="{E6D12E1F-DF63-450C-A9ED-E72C5F6C045B}" dt="2025-11-19T14:14:55.678" v="2"/>
          <ac:picMkLst>
            <pc:docMk/>
            <pc:sldMasterMk cId="3902399800" sldId="2147483695"/>
            <ac:picMk id="7" creationId="{D287794A-4F49-7104-955E-CD9236D2A228}"/>
          </ac:picMkLst>
        </pc:picChg>
        <pc:picChg chg="del">
          <ac:chgData name="Hazell, Danielle" userId="16322be0-50ef-46ff-b0c0-d304bc10d5d2" providerId="ADAL" clId="{E6D12E1F-DF63-450C-A9ED-E72C5F6C045B}" dt="2025-11-19T14:14:54.637" v="1" actId="478"/>
          <ac:picMkLst>
            <pc:docMk/>
            <pc:sldMasterMk cId="3902399800" sldId="2147483695"/>
            <ac:picMk id="8" creationId="{4D501824-D9B0-C525-F662-3787B202B144}"/>
          </ac:picMkLst>
        </pc:picChg>
        <pc:picChg chg="del">
          <ac:chgData name="Hazell, Danielle" userId="16322be0-50ef-46ff-b0c0-d304bc10d5d2" providerId="ADAL" clId="{E6D12E1F-DF63-450C-A9ED-E72C5F6C045B}" dt="2025-11-19T14:14:54.637" v="1" actId="478"/>
          <ac:picMkLst>
            <pc:docMk/>
            <pc:sldMasterMk cId="3902399800" sldId="2147483695"/>
            <ac:picMk id="10" creationId="{9F3B6811-98F9-78F6-2493-AACB6F69F7B0}"/>
          </ac:picMkLst>
        </pc:picChg>
        <pc:sldLayoutChg chg="del">
          <pc:chgData name="Hazell, Danielle" userId="16322be0-50ef-46ff-b0c0-d304bc10d5d2" providerId="ADAL" clId="{E6D12E1F-DF63-450C-A9ED-E72C5F6C045B}" dt="2025-11-25T15:45:01.672" v="380" actId="2696"/>
          <pc:sldLayoutMkLst>
            <pc:docMk/>
            <pc:sldMasterMk cId="3902399800" sldId="2147483695"/>
            <pc:sldLayoutMk cId="2312865375" sldId="2147483731"/>
          </pc:sldLayoutMkLst>
        </pc:sldLayoutChg>
      </pc:sldMasterChg>
    </pc:docChg>
  </pc:docChgLst>
  <pc:docChgLst>
    <pc:chgData name="Bonita Searle-Barnes" userId="e782127f-826a-4a83-a372-afedaa2e0d4f" providerId="ADAL" clId="{FA3BD239-4B9A-4CBA-8CF5-F7BFBEA885D5}"/>
    <pc:docChg chg="undo custSel addSld delSld modSld modMainMaster">
      <pc:chgData name="Bonita Searle-Barnes" userId="e782127f-826a-4a83-a372-afedaa2e0d4f" providerId="ADAL" clId="{FA3BD239-4B9A-4CBA-8CF5-F7BFBEA885D5}" dt="2025-11-10T14:57:25.835" v="4185" actId="1076"/>
      <pc:docMkLst>
        <pc:docMk/>
      </pc:docMkLst>
      <pc:sldChg chg="delSp modSp mod">
        <pc:chgData name="Bonita Searle-Barnes" userId="e782127f-826a-4a83-a372-afedaa2e0d4f" providerId="ADAL" clId="{FA3BD239-4B9A-4CBA-8CF5-F7BFBEA885D5}" dt="2025-11-10T14:55:11.994" v="4170"/>
        <pc:sldMkLst>
          <pc:docMk/>
          <pc:sldMk cId="0" sldId="262"/>
        </pc:sldMkLst>
        <pc:picChg chg="mod">
          <ac:chgData name="Bonita Searle-Barnes" userId="e782127f-826a-4a83-a372-afedaa2e0d4f" providerId="ADAL" clId="{FA3BD239-4B9A-4CBA-8CF5-F7BFBEA885D5}" dt="2025-11-10T14:55:11.994" v="4170"/>
          <ac:picMkLst>
            <pc:docMk/>
            <pc:sldMk cId="0" sldId="262"/>
            <ac:picMk id="12" creationId="{00000000-0000-0000-0000-000000000000}"/>
          </ac:picMkLst>
        </pc:picChg>
      </pc:sldChg>
      <pc:sldChg chg="addSp delSp modSp mod">
        <pc:chgData name="Bonita Searle-Barnes" userId="e782127f-826a-4a83-a372-afedaa2e0d4f" providerId="ADAL" clId="{FA3BD239-4B9A-4CBA-8CF5-F7BFBEA885D5}" dt="2025-11-10T12:41:35.098" v="4115" actId="1076"/>
        <pc:sldMkLst>
          <pc:docMk/>
          <pc:sldMk cId="0" sldId="266"/>
        </pc:sldMkLst>
        <pc:spChg chg="mod">
          <ac:chgData name="Bonita Searle-Barnes" userId="e782127f-826a-4a83-a372-afedaa2e0d4f" providerId="ADAL" clId="{FA3BD239-4B9A-4CBA-8CF5-F7BFBEA885D5}" dt="2025-11-10T12:41:35.098" v="4115" actId="1076"/>
          <ac:spMkLst>
            <pc:docMk/>
            <pc:sldMk cId="0" sldId="266"/>
            <ac:spMk id="13" creationId="{00000000-0000-0000-0000-000000000000}"/>
          </ac:spMkLst>
        </pc:spChg>
      </pc:sldChg>
      <pc:sldChg chg="delSp modSp mod">
        <pc:chgData name="Bonita Searle-Barnes" userId="e782127f-826a-4a83-a372-afedaa2e0d4f" providerId="ADAL" clId="{FA3BD239-4B9A-4CBA-8CF5-F7BFBEA885D5}" dt="2025-11-10T12:42:26.320" v="4118" actId="478"/>
        <pc:sldMkLst>
          <pc:docMk/>
          <pc:sldMk cId="0" sldId="273"/>
        </pc:sldMkLst>
      </pc:sldChg>
      <pc:sldChg chg="modSp mod">
        <pc:chgData name="Bonita Searle-Barnes" userId="e782127f-826a-4a83-a372-afedaa2e0d4f" providerId="ADAL" clId="{FA3BD239-4B9A-4CBA-8CF5-F7BFBEA885D5}" dt="2025-11-10T12:43:51.917" v="4124" actId="1076"/>
        <pc:sldMkLst>
          <pc:docMk/>
          <pc:sldMk cId="0" sldId="280"/>
        </pc:sldMkLst>
        <pc:spChg chg="mod">
          <ac:chgData name="Bonita Searle-Barnes" userId="e782127f-826a-4a83-a372-afedaa2e0d4f" providerId="ADAL" clId="{FA3BD239-4B9A-4CBA-8CF5-F7BFBEA885D5}" dt="2025-11-10T12:43:33.749" v="4123" actId="1076"/>
          <ac:spMkLst>
            <pc:docMk/>
            <pc:sldMk cId="0" sldId="280"/>
            <ac:spMk id="4" creationId="{00000000-0000-0000-0000-000000000000}"/>
          </ac:spMkLst>
        </pc:spChg>
        <pc:spChg chg="mod">
          <ac:chgData name="Bonita Searle-Barnes" userId="e782127f-826a-4a83-a372-afedaa2e0d4f" providerId="ADAL" clId="{FA3BD239-4B9A-4CBA-8CF5-F7BFBEA885D5}" dt="2025-11-10T12:43:51.917" v="4124" actId="1076"/>
          <ac:spMkLst>
            <pc:docMk/>
            <pc:sldMk cId="0" sldId="280"/>
            <ac:spMk id="8" creationId="{00000000-0000-0000-0000-000000000000}"/>
          </ac:spMkLst>
        </pc:spChg>
        <pc:spChg chg="mod">
          <ac:chgData name="Bonita Searle-Barnes" userId="e782127f-826a-4a83-a372-afedaa2e0d4f" providerId="ADAL" clId="{FA3BD239-4B9A-4CBA-8CF5-F7BFBEA885D5}" dt="2025-11-10T12:43:04.682" v="4119" actId="1076"/>
          <ac:spMkLst>
            <pc:docMk/>
            <pc:sldMk cId="0" sldId="280"/>
            <ac:spMk id="11" creationId="{00000000-0000-0000-0000-000000000000}"/>
          </ac:spMkLst>
        </pc:spChg>
        <pc:spChg chg="mod">
          <ac:chgData name="Bonita Searle-Barnes" userId="e782127f-826a-4a83-a372-afedaa2e0d4f" providerId="ADAL" clId="{FA3BD239-4B9A-4CBA-8CF5-F7BFBEA885D5}" dt="2025-11-10T12:43:09.763" v="4120" actId="1076"/>
          <ac:spMkLst>
            <pc:docMk/>
            <pc:sldMk cId="0" sldId="280"/>
            <ac:spMk id="12" creationId="{00000000-0000-0000-0000-000000000000}"/>
          </ac:spMkLst>
        </pc:spChg>
        <pc:spChg chg="mod">
          <ac:chgData name="Bonita Searle-Barnes" userId="e782127f-826a-4a83-a372-afedaa2e0d4f" providerId="ADAL" clId="{FA3BD239-4B9A-4CBA-8CF5-F7BFBEA885D5}" dt="2025-11-10T12:43:17.381" v="4122" actId="1036"/>
          <ac:spMkLst>
            <pc:docMk/>
            <pc:sldMk cId="0" sldId="280"/>
            <ac:spMk id="16" creationId="{00000000-0000-0000-0000-000000000000}"/>
          </ac:spMkLst>
        </pc:spChg>
      </pc:sldChg>
      <pc:sldChg chg="modSp mod">
        <pc:chgData name="Bonita Searle-Barnes" userId="e782127f-826a-4a83-a372-afedaa2e0d4f" providerId="ADAL" clId="{FA3BD239-4B9A-4CBA-8CF5-F7BFBEA885D5}" dt="2025-11-10T12:44:34.582" v="4126" actId="948"/>
        <pc:sldMkLst>
          <pc:docMk/>
          <pc:sldMk cId="0" sldId="284"/>
        </pc:sldMkLst>
        <pc:spChg chg="mod">
          <ac:chgData name="Bonita Searle-Barnes" userId="e782127f-826a-4a83-a372-afedaa2e0d4f" providerId="ADAL" clId="{FA3BD239-4B9A-4CBA-8CF5-F7BFBEA885D5}" dt="2025-11-10T12:44:22.007" v="4125" actId="948"/>
          <ac:spMkLst>
            <pc:docMk/>
            <pc:sldMk cId="0" sldId="284"/>
            <ac:spMk id="12" creationId="{00000000-0000-0000-0000-000000000000}"/>
          </ac:spMkLst>
        </pc:spChg>
        <pc:spChg chg="mod">
          <ac:chgData name="Bonita Searle-Barnes" userId="e782127f-826a-4a83-a372-afedaa2e0d4f" providerId="ADAL" clId="{FA3BD239-4B9A-4CBA-8CF5-F7BFBEA885D5}" dt="2025-11-10T12:44:34.582" v="4126" actId="948"/>
          <ac:spMkLst>
            <pc:docMk/>
            <pc:sldMk cId="0" sldId="284"/>
            <ac:spMk id="13" creationId="{00000000-0000-0000-0000-000000000000}"/>
          </ac:spMkLst>
        </pc:spChg>
      </pc:sldChg>
      <pc:sldChg chg="modSp mod">
        <pc:chgData name="Bonita Searle-Barnes" userId="e782127f-826a-4a83-a372-afedaa2e0d4f" providerId="ADAL" clId="{FA3BD239-4B9A-4CBA-8CF5-F7BFBEA885D5}" dt="2025-11-10T14:55:42.506" v="4172" actId="14100"/>
        <pc:sldMkLst>
          <pc:docMk/>
          <pc:sldMk cId="0" sldId="289"/>
        </pc:sldMkLst>
        <pc:picChg chg="mod">
          <ac:chgData name="Bonita Searle-Barnes" userId="e782127f-826a-4a83-a372-afedaa2e0d4f" providerId="ADAL" clId="{FA3BD239-4B9A-4CBA-8CF5-F7BFBEA885D5}" dt="2025-11-10T14:55:42.506" v="4172" actId="14100"/>
          <ac:picMkLst>
            <pc:docMk/>
            <pc:sldMk cId="0" sldId="289"/>
            <ac:picMk id="2" creationId="{00000000-0000-0000-0000-000000000000}"/>
          </ac:picMkLst>
        </pc:picChg>
      </pc:sldChg>
      <pc:sldChg chg="modSp mod">
        <pc:chgData name="Bonita Searle-Barnes" userId="e782127f-826a-4a83-a372-afedaa2e0d4f" providerId="ADAL" clId="{FA3BD239-4B9A-4CBA-8CF5-F7BFBEA885D5}" dt="2025-11-10T12:46:32.994" v="4138" actId="1036"/>
        <pc:sldMkLst>
          <pc:docMk/>
          <pc:sldMk cId="0" sldId="295"/>
        </pc:sldMkLst>
        <pc:spChg chg="mod">
          <ac:chgData name="Bonita Searle-Barnes" userId="e782127f-826a-4a83-a372-afedaa2e0d4f" providerId="ADAL" clId="{FA3BD239-4B9A-4CBA-8CF5-F7BFBEA885D5}" dt="2025-11-10T12:45:59.887" v="4131" actId="1076"/>
          <ac:spMkLst>
            <pc:docMk/>
            <pc:sldMk cId="0" sldId="295"/>
            <ac:spMk id="3" creationId="{00000000-0000-0000-0000-000000000000}"/>
          </ac:spMkLst>
        </pc:spChg>
        <pc:spChg chg="mod">
          <ac:chgData name="Bonita Searle-Barnes" userId="e782127f-826a-4a83-a372-afedaa2e0d4f" providerId="ADAL" clId="{FA3BD239-4B9A-4CBA-8CF5-F7BFBEA885D5}" dt="2025-11-10T12:45:43.769" v="4129" actId="1076"/>
          <ac:spMkLst>
            <pc:docMk/>
            <pc:sldMk cId="0" sldId="295"/>
            <ac:spMk id="5" creationId="{00000000-0000-0000-0000-000000000000}"/>
          </ac:spMkLst>
        </pc:spChg>
        <pc:spChg chg="mod">
          <ac:chgData name="Bonita Searle-Barnes" userId="e782127f-826a-4a83-a372-afedaa2e0d4f" providerId="ADAL" clId="{FA3BD239-4B9A-4CBA-8CF5-F7BFBEA885D5}" dt="2025-11-10T12:45:48.288" v="4130" actId="1076"/>
          <ac:spMkLst>
            <pc:docMk/>
            <pc:sldMk cId="0" sldId="295"/>
            <ac:spMk id="6" creationId="{00000000-0000-0000-0000-000000000000}"/>
          </ac:spMkLst>
        </pc:spChg>
        <pc:spChg chg="mod">
          <ac:chgData name="Bonita Searle-Barnes" userId="e782127f-826a-4a83-a372-afedaa2e0d4f" providerId="ADAL" clId="{FA3BD239-4B9A-4CBA-8CF5-F7BFBEA885D5}" dt="2025-11-10T12:46:12.562" v="4133" actId="1076"/>
          <ac:spMkLst>
            <pc:docMk/>
            <pc:sldMk cId="0" sldId="295"/>
            <ac:spMk id="11" creationId="{00000000-0000-0000-0000-000000000000}"/>
          </ac:spMkLst>
        </pc:spChg>
        <pc:spChg chg="mod">
          <ac:chgData name="Bonita Searle-Barnes" userId="e782127f-826a-4a83-a372-afedaa2e0d4f" providerId="ADAL" clId="{FA3BD239-4B9A-4CBA-8CF5-F7BFBEA885D5}" dt="2025-11-10T12:46:32.994" v="4138" actId="1036"/>
          <ac:spMkLst>
            <pc:docMk/>
            <pc:sldMk cId="0" sldId="295"/>
            <ac:spMk id="13" creationId="{00000000-0000-0000-0000-000000000000}"/>
          </ac:spMkLst>
        </pc:spChg>
        <pc:spChg chg="mod">
          <ac:chgData name="Bonita Searle-Barnes" userId="e782127f-826a-4a83-a372-afedaa2e0d4f" providerId="ADAL" clId="{FA3BD239-4B9A-4CBA-8CF5-F7BFBEA885D5}" dt="2025-11-10T12:46:18.976" v="4135" actId="1076"/>
          <ac:spMkLst>
            <pc:docMk/>
            <pc:sldMk cId="0" sldId="295"/>
            <ac:spMk id="14" creationId="{00000000-0000-0000-0000-000000000000}"/>
          </ac:spMkLst>
        </pc:spChg>
      </pc:sldChg>
      <pc:sldChg chg="modSp mod">
        <pc:chgData name="Bonita Searle-Barnes" userId="e782127f-826a-4a83-a372-afedaa2e0d4f" providerId="ADAL" clId="{FA3BD239-4B9A-4CBA-8CF5-F7BFBEA885D5}" dt="2025-11-10T12:47:07.719" v="4150" actId="1035"/>
        <pc:sldMkLst>
          <pc:docMk/>
          <pc:sldMk cId="0" sldId="304"/>
        </pc:sldMkLst>
        <pc:spChg chg="mod">
          <ac:chgData name="Bonita Searle-Barnes" userId="e782127f-826a-4a83-a372-afedaa2e0d4f" providerId="ADAL" clId="{FA3BD239-4B9A-4CBA-8CF5-F7BFBEA885D5}" dt="2025-11-10T12:47:02.749" v="4146" actId="1035"/>
          <ac:spMkLst>
            <pc:docMk/>
            <pc:sldMk cId="0" sldId="304"/>
            <ac:spMk id="13" creationId="{00000000-0000-0000-0000-000000000000}"/>
          </ac:spMkLst>
        </pc:spChg>
        <pc:spChg chg="mod">
          <ac:chgData name="Bonita Searle-Barnes" userId="e782127f-826a-4a83-a372-afedaa2e0d4f" providerId="ADAL" clId="{FA3BD239-4B9A-4CBA-8CF5-F7BFBEA885D5}" dt="2025-11-10T12:47:07.719" v="4150" actId="1035"/>
          <ac:spMkLst>
            <pc:docMk/>
            <pc:sldMk cId="0" sldId="304"/>
            <ac:spMk id="15" creationId="{00000000-0000-0000-0000-000000000000}"/>
          </ac:spMkLst>
        </pc:spChg>
      </pc:sldChg>
      <pc:sldChg chg="modSp mod">
        <pc:chgData name="Bonita Searle-Barnes" userId="e782127f-826a-4a83-a372-afedaa2e0d4f" providerId="ADAL" clId="{FA3BD239-4B9A-4CBA-8CF5-F7BFBEA885D5}" dt="2025-11-10T14:57:25.835" v="4185" actId="1076"/>
        <pc:sldMkLst>
          <pc:docMk/>
          <pc:sldMk cId="0" sldId="305"/>
        </pc:sldMkLst>
        <pc:spChg chg="mod">
          <ac:chgData name="Bonita Searle-Barnes" userId="e782127f-826a-4a83-a372-afedaa2e0d4f" providerId="ADAL" clId="{FA3BD239-4B9A-4CBA-8CF5-F7BFBEA885D5}" dt="2025-11-10T14:57:00.723" v="4180" actId="14100"/>
          <ac:spMkLst>
            <pc:docMk/>
            <pc:sldMk cId="0" sldId="305"/>
            <ac:spMk id="4" creationId="{00000000-0000-0000-0000-000000000000}"/>
          </ac:spMkLst>
        </pc:spChg>
        <pc:spChg chg="mod">
          <ac:chgData name="Bonita Searle-Barnes" userId="e782127f-826a-4a83-a372-afedaa2e0d4f" providerId="ADAL" clId="{FA3BD239-4B9A-4CBA-8CF5-F7BFBEA885D5}" dt="2025-11-10T14:56:38.490" v="4177" actId="1076"/>
          <ac:spMkLst>
            <pc:docMk/>
            <pc:sldMk cId="0" sldId="305"/>
            <ac:spMk id="5" creationId="{00000000-0000-0000-0000-000000000000}"/>
          </ac:spMkLst>
        </pc:spChg>
        <pc:spChg chg="mod">
          <ac:chgData name="Bonita Searle-Barnes" userId="e782127f-826a-4a83-a372-afedaa2e0d4f" providerId="ADAL" clId="{FA3BD239-4B9A-4CBA-8CF5-F7BFBEA885D5}" dt="2025-11-10T14:57:08.043" v="4181" actId="14100"/>
          <ac:spMkLst>
            <pc:docMk/>
            <pc:sldMk cId="0" sldId="305"/>
            <ac:spMk id="6" creationId="{00000000-0000-0000-0000-000000000000}"/>
          </ac:spMkLst>
        </pc:spChg>
        <pc:spChg chg="mod">
          <ac:chgData name="Bonita Searle-Barnes" userId="e782127f-826a-4a83-a372-afedaa2e0d4f" providerId="ADAL" clId="{FA3BD239-4B9A-4CBA-8CF5-F7BFBEA885D5}" dt="2025-11-10T14:56:54.818" v="4179" actId="1076"/>
          <ac:spMkLst>
            <pc:docMk/>
            <pc:sldMk cId="0" sldId="305"/>
            <ac:spMk id="7" creationId="{00000000-0000-0000-0000-000000000000}"/>
          </ac:spMkLst>
        </pc:spChg>
        <pc:spChg chg="mod">
          <ac:chgData name="Bonita Searle-Barnes" userId="e782127f-826a-4a83-a372-afedaa2e0d4f" providerId="ADAL" clId="{FA3BD239-4B9A-4CBA-8CF5-F7BFBEA885D5}" dt="2025-11-10T14:57:16.723" v="4183" actId="14100"/>
          <ac:spMkLst>
            <pc:docMk/>
            <pc:sldMk cId="0" sldId="305"/>
            <ac:spMk id="10" creationId="{00000000-0000-0000-0000-000000000000}"/>
          </ac:spMkLst>
        </pc:spChg>
        <pc:spChg chg="mod">
          <ac:chgData name="Bonita Searle-Barnes" userId="e782127f-826a-4a83-a372-afedaa2e0d4f" providerId="ADAL" clId="{FA3BD239-4B9A-4CBA-8CF5-F7BFBEA885D5}" dt="2025-11-10T14:57:22.852" v="4184" actId="1076"/>
          <ac:spMkLst>
            <pc:docMk/>
            <pc:sldMk cId="0" sldId="305"/>
            <ac:spMk id="11" creationId="{00000000-0000-0000-0000-000000000000}"/>
          </ac:spMkLst>
        </pc:spChg>
        <pc:spChg chg="mod">
          <ac:chgData name="Bonita Searle-Barnes" userId="e782127f-826a-4a83-a372-afedaa2e0d4f" providerId="ADAL" clId="{FA3BD239-4B9A-4CBA-8CF5-F7BFBEA885D5}" dt="2025-11-10T14:57:25.835" v="4185" actId="1076"/>
          <ac:spMkLst>
            <pc:docMk/>
            <pc:sldMk cId="0" sldId="305"/>
            <ac:spMk id="12" creationId="{00000000-0000-0000-0000-000000000000}"/>
          </ac:spMkLst>
        </pc:spChg>
        <pc:picChg chg="mod">
          <ac:chgData name="Bonita Searle-Barnes" userId="e782127f-826a-4a83-a372-afedaa2e0d4f" providerId="ADAL" clId="{FA3BD239-4B9A-4CBA-8CF5-F7BFBEA885D5}" dt="2025-11-10T14:56:20.067" v="4174" actId="14100"/>
          <ac:picMkLst>
            <pc:docMk/>
            <pc:sldMk cId="0" sldId="305"/>
            <ac:picMk id="2" creationId="{00000000-0000-0000-0000-000000000000}"/>
          </ac:picMkLst>
        </pc:picChg>
      </pc:sldChg>
      <pc:sldChg chg="delSp modSp add mod">
        <pc:chgData name="Bonita Searle-Barnes" userId="e782127f-826a-4a83-a372-afedaa2e0d4f" providerId="ADAL" clId="{FA3BD239-4B9A-4CBA-8CF5-F7BFBEA885D5}" dt="2025-11-10T12:41:50.201" v="4117" actId="20577"/>
        <pc:sldMkLst>
          <pc:docMk/>
          <pc:sldMk cId="2946151720" sldId="866"/>
        </pc:sldMkLst>
        <pc:spChg chg="mod">
          <ac:chgData name="Bonita Searle-Barnes" userId="e782127f-826a-4a83-a372-afedaa2e0d4f" providerId="ADAL" clId="{FA3BD239-4B9A-4CBA-8CF5-F7BFBEA885D5}" dt="2025-11-10T12:41:50.201" v="4117" actId="20577"/>
          <ac:spMkLst>
            <pc:docMk/>
            <pc:sldMk cId="2946151720" sldId="866"/>
            <ac:spMk id="12" creationId="{1AB81B58-DBEB-42C4-3EB7-B45438CBF7F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2279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A3646-C171-4586-A84D-A59997C6AE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B0D758-7015-DE68-D453-3541034888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F55230-504D-9FF2-CF8C-B21164CC5F4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22985B-E47F-F79E-E361-0C7955520CC1}"/>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35855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BB2A3-1ACF-6577-579B-8E80F2E66F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BB119D-60A7-A7CE-8EE0-C14BE338D4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7384AA-6583-2DC5-1155-72FC02C6D0D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952FA10-EAC1-0CAE-DDCC-CBC9BD26E18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98303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6EDCC-4E9C-EC4B-30CB-A13F037423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F34EB3-6037-BDF1-19B2-6443A3FF91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6200DB-055C-418C-4394-A47AE85641E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8A8F541-D47D-C99C-6F20-97D027DE48D2}"/>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96599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Black" pitchFamily="34" charset="0"/>
                <a:ea typeface="Arial Black" pitchFamily="34" charset="-122"/>
                <a:cs typeface="Arial Black" pitchFamily="34" charset="-120"/>
              </a:rPr>
              <a:t>All control equipment must incorporate tamper monitoring appropriate to security grade. This includes panel case tampers, circuit tamper monitoring using end-of-line resistors, and detection of attempts to mask or disable sensors. Higher security grades require additional anti-masking features and equipment attack resistance testing.</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3D473-EDE1-B4FF-01D4-0AB7300A28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226B06-60B3-3C1E-3336-CD2AD5D5F2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C76AA9-3C1E-07D1-C7A5-EA9AA34DC62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8614125-2E9A-F3F9-46B1-1317E8CA621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1014414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8BBF9-94B8-6FB3-76B5-0645B679A3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1930DE-DCEF-AE0A-4861-927A04210E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A0DF21-02B9-5D1E-5191-8C7D0A18094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90D845-4D0C-62A8-C589-D40B691FF74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027924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Property Protection: Beyond life safety, protection systems safeguard valuable assets, equipment, and data. CCTV systems provide continuous monitoring and evidence collection, while access control systems ensure only authorised personnel can access sensitive areas. The integration of these systems creates comprehensive security coverage that addresses multiple threat vectors simultaneously.</a:t>
            </a:r>
          </a:p>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DE0938-BE7B-2782-31BF-A64F7024B6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A7859C-EC37-FB2F-C50E-55F18795A7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93A335-3ED1-D7A4-30D9-0198DFE22CE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193DBB6-4FF0-98B0-373B-8F7B1026CFFD}"/>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828953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8F746-5CDD-5A57-894A-54E7BE295E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2C77B-B224-81EA-B777-42375FBEF4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8E0E01-325A-2A6D-F3B5-2A4DE5172FE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CA03207-558C-D1BA-8EBB-D8E0A505581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159909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36A1F-9843-C521-BABD-592CA3BE81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268312-52F8-CB05-FEC3-F5B293B7D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B4937D-F928-D29B-56A8-30918DAF4B5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3E162C7-2DAB-4530-8D93-15BFDA68DA4B}"/>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366819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0F521-7EA8-B0EA-1B70-088C14F29F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8910F8-6CFD-1A64-61FE-E2584E798F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DDDA6E-164D-3C11-6C1E-E3D3C75B2C1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9933A13-E5CA-8A1B-2B42-104C3BABD515}"/>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484190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C4421"/>
                </a:solidFill>
                <a:effectLst/>
                <a:uLnTx/>
                <a:uFillTx/>
                <a:latin typeface="Arial Black Bold" pitchFamily="34" charset="0"/>
                <a:ea typeface="Arial Black Bold" pitchFamily="34" charset="-122"/>
                <a:cs typeface="Arial Black Bold" pitchFamily="34" charset="-120"/>
              </a:rPr>
              <a:t>Hazardous Area Requirements</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3E3E3F"/>
                </a:solidFill>
                <a:effectLst/>
                <a:uLnTx/>
                <a:uFillTx/>
                <a:latin typeface="Arial Black" pitchFamily="34" charset="0"/>
                <a:ea typeface="Arial Black" pitchFamily="34" charset="-122"/>
                <a:cs typeface="Arial Black" pitchFamily="34" charset="-120"/>
              </a:rPr>
              <a:t>ATEX Compliance:</a:t>
            </a:r>
            <a:r>
              <a:rPr kumimoji="0" lang="en-US" sz="1200" b="0" i="0" u="none" strike="noStrike" kern="1200" cap="none" spc="0" normalizeH="0" baseline="0" noProof="0" dirty="0">
                <a:ln>
                  <a:noFill/>
                </a:ln>
                <a:solidFill>
                  <a:srgbClr val="000000"/>
                </a:solidFill>
                <a:effectLst/>
                <a:uLnTx/>
                <a:uFillTx/>
                <a:latin typeface="Arial Black" pitchFamily="34" charset="0"/>
                <a:ea typeface="Arial Black" pitchFamily="34" charset="-122"/>
                <a:cs typeface="Arial Black" pitchFamily="34" charset="-120"/>
              </a:rPr>
              <a:t> Equipment for potentially explosive atmospheres requires ATEX certification and specialized installation techniques. Consider zone classifications, gas groups, and temperature classes when selecting equipment for hazardous locations. Intrinsically safe circuits may be required for certain applications.</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Commissioning &amp; Handover Procedures</a:t>
            </a:r>
          </a:p>
          <a:p>
            <a:endParaRPr lang="en-GB" dirty="0"/>
          </a:p>
          <a:p>
            <a:r>
              <a:rPr lang="en-GB" dirty="0"/>
              <a:t>Systematic commissioning process ensures all system functions operate correctly before customer handover. This includes functional testing, performance verification, user training, and documentation provision. Proper commissioning reduces service calls and ensures customer satisfaction with system operation.</a:t>
            </a:r>
          </a:p>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45</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47</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69834-658B-1DBB-AC5C-C8707BAFF8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A506A6-BADF-6C56-F7C0-9C378F2B32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155B20-05BC-AAD9-6AC8-E31F750ABE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798829B-385C-3752-0D59-283DB5760AB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080420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8113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97A01-D790-687A-FC46-123C5AA34A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04D938-9C92-43A9-05BF-BAFFB987A4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2F25A-6A36-0356-EE25-FBCA945C9F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5E99516-F354-0D4B-5B3F-F2E422F4EA37}"/>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341885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2688088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925578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Slide 40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389860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Slide 41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52359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cSld name="Slide 42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77634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Slide 43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76897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Slide 45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867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31543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2488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0848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997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6769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07544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4424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1656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340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2414879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9921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5825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970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44316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13195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5167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2776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2307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25542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5441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17569366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35148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87691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3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89407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39414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74490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29850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07255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Slide 4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832459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87803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53095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31101360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533665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9483010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90960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30999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94972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37262099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37706281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55424299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129985976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871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99266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Slide 4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6451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63873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16312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365757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214054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25470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72520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454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95280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413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111161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63513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7118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6929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8969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lide 3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12962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Slide 4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797472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Slide 5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03841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6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10808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7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45358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8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510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000045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9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4777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10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5814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11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9072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Slide 12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048973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Slide 13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09088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Slide 14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288602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Slide 15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29450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Slide 16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999575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Slide 17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63394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Slide 18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328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737814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Slide 19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8786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Slide 20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587169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Slide 21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16409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Slide 22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03548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Slide 23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92411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Slide 24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814645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Slide 25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164692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Slide 26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514270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Slide 27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35628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Slide 29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18606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530744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Slide 30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569457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Slide 31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08325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Slide 32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78451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Slide 33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574456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Slide 34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49922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Slide 35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841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Slide 36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189223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Slide 37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789396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cSld name="Slide 38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374118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Slide 39 master">
    <p:bg>
      <p:bgPr>
        <a:solidFill>
          <a:srgbClr val="0000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97989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4.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3.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png"/><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47" Type="http://schemas.openxmlformats.org/officeDocument/2006/relationships/slideLayout" Target="../slideLayouts/slideLayout91.xml"/><Relationship Id="rId50" Type="http://schemas.openxmlformats.org/officeDocument/2006/relationships/slideLayout" Target="../slideLayouts/slideLayout94.xml"/><Relationship Id="rId55" Type="http://schemas.openxmlformats.org/officeDocument/2006/relationships/slideLayout" Target="../slideLayouts/slideLayout99.xml"/><Relationship Id="rId63" Type="http://schemas.openxmlformats.org/officeDocument/2006/relationships/image" Target="../media/image3.png"/><Relationship Id="rId7" Type="http://schemas.openxmlformats.org/officeDocument/2006/relationships/slideLayout" Target="../slideLayouts/slideLayout5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9" Type="http://schemas.openxmlformats.org/officeDocument/2006/relationships/slideLayout" Target="../slideLayouts/slideLayout73.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45" Type="http://schemas.openxmlformats.org/officeDocument/2006/relationships/slideLayout" Target="../slideLayouts/slideLayout89.xml"/><Relationship Id="rId53" Type="http://schemas.openxmlformats.org/officeDocument/2006/relationships/slideLayout" Target="../slideLayouts/slideLayout97.xml"/><Relationship Id="rId58" Type="http://schemas.openxmlformats.org/officeDocument/2006/relationships/slideLayout" Target="../slideLayouts/slideLayout102.xml"/><Relationship Id="rId5" Type="http://schemas.openxmlformats.org/officeDocument/2006/relationships/slideLayout" Target="../slideLayouts/slideLayout49.xml"/><Relationship Id="rId61" Type="http://schemas.openxmlformats.org/officeDocument/2006/relationships/theme" Target="../theme/theme2.xml"/><Relationship Id="rId19" Type="http://schemas.openxmlformats.org/officeDocument/2006/relationships/slideLayout" Target="../slideLayouts/slideLayout6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 Id="rId48" Type="http://schemas.openxmlformats.org/officeDocument/2006/relationships/slideLayout" Target="../slideLayouts/slideLayout92.xml"/><Relationship Id="rId56" Type="http://schemas.openxmlformats.org/officeDocument/2006/relationships/slideLayout" Target="../slideLayouts/slideLayout100.xml"/><Relationship Id="rId64" Type="http://schemas.openxmlformats.org/officeDocument/2006/relationships/image" Target="../media/image1.png"/><Relationship Id="rId8" Type="http://schemas.openxmlformats.org/officeDocument/2006/relationships/slideLayout" Target="../slideLayouts/slideLayout52.xml"/><Relationship Id="rId51" Type="http://schemas.openxmlformats.org/officeDocument/2006/relationships/slideLayout" Target="../slideLayouts/slideLayout95.xml"/><Relationship Id="rId3" Type="http://schemas.openxmlformats.org/officeDocument/2006/relationships/slideLayout" Target="../slideLayouts/slideLayout47.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46" Type="http://schemas.openxmlformats.org/officeDocument/2006/relationships/slideLayout" Target="../slideLayouts/slideLayout90.xml"/><Relationship Id="rId59" Type="http://schemas.openxmlformats.org/officeDocument/2006/relationships/slideLayout" Target="../slideLayouts/slideLayout103.xml"/><Relationship Id="rId20" Type="http://schemas.openxmlformats.org/officeDocument/2006/relationships/slideLayout" Target="../slideLayouts/slideLayout64.xml"/><Relationship Id="rId41" Type="http://schemas.openxmlformats.org/officeDocument/2006/relationships/slideLayout" Target="../slideLayouts/slideLayout85.xml"/><Relationship Id="rId54" Type="http://schemas.openxmlformats.org/officeDocument/2006/relationships/slideLayout" Target="../slideLayouts/slideLayout98.xml"/><Relationship Id="rId62" Type="http://schemas.openxmlformats.org/officeDocument/2006/relationships/image" Target="../media/image2.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49" Type="http://schemas.openxmlformats.org/officeDocument/2006/relationships/slideLayout" Target="../slideLayouts/slideLayout93.xml"/><Relationship Id="rId57" Type="http://schemas.openxmlformats.org/officeDocument/2006/relationships/slideLayout" Target="../slideLayouts/slideLayout101.xml"/><Relationship Id="rId10" Type="http://schemas.openxmlformats.org/officeDocument/2006/relationships/slideLayout" Target="../slideLayouts/slideLayout54.xml"/><Relationship Id="rId31" Type="http://schemas.openxmlformats.org/officeDocument/2006/relationships/slideLayout" Target="../slideLayouts/slideLayout75.xml"/><Relationship Id="rId44" Type="http://schemas.openxmlformats.org/officeDocument/2006/relationships/slideLayout" Target="../slideLayouts/slideLayout88.xml"/><Relationship Id="rId52" Type="http://schemas.openxmlformats.org/officeDocument/2006/relationships/slideLayout" Target="../slideLayouts/slideLayout96.xml"/><Relationship Id="rId60" Type="http://schemas.openxmlformats.org/officeDocument/2006/relationships/slideLayout" Target="../slideLayouts/slideLayout10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sp>
        <p:nvSpPr>
          <p:cNvPr id="12" name="Text Box 11"/>
          <p:cNvSpPr txBox="1">
            <a:spLocks noChangeArrowheads="1"/>
          </p:cNvSpPr>
          <p:nvPr userDrawn="1"/>
        </p:nvSpPr>
        <p:spPr bwMode="auto">
          <a:xfrm>
            <a:off x="430320" y="7687714"/>
            <a:ext cx="703501" cy="183896"/>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195" baseline="0">
                <a:latin typeface="+mn-lt"/>
                <a:ea typeface="Arial" pitchFamily="-105" charset="0"/>
                <a:cs typeface="Arial" pitchFamily="-105" charset="0"/>
              </a:rPr>
              <a:pPr algn="l">
                <a:spcBef>
                  <a:spcPts val="720"/>
                </a:spcBef>
              </a:pPr>
              <a:t>‹#›</a:t>
            </a:fld>
            <a:r>
              <a:rPr lang="en-US" sz="1195" baseline="0" dirty="0">
                <a:latin typeface="+mn-lt"/>
                <a:ea typeface="Arial" pitchFamily="-105" charset="0"/>
                <a:cs typeface="Arial" pitchFamily="-105" charset="0"/>
              </a:rPr>
              <a:t> </a:t>
            </a: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46">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6F084D23-02F4-B579-1A4D-5B07F759A9A1}"/>
              </a:ext>
            </a:extLst>
          </p:cNvPr>
          <p:cNvPicPr>
            <a:picLocks/>
          </p:cNvPicPr>
          <p:nvPr userDrawn="1"/>
        </p:nvPicPr>
        <p:blipFill>
          <a:blip r:embed="rId47">
            <a:extLst>
              <a:ext uri="{28A0092B-C50C-407E-A947-70E740481C1C}">
                <a14:useLocalDpi xmlns:a14="http://schemas.microsoft.com/office/drawing/2010/main" val="0"/>
              </a:ext>
            </a:extLst>
          </a:blip>
          <a:srcRect/>
          <a:stretch>
            <a:fillRect/>
          </a:stretch>
        </p:blipFill>
        <p:spPr bwMode="auto">
          <a:xfrm>
            <a:off x="277374" y="205230"/>
            <a:ext cx="707237" cy="526296"/>
          </a:xfrm>
          <a:prstGeom prst="rect">
            <a:avLst/>
          </a:prstGeom>
          <a:noFill/>
          <a:ln>
            <a:noFill/>
          </a:ln>
        </p:spPr>
      </p:pic>
      <p:pic>
        <p:nvPicPr>
          <p:cNvPr id="4" name="Picture 3" descr="A black and white logo&#10;&#10;AI-generated content may be incorrect.">
            <a:extLst>
              <a:ext uri="{FF2B5EF4-FFF2-40B4-BE49-F238E27FC236}">
                <a16:creationId xmlns:a16="http://schemas.microsoft.com/office/drawing/2014/main" id="{B399F483-C78D-9A89-5C1D-4CB65FCCBADA}"/>
              </a:ext>
            </a:extLst>
          </p:cNvPr>
          <p:cNvPicPr>
            <a:picLocks noChangeAspect="1"/>
          </p:cNvPicPr>
          <p:nvPr userDrawn="1"/>
        </p:nvPicPr>
        <p:blipFill>
          <a:blip r:embed="rId48">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sp>
        <p:nvSpPr>
          <p:cNvPr id="5" name="Text Box 2">
            <a:extLst>
              <a:ext uri="{FF2B5EF4-FFF2-40B4-BE49-F238E27FC236}">
                <a16:creationId xmlns:a16="http://schemas.microsoft.com/office/drawing/2014/main" id="{D88CCB9B-D89A-F3DC-AFB9-235A3DF70831}"/>
              </a:ext>
            </a:extLst>
          </p:cNvPr>
          <p:cNvSpPr txBox="1">
            <a:spLocks noChangeArrowheads="1"/>
          </p:cNvSpPr>
          <p:nvPr userDrawn="1"/>
        </p:nvSpPr>
        <p:spPr bwMode="auto">
          <a:xfrm>
            <a:off x="5152281" y="51111"/>
            <a:ext cx="6036014" cy="970619"/>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50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background with a black square&#10;&#10;AI-generated content may be incorrect.">
            <a:extLst>
              <a:ext uri="{FF2B5EF4-FFF2-40B4-BE49-F238E27FC236}">
                <a16:creationId xmlns:a16="http://schemas.microsoft.com/office/drawing/2014/main" id="{D287794A-4F49-7104-955E-CD9236D2A228}"/>
              </a:ext>
            </a:extLst>
          </p:cNvPr>
          <p:cNvPicPr>
            <a:picLocks noChangeAspect="1"/>
          </p:cNvPicPr>
          <p:nvPr userDrawn="1"/>
        </p:nvPicPr>
        <p:blipFill>
          <a:blip r:embed="rId49"/>
          <a:stretch>
            <a:fillRect/>
          </a:stretch>
        </p:blipFill>
        <p:spPr>
          <a:xfrm>
            <a:off x="1300539" y="195870"/>
            <a:ext cx="3416615" cy="560714"/>
          </a:xfrm>
          <a:prstGeom prst="rect">
            <a:avLst/>
          </a:prstGeom>
        </p:spPr>
      </p:pic>
    </p:spTree>
    <p:extLst>
      <p:ext uri="{BB962C8B-B14F-4D97-AF65-F5344CB8AC3E}">
        <p14:creationId xmlns:p14="http://schemas.microsoft.com/office/powerpoint/2010/main" val="390239980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4" r:id="rId8"/>
    <p:sldLayoutId id="2147483705" r:id="rId9"/>
    <p:sldLayoutId id="2147483706" r:id="rId10"/>
    <p:sldLayoutId id="2147483707" r:id="rId11"/>
    <p:sldLayoutId id="2147483708" r:id="rId12"/>
    <p:sldLayoutId id="2147483709" r:id="rId13"/>
    <p:sldLayoutId id="2147483710" r:id="rId14"/>
    <p:sldLayoutId id="2147483712" r:id="rId15"/>
    <p:sldLayoutId id="2147483713" r:id="rId16"/>
    <p:sldLayoutId id="2147483714" r:id="rId17"/>
    <p:sldLayoutId id="2147483715" r:id="rId18"/>
    <p:sldLayoutId id="2147483716" r:id="rId19"/>
    <p:sldLayoutId id="2147483717" r:id="rId20"/>
    <p:sldLayoutId id="2147483719" r:id="rId21"/>
    <p:sldLayoutId id="2147483720" r:id="rId22"/>
    <p:sldLayoutId id="2147483721" r:id="rId23"/>
    <p:sldLayoutId id="2147483722" r:id="rId24"/>
    <p:sldLayoutId id="2147483723" r:id="rId25"/>
    <p:sldLayoutId id="2147483724" r:id="rId26"/>
    <p:sldLayoutId id="2147483726" r:id="rId27"/>
    <p:sldLayoutId id="2147483727" r:id="rId28"/>
    <p:sldLayoutId id="2147483728" r:id="rId29"/>
    <p:sldLayoutId id="2147483729" r:id="rId30"/>
    <p:sldLayoutId id="2147483730" r:id="rId31"/>
    <p:sldLayoutId id="2147483732" r:id="rId32"/>
    <p:sldLayoutId id="2147483733" r:id="rId33"/>
    <p:sldLayoutId id="2147483734" r:id="rId34"/>
    <p:sldLayoutId id="2147483735" r:id="rId35"/>
    <p:sldLayoutId id="2147483736" r:id="rId36"/>
    <p:sldLayoutId id="2147483737" r:id="rId37"/>
    <p:sldLayoutId id="2147483739" r:id="rId38"/>
    <p:sldLayoutId id="2147483740" r:id="rId39"/>
    <p:sldLayoutId id="2147483891" r:id="rId40"/>
    <p:sldLayoutId id="2147483895" r:id="rId41"/>
    <p:sldLayoutId id="2147483896" r:id="rId42"/>
    <p:sldLayoutId id="2147483897" r:id="rId43"/>
    <p:sldLayoutId id="2147483898" r:id="rId44"/>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62">
            <a:extLst>
              <a:ext uri="{28A0092B-C50C-407E-A947-70E740481C1C}">
                <a14:useLocalDpi xmlns:a14="http://schemas.microsoft.com/office/drawing/2010/main" val="0"/>
              </a:ext>
            </a:extLst>
          </a:blip>
          <a:srcRect/>
          <a:stretch>
            <a:fillRect/>
          </a:stretch>
        </p:blipFill>
        <p:spPr bwMode="auto">
          <a:xfrm>
            <a:off x="277373" y="205229"/>
            <a:ext cx="707237" cy="526296"/>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984610" y="205518"/>
            <a:ext cx="9941438" cy="709071"/>
          </a:xfrm>
          <a:prstGeom prst="rect">
            <a:avLst/>
          </a:prstGeom>
          <a:noFill/>
          <a:ln w="9525">
            <a:noFill/>
            <a:miter lim="800000"/>
            <a:headEnd/>
            <a:tailEnd/>
          </a:ln>
        </p:spPr>
        <p:txBody>
          <a:bodyPr rot="0" vert="horz" wrap="square" lIns="109728" tIns="54864" rIns="109728" bIns="54864" anchor="t" anchorCtr="0">
            <a:noAutofit/>
          </a:bodyPr>
          <a:lstStyle/>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255" i="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Text Box 11"/>
          <p:cNvSpPr txBox="1">
            <a:spLocks noChangeArrowheads="1"/>
          </p:cNvSpPr>
          <p:nvPr userDrawn="1"/>
        </p:nvSpPr>
        <p:spPr bwMode="auto">
          <a:xfrm>
            <a:off x="430320" y="7632539"/>
            <a:ext cx="703501" cy="294248"/>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912" baseline="0" smtClean="0">
                <a:latin typeface="+mn-lt"/>
                <a:ea typeface="Arial" pitchFamily="-105" charset="0"/>
                <a:cs typeface="Arial" pitchFamily="-105" charset="0"/>
              </a:rPr>
              <a:pPr algn="l">
                <a:spcBef>
                  <a:spcPts val="720"/>
                </a:spcBef>
              </a:pPr>
              <a:t>‹#›</a:t>
            </a:fld>
            <a:endParaRPr lang="en-US" sz="1912" baseline="0" dirty="0">
              <a:latin typeface="+mn-lt"/>
              <a:ea typeface="Arial" pitchFamily="-105" charset="0"/>
              <a:cs typeface="Arial" pitchFamily="-105" charset="0"/>
            </a:endParaRPr>
          </a:p>
        </p:txBody>
      </p:sp>
      <p:pic>
        <p:nvPicPr>
          <p:cNvPr id="10" name="Picture 9"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63">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64">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1401020515"/>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69"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 id="2147483797" r:id="rId19"/>
    <p:sldLayoutId id="2147483850" r:id="rId20"/>
    <p:sldLayoutId id="2147483851" r:id="rId21"/>
    <p:sldLayoutId id="2147483852" r:id="rId22"/>
    <p:sldLayoutId id="2147483853" r:id="rId23"/>
    <p:sldLayoutId id="2147483854" r:id="rId24"/>
    <p:sldLayoutId id="2147483855" r:id="rId25"/>
    <p:sldLayoutId id="2147483856" r:id="rId26"/>
    <p:sldLayoutId id="2147483857" r:id="rId27"/>
    <p:sldLayoutId id="2147483858" r:id="rId28"/>
    <p:sldLayoutId id="2147483859" r:id="rId29"/>
    <p:sldLayoutId id="2147483860" r:id="rId30"/>
    <p:sldLayoutId id="2147483861" r:id="rId31"/>
    <p:sldLayoutId id="2147483862" r:id="rId32"/>
    <p:sldLayoutId id="2147483863" r:id="rId33"/>
    <p:sldLayoutId id="2147483864" r:id="rId34"/>
    <p:sldLayoutId id="2147483865" r:id="rId35"/>
    <p:sldLayoutId id="2147483866" r:id="rId36"/>
    <p:sldLayoutId id="2147483867" r:id="rId37"/>
    <p:sldLayoutId id="2147483868" r:id="rId38"/>
    <p:sldLayoutId id="2147483869" r:id="rId39"/>
    <p:sldLayoutId id="2147483870" r:id="rId40"/>
    <p:sldLayoutId id="2147483871" r:id="rId41"/>
    <p:sldLayoutId id="2147483872" r:id="rId42"/>
    <p:sldLayoutId id="2147483873" r:id="rId43"/>
    <p:sldLayoutId id="2147483874" r:id="rId44"/>
    <p:sldLayoutId id="2147483875" r:id="rId45"/>
    <p:sldLayoutId id="2147483876" r:id="rId46"/>
    <p:sldLayoutId id="2147483877" r:id="rId47"/>
    <p:sldLayoutId id="2147483878" r:id="rId48"/>
    <p:sldLayoutId id="2147483879" r:id="rId49"/>
    <p:sldLayoutId id="2147483880" r:id="rId50"/>
    <p:sldLayoutId id="2147483881" r:id="rId51"/>
    <p:sldLayoutId id="2147483882" r:id="rId52"/>
    <p:sldLayoutId id="2147483883" r:id="rId53"/>
    <p:sldLayoutId id="2147483884" r:id="rId54"/>
    <p:sldLayoutId id="2147483885" r:id="rId55"/>
    <p:sldLayoutId id="2147483886" r:id="rId56"/>
    <p:sldLayoutId id="2147483887" r:id="rId57"/>
    <p:sldLayoutId id="2147483888" r:id="rId58"/>
    <p:sldLayoutId id="2147483889" r:id="rId59"/>
    <p:sldLayoutId id="2147483890" r:id="rId60"/>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17.png"/><Relationship Id="rId11" Type="http://schemas.openxmlformats.org/officeDocument/2006/relationships/image" Target="../media/image22.sv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8.xml"/><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25.xml"/><Relationship Id="rId6" Type="http://schemas.openxmlformats.org/officeDocument/2006/relationships/image" Target="../media/image28.png"/><Relationship Id="rId5" Type="http://schemas.openxmlformats.org/officeDocument/2006/relationships/image" Target="../media/image16.png"/><Relationship Id="rId10" Type="http://schemas.openxmlformats.org/officeDocument/2006/relationships/image" Target="../media/image30.png"/><Relationship Id="rId4" Type="http://schemas.openxmlformats.org/officeDocument/2006/relationships/image" Target="../media/image27.png"/><Relationship Id="rId9"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30.xml"/><Relationship Id="rId5" Type="http://schemas.openxmlformats.org/officeDocument/2006/relationships/image" Target="../media/image34.png"/><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36.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8.xml"/><Relationship Id="rId1" Type="http://schemas.openxmlformats.org/officeDocument/2006/relationships/slideLayout" Target="../slideLayouts/slideLayout39.xml"/><Relationship Id="rId5" Type="http://schemas.openxmlformats.org/officeDocument/2006/relationships/image" Target="../media/image47.png"/><Relationship Id="rId4" Type="http://schemas.openxmlformats.org/officeDocument/2006/relationships/image" Target="../media/image46.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3.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4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430320" y="2393334"/>
            <a:ext cx="12909572" cy="4518219"/>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726778">
              <a:lnSpc>
                <a:spcPct val="100000"/>
              </a:lnSpc>
              <a:spcBef>
                <a:spcPts val="0"/>
              </a:spcBef>
              <a:buNone/>
              <a:defRPr/>
            </a:pPr>
            <a:r>
              <a:rPr lang="en-GB" sz="28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Protection Systems Engineering</a:t>
            </a:r>
          </a:p>
          <a:p>
            <a:pPr marL="0" indent="0" defTabSz="819737" fontAlgn="base">
              <a:spcBef>
                <a:spcPts val="896"/>
              </a:spcBef>
              <a:spcAft>
                <a:spcPct val="0"/>
              </a:spcAft>
              <a:buNone/>
            </a:pPr>
            <a:endParaRPr lang="en-GB" sz="2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GB" sz="2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K1.6 Protection system components</a:t>
            </a:r>
          </a:p>
          <a:p>
            <a:pPr marL="0" indent="0" defTabSz="819737" fontAlgn="base">
              <a:spcBef>
                <a:spcPts val="896"/>
              </a:spcBef>
              <a:spcAft>
                <a:spcPct val="0"/>
              </a:spcAft>
              <a:buNone/>
            </a:pP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US"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rPr>
              <a:t>PowerPoint 1.6: Protection system components</a:t>
            </a: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56625"/>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Fire detection devices: Early warning technologies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1799154" y="1696400"/>
            <a:ext cx="2935843" cy="310158"/>
          </a:xfrm>
          <a:prstGeom prst="rect">
            <a:avLst/>
          </a:prstGeom>
          <a:noFill/>
          <a:ln/>
        </p:spPr>
        <p:txBody>
          <a:bodyPr wrap="none" lIns="0" tIns="0" rIns="0" bIns="0" rtlCol="0" anchor="t"/>
          <a:lstStyle/>
          <a:p>
            <a:pPr marL="0" marR="0" lvl="0" indent="0" algn="r" defTabSz="914400" rtl="0" eaLnBrk="1" fontAlgn="auto" latinLnBrk="0" hangingPunct="1">
              <a:lnSpc>
                <a:spcPts val="24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Optical smoke detectors</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4" name="Text 2"/>
          <p:cNvSpPr/>
          <p:nvPr/>
        </p:nvSpPr>
        <p:spPr>
          <a:xfrm>
            <a:off x="17622" y="1998938"/>
            <a:ext cx="4717375" cy="2215158"/>
          </a:xfrm>
          <a:prstGeom prst="rect">
            <a:avLst/>
          </a:prstGeom>
          <a:noFill/>
          <a:ln/>
        </p:spPr>
        <p:txBody>
          <a:bodyPr wrap="square" lIns="0" tIns="0" rIns="0" bIns="0" rtlCol="0" anchor="t"/>
          <a:lstStyle/>
          <a:p>
            <a:pPr marL="0" marR="0" lvl="0" indent="0" algn="r"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Detect visible smoke particles using LED light scattering. Most effective for smouldering fires producing large smoke particles. Suitable for general applications, but may trigger false alarms due to dust, steam, or cooking fumes. Response time is typically 30-120 </a:t>
            </a:r>
            <a:r>
              <a:rPr lang="en-US" sz="2000" dirty="0">
                <a:solidFill>
                  <a:srgbClr val="000000"/>
                </a:solidFill>
                <a:latin typeface="+mj-lt"/>
                <a:ea typeface="Arial Black" pitchFamily="34" charset="-122"/>
                <a:cs typeface="Arial Black" pitchFamily="34" charset="-120"/>
              </a:rPr>
              <a:t>seconds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depending on smoke density.</a:t>
            </a:r>
            <a:endParaRPr kumimoji="0" lang="en-US" sz="2000" b="0" i="0" u="none" strike="noStrike" kern="1200" cap="none" spc="0" normalizeH="0" baseline="0" noProof="0" dirty="0">
              <a:ln>
                <a:noFill/>
              </a:ln>
              <a:solidFill>
                <a:prstClr val="black"/>
              </a:solidFill>
              <a:effectLst/>
              <a:uLnTx/>
              <a:uFillTx/>
              <a:latin typeface="+mj-lt"/>
            </a:endParaRPr>
          </a:p>
        </p:txBody>
      </p:sp>
      <p:pic>
        <p:nvPicPr>
          <p:cNvPr id="5" name="Image 0" descr="preencoded.png"/>
          <p:cNvPicPr>
            <a:picLocks noChangeAspect="1"/>
          </p:cNvPicPr>
          <p:nvPr/>
        </p:nvPicPr>
        <p:blipFill>
          <a:blip r:embed="rId3"/>
          <a:stretch>
            <a:fillRect/>
          </a:stretch>
        </p:blipFill>
        <p:spPr>
          <a:xfrm>
            <a:off x="5032653" y="2340650"/>
            <a:ext cx="4564975" cy="4564975"/>
          </a:xfrm>
          <a:prstGeom prst="rect">
            <a:avLst/>
          </a:prstGeom>
        </p:spPr>
      </p:pic>
      <p:pic>
        <p:nvPicPr>
          <p:cNvPr id="6" name="Image 1" descr="preencoded.png"/>
          <p:cNvPicPr>
            <a:picLocks noChangeAspect="1"/>
          </p:cNvPicPr>
          <p:nvPr/>
        </p:nvPicPr>
        <p:blipFill>
          <a:blip r:embed="rId4"/>
          <a:stretch>
            <a:fillRect/>
          </a:stretch>
        </p:blipFill>
        <p:spPr>
          <a:xfrm>
            <a:off x="6036766" y="3307735"/>
            <a:ext cx="296942" cy="371118"/>
          </a:xfrm>
          <a:prstGeom prst="rect">
            <a:avLst/>
          </a:prstGeom>
        </p:spPr>
      </p:pic>
      <p:sp>
        <p:nvSpPr>
          <p:cNvPr id="7" name="Text 3"/>
          <p:cNvSpPr/>
          <p:nvPr/>
        </p:nvSpPr>
        <p:spPr>
          <a:xfrm>
            <a:off x="9806384" y="1667292"/>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Heat detectors</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9806385" y="1990424"/>
            <a:ext cx="4565113" cy="222277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Rate-of-rise and fixed temperature detection for areas unsuitable for smoke detection. Available in multiple temperature ratings from 57°C to 141°C. Ideal for kitchens, boiler rooms, and dusty environments. Slower response than smoke detection but virtually immune to false alarms.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9" name="Image 2" descr="preencoded.png"/>
          <p:cNvPicPr>
            <a:picLocks noChangeAspect="1"/>
          </p:cNvPicPr>
          <p:nvPr/>
        </p:nvPicPr>
        <p:blipFill>
          <a:blip r:embed="rId5"/>
          <a:stretch>
            <a:fillRect/>
          </a:stretch>
        </p:blipFill>
        <p:spPr>
          <a:xfrm>
            <a:off x="5032653" y="2340650"/>
            <a:ext cx="4564975" cy="4564975"/>
          </a:xfrm>
          <a:prstGeom prst="rect">
            <a:avLst/>
          </a:prstGeom>
        </p:spPr>
      </p:pic>
      <p:pic>
        <p:nvPicPr>
          <p:cNvPr id="10" name="Image 3" descr="preencoded.png"/>
          <p:cNvPicPr>
            <a:picLocks noChangeAspect="1"/>
          </p:cNvPicPr>
          <p:nvPr/>
        </p:nvPicPr>
        <p:blipFill>
          <a:blip r:embed="rId6"/>
          <a:stretch>
            <a:fillRect/>
          </a:stretch>
        </p:blipFill>
        <p:spPr>
          <a:xfrm>
            <a:off x="8296335" y="3307735"/>
            <a:ext cx="296942" cy="371118"/>
          </a:xfrm>
          <a:prstGeom prst="rect">
            <a:avLst/>
          </a:prstGeom>
        </p:spPr>
      </p:pic>
      <p:sp>
        <p:nvSpPr>
          <p:cNvPr id="11" name="Text 5"/>
          <p:cNvSpPr/>
          <p:nvPr/>
        </p:nvSpPr>
        <p:spPr>
          <a:xfrm>
            <a:off x="9806385" y="4593903"/>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Beam detection</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12" name="Text 6"/>
          <p:cNvSpPr/>
          <p:nvPr/>
        </p:nvSpPr>
        <p:spPr>
          <a:xfrm>
            <a:off x="9806385" y="4956212"/>
            <a:ext cx="4716106" cy="222277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Projected beam smoke detection for large open areas like warehouses and atriums. Single beam can protect up to 100m path length. Requires careful alignment and regular maintenance. Cost-effective for high ceiling applications where point detectors would be impractical.</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13" name="Image 4" descr="preencoded.png"/>
          <p:cNvPicPr>
            <a:picLocks noChangeAspect="1"/>
          </p:cNvPicPr>
          <p:nvPr/>
        </p:nvPicPr>
        <p:blipFill>
          <a:blip r:embed="rId7"/>
          <a:stretch>
            <a:fillRect/>
          </a:stretch>
        </p:blipFill>
        <p:spPr>
          <a:xfrm>
            <a:off x="5032653" y="2340650"/>
            <a:ext cx="4564975" cy="4564975"/>
          </a:xfrm>
          <a:prstGeom prst="rect">
            <a:avLst/>
          </a:prstGeom>
        </p:spPr>
      </p:pic>
      <p:pic>
        <p:nvPicPr>
          <p:cNvPr id="14" name="Image 5" descr="preencoded.png"/>
          <p:cNvPicPr>
            <a:picLocks noChangeAspect="1"/>
          </p:cNvPicPr>
          <p:nvPr/>
        </p:nvPicPr>
        <p:blipFill>
          <a:blip r:embed="rId8"/>
          <a:stretch>
            <a:fillRect/>
          </a:stretch>
        </p:blipFill>
        <p:spPr>
          <a:xfrm>
            <a:off x="8296335" y="5567303"/>
            <a:ext cx="296942" cy="371118"/>
          </a:xfrm>
          <a:prstGeom prst="rect">
            <a:avLst/>
          </a:prstGeom>
        </p:spPr>
      </p:pic>
      <p:sp>
        <p:nvSpPr>
          <p:cNvPr id="15" name="Text 7"/>
          <p:cNvSpPr/>
          <p:nvPr/>
        </p:nvSpPr>
        <p:spPr>
          <a:xfrm>
            <a:off x="2254092" y="4671916"/>
            <a:ext cx="2480905" cy="310158"/>
          </a:xfrm>
          <a:prstGeom prst="rect">
            <a:avLst/>
          </a:prstGeom>
          <a:noFill/>
          <a:ln/>
        </p:spPr>
        <p:txBody>
          <a:bodyPr wrap="none" lIns="0" tIns="0" rIns="0" bIns="0" rtlCol="0" anchor="t"/>
          <a:lstStyle/>
          <a:p>
            <a:pPr marL="0" marR="0" lvl="0" indent="0" algn="r" defTabSz="914400" rtl="0" eaLnBrk="1" fontAlgn="auto" latinLnBrk="0" hangingPunct="1">
              <a:lnSpc>
                <a:spcPts val="24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Aspirating detection</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16" name="Text 8"/>
          <p:cNvSpPr/>
          <p:nvPr/>
        </p:nvSpPr>
        <p:spPr>
          <a:xfrm>
            <a:off x="18892" y="4982074"/>
            <a:ext cx="4716105" cy="2222778"/>
          </a:xfrm>
          <a:prstGeom prst="rect">
            <a:avLst/>
          </a:prstGeom>
          <a:noFill/>
          <a:ln/>
        </p:spPr>
        <p:txBody>
          <a:bodyPr wrap="square" lIns="0" tIns="0" rIns="0" bIns="0" rtlCol="0" anchor="t"/>
          <a:lstStyle/>
          <a:p>
            <a:pPr marL="0" marR="0" lvl="0" indent="0" algn="r"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Very early warning detection using air sampling network. Can detect minute smoke quantities before visible to human eye. Suitable for high-value or critical areas like server rooms and clean rooms. Requires </a:t>
            </a:r>
            <a:r>
              <a:rPr kumimoji="0" lang="en-US" sz="20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specialised</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commissioning and regular pipe network maintenance.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17" name="Image 6" descr="preencoded.png"/>
          <p:cNvPicPr>
            <a:picLocks noChangeAspect="1"/>
          </p:cNvPicPr>
          <p:nvPr/>
        </p:nvPicPr>
        <p:blipFill>
          <a:blip r:embed="rId9"/>
          <a:stretch>
            <a:fillRect/>
          </a:stretch>
        </p:blipFill>
        <p:spPr>
          <a:xfrm>
            <a:off x="5032653" y="2340650"/>
            <a:ext cx="4564975" cy="4564975"/>
          </a:xfrm>
          <a:prstGeom prst="rect">
            <a:avLst/>
          </a:prstGeom>
        </p:spPr>
      </p:pic>
      <p:pic>
        <p:nvPicPr>
          <p:cNvPr id="20" name="Graphic 19" descr="Search Inventory outline">
            <a:extLst>
              <a:ext uri="{FF2B5EF4-FFF2-40B4-BE49-F238E27FC236}">
                <a16:creationId xmlns:a16="http://schemas.microsoft.com/office/drawing/2014/main" id="{F47AAC57-F1E9-C05E-ECBF-E2774001467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036766" y="5481221"/>
            <a:ext cx="457200" cy="457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88865"/>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1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Warning device technologies and applications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Shape 1"/>
          <p:cNvSpPr/>
          <p:nvPr/>
        </p:nvSpPr>
        <p:spPr>
          <a:xfrm>
            <a:off x="296695" y="1770356"/>
            <a:ext cx="4383076" cy="3348514"/>
          </a:xfrm>
          <a:prstGeom prst="roundRect">
            <a:avLst>
              <a:gd name="adj" fmla="val 2116"/>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 3"/>
          <p:cNvSpPr/>
          <p:nvPr/>
        </p:nvSpPr>
        <p:spPr>
          <a:xfrm>
            <a:off x="455653" y="1918055"/>
            <a:ext cx="2108716" cy="263485"/>
          </a:xfrm>
          <a:prstGeom prst="rect">
            <a:avLst/>
          </a:prstGeom>
          <a:noFill/>
          <a:ln/>
        </p:spPr>
        <p:txBody>
          <a:bodyPr wrap="none" lIns="0" tIns="0" rIns="0" bIns="0" rtlCol="0" anchor="t"/>
          <a:lstStyle/>
          <a:p>
            <a:pPr marL="0" marR="0" lvl="0" indent="0" algn="l" defTabSz="914400" rtl="0" eaLnBrk="1" fontAlgn="auto" latinLnBrk="0" hangingPunct="1">
              <a:lnSpc>
                <a:spcPts val="205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Sounders</a:t>
            </a:r>
            <a:endParaRPr kumimoji="0" lang="en-US" b="0" i="0" u="none" strike="noStrike" kern="1200" cap="none" spc="0" normalizeH="0" baseline="0" noProof="0" dirty="0">
              <a:ln>
                <a:noFill/>
              </a:ln>
              <a:solidFill>
                <a:prstClr val="black"/>
              </a:solidFill>
              <a:effectLst/>
              <a:uLnTx/>
              <a:uFillTx/>
              <a:ea typeface="+mn-ea"/>
              <a:cs typeface="+mn-cs"/>
            </a:endParaRPr>
          </a:p>
        </p:txBody>
      </p:sp>
      <p:sp>
        <p:nvSpPr>
          <p:cNvPr id="7" name="Text 4"/>
          <p:cNvSpPr/>
          <p:nvPr/>
        </p:nvSpPr>
        <p:spPr>
          <a:xfrm>
            <a:off x="455653" y="2177891"/>
            <a:ext cx="4207320" cy="242458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Electronic sounders provide audible warning signals, typically 100dB at 1 meter. Must be audible throughout the protected area, with sound levels 5dB above ambient noise. Wall-mounted units suitable for most applications, ceiling-mounted for areas with high vandalism risk.</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Shape 5"/>
          <p:cNvSpPr/>
          <p:nvPr/>
        </p:nvSpPr>
        <p:spPr>
          <a:xfrm>
            <a:off x="4838729" y="1770356"/>
            <a:ext cx="4516348" cy="3348514"/>
          </a:xfrm>
          <a:prstGeom prst="roundRect">
            <a:avLst>
              <a:gd name="adj" fmla="val 2116"/>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7"/>
          <p:cNvSpPr/>
          <p:nvPr/>
        </p:nvSpPr>
        <p:spPr>
          <a:xfrm>
            <a:off x="4960178" y="1918056"/>
            <a:ext cx="2120384" cy="263485"/>
          </a:xfrm>
          <a:prstGeom prst="rect">
            <a:avLst/>
          </a:prstGeom>
          <a:noFill/>
          <a:ln/>
        </p:spPr>
        <p:txBody>
          <a:bodyPr wrap="none" lIns="0" tIns="0" rIns="0" bIns="0" rtlCol="0" anchor="t"/>
          <a:lstStyle/>
          <a:p>
            <a:pPr marL="0" marR="0" lvl="0" indent="0" algn="l" defTabSz="914400" rtl="0" eaLnBrk="1" fontAlgn="auto" latinLnBrk="0" hangingPunct="1">
              <a:lnSpc>
                <a:spcPts val="205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Visual alarm devices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8"/>
          <p:cNvSpPr/>
          <p:nvPr/>
        </p:nvSpPr>
        <p:spPr>
          <a:xfrm>
            <a:off x="4960178" y="2170270"/>
            <a:ext cx="4317560" cy="2432210"/>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Xenon strobes and LED beacons provide visual warning for hearing-impaired occupants or noisy environments. Red lens color standard for fire applications. Flash rate typically 1Hz with minimum 0.5 candela intensity. Must be visible from all normal occupancy positions.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3" name="Shape 9"/>
          <p:cNvSpPr/>
          <p:nvPr/>
        </p:nvSpPr>
        <p:spPr>
          <a:xfrm>
            <a:off x="9514036" y="1770356"/>
            <a:ext cx="4808484" cy="3348514"/>
          </a:xfrm>
          <a:prstGeom prst="roundRect">
            <a:avLst>
              <a:gd name="adj" fmla="val 3123"/>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 11"/>
          <p:cNvSpPr/>
          <p:nvPr/>
        </p:nvSpPr>
        <p:spPr>
          <a:xfrm>
            <a:off x="9634472" y="1953416"/>
            <a:ext cx="2108716" cy="263485"/>
          </a:xfrm>
          <a:prstGeom prst="rect">
            <a:avLst/>
          </a:prstGeom>
          <a:noFill/>
          <a:ln/>
        </p:spPr>
        <p:txBody>
          <a:bodyPr wrap="none" lIns="0" tIns="0" rIns="0" bIns="0" rtlCol="0" anchor="t"/>
          <a:lstStyle/>
          <a:p>
            <a:pPr marL="0" marR="0" lvl="0" indent="0" algn="l" defTabSz="914400" rtl="0" eaLnBrk="1" fontAlgn="auto" latinLnBrk="0" hangingPunct="1">
              <a:lnSpc>
                <a:spcPts val="205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Voice evacuation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7" name="Text 12"/>
          <p:cNvSpPr/>
          <p:nvPr/>
        </p:nvSpPr>
        <p:spPr>
          <a:xfrm>
            <a:off x="9634472" y="2177234"/>
            <a:ext cx="4579299" cy="1093927"/>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Digital voice systems provide clear evacuation instructions and can override background noise more effectively than tone sounders. Requires speech intelligibility testing and backup battery capacity for extended operation. </a:t>
            </a: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Often integrated with public address systems.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9" name="Text 13"/>
          <p:cNvSpPr/>
          <p:nvPr/>
        </p:nvSpPr>
        <p:spPr>
          <a:xfrm>
            <a:off x="301224" y="5378706"/>
            <a:ext cx="14021296" cy="1349573"/>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Device placement: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a:t>
            </a:r>
            <a:r>
              <a:rPr kumimoji="0" lang="en-US" sz="2000" b="0" i="0" u="none" strike="noStrike" kern="1200" cap="none" spc="0" normalizeH="0" baseline="0" noProof="0" dirty="0">
                <a:ln>
                  <a:noFill/>
                </a:ln>
                <a:solidFill>
                  <a:srgbClr val="000000"/>
                </a:solidFill>
                <a:effectLst/>
                <a:uLnTx/>
                <a:uFillTx/>
                <a:ea typeface="Arial Black" pitchFamily="34" charset="-122"/>
                <a:cs typeface="Arial Black" pitchFamily="34" charset="-120"/>
              </a:rPr>
              <a:t>Warning devices must be positioned to ensure effective coverage throughout the protected area. Consider ceiling height, room acoustics, and potential obstructions when determining device locations and quantities required for compliance with BS 5839 sound level requirements.</a:t>
            </a:r>
            <a:endParaRPr kumimoji="0" lang="en-US" sz="20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19279"/>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Fire alarm control and indicating equipment</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1224" y="1800876"/>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Conventional panels</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301224" y="2216944"/>
            <a:ext cx="6279356" cy="1587698"/>
          </a:xfrm>
          <a:prstGeom prst="rect">
            <a:avLst/>
          </a:prstGeom>
          <a:noFill/>
          <a:ln/>
        </p:spPr>
        <p:txBody>
          <a:bodyPr wrap="square" lIns="0" tIns="0" rIns="0" bIns="0" rtlCol="0" anchor="t"/>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Zone-based systems where each detection circuit represents a physical area. Simpler installation and lower cost but limited fault-finding capability. Each zone typically covers 2000m² or single fire compartment. Suitable for smaller buildings with straightforward layouts and limited complexity requirements.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5" name="Text 3"/>
          <p:cNvSpPr/>
          <p:nvPr/>
        </p:nvSpPr>
        <p:spPr>
          <a:xfrm>
            <a:off x="301224" y="5156749"/>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Maximum 20 devices per zone circuit.</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6" name="Text 4"/>
          <p:cNvSpPr/>
          <p:nvPr/>
        </p:nvSpPr>
        <p:spPr>
          <a:xfrm>
            <a:off x="301224" y="5567303"/>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Simple two-wire detection circuits.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5"/>
          <p:cNvSpPr/>
          <p:nvPr/>
        </p:nvSpPr>
        <p:spPr>
          <a:xfrm>
            <a:off x="301224" y="5936292"/>
            <a:ext cx="6279356" cy="317540"/>
          </a:xfrm>
          <a:prstGeom prst="rect">
            <a:avLst/>
          </a:prstGeom>
          <a:noFill/>
          <a:ln/>
        </p:spPr>
        <p:txBody>
          <a:bodyPr wrap="non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Zone LED indication for alarm and fault </a:t>
            </a:r>
            <a:b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b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conditions.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Text 6"/>
          <p:cNvSpPr/>
          <p:nvPr/>
        </p:nvSpPr>
        <p:spPr>
          <a:xfrm>
            <a:off x="301224" y="6658749"/>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Lower installation and maintenance costs.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Text 7"/>
          <p:cNvSpPr/>
          <p:nvPr/>
        </p:nvSpPr>
        <p:spPr>
          <a:xfrm>
            <a:off x="7251147" y="1800876"/>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Addressable panels</a:t>
            </a:r>
            <a:endParaRPr kumimoji="0" lang="en-US" sz="2400" b="0" i="0" u="none" strike="noStrike" kern="1200" cap="none" spc="0" normalizeH="0" baseline="0" noProof="0" dirty="0">
              <a:ln>
                <a:noFill/>
              </a:ln>
              <a:effectLst/>
              <a:uLnTx/>
              <a:uFillTx/>
              <a:ea typeface="+mn-ea"/>
              <a:cs typeface="+mn-cs"/>
            </a:endParaRPr>
          </a:p>
        </p:txBody>
      </p:sp>
      <p:sp>
        <p:nvSpPr>
          <p:cNvPr id="10" name="Text 8"/>
          <p:cNvSpPr/>
          <p:nvPr/>
        </p:nvSpPr>
        <p:spPr>
          <a:xfrm>
            <a:off x="7251147" y="2216944"/>
            <a:ext cx="6279356" cy="1587698"/>
          </a:xfrm>
          <a:prstGeom prst="rect">
            <a:avLst/>
          </a:prstGeom>
          <a:noFill/>
          <a:ln/>
        </p:spPr>
        <p:txBody>
          <a:bodyPr wrap="square" lIns="0" tIns="0" rIns="0" bIns="0" rtlCol="0" anchor="t"/>
          <a:lstStyle/>
          <a:p>
            <a:pPr lvl="0">
              <a:lnSpc>
                <a:spcPct val="105000"/>
              </a:lnSpc>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Each device has </a:t>
            </a:r>
            <a:r>
              <a:rPr lang="en-GB" sz="2400" dirty="0">
                <a:solidFill>
                  <a:srgbClr val="000000"/>
                </a:solidFill>
                <a:ea typeface="Arial Black" pitchFamily="34" charset="-122"/>
                <a:cs typeface="Arial Black" pitchFamily="34" charset="-120"/>
              </a:rPr>
              <a:t>a unique address, allowing precise identification of the </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alarm source. Enhanced fault-finding and maintenance capabilities through individual device monitoring. More complex installation but superior diagnostics and system management. Essential for large or complex buildings requiring detailed alarm information.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9"/>
          <p:cNvSpPr/>
          <p:nvPr/>
        </p:nvSpPr>
        <p:spPr>
          <a:xfrm>
            <a:off x="7251147" y="5518128"/>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Up to 200+ devices per circuit loop.</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10"/>
          <p:cNvSpPr/>
          <p:nvPr/>
        </p:nvSpPr>
        <p:spPr>
          <a:xfrm>
            <a:off x="7251147" y="5869209"/>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Individual device status monitoring.</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3" name="Text 11"/>
          <p:cNvSpPr/>
          <p:nvPr/>
        </p:nvSpPr>
        <p:spPr>
          <a:xfrm>
            <a:off x="7251147" y="6253832"/>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Advanced cause and effect programming.</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4" name="Text 12"/>
          <p:cNvSpPr/>
          <p:nvPr/>
        </p:nvSpPr>
        <p:spPr>
          <a:xfrm>
            <a:off x="7251147" y="6638455"/>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Integration with building management systems.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squar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Power supply and standby requirements for fire systems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5" name="Text 3"/>
          <p:cNvSpPr/>
          <p:nvPr/>
        </p:nvSpPr>
        <p:spPr>
          <a:xfrm>
            <a:off x="329988" y="2183284"/>
            <a:ext cx="2632591"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Primary power supply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04556" y="2669035"/>
            <a:ext cx="4215289" cy="222277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Dedicated mains supply from distribution board with appropriate circuit protection. Supply must be monitored for failure and indicated at control panel. Circuit breaker to be clearly labeled and accessible only to authorized personnel. Consider voltage drop calculations for large installations.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Text 7"/>
          <p:cNvSpPr/>
          <p:nvPr/>
        </p:nvSpPr>
        <p:spPr>
          <a:xfrm>
            <a:off x="5041182" y="2188462"/>
            <a:ext cx="3004661"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Standby battery capacity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0" name="Text 8"/>
          <p:cNvSpPr/>
          <p:nvPr/>
        </p:nvSpPr>
        <p:spPr>
          <a:xfrm>
            <a:off x="5041182" y="2674321"/>
            <a:ext cx="4215408" cy="222277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Sealed lead-acid batteries providing 24-72 hours standby depending on system category. Calculate capacity based on quiescent current plus 30 minutes alarm condition. Battery condition monitoring essential with low battery warnings. Temperature compensation improves battery life and reliability.</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3" name="Text 11"/>
          <p:cNvSpPr/>
          <p:nvPr/>
        </p:nvSpPr>
        <p:spPr>
          <a:xfrm>
            <a:off x="9621203" y="2188462"/>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Power distribution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4" name="Text 12"/>
          <p:cNvSpPr/>
          <p:nvPr/>
        </p:nvSpPr>
        <p:spPr>
          <a:xfrm>
            <a:off x="9621203" y="2669035"/>
            <a:ext cx="4215289" cy="190523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Fused outputs for detection circuits, sounder circuits, and auxiliary supplies. Short circuit and overload protection for all outputs. Consider power budget for addressable systems including device current consumption and cable voltage drop effects on system performance.</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6242A-FCCF-7898-269F-8739DA0B7E30}"/>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C798DB7-D6A2-CEB0-5EA3-5FB428897885}"/>
              </a:ext>
            </a:extLst>
          </p:cNvPr>
          <p:cNvSpPr>
            <a:spLocks/>
          </p:cNvSpPr>
          <p:nvPr/>
        </p:nvSpPr>
        <p:spPr>
          <a:xfrm>
            <a:off x="301224" y="1236160"/>
            <a:ext cx="13899846" cy="646331"/>
          </a:xfrm>
          <a:prstGeom prst="rect">
            <a:avLst/>
          </a:prstGeom>
          <a:noFill/>
          <a:ln/>
        </p:spPr>
        <p:txBody>
          <a:bodyPr wrap="squar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Power supply and standby requirements for fire systems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15" name="Text 13">
            <a:extLst>
              <a:ext uri="{FF2B5EF4-FFF2-40B4-BE49-F238E27FC236}">
                <a16:creationId xmlns:a16="http://schemas.microsoft.com/office/drawing/2014/main" id="{20DE59E1-D990-F2CA-2AB8-8F2259214307}"/>
              </a:ext>
            </a:extLst>
          </p:cNvPr>
          <p:cNvSpPr/>
          <p:nvPr/>
        </p:nvSpPr>
        <p:spPr>
          <a:xfrm>
            <a:off x="301224" y="2165976"/>
            <a:ext cx="13404502" cy="95261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1" i="0" u="none" strike="noStrike" kern="1200" cap="none" spc="0" normalizeH="0" baseline="0" noProof="0" dirty="0">
                <a:ln>
                  <a:noFill/>
                </a:ln>
                <a:effectLst/>
                <a:uLnTx/>
                <a:uFillTx/>
                <a:latin typeface="+mj-lt"/>
                <a:ea typeface="Arial Black" pitchFamily="34" charset="-122"/>
                <a:cs typeface="Arial Black" pitchFamily="34" charset="-120"/>
              </a:rPr>
              <a:t>Critical consideration:</a:t>
            </a:r>
            <a:r>
              <a:rPr kumimoji="0" lang="en-US" sz="2400" b="0" i="0" u="none" strike="noStrike" kern="1200" cap="none" spc="0" normalizeH="0" baseline="0" noProof="0" dirty="0">
                <a:ln>
                  <a:noFill/>
                </a:ln>
                <a:effectLst/>
                <a:uLnTx/>
                <a:uFillTx/>
                <a:latin typeface="+mj-lt"/>
                <a:ea typeface="Arial Black" pitchFamily="34" charset="-122"/>
                <a:cs typeface="Arial Black" pitchFamily="34" charset="-120"/>
              </a:rPr>
              <a:t> </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BS 5839 requires power supplies to maintain system operation during mains failure. Battery calculations must account for worst-case scenarios, including ageing effects and temperature variations. </a:t>
            </a: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Regular testing and scheduled battery replacements are essential for maintaining system reliability.</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Tree>
    <p:extLst>
      <p:ext uri="{BB962C8B-B14F-4D97-AF65-F5344CB8AC3E}">
        <p14:creationId xmlns:p14="http://schemas.microsoft.com/office/powerpoint/2010/main" val="760183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1">
            <a:extLst>
              <a:ext uri="{FF2B5EF4-FFF2-40B4-BE49-F238E27FC236}">
                <a16:creationId xmlns:a16="http://schemas.microsoft.com/office/drawing/2014/main" id="{1AFEC6E3-9FEC-07CD-0EE9-4F088C902C24}"/>
              </a:ext>
            </a:extLst>
          </p:cNvPr>
          <p:cNvSpPr/>
          <p:nvPr/>
        </p:nvSpPr>
        <p:spPr>
          <a:xfrm>
            <a:off x="6956454" y="4763237"/>
            <a:ext cx="7447090" cy="2418399"/>
          </a:xfrm>
          <a:prstGeom prst="roundRect">
            <a:avLst>
              <a:gd name="adj" fmla="val 2878"/>
            </a:avLst>
          </a:prstGeom>
          <a:solidFill>
            <a:schemeClr val="bg1">
              <a:lumMod val="85000"/>
            </a:schemeClr>
          </a:solidFill>
          <a:ln w="22860">
            <a:no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Shape 1">
            <a:extLst>
              <a:ext uri="{FF2B5EF4-FFF2-40B4-BE49-F238E27FC236}">
                <a16:creationId xmlns:a16="http://schemas.microsoft.com/office/drawing/2014/main" id="{AE76FEBC-9F84-4AF2-3016-4A3B93C7DDAC}"/>
              </a:ext>
            </a:extLst>
          </p:cNvPr>
          <p:cNvSpPr/>
          <p:nvPr/>
        </p:nvSpPr>
        <p:spPr>
          <a:xfrm>
            <a:off x="301225" y="4749143"/>
            <a:ext cx="6566251" cy="2432493"/>
          </a:xfrm>
          <a:prstGeom prst="roundRect">
            <a:avLst>
              <a:gd name="adj" fmla="val 2878"/>
            </a:avLst>
          </a:prstGeom>
          <a:solidFill>
            <a:schemeClr val="bg1">
              <a:lumMod val="85000"/>
            </a:schemeClr>
          </a:solidFill>
          <a:ln w="22860">
            <a:no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Shape 1">
            <a:extLst>
              <a:ext uri="{FF2B5EF4-FFF2-40B4-BE49-F238E27FC236}">
                <a16:creationId xmlns:a16="http://schemas.microsoft.com/office/drawing/2014/main" id="{2E995E48-A22B-BF1A-49DE-72971A0C3D88}"/>
              </a:ext>
            </a:extLst>
          </p:cNvPr>
          <p:cNvSpPr/>
          <p:nvPr/>
        </p:nvSpPr>
        <p:spPr>
          <a:xfrm>
            <a:off x="6956454" y="1620269"/>
            <a:ext cx="7447090" cy="3073847"/>
          </a:xfrm>
          <a:prstGeom prst="roundRect">
            <a:avLst>
              <a:gd name="adj" fmla="val 2878"/>
            </a:avLst>
          </a:prstGeom>
          <a:solidFill>
            <a:schemeClr val="bg1">
              <a:lumMod val="85000"/>
            </a:schemeClr>
          </a:solidFill>
          <a:ln w="22860">
            <a:no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Text 0"/>
          <p:cNvSpPr>
            <a:spLocks/>
          </p:cNvSpPr>
          <p:nvPr/>
        </p:nvSpPr>
        <p:spPr>
          <a:xfrm>
            <a:off x="338408" y="960561"/>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Key BS 5839 references for installers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Shape 1"/>
          <p:cNvSpPr/>
          <p:nvPr/>
        </p:nvSpPr>
        <p:spPr>
          <a:xfrm>
            <a:off x="301224" y="1620269"/>
            <a:ext cx="6566251" cy="3073847"/>
          </a:xfrm>
          <a:prstGeom prst="roundRect">
            <a:avLst>
              <a:gd name="adj" fmla="val 2878"/>
            </a:avLst>
          </a:prstGeom>
          <a:solidFill>
            <a:schemeClr val="bg1">
              <a:lumMod val="85000"/>
            </a:schemeClr>
          </a:solidFill>
          <a:ln w="22860">
            <a:no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 2"/>
          <p:cNvSpPr/>
          <p:nvPr/>
        </p:nvSpPr>
        <p:spPr>
          <a:xfrm>
            <a:off x="519784" y="1788102"/>
            <a:ext cx="5085040"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BS 5839-1: buildings other than dwellings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521340" y="2115629"/>
            <a:ext cx="6126018" cy="952619"/>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System categories: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L1-L5 based on coverage requirements and building risk. M system for manual call points only. P1-P2 for property protection applications.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6" name="Text 4"/>
          <p:cNvSpPr/>
          <p:nvPr/>
        </p:nvSpPr>
        <p:spPr>
          <a:xfrm>
            <a:off x="519785" y="3409126"/>
            <a:ext cx="6347691" cy="952619"/>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Detection coverage:</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Device spacing requirements, coverage patterns, and mounting height limitations. Special considerations for different ceiling types and room configurations.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Text 6"/>
          <p:cNvSpPr/>
          <p:nvPr/>
        </p:nvSpPr>
        <p:spPr>
          <a:xfrm>
            <a:off x="7178274" y="1788874"/>
            <a:ext cx="4093607"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BS 5839-6: domestic and residential</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9" name="Text 7"/>
          <p:cNvSpPr/>
          <p:nvPr/>
        </p:nvSpPr>
        <p:spPr>
          <a:xfrm>
            <a:off x="7161931" y="2233366"/>
            <a:ext cx="6728103" cy="952619"/>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Smoke alarm systems: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Battery and mains-powered installations. Interconnection requirements and placement guidelines for optimal protection in residential properties.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Text 8"/>
          <p:cNvSpPr/>
          <p:nvPr/>
        </p:nvSpPr>
        <p:spPr>
          <a:xfrm>
            <a:off x="7178274" y="3254637"/>
            <a:ext cx="6728103" cy="952619"/>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Mixed systems: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Combination of smoke alarms and fire detection systems in larger residential buildings and houses of multiple occupation.</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10"/>
          <p:cNvSpPr/>
          <p:nvPr/>
        </p:nvSpPr>
        <p:spPr>
          <a:xfrm>
            <a:off x="536127" y="4929561"/>
            <a:ext cx="3832265" cy="322955"/>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BS 5839-8: voice alarm systems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1"/>
          <p:cNvSpPr/>
          <p:nvPr/>
        </p:nvSpPr>
        <p:spPr>
          <a:xfrm>
            <a:off x="536128" y="5358782"/>
            <a:ext cx="5862782" cy="991924"/>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Design requirements: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Speech intelligibility, sound distribution, and evacuation strategy integration. Ambient noise measurement and sound reinforcement calculations.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6" name="Text 14"/>
          <p:cNvSpPr/>
          <p:nvPr/>
        </p:nvSpPr>
        <p:spPr>
          <a:xfrm>
            <a:off x="7178274" y="4840853"/>
            <a:ext cx="4533900"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BS 5839-9: multi-occupancy buildings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7" name="Text 15"/>
          <p:cNvSpPr/>
          <p:nvPr/>
        </p:nvSpPr>
        <p:spPr>
          <a:xfrm>
            <a:off x="7178274" y="5206545"/>
            <a:ext cx="7225270" cy="635079"/>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Common areas: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Fire detection in corridors, stairwells, and shared spaces. Integration with individual dwelling fire detection systems.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8" name="Text 16"/>
          <p:cNvSpPr/>
          <p:nvPr/>
        </p:nvSpPr>
        <p:spPr>
          <a:xfrm>
            <a:off x="7161931" y="6221507"/>
            <a:ext cx="7225270" cy="842050"/>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Cause and effect:</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Programming requirements for complex evacuation strategies including sequential evacuation and disabled refuge areas.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6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Intruder alarm cable types and specifications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4" name="Text 1"/>
          <p:cNvSpPr/>
          <p:nvPr/>
        </p:nvSpPr>
        <p:spPr>
          <a:xfrm>
            <a:off x="301224" y="2159421"/>
            <a:ext cx="2452926"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Standard alarm cable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2"/>
          <p:cNvSpPr/>
          <p:nvPr/>
        </p:nvSpPr>
        <p:spPr>
          <a:xfrm>
            <a:off x="301224" y="2538977"/>
            <a:ext cx="4190524" cy="2111931"/>
          </a:xfrm>
          <a:prstGeom prst="rect">
            <a:avLst/>
          </a:prstGeom>
          <a:noFill/>
          <a:ln/>
        </p:spPr>
        <p:txBody>
          <a:bodyPr wrap="squar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Multi-core cables typically 6-core or 8-core construction with individual core screening. Suitable for detection circuits, keypad connections, and general alarm system wiring. Available in various core sizes from 0.22mm² to 1.5mm² depending on current requirements and cable run distances.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3"/>
          <p:cNvSpPr/>
          <p:nvPr/>
        </p:nvSpPr>
        <p:spPr>
          <a:xfrm>
            <a:off x="5122859" y="2159421"/>
            <a:ext cx="2618542"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Communication cables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5122859" y="2537111"/>
            <a:ext cx="4190524" cy="1810226"/>
          </a:xfrm>
          <a:prstGeom prst="rect">
            <a:avLst/>
          </a:prstGeom>
          <a:noFill/>
          <a:ln/>
        </p:spPr>
        <p:txBody>
          <a:bodyPr wrap="square" lIns="0" tIns="0" rIns="0" bIns="0" rtlCol="0" anchor="t"/>
          <a:lstStyle/>
          <a:p>
            <a:pPr lvl="0">
              <a:defRPr/>
            </a:pPr>
            <a:r>
              <a:rPr lang="en-GB" sz="2400" dirty="0">
                <a:solidFill>
                  <a:srgbClr val="000000"/>
                </a:solidFill>
                <a:latin typeface="+mj-lt"/>
                <a:ea typeface="Arial Black" pitchFamily="34" charset="-122"/>
                <a:cs typeface="Arial Black" pitchFamily="34" charset="-120"/>
              </a:rPr>
              <a:t>Specialised cables for alarm communicators and remote signalling</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May include telephone-type cables for PSTN connections, Ethernet cables for IP communicators, or fiber optic cables for high-security applications requiring tamper-resistant communication paths.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Text 5"/>
          <p:cNvSpPr/>
          <p:nvPr/>
        </p:nvSpPr>
        <p:spPr>
          <a:xfrm>
            <a:off x="9507542" y="2159421"/>
            <a:ext cx="3255883"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Armored and tamper-resistant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6"/>
          <p:cNvSpPr/>
          <p:nvPr/>
        </p:nvSpPr>
        <p:spPr>
          <a:xfrm>
            <a:off x="9507542" y="2534798"/>
            <a:ext cx="4190524" cy="1810226"/>
          </a:xfrm>
          <a:prstGeom prst="rect">
            <a:avLst/>
          </a:prstGeom>
          <a:noFill/>
          <a:ln/>
        </p:spPr>
        <p:txBody>
          <a:bodyPr wrap="squar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Steel wire armored (SWA) or conduit-protected cables for external installations and high-security applications. Provides physical protection against attack and environmental protection. Essential for perimeter detection systems and exposed cable runs in vulnerable areas.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3C0D9-3A41-D8C6-2E32-30BA0F5FCFA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8E96473B-CE5C-655F-D814-131028F770DA}"/>
              </a:ext>
            </a:extLst>
          </p:cNvPr>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6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Intruder alarm cable types and specifications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7">
            <a:extLst>
              <a:ext uri="{FF2B5EF4-FFF2-40B4-BE49-F238E27FC236}">
                <a16:creationId xmlns:a16="http://schemas.microsoft.com/office/drawing/2014/main" id="{1AB81B58-DBEB-42C4-3EB7-B45438CBF7FB}"/>
              </a:ext>
            </a:extLst>
          </p:cNvPr>
          <p:cNvSpPr/>
          <p:nvPr/>
        </p:nvSpPr>
        <p:spPr>
          <a:xfrm>
            <a:off x="301224" y="2133589"/>
            <a:ext cx="11660927" cy="60340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Installation notes</a:t>
            </a:r>
            <a:endPar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endParaRP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All alarm cables should be concealed where possible to prevent tampering.</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Use appropriate cable types for environmental conditions, with UV-resistant outer sheaths for external installations and fire-resistant options where required by local building codes.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9461517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0" y="1194132"/>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29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Security cable selection guidelines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3285" y="1867091"/>
            <a:ext cx="1519595" cy="189905"/>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Core requirements</a:t>
            </a:r>
            <a:endParaRPr kumimoji="0" lang="en-US" sz="2400" b="1" i="0" u="none" strike="noStrike" kern="1200" cap="none" spc="0" normalizeH="0" baseline="0" noProof="0" dirty="0">
              <a:ln>
                <a:noFill/>
              </a:ln>
              <a:effectLst/>
              <a:uLnTx/>
              <a:uFillTx/>
              <a:ea typeface="+mn-ea"/>
              <a:cs typeface="+mn-cs"/>
            </a:endParaRPr>
          </a:p>
        </p:txBody>
      </p:sp>
      <p:sp>
        <p:nvSpPr>
          <p:cNvPr id="4" name="Text 2"/>
          <p:cNvSpPr/>
          <p:nvPr/>
        </p:nvSpPr>
        <p:spPr>
          <a:xfrm>
            <a:off x="303288" y="2212394"/>
            <a:ext cx="5982891" cy="194429"/>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Detection circuits: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4-core minimum for EOL monitoring</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305350" y="2562221"/>
            <a:ext cx="5982891" cy="194429"/>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PIR Detectors: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4-core for basic, 6-core for tamper monitoring</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03285" y="2911467"/>
            <a:ext cx="5982891" cy="194429"/>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Door contacts: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4-core minimum, 6-core for secure installations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303286" y="3242093"/>
            <a:ext cx="5982891" cy="194429"/>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Keypads: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4-core to 8-core depending on functionality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03287" y="3676745"/>
            <a:ext cx="1519595" cy="189905"/>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Security grades</a:t>
            </a:r>
            <a:endParaRPr kumimoji="0" lang="en-US" sz="2400" b="1" i="0" u="none" strike="noStrike" kern="1200" cap="none" spc="0" normalizeH="0" baseline="0" noProof="0" dirty="0">
              <a:ln>
                <a:noFill/>
              </a:ln>
              <a:effectLst/>
              <a:uLnTx/>
              <a:uFillTx/>
              <a:ea typeface="+mn-ea"/>
              <a:cs typeface="+mn-cs"/>
            </a:endParaRPr>
          </a:p>
        </p:txBody>
      </p:sp>
      <p:sp>
        <p:nvSpPr>
          <p:cNvPr id="9" name="Text 7"/>
          <p:cNvSpPr/>
          <p:nvPr/>
        </p:nvSpPr>
        <p:spPr>
          <a:xfrm>
            <a:off x="305350" y="4074564"/>
            <a:ext cx="5982891" cy="194429"/>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Grade 1:</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Basic protection, standard alarm cable acceptable</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Text 8"/>
          <p:cNvSpPr/>
          <p:nvPr/>
        </p:nvSpPr>
        <p:spPr>
          <a:xfrm>
            <a:off x="303287" y="4409843"/>
            <a:ext cx="5982891" cy="194429"/>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Grade 2:</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Enhanced tamper monitoring required</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1" name="Text 9"/>
          <p:cNvSpPr/>
          <p:nvPr/>
        </p:nvSpPr>
        <p:spPr>
          <a:xfrm>
            <a:off x="303289" y="4757418"/>
            <a:ext cx="5982891" cy="194429"/>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Grade 3:</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High-security applications, screened cables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10"/>
          <p:cNvSpPr/>
          <p:nvPr/>
        </p:nvSpPr>
        <p:spPr>
          <a:xfrm>
            <a:off x="303289" y="5126632"/>
            <a:ext cx="5982891" cy="194429"/>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Grade 4:</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Maximum security, armored and monitored cables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pic>
        <p:nvPicPr>
          <p:cNvPr id="15" name="Image 1" descr="preencoded.png"/>
          <p:cNvPicPr>
            <a:picLocks noChangeAspect="1"/>
          </p:cNvPicPr>
          <p:nvPr/>
        </p:nvPicPr>
        <p:blipFill>
          <a:blip r:embed="rId3"/>
          <a:stretch>
            <a:fillRect/>
          </a:stretch>
        </p:blipFill>
        <p:spPr>
          <a:xfrm>
            <a:off x="6894790" y="10496431"/>
            <a:ext cx="151924" cy="121563"/>
          </a:xfrm>
          <a:prstGeom prst="rect">
            <a:avLst/>
          </a:prstGeom>
        </p:spPr>
      </p:pic>
      <p:sp>
        <p:nvSpPr>
          <p:cNvPr id="16" name="Text 12"/>
          <p:cNvSpPr/>
          <p:nvPr/>
        </p:nvSpPr>
        <p:spPr>
          <a:xfrm>
            <a:off x="305350" y="5608742"/>
            <a:ext cx="14023830" cy="583287"/>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End-of-Line (EOL) Resistors: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Essential for proper circuit monitoring. </a:t>
            </a:r>
          </a:p>
          <a:p>
            <a:pPr marL="342900" marR="0" lvl="0" indent="-342900" algn="l"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Typically, 4.7kΩ for detection circuits and 1kΩ for tamper circuits. </a:t>
            </a:r>
          </a:p>
          <a:p>
            <a:pPr marL="342900" marR="0" lvl="0" indent="-342900" algn="l"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EOL values vary between manufacturers - always verify requirements before installation to ensure proper system operation and fault detection.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71741"/>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Intruder detection technologies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Shape 1"/>
          <p:cNvSpPr/>
          <p:nvPr/>
        </p:nvSpPr>
        <p:spPr>
          <a:xfrm>
            <a:off x="190977" y="1761959"/>
            <a:ext cx="4612124" cy="5395900"/>
          </a:xfrm>
          <a:prstGeom prst="roundRect">
            <a:avLst>
              <a:gd name="adj" fmla="val 1978"/>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 2"/>
          <p:cNvSpPr/>
          <p:nvPr/>
        </p:nvSpPr>
        <p:spPr>
          <a:xfrm>
            <a:off x="301224" y="1974890"/>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Perimeter detection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311264" y="2404110"/>
            <a:ext cx="4353203"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Door/window contacts: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Magnetic reed switches for detecting opening of doors and windows. Surface-mounted or recessed installation options. Consider door/window material and frequency of use when selecting contact types.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6" name="Text 4"/>
          <p:cNvSpPr/>
          <p:nvPr/>
        </p:nvSpPr>
        <p:spPr>
          <a:xfrm>
            <a:off x="301224" y="4690530"/>
            <a:ext cx="4209365"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Glass break detectors: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Acoustic sensors detecting glass fracture frequencies. Shock sensors for direct glass contact or audio sensors for airborne sound detection. Coverage typically 3-5 meters radius depending on sensitivity settings.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Shape 5"/>
          <p:cNvSpPr/>
          <p:nvPr/>
        </p:nvSpPr>
        <p:spPr>
          <a:xfrm>
            <a:off x="4945085" y="1761959"/>
            <a:ext cx="4612124" cy="5395900"/>
          </a:xfrm>
          <a:prstGeom prst="roundRect">
            <a:avLst>
              <a:gd name="adj" fmla="val 1977"/>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6"/>
          <p:cNvSpPr/>
          <p:nvPr/>
        </p:nvSpPr>
        <p:spPr>
          <a:xfrm>
            <a:off x="5026453" y="1912354"/>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Volumetric detection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9" name="Text 7"/>
          <p:cNvSpPr/>
          <p:nvPr/>
        </p:nvSpPr>
        <p:spPr>
          <a:xfrm>
            <a:off x="5040449" y="2404110"/>
            <a:ext cx="4381222"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PIR (Passive Infrared):</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Detect body heat movement using pyroelectric sensors. Most common volumetric detector with various coverage patterns available. Dual-element design reduces false alarms from temperature changes and air movement.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Text 8"/>
          <p:cNvSpPr/>
          <p:nvPr/>
        </p:nvSpPr>
        <p:spPr>
          <a:xfrm>
            <a:off x="5040449" y="5008070"/>
            <a:ext cx="4431070" cy="158769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Microwave detection:</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Active detection using Doppler shift principles. Can detect through thin materials but may cause interference. Typically used in combination with PIR for dual-technology detection.</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1" name="Shape 9"/>
          <p:cNvSpPr/>
          <p:nvPr/>
        </p:nvSpPr>
        <p:spPr>
          <a:xfrm>
            <a:off x="9699193" y="1761958"/>
            <a:ext cx="4622283" cy="5395901"/>
          </a:xfrm>
          <a:prstGeom prst="roundRect">
            <a:avLst>
              <a:gd name="adj" fmla="val 1978"/>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ext 10"/>
          <p:cNvSpPr/>
          <p:nvPr/>
        </p:nvSpPr>
        <p:spPr>
          <a:xfrm>
            <a:off x="9830078" y="1912354"/>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Dual technology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1"/>
          <p:cNvSpPr/>
          <p:nvPr/>
        </p:nvSpPr>
        <p:spPr>
          <a:xfrm>
            <a:off x="9794556" y="2404110"/>
            <a:ext cx="4322135" cy="222277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PIR + Microwave:</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Both detection methods must activate simultaneously for an alarm condition. Significantly reduces false alarms while maintaining detection reliability. Requires careful positioning to ensure both technologies cover the same protected area.</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4" name="Text 12"/>
          <p:cNvSpPr/>
          <p:nvPr/>
        </p:nvSpPr>
        <p:spPr>
          <a:xfrm>
            <a:off x="9794557" y="5008070"/>
            <a:ext cx="4406514"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Advanced analytics: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Modern detectors incorporate signal processing to distinguish between human movement and environmental factors. Pet-immune versions available for domestic applications.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301224" y="1236160"/>
            <a:ext cx="13899846" cy="646331"/>
          </a:xfrm>
        </p:spPr>
        <p:txBody>
          <a:bodyPr/>
          <a:lstStyle/>
          <a:p>
            <a:r>
              <a:rPr lang="en-GB" sz="3600" dirty="0"/>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430319" y="2165514"/>
            <a:ext cx="13182939" cy="4980682"/>
          </a:xfrm>
        </p:spPr>
        <p:txBody>
          <a:bodyPr/>
          <a:lstStyle/>
          <a:p>
            <a:pPr>
              <a:spcAft>
                <a:spcPts val="1200"/>
              </a:spcAft>
            </a:pPr>
            <a:r>
              <a:rPr lang="en-GB" sz="2400" i="0" dirty="0">
                <a:solidFill>
                  <a:srgbClr val="111111"/>
                </a:solidFill>
                <a:effectLst/>
                <a:latin typeface="Arial" panose="020B0604020202020204" pitchFamily="34" charset="0"/>
                <a:cs typeface="Arial" panose="020B0604020202020204" pitchFamily="34" charset="0"/>
              </a:rPr>
              <a:t>This session </a:t>
            </a:r>
            <a:r>
              <a:rPr lang="en-GB" sz="2400" b="0" i="0" dirty="0">
                <a:solidFill>
                  <a:srgbClr val="111111"/>
                </a:solidFill>
                <a:effectLst/>
                <a:latin typeface="Arial" panose="020B0604020202020204" pitchFamily="34" charset="0"/>
                <a:cs typeface="Arial" panose="020B0604020202020204" pitchFamily="34" charset="0"/>
              </a:rPr>
              <a:t>covers:</a:t>
            </a:r>
          </a:p>
          <a:p>
            <a:pPr marL="342900" indent="-342900">
              <a:spcAft>
                <a:spcPts val="12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various system components, environmental considerations</a:t>
            </a:r>
          </a:p>
          <a:p>
            <a:pPr marL="342900" indent="-342900">
              <a:spcAft>
                <a:spcPts val="12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regulatory requirements</a:t>
            </a:r>
          </a:p>
          <a:p>
            <a:pPr marL="342900" indent="-342900">
              <a:spcAft>
                <a:spcPts val="1200"/>
              </a:spcAft>
              <a:buFont typeface="Arial" panose="020B0604020202020204" pitchFamily="34" charset="0"/>
              <a:buChar char="•"/>
            </a:pPr>
            <a:r>
              <a:rPr lang="en-GB" sz="2400" b="0" i="0" dirty="0">
                <a:solidFill>
                  <a:srgbClr val="111111"/>
                </a:solidFill>
                <a:effectLst/>
                <a:latin typeface="Arial" panose="020B0604020202020204" pitchFamily="34" charset="0"/>
                <a:cs typeface="Arial" panose="020B0604020202020204" pitchFamily="34" charset="0"/>
              </a:rPr>
              <a:t>technical specifications </a:t>
            </a:r>
          </a:p>
          <a:p>
            <a:pPr>
              <a:spcAft>
                <a:spcPts val="1200"/>
              </a:spcAft>
            </a:pPr>
            <a:r>
              <a:rPr lang="en-GB" sz="2400" b="0" i="0" dirty="0">
                <a:solidFill>
                  <a:srgbClr val="111111"/>
                </a:solidFill>
                <a:effectLst/>
                <a:latin typeface="Arial" panose="020B0604020202020204" pitchFamily="34" charset="0"/>
                <a:cs typeface="Arial" panose="020B0604020202020204" pitchFamily="34" charset="0"/>
              </a:rPr>
              <a:t>to help you deliver high-quality security and fire detection solutions. </a:t>
            </a:r>
          </a:p>
          <a:p>
            <a:pPr>
              <a:spcAft>
                <a:spcPts val="1200"/>
              </a:spcAft>
            </a:pPr>
            <a:r>
              <a:rPr lang="en-GB" sz="2400" b="0" i="0" dirty="0">
                <a:solidFill>
                  <a:srgbClr val="111111"/>
                </a:solidFill>
                <a:effectLst/>
                <a:latin typeface="Arial" panose="020B0604020202020204" pitchFamily="34" charset="0"/>
                <a:cs typeface="Arial" panose="020B0604020202020204" pitchFamily="34" charset="0"/>
              </a:rPr>
              <a:t>Understanding the relationships between system components and their application in real-world environments is crucial for effective installation and maintenance. </a:t>
            </a:r>
          </a:p>
          <a:p>
            <a:pPr>
              <a:spcAft>
                <a:spcPts val="1200"/>
              </a:spcAft>
            </a:pPr>
            <a:r>
              <a:rPr lang="en-GB" sz="2400" b="0" i="0" dirty="0">
                <a:solidFill>
                  <a:srgbClr val="111111"/>
                </a:solidFill>
                <a:effectLst/>
                <a:latin typeface="Arial" panose="020B0604020202020204" pitchFamily="34" charset="0"/>
                <a:cs typeface="Arial" panose="020B0604020202020204" pitchFamily="34" charset="0"/>
              </a:rPr>
              <a:t>Let's explore how to maximise system performance while maintaining compliance with British standards.</a:t>
            </a:r>
          </a:p>
          <a:p>
            <a:endParaRPr lang="en-GB" sz="2400" b="0" i="0" dirty="0">
              <a:solidFill>
                <a:srgbClr val="111111"/>
              </a:solidFill>
              <a:effectLst/>
              <a:latin typeface="Arial" panose="020B0604020202020204" pitchFamily="34" charset="0"/>
              <a:cs typeface="Arial" panose="020B0604020202020204" pitchFamily="34" charset="0"/>
            </a:endParaRPr>
          </a:p>
          <a:p>
            <a:endParaRPr lang="en-GB" sz="2400" dirty="0"/>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245456" y="1040951"/>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Signaling and communication paths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pic>
        <p:nvPicPr>
          <p:cNvPr id="3" name="Image 0" descr="preencoded.png"/>
          <p:cNvPicPr>
            <a:picLocks noChangeAspect="1"/>
          </p:cNvPicPr>
          <p:nvPr/>
        </p:nvPicPr>
        <p:blipFill>
          <a:blip r:embed="rId3"/>
          <a:stretch>
            <a:fillRect/>
          </a:stretch>
        </p:blipFill>
        <p:spPr>
          <a:xfrm>
            <a:off x="738022" y="2077575"/>
            <a:ext cx="4347567" cy="793790"/>
          </a:xfrm>
          <a:prstGeom prst="rect">
            <a:avLst/>
          </a:prstGeom>
        </p:spPr>
      </p:pic>
      <p:sp>
        <p:nvSpPr>
          <p:cNvPr id="4" name="Text 1"/>
          <p:cNvSpPr/>
          <p:nvPr/>
        </p:nvSpPr>
        <p:spPr>
          <a:xfrm>
            <a:off x="936380" y="3069723"/>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Grade 2: Standard</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2"/>
          <p:cNvSpPr/>
          <p:nvPr/>
        </p:nvSpPr>
        <p:spPr>
          <a:xfrm>
            <a:off x="936380" y="3498943"/>
            <a:ext cx="4149209" cy="2222778"/>
          </a:xfrm>
          <a:prstGeom prst="rect">
            <a:avLst/>
          </a:prstGeom>
          <a:noFill/>
          <a:ln/>
        </p:spPr>
        <p:txBody>
          <a:bodyPr wrap="squar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Single communication path typically using PSTN (telephone) connection. Suitable for low-risk applications. Line monitoring detects cable faults but</a:t>
            </a:r>
            <a:r>
              <a:rPr lang="en-US" sz="2400" dirty="0">
                <a:solidFill>
                  <a:srgbClr val="000000"/>
                </a:solidFill>
                <a:latin typeface="+mj-lt"/>
                <a:ea typeface="Arial Black" pitchFamily="34" charset="-122"/>
                <a:cs typeface="Arial Black" pitchFamily="34" charset="-120"/>
              </a:rPr>
              <a:t> is</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vulnerable to single point failure. Most cost-effective solution for residential and small commercial installations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6" name="Image 1" descr="preencoded.png"/>
          <p:cNvPicPr>
            <a:picLocks noChangeAspect="1"/>
          </p:cNvPicPr>
          <p:nvPr/>
        </p:nvPicPr>
        <p:blipFill>
          <a:blip r:embed="rId4"/>
          <a:stretch>
            <a:fillRect/>
          </a:stretch>
        </p:blipFill>
        <p:spPr>
          <a:xfrm>
            <a:off x="5085589" y="2077575"/>
            <a:ext cx="4347567" cy="793790"/>
          </a:xfrm>
          <a:prstGeom prst="rect">
            <a:avLst/>
          </a:prstGeom>
        </p:spPr>
      </p:pic>
      <p:sp>
        <p:nvSpPr>
          <p:cNvPr id="7" name="Text 3"/>
          <p:cNvSpPr/>
          <p:nvPr/>
        </p:nvSpPr>
        <p:spPr>
          <a:xfrm>
            <a:off x="5283947" y="3069723"/>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Grade 3: Enhanced</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5283947" y="3498943"/>
            <a:ext cx="4149209" cy="2222778"/>
          </a:xfrm>
          <a:prstGeom prst="rect">
            <a:avLst/>
          </a:prstGeom>
          <a:noFill/>
          <a:ln/>
        </p:spPr>
        <p:txBody>
          <a:bodyPr wrap="squar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Dual communication paths required - typically PSTN plus cellular backup or dual telephone lines. Automatic switching between paths if primary fails. Enhanced line monitoring including voltage supervision and periodic test transmissions to monitoring station.</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pic>
        <p:nvPicPr>
          <p:cNvPr id="9" name="Image 2" descr="preencoded.png"/>
          <p:cNvPicPr>
            <a:picLocks noChangeAspect="1"/>
          </p:cNvPicPr>
          <p:nvPr/>
        </p:nvPicPr>
        <p:blipFill>
          <a:blip r:embed="rId5"/>
          <a:stretch>
            <a:fillRect/>
          </a:stretch>
        </p:blipFill>
        <p:spPr>
          <a:xfrm>
            <a:off x="9433156" y="2077575"/>
            <a:ext cx="4347567" cy="793790"/>
          </a:xfrm>
          <a:prstGeom prst="rect">
            <a:avLst/>
          </a:prstGeom>
        </p:spPr>
      </p:pic>
      <p:sp>
        <p:nvSpPr>
          <p:cNvPr id="10" name="Text 5"/>
          <p:cNvSpPr/>
          <p:nvPr/>
        </p:nvSpPr>
        <p:spPr>
          <a:xfrm>
            <a:off x="9804472" y="3069723"/>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Grade 4: Maximum</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6"/>
          <p:cNvSpPr/>
          <p:nvPr/>
        </p:nvSpPr>
        <p:spPr>
          <a:xfrm>
            <a:off x="9804472" y="3498943"/>
            <a:ext cx="4536718" cy="1905238"/>
          </a:xfrm>
          <a:prstGeom prst="rect">
            <a:avLst/>
          </a:prstGeom>
          <a:noFill/>
          <a:ln/>
        </p:spPr>
        <p:txBody>
          <a:bodyPr wrap="squar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Diverse communication paths using different technologies and physical routes. May include IP, cellular, radio, and PSTN options. Continuous supervision with anti-masking features. Tamper-resistant equipment and communication path protection essential.</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7C7DD-484A-0836-3128-EDDB586B50D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94CAB73B-E71C-0C0B-BDB3-DF9A4771228A}"/>
              </a:ext>
            </a:extLst>
          </p:cNvPr>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Signaling and communication paths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pic>
        <p:nvPicPr>
          <p:cNvPr id="3" name="Image 0" descr="preencoded.png">
            <a:extLst>
              <a:ext uri="{FF2B5EF4-FFF2-40B4-BE49-F238E27FC236}">
                <a16:creationId xmlns:a16="http://schemas.microsoft.com/office/drawing/2014/main" id="{89BC9B1C-6199-2FF1-8BE6-C328C6DF2453}"/>
              </a:ext>
            </a:extLst>
          </p:cNvPr>
          <p:cNvPicPr>
            <a:picLocks noChangeAspect="1"/>
          </p:cNvPicPr>
          <p:nvPr/>
        </p:nvPicPr>
        <p:blipFill>
          <a:blip r:embed="rId3"/>
          <a:stretch>
            <a:fillRect/>
          </a:stretch>
        </p:blipFill>
        <p:spPr>
          <a:xfrm>
            <a:off x="793790" y="2272784"/>
            <a:ext cx="4347567" cy="793790"/>
          </a:xfrm>
          <a:prstGeom prst="rect">
            <a:avLst/>
          </a:prstGeom>
        </p:spPr>
      </p:pic>
      <p:sp>
        <p:nvSpPr>
          <p:cNvPr id="4" name="Text 1">
            <a:extLst>
              <a:ext uri="{FF2B5EF4-FFF2-40B4-BE49-F238E27FC236}">
                <a16:creationId xmlns:a16="http://schemas.microsoft.com/office/drawing/2014/main" id="{689EA6DF-E8E7-1EE3-DA0C-7D6D396A4C45}"/>
              </a:ext>
            </a:extLst>
          </p:cNvPr>
          <p:cNvSpPr/>
          <p:nvPr/>
        </p:nvSpPr>
        <p:spPr>
          <a:xfrm>
            <a:off x="992148" y="3264932"/>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Grade 2: Standard</a:t>
            </a:r>
            <a:endParaRPr kumimoji="0" lang="en-US" sz="2400" b="0" i="0" u="none" strike="noStrike" kern="1200" cap="none" spc="0" normalizeH="0" baseline="0" noProof="0" dirty="0">
              <a:ln>
                <a:noFill/>
              </a:ln>
              <a:solidFill>
                <a:prstClr val="black"/>
              </a:solidFill>
              <a:effectLst/>
              <a:uLnTx/>
              <a:uFillTx/>
              <a:ea typeface="+mn-ea"/>
              <a:cs typeface="+mn-cs"/>
            </a:endParaRPr>
          </a:p>
        </p:txBody>
      </p:sp>
      <p:pic>
        <p:nvPicPr>
          <p:cNvPr id="6" name="Image 1" descr="preencoded.png">
            <a:extLst>
              <a:ext uri="{FF2B5EF4-FFF2-40B4-BE49-F238E27FC236}">
                <a16:creationId xmlns:a16="http://schemas.microsoft.com/office/drawing/2014/main" id="{D7AACA4B-C463-99F1-E07F-7D7D7F353CA2}"/>
              </a:ext>
            </a:extLst>
          </p:cNvPr>
          <p:cNvPicPr>
            <a:picLocks noChangeAspect="1"/>
          </p:cNvPicPr>
          <p:nvPr/>
        </p:nvPicPr>
        <p:blipFill>
          <a:blip r:embed="rId4"/>
          <a:stretch>
            <a:fillRect/>
          </a:stretch>
        </p:blipFill>
        <p:spPr>
          <a:xfrm>
            <a:off x="5141357" y="2272784"/>
            <a:ext cx="4347567" cy="793790"/>
          </a:xfrm>
          <a:prstGeom prst="rect">
            <a:avLst/>
          </a:prstGeom>
        </p:spPr>
      </p:pic>
      <p:sp>
        <p:nvSpPr>
          <p:cNvPr id="7" name="Text 3">
            <a:extLst>
              <a:ext uri="{FF2B5EF4-FFF2-40B4-BE49-F238E27FC236}">
                <a16:creationId xmlns:a16="http://schemas.microsoft.com/office/drawing/2014/main" id="{79D2A628-5A53-4B2F-A165-E3455882E179}"/>
              </a:ext>
            </a:extLst>
          </p:cNvPr>
          <p:cNvSpPr/>
          <p:nvPr/>
        </p:nvSpPr>
        <p:spPr>
          <a:xfrm>
            <a:off x="5339715" y="3264932"/>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Grade 3: Enhanced</a:t>
            </a:r>
            <a:endParaRPr kumimoji="0" lang="en-US" sz="2400" b="0" i="0" u="none" strike="noStrike" kern="1200" cap="none" spc="0" normalizeH="0" baseline="0" noProof="0" dirty="0">
              <a:ln>
                <a:noFill/>
              </a:ln>
              <a:solidFill>
                <a:prstClr val="black"/>
              </a:solidFill>
              <a:effectLst/>
              <a:uLnTx/>
              <a:uFillTx/>
              <a:ea typeface="+mn-ea"/>
              <a:cs typeface="+mn-cs"/>
            </a:endParaRPr>
          </a:p>
        </p:txBody>
      </p:sp>
      <p:pic>
        <p:nvPicPr>
          <p:cNvPr id="9" name="Image 2" descr="preencoded.png">
            <a:extLst>
              <a:ext uri="{FF2B5EF4-FFF2-40B4-BE49-F238E27FC236}">
                <a16:creationId xmlns:a16="http://schemas.microsoft.com/office/drawing/2014/main" id="{07C73A0F-9840-3E2E-E4C2-0823E838C404}"/>
              </a:ext>
            </a:extLst>
          </p:cNvPr>
          <p:cNvPicPr>
            <a:picLocks noChangeAspect="1"/>
          </p:cNvPicPr>
          <p:nvPr/>
        </p:nvPicPr>
        <p:blipFill>
          <a:blip r:embed="rId5"/>
          <a:stretch>
            <a:fillRect/>
          </a:stretch>
        </p:blipFill>
        <p:spPr>
          <a:xfrm>
            <a:off x="9488924" y="2272784"/>
            <a:ext cx="4347567" cy="793790"/>
          </a:xfrm>
          <a:prstGeom prst="rect">
            <a:avLst/>
          </a:prstGeom>
        </p:spPr>
      </p:pic>
      <p:sp>
        <p:nvSpPr>
          <p:cNvPr id="10" name="Text 5">
            <a:extLst>
              <a:ext uri="{FF2B5EF4-FFF2-40B4-BE49-F238E27FC236}">
                <a16:creationId xmlns:a16="http://schemas.microsoft.com/office/drawing/2014/main" id="{D0CC602E-0B19-4F59-53BF-C0A62BE9D7EF}"/>
              </a:ext>
            </a:extLst>
          </p:cNvPr>
          <p:cNvSpPr/>
          <p:nvPr/>
        </p:nvSpPr>
        <p:spPr>
          <a:xfrm>
            <a:off x="9860240" y="3264932"/>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Grade 4: Maximum</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7">
            <a:extLst>
              <a:ext uri="{FF2B5EF4-FFF2-40B4-BE49-F238E27FC236}">
                <a16:creationId xmlns:a16="http://schemas.microsoft.com/office/drawing/2014/main" id="{8EC8806D-0707-1388-3C9C-96309F840AF6}"/>
              </a:ext>
            </a:extLst>
          </p:cNvPr>
          <p:cNvSpPr/>
          <p:nvPr/>
        </p:nvSpPr>
        <p:spPr>
          <a:xfrm>
            <a:off x="793790" y="4114800"/>
            <a:ext cx="13042701" cy="63507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Communication standards</a:t>
            </a:r>
            <a:endPar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endParaRP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All signaling must comply with BS EN 50131-1 and relevant Ofcom regulations. </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redundancy requirements, transmission security, and monitoring station compatibility when designing communication strategies for different security grades.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1947650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8113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34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Control panels and tamper monitoring</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49409" y="2087791"/>
            <a:ext cx="1766768" cy="220861"/>
          </a:xfrm>
          <a:prstGeom prst="rect">
            <a:avLst/>
          </a:prstGeom>
          <a:noFill/>
          <a:ln/>
        </p:spPr>
        <p:txBody>
          <a:bodyPr wrap="none" lIns="0" tIns="0" rIns="0" bIns="0" rtlCol="0" anchor="t"/>
          <a:lstStyle/>
          <a:p>
            <a:pPr marL="0" marR="0" lvl="0" indent="0" algn="l" defTabSz="914400" rtl="0" eaLnBrk="1" fontAlgn="auto" latinLnBrk="0" hangingPunct="1">
              <a:lnSpc>
                <a:spcPts val="17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Panel classification</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349409" y="2493729"/>
            <a:ext cx="12147391" cy="67829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Intruder alarm control panels are classified by security grade and environmental class. </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Grade 2 panels suitable for standard commercial applications.</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Grade 3 for enhanced security requirements.</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Grade 4 for maximum security installations requiring attack resistance and advanced monitoring.</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5" name="Text 3"/>
          <p:cNvSpPr/>
          <p:nvPr/>
        </p:nvSpPr>
        <p:spPr>
          <a:xfrm>
            <a:off x="301224" y="5346682"/>
            <a:ext cx="6577489" cy="226100"/>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Zone Capacity:</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8-zone to 500+ zone systems available.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01224" y="5793851"/>
            <a:ext cx="6577489" cy="226100"/>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Expandability:</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Modular systems allow future expansion.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301224" y="6241020"/>
            <a:ext cx="6577489" cy="226100"/>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User Management: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Multiple user codes with different access levels.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01224" y="6672638"/>
            <a:ext cx="6577489" cy="226100"/>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Programming:</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On-board or PC-based configuration options.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30677"/>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Power supply standards per PD 6662</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Shape 1"/>
          <p:cNvSpPr/>
          <p:nvPr/>
        </p:nvSpPr>
        <p:spPr>
          <a:xfrm>
            <a:off x="793790" y="4653653"/>
            <a:ext cx="13042821" cy="22860"/>
          </a:xfrm>
          <a:prstGeom prst="roundRect">
            <a:avLst>
              <a:gd name="adj" fmla="val 364651"/>
            </a:avLst>
          </a:prstGeom>
          <a:solidFill>
            <a:srgbClr val="CBCBCC"/>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hape 3"/>
          <p:cNvSpPr/>
          <p:nvPr/>
        </p:nvSpPr>
        <p:spPr>
          <a:xfrm>
            <a:off x="3088821" y="4323950"/>
            <a:ext cx="446484" cy="446484"/>
          </a:xfrm>
          <a:prstGeom prst="roundRect">
            <a:avLst>
              <a:gd name="adj" fmla="val 18670"/>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 4"/>
          <p:cNvSpPr/>
          <p:nvPr/>
        </p:nvSpPr>
        <p:spPr>
          <a:xfrm>
            <a:off x="3179088" y="4424403"/>
            <a:ext cx="297656" cy="372070"/>
          </a:xfrm>
          <a:prstGeom prst="rect">
            <a:avLst/>
          </a:prstGeom>
          <a:noFill/>
          <a:ln/>
        </p:spPr>
        <p:txBody>
          <a:bodyPr wrap="none" lIns="0" tIns="0" rIns="0" bIns="0" rtlCol="0" anchor="t"/>
          <a:lstStyle/>
          <a:p>
            <a:pPr marL="0" marR="0" lvl="0" indent="0" algn="ctr" defTabSz="914400" rtl="0" eaLnBrk="1" fontAlgn="auto" latinLnBrk="0" hangingPunct="1">
              <a:lnSpc>
                <a:spcPts val="23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1</a:t>
            </a:r>
            <a:endParaRPr kumimoji="0" lang="en-US" sz="2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5"/>
          <p:cNvSpPr/>
          <p:nvPr/>
        </p:nvSpPr>
        <p:spPr>
          <a:xfrm>
            <a:off x="2071610" y="1733883"/>
            <a:ext cx="2480905" cy="31015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95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Grade 1</a:t>
            </a:r>
            <a:endParaRPr kumimoji="0" lang="en-US" sz="19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Text 6"/>
          <p:cNvSpPr/>
          <p:nvPr/>
        </p:nvSpPr>
        <p:spPr>
          <a:xfrm>
            <a:off x="811848" y="1982164"/>
            <a:ext cx="4671536" cy="1587698"/>
          </a:xfrm>
          <a:prstGeom prst="rect">
            <a:avLst/>
          </a:prstGeom>
          <a:noFill/>
          <a:ln/>
        </p:spPr>
        <p:txBody>
          <a:bodyPr wrap="square" lIns="0" tIns="0" rIns="0" bIns="0" rtlCol="0" anchor="t"/>
          <a:lstStyle/>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Basic power supply requirements with mains supply and standby battery.</a:t>
            </a:r>
          </a:p>
          <a:p>
            <a:pPr marL="342900" indent="-342900">
              <a:lnSpc>
                <a:spcPts val="2500"/>
              </a:lnSpc>
              <a:buFont typeface="Arial" panose="020B0604020202020204" pitchFamily="34" charset="0"/>
              <a:buChar char="•"/>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Minimum 8-hour standby capacity required. </a:t>
            </a:r>
            <a:endParaRPr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endParaRPr>
          </a:p>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Battery monitoring essential with low battery indication. Simple charging circuits acceptable for low-risk applications.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Shape 8"/>
          <p:cNvSpPr/>
          <p:nvPr/>
        </p:nvSpPr>
        <p:spPr>
          <a:xfrm>
            <a:off x="5130448" y="4293516"/>
            <a:ext cx="446484" cy="446484"/>
          </a:xfrm>
          <a:prstGeom prst="roundRect">
            <a:avLst>
              <a:gd name="adj" fmla="val 18670"/>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9"/>
          <p:cNvSpPr/>
          <p:nvPr/>
        </p:nvSpPr>
        <p:spPr>
          <a:xfrm>
            <a:off x="5211176" y="4413937"/>
            <a:ext cx="297656" cy="372070"/>
          </a:xfrm>
          <a:prstGeom prst="rect">
            <a:avLst/>
          </a:prstGeom>
          <a:noFill/>
          <a:ln/>
        </p:spPr>
        <p:txBody>
          <a:bodyPr wrap="none" lIns="0" tIns="0" rIns="0" bIns="0" rtlCol="0" anchor="t"/>
          <a:lstStyle/>
          <a:p>
            <a:pPr marL="0" marR="0" lvl="0" indent="0" algn="ctr" defTabSz="914400" rtl="0" eaLnBrk="1" fontAlgn="auto" latinLnBrk="0" hangingPunct="1">
              <a:lnSpc>
                <a:spcPts val="23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2</a:t>
            </a:r>
            <a:endParaRPr kumimoji="0" lang="en-US" sz="2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 10"/>
          <p:cNvSpPr/>
          <p:nvPr/>
        </p:nvSpPr>
        <p:spPr>
          <a:xfrm>
            <a:off x="4199493" y="5155736"/>
            <a:ext cx="2480905" cy="31015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95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Grade 2</a:t>
            </a:r>
            <a:endParaRPr kumimoji="0" lang="en-US" sz="19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 11"/>
          <p:cNvSpPr/>
          <p:nvPr/>
        </p:nvSpPr>
        <p:spPr>
          <a:xfrm>
            <a:off x="301224" y="5502764"/>
            <a:ext cx="7329725" cy="1587698"/>
          </a:xfrm>
          <a:prstGeom prst="rect">
            <a:avLst/>
          </a:prstGeom>
          <a:noFill/>
          <a:ln/>
        </p:spPr>
        <p:txBody>
          <a:bodyPr wrap="square" lIns="0" tIns="0" rIns="0" bIns="0" rtlCol="0" anchor="t"/>
          <a:lstStyle/>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Enhanced power supply with 12-hour standby minimum.</a:t>
            </a:r>
          </a:p>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Improved charging algorithms and temperature compensation.</a:t>
            </a:r>
          </a:p>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Power supply monitoring includes AC fail detection and battery condition assessment with multiple warning levels.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5" name="Shape 13"/>
          <p:cNvSpPr/>
          <p:nvPr/>
        </p:nvSpPr>
        <p:spPr>
          <a:xfrm>
            <a:off x="8357842" y="4305024"/>
            <a:ext cx="446484" cy="446484"/>
          </a:xfrm>
          <a:prstGeom prst="roundRect">
            <a:avLst>
              <a:gd name="adj" fmla="val 18670"/>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 14"/>
          <p:cNvSpPr/>
          <p:nvPr/>
        </p:nvSpPr>
        <p:spPr>
          <a:xfrm>
            <a:off x="8452425" y="4411011"/>
            <a:ext cx="297656" cy="372070"/>
          </a:xfrm>
          <a:prstGeom prst="rect">
            <a:avLst/>
          </a:prstGeom>
          <a:noFill/>
          <a:ln/>
        </p:spPr>
        <p:txBody>
          <a:bodyPr wrap="none" lIns="0" tIns="0" rIns="0" bIns="0" rtlCol="0" anchor="t"/>
          <a:lstStyle/>
          <a:p>
            <a:pPr marL="0" marR="0" lvl="0" indent="0" algn="ctr" defTabSz="914400" rtl="0" eaLnBrk="1" fontAlgn="auto" latinLnBrk="0" hangingPunct="1">
              <a:lnSpc>
                <a:spcPts val="23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3</a:t>
            </a:r>
            <a:endParaRPr kumimoji="0" lang="en-US" sz="2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 15"/>
          <p:cNvSpPr/>
          <p:nvPr/>
        </p:nvSpPr>
        <p:spPr>
          <a:xfrm>
            <a:off x="7360800" y="1718380"/>
            <a:ext cx="2480905" cy="31015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95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Grade 3</a:t>
            </a:r>
            <a:endParaRPr kumimoji="0" lang="en-US" sz="19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Text 16"/>
          <p:cNvSpPr/>
          <p:nvPr/>
        </p:nvSpPr>
        <p:spPr>
          <a:xfrm>
            <a:off x="6366424" y="1986409"/>
            <a:ext cx="4945423" cy="1587698"/>
          </a:xfrm>
          <a:prstGeom prst="rect">
            <a:avLst/>
          </a:prstGeom>
          <a:noFill/>
          <a:ln/>
        </p:spPr>
        <p:txBody>
          <a:bodyPr wrap="square" lIns="0" tIns="0" rIns="0" bIns="0" rtlCol="0" anchor="t"/>
          <a:lstStyle/>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High-integrity power supplies with 24-hour standby capability. </a:t>
            </a:r>
          </a:p>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Advanced battery management including capacity testing and replacement warnings. </a:t>
            </a:r>
          </a:p>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Dual power supply options for critical installations with automatic switching capability.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0" name="Shape 18"/>
          <p:cNvSpPr/>
          <p:nvPr/>
        </p:nvSpPr>
        <p:spPr>
          <a:xfrm>
            <a:off x="11038079" y="4359125"/>
            <a:ext cx="446484" cy="446484"/>
          </a:xfrm>
          <a:prstGeom prst="roundRect">
            <a:avLst>
              <a:gd name="adj" fmla="val 18670"/>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Text 19"/>
          <p:cNvSpPr/>
          <p:nvPr/>
        </p:nvSpPr>
        <p:spPr>
          <a:xfrm>
            <a:off x="11103492" y="4454921"/>
            <a:ext cx="297656" cy="372070"/>
          </a:xfrm>
          <a:prstGeom prst="rect">
            <a:avLst/>
          </a:prstGeom>
          <a:noFill/>
          <a:ln/>
        </p:spPr>
        <p:txBody>
          <a:bodyPr wrap="none" lIns="0" tIns="0" rIns="0" bIns="0" rtlCol="0" anchor="t"/>
          <a:lstStyle/>
          <a:p>
            <a:pPr marL="0" marR="0" lvl="0" indent="0" algn="ctr" defTabSz="914400" rtl="0" eaLnBrk="1" fontAlgn="auto" latinLnBrk="0" hangingPunct="1">
              <a:lnSpc>
                <a:spcPts val="23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4</a:t>
            </a:r>
            <a:endParaRPr kumimoji="0" lang="en-US" sz="2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 20"/>
          <p:cNvSpPr/>
          <p:nvPr/>
        </p:nvSpPr>
        <p:spPr>
          <a:xfrm>
            <a:off x="10073342" y="5131441"/>
            <a:ext cx="2480905" cy="31015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195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Grade 4</a:t>
            </a:r>
            <a:endParaRPr kumimoji="0" lang="en-US" sz="19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3" name="Text 21"/>
          <p:cNvSpPr/>
          <p:nvPr/>
        </p:nvSpPr>
        <p:spPr>
          <a:xfrm>
            <a:off x="7630949" y="5410272"/>
            <a:ext cx="6999451" cy="1587698"/>
          </a:xfrm>
          <a:prstGeom prst="rect">
            <a:avLst/>
          </a:prstGeom>
          <a:noFill/>
          <a:ln/>
        </p:spPr>
        <p:txBody>
          <a:bodyPr wrap="square" lIns="0" tIns="0" rIns="0" bIns="0" rtlCol="0" anchor="t"/>
          <a:lstStyle/>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Maximum security power requirements, including attack-resistant housings and tamper-monitored supplies.</a:t>
            </a:r>
          </a:p>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Extended standby periods and diverse power sources </a:t>
            </a:r>
            <a:b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b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may be required. </a:t>
            </a:r>
          </a:p>
          <a:p>
            <a:pPr marL="342900" marR="0" lvl="0" indent="-342900" defTabSz="914400" rtl="0" eaLnBrk="1" fontAlgn="auto" latinLnBrk="0" hangingPunct="1">
              <a:lnSpc>
                <a:spcPts val="25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Continuous monitoring/logging of all power-related events.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Access control cable infrastructure</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4" name="Text 1"/>
          <p:cNvSpPr/>
          <p:nvPr/>
        </p:nvSpPr>
        <p:spPr>
          <a:xfrm>
            <a:off x="685263" y="2101660"/>
            <a:ext cx="305883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Multi-core control cables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2"/>
          <p:cNvSpPr/>
          <p:nvPr/>
        </p:nvSpPr>
        <p:spPr>
          <a:xfrm>
            <a:off x="685263" y="2513308"/>
            <a:ext cx="4182189" cy="222277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8-core to 16-core cables for door controllers and reader connections. Typically combine 12V power supply, data transmission, and control signals in single cable assembly. Screening essential to prevent interference from building electrical systems and maintain data integrity over long cable runs.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3"/>
          <p:cNvSpPr/>
          <p:nvPr/>
        </p:nvSpPr>
        <p:spPr>
          <a:xfrm>
            <a:off x="5240149" y="2095754"/>
            <a:ext cx="2659856"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Network infrastructure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5224046" y="2486846"/>
            <a:ext cx="4182308" cy="222277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Cat5e/Cat6 cables for IP-based access control systems providing both data connectivity and Power-over-Ethernet (PoE) to controllers and readers. Structured cabling approach allows flexible system expansion and simplified installation compared to traditional multi-core methods.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Text 5"/>
          <p:cNvSpPr/>
          <p:nvPr/>
        </p:nvSpPr>
        <p:spPr>
          <a:xfrm>
            <a:off x="9781302" y="2095754"/>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Lock power cables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6"/>
          <p:cNvSpPr/>
          <p:nvPr/>
        </p:nvSpPr>
        <p:spPr>
          <a:xfrm>
            <a:off x="9781302" y="2459137"/>
            <a:ext cx="4182308" cy="222277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Heavy-duty cables for electromagnetic locks and </a:t>
            </a:r>
            <a:r>
              <a:rPr kumimoji="0" lang="en-US" sz="24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motorised</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hardware requiring 12V/24V DC or 230V AC power. Cable sizing is critical for voltage drop calculations, especially for long runs to door positions. Consider separate power feeds for high-current magnetic locks to prevent system voltage fluctuations.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Access control cable selection strategy</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413647" y="2278109"/>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C4421"/>
                </a:solidFill>
                <a:effectLst/>
                <a:uLnTx/>
                <a:uFillTx/>
                <a:ea typeface="Arial Black Bold" pitchFamily="34" charset="-122"/>
                <a:cs typeface="Arial Black Bold" pitchFamily="34" charset="-120"/>
              </a:rPr>
              <a:t>System architecture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4" name="Text 2"/>
          <p:cNvSpPr/>
          <p:nvPr/>
        </p:nvSpPr>
        <p:spPr>
          <a:xfrm>
            <a:off x="413647" y="2786625"/>
            <a:ext cx="425029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1"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Centralised</a:t>
            </a: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Home-run cables from central controller</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5" name="Text 3"/>
          <p:cNvSpPr/>
          <p:nvPr/>
        </p:nvSpPr>
        <p:spPr>
          <a:xfrm>
            <a:off x="413647" y="3491118"/>
            <a:ext cx="425029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Distributed:</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Network backbone with local door controllers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6" name="Text 4"/>
          <p:cNvSpPr/>
          <p:nvPr/>
        </p:nvSpPr>
        <p:spPr>
          <a:xfrm>
            <a:off x="413647" y="4195611"/>
            <a:ext cx="425029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Wireless: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RF communication with battery backup</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5"/>
          <p:cNvSpPr/>
          <p:nvPr/>
        </p:nvSpPr>
        <p:spPr>
          <a:xfrm>
            <a:off x="413647" y="4900103"/>
            <a:ext cx="425029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Hybrid:</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Combination approach optimizing cost and performance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Shape 7"/>
          <p:cNvSpPr/>
          <p:nvPr/>
        </p:nvSpPr>
        <p:spPr>
          <a:xfrm>
            <a:off x="4567387" y="1605405"/>
            <a:ext cx="9037782" cy="570905"/>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10" name="Text 8"/>
          <p:cNvSpPr/>
          <p:nvPr/>
        </p:nvSpPr>
        <p:spPr>
          <a:xfrm>
            <a:off x="5361884" y="2437296"/>
            <a:ext cx="208728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Cable type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9"/>
          <p:cNvSpPr/>
          <p:nvPr/>
        </p:nvSpPr>
        <p:spPr>
          <a:xfrm>
            <a:off x="7853505" y="2437296"/>
            <a:ext cx="208347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Application</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12" name="Text 10"/>
          <p:cNvSpPr/>
          <p:nvPr/>
        </p:nvSpPr>
        <p:spPr>
          <a:xfrm>
            <a:off x="10341316" y="2437296"/>
            <a:ext cx="2916674"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Considerations</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13" name="Shape 11"/>
          <p:cNvSpPr/>
          <p:nvPr/>
        </p:nvSpPr>
        <p:spPr>
          <a:xfrm>
            <a:off x="5163287" y="2881518"/>
            <a:ext cx="9053465" cy="570905"/>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14" name="Text 12"/>
          <p:cNvSpPr/>
          <p:nvPr/>
        </p:nvSpPr>
        <p:spPr>
          <a:xfrm>
            <a:off x="5361884" y="3008200"/>
            <a:ext cx="208728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8-core CY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5" name="Text 13"/>
          <p:cNvSpPr/>
          <p:nvPr/>
        </p:nvSpPr>
        <p:spPr>
          <a:xfrm>
            <a:off x="7853505" y="3008200"/>
            <a:ext cx="208347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Reader to controller</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6" name="Text 14"/>
          <p:cNvSpPr/>
          <p:nvPr/>
        </p:nvSpPr>
        <p:spPr>
          <a:xfrm>
            <a:off x="10341316" y="3008200"/>
            <a:ext cx="2916674"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Data + power in single cable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7" name="Shape 15"/>
          <p:cNvSpPr/>
          <p:nvPr/>
        </p:nvSpPr>
        <p:spPr>
          <a:xfrm>
            <a:off x="5163288" y="3452423"/>
            <a:ext cx="9037782" cy="570905"/>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18" name="Text 16"/>
          <p:cNvSpPr/>
          <p:nvPr/>
        </p:nvSpPr>
        <p:spPr>
          <a:xfrm>
            <a:off x="5361884" y="3579105"/>
            <a:ext cx="208728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2-core + earth</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9" name="Text 17"/>
          <p:cNvSpPr/>
          <p:nvPr/>
        </p:nvSpPr>
        <p:spPr>
          <a:xfrm>
            <a:off x="7853505" y="3579105"/>
            <a:ext cx="208347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Electric strikes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0" name="Text 18"/>
          <p:cNvSpPr/>
          <p:nvPr/>
        </p:nvSpPr>
        <p:spPr>
          <a:xfrm>
            <a:off x="10341316" y="3579105"/>
            <a:ext cx="2916674"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High current capacity required</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1" name="Shape 19"/>
          <p:cNvSpPr/>
          <p:nvPr/>
        </p:nvSpPr>
        <p:spPr>
          <a:xfrm>
            <a:off x="5163288" y="4023327"/>
            <a:ext cx="9037782" cy="570905"/>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22" name="Text 20"/>
          <p:cNvSpPr/>
          <p:nvPr/>
        </p:nvSpPr>
        <p:spPr>
          <a:xfrm>
            <a:off x="5361884" y="4150010"/>
            <a:ext cx="208728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4-core + earth</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3" name="Text 21"/>
          <p:cNvSpPr/>
          <p:nvPr/>
        </p:nvSpPr>
        <p:spPr>
          <a:xfrm>
            <a:off x="7853505" y="4150010"/>
            <a:ext cx="208347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Magnetic locks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4" name="Text 22"/>
          <p:cNvSpPr/>
          <p:nvPr/>
        </p:nvSpPr>
        <p:spPr>
          <a:xfrm>
            <a:off x="10341316" y="4150010"/>
            <a:ext cx="2916674"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Voltage drop calculations critical</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5" name="Shape 23"/>
          <p:cNvSpPr/>
          <p:nvPr/>
        </p:nvSpPr>
        <p:spPr>
          <a:xfrm>
            <a:off x="5163288" y="4594232"/>
            <a:ext cx="9037782" cy="570905"/>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26" name="Text 24"/>
          <p:cNvSpPr/>
          <p:nvPr/>
        </p:nvSpPr>
        <p:spPr>
          <a:xfrm>
            <a:off x="5361884" y="4720914"/>
            <a:ext cx="208728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Cat6 + 2-core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7" name="Text 25"/>
          <p:cNvSpPr/>
          <p:nvPr/>
        </p:nvSpPr>
        <p:spPr>
          <a:xfrm>
            <a:off x="7853505" y="4720914"/>
            <a:ext cx="208347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IP readers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8" name="Text 26"/>
          <p:cNvSpPr/>
          <p:nvPr/>
        </p:nvSpPr>
        <p:spPr>
          <a:xfrm>
            <a:off x="10341316" y="4720914"/>
            <a:ext cx="2916674"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Separate power if &gt;30W required</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9" name="Shape 27"/>
          <p:cNvSpPr/>
          <p:nvPr/>
        </p:nvSpPr>
        <p:spPr>
          <a:xfrm>
            <a:off x="5163288" y="5165137"/>
            <a:ext cx="9037782" cy="570905"/>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30" name="Text 28"/>
          <p:cNvSpPr/>
          <p:nvPr/>
        </p:nvSpPr>
        <p:spPr>
          <a:xfrm>
            <a:off x="5361884" y="5291819"/>
            <a:ext cx="208728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Fiber optic</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31" name="Text 29"/>
          <p:cNvSpPr/>
          <p:nvPr/>
        </p:nvSpPr>
        <p:spPr>
          <a:xfrm>
            <a:off x="7853505" y="5291819"/>
            <a:ext cx="2083475"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Long distance/secure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32" name="Text 30"/>
          <p:cNvSpPr/>
          <p:nvPr/>
        </p:nvSpPr>
        <p:spPr>
          <a:xfrm>
            <a:off x="10341316" y="5291819"/>
            <a:ext cx="2916674" cy="317540"/>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EMI immunity, tamper resistance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0F33E-3746-8823-D604-797821159DA9}"/>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6EEE4E5-6A3C-537B-88B7-7108340C8BBB}"/>
              </a:ext>
            </a:extLst>
          </p:cNvPr>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Access control cable selection strategy</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25" name="Shape 23">
            <a:extLst>
              <a:ext uri="{FF2B5EF4-FFF2-40B4-BE49-F238E27FC236}">
                <a16:creationId xmlns:a16="http://schemas.microsoft.com/office/drawing/2014/main" id="{072B3E64-7EE9-D942-2AE2-64F03DE08A4C}"/>
              </a:ext>
            </a:extLst>
          </p:cNvPr>
          <p:cNvSpPr/>
          <p:nvPr/>
        </p:nvSpPr>
        <p:spPr>
          <a:xfrm>
            <a:off x="5543431" y="4556641"/>
            <a:ext cx="8293060" cy="570905"/>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33" name="Text 31">
            <a:extLst>
              <a:ext uri="{FF2B5EF4-FFF2-40B4-BE49-F238E27FC236}">
                <a16:creationId xmlns:a16="http://schemas.microsoft.com/office/drawing/2014/main" id="{47E2912D-7A30-BB17-1847-D5AC5F5DBBF3}"/>
              </a:ext>
            </a:extLst>
          </p:cNvPr>
          <p:cNvSpPr/>
          <p:nvPr/>
        </p:nvSpPr>
        <p:spPr>
          <a:xfrm>
            <a:off x="301224" y="2075962"/>
            <a:ext cx="13042821" cy="95261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Installation </a:t>
            </a:r>
            <a:r>
              <a:rPr lang="en-US" sz="2400" b="1" dirty="0">
                <a:solidFill>
                  <a:srgbClr val="000000"/>
                </a:solidFill>
                <a:ea typeface="Arial Black" pitchFamily="34" charset="-122"/>
                <a:cs typeface="Arial Black" pitchFamily="34" charset="-120"/>
              </a:rPr>
              <a:t>t</a:t>
            </a:r>
            <a:r>
              <a:rPr kumimoji="0" lang="en-US" sz="2400" b="1" i="0" u="none" strike="noStrike" kern="1200" cap="none" spc="0" normalizeH="0" baseline="0" noProof="0" dirty="0" err="1">
                <a:ln>
                  <a:noFill/>
                </a:ln>
                <a:solidFill>
                  <a:srgbClr val="000000"/>
                </a:solidFill>
                <a:effectLst/>
                <a:uLnTx/>
                <a:uFillTx/>
                <a:ea typeface="Arial Black" pitchFamily="34" charset="-122"/>
                <a:cs typeface="Arial Black" pitchFamily="34" charset="-120"/>
              </a:rPr>
              <a:t>ip</a:t>
            </a:r>
            <a:endPar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endParaRP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Install spare cables during initial installation to accommodate future system expansions or technology upgrades. </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Access control systems frequently require additional functionality over their operational lifetime, and pre-installed infrastructure significantly reduces expansion costs.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0241854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41414"/>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6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Electronic locking device technologies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Shape 1"/>
          <p:cNvSpPr/>
          <p:nvPr/>
        </p:nvSpPr>
        <p:spPr>
          <a:xfrm>
            <a:off x="88900" y="1676367"/>
            <a:ext cx="4926846" cy="5410887"/>
          </a:xfrm>
          <a:prstGeom prst="roundRect">
            <a:avLst>
              <a:gd name="adj" fmla="val 1876"/>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 3"/>
          <p:cNvSpPr/>
          <p:nvPr/>
        </p:nvSpPr>
        <p:spPr>
          <a:xfrm>
            <a:off x="231398" y="1825618"/>
            <a:ext cx="2579727"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Electromagnetic locks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4"/>
          <p:cNvSpPr/>
          <p:nvPr/>
        </p:nvSpPr>
        <p:spPr>
          <a:xfrm>
            <a:off x="231398" y="2227031"/>
            <a:ext cx="4641850" cy="2111931"/>
          </a:xfrm>
          <a:prstGeom prst="rect">
            <a:avLst/>
          </a:prstGeom>
          <a:noFill/>
          <a:ln/>
        </p:spPr>
        <p:txBody>
          <a:bodyPr wrap="square" lIns="0" tIns="0" rIns="0" bIns="0" rtlCol="0" anchor="t"/>
          <a:lstStyle/>
          <a:p>
            <a:pPr marL="0" marR="0" lvl="0" indent="0" algn="l" defTabSz="9144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Fail-safe electromagnetic locks provide 600-1200 lbs holding force when energized. Require constant power to maintain security, making them suitable for fire-compliant installations where doors must unlock during emergencies. Simple installation with minimal door modification required.</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Text 5"/>
          <p:cNvSpPr/>
          <p:nvPr/>
        </p:nvSpPr>
        <p:spPr>
          <a:xfrm>
            <a:off x="177800" y="4745262"/>
            <a:ext cx="4641850" cy="603409"/>
          </a:xfrm>
          <a:prstGeom prst="rect">
            <a:avLst/>
          </a:prstGeom>
          <a:noFill/>
          <a:ln/>
        </p:spPr>
        <p:txBody>
          <a:bodyPr wrap="squar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12/24V DC operation, 300-500mA current draw.</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Text 6"/>
          <p:cNvSpPr/>
          <p:nvPr/>
        </p:nvSpPr>
        <p:spPr>
          <a:xfrm>
            <a:off x="177800" y="5414632"/>
            <a:ext cx="4641850" cy="301704"/>
          </a:xfrm>
          <a:prstGeom prst="rect">
            <a:avLst/>
          </a:prstGeom>
          <a:noFill/>
          <a:ln/>
        </p:spPr>
        <p:txBody>
          <a:bodyPr wrap="non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No moving parts for high reliability.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Text 7"/>
          <p:cNvSpPr/>
          <p:nvPr/>
        </p:nvSpPr>
        <p:spPr>
          <a:xfrm>
            <a:off x="177800" y="5782297"/>
            <a:ext cx="4641850" cy="603409"/>
          </a:xfrm>
          <a:prstGeom prst="rect">
            <a:avLst/>
          </a:prstGeom>
          <a:noFill/>
          <a:ln/>
        </p:spPr>
        <p:txBody>
          <a:bodyPr wrap="squar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Bond sensor monitoring for security feedback.</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1" name="Text 8"/>
          <p:cNvSpPr/>
          <p:nvPr/>
        </p:nvSpPr>
        <p:spPr>
          <a:xfrm>
            <a:off x="177800" y="6451666"/>
            <a:ext cx="4641850" cy="603409"/>
          </a:xfrm>
          <a:prstGeom prst="rect">
            <a:avLst/>
          </a:prstGeom>
          <a:noFill/>
          <a:ln/>
        </p:spPr>
        <p:txBody>
          <a:bodyPr wrap="squar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Suitable for glass doors and difficult installations.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Shape 9"/>
          <p:cNvSpPr/>
          <p:nvPr/>
        </p:nvSpPr>
        <p:spPr>
          <a:xfrm>
            <a:off x="5113794" y="1676367"/>
            <a:ext cx="4402812" cy="5410887"/>
          </a:xfrm>
          <a:prstGeom prst="roundRect">
            <a:avLst>
              <a:gd name="adj" fmla="val 1876"/>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 11"/>
          <p:cNvSpPr/>
          <p:nvPr/>
        </p:nvSpPr>
        <p:spPr>
          <a:xfrm>
            <a:off x="5248751" y="1860263"/>
            <a:ext cx="2356842"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Electric strikes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6" name="Text 12"/>
          <p:cNvSpPr/>
          <p:nvPr/>
        </p:nvSpPr>
        <p:spPr>
          <a:xfrm>
            <a:off x="5246648" y="2221581"/>
            <a:ext cx="4192210" cy="2111931"/>
          </a:xfrm>
          <a:prstGeom prst="rect">
            <a:avLst/>
          </a:prstGeom>
          <a:noFill/>
          <a:ln/>
        </p:spPr>
        <p:txBody>
          <a:bodyPr wrap="square" lIns="0" tIns="0" rIns="0" bIns="0" rtlCol="0" anchor="t"/>
          <a:lstStyle/>
          <a:p>
            <a:pPr marL="0" marR="0" lvl="0" indent="0" algn="l" defTabSz="9144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Replace mechanical strike plate to allow remote door release. Available in fail-safe (unlocks without power) and fail-secure (remains locked without power) configurations. Must match door frame construction and existing mortise or cylindrical locksets.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7" name="Text 13"/>
          <p:cNvSpPr/>
          <p:nvPr/>
        </p:nvSpPr>
        <p:spPr>
          <a:xfrm>
            <a:off x="5284195" y="4655690"/>
            <a:ext cx="3933904" cy="301704"/>
          </a:xfrm>
          <a:prstGeom prst="rect">
            <a:avLst/>
          </a:prstGeom>
          <a:noFill/>
          <a:ln/>
        </p:spPr>
        <p:txBody>
          <a:bodyPr wrap="non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12-24V DC or 16V AC operation </a:t>
            </a:r>
          </a:p>
          <a:p>
            <a:pPr marR="0" lvl="0" algn="l" defTabSz="914400" rtl="0" eaLnBrk="1" fontAlgn="auto" latinLnBrk="0" hangingPunct="1">
              <a:lnSpc>
                <a:spcPts val="2350"/>
              </a:lnSpc>
              <a:spcBef>
                <a:spcPts val="0"/>
              </a:spcBef>
              <a:spcAft>
                <a:spcPts val="0"/>
              </a:spcAft>
              <a:buClrTx/>
              <a:buSzPct val="100000"/>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available.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8" name="Text 14"/>
          <p:cNvSpPr/>
          <p:nvPr/>
        </p:nvSpPr>
        <p:spPr>
          <a:xfrm>
            <a:off x="5261873" y="5279572"/>
            <a:ext cx="4192210" cy="301704"/>
          </a:xfrm>
          <a:prstGeom prst="rect">
            <a:avLst/>
          </a:prstGeom>
          <a:noFill/>
          <a:ln/>
        </p:spPr>
        <p:txBody>
          <a:bodyPr wrap="non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Standard and heavy-duty current </a:t>
            </a:r>
          </a:p>
          <a:p>
            <a:pPr marR="0" lvl="0" algn="l" defTabSz="914400" rtl="0" eaLnBrk="1" fontAlgn="auto" latinLnBrk="0" hangingPunct="1">
              <a:lnSpc>
                <a:spcPts val="2350"/>
              </a:lnSpc>
              <a:spcBef>
                <a:spcPts val="0"/>
              </a:spcBef>
              <a:spcAft>
                <a:spcPts val="0"/>
              </a:spcAft>
              <a:buClrTx/>
              <a:buSzPct val="100000"/>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ratings.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9" name="Text 15"/>
          <p:cNvSpPr/>
          <p:nvPr/>
        </p:nvSpPr>
        <p:spPr>
          <a:xfrm>
            <a:off x="5261873" y="5902875"/>
            <a:ext cx="4192210" cy="603409"/>
          </a:xfrm>
          <a:prstGeom prst="rect">
            <a:avLst/>
          </a:prstGeom>
          <a:noFill/>
          <a:ln/>
        </p:spPr>
        <p:txBody>
          <a:bodyPr wrap="squar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Field-selectable timing and monitoring options.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0" name="Text 16"/>
          <p:cNvSpPr/>
          <p:nvPr/>
        </p:nvSpPr>
        <p:spPr>
          <a:xfrm>
            <a:off x="5246648" y="6553233"/>
            <a:ext cx="4192210" cy="301704"/>
          </a:xfrm>
          <a:prstGeom prst="rect">
            <a:avLst/>
          </a:prstGeom>
          <a:noFill/>
          <a:ln/>
        </p:spPr>
        <p:txBody>
          <a:bodyPr wrap="non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Requires precise installation.</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1" name="Shape 17"/>
          <p:cNvSpPr/>
          <p:nvPr/>
        </p:nvSpPr>
        <p:spPr>
          <a:xfrm>
            <a:off x="9634034" y="1702771"/>
            <a:ext cx="4837946" cy="5384483"/>
          </a:xfrm>
          <a:prstGeom prst="roundRect">
            <a:avLst>
              <a:gd name="adj" fmla="val 1876"/>
            </a:avLst>
          </a:prstGeom>
          <a:solidFill>
            <a:srgbClr val="E5E5E6"/>
          </a:solidFill>
          <a:ln w="7620">
            <a:solidFill>
              <a:srgbClr val="CBCBCC"/>
            </a:solidFill>
            <a:prstDash val="solid"/>
          </a:ln>
        </p:spPr>
        <p:txBody>
          <a:bodyPr lIns="91440" tIns="45720" rIns="91440" bIns="4572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i="0" u="none" strike="noStrike" kern="1200" cap="none" spc="0" normalizeH="0" baseline="0" noProof="0" dirty="0">
              <a:ln>
                <a:noFill/>
              </a:ln>
              <a:solidFill>
                <a:prstClr val="black"/>
              </a:solidFill>
              <a:effectLst/>
              <a:uLnTx/>
              <a:uFillTx/>
              <a:latin typeface="Calibri" panose="020F0502020204030204"/>
              <a:ea typeface="Calibri"/>
              <a:cs typeface="Calibri"/>
            </a:endParaRPr>
          </a:p>
        </p:txBody>
      </p:sp>
      <p:sp>
        <p:nvSpPr>
          <p:cNvPr id="24" name="Text 19"/>
          <p:cNvSpPr/>
          <p:nvPr/>
        </p:nvSpPr>
        <p:spPr>
          <a:xfrm>
            <a:off x="9788680" y="1858352"/>
            <a:ext cx="2356842"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0000"/>
                </a:solidFill>
                <a:effectLst/>
                <a:uLnTx/>
                <a:uFillTx/>
                <a:ea typeface="Arial Black Bold" pitchFamily="34" charset="-122"/>
                <a:cs typeface="Arial Black Bold" pitchFamily="34" charset="-120"/>
              </a:rPr>
              <a:t>Motorised</a:t>
            </a: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 locks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5" name="Text 20"/>
          <p:cNvSpPr/>
          <p:nvPr/>
        </p:nvSpPr>
        <p:spPr>
          <a:xfrm>
            <a:off x="9788680" y="2291442"/>
            <a:ext cx="4412390" cy="1810226"/>
          </a:xfrm>
          <a:prstGeom prst="rect">
            <a:avLst/>
          </a:prstGeom>
          <a:noFill/>
          <a:ln/>
        </p:spPr>
        <p:txBody>
          <a:bodyPr wrap="square" lIns="0" tIns="0" rIns="0" bIns="0" rtlCol="0" anchor="t"/>
          <a:lstStyle/>
          <a:p>
            <a:pPr marL="0" marR="0" lvl="0" indent="0" algn="l" defTabSz="9144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Self-contained locking mechanisms with integrated motors for bolt retraction. Provide positive locking with mechanical feedback and monitoring. Available in mortise, cylindrical, and rim-mount configurations for various door types and security requirements.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6" name="Text 21"/>
          <p:cNvSpPr/>
          <p:nvPr/>
        </p:nvSpPr>
        <p:spPr>
          <a:xfrm>
            <a:off x="9712702" y="4981006"/>
            <a:ext cx="4641850" cy="301704"/>
          </a:xfrm>
          <a:prstGeom prst="rect">
            <a:avLst/>
          </a:prstGeom>
          <a:noFill/>
          <a:ln/>
        </p:spPr>
        <p:txBody>
          <a:bodyPr wrap="non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12/24V DC with integral motor drive.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7" name="Text 22"/>
          <p:cNvSpPr/>
          <p:nvPr/>
        </p:nvSpPr>
        <p:spPr>
          <a:xfrm>
            <a:off x="9712702" y="5348671"/>
            <a:ext cx="4641850" cy="603409"/>
          </a:xfrm>
          <a:prstGeom prst="rect">
            <a:avLst/>
          </a:prstGeom>
          <a:noFill/>
          <a:ln/>
        </p:spPr>
        <p:txBody>
          <a:bodyPr wrap="squar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Position sensing and motor current monitoring.</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8" name="Text 23"/>
          <p:cNvSpPr/>
          <p:nvPr/>
        </p:nvSpPr>
        <p:spPr>
          <a:xfrm>
            <a:off x="9712702" y="6018040"/>
            <a:ext cx="4641850" cy="301704"/>
          </a:xfrm>
          <a:prstGeom prst="rect">
            <a:avLst/>
          </a:prstGeom>
          <a:noFill/>
          <a:ln/>
        </p:spPr>
        <p:txBody>
          <a:bodyPr wrap="non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Emergency override key capability.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9" name="Text 24"/>
          <p:cNvSpPr/>
          <p:nvPr/>
        </p:nvSpPr>
        <p:spPr>
          <a:xfrm>
            <a:off x="9712702" y="6385705"/>
            <a:ext cx="4641850" cy="603409"/>
          </a:xfrm>
          <a:prstGeom prst="rect">
            <a:avLst/>
          </a:prstGeom>
          <a:noFill/>
          <a:ln/>
        </p:spPr>
        <p:txBody>
          <a:bodyPr wrap="square" lIns="0" tIns="0" rIns="0" bIns="0" rtlCol="0" anchor="t"/>
          <a:lstStyle/>
          <a:p>
            <a:pPr marL="342900" marR="0" lvl="0" indent="-342900" algn="l" defTabSz="914400" rtl="0" eaLnBrk="1" fontAlgn="auto" latinLnBrk="0" hangingPunct="1">
              <a:lnSpc>
                <a:spcPts val="235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Higher cost but enhanced security features.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377266"/>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29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Emergency release and override requirements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8513" y="2293250"/>
            <a:ext cx="2179677" cy="189428"/>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Request-to-Exit (RTE) devices</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308513" y="2593228"/>
            <a:ext cx="13294471" cy="582216"/>
          </a:xfrm>
          <a:prstGeom prst="rect">
            <a:avLst/>
          </a:prstGeom>
          <a:noFill/>
          <a:ln/>
        </p:spPr>
        <p:txBody>
          <a:bodyPr wrap="square" lIns="0" tIns="0" rIns="0" bIns="0" rtlCol="0" anchor="t"/>
          <a:lstStyle/>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Essential safety feature allowing free egress from secure areas.</a:t>
            </a:r>
          </a:p>
          <a:p>
            <a:pPr marL="342900" indent="-342900">
              <a:lnSpc>
                <a:spcPct val="110000"/>
              </a:lnSpc>
              <a:spcAft>
                <a:spcPts val="1200"/>
              </a:spcAft>
              <a:buFont typeface="Arial" panose="020B0604020202020204" pitchFamily="34" charset="0"/>
              <a:buChar char="•"/>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PIR motion sensors, push buttons, or combined devices mounted on egress side of doors. </a:t>
            </a:r>
            <a:endParaRPr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endParaRP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Must provide reliable exit request detection while </a:t>
            </a:r>
            <a:r>
              <a:rPr kumimoji="0" lang="en-US" sz="2400" b="0" i="0" u="none" strike="noStrike" kern="1200" cap="none" spc="0" normalizeH="0" baseline="0" noProof="0" dirty="0" err="1">
                <a:ln>
                  <a:noFill/>
                </a:ln>
                <a:solidFill>
                  <a:srgbClr val="000000"/>
                </a:solidFill>
                <a:effectLst/>
                <a:uLnTx/>
                <a:uFillTx/>
                <a:ea typeface="Arial Black" pitchFamily="34" charset="-122"/>
                <a:cs typeface="Arial Black" pitchFamily="34" charset="-120"/>
              </a:rPr>
              <a:t>minimising</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false triggering from environmental factors.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308513" y="5243806"/>
            <a:ext cx="6596658"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PIR sensors: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automatic hands-free operation, adjustable sensitivity.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08513" y="5644970"/>
            <a:ext cx="6596658"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Push buttons: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positive action, suitable for areas with limited space.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301224" y="6068582"/>
            <a:ext cx="6596658"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Combined units: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PIR with backup push button for reliability.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01224" y="6527663"/>
            <a:ext cx="6596658"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Touch-free: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Wave-to-exit sensors for hygiene-critical applications.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4C8EFD-0993-8967-5B21-35400D83A5E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7C4D31D-76F8-BCC6-CC01-FB71B5766CFD}"/>
              </a:ext>
            </a:extLst>
          </p:cNvPr>
          <p:cNvSpPr>
            <a:spLocks/>
          </p:cNvSpPr>
          <p:nvPr/>
        </p:nvSpPr>
        <p:spPr>
          <a:xfrm>
            <a:off x="301224" y="1377266"/>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29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Emergency release and override requirements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Text 7">
            <a:extLst>
              <a:ext uri="{FF2B5EF4-FFF2-40B4-BE49-F238E27FC236}">
                <a16:creationId xmlns:a16="http://schemas.microsoft.com/office/drawing/2014/main" id="{9FAAD6C6-A529-03E8-F5A6-5373CA103F15}"/>
              </a:ext>
            </a:extLst>
          </p:cNvPr>
          <p:cNvSpPr>
            <a:spLocks/>
          </p:cNvSpPr>
          <p:nvPr/>
        </p:nvSpPr>
        <p:spPr>
          <a:xfrm>
            <a:off x="308513" y="2293250"/>
            <a:ext cx="2179677" cy="189428"/>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BS 7273-4 fire integration compliance</a:t>
            </a:r>
            <a:endParaRPr kumimoji="0" lang="en-US" sz="2400" b="0" i="0" u="none" strike="noStrike" kern="1200" cap="none" spc="0" normalizeH="0" baseline="0" noProof="0" dirty="0">
              <a:ln>
                <a:noFill/>
              </a:ln>
              <a:effectLst/>
              <a:uLnTx/>
              <a:uFillTx/>
              <a:ea typeface="+mn-ea"/>
              <a:cs typeface="+mn-cs"/>
            </a:endParaRPr>
          </a:p>
        </p:txBody>
      </p:sp>
      <p:sp>
        <p:nvSpPr>
          <p:cNvPr id="11" name="Text 8">
            <a:extLst>
              <a:ext uri="{FF2B5EF4-FFF2-40B4-BE49-F238E27FC236}">
                <a16:creationId xmlns:a16="http://schemas.microsoft.com/office/drawing/2014/main" id="{876B306C-38B4-4299-5943-F4A1ED298D61}"/>
              </a:ext>
            </a:extLst>
          </p:cNvPr>
          <p:cNvSpPr/>
          <p:nvPr/>
        </p:nvSpPr>
        <p:spPr>
          <a:xfrm>
            <a:off x="301224" y="2730485"/>
            <a:ext cx="13489067" cy="194072"/>
          </a:xfrm>
          <a:prstGeom prst="rect">
            <a:avLst/>
          </a:prstGeom>
          <a:noFill/>
          <a:ln/>
        </p:spPr>
        <p:txBody>
          <a:bodyPr wrap="non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1" i="0" u="none" strike="noStrike" kern="1200" cap="none" spc="0" normalizeH="0" baseline="0" noProof="0" dirty="0">
                <a:ln>
                  <a:noFill/>
                </a:ln>
                <a:solidFill>
                  <a:srgbClr val="3E3E3F"/>
                </a:solidFill>
                <a:effectLst/>
                <a:uLnTx/>
                <a:uFillTx/>
                <a:ea typeface="Arial Black" pitchFamily="34" charset="-122"/>
                <a:cs typeface="Arial Black" pitchFamily="34" charset="-120"/>
              </a:rPr>
              <a:t>Critical Safety Requirement: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Access control systems must integrate </a:t>
            </a:r>
          </a:p>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with fire alarm systems to ensure automatic door release during fire emergencies.</a:t>
            </a:r>
          </a:p>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This typically involves: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9">
            <a:extLst>
              <a:ext uri="{FF2B5EF4-FFF2-40B4-BE49-F238E27FC236}">
                <a16:creationId xmlns:a16="http://schemas.microsoft.com/office/drawing/2014/main" id="{FC585D91-4395-76A4-3B3E-72EF22FEED48}"/>
              </a:ext>
            </a:extLst>
          </p:cNvPr>
          <p:cNvSpPr/>
          <p:nvPr/>
        </p:nvSpPr>
        <p:spPr>
          <a:xfrm>
            <a:off x="301220" y="4489915"/>
            <a:ext cx="13489067"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Fire alarm system providing normally closed volt-free contacts.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0">
            <a:extLst>
              <a:ext uri="{FF2B5EF4-FFF2-40B4-BE49-F238E27FC236}">
                <a16:creationId xmlns:a16="http://schemas.microsoft.com/office/drawing/2014/main" id="{711BC388-E827-74BD-43C8-99B207B55432}"/>
              </a:ext>
            </a:extLst>
          </p:cNvPr>
          <p:cNvSpPr/>
          <p:nvPr/>
        </p:nvSpPr>
        <p:spPr>
          <a:xfrm>
            <a:off x="301219" y="4890132"/>
            <a:ext cx="13489067"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Access control system monitoring fire input circuits.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4" name="Text 11">
            <a:extLst>
              <a:ext uri="{FF2B5EF4-FFF2-40B4-BE49-F238E27FC236}">
                <a16:creationId xmlns:a16="http://schemas.microsoft.com/office/drawing/2014/main" id="{27CF064E-04E3-A640-A834-C45513E88432}"/>
              </a:ext>
            </a:extLst>
          </p:cNvPr>
          <p:cNvSpPr/>
          <p:nvPr/>
        </p:nvSpPr>
        <p:spPr>
          <a:xfrm>
            <a:off x="301218" y="5302423"/>
            <a:ext cx="13489067"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Automatic unlock of escape routes upon fire alarm activation.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5" name="Text 12">
            <a:extLst>
              <a:ext uri="{FF2B5EF4-FFF2-40B4-BE49-F238E27FC236}">
                <a16:creationId xmlns:a16="http://schemas.microsoft.com/office/drawing/2014/main" id="{A8DA1A6A-69CC-0322-99BF-5947DE46B305}"/>
              </a:ext>
            </a:extLst>
          </p:cNvPr>
          <p:cNvSpPr/>
          <p:nvPr/>
        </p:nvSpPr>
        <p:spPr>
          <a:xfrm>
            <a:off x="301217" y="5722275"/>
            <a:ext cx="13489067"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effectLst/>
                <a:uLnTx/>
                <a:uFillTx/>
                <a:ea typeface="Arial Black" pitchFamily="34" charset="-122"/>
                <a:cs typeface="Arial Black" pitchFamily="34" charset="-120"/>
              </a:rPr>
              <a:t>Manual override capability independent of electronic systems.</a:t>
            </a:r>
            <a:endParaRPr kumimoji="0" lang="en-US" sz="2400" b="0" i="0" u="none" strike="noStrike" kern="1200" cap="none" spc="0" normalizeH="0" baseline="0" noProof="0" dirty="0">
              <a:ln>
                <a:noFill/>
              </a:ln>
              <a:effectLst/>
              <a:uLnTx/>
              <a:uFillTx/>
              <a:ea typeface="+mn-ea"/>
              <a:cs typeface="+mn-cs"/>
            </a:endParaRPr>
          </a:p>
        </p:txBody>
      </p:sp>
      <p:sp>
        <p:nvSpPr>
          <p:cNvPr id="16" name="Text 13">
            <a:extLst>
              <a:ext uri="{FF2B5EF4-FFF2-40B4-BE49-F238E27FC236}">
                <a16:creationId xmlns:a16="http://schemas.microsoft.com/office/drawing/2014/main" id="{BA8C6636-A007-79FF-5892-99A8309717D0}"/>
              </a:ext>
            </a:extLst>
          </p:cNvPr>
          <p:cNvSpPr/>
          <p:nvPr/>
        </p:nvSpPr>
        <p:spPr>
          <a:xfrm>
            <a:off x="301223" y="6181356"/>
            <a:ext cx="13489067" cy="194072"/>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Battery backup ensuring operation during power failure.</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304286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301224" y="1236160"/>
            <a:ext cx="13899846" cy="646331"/>
          </a:xfrm>
        </p:spPr>
        <p:txBody>
          <a:bodyPr wrap="square" lIns="109301" tIns="54651" rIns="109301" bIns="54651" anchor="ctr" anchorCtr="0">
            <a:spAutoFit/>
          </a:bodyPr>
          <a:lstStyle/>
          <a:p>
            <a:r>
              <a:rPr lang="en-GB" sz="3600" dirty="0">
                <a:ea typeface="ＭＳ Ｐゴシック"/>
                <a:cs typeface="Arial"/>
              </a:rPr>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p:txBody>
          <a:bodyPr/>
          <a:lstStyle/>
          <a:p>
            <a:pPr algn="l"/>
            <a:r>
              <a:rPr lang="en-GB" sz="2400" i="0" dirty="0">
                <a:effectLst/>
                <a:latin typeface="Arial"/>
                <a:cs typeface="Arial"/>
              </a:rPr>
              <a:t>By the end of this session, you should be able to:</a:t>
            </a:r>
          </a:p>
          <a:p>
            <a:pPr marL="457200" indent="-457200">
              <a:buFont typeface="Arial" panose="020B0604020202020204" pitchFamily="34" charset="0"/>
              <a:buChar char="•"/>
            </a:pPr>
            <a:r>
              <a:rPr lang="en-GB" sz="2400" b="1" dirty="0">
                <a:latin typeface="Arial"/>
                <a:cs typeface="Arial"/>
              </a:rPr>
              <a:t>Understand</a:t>
            </a:r>
            <a:r>
              <a:rPr lang="en-GB" sz="2400" dirty="0">
                <a:latin typeface="Arial"/>
                <a:cs typeface="Arial"/>
              </a:rPr>
              <a:t> the types and applications of cables used in protection systems.</a:t>
            </a:r>
          </a:p>
          <a:p>
            <a:pPr marL="457200" indent="-457200">
              <a:buFont typeface="Arial" panose="020B0604020202020204" pitchFamily="34" charset="0"/>
              <a:buChar char="•"/>
            </a:pPr>
            <a:r>
              <a:rPr lang="en-GB" sz="2400" b="1" dirty="0">
                <a:latin typeface="Arial"/>
                <a:cs typeface="Arial"/>
              </a:rPr>
              <a:t>Understand</a:t>
            </a:r>
            <a:r>
              <a:rPr lang="en-GB" sz="2400" dirty="0">
                <a:latin typeface="Arial"/>
                <a:cs typeface="Arial"/>
              </a:rPr>
              <a:t> components used in a protection system installation.</a:t>
            </a:r>
          </a:p>
          <a:p>
            <a:pPr marL="457200" indent="-457200">
              <a:buFont typeface="Arial" panose="020B0604020202020204" pitchFamily="34" charset="0"/>
              <a:buChar char="•"/>
            </a:pPr>
            <a:r>
              <a:rPr lang="en-GB" sz="2400" b="1" dirty="0">
                <a:latin typeface="Arial"/>
                <a:cs typeface="Arial"/>
              </a:rPr>
              <a:t>Select </a:t>
            </a:r>
            <a:r>
              <a:rPr lang="en-GB" sz="2400" dirty="0">
                <a:latin typeface="Arial"/>
                <a:cs typeface="Arial"/>
              </a:rPr>
              <a:t>appropriate cables and components for protection systems.</a:t>
            </a:r>
          </a:p>
          <a:p>
            <a:endParaRPr lang="en-GB" sz="2400" dirty="0"/>
          </a:p>
        </p:txBody>
      </p:sp>
    </p:spTree>
    <p:extLst>
      <p:ext uri="{BB962C8B-B14F-4D97-AF65-F5344CB8AC3E}">
        <p14:creationId xmlns:p14="http://schemas.microsoft.com/office/powerpoint/2010/main" val="3661908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59484"/>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Access control system architecture</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2254091" y="1981081"/>
            <a:ext cx="2480905" cy="310158"/>
          </a:xfrm>
          <a:prstGeom prst="rect">
            <a:avLst/>
          </a:prstGeom>
          <a:noFill/>
          <a:ln/>
        </p:spPr>
        <p:txBody>
          <a:bodyPr wrap="none" lIns="0" tIns="0" rIns="0" bIns="0" rtlCol="0" anchor="t"/>
          <a:lstStyle/>
          <a:p>
            <a:pPr marL="0" marR="0" lvl="0" indent="0" algn="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Central controllers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4" name="Text 2"/>
          <p:cNvSpPr/>
          <p:nvPr/>
        </p:nvSpPr>
        <p:spPr>
          <a:xfrm>
            <a:off x="297418" y="2332213"/>
            <a:ext cx="4564975" cy="1905238"/>
          </a:xfrm>
          <a:prstGeom prst="rect">
            <a:avLst/>
          </a:prstGeom>
          <a:noFill/>
          <a:ln/>
        </p:spPr>
        <p:txBody>
          <a:bodyPr wrap="square" lIns="0" tIns="0" rIns="0" bIns="0" rtlCol="0" anchor="t"/>
          <a:lstStyle/>
          <a:p>
            <a:pPr marL="0" marR="0" lvl="0" indent="0"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Network-based systems with a </a:t>
            </a:r>
            <a:r>
              <a:rPr kumimoji="0" lang="en-US" sz="20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centralised</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database and control logic. Suitable for large installations requiring comprehensive user management, reporting, and integration capabilities. Provide real-time monitoring and event logging for security management.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5" name="Image 0" descr="preencoded.png"/>
          <p:cNvPicPr>
            <a:picLocks noChangeAspect="1"/>
          </p:cNvPicPr>
          <p:nvPr/>
        </p:nvPicPr>
        <p:blipFill>
          <a:blip r:embed="rId3"/>
          <a:stretch>
            <a:fillRect/>
          </a:stretch>
        </p:blipFill>
        <p:spPr>
          <a:xfrm>
            <a:off x="5032653" y="2340650"/>
            <a:ext cx="4564975" cy="4564975"/>
          </a:xfrm>
          <a:prstGeom prst="rect">
            <a:avLst/>
          </a:prstGeom>
        </p:spPr>
      </p:pic>
      <p:pic>
        <p:nvPicPr>
          <p:cNvPr id="6" name="Image 1" descr="preencoded.png"/>
          <p:cNvPicPr>
            <a:picLocks noChangeAspect="1"/>
          </p:cNvPicPr>
          <p:nvPr/>
        </p:nvPicPr>
        <p:blipFill>
          <a:blip r:embed="rId4"/>
          <a:stretch>
            <a:fillRect/>
          </a:stretch>
        </p:blipFill>
        <p:spPr>
          <a:xfrm>
            <a:off x="6036766" y="3307735"/>
            <a:ext cx="296942" cy="371118"/>
          </a:xfrm>
          <a:prstGeom prst="rect">
            <a:avLst/>
          </a:prstGeom>
        </p:spPr>
      </p:pic>
      <p:sp>
        <p:nvSpPr>
          <p:cNvPr id="7" name="Text 3"/>
          <p:cNvSpPr/>
          <p:nvPr/>
        </p:nvSpPr>
        <p:spPr>
          <a:xfrm>
            <a:off x="9895284" y="1822371"/>
            <a:ext cx="2700814"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Distributed controllers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9895284" y="2196346"/>
            <a:ext cx="4564974" cy="222277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Door-level intelligence with local decision making and offline operation capability. Essential for mission-critical applications where central system failure cannot compromise security. Local controllers maintain operation during network interruptions.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9" name="Image 2" descr="preencoded.png"/>
          <p:cNvPicPr>
            <a:picLocks noChangeAspect="1"/>
          </p:cNvPicPr>
          <p:nvPr/>
        </p:nvPicPr>
        <p:blipFill>
          <a:blip r:embed="rId5"/>
          <a:stretch>
            <a:fillRect/>
          </a:stretch>
        </p:blipFill>
        <p:spPr>
          <a:xfrm>
            <a:off x="5032653" y="2340650"/>
            <a:ext cx="4564975" cy="4564975"/>
          </a:xfrm>
          <a:prstGeom prst="rect">
            <a:avLst/>
          </a:prstGeom>
        </p:spPr>
      </p:pic>
      <p:pic>
        <p:nvPicPr>
          <p:cNvPr id="10" name="Image 3" descr="preencoded.png"/>
          <p:cNvPicPr>
            <a:picLocks noChangeAspect="1"/>
          </p:cNvPicPr>
          <p:nvPr/>
        </p:nvPicPr>
        <p:blipFill>
          <a:blip r:embed="rId6"/>
          <a:stretch>
            <a:fillRect/>
          </a:stretch>
        </p:blipFill>
        <p:spPr>
          <a:xfrm>
            <a:off x="8296335" y="3307735"/>
            <a:ext cx="296942" cy="371118"/>
          </a:xfrm>
          <a:prstGeom prst="rect">
            <a:avLst/>
          </a:prstGeom>
        </p:spPr>
      </p:pic>
      <p:sp>
        <p:nvSpPr>
          <p:cNvPr id="11" name="Text 5"/>
          <p:cNvSpPr/>
          <p:nvPr/>
        </p:nvSpPr>
        <p:spPr>
          <a:xfrm>
            <a:off x="9895284" y="4732258"/>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Wireless systems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6"/>
          <p:cNvSpPr/>
          <p:nvPr/>
        </p:nvSpPr>
        <p:spPr>
          <a:xfrm>
            <a:off x="9895284" y="5088202"/>
            <a:ext cx="4564975"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RF-based communication eliminating cable installation requirements. Battery-powered or mains-powered options available. Suitable for retrofit installations or locations where cable installation is impractical or cost-prohibitive.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13" name="Image 4" descr="preencoded.png"/>
          <p:cNvPicPr>
            <a:picLocks noChangeAspect="1"/>
          </p:cNvPicPr>
          <p:nvPr/>
        </p:nvPicPr>
        <p:blipFill>
          <a:blip r:embed="rId7"/>
          <a:stretch>
            <a:fillRect/>
          </a:stretch>
        </p:blipFill>
        <p:spPr>
          <a:xfrm>
            <a:off x="5032653" y="2340650"/>
            <a:ext cx="4564975" cy="4564975"/>
          </a:xfrm>
          <a:prstGeom prst="rect">
            <a:avLst/>
          </a:prstGeom>
        </p:spPr>
      </p:pic>
      <p:pic>
        <p:nvPicPr>
          <p:cNvPr id="14" name="Image 5" descr="preencoded.png"/>
          <p:cNvPicPr>
            <a:picLocks noChangeAspect="1"/>
          </p:cNvPicPr>
          <p:nvPr/>
        </p:nvPicPr>
        <p:blipFill>
          <a:blip r:embed="rId8"/>
          <a:stretch>
            <a:fillRect/>
          </a:stretch>
        </p:blipFill>
        <p:spPr>
          <a:xfrm>
            <a:off x="8296335" y="5567303"/>
            <a:ext cx="296942" cy="371118"/>
          </a:xfrm>
          <a:prstGeom prst="rect">
            <a:avLst/>
          </a:prstGeom>
        </p:spPr>
      </p:pic>
      <p:sp>
        <p:nvSpPr>
          <p:cNvPr id="15" name="Text 7"/>
          <p:cNvSpPr/>
          <p:nvPr/>
        </p:nvSpPr>
        <p:spPr>
          <a:xfrm>
            <a:off x="2116336" y="4772025"/>
            <a:ext cx="2618661" cy="310158"/>
          </a:xfrm>
          <a:prstGeom prst="rect">
            <a:avLst/>
          </a:prstGeom>
          <a:noFill/>
          <a:ln/>
        </p:spPr>
        <p:txBody>
          <a:bodyPr wrap="none" lIns="0" tIns="0" rIns="0" bIns="0" rtlCol="0" anchor="t"/>
          <a:lstStyle/>
          <a:p>
            <a:pPr marL="0" marR="0" lvl="0" indent="0" algn="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Cloud-based systems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6" name="Text 8"/>
          <p:cNvSpPr/>
          <p:nvPr/>
        </p:nvSpPr>
        <p:spPr>
          <a:xfrm>
            <a:off x="297418" y="5070126"/>
            <a:ext cx="4734997" cy="2222778"/>
          </a:xfrm>
          <a:prstGeom prst="rect">
            <a:avLst/>
          </a:prstGeom>
          <a:noFill/>
          <a:ln/>
        </p:spPr>
        <p:txBody>
          <a:bodyPr wrap="square" lIns="0" tIns="0" rIns="0" bIns="0" rtlCol="0" anchor="t"/>
          <a:lstStyle/>
          <a:p>
            <a:pPr marL="0" marR="0" lvl="0" indent="0"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Internet-connected systems with remote management capabilities. Reduce on-site server requirements but depend on internet connectivity. Suitable for multi-site installations requiring centralized management and remote access capabilities.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17" name="Image 6" descr="preencoded.png"/>
          <p:cNvPicPr>
            <a:picLocks noChangeAspect="1"/>
          </p:cNvPicPr>
          <p:nvPr/>
        </p:nvPicPr>
        <p:blipFill>
          <a:blip r:embed="rId9"/>
          <a:stretch>
            <a:fillRect/>
          </a:stretch>
        </p:blipFill>
        <p:spPr>
          <a:xfrm>
            <a:off x="5032653" y="2340650"/>
            <a:ext cx="4564975" cy="4564975"/>
          </a:xfrm>
          <a:prstGeom prst="rect">
            <a:avLst/>
          </a:prstGeom>
        </p:spPr>
      </p:pic>
      <p:pic>
        <p:nvPicPr>
          <p:cNvPr id="18" name="Image 7" descr="preencoded.png"/>
          <p:cNvPicPr>
            <a:picLocks noChangeAspect="1"/>
          </p:cNvPicPr>
          <p:nvPr/>
        </p:nvPicPr>
        <p:blipFill>
          <a:blip r:embed="rId10"/>
          <a:stretch>
            <a:fillRect/>
          </a:stretch>
        </p:blipFill>
        <p:spPr>
          <a:xfrm>
            <a:off x="6036766" y="5567303"/>
            <a:ext cx="296942" cy="371118"/>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squar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Integration with fire systems: Critical safety connections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4" name="Shape 2"/>
          <p:cNvSpPr/>
          <p:nvPr/>
        </p:nvSpPr>
        <p:spPr>
          <a:xfrm>
            <a:off x="342900" y="2084536"/>
            <a:ext cx="6422231" cy="22860"/>
          </a:xfrm>
          <a:prstGeom prst="rect">
            <a:avLst/>
          </a:prstGeom>
          <a:solidFill>
            <a:srgbClr val="3E3E3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3"/>
          <p:cNvSpPr/>
          <p:nvPr/>
        </p:nvSpPr>
        <p:spPr>
          <a:xfrm>
            <a:off x="342900" y="2309441"/>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Fire alarm interface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01224" y="2709498"/>
            <a:ext cx="6873121" cy="127015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Fire alarm system provides volt-free changeover contacts activated during alarm conditions. Typically, NO/NC/C configuration allowing monitoring of interface relay health. Fire alarm system must maintain contact operation during power failure using standby battery supply.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Shape 6"/>
          <p:cNvSpPr/>
          <p:nvPr/>
        </p:nvSpPr>
        <p:spPr>
          <a:xfrm>
            <a:off x="7414378" y="2053380"/>
            <a:ext cx="6422231" cy="22860"/>
          </a:xfrm>
          <a:prstGeom prst="rect">
            <a:avLst/>
          </a:prstGeom>
          <a:solidFill>
            <a:srgbClr val="3E3E3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Text 7"/>
          <p:cNvSpPr/>
          <p:nvPr/>
        </p:nvSpPr>
        <p:spPr>
          <a:xfrm>
            <a:off x="7456288" y="2339365"/>
            <a:ext cx="3169206"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Access control monitoring</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0" name="Text 8"/>
          <p:cNvSpPr/>
          <p:nvPr/>
        </p:nvSpPr>
        <p:spPr>
          <a:xfrm>
            <a:off x="7414378" y="2716218"/>
            <a:ext cx="6873121" cy="127015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An access control system monitors the fire alarm interface using supervised input circuits. Circuit monitoring detects cable faults, contact welding, and power supply failures. Regular testing ensures reliable operation during emergency conditions.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Shape 10"/>
          <p:cNvSpPr/>
          <p:nvPr/>
        </p:nvSpPr>
        <p:spPr>
          <a:xfrm>
            <a:off x="342899" y="4820981"/>
            <a:ext cx="6422231" cy="22860"/>
          </a:xfrm>
          <a:prstGeom prst="rect">
            <a:avLst/>
          </a:prstGeom>
          <a:solidFill>
            <a:srgbClr val="3E3E3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Text 11"/>
          <p:cNvSpPr/>
          <p:nvPr/>
        </p:nvSpPr>
        <p:spPr>
          <a:xfrm>
            <a:off x="342900" y="5115934"/>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Door release logic</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4" name="Text 12"/>
          <p:cNvSpPr/>
          <p:nvPr/>
        </p:nvSpPr>
        <p:spPr>
          <a:xfrm>
            <a:off x="342899" y="5516032"/>
            <a:ext cx="6873121" cy="127015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Upon fire alarm activation, access control system automatically releases all doors on escape routes. Manual reset required after fire alarm clears to restore normal security operation. Priority given to life safety over security in all operating conditions.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7" name="Text 15"/>
          <p:cNvSpPr/>
          <p:nvPr/>
        </p:nvSpPr>
        <p:spPr>
          <a:xfrm>
            <a:off x="7414378" y="5115934"/>
            <a:ext cx="2682597"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Testing and maintenance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8" name="Text 16"/>
          <p:cNvSpPr/>
          <p:nvPr/>
        </p:nvSpPr>
        <p:spPr>
          <a:xfrm>
            <a:off x="7414378" y="5479442"/>
            <a:ext cx="6786692" cy="127015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Regular testing of fire integration essential using simulated fire alarm conditions. Document test procedures and maintain records for insurance and regulatory compliance. Include fire integration testing in routine maintenance schedules.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Shape 10">
            <a:extLst>
              <a:ext uri="{FF2B5EF4-FFF2-40B4-BE49-F238E27FC236}">
                <a16:creationId xmlns:a16="http://schemas.microsoft.com/office/drawing/2014/main" id="{BF25BB16-1FF7-5518-F5C6-3920BEA44397}"/>
              </a:ext>
            </a:extLst>
          </p:cNvPr>
          <p:cNvSpPr/>
          <p:nvPr/>
        </p:nvSpPr>
        <p:spPr>
          <a:xfrm>
            <a:off x="7414378" y="4831067"/>
            <a:ext cx="6422231" cy="22860"/>
          </a:xfrm>
          <a:prstGeom prst="rect">
            <a:avLst/>
          </a:prstGeom>
          <a:solidFill>
            <a:srgbClr val="3E3E3F"/>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102596"/>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CCTV system cable infrastructure</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279320" y="1939591"/>
            <a:ext cx="3928110"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Coaxial cables (Analog systems</a:t>
            </a:r>
            <a:r>
              <a:rPr kumimoji="0" lang="en-US" sz="195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a:t>
            </a:r>
            <a:endParaRPr kumimoji="0" lang="en-US" sz="19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 2"/>
          <p:cNvSpPr/>
          <p:nvPr/>
        </p:nvSpPr>
        <p:spPr>
          <a:xfrm>
            <a:off x="279318" y="2363908"/>
            <a:ext cx="4696658"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RG59 and RG6 coaxial cables for traditional analog CCTV installations. RG59 suitable for runs up to 300m, RG6 for longer distances up to 500m. Consider using pre-made assemblies with BNC connectors to ensure reliable connections and </a:t>
            </a:r>
            <a:r>
              <a:rPr kumimoji="0" lang="en-US" sz="20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minimise</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installation time.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5" name="Text 3"/>
          <p:cNvSpPr/>
          <p:nvPr/>
        </p:nvSpPr>
        <p:spPr>
          <a:xfrm>
            <a:off x="279319" y="5174143"/>
            <a:ext cx="4696658"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Considerations: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Impedance matching (75Ω), power transmission capabilities, and environmental rating for external installations. Siamese cables combining video and power conductors simplify installation but may limit flexibility.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6" name="Text 4"/>
          <p:cNvSpPr/>
          <p:nvPr/>
        </p:nvSpPr>
        <p:spPr>
          <a:xfrm>
            <a:off x="5280092" y="1934687"/>
            <a:ext cx="3413760"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Network Cables (IP Systems)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5223986" y="2363908"/>
            <a:ext cx="4696658" cy="222277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Cat5e/Cat6 twisted pair cables for IP camera installations providing both data connectivity and power delivery through PoE technology. Cat6 recommended for higher resolution cameras requiring greater bandwidth. Consider PoE+ requirements for PTZ cameras and advanced analytics.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Text 6"/>
          <p:cNvSpPr/>
          <p:nvPr/>
        </p:nvSpPr>
        <p:spPr>
          <a:xfrm>
            <a:off x="5099981" y="5154220"/>
            <a:ext cx="4593114" cy="158769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Power Budget:</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Standard PoE provides 15.4W, PoE+ delivers 30W, PoE++ up to 60W for high-power devices. Calculate total power requirements to size PoE switches and UPS systems appropriately.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Text 7"/>
          <p:cNvSpPr/>
          <p:nvPr/>
        </p:nvSpPr>
        <p:spPr>
          <a:xfrm>
            <a:off x="9920644" y="1934687"/>
            <a:ext cx="2976920"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0000"/>
                </a:solidFill>
                <a:effectLst/>
                <a:uLnTx/>
                <a:uFillTx/>
                <a:ea typeface="Arial Black Bold" pitchFamily="34" charset="-122"/>
                <a:cs typeface="Arial Black Bold" pitchFamily="34" charset="-120"/>
              </a:rPr>
              <a:t>Fibre</a:t>
            </a: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 optic transmission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0" name="Text 8"/>
          <p:cNvSpPr/>
          <p:nvPr/>
        </p:nvSpPr>
        <p:spPr>
          <a:xfrm>
            <a:off x="9920644" y="2315069"/>
            <a:ext cx="4430438" cy="222277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Single-mode and multi-mode fiber for long-distance transmission without signal degradation. Essential for perimeter systems, remote locations, and environments with high electromagnetic interference. Requires media converters and </a:t>
            </a:r>
            <a:r>
              <a:rPr kumimoji="0" lang="en-US" sz="20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specialised</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termination equipment.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1" name="Text 9"/>
          <p:cNvSpPr/>
          <p:nvPr/>
        </p:nvSpPr>
        <p:spPr>
          <a:xfrm>
            <a:off x="9920644" y="5070251"/>
            <a:ext cx="4280426" cy="158769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Advantages: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Unlimited distance potential, immunity to electrical interference, enhanced security through difficulty of interception, and future-proof bandwidth capacity for high-resolution systems.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54606" y="1313142"/>
            <a:ext cx="13899846" cy="525210"/>
          </a:xfrm>
          <a:prstGeom prst="rect">
            <a:avLst/>
          </a:prstGeom>
          <a:noFill/>
          <a:ln/>
        </p:spPr>
        <p:txBody>
          <a:bodyPr wrap="none" lIns="0" tIns="0" rIns="0" bIns="0" rtlCol="0" anchor="t"/>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CCTV cable selection guidelines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404338" y="2055281"/>
            <a:ext cx="1440299" cy="180023"/>
          </a:xfrm>
          <a:prstGeom prst="rect">
            <a:avLst/>
          </a:prstGeom>
          <a:noFill/>
          <a:ln/>
        </p:spPr>
        <p:txBody>
          <a:bodyPr wrap="none" lIns="0" tIns="0" rIns="0" bIns="0" rtlCol="0" anchor="t"/>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Distance limitations</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350954" y="2479729"/>
            <a:ext cx="5314831" cy="184309"/>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RG59 Coax:</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300m maximum for quality video</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350953" y="2824529"/>
            <a:ext cx="5314831" cy="184309"/>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RG6 Coax:</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500m with amplification if required</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54606" y="3158548"/>
            <a:ext cx="5314831" cy="184309"/>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Cat5e: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100m for PoE, may extend with switches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350952" y="3525984"/>
            <a:ext cx="5314831" cy="184309"/>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Cat6:</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100m standard, improved signal quality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50951" y="3904724"/>
            <a:ext cx="5314831" cy="184309"/>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err="1">
                <a:ln>
                  <a:noFill/>
                </a:ln>
                <a:solidFill>
                  <a:srgbClr val="000000"/>
                </a:solidFill>
                <a:effectLst/>
                <a:uLnTx/>
                <a:uFillTx/>
                <a:ea typeface="Arial Black" pitchFamily="34" charset="-122"/>
                <a:cs typeface="Arial Black" pitchFamily="34" charset="-120"/>
              </a:rPr>
              <a:t>Fibre</a:t>
            </a: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 </a:t>
            </a:r>
            <a:r>
              <a:rPr lang="en-US" sz="2400" b="1" dirty="0">
                <a:solidFill>
                  <a:srgbClr val="000000"/>
                </a:solidFill>
                <a:ea typeface="Arial Black" pitchFamily="34" charset="-122"/>
                <a:cs typeface="Arial Black" pitchFamily="34" charset="-120"/>
              </a:rPr>
              <a:t>o</a:t>
            </a:r>
            <a:r>
              <a:rPr kumimoji="0" lang="en-US" sz="2400" b="1" i="0" u="none" strike="noStrike" kern="1200" cap="none" spc="0" normalizeH="0" baseline="0" noProof="0" dirty="0" err="1">
                <a:ln>
                  <a:noFill/>
                </a:ln>
                <a:solidFill>
                  <a:srgbClr val="000000"/>
                </a:solidFill>
                <a:effectLst/>
                <a:uLnTx/>
                <a:uFillTx/>
                <a:ea typeface="Arial Black" pitchFamily="34" charset="-122"/>
                <a:cs typeface="Arial Black" pitchFamily="34" charset="-120"/>
              </a:rPr>
              <a:t>ptic</a:t>
            </a: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Virtually unlimited distance capability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9" name="Text 7"/>
          <p:cNvSpPr/>
          <p:nvPr/>
        </p:nvSpPr>
        <p:spPr>
          <a:xfrm>
            <a:off x="404338" y="4523777"/>
            <a:ext cx="1559838" cy="180023"/>
          </a:xfrm>
          <a:prstGeom prst="rect">
            <a:avLst/>
          </a:prstGeom>
          <a:noFill/>
          <a:ln/>
        </p:spPr>
        <p:txBody>
          <a:bodyPr wrap="none" lIns="0" tIns="0" rIns="0" bIns="0" rtlCol="0" anchor="t"/>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Environmental factors</a:t>
            </a:r>
            <a:endParaRPr kumimoji="0" lang="en-US" sz="2400" b="0" i="0" u="none" strike="noStrike" kern="1200" cap="none" spc="0" normalizeH="0" baseline="0" noProof="0" dirty="0">
              <a:ln>
                <a:noFill/>
              </a:ln>
              <a:effectLst/>
              <a:uLnTx/>
              <a:uFillTx/>
              <a:ea typeface="+mn-ea"/>
              <a:cs typeface="+mn-cs"/>
            </a:endParaRPr>
          </a:p>
        </p:txBody>
      </p:sp>
      <p:sp>
        <p:nvSpPr>
          <p:cNvPr id="10" name="Text 8"/>
          <p:cNvSpPr/>
          <p:nvPr/>
        </p:nvSpPr>
        <p:spPr>
          <a:xfrm>
            <a:off x="404338" y="4886927"/>
            <a:ext cx="5314831" cy="184309"/>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UV resistance: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Essential for external cable runs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9"/>
          <p:cNvSpPr/>
          <p:nvPr/>
        </p:nvSpPr>
        <p:spPr>
          <a:xfrm>
            <a:off x="404337" y="5228869"/>
            <a:ext cx="5314831" cy="184309"/>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Temperature rating:</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consider extreme weather conditions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10"/>
          <p:cNvSpPr/>
          <p:nvPr/>
        </p:nvSpPr>
        <p:spPr>
          <a:xfrm>
            <a:off x="404338" y="5487642"/>
            <a:ext cx="5314831" cy="184309"/>
          </a:xfrm>
          <a:prstGeom prst="rect">
            <a:avLst/>
          </a:prstGeom>
          <a:noFill/>
          <a:ln/>
        </p:spPr>
        <p:txBody>
          <a:bodyPr wrap="non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Moisture protection: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flooding-resistant for below-ground </a:t>
            </a:r>
            <a:b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b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applications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1"/>
          <p:cNvSpPr/>
          <p:nvPr/>
        </p:nvSpPr>
        <p:spPr>
          <a:xfrm>
            <a:off x="350950" y="6247870"/>
            <a:ext cx="5314831" cy="184309"/>
          </a:xfrm>
          <a:prstGeom prst="rect">
            <a:avLst/>
          </a:prstGeom>
          <a:noFill/>
          <a:ln/>
        </p:spPr>
        <p:txBody>
          <a:bodyPr wrap="non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Physical protection: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armored cables for vulnerable</a:t>
            </a:r>
            <a:b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b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installations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pic>
        <p:nvPicPr>
          <p:cNvPr id="16" name="Image 1" descr="preencoded.png"/>
          <p:cNvPicPr>
            <a:picLocks noChangeAspect="1"/>
          </p:cNvPicPr>
          <p:nvPr/>
        </p:nvPicPr>
        <p:blipFill>
          <a:blip r:embed="rId3"/>
          <a:stretch>
            <a:fillRect/>
          </a:stretch>
        </p:blipFill>
        <p:spPr>
          <a:xfrm>
            <a:off x="6229194" y="8511767"/>
            <a:ext cx="143947" cy="115133"/>
          </a:xfrm>
          <a:prstGeom prst="rect">
            <a:avLst/>
          </a:prstGeom>
        </p:spPr>
      </p:pic>
      <p:sp>
        <p:nvSpPr>
          <p:cNvPr id="17" name="Text 13"/>
          <p:cNvSpPr/>
          <p:nvPr/>
        </p:nvSpPr>
        <p:spPr>
          <a:xfrm>
            <a:off x="9179877" y="1925153"/>
            <a:ext cx="4937829" cy="693137"/>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Voltage drop:</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a:t>
            </a:r>
          </a:p>
          <a:p>
            <a:pPr marL="342900" marR="0" lvl="0" indent="-342900" algn="l" defTabSz="914400" rtl="0" eaLnBrk="1" fontAlgn="auto" latinLnBrk="0" hangingPunct="1">
              <a:lnSpc>
                <a:spcPct val="11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For long cable runs, calculate voltage drop for camera power supplies. </a:t>
            </a:r>
          </a:p>
          <a:p>
            <a:pPr marL="342900" marR="0" lvl="0" indent="-342900" algn="l" defTabSz="914400" rtl="0" eaLnBrk="1" fontAlgn="auto" latinLnBrk="0" hangingPunct="1">
              <a:lnSpc>
                <a:spcPct val="11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Insufficient voltage causes poor image quality, system instability, and premature equipment failure. </a:t>
            </a:r>
          </a:p>
          <a:p>
            <a:pPr marL="342900" marR="0" lvl="0" indent="-342900" algn="l" defTabSz="914400" rtl="0" eaLnBrk="1" fontAlgn="auto" latinLnBrk="0" hangingPunct="1">
              <a:lnSpc>
                <a:spcPct val="11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Use appropriate cable gauge or local power supplies for distant cameras.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65277" y="1261491"/>
            <a:ext cx="13899846" cy="425285"/>
          </a:xfrm>
          <a:prstGeom prst="rect">
            <a:avLst/>
          </a:prstGeom>
          <a:noFill/>
          <a:ln/>
        </p:spPr>
        <p:txBody>
          <a:bodyPr wrap="none" lIns="0" tIns="0" rIns="0" bIns="0" rtlCol="0" anchor="t"/>
          <a:lstStyle/>
          <a:p>
            <a:pPr marL="0" marR="0" lvl="0" indent="0" algn="l" defTabSz="914400" rtl="0" eaLnBrk="1" fontAlgn="auto" latinLnBrk="0" hangingPunct="1">
              <a:lnSpc>
                <a:spcPts val="29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Camera selection</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5" name="Text 3"/>
          <p:cNvSpPr/>
          <p:nvPr/>
        </p:nvSpPr>
        <p:spPr>
          <a:xfrm>
            <a:off x="2188874" y="1915611"/>
            <a:ext cx="1804273" cy="186333"/>
          </a:xfrm>
          <a:prstGeom prst="rect">
            <a:avLst/>
          </a:prstGeom>
          <a:noFill/>
          <a:ln/>
        </p:spPr>
        <p:txBody>
          <a:bodyPr wrap="none" lIns="0" tIns="0" rIns="0" bIns="0" rtlCol="0" anchor="t"/>
          <a:lstStyle/>
          <a:p>
            <a:pPr marL="0" marR="0" lvl="0" indent="0" algn="r" defTabSz="914400" rtl="0" eaLnBrk="1" fontAlgn="auto" latinLnBrk="0" hangingPunct="1">
              <a:lnSpc>
                <a:spcPts val="145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Resolution requirements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65277" y="2298000"/>
            <a:ext cx="6335197" cy="572572"/>
          </a:xfrm>
          <a:prstGeom prst="rect">
            <a:avLst/>
          </a:prstGeom>
          <a:noFill/>
          <a:ln/>
        </p:spPr>
        <p:txBody>
          <a:bodyPr wrap="square" lIns="0" tIns="0" rIns="0" bIns="0" rtlCol="0" anchor="t"/>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HD options:</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720p (1MP), 1080p (2MP), 4MP, 8MP depending on identification requirements. Higher resolution cameras require more storage space and network bandwidth. Consider pixel density needed for facial recognition or license plate reading at required distances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5"/>
          <p:cNvSpPr/>
          <p:nvPr/>
        </p:nvSpPr>
        <p:spPr>
          <a:xfrm>
            <a:off x="365277" y="6415213"/>
            <a:ext cx="6335197" cy="190857"/>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Identification: 80 pixels per meter minimum</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65277" y="5227686"/>
            <a:ext cx="6335197" cy="190857"/>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Recognition: 40 pixels per meter minimum</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9" name="Text 7"/>
          <p:cNvSpPr/>
          <p:nvPr/>
        </p:nvSpPr>
        <p:spPr>
          <a:xfrm>
            <a:off x="365277" y="5617687"/>
            <a:ext cx="6335197" cy="190857"/>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Detection: 20 pixels per meter minimum</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0" name="Text 8"/>
          <p:cNvSpPr/>
          <p:nvPr/>
        </p:nvSpPr>
        <p:spPr>
          <a:xfrm>
            <a:off x="365277" y="6009284"/>
            <a:ext cx="6335197" cy="190857"/>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Monitoring: 8 pixels per meter minimum</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9" name="Text 17"/>
          <p:cNvSpPr/>
          <p:nvPr/>
        </p:nvSpPr>
        <p:spPr>
          <a:xfrm>
            <a:off x="9430492" y="1882832"/>
            <a:ext cx="1655207" cy="186333"/>
          </a:xfrm>
          <a:prstGeom prst="rect">
            <a:avLst/>
          </a:prstGeom>
          <a:noFill/>
          <a:ln/>
        </p:spPr>
        <p:txBody>
          <a:bodyPr wrap="none" lIns="0" tIns="0" rIns="0" bIns="0" rtlCol="0" anchor="t"/>
          <a:lstStyle/>
          <a:p>
            <a:pPr marL="0" marR="0" lvl="0" indent="0" algn="r" defTabSz="914400" rtl="0" eaLnBrk="1" fontAlgn="auto" latinLnBrk="0" hangingPunct="1">
              <a:lnSpc>
                <a:spcPts val="145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Low light performance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0" name="Text 18"/>
          <p:cNvSpPr/>
          <p:nvPr/>
        </p:nvSpPr>
        <p:spPr>
          <a:xfrm>
            <a:off x="7797025" y="2251039"/>
            <a:ext cx="6166971" cy="572572"/>
          </a:xfrm>
          <a:prstGeom prst="rect">
            <a:avLst/>
          </a:prstGeom>
          <a:noFill/>
          <a:ln/>
        </p:spPr>
        <p:txBody>
          <a:bodyPr wrap="square" lIns="0" tIns="0" rIns="0" bIns="0" rtlCol="0" anchor="t"/>
          <a:lstStyle/>
          <a:p>
            <a:pPr marL="0" marR="0" lvl="0" indent="0"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Sensor technology:</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CMOS sensors with back-illuminated technology provide improved low-light performance. Consider minimum illumination specifications and infrared illumination requirements for 24-hour surveillance applications.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1" name="Text 19"/>
          <p:cNvSpPr/>
          <p:nvPr/>
        </p:nvSpPr>
        <p:spPr>
          <a:xfrm>
            <a:off x="7797025" y="4878207"/>
            <a:ext cx="6335197" cy="190857"/>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Starlight cameras: 0.01 lux color performance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2" name="Text 20"/>
          <p:cNvSpPr/>
          <p:nvPr/>
        </p:nvSpPr>
        <p:spPr>
          <a:xfrm>
            <a:off x="7797024" y="5242284"/>
            <a:ext cx="6335197" cy="190857"/>
          </a:xfrm>
          <a:prstGeom prst="rect">
            <a:avLst/>
          </a:prstGeom>
          <a:noFill/>
          <a:ln/>
        </p:spPr>
        <p:txBody>
          <a:bodyPr wrap="none" lIns="0" tIns="0" rIns="0" bIns="0" rtlCol="0" anchor="t"/>
          <a:lstStyle/>
          <a:p>
            <a:pPr marL="342900" marR="0" lvl="0" indent="-342900" algn="l" defTabSz="914400" rtl="0" eaLnBrk="1" fontAlgn="auto" latinLnBrk="0" hangingPunct="1">
              <a:spcBef>
                <a:spcPts val="0"/>
              </a:spcBef>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IR illumination: 850nm or 940nm wavelengths </a:t>
            </a:r>
          </a:p>
          <a:p>
            <a:pPr>
              <a:buSzPct val="100000"/>
              <a:defRPr/>
            </a:pPr>
            <a:r>
              <a:rPr lang="en-US" sz="2400" dirty="0">
                <a:solidFill>
                  <a:srgbClr val="000000"/>
                </a:solidFill>
              </a:rPr>
              <a:t>     available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3" name="Text 21"/>
          <p:cNvSpPr/>
          <p:nvPr/>
        </p:nvSpPr>
        <p:spPr>
          <a:xfrm>
            <a:off x="7797021" y="5955438"/>
            <a:ext cx="6335197" cy="190857"/>
          </a:xfrm>
          <a:prstGeom prst="rect">
            <a:avLst/>
          </a:prstGeom>
          <a:noFill/>
          <a:ln/>
        </p:spPr>
        <p:txBody>
          <a:bodyPr wrap="non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Smart IR: Variable intensity preventing </a:t>
            </a:r>
            <a:br>
              <a:rPr lang="en-US" sz="2400" dirty="0">
                <a:solidFill>
                  <a:srgbClr val="000000"/>
                </a:solidFill>
                <a:ea typeface="Arial Black" pitchFamily="34" charset="-122"/>
                <a:cs typeface="Arial Black" pitchFamily="34" charset="-120"/>
              </a:rPr>
            </a:b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overexposure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4" name="Text 22"/>
          <p:cNvSpPr/>
          <p:nvPr/>
        </p:nvSpPr>
        <p:spPr>
          <a:xfrm>
            <a:off x="7797022" y="6799073"/>
            <a:ext cx="6335197" cy="190857"/>
          </a:xfrm>
          <a:prstGeom prst="rect">
            <a:avLst/>
          </a:prstGeom>
          <a:noFill/>
          <a:ln/>
        </p:spPr>
        <p:txBody>
          <a:bodyPr wrap="none" lIns="0" tIns="0" rIns="0" bIns="0" rtlCol="0" anchor="t"/>
          <a:lstStyle/>
          <a:p>
            <a:pPr marL="342900" marR="0" lvl="0" indent="-342900" algn="l" defTabSz="914400" rtl="0" eaLnBrk="1" fontAlgn="auto" latinLnBrk="0" hangingPunct="1">
              <a:lnSpc>
                <a:spcPct val="1100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WDR: Wide dynamic range for backlit scenes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481D9-693C-B0E6-2EAB-6A9429331C6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C26CFEB-A0E9-566D-B02B-DA6716A648D1}"/>
              </a:ext>
            </a:extLst>
          </p:cNvPr>
          <p:cNvSpPr>
            <a:spLocks/>
          </p:cNvSpPr>
          <p:nvPr/>
        </p:nvSpPr>
        <p:spPr>
          <a:xfrm>
            <a:off x="365277" y="1429954"/>
            <a:ext cx="13899846" cy="425285"/>
          </a:xfrm>
          <a:prstGeom prst="rect">
            <a:avLst/>
          </a:prstGeom>
          <a:noFill/>
          <a:ln/>
        </p:spPr>
        <p:txBody>
          <a:bodyPr wrap="none" lIns="0" tIns="0" rIns="0" bIns="0" rtlCol="0" anchor="t"/>
          <a:lstStyle/>
          <a:p>
            <a:pPr marL="0" marR="0" lvl="0" indent="0" algn="l" defTabSz="914400" rtl="0" eaLnBrk="1" fontAlgn="auto" latinLnBrk="0" hangingPunct="1">
              <a:lnSpc>
                <a:spcPts val="29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Camera selection</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10">
            <a:extLst>
              <a:ext uri="{FF2B5EF4-FFF2-40B4-BE49-F238E27FC236}">
                <a16:creationId xmlns:a16="http://schemas.microsoft.com/office/drawing/2014/main" id="{56D2BD87-DCF3-E1F7-5569-05AA62753D3C}"/>
              </a:ext>
            </a:extLst>
          </p:cNvPr>
          <p:cNvSpPr>
            <a:spLocks/>
          </p:cNvSpPr>
          <p:nvPr/>
        </p:nvSpPr>
        <p:spPr>
          <a:xfrm>
            <a:off x="384601" y="2084074"/>
            <a:ext cx="1804273" cy="186333"/>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Environmental suitability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1">
            <a:extLst>
              <a:ext uri="{FF2B5EF4-FFF2-40B4-BE49-F238E27FC236}">
                <a16:creationId xmlns:a16="http://schemas.microsoft.com/office/drawing/2014/main" id="{87DA96E9-68BE-4AE9-11A1-8468AF95B1E6}"/>
              </a:ext>
            </a:extLst>
          </p:cNvPr>
          <p:cNvSpPr/>
          <p:nvPr/>
        </p:nvSpPr>
        <p:spPr>
          <a:xfrm>
            <a:off x="384601" y="2410244"/>
            <a:ext cx="11606776" cy="572572"/>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IP Ratings: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IP66 minimum for external installations, IP67 for areas prone to washing. </a:t>
            </a: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operating temperature range, humidity tolerance, and vandal resistance requirements. </a:t>
            </a: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IK ratings specify impact resistance for areas with vandalism risk.</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4" name="Text 12">
            <a:extLst>
              <a:ext uri="{FF2B5EF4-FFF2-40B4-BE49-F238E27FC236}">
                <a16:creationId xmlns:a16="http://schemas.microsoft.com/office/drawing/2014/main" id="{987B3DEF-D52B-430C-D261-03C6D79F88D8}"/>
              </a:ext>
            </a:extLst>
          </p:cNvPr>
          <p:cNvSpPr/>
          <p:nvPr/>
        </p:nvSpPr>
        <p:spPr>
          <a:xfrm>
            <a:off x="384601" y="5958836"/>
            <a:ext cx="11094158" cy="190857"/>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Internal applications: IP20-IP54 depending on environment.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5" name="Text 13">
            <a:extLst>
              <a:ext uri="{FF2B5EF4-FFF2-40B4-BE49-F238E27FC236}">
                <a16:creationId xmlns:a16="http://schemas.microsoft.com/office/drawing/2014/main" id="{F17CA169-E180-81B9-2687-BB0FA63EF43E}"/>
              </a:ext>
            </a:extLst>
          </p:cNvPr>
          <p:cNvSpPr/>
          <p:nvPr/>
        </p:nvSpPr>
        <p:spPr>
          <a:xfrm>
            <a:off x="384601" y="4906075"/>
            <a:ext cx="6335197" cy="190857"/>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External standard: IP66 weatherproofing.</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6" name="Text 14">
            <a:extLst>
              <a:ext uri="{FF2B5EF4-FFF2-40B4-BE49-F238E27FC236}">
                <a16:creationId xmlns:a16="http://schemas.microsoft.com/office/drawing/2014/main" id="{C12B5863-4CBE-FBD7-968F-9A1410F26177}"/>
              </a:ext>
            </a:extLst>
          </p:cNvPr>
          <p:cNvSpPr/>
          <p:nvPr/>
        </p:nvSpPr>
        <p:spPr>
          <a:xfrm>
            <a:off x="384601" y="4265786"/>
            <a:ext cx="9916522" cy="410080"/>
          </a:xfrm>
          <a:prstGeom prst="rect">
            <a:avLst/>
          </a:prstGeom>
          <a:noFill/>
          <a:ln/>
        </p:spPr>
        <p:txBody>
          <a:bodyPr wrap="none" lIns="0" tIns="0" rIns="0" bIns="0" rtlCol="0" anchor="t"/>
          <a:lstStyle/>
          <a:p>
            <a:pPr marL="342900" marR="0" lvl="0" indent="-342900" algn="l" defTabSz="914400" rtl="0" eaLnBrk="1" fontAlgn="auto" latinLnBrk="0" hangingPunct="1">
              <a:lnSpc>
                <a:spcPct val="1100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Harsh environments: IP67/IP68 with extended temperature range.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7" name="Text 15">
            <a:extLst>
              <a:ext uri="{FF2B5EF4-FFF2-40B4-BE49-F238E27FC236}">
                <a16:creationId xmlns:a16="http://schemas.microsoft.com/office/drawing/2014/main" id="{964379AD-F510-C61D-7A17-A09558475D7A}"/>
              </a:ext>
            </a:extLst>
          </p:cNvPr>
          <p:cNvSpPr/>
          <p:nvPr/>
        </p:nvSpPr>
        <p:spPr>
          <a:xfrm>
            <a:off x="365277" y="5476821"/>
            <a:ext cx="6335197" cy="190857"/>
          </a:xfrm>
          <a:prstGeom prst="rect">
            <a:avLst/>
          </a:prstGeom>
          <a:noFill/>
          <a:ln/>
        </p:spPr>
        <p:txBody>
          <a:bodyPr wrap="none" lIns="0" tIns="0" rIns="0" bIns="0" rtlCol="0" anchor="t"/>
          <a:lstStyle/>
          <a:p>
            <a:pPr marL="342900" marR="0" lvl="0" indent="-342900" algn="l" defTabSz="914400" rtl="0" eaLnBrk="1" fontAlgn="auto" latinLnBrk="0" hangingPunct="1">
              <a:lnSpc>
                <a:spcPts val="150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Vandal resistance: IK08-IK10 impact ratings.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4465076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23131" y="1352715"/>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18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Recording and storage system design</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58623" y="2055505"/>
            <a:ext cx="1392436" cy="114538"/>
          </a:xfrm>
          <a:prstGeom prst="rect">
            <a:avLst/>
          </a:prstGeom>
          <a:noFill/>
          <a:ln/>
        </p:spPr>
        <p:txBody>
          <a:bodyPr wrap="none" lIns="0" tIns="0" rIns="0" bIns="0" rtlCol="0" anchor="t"/>
          <a:lstStyle/>
          <a:p>
            <a:pPr marL="0" marR="0" lvl="0" indent="0" algn="l" defTabSz="914400" rtl="0" eaLnBrk="1" fontAlgn="auto" latinLnBrk="0" hangingPunct="1">
              <a:lnSpc>
                <a:spcPts val="9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Network Video Recorders (NV</a:t>
            </a:r>
            <a:r>
              <a:rPr kumimoji="0" lang="en-US" sz="2400" b="1" i="0" u="none" strike="noStrike" kern="1200" cap="none" spc="0" normalizeH="0" baseline="0" noProof="0" dirty="0">
                <a:ln>
                  <a:noFill/>
                </a:ln>
                <a:effectLst/>
                <a:uLnTx/>
                <a:uFillTx/>
                <a:latin typeface="+mj-lt"/>
                <a:ea typeface="Arial Black Bold" pitchFamily="34" charset="-122"/>
                <a:cs typeface="Arial Black Bold" pitchFamily="34" charset="-120"/>
              </a:rPr>
              <a:t>R)</a:t>
            </a:r>
            <a:endParaRPr kumimoji="0" lang="en-US" sz="2400" b="0" i="0" u="none" strike="noStrike" kern="1200" cap="none" spc="0" normalizeH="0" baseline="0" noProof="0" dirty="0">
              <a:ln>
                <a:noFill/>
              </a:ln>
              <a:effectLst/>
              <a:uLnTx/>
              <a:uFillTx/>
              <a:latin typeface="+mj-lt"/>
              <a:ea typeface="+mn-ea"/>
              <a:cs typeface="+mn-cs"/>
            </a:endParaRPr>
          </a:p>
        </p:txBody>
      </p:sp>
      <p:sp>
        <p:nvSpPr>
          <p:cNvPr id="4" name="Text 2"/>
          <p:cNvSpPr/>
          <p:nvPr/>
        </p:nvSpPr>
        <p:spPr>
          <a:xfrm>
            <a:off x="358623" y="2392310"/>
            <a:ext cx="13727668" cy="1178557"/>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Dedicated recording appliances for IP camera systems providing centralized storage, management, and viewing capabilities. Available from 4-channel to 128+ channel configurations with various storage capacities and RAID configurations for data protection.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272534" y="3890173"/>
            <a:ext cx="6774418" cy="277797"/>
          </a:xfrm>
          <a:prstGeom prst="rect">
            <a:avLst/>
          </a:prstGeom>
          <a:noFill/>
          <a:ln/>
        </p:spPr>
        <p:txBody>
          <a:bodyPr wrap="none" lIns="0" tIns="0" rIns="0" bIns="0" rtlCol="0" anchor="t"/>
          <a:lstStyle/>
          <a:p>
            <a:pPr marL="342900" marR="0" lvl="0" indent="-342900" algn="l" defTabSz="914400" rtl="0" eaLnBrk="1" fontAlgn="auto" latinLnBrk="0" hangingPunct="1">
              <a:lnSpc>
                <a:spcPts val="9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Processing power:</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H.264/h.265 compression support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272534" y="4686252"/>
            <a:ext cx="6774418" cy="383829"/>
          </a:xfrm>
          <a:prstGeom prst="rect">
            <a:avLst/>
          </a:prstGeom>
          <a:noFill/>
          <a:ln/>
        </p:spPr>
        <p:txBody>
          <a:bodyPr wrap="none" lIns="0" tIns="0" rIns="0" bIns="0" rtlCol="0" anchor="t"/>
          <a:lstStyle/>
          <a:p>
            <a:pPr marL="342900" marR="0" lvl="0" indent="-342900" algn="l" defTabSz="914400" rtl="0" eaLnBrk="1" fontAlgn="auto" latinLnBrk="0" hangingPunct="1">
              <a:lnSpc>
                <a:spcPts val="9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Storage capacity:</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Multiple drive bays with RAID 5/6 protection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272534" y="4268316"/>
            <a:ext cx="6774418" cy="195991"/>
          </a:xfrm>
          <a:prstGeom prst="rect">
            <a:avLst/>
          </a:prstGeom>
          <a:noFill/>
          <a:ln/>
        </p:spPr>
        <p:txBody>
          <a:bodyPr wrap="none" lIns="0" tIns="0" rIns="0" bIns="0" rtlCol="0" anchor="t"/>
          <a:lstStyle/>
          <a:p>
            <a:pPr marL="342900" marR="0" lvl="0" indent="-342900" algn="l" defTabSz="914400" rtl="0" eaLnBrk="1" fontAlgn="auto" latinLnBrk="0" hangingPunct="1">
              <a:lnSpc>
                <a:spcPts val="9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Network </a:t>
            </a:r>
            <a:r>
              <a:rPr lang="en-US" sz="2400" b="1" dirty="0">
                <a:solidFill>
                  <a:srgbClr val="000000"/>
                </a:solidFill>
                <a:ea typeface="Arial Black" pitchFamily="34" charset="-122"/>
                <a:cs typeface="Arial Black" pitchFamily="34" charset="-120"/>
              </a:rPr>
              <a:t>b</a:t>
            </a:r>
            <a:r>
              <a:rPr kumimoji="0" lang="en-US" sz="2400" b="1" i="0" u="none" strike="noStrike" kern="1200" cap="none" spc="0" normalizeH="0" baseline="0" noProof="0" dirty="0" err="1">
                <a:ln>
                  <a:noFill/>
                </a:ln>
                <a:solidFill>
                  <a:srgbClr val="000000"/>
                </a:solidFill>
                <a:effectLst/>
                <a:uLnTx/>
                <a:uFillTx/>
                <a:ea typeface="Arial Black" pitchFamily="34" charset="-122"/>
                <a:cs typeface="Arial Black" pitchFamily="34" charset="-120"/>
              </a:rPr>
              <a:t>andwidth</a:t>
            </a: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Gigabit Ethernet minimum for multiple cameras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272534" y="5111912"/>
            <a:ext cx="6774418" cy="224267"/>
          </a:xfrm>
          <a:prstGeom prst="rect">
            <a:avLst/>
          </a:prstGeom>
          <a:noFill/>
          <a:ln/>
        </p:spPr>
        <p:txBody>
          <a:bodyPr wrap="none" lIns="0" tIns="0" rIns="0" bIns="0" rtlCol="0" anchor="t"/>
          <a:lstStyle/>
          <a:p>
            <a:pPr marL="342900" marR="0" lvl="0" indent="-342900" algn="l" defTabSz="914400" rtl="0" eaLnBrk="1" fontAlgn="auto" latinLnBrk="0" hangingPunct="1">
              <a:lnSpc>
                <a:spcPts val="9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Redundancy:</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Hot-swappable drives and power supplies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0" name="Text 7"/>
          <p:cNvSpPr/>
          <p:nvPr/>
        </p:nvSpPr>
        <p:spPr>
          <a:xfrm>
            <a:off x="272534" y="5707998"/>
            <a:ext cx="1414343" cy="114538"/>
          </a:xfrm>
          <a:prstGeom prst="rect">
            <a:avLst/>
          </a:prstGeom>
          <a:noFill/>
          <a:ln/>
        </p:spPr>
        <p:txBody>
          <a:bodyPr wrap="none" lIns="0" tIns="0" rIns="0" bIns="0" rtlCol="0" anchor="t"/>
          <a:lstStyle/>
          <a:p>
            <a:pPr marL="0" marR="0" lvl="0" indent="0" algn="l" defTabSz="914400" rtl="0" eaLnBrk="1" fontAlgn="auto" latinLnBrk="0" hangingPunct="1">
              <a:lnSpc>
                <a:spcPts val="9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Storage calculations and planning</a:t>
            </a:r>
            <a:endParaRPr kumimoji="0" lang="en-US" sz="2400" b="0" i="0" u="none" strike="noStrike" kern="1200" cap="none" spc="0" normalizeH="0" baseline="0" noProof="0" dirty="0">
              <a:ln>
                <a:noFill/>
              </a:ln>
              <a:effectLst/>
              <a:uLnTx/>
              <a:uFillTx/>
              <a:ea typeface="+mn-ea"/>
              <a:cs typeface="+mn-cs"/>
            </a:endParaRPr>
          </a:p>
        </p:txBody>
      </p:sp>
      <p:sp>
        <p:nvSpPr>
          <p:cNvPr id="11" name="Text 8"/>
          <p:cNvSpPr/>
          <p:nvPr/>
        </p:nvSpPr>
        <p:spPr>
          <a:xfrm>
            <a:off x="272534" y="5888100"/>
            <a:ext cx="13727668" cy="1000339"/>
          </a:xfrm>
          <a:prstGeom prst="rect">
            <a:avLst/>
          </a:prstGeom>
          <a:noFill/>
          <a:ln/>
        </p:spPr>
        <p:txBody>
          <a:bodyPr wrap="non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40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Ret</a:t>
            </a:r>
            <a:r>
              <a:rPr kumimoji="0" lang="en-US" sz="2400" i="0" u="none" strike="noStrike" kern="1200" cap="none" spc="0" normalizeH="0" baseline="0" noProof="0" dirty="0">
                <a:ln>
                  <a:noFill/>
                </a:ln>
                <a:solidFill>
                  <a:srgbClr val="000000"/>
                </a:solidFill>
                <a:effectLst/>
                <a:uLnTx/>
                <a:uFillTx/>
                <a:ea typeface="Arial Black" pitchFamily="34" charset="-122"/>
                <a:cs typeface="Arial Black" pitchFamily="34" charset="-120"/>
              </a:rPr>
              <a:t>ention requirements</a:t>
            </a: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Calculate storage based on camera quantity, resolution, compression </a:t>
            </a:r>
          </a:p>
          <a:p>
            <a:pPr marL="0" marR="0" lvl="0" indent="0" algn="l" defTabSz="914400" rtl="0" eaLnBrk="1" fontAlgn="auto" latinLnBrk="0" hangingPunct="1">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ratio, and retention period.</a:t>
            </a:r>
          </a:p>
          <a:p>
            <a:pPr marL="0" marR="0" lvl="0" indent="0" algn="l" defTabSz="914400" rtl="0" eaLnBrk="1" fontAlgn="auto" latinLnBrk="0" hangingPunct="1">
              <a:lnSpc>
                <a:spcPts val="900"/>
              </a:lnSpc>
              <a:spcBef>
                <a:spcPts val="0"/>
              </a:spcBef>
              <a:spcAft>
                <a:spcPts val="0"/>
              </a:spcAft>
              <a:buClrTx/>
              <a:buSzTx/>
              <a:buFontTx/>
              <a:buNone/>
              <a:tabLst/>
              <a:defRPr/>
            </a:pPr>
            <a:endParaRPr lang="en-US" sz="2000" dirty="0">
              <a:solidFill>
                <a:srgbClr val="000000"/>
              </a:solidFill>
              <a:latin typeface="+mj-lt"/>
              <a:ea typeface="Arial Black" pitchFamily="34" charset="-122"/>
              <a:cs typeface="Arial Black" pitchFamily="34" charset="-120"/>
            </a:endParaRPr>
          </a:p>
          <a:p>
            <a:pPr marL="0" marR="0" lvl="0" indent="0" algn="l" defTabSz="914400" rtl="0" eaLnBrk="1" fontAlgn="auto" latinLnBrk="0" hangingPunct="1">
              <a:lnSpc>
                <a:spcPts val="9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Vary quality levels throughout the day and motion-activated recording to </a:t>
            </a:r>
            <a:r>
              <a:rPr kumimoji="0" lang="en-US" sz="2400" b="0" i="0" u="none" strike="noStrike" kern="1200" cap="none" spc="0" normalizeH="0" baseline="0" noProof="0" dirty="0" err="1">
                <a:ln>
                  <a:noFill/>
                </a:ln>
                <a:solidFill>
                  <a:srgbClr val="000000"/>
                </a:solidFill>
                <a:effectLst/>
                <a:uLnTx/>
                <a:uFillTx/>
                <a:ea typeface="Arial Black" pitchFamily="34" charset="-122"/>
                <a:cs typeface="Arial Black" pitchFamily="34" charset="-120"/>
              </a:rPr>
              <a:t>optimise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storage usage</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5" y="1051226"/>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CCTV monitoring and display requirements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pic>
        <p:nvPicPr>
          <p:cNvPr id="3" name="Image 0" descr="preencoded.png"/>
          <p:cNvPicPr>
            <a:picLocks noChangeAspect="1"/>
          </p:cNvPicPr>
          <p:nvPr/>
        </p:nvPicPr>
        <p:blipFill>
          <a:blip r:embed="rId3"/>
          <a:stretch>
            <a:fillRect/>
          </a:stretch>
        </p:blipFill>
        <p:spPr>
          <a:xfrm>
            <a:off x="301226" y="1786539"/>
            <a:ext cx="463672" cy="463672"/>
          </a:xfrm>
          <a:prstGeom prst="rect">
            <a:avLst/>
          </a:prstGeom>
        </p:spPr>
      </p:pic>
      <p:sp>
        <p:nvSpPr>
          <p:cNvPr id="4" name="Text 1"/>
          <p:cNvSpPr/>
          <p:nvPr/>
        </p:nvSpPr>
        <p:spPr>
          <a:xfrm>
            <a:off x="929339" y="2002144"/>
            <a:ext cx="2742128"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Control room displays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2"/>
          <p:cNvSpPr/>
          <p:nvPr/>
        </p:nvSpPr>
        <p:spPr>
          <a:xfrm>
            <a:off x="323334" y="2366004"/>
            <a:ext cx="4182189" cy="254031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High-resolution monitors for continuous surveillance monitoring. Consider display size, resolution, and viewing distance when designing control room layouts. Multiple monitor configurations allow simultaneous viewing of live and recorded footage while maintaining operator comfort during extended monitoring periods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6" name="Image 1" descr="preencoded.png"/>
          <p:cNvPicPr>
            <a:picLocks noChangeAspect="1"/>
          </p:cNvPicPr>
          <p:nvPr/>
        </p:nvPicPr>
        <p:blipFill>
          <a:blip r:embed="rId4"/>
          <a:stretch>
            <a:fillRect/>
          </a:stretch>
        </p:blipFill>
        <p:spPr>
          <a:xfrm>
            <a:off x="5004992" y="1786539"/>
            <a:ext cx="496133" cy="496133"/>
          </a:xfrm>
          <a:prstGeom prst="rect">
            <a:avLst/>
          </a:prstGeom>
        </p:spPr>
      </p:pic>
      <p:sp>
        <p:nvSpPr>
          <p:cNvPr id="7" name="Text 3"/>
          <p:cNvSpPr/>
          <p:nvPr/>
        </p:nvSpPr>
        <p:spPr>
          <a:xfrm>
            <a:off x="5545880" y="1973809"/>
            <a:ext cx="2927271"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Remote access systems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5143737" y="2366004"/>
            <a:ext cx="4182308" cy="190523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Network connectivity enabling remote viewing via PC, tablet, and smartphone applications. Requires secure authentication, encryption, and bandwidth management to prevent unauthorized access while ensuring reliable performance for legitimate users.</a:t>
            </a:r>
            <a:endParaRPr kumimoji="0" lang="en-US" sz="2400" b="0" i="0" u="none" strike="noStrike" kern="1200" cap="none" spc="0" normalizeH="0" baseline="0" noProof="0" dirty="0">
              <a:ln>
                <a:noFill/>
              </a:ln>
              <a:solidFill>
                <a:prstClr val="black"/>
              </a:solidFill>
              <a:effectLst/>
              <a:uLnTx/>
              <a:uFillTx/>
              <a:ea typeface="+mn-ea"/>
              <a:cs typeface="+mn-cs"/>
            </a:endParaRPr>
          </a:p>
        </p:txBody>
      </p:sp>
      <p:pic>
        <p:nvPicPr>
          <p:cNvPr id="9" name="Image 2" descr="preencoded.png"/>
          <p:cNvPicPr>
            <a:picLocks noChangeAspect="1"/>
          </p:cNvPicPr>
          <p:nvPr/>
        </p:nvPicPr>
        <p:blipFill>
          <a:blip r:embed="rId5"/>
          <a:stretch>
            <a:fillRect/>
          </a:stretch>
        </p:blipFill>
        <p:spPr>
          <a:xfrm>
            <a:off x="9625409" y="1754588"/>
            <a:ext cx="463672" cy="463672"/>
          </a:xfrm>
          <a:prstGeom prst="rect">
            <a:avLst/>
          </a:prstGeom>
        </p:spPr>
      </p:pic>
      <p:sp>
        <p:nvSpPr>
          <p:cNvPr id="10" name="Text 5"/>
          <p:cNvSpPr/>
          <p:nvPr/>
        </p:nvSpPr>
        <p:spPr>
          <a:xfrm>
            <a:off x="10207300" y="1892551"/>
            <a:ext cx="2590562"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Video wall integration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6"/>
          <p:cNvSpPr/>
          <p:nvPr/>
        </p:nvSpPr>
        <p:spPr>
          <a:xfrm>
            <a:off x="9625410" y="2301865"/>
            <a:ext cx="4182308" cy="222277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Large-scale display systems for control </a:t>
            </a:r>
            <a:r>
              <a:rPr kumimoji="0" lang="en-US" sz="2400" b="0" i="0" u="none" strike="noStrike" kern="1200" cap="none" spc="0" normalizeH="0" baseline="0" noProof="0" dirty="0" err="1">
                <a:ln>
                  <a:noFill/>
                </a:ln>
                <a:solidFill>
                  <a:srgbClr val="000000"/>
                </a:solidFill>
                <a:effectLst/>
                <a:uLnTx/>
                <a:uFillTx/>
                <a:ea typeface="Arial Black" pitchFamily="34" charset="-122"/>
                <a:cs typeface="Arial Black" pitchFamily="34" charset="-120"/>
              </a:rPr>
              <a:t>centres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and public areas. Requires </a:t>
            </a:r>
            <a:r>
              <a:rPr kumimoji="0" lang="en-US" sz="2400" b="0" i="0" u="none" strike="noStrike" kern="1200" cap="none" spc="0" normalizeH="0" baseline="0" noProof="0" dirty="0" err="1">
                <a:ln>
                  <a:noFill/>
                </a:ln>
                <a:solidFill>
                  <a:srgbClr val="000000"/>
                </a:solidFill>
                <a:effectLst/>
                <a:uLnTx/>
                <a:uFillTx/>
                <a:ea typeface="Arial Black" pitchFamily="34" charset="-122"/>
                <a:cs typeface="Arial Black" pitchFamily="34" charset="-120"/>
              </a:rPr>
              <a:t>specialised</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controllers for managing multiple display panels and ensuring seamless image presentation across the video wall matrix. Consider maintenance access and individual panel replacement procedures.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FA0AB-481F-709D-56F7-9C5A39224F1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EB4D355-3A91-4EE6-19A2-E7176806673F}"/>
              </a:ext>
            </a:extLst>
          </p:cNvPr>
          <p:cNvSpPr>
            <a:spLocks/>
          </p:cNvSpPr>
          <p:nvPr/>
        </p:nvSpPr>
        <p:spPr>
          <a:xfrm>
            <a:off x="301225"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CCTV monitoring and display requirements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7">
            <a:extLst>
              <a:ext uri="{FF2B5EF4-FFF2-40B4-BE49-F238E27FC236}">
                <a16:creationId xmlns:a16="http://schemas.microsoft.com/office/drawing/2014/main" id="{F83C0054-963B-1EBE-5E60-C6FB62327237}"/>
              </a:ext>
            </a:extLst>
          </p:cNvPr>
          <p:cNvSpPr/>
          <p:nvPr/>
        </p:nvSpPr>
        <p:spPr>
          <a:xfrm>
            <a:off x="404678" y="2104384"/>
            <a:ext cx="13033920" cy="95261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Display standards</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lang="en-US" sz="2400" dirty="0">
                <a:solidFill>
                  <a:srgbClr val="000000"/>
                </a:solidFill>
                <a:ea typeface="Arial Black" pitchFamily="34" charset="-122"/>
                <a:cs typeface="Arial Black" pitchFamily="34" charset="-120"/>
              </a:rPr>
              <a:t>M</a:t>
            </a:r>
            <a:r>
              <a:rPr kumimoji="0" lang="en-US" sz="2400" b="0" i="0" u="none" strike="noStrike" kern="1200" cap="none" spc="0" normalizeH="0" baseline="0" noProof="0" dirty="0" err="1">
                <a:ln>
                  <a:noFill/>
                </a:ln>
                <a:solidFill>
                  <a:srgbClr val="000000"/>
                </a:solidFill>
                <a:effectLst/>
                <a:uLnTx/>
                <a:uFillTx/>
                <a:ea typeface="Arial Black" pitchFamily="34" charset="-122"/>
                <a:cs typeface="Arial Black" pitchFamily="34" charset="-120"/>
              </a:rPr>
              <a:t>inimum</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1080p resolution recommended for professional surveillance applications.</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ambient lighting conditions and viewing angles when specifying display technology. LED backlighting provides longer operational life and lower power consumption compared to traditional CCFL displays.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39530232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CCTV coverage patterns and design principles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1224" y="1993612"/>
            <a:ext cx="3858220"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Coverage planning methodology</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301224" y="2407211"/>
            <a:ext cx="12846740" cy="1587698"/>
          </a:xfrm>
          <a:prstGeom prst="rect">
            <a:avLst/>
          </a:prstGeom>
          <a:noFill/>
          <a:ln/>
        </p:spPr>
        <p:txBody>
          <a:bodyPr wrap="square" lIns="0" tIns="0" rIns="0" bIns="0" rtlCol="0" anchor="t"/>
          <a:lstStyle/>
          <a:p>
            <a:pPr lvl="0">
              <a:lnSpc>
                <a:spcPct val="110000"/>
              </a:lnSpc>
              <a:spcAft>
                <a:spcPts val="600"/>
              </a:spcAf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Systematic approach to camera positioning, ensuring comprehensive coverage without blind spots. </a:t>
            </a:r>
          </a:p>
          <a:p>
            <a:pPr lvl="0">
              <a:lnSpc>
                <a:spcPct val="110000"/>
              </a:lnSpc>
              <a:spcAft>
                <a:spcPts val="600"/>
              </a:spcAf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target areas, threat assessment, lighting conditions, and integration with other security systems. </a:t>
            </a:r>
          </a:p>
          <a:p>
            <a:pPr lvl="0">
              <a:lnSpc>
                <a:spcPct val="110000"/>
              </a:lnSpc>
              <a:spcAft>
                <a:spcPts val="600"/>
              </a:spcAf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Use </a:t>
            </a:r>
            <a:r>
              <a:rPr lang="en-GB" sz="2400" dirty="0">
                <a:solidFill>
                  <a:srgbClr val="000000"/>
                </a:solidFill>
                <a:ea typeface="Arial Black" pitchFamily="34" charset="-122"/>
                <a:cs typeface="Arial Black" pitchFamily="34" charset="-120"/>
              </a:rPr>
              <a:t>specialised design software to model coverage patterns and optimise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camera placement.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301223" y="4822827"/>
            <a:ext cx="11295031" cy="450254"/>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Critical areas: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entrances, exits, cash handling, </a:t>
            </a:r>
            <a:r>
              <a:rPr lang="en-US" sz="2400" dirty="0">
                <a:solidFill>
                  <a:srgbClr val="000000"/>
                </a:solidFill>
                <a:ea typeface="Arial Black" pitchFamily="34" charset="-122"/>
                <a:cs typeface="Arial Black" pitchFamily="34" charset="-120"/>
              </a:rPr>
              <a:t>h</a:t>
            </a:r>
            <a:r>
              <a:rPr kumimoji="0" lang="en-US" sz="2400" b="0" i="0" u="none" strike="noStrike" kern="1200" cap="none" spc="0" normalizeH="0" baseline="0" noProof="0" dirty="0" err="1">
                <a:ln>
                  <a:noFill/>
                </a:ln>
                <a:solidFill>
                  <a:srgbClr val="000000"/>
                </a:solidFill>
                <a:effectLst/>
                <a:uLnTx/>
                <a:uFillTx/>
                <a:ea typeface="Arial Black" pitchFamily="34" charset="-122"/>
                <a:cs typeface="Arial Black" pitchFamily="34" charset="-120"/>
              </a:rPr>
              <a:t>igh</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-value storage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01224" y="5317155"/>
            <a:ext cx="10879394"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Perimeter protection: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boundary surveillance and approach detection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301224" y="5772384"/>
            <a:ext cx="10588449" cy="47936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Internal coverage: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movement patterns and </a:t>
            </a:r>
            <a:r>
              <a:rPr lang="en-US" sz="2400" dirty="0">
                <a:solidFill>
                  <a:srgbClr val="000000"/>
                </a:solidFill>
                <a:ea typeface="Arial Black" pitchFamily="34" charset="-122"/>
                <a:cs typeface="Arial Black" pitchFamily="34" charset="-120"/>
              </a:rPr>
              <a:t>a</a:t>
            </a:r>
            <a:r>
              <a:rPr kumimoji="0" lang="en-US" sz="2400" b="0" i="0" u="none" strike="noStrike" kern="1200" cap="none" spc="0" normalizeH="0" baseline="0" noProof="0" dirty="0" err="1">
                <a:ln>
                  <a:noFill/>
                </a:ln>
                <a:solidFill>
                  <a:srgbClr val="000000"/>
                </a:solidFill>
                <a:effectLst/>
                <a:uLnTx/>
                <a:uFillTx/>
                <a:ea typeface="Arial Black" pitchFamily="34" charset="-122"/>
                <a:cs typeface="Arial Black" pitchFamily="34" charset="-120"/>
              </a:rPr>
              <a:t>ctivity</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monitoring</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01224" y="6251744"/>
            <a:ext cx="12057032"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Overlapping fields: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eliminate blind spots through strategic overlap</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3" name="Text 0"/>
          <p:cNvSpPr>
            <a:spLocks/>
          </p:cNvSpPr>
          <p:nvPr/>
        </p:nvSpPr>
        <p:spPr>
          <a:xfrm>
            <a:off x="301224" y="1236160"/>
            <a:ext cx="13899846" cy="646331"/>
          </a:xfrm>
          <a:prstGeom prst="rect">
            <a:avLst/>
          </a:prstGeom>
          <a:noFill/>
          <a:ln/>
        </p:spPr>
        <p:txBody>
          <a:bodyPr wrap="none" lIns="0" tIns="0" rIns="0" bIns="0" rtlCol="0" anchor="t"/>
          <a:lstStyle/>
          <a:p>
            <a:pPr marL="0" indent="0" algn="l">
              <a:lnSpc>
                <a:spcPts val="4950"/>
              </a:lnSpc>
              <a:buNone/>
            </a:pPr>
            <a:r>
              <a:rPr lang="en-US" sz="3600" b="1" dirty="0">
                <a:solidFill>
                  <a:srgbClr val="FC4421"/>
                </a:solidFill>
                <a:latin typeface="+mj-lt"/>
                <a:ea typeface="Arial Black Bold" pitchFamily="34" charset="-122"/>
                <a:cs typeface="Arial Black Bold" pitchFamily="34" charset="-120"/>
              </a:rPr>
              <a:t>Overview</a:t>
            </a:r>
            <a:endParaRPr lang="en-US" sz="3600" dirty="0">
              <a:latin typeface="+mj-lt"/>
            </a:endParaRPr>
          </a:p>
        </p:txBody>
      </p:sp>
      <p:grpSp>
        <p:nvGrpSpPr>
          <p:cNvPr id="20" name="Group 19">
            <a:extLst>
              <a:ext uri="{FF2B5EF4-FFF2-40B4-BE49-F238E27FC236}">
                <a16:creationId xmlns:a16="http://schemas.microsoft.com/office/drawing/2014/main" id="{00BB68B5-ADEC-31FC-7929-D8A697663279}"/>
              </a:ext>
            </a:extLst>
          </p:cNvPr>
          <p:cNvGrpSpPr/>
          <p:nvPr/>
        </p:nvGrpSpPr>
        <p:grpSpPr>
          <a:xfrm>
            <a:off x="301224" y="2087680"/>
            <a:ext cx="13237905" cy="4328458"/>
            <a:chOff x="687407" y="4166354"/>
            <a:chExt cx="13237905" cy="4328458"/>
          </a:xfrm>
        </p:grpSpPr>
        <p:sp>
          <p:nvSpPr>
            <p:cNvPr id="4" name="Shape 1"/>
            <p:cNvSpPr/>
            <p:nvPr/>
          </p:nvSpPr>
          <p:spPr>
            <a:xfrm>
              <a:off x="705207" y="4166354"/>
              <a:ext cx="453390" cy="453390"/>
            </a:xfrm>
            <a:prstGeom prst="roundRect">
              <a:avLst>
                <a:gd name="adj" fmla="val 18668"/>
              </a:avLst>
            </a:prstGeom>
            <a:solidFill>
              <a:srgbClr val="E5E5E6"/>
            </a:solidFill>
            <a:ln w="7620">
              <a:solidFill>
                <a:srgbClr val="CBCBCC"/>
              </a:solidFill>
              <a:prstDash val="solid"/>
            </a:ln>
          </p:spPr>
          <p:txBody>
            <a:bodyPr/>
            <a:lstStyle/>
            <a:p>
              <a:endParaRPr lang="en-GB" sz="2400"/>
            </a:p>
          </p:txBody>
        </p:sp>
        <p:pic>
          <p:nvPicPr>
            <p:cNvPr id="5" name="Image 1" descr="preencoded.png"/>
            <p:cNvPicPr>
              <a:picLocks noChangeAspect="1"/>
            </p:cNvPicPr>
            <p:nvPr/>
          </p:nvPicPr>
          <p:blipFill>
            <a:blip r:embed="rId3"/>
            <a:stretch>
              <a:fillRect/>
            </a:stretch>
          </p:blipFill>
          <p:spPr>
            <a:xfrm>
              <a:off x="780812" y="4204156"/>
              <a:ext cx="302181" cy="377785"/>
            </a:xfrm>
            <a:prstGeom prst="rect">
              <a:avLst/>
            </a:prstGeom>
          </p:spPr>
        </p:pic>
        <p:sp>
          <p:nvSpPr>
            <p:cNvPr id="6" name="Text 2"/>
            <p:cNvSpPr/>
            <p:nvPr/>
          </p:nvSpPr>
          <p:spPr>
            <a:xfrm>
              <a:off x="1360051" y="4235529"/>
              <a:ext cx="2518886" cy="314920"/>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Control equipment</a:t>
              </a:r>
              <a:endParaRPr lang="en-US" sz="2400" dirty="0"/>
            </a:p>
          </p:txBody>
        </p:sp>
        <p:sp>
          <p:nvSpPr>
            <p:cNvPr id="7" name="Text 3"/>
            <p:cNvSpPr/>
            <p:nvPr/>
          </p:nvSpPr>
          <p:spPr>
            <a:xfrm>
              <a:off x="1360051" y="4671298"/>
              <a:ext cx="5829300" cy="967264"/>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Centralised panels that manage and coordinate system operations, process signals from detection devices, and initiate appropriate responses based on programmed parameters.</a:t>
              </a:r>
              <a:endParaRPr lang="en-US" sz="2400" dirty="0"/>
            </a:p>
          </p:txBody>
        </p:sp>
        <p:sp>
          <p:nvSpPr>
            <p:cNvPr id="8" name="Shape 4"/>
            <p:cNvSpPr/>
            <p:nvPr/>
          </p:nvSpPr>
          <p:spPr>
            <a:xfrm>
              <a:off x="7441168" y="4166354"/>
              <a:ext cx="453390" cy="453390"/>
            </a:xfrm>
            <a:prstGeom prst="roundRect">
              <a:avLst>
                <a:gd name="adj" fmla="val 18668"/>
              </a:avLst>
            </a:prstGeom>
            <a:solidFill>
              <a:srgbClr val="E5E5E6"/>
            </a:solidFill>
            <a:ln w="7620">
              <a:solidFill>
                <a:srgbClr val="CBCBCC"/>
              </a:solidFill>
              <a:prstDash val="solid"/>
            </a:ln>
          </p:spPr>
          <p:txBody>
            <a:bodyPr/>
            <a:lstStyle/>
            <a:p>
              <a:endParaRPr lang="en-GB" sz="2400"/>
            </a:p>
          </p:txBody>
        </p:sp>
        <p:pic>
          <p:nvPicPr>
            <p:cNvPr id="9" name="Image 2" descr="preencoded.png"/>
            <p:cNvPicPr>
              <a:picLocks noChangeAspect="1"/>
            </p:cNvPicPr>
            <p:nvPr/>
          </p:nvPicPr>
          <p:blipFill>
            <a:blip r:embed="rId4"/>
            <a:stretch>
              <a:fillRect/>
            </a:stretch>
          </p:blipFill>
          <p:spPr>
            <a:xfrm>
              <a:off x="7516773" y="4204156"/>
              <a:ext cx="302181" cy="377785"/>
            </a:xfrm>
            <a:prstGeom prst="rect">
              <a:avLst/>
            </a:prstGeom>
          </p:spPr>
        </p:pic>
        <p:sp>
          <p:nvSpPr>
            <p:cNvPr id="10" name="Text 5"/>
            <p:cNvSpPr/>
            <p:nvPr/>
          </p:nvSpPr>
          <p:spPr>
            <a:xfrm>
              <a:off x="8096012" y="4235529"/>
              <a:ext cx="2560201" cy="314920"/>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Indicating equipment</a:t>
              </a:r>
              <a:endParaRPr lang="en-US" sz="2400" dirty="0"/>
            </a:p>
          </p:txBody>
        </p:sp>
        <p:sp>
          <p:nvSpPr>
            <p:cNvPr id="11" name="Text 6"/>
            <p:cNvSpPr/>
            <p:nvPr/>
          </p:nvSpPr>
          <p:spPr>
            <a:xfrm>
              <a:off x="8096012" y="4671298"/>
              <a:ext cx="5829300" cy="967264"/>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Devices that provide visual and audible status information about the system's condition, including alarms, faults, and operational status.</a:t>
              </a:r>
              <a:endParaRPr lang="en-US" sz="2400" dirty="0"/>
            </a:p>
          </p:txBody>
        </p:sp>
        <p:sp>
          <p:nvSpPr>
            <p:cNvPr id="12" name="Shape 7"/>
            <p:cNvSpPr/>
            <p:nvPr/>
          </p:nvSpPr>
          <p:spPr>
            <a:xfrm>
              <a:off x="687407" y="7022603"/>
              <a:ext cx="453390" cy="453390"/>
            </a:xfrm>
            <a:prstGeom prst="roundRect">
              <a:avLst>
                <a:gd name="adj" fmla="val 18668"/>
              </a:avLst>
            </a:prstGeom>
            <a:solidFill>
              <a:srgbClr val="E5E5E6"/>
            </a:solidFill>
            <a:ln w="7620">
              <a:solidFill>
                <a:srgbClr val="CBCBCC"/>
              </a:solidFill>
              <a:prstDash val="solid"/>
            </a:ln>
          </p:spPr>
          <p:txBody>
            <a:bodyPr/>
            <a:lstStyle/>
            <a:p>
              <a:endParaRPr lang="en-GB" sz="2400" dirty="0"/>
            </a:p>
          </p:txBody>
        </p:sp>
        <p:pic>
          <p:nvPicPr>
            <p:cNvPr id="13" name="Image 3" descr="preencoded.png"/>
            <p:cNvPicPr>
              <a:picLocks noChangeAspect="1"/>
            </p:cNvPicPr>
            <p:nvPr/>
          </p:nvPicPr>
          <p:blipFill>
            <a:blip r:embed="rId5"/>
            <a:stretch>
              <a:fillRect/>
            </a:stretch>
          </p:blipFill>
          <p:spPr>
            <a:xfrm>
              <a:off x="780812" y="7060406"/>
              <a:ext cx="302181" cy="377785"/>
            </a:xfrm>
            <a:prstGeom prst="rect">
              <a:avLst/>
            </a:prstGeom>
          </p:spPr>
        </p:pic>
        <p:sp>
          <p:nvSpPr>
            <p:cNvPr id="14" name="Text 8"/>
            <p:cNvSpPr/>
            <p:nvPr/>
          </p:nvSpPr>
          <p:spPr>
            <a:xfrm>
              <a:off x="1360051" y="7091779"/>
              <a:ext cx="2518886" cy="314920"/>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Detection devices</a:t>
              </a:r>
              <a:endParaRPr lang="en-US" sz="2400" dirty="0"/>
            </a:p>
          </p:txBody>
        </p:sp>
        <p:sp>
          <p:nvSpPr>
            <p:cNvPr id="15" name="Text 9"/>
            <p:cNvSpPr/>
            <p:nvPr/>
          </p:nvSpPr>
          <p:spPr>
            <a:xfrm>
              <a:off x="1360051" y="7527548"/>
              <a:ext cx="5829300" cy="967264"/>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Components that identify specific conditions such as smoke, heat, gas, or unauthorised entry, forming the first line of security and safety monitoring.</a:t>
              </a:r>
              <a:endParaRPr lang="en-US" sz="2400" dirty="0"/>
            </a:p>
          </p:txBody>
        </p:sp>
        <p:sp>
          <p:nvSpPr>
            <p:cNvPr id="16" name="Shape 10"/>
            <p:cNvSpPr/>
            <p:nvPr/>
          </p:nvSpPr>
          <p:spPr>
            <a:xfrm>
              <a:off x="7441168" y="7022603"/>
              <a:ext cx="453390" cy="453390"/>
            </a:xfrm>
            <a:prstGeom prst="roundRect">
              <a:avLst>
                <a:gd name="adj" fmla="val 18668"/>
              </a:avLst>
            </a:prstGeom>
            <a:solidFill>
              <a:srgbClr val="E5E5E6"/>
            </a:solidFill>
            <a:ln w="7620">
              <a:solidFill>
                <a:srgbClr val="CBCBCC"/>
              </a:solidFill>
              <a:prstDash val="solid"/>
            </a:ln>
          </p:spPr>
          <p:txBody>
            <a:bodyPr/>
            <a:lstStyle/>
            <a:p>
              <a:endParaRPr lang="en-GB" sz="2400"/>
            </a:p>
          </p:txBody>
        </p:sp>
        <p:pic>
          <p:nvPicPr>
            <p:cNvPr id="17" name="Image 4" descr="preencoded.png"/>
            <p:cNvPicPr>
              <a:picLocks noChangeAspect="1"/>
            </p:cNvPicPr>
            <p:nvPr/>
          </p:nvPicPr>
          <p:blipFill>
            <a:blip r:embed="rId6"/>
            <a:stretch>
              <a:fillRect/>
            </a:stretch>
          </p:blipFill>
          <p:spPr>
            <a:xfrm>
              <a:off x="7516773" y="7060406"/>
              <a:ext cx="302181" cy="377785"/>
            </a:xfrm>
            <a:prstGeom prst="rect">
              <a:avLst/>
            </a:prstGeom>
          </p:spPr>
        </p:pic>
        <p:sp>
          <p:nvSpPr>
            <p:cNvPr id="18" name="Text 11"/>
            <p:cNvSpPr/>
            <p:nvPr/>
          </p:nvSpPr>
          <p:spPr>
            <a:xfrm>
              <a:off x="8096012" y="7091779"/>
              <a:ext cx="2518886" cy="314920"/>
            </a:xfrm>
            <a:prstGeom prst="rect">
              <a:avLst/>
            </a:prstGeom>
            <a:noFill/>
            <a:ln/>
          </p:spPr>
          <p:txBody>
            <a:bodyPr wrap="none" lIns="0" tIns="0" rIns="0" bIns="0" rtlCol="0" anchor="t"/>
            <a:lstStyle/>
            <a:p>
              <a:pPr marL="0" indent="0" algn="l">
                <a:lnSpc>
                  <a:spcPts val="2450"/>
                </a:lnSpc>
                <a:buNone/>
              </a:pPr>
              <a:r>
                <a:rPr lang="en-US" sz="2400" b="1" dirty="0">
                  <a:solidFill>
                    <a:srgbClr val="000000"/>
                  </a:solidFill>
                  <a:ea typeface="Arial Black Bold" pitchFamily="34" charset="-122"/>
                  <a:cs typeface="Arial Black Bold" pitchFamily="34" charset="-120"/>
                </a:rPr>
                <a:t>Sensing devices</a:t>
              </a:r>
              <a:endParaRPr lang="en-US" sz="2400" dirty="0"/>
            </a:p>
          </p:txBody>
        </p:sp>
        <p:sp>
          <p:nvSpPr>
            <p:cNvPr id="19" name="Text 12"/>
            <p:cNvSpPr/>
            <p:nvPr/>
          </p:nvSpPr>
          <p:spPr>
            <a:xfrm>
              <a:off x="8096012" y="7527548"/>
              <a:ext cx="5829300" cy="64484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Specialised equipment that monitors environmental conditions and triggers alerts when predefined parameters are exceeded.</a:t>
              </a:r>
              <a:endParaRPr lang="en-US" sz="2400" dirty="0"/>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A8EF5-3D09-6EF4-A06B-F83540EAA11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18806B1-13E3-AA50-3C8E-55B4520E8A90}"/>
              </a:ext>
            </a:extLst>
          </p:cNvPr>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CCTV coverage patterns and design principles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Text 7">
            <a:extLst>
              <a:ext uri="{FF2B5EF4-FFF2-40B4-BE49-F238E27FC236}">
                <a16:creationId xmlns:a16="http://schemas.microsoft.com/office/drawing/2014/main" id="{10502005-A56C-8DD9-4E5E-E066CFB691DF}"/>
              </a:ext>
            </a:extLst>
          </p:cNvPr>
          <p:cNvSpPr/>
          <p:nvPr/>
        </p:nvSpPr>
        <p:spPr>
          <a:xfrm>
            <a:off x="415928" y="2133838"/>
            <a:ext cx="3642360"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Height and angle considerations</a:t>
            </a:r>
            <a:endParaRPr kumimoji="0" lang="en-US" sz="2400" b="0" i="0" u="none" strike="noStrike" kern="1200" cap="none" spc="0" normalizeH="0" baseline="0" noProof="0" dirty="0">
              <a:ln>
                <a:noFill/>
              </a:ln>
              <a:effectLst/>
              <a:uLnTx/>
              <a:uFillTx/>
              <a:ea typeface="+mn-ea"/>
              <a:cs typeface="+mn-cs"/>
            </a:endParaRPr>
          </a:p>
        </p:txBody>
      </p:sp>
      <p:sp>
        <p:nvSpPr>
          <p:cNvPr id="10" name="Text 8">
            <a:extLst>
              <a:ext uri="{FF2B5EF4-FFF2-40B4-BE49-F238E27FC236}">
                <a16:creationId xmlns:a16="http://schemas.microsoft.com/office/drawing/2014/main" id="{6F73AB92-F351-8B79-3972-28C72381F5A9}"/>
              </a:ext>
            </a:extLst>
          </p:cNvPr>
          <p:cNvSpPr/>
          <p:nvPr/>
        </p:nvSpPr>
        <p:spPr>
          <a:xfrm>
            <a:off x="415927" y="2652344"/>
            <a:ext cx="12205563" cy="127015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Camera mounting height affects coverage area and image quality. Higher mounting provides broader coverage but reduces facial recognition capability. </a:t>
            </a:r>
          </a:p>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vandal resistance requirements and maintenance access when determining installation positions.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9">
            <a:extLst>
              <a:ext uri="{FF2B5EF4-FFF2-40B4-BE49-F238E27FC236}">
                <a16:creationId xmlns:a16="http://schemas.microsoft.com/office/drawing/2014/main" id="{12FBFD79-610B-6E48-35B0-4136E5F50334}"/>
              </a:ext>
            </a:extLst>
          </p:cNvPr>
          <p:cNvSpPr/>
          <p:nvPr/>
        </p:nvSpPr>
        <p:spPr>
          <a:xfrm>
            <a:off x="415928" y="4533586"/>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Facial recognition: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2.5-3.5m height optimal</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10">
            <a:extLst>
              <a:ext uri="{FF2B5EF4-FFF2-40B4-BE49-F238E27FC236}">
                <a16:creationId xmlns:a16="http://schemas.microsoft.com/office/drawing/2014/main" id="{1E3D0298-3F0A-E90F-17C8-806D39F90EEC}"/>
              </a:ext>
            </a:extLst>
          </p:cNvPr>
          <p:cNvSpPr/>
          <p:nvPr/>
        </p:nvSpPr>
        <p:spPr>
          <a:xfrm>
            <a:off x="415927" y="4961393"/>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General surveillance: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3.5-4.5m provides good overview</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1">
            <a:extLst>
              <a:ext uri="{FF2B5EF4-FFF2-40B4-BE49-F238E27FC236}">
                <a16:creationId xmlns:a16="http://schemas.microsoft.com/office/drawing/2014/main" id="{6DB7D53F-4E7F-708B-3DB1-E8255FD92493}"/>
              </a:ext>
            </a:extLst>
          </p:cNvPr>
          <p:cNvSpPr/>
          <p:nvPr/>
        </p:nvSpPr>
        <p:spPr>
          <a:xfrm>
            <a:off x="415927" y="5420644"/>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Perimeter monitoring:</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4.5-6m height for wide area coverage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4" name="Text 12">
            <a:extLst>
              <a:ext uri="{FF2B5EF4-FFF2-40B4-BE49-F238E27FC236}">
                <a16:creationId xmlns:a16="http://schemas.microsoft.com/office/drawing/2014/main" id="{EF976340-9B75-92CF-F949-A01458BF8390}"/>
              </a:ext>
            </a:extLst>
          </p:cNvPr>
          <p:cNvSpPr/>
          <p:nvPr/>
        </p:nvSpPr>
        <p:spPr>
          <a:xfrm>
            <a:off x="415928" y="5879895"/>
            <a:ext cx="6279356"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Access points: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2.8-3.2m for clear subject identification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7405928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Power supply systems and UPS requirements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5"/>
          <p:cNvSpPr/>
          <p:nvPr/>
        </p:nvSpPr>
        <p:spPr>
          <a:xfrm>
            <a:off x="679783" y="2063969"/>
            <a:ext cx="3145036" cy="30503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Primary power distribution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02188" y="2535081"/>
            <a:ext cx="5389919" cy="1874520"/>
          </a:xfrm>
          <a:prstGeom prst="rect">
            <a:avLst/>
          </a:prstGeom>
          <a:noFill/>
          <a:ln/>
        </p:spPr>
        <p:txBody>
          <a:bodyPr wrap="square" lIns="0" tIns="0" rIns="0" bIns="0" rtlCol="0" anchor="t"/>
          <a:lstStyle/>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Dedicated electrical distribution for security systems with appropriate circuit protection and isolation. </a:t>
            </a:r>
          </a:p>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load calculations for all connected equipment including cameras, controllers, and communication devices. </a:t>
            </a:r>
          </a:p>
          <a:p>
            <a:pPr marL="0" marR="0" lvl="0" indent="0"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Separate circuits for different system types prevent single-point failures.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7" name="Text 15"/>
          <p:cNvSpPr/>
          <p:nvPr/>
        </p:nvSpPr>
        <p:spPr>
          <a:xfrm>
            <a:off x="6826838" y="2081675"/>
            <a:ext cx="2440186" cy="30503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Battery management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8" name="Text 16"/>
          <p:cNvSpPr/>
          <p:nvPr/>
        </p:nvSpPr>
        <p:spPr>
          <a:xfrm>
            <a:off x="6505110" y="2535081"/>
            <a:ext cx="5967174" cy="1874520"/>
          </a:xfrm>
          <a:prstGeom prst="rect">
            <a:avLst/>
          </a:prstGeom>
          <a:noFill/>
          <a:ln/>
        </p:spPr>
        <p:txBody>
          <a:bodyPr wrap="square" lIns="0" tIns="0" rIns="0" bIns="0" rtlCol="0" anchor="t"/>
          <a:lstStyle/>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Regular testing and replacement of standby batteries is essential for reliable operation. Implement battery monitoring systems providing advanced warning of capacity reduction. </a:t>
            </a:r>
          </a:p>
          <a:p>
            <a:pPr lvl="0">
              <a:lnSpc>
                <a:spcPct val="110000"/>
              </a:lnSpc>
              <a:spcAft>
                <a:spcPts val="1200"/>
              </a:spcAf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environmental factors </a:t>
            </a:r>
            <a:r>
              <a:rPr lang="en-GB" sz="2400" dirty="0">
                <a:solidFill>
                  <a:srgbClr val="000000"/>
                </a:solidFill>
                <a:ea typeface="Arial Black" pitchFamily="34" charset="-122"/>
                <a:cs typeface="Arial Black" pitchFamily="34" charset="-120"/>
              </a:rPr>
              <a:t>that affect battery life, including temperature and the number of </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charge/discharge cycles.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98898-7C82-B1FF-CB95-9A7CE3E8366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FC030F98-CF31-9BA0-E04B-3777A81DA277}"/>
              </a:ext>
            </a:extLst>
          </p:cNvPr>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Power supply systems and UPS requirements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10">
            <a:extLst>
              <a:ext uri="{FF2B5EF4-FFF2-40B4-BE49-F238E27FC236}">
                <a16:creationId xmlns:a16="http://schemas.microsoft.com/office/drawing/2014/main" id="{C1CD00E8-BF50-32D0-E9DA-353E001A2822}"/>
              </a:ext>
            </a:extLst>
          </p:cNvPr>
          <p:cNvSpPr/>
          <p:nvPr/>
        </p:nvSpPr>
        <p:spPr>
          <a:xfrm>
            <a:off x="610510" y="2063331"/>
            <a:ext cx="2522101" cy="30503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UPS backup systems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1">
            <a:extLst>
              <a:ext uri="{FF2B5EF4-FFF2-40B4-BE49-F238E27FC236}">
                <a16:creationId xmlns:a16="http://schemas.microsoft.com/office/drawing/2014/main" id="{055D7F2D-F9FF-7688-FAF5-8CD547DE00A6}"/>
              </a:ext>
            </a:extLst>
          </p:cNvPr>
          <p:cNvSpPr/>
          <p:nvPr/>
        </p:nvSpPr>
        <p:spPr>
          <a:xfrm>
            <a:off x="301224" y="2549209"/>
            <a:ext cx="4904740" cy="1874520"/>
          </a:xfrm>
          <a:prstGeom prst="rect">
            <a:avLst/>
          </a:prstGeom>
          <a:noFill/>
          <a:ln/>
        </p:spPr>
        <p:txBody>
          <a:bodyPr wrap="square" lIns="0" tIns="0" rIns="0" bIns="0" rtlCol="0" anchor="t"/>
          <a:lstStyle/>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Uninterruptible power supplies provide a seamless transition during mains failure. </a:t>
            </a:r>
          </a:p>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Calculate backup duration requirements based on system criticality and operational needs.</a:t>
            </a:r>
          </a:p>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online, line-interactive, or offline UPS topologies based on load sensitivity and power quality requirements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2" name="Text 20">
            <a:extLst>
              <a:ext uri="{FF2B5EF4-FFF2-40B4-BE49-F238E27FC236}">
                <a16:creationId xmlns:a16="http://schemas.microsoft.com/office/drawing/2014/main" id="{5C705FAD-87C3-7765-EB94-3DF2ECC700E4}"/>
              </a:ext>
            </a:extLst>
          </p:cNvPr>
          <p:cNvSpPr>
            <a:spLocks/>
          </p:cNvSpPr>
          <p:nvPr/>
        </p:nvSpPr>
        <p:spPr>
          <a:xfrm>
            <a:off x="6826838" y="2081675"/>
            <a:ext cx="2440186" cy="30503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Generator integration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3" name="Text 21">
            <a:extLst>
              <a:ext uri="{FF2B5EF4-FFF2-40B4-BE49-F238E27FC236}">
                <a16:creationId xmlns:a16="http://schemas.microsoft.com/office/drawing/2014/main" id="{FC7ADC38-F6AB-5BF2-0349-AEC21225DC6C}"/>
              </a:ext>
            </a:extLst>
          </p:cNvPr>
          <p:cNvSpPr>
            <a:spLocks/>
          </p:cNvSpPr>
          <p:nvPr/>
        </p:nvSpPr>
        <p:spPr>
          <a:xfrm>
            <a:off x="6505110" y="2535081"/>
            <a:ext cx="5967174" cy="1874520"/>
          </a:xfrm>
          <a:prstGeom prst="rect">
            <a:avLst/>
          </a:prstGeom>
          <a:noFill/>
          <a:ln/>
        </p:spPr>
        <p:txBody>
          <a:bodyPr wrap="square" lIns="0" tIns="0" rIns="0" bIns="0" rtlCol="0" anchor="t"/>
          <a:lstStyle/>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Extended backup power through emergency generators for critical installations. </a:t>
            </a:r>
          </a:p>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Automatic transfer switches ensure seamless transition between mains, UPS, and generator power sources. </a:t>
            </a:r>
          </a:p>
          <a:p>
            <a:pPr marL="0" marR="0" lvl="0" indent="0"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Consider fuel supply, maintenance requirements, and regulatory compliance for generator installations.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3083248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2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Environmental suitability standards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1224" y="1881144"/>
            <a:ext cx="1691164" cy="181332"/>
          </a:xfrm>
          <a:prstGeom prst="rect">
            <a:avLst/>
          </a:prstGeom>
          <a:noFill/>
          <a:ln/>
        </p:spPr>
        <p:txBody>
          <a:bodyPr wrap="none" lIns="0" tIns="0" rIns="0" bIns="0" rtlCol="0" anchor="t"/>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IP rating classifications</a:t>
            </a:r>
            <a:endParaRPr kumimoji="0" lang="en-US" sz="2400" b="0" i="0" u="none" strike="noStrike" kern="1200" cap="none" spc="0" normalizeH="0" baseline="0" noProof="0" dirty="0">
              <a:ln>
                <a:noFill/>
              </a:ln>
              <a:effectLst/>
              <a:uLnTx/>
              <a:uFillTx/>
              <a:ea typeface="+mn-ea"/>
              <a:cs typeface="+mn-cs"/>
            </a:endParaRPr>
          </a:p>
        </p:txBody>
      </p:sp>
      <p:sp>
        <p:nvSpPr>
          <p:cNvPr id="4" name="Shape 2"/>
          <p:cNvSpPr/>
          <p:nvPr/>
        </p:nvSpPr>
        <p:spPr>
          <a:xfrm>
            <a:off x="406400" y="2551121"/>
            <a:ext cx="9286280" cy="2164318"/>
          </a:xfrm>
          <a:prstGeom prst="roundRect">
            <a:avLst>
              <a:gd name="adj" fmla="val 2371"/>
            </a:avLst>
          </a:prstGeom>
          <a:noFill/>
          <a:ln w="7620">
            <a:solidFill>
              <a:srgbClr val="000000">
                <a:alpha val="800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5" name="Shape 3"/>
          <p:cNvSpPr/>
          <p:nvPr/>
        </p:nvSpPr>
        <p:spPr>
          <a:xfrm>
            <a:off x="529035" y="2035611"/>
            <a:ext cx="6610945" cy="340400"/>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6" name="Text 4"/>
          <p:cNvSpPr/>
          <p:nvPr/>
        </p:nvSpPr>
        <p:spPr>
          <a:xfrm>
            <a:off x="510936" y="2252239"/>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Rating</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5"/>
          <p:cNvSpPr/>
          <p:nvPr/>
        </p:nvSpPr>
        <p:spPr>
          <a:xfrm>
            <a:off x="2853135" y="2235963"/>
            <a:ext cx="196357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Protection level</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Text 6"/>
          <p:cNvSpPr/>
          <p:nvPr/>
        </p:nvSpPr>
        <p:spPr>
          <a:xfrm>
            <a:off x="5915488" y="2209286"/>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Application</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Shape 7"/>
          <p:cNvSpPr/>
          <p:nvPr/>
        </p:nvSpPr>
        <p:spPr>
          <a:xfrm>
            <a:off x="402113" y="2547991"/>
            <a:ext cx="9293925" cy="362315"/>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Text 8"/>
          <p:cNvSpPr/>
          <p:nvPr/>
        </p:nvSpPr>
        <p:spPr>
          <a:xfrm>
            <a:off x="492838" y="2649328"/>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IP20</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1" name="Text 9"/>
          <p:cNvSpPr/>
          <p:nvPr/>
        </p:nvSpPr>
        <p:spPr>
          <a:xfrm>
            <a:off x="2853135" y="2647388"/>
            <a:ext cx="196357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Basic indoor</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10"/>
          <p:cNvSpPr/>
          <p:nvPr/>
        </p:nvSpPr>
        <p:spPr>
          <a:xfrm>
            <a:off x="5915485" y="2633128"/>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Internal equipment rooms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3" name="Shape 11"/>
          <p:cNvSpPr/>
          <p:nvPr/>
        </p:nvSpPr>
        <p:spPr>
          <a:xfrm>
            <a:off x="544990" y="2745810"/>
            <a:ext cx="6610945" cy="340400"/>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14" name="Text 12"/>
          <p:cNvSpPr/>
          <p:nvPr/>
        </p:nvSpPr>
        <p:spPr>
          <a:xfrm>
            <a:off x="546616" y="3058712"/>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IP54</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5" name="Text 13"/>
          <p:cNvSpPr/>
          <p:nvPr/>
        </p:nvSpPr>
        <p:spPr>
          <a:xfrm>
            <a:off x="2842158" y="3043031"/>
            <a:ext cx="196357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Dust/splash resistant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6" name="Text 14"/>
          <p:cNvSpPr/>
          <p:nvPr/>
        </p:nvSpPr>
        <p:spPr>
          <a:xfrm>
            <a:off x="5915483" y="3027352"/>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Covered external areas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7" name="Shape 15"/>
          <p:cNvSpPr/>
          <p:nvPr/>
        </p:nvSpPr>
        <p:spPr>
          <a:xfrm>
            <a:off x="404256" y="3356095"/>
            <a:ext cx="9291782" cy="456524"/>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18" name="Text 16"/>
          <p:cNvSpPr/>
          <p:nvPr/>
        </p:nvSpPr>
        <p:spPr>
          <a:xfrm>
            <a:off x="529035" y="3522363"/>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IP65</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9" name="Text 17"/>
          <p:cNvSpPr/>
          <p:nvPr/>
        </p:nvSpPr>
        <p:spPr>
          <a:xfrm>
            <a:off x="2853135" y="3537116"/>
            <a:ext cx="196357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Dust tight, jet proof</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0" name="Text 18"/>
          <p:cNvSpPr/>
          <p:nvPr/>
        </p:nvSpPr>
        <p:spPr>
          <a:xfrm>
            <a:off x="5915488" y="3536371"/>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General external installations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1" name="Shape 19"/>
          <p:cNvSpPr/>
          <p:nvPr/>
        </p:nvSpPr>
        <p:spPr>
          <a:xfrm flipV="1">
            <a:off x="5166320" y="3156725"/>
            <a:ext cx="6610945" cy="257455"/>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22" name="Text 20"/>
          <p:cNvSpPr/>
          <p:nvPr/>
        </p:nvSpPr>
        <p:spPr>
          <a:xfrm>
            <a:off x="529035" y="3997001"/>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IP66</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3" name="Text 21"/>
          <p:cNvSpPr/>
          <p:nvPr/>
        </p:nvSpPr>
        <p:spPr>
          <a:xfrm>
            <a:off x="2842160" y="3999691"/>
            <a:ext cx="196357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Dust tight, pressure wash</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4" name="Text 22"/>
          <p:cNvSpPr/>
          <p:nvPr/>
        </p:nvSpPr>
        <p:spPr>
          <a:xfrm>
            <a:off x="5915488" y="4017462"/>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Industrial/marine environments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5" name="Shape 23"/>
          <p:cNvSpPr/>
          <p:nvPr/>
        </p:nvSpPr>
        <p:spPr>
          <a:xfrm>
            <a:off x="407904" y="4333746"/>
            <a:ext cx="9290278" cy="382472"/>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26" name="Text 24"/>
          <p:cNvSpPr/>
          <p:nvPr/>
        </p:nvSpPr>
        <p:spPr>
          <a:xfrm>
            <a:off x="510937" y="4520610"/>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IP67</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7" name="Text 25"/>
          <p:cNvSpPr/>
          <p:nvPr/>
        </p:nvSpPr>
        <p:spPr>
          <a:xfrm>
            <a:off x="2844740" y="4493684"/>
            <a:ext cx="196357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Submersion resistant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8" name="Text 26"/>
          <p:cNvSpPr/>
          <p:nvPr/>
        </p:nvSpPr>
        <p:spPr>
          <a:xfrm>
            <a:off x="5915484" y="4478733"/>
            <a:ext cx="1967389" cy="185857"/>
          </a:xfrm>
          <a:prstGeom prst="rect">
            <a:avLst/>
          </a:prstGeom>
          <a:noFill/>
          <a:ln/>
        </p:spPr>
        <p:txBody>
          <a:bodyPr wrap="none" lIns="0" tIns="0" rIns="0" bIns="0" rtlCol="0" anchor="t"/>
          <a:lstStyle/>
          <a:p>
            <a:pPr marL="0" marR="0" lvl="0" indent="0" algn="l" defTabSz="914400" rtl="0" eaLnBrk="1" fontAlgn="auto" latinLnBrk="0" hangingPunct="1">
              <a:lnSpc>
                <a:spcPts val="14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Flood-prone installations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9" name="Text 27"/>
          <p:cNvSpPr/>
          <p:nvPr/>
        </p:nvSpPr>
        <p:spPr>
          <a:xfrm>
            <a:off x="301224" y="5044946"/>
            <a:ext cx="1965246" cy="181332"/>
          </a:xfrm>
          <a:prstGeom prst="rect">
            <a:avLst/>
          </a:prstGeom>
          <a:noFill/>
          <a:ln/>
        </p:spPr>
        <p:txBody>
          <a:bodyPr wrap="none" lIns="0" tIns="0" rIns="0" bIns="0" rtlCol="0" anchor="t"/>
          <a:lstStyle/>
          <a:p>
            <a:pPr marL="0" marR="0" lvl="0" indent="0" algn="l" defTabSz="914400" rtl="0" eaLnBrk="1" fontAlgn="auto" latinLnBrk="0" hangingPunct="1">
              <a:lnSpc>
                <a:spcPts val="1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Temperature considerations</a:t>
            </a:r>
            <a:endParaRPr kumimoji="0" lang="en-US" sz="2400" b="0" i="0" u="none" strike="noStrike" kern="1200" cap="none" spc="0" normalizeH="0" baseline="0" noProof="0" dirty="0">
              <a:ln>
                <a:noFill/>
              </a:ln>
              <a:effectLst/>
              <a:uLnTx/>
              <a:uFillTx/>
              <a:ea typeface="+mn-ea"/>
              <a:cs typeface="+mn-cs"/>
            </a:endParaRPr>
          </a:p>
        </p:txBody>
      </p:sp>
      <p:sp>
        <p:nvSpPr>
          <p:cNvPr id="30" name="Text 28"/>
          <p:cNvSpPr/>
          <p:nvPr/>
        </p:nvSpPr>
        <p:spPr>
          <a:xfrm>
            <a:off x="396995" y="5454979"/>
            <a:ext cx="6626900" cy="185857"/>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Standard range: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0°C to +50°C for most equipment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31" name="Text 29"/>
          <p:cNvSpPr/>
          <p:nvPr/>
        </p:nvSpPr>
        <p:spPr>
          <a:xfrm>
            <a:off x="396995" y="5900569"/>
            <a:ext cx="6626900" cy="185857"/>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Extended range: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-20°C to +60°C for harsh environments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32" name="Text 30"/>
          <p:cNvSpPr/>
          <p:nvPr/>
        </p:nvSpPr>
        <p:spPr>
          <a:xfrm>
            <a:off x="396995" y="6350524"/>
            <a:ext cx="6626900" cy="185857"/>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Extreme range: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-40°C to +70°C for specialized applications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33" name="Text 31"/>
          <p:cNvSpPr/>
          <p:nvPr/>
        </p:nvSpPr>
        <p:spPr>
          <a:xfrm>
            <a:off x="396995" y="6768646"/>
            <a:ext cx="6626900" cy="185857"/>
          </a:xfrm>
          <a:prstGeom prst="rect">
            <a:avLst/>
          </a:prstGeom>
          <a:noFill/>
          <a:ln/>
        </p:spPr>
        <p:txBody>
          <a:bodyPr wrap="none" lIns="0" tIns="0" rIns="0" bIns="0" rtlCol="0" anchor="t"/>
          <a:lstStyle/>
          <a:p>
            <a:pPr marL="342900" marR="0" lvl="0" indent="-342900" algn="l" defTabSz="914400" rtl="0" eaLnBrk="1" fontAlgn="auto" latinLnBrk="0" hangingPunct="1">
              <a:lnSpc>
                <a:spcPts val="14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Humidity tolerance:</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10% to 90% RH non-condensing typical</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293992" y="1010341"/>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Certification and competency requirements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Shape 1"/>
          <p:cNvSpPr/>
          <p:nvPr/>
        </p:nvSpPr>
        <p:spPr>
          <a:xfrm>
            <a:off x="306553" y="1656672"/>
            <a:ext cx="4584492" cy="5562586"/>
          </a:xfrm>
          <a:prstGeom prst="roundRect">
            <a:avLst>
              <a:gd name="adj" fmla="val 1978"/>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 3"/>
          <p:cNvSpPr/>
          <p:nvPr/>
        </p:nvSpPr>
        <p:spPr>
          <a:xfrm>
            <a:off x="411042" y="1792529"/>
            <a:ext cx="263211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Industry certifications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4"/>
          <p:cNvSpPr/>
          <p:nvPr/>
        </p:nvSpPr>
        <p:spPr>
          <a:xfrm>
            <a:off x="410245" y="2184726"/>
            <a:ext cx="4413529" cy="222277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SSAIB/NSI approval:</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Security Systems and Alarms Inspection Board or National Security Inspectorate approval required for insurance-approved installations. Regular assessment of technical competency, quality management, and customer service standards.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Text 5"/>
          <p:cNvSpPr/>
          <p:nvPr/>
        </p:nvSpPr>
        <p:spPr>
          <a:xfrm>
            <a:off x="410245" y="4861662"/>
            <a:ext cx="4413529"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NICEIC/ECA:</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Electrical certification may be required for power supply installations and integration with building electrical systems. Demonstrates competency in electrical safety and regulatory compliance.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Shape 6"/>
          <p:cNvSpPr/>
          <p:nvPr/>
        </p:nvSpPr>
        <p:spPr>
          <a:xfrm>
            <a:off x="5146556" y="1655699"/>
            <a:ext cx="4367738" cy="5563560"/>
          </a:xfrm>
          <a:prstGeom prst="roundRect">
            <a:avLst>
              <a:gd name="adj" fmla="val 1977"/>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Text 8"/>
          <p:cNvSpPr/>
          <p:nvPr/>
        </p:nvSpPr>
        <p:spPr>
          <a:xfrm>
            <a:off x="5254052" y="1785927"/>
            <a:ext cx="2682954"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Technical competency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9"/>
          <p:cNvSpPr/>
          <p:nvPr/>
        </p:nvSpPr>
        <p:spPr>
          <a:xfrm>
            <a:off x="5304079" y="2145106"/>
            <a:ext cx="4108112" cy="212576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Manufacturer training:</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Product-specific training for complex systems ensures optimal performance and warranty compliance. Many manufacturers provide certification programs covering installation, configuration, and maintenance procedures.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4" name="Text 10"/>
          <p:cNvSpPr/>
          <p:nvPr/>
        </p:nvSpPr>
        <p:spPr>
          <a:xfrm>
            <a:off x="5342189" y="4846780"/>
            <a:ext cx="3803452" cy="158769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Standards knowledge:</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Understanding of relevant British Standards and European Norms essential for compliant installations. Regular updates required as standards evolve and new technologies emerge.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5" name="Shape 11"/>
          <p:cNvSpPr/>
          <p:nvPr/>
        </p:nvSpPr>
        <p:spPr>
          <a:xfrm>
            <a:off x="9819948" y="1656671"/>
            <a:ext cx="4427306" cy="5562587"/>
          </a:xfrm>
          <a:prstGeom prst="roundRect">
            <a:avLst>
              <a:gd name="adj" fmla="val 1978"/>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 13"/>
          <p:cNvSpPr/>
          <p:nvPr/>
        </p:nvSpPr>
        <p:spPr>
          <a:xfrm>
            <a:off x="9951145" y="1794997"/>
            <a:ext cx="2645569"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Ongoing development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9" name="Text 14"/>
          <p:cNvSpPr/>
          <p:nvPr/>
        </p:nvSpPr>
        <p:spPr>
          <a:xfrm>
            <a:off x="9978855" y="2131251"/>
            <a:ext cx="3803333"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CPD requirements: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Continuing Professional Development maintains technical competency and industry knowledge. Includes formal training, manufacturer updates, and standards revision training.</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0" name="Text 15"/>
          <p:cNvSpPr/>
          <p:nvPr/>
        </p:nvSpPr>
        <p:spPr>
          <a:xfrm>
            <a:off x="9978855" y="4678285"/>
            <a:ext cx="3803333"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Quality management:</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ISO 9001 quality management systems demonstrate commitment to consistent service delivery and customer satisfaction. Regular internal and external audits ensure continued compliance.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33983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34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Installation quality standards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1224" y="2086272"/>
            <a:ext cx="2076807" cy="220861"/>
          </a:xfrm>
          <a:prstGeom prst="rect">
            <a:avLst/>
          </a:prstGeom>
          <a:noFill/>
          <a:ln/>
        </p:spPr>
        <p:txBody>
          <a:bodyPr wrap="none" lIns="0" tIns="0" rIns="0" bIns="0" rtlCol="0" anchor="t"/>
          <a:lstStyle/>
          <a:p>
            <a:pPr marL="0" marR="0" lvl="0" indent="0" algn="l" defTabSz="914400" rtl="0" eaLnBrk="1" fontAlgn="auto" latinLnBrk="0" hangingPunct="1">
              <a:lnSpc>
                <a:spcPts val="17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Workmanship standards</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301223" y="2545067"/>
            <a:ext cx="13496970" cy="67829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Professional installation techniques essential for system reliability and customer satisfaction. This includes proper cable management, secure mounting, weatherproofing, and documentation. </a:t>
            </a:r>
          </a:p>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All work should meet or exceed manufacturer specifications and relevant British Standards requirements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5" name="Text 3"/>
          <p:cNvSpPr/>
          <p:nvPr/>
        </p:nvSpPr>
        <p:spPr>
          <a:xfrm>
            <a:off x="342339" y="4947552"/>
            <a:ext cx="6577489" cy="226100"/>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Cable management: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neat routing with appropriate supports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42338" y="5405900"/>
            <a:ext cx="6577489" cy="226100"/>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Labeling:</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clear identification of all circuits and connections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342337" y="5842003"/>
            <a:ext cx="6577489" cy="226100"/>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Documentation: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as-fitted drawings and commissioning certificates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42339" y="6286434"/>
            <a:ext cx="6577489" cy="226100"/>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Testing:</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comprehensive system testing before handover</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6" descr="preencoded.png"/>
          <p:cNvPicPr>
            <a:picLocks noChangeAspect="1"/>
          </p:cNvPicPr>
          <p:nvPr/>
        </p:nvPicPr>
        <p:blipFill>
          <a:blip r:embed="rId3"/>
          <a:stretch>
            <a:fillRect/>
          </a:stretch>
        </p:blipFill>
        <p:spPr>
          <a:xfrm>
            <a:off x="5146834" y="2429470"/>
            <a:ext cx="4336733" cy="4336733"/>
          </a:xfrm>
          <a:prstGeom prst="rect">
            <a:avLst/>
          </a:prstGeom>
        </p:spPr>
      </p:pic>
      <p:pic>
        <p:nvPicPr>
          <p:cNvPr id="21" name="Image 8" descr="preencoded.png"/>
          <p:cNvPicPr>
            <a:picLocks noChangeAspect="1"/>
          </p:cNvPicPr>
          <p:nvPr/>
        </p:nvPicPr>
        <p:blipFill>
          <a:blip r:embed="rId4"/>
          <a:stretch>
            <a:fillRect/>
          </a:stretch>
        </p:blipFill>
        <p:spPr>
          <a:xfrm>
            <a:off x="5146834" y="2429470"/>
            <a:ext cx="4336733" cy="4336733"/>
          </a:xfrm>
          <a:prstGeom prst="rect">
            <a:avLst/>
          </a:prstGeom>
        </p:spPr>
      </p:pic>
      <p:sp>
        <p:nvSpPr>
          <p:cNvPr id="2" name="Text 0"/>
          <p:cNvSpPr>
            <a:spLocks/>
          </p:cNvSpPr>
          <p:nvPr/>
        </p:nvSpPr>
        <p:spPr>
          <a:xfrm>
            <a:off x="301224" y="1101496"/>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6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System integration principles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2789992" y="2292072"/>
            <a:ext cx="2356842" cy="294680"/>
          </a:xfrm>
          <a:prstGeom prst="rect">
            <a:avLst/>
          </a:prstGeom>
          <a:noFill/>
          <a:ln/>
        </p:spPr>
        <p:txBody>
          <a:bodyPr wrap="none" lIns="0" tIns="0" rIns="0" bIns="0" rtlCol="0" anchor="t"/>
          <a:lstStyle/>
          <a:p>
            <a:pPr marL="0" marR="0" lvl="0" indent="0" algn="r"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Fire integration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4" name="Text 2"/>
          <p:cNvSpPr/>
          <p:nvPr/>
        </p:nvSpPr>
        <p:spPr>
          <a:xfrm>
            <a:off x="793790" y="2626540"/>
            <a:ext cx="4353044" cy="1206818"/>
          </a:xfrm>
          <a:prstGeom prst="rect">
            <a:avLst/>
          </a:prstGeom>
          <a:noFill/>
          <a:ln/>
        </p:spPr>
        <p:txBody>
          <a:bodyPr wrap="square" lIns="0" tIns="0" rIns="0" bIns="0" rtlCol="0" anchor="t"/>
          <a:lstStyle/>
          <a:p>
            <a:pPr marL="0" marR="0" lvl="0" indent="0" algn="r" defTabSz="9144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Critical safety integration ensuring access control systems release doors during fire emergencies. Requires proper interface design, regular testing, and documentation of integration procedures.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5" name="Image 0" descr="preencoded.png"/>
          <p:cNvPicPr>
            <a:picLocks noChangeAspect="1"/>
          </p:cNvPicPr>
          <p:nvPr/>
        </p:nvPicPr>
        <p:blipFill>
          <a:blip r:embed="rId5"/>
          <a:stretch>
            <a:fillRect/>
          </a:stretch>
        </p:blipFill>
        <p:spPr>
          <a:xfrm>
            <a:off x="5146834" y="2429470"/>
            <a:ext cx="4336733" cy="4336733"/>
          </a:xfrm>
          <a:prstGeom prst="rect">
            <a:avLst/>
          </a:prstGeom>
        </p:spPr>
      </p:pic>
      <p:pic>
        <p:nvPicPr>
          <p:cNvPr id="6" name="Image 1" descr="preencoded.png"/>
          <p:cNvPicPr>
            <a:picLocks noChangeAspect="1"/>
          </p:cNvPicPr>
          <p:nvPr/>
        </p:nvPicPr>
        <p:blipFill>
          <a:blip r:embed="rId6"/>
          <a:stretch>
            <a:fillRect/>
          </a:stretch>
        </p:blipFill>
        <p:spPr>
          <a:xfrm>
            <a:off x="6279178" y="3775770"/>
            <a:ext cx="265033" cy="331351"/>
          </a:xfrm>
          <a:prstGeom prst="rect">
            <a:avLst/>
          </a:prstGeom>
        </p:spPr>
      </p:pic>
      <p:sp>
        <p:nvSpPr>
          <p:cNvPr id="7" name="Text 3"/>
          <p:cNvSpPr/>
          <p:nvPr/>
        </p:nvSpPr>
        <p:spPr>
          <a:xfrm>
            <a:off x="8564344" y="1232275"/>
            <a:ext cx="2448044"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Building management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8564344" y="1542354"/>
            <a:ext cx="4981734" cy="1206818"/>
          </a:xfrm>
          <a:prstGeom prst="rect">
            <a:avLst/>
          </a:prstGeom>
          <a:noFill/>
          <a:ln/>
        </p:spPr>
        <p:txBody>
          <a:bodyPr wrap="square" lIns="0" tIns="0" rIns="0" bIns="0" rtlCol="0" anchor="t"/>
          <a:lstStyle/>
          <a:p>
            <a:pPr marL="0" marR="0" lvl="0" indent="0" algn="l" defTabSz="9144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Integration with HVAC, lighting, and other building systems for comprehensive facility management. Enables energy savings and operational efficiency through coordinated system control.</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9" name="Image 2" descr="preencoded.png"/>
          <p:cNvPicPr>
            <a:picLocks noChangeAspect="1"/>
          </p:cNvPicPr>
          <p:nvPr/>
        </p:nvPicPr>
        <p:blipFill>
          <a:blip r:embed="rId7"/>
          <a:stretch>
            <a:fillRect/>
          </a:stretch>
        </p:blipFill>
        <p:spPr>
          <a:xfrm>
            <a:off x="5146834" y="2429470"/>
            <a:ext cx="4336733" cy="4336733"/>
          </a:xfrm>
          <a:prstGeom prst="rect">
            <a:avLst/>
          </a:prstGeom>
        </p:spPr>
      </p:pic>
      <p:pic>
        <p:nvPicPr>
          <p:cNvPr id="10" name="Image 3" descr="preencoded.png"/>
          <p:cNvPicPr>
            <a:picLocks noChangeAspect="1"/>
          </p:cNvPicPr>
          <p:nvPr/>
        </p:nvPicPr>
        <p:blipFill>
          <a:blip r:embed="rId8"/>
          <a:stretch>
            <a:fillRect/>
          </a:stretch>
        </p:blipFill>
        <p:spPr>
          <a:xfrm>
            <a:off x="7527667" y="3370005"/>
            <a:ext cx="265033" cy="331351"/>
          </a:xfrm>
          <a:prstGeom prst="rect">
            <a:avLst/>
          </a:prstGeom>
        </p:spPr>
      </p:pic>
      <p:sp>
        <p:nvSpPr>
          <p:cNvPr id="11" name="Text 5"/>
          <p:cNvSpPr/>
          <p:nvPr/>
        </p:nvSpPr>
        <p:spPr>
          <a:xfrm>
            <a:off x="9860637" y="3209508"/>
            <a:ext cx="2527102"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Network infrastructure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6"/>
          <p:cNvSpPr/>
          <p:nvPr/>
        </p:nvSpPr>
        <p:spPr>
          <a:xfrm>
            <a:off x="9860636" y="3519587"/>
            <a:ext cx="4605377" cy="1508522"/>
          </a:xfrm>
          <a:prstGeom prst="rect">
            <a:avLst/>
          </a:prstGeom>
          <a:noFill/>
          <a:ln/>
        </p:spPr>
        <p:txBody>
          <a:bodyPr wrap="square" lIns="0" tIns="0" rIns="0" bIns="0" rtlCol="0" anchor="t"/>
          <a:lstStyle/>
          <a:p>
            <a:pPr marL="0" marR="0" lvl="0" indent="0" algn="l" defTabSz="9144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Shared network infrastructure for multiple security systems reduces installation costs and simplifies management. Requires proper network design and security measures to prevent </a:t>
            </a:r>
            <a:r>
              <a:rPr kumimoji="0" lang="en-US" sz="20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unauthorised</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access.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13" name="Image 4" descr="preencoded.png"/>
          <p:cNvPicPr>
            <a:picLocks noChangeAspect="1"/>
          </p:cNvPicPr>
          <p:nvPr/>
        </p:nvPicPr>
        <p:blipFill>
          <a:blip r:embed="rId9"/>
          <a:stretch>
            <a:fillRect/>
          </a:stretch>
        </p:blipFill>
        <p:spPr>
          <a:xfrm>
            <a:off x="5146834" y="2429470"/>
            <a:ext cx="4336733" cy="4336733"/>
          </a:xfrm>
          <a:prstGeom prst="rect">
            <a:avLst/>
          </a:prstGeom>
        </p:spPr>
      </p:pic>
      <p:pic>
        <p:nvPicPr>
          <p:cNvPr id="14" name="Image 5" descr="preencoded.png"/>
          <p:cNvPicPr>
            <a:picLocks noChangeAspect="1"/>
          </p:cNvPicPr>
          <p:nvPr/>
        </p:nvPicPr>
        <p:blipFill>
          <a:blip r:embed="rId10"/>
          <a:stretch>
            <a:fillRect/>
          </a:stretch>
        </p:blipFill>
        <p:spPr>
          <a:xfrm>
            <a:off x="8299311" y="4432161"/>
            <a:ext cx="265033" cy="331351"/>
          </a:xfrm>
          <a:prstGeom prst="rect">
            <a:avLst/>
          </a:prstGeom>
        </p:spPr>
      </p:pic>
      <p:sp>
        <p:nvSpPr>
          <p:cNvPr id="15" name="Text 7"/>
          <p:cNvSpPr/>
          <p:nvPr/>
        </p:nvSpPr>
        <p:spPr>
          <a:xfrm>
            <a:off x="8675667" y="5568472"/>
            <a:ext cx="2369939" cy="294680"/>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Remote management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6" name="Text 8"/>
          <p:cNvSpPr/>
          <p:nvPr/>
        </p:nvSpPr>
        <p:spPr>
          <a:xfrm>
            <a:off x="8675667" y="5921286"/>
            <a:ext cx="5641837" cy="1206818"/>
          </a:xfrm>
          <a:prstGeom prst="rect">
            <a:avLst/>
          </a:prstGeom>
          <a:noFill/>
          <a:ln/>
        </p:spPr>
        <p:txBody>
          <a:bodyPr wrap="square" lIns="0" tIns="0" rIns="0" bIns="0" rtlCol="0" anchor="t"/>
          <a:lstStyle/>
          <a:p>
            <a:pPr marL="0" marR="0" lvl="0" indent="0" algn="l" defTabSz="9144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Cloud-based platforms enable remote system monitoring and management. Provides operational flexibility and reduces maintenance requirements for multi-site installations.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18" name="Image 7" descr="preencoded.png"/>
          <p:cNvPicPr>
            <a:picLocks noChangeAspect="1"/>
          </p:cNvPicPr>
          <p:nvPr/>
        </p:nvPicPr>
        <p:blipFill>
          <a:blip r:embed="rId11"/>
          <a:stretch>
            <a:fillRect/>
          </a:stretch>
        </p:blipFill>
        <p:spPr>
          <a:xfrm>
            <a:off x="7527667" y="5494199"/>
            <a:ext cx="265033" cy="331351"/>
          </a:xfrm>
          <a:prstGeom prst="rect">
            <a:avLst/>
          </a:prstGeom>
        </p:spPr>
      </p:pic>
      <p:sp>
        <p:nvSpPr>
          <p:cNvPr id="19" name="Text 9"/>
          <p:cNvSpPr/>
          <p:nvPr/>
        </p:nvSpPr>
        <p:spPr>
          <a:xfrm>
            <a:off x="2789992" y="5138142"/>
            <a:ext cx="2356842" cy="294680"/>
          </a:xfrm>
          <a:prstGeom prst="rect">
            <a:avLst/>
          </a:prstGeom>
          <a:noFill/>
          <a:ln/>
        </p:spPr>
        <p:txBody>
          <a:bodyPr wrap="none" lIns="0" tIns="0" rIns="0" bIns="0" rtlCol="0" anchor="t"/>
          <a:lstStyle/>
          <a:p>
            <a:pPr marL="0" marR="0" lvl="0" indent="0" algn="r"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Data analytics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0" name="Text 10"/>
          <p:cNvSpPr/>
          <p:nvPr/>
        </p:nvSpPr>
        <p:spPr>
          <a:xfrm>
            <a:off x="0" y="5494199"/>
            <a:ext cx="5146834" cy="1508522"/>
          </a:xfrm>
          <a:prstGeom prst="rect">
            <a:avLst/>
          </a:prstGeom>
          <a:noFill/>
          <a:ln/>
        </p:spPr>
        <p:txBody>
          <a:bodyPr wrap="square" lIns="0" tIns="0" rIns="0" bIns="0" rtlCol="0" anchor="t"/>
          <a:lstStyle/>
          <a:p>
            <a:pPr marL="0" marR="0" lvl="0" indent="0" algn="r" defTabSz="914400" rtl="0" eaLnBrk="1" fontAlgn="auto" latinLnBrk="0" hangingPunct="1">
              <a:lnSpc>
                <a:spcPts val="235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Advanced systems provide analytics and reporting capabilities for security management and operational </a:t>
            </a:r>
            <a:r>
              <a:rPr kumimoji="0" lang="en-US" sz="20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optimisation</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Includes occupancy analysis, security event correlation, and predictive maintenance.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22" name="Image 9" descr="preencoded.png"/>
          <p:cNvPicPr>
            <a:picLocks noChangeAspect="1"/>
          </p:cNvPicPr>
          <p:nvPr/>
        </p:nvPicPr>
        <p:blipFill>
          <a:blip r:embed="rId12"/>
          <a:stretch>
            <a:fillRect/>
          </a:stretch>
        </p:blipFill>
        <p:spPr>
          <a:xfrm>
            <a:off x="6279178" y="5088434"/>
            <a:ext cx="265033" cy="331351"/>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9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Maintenance and service requirements</a:t>
            </a:r>
            <a:endParaRPr kumimoji="0" lang="en-US" sz="39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1224" y="1799754"/>
            <a:ext cx="198358" cy="248007"/>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1550" b="0" i="0" u="none" strike="noStrike" kern="1200" cap="none" spc="0" normalizeH="0" baseline="0" noProof="0" dirty="0">
                <a:ln>
                  <a:noFill/>
                </a:ln>
                <a:solidFill>
                  <a:srgbClr val="000000"/>
                </a:solidFill>
                <a:effectLst/>
                <a:uLnTx/>
                <a:uFillTx/>
                <a:latin typeface="Arial Black Light" pitchFamily="34" charset="0"/>
                <a:ea typeface="Arial Black Light" pitchFamily="34" charset="-122"/>
                <a:cs typeface="Arial Black Light" pitchFamily="34" charset="-120"/>
              </a:rPr>
              <a:t>01</a:t>
            </a:r>
            <a:endParaRPr kumimoji="0" lang="en-US" sz="15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 3"/>
          <p:cNvSpPr/>
          <p:nvPr/>
        </p:nvSpPr>
        <p:spPr>
          <a:xfrm>
            <a:off x="301224" y="2316057"/>
            <a:ext cx="2825710"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Preventive maintenance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01224" y="2667482"/>
            <a:ext cx="6422231" cy="158769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Regular inspection and testing schedules prevent system failures and ensure continued compliance with standards. Includes battery testing, device cleaning, software updates, and performance verification. Document all maintenance activities for warranty and insurance compliance.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5"/>
          <p:cNvSpPr/>
          <p:nvPr/>
        </p:nvSpPr>
        <p:spPr>
          <a:xfrm>
            <a:off x="7398251" y="1807840"/>
            <a:ext cx="198358" cy="248007"/>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1550" b="0" i="0" u="none" strike="noStrike" kern="1200" cap="none" spc="0" normalizeH="0" baseline="0" noProof="0" dirty="0">
                <a:ln>
                  <a:noFill/>
                </a:ln>
                <a:solidFill>
                  <a:srgbClr val="000000"/>
                </a:solidFill>
                <a:effectLst/>
                <a:uLnTx/>
                <a:uFillTx/>
                <a:latin typeface="Arial Black Light" pitchFamily="34" charset="0"/>
                <a:ea typeface="Arial Black Light" pitchFamily="34" charset="-122"/>
                <a:cs typeface="Arial Black Light" pitchFamily="34" charset="-120"/>
              </a:rPr>
              <a:t>02</a:t>
            </a:r>
            <a:endParaRPr kumimoji="0" lang="en-US" sz="15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 7"/>
          <p:cNvSpPr/>
          <p:nvPr/>
        </p:nvSpPr>
        <p:spPr>
          <a:xfrm>
            <a:off x="7414379" y="2296949"/>
            <a:ext cx="2797969"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Corrective maintenance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0" name="Text 8"/>
          <p:cNvSpPr/>
          <p:nvPr/>
        </p:nvSpPr>
        <p:spPr>
          <a:xfrm>
            <a:off x="7414379" y="2660090"/>
            <a:ext cx="6422231" cy="1270159"/>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Rapid response to system faults minimizes security vulnerabilities and ensures business continuity. Maintain stock of critical spare parts and establish clear escalation procedures for emergency repairs. Priority response times vary based on system criticality and service agreements.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1" name="Text 9"/>
          <p:cNvSpPr/>
          <p:nvPr/>
        </p:nvSpPr>
        <p:spPr>
          <a:xfrm>
            <a:off x="301223" y="4699767"/>
            <a:ext cx="198358" cy="248007"/>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1550" b="0" i="0" u="none" strike="noStrike" kern="1200" cap="none" spc="0" normalizeH="0" baseline="0" noProof="0" dirty="0">
                <a:ln>
                  <a:noFill/>
                </a:ln>
                <a:solidFill>
                  <a:srgbClr val="000000"/>
                </a:solidFill>
                <a:effectLst/>
                <a:uLnTx/>
                <a:uFillTx/>
                <a:latin typeface="Arial Black Light" pitchFamily="34" charset="0"/>
                <a:ea typeface="Arial Black Light" pitchFamily="34" charset="-122"/>
                <a:cs typeface="Arial Black Light" pitchFamily="34" charset="-120"/>
              </a:rPr>
              <a:t>03</a:t>
            </a:r>
            <a:endParaRPr kumimoji="0" lang="en-US" sz="15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Text 11"/>
          <p:cNvSpPr/>
          <p:nvPr/>
        </p:nvSpPr>
        <p:spPr>
          <a:xfrm>
            <a:off x="301222" y="5187155"/>
            <a:ext cx="248090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System updates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4" name="Text 12"/>
          <p:cNvSpPr/>
          <p:nvPr/>
        </p:nvSpPr>
        <p:spPr>
          <a:xfrm>
            <a:off x="301222" y="5554088"/>
            <a:ext cx="6422231" cy="1270159"/>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Regular software and firmware updates address security vulnerabilities and add new functionality. Plan updates during maintenance windows to minimize operational disruption. Test updates in controlled environments before deployment to production systems.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5" name="Text 13"/>
          <p:cNvSpPr/>
          <p:nvPr/>
        </p:nvSpPr>
        <p:spPr>
          <a:xfrm>
            <a:off x="7414379" y="4699768"/>
            <a:ext cx="198358" cy="248007"/>
          </a:xfrm>
          <a:prstGeom prst="rect">
            <a:avLst/>
          </a:prstGeom>
          <a:noFill/>
          <a:ln/>
        </p:spPr>
        <p:txBody>
          <a:bodyPr wrap="non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1550" b="0" i="0" u="none" strike="noStrike" kern="1200" cap="none" spc="0" normalizeH="0" baseline="0" noProof="0" dirty="0">
                <a:ln>
                  <a:noFill/>
                </a:ln>
                <a:solidFill>
                  <a:srgbClr val="000000"/>
                </a:solidFill>
                <a:effectLst/>
                <a:uLnTx/>
                <a:uFillTx/>
                <a:latin typeface="Arial Black Light" pitchFamily="34" charset="0"/>
                <a:ea typeface="Arial Black Light" pitchFamily="34" charset="-122"/>
                <a:cs typeface="Arial Black Light" pitchFamily="34" charset="-120"/>
              </a:rPr>
              <a:t>04</a:t>
            </a:r>
            <a:endParaRPr kumimoji="0" lang="en-US" sz="15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 15"/>
          <p:cNvSpPr/>
          <p:nvPr/>
        </p:nvSpPr>
        <p:spPr>
          <a:xfrm>
            <a:off x="7398251" y="5210062"/>
            <a:ext cx="2866192"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Performance monitoring</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8" name="Text 16"/>
          <p:cNvSpPr/>
          <p:nvPr/>
        </p:nvSpPr>
        <p:spPr>
          <a:xfrm>
            <a:off x="7414379" y="5592508"/>
            <a:ext cx="6422231" cy="1270159"/>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Continuous monitoring of system health enables proactive maintenance and reduces unexpected failures. Remote monitoring capabilities provide early warning of developing problems and </a:t>
            </a:r>
            <a:r>
              <a:rPr kumimoji="0" lang="en-US" sz="20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optimise</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maintenance scheduling for maximum efficiency.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cxnSp>
        <p:nvCxnSpPr>
          <p:cNvPr id="22" name="Straight Connector 21">
            <a:extLst>
              <a:ext uri="{FF2B5EF4-FFF2-40B4-BE49-F238E27FC236}">
                <a16:creationId xmlns:a16="http://schemas.microsoft.com/office/drawing/2014/main" id="{5A4812F8-231E-4C22-0723-F97281371D61}"/>
              </a:ext>
            </a:extLst>
          </p:cNvPr>
          <p:cNvCxnSpPr/>
          <p:nvPr/>
        </p:nvCxnSpPr>
        <p:spPr>
          <a:xfrm>
            <a:off x="7398251" y="2167847"/>
            <a:ext cx="6422231" cy="0"/>
          </a:xfrm>
          <a:prstGeom prst="line">
            <a:avLst/>
          </a:prstGeom>
          <a:ln/>
        </p:spPr>
        <p:style>
          <a:lnRef idx="2">
            <a:schemeClr val="accent2"/>
          </a:lnRef>
          <a:fillRef idx="0">
            <a:schemeClr val="accent2"/>
          </a:fillRef>
          <a:effectRef idx="1">
            <a:schemeClr val="accent2"/>
          </a:effectRef>
          <a:fontRef idx="minor">
            <a:schemeClr val="tx1"/>
          </a:fontRef>
        </p:style>
      </p:cxnSp>
      <p:cxnSp>
        <p:nvCxnSpPr>
          <p:cNvPr id="23" name="Straight Connector 22">
            <a:extLst>
              <a:ext uri="{FF2B5EF4-FFF2-40B4-BE49-F238E27FC236}">
                <a16:creationId xmlns:a16="http://schemas.microsoft.com/office/drawing/2014/main" id="{E270DB97-0F93-A89E-8FBA-9E25C776E676}"/>
              </a:ext>
            </a:extLst>
          </p:cNvPr>
          <p:cNvCxnSpPr/>
          <p:nvPr/>
        </p:nvCxnSpPr>
        <p:spPr>
          <a:xfrm>
            <a:off x="301222" y="5058309"/>
            <a:ext cx="6422231" cy="0"/>
          </a:xfrm>
          <a:prstGeom prst="line">
            <a:avLst/>
          </a:prstGeom>
          <a:ln/>
        </p:spPr>
        <p:style>
          <a:lnRef idx="2">
            <a:schemeClr val="accent2"/>
          </a:lnRef>
          <a:fillRef idx="0">
            <a:schemeClr val="accent2"/>
          </a:fillRef>
          <a:effectRef idx="1">
            <a:schemeClr val="accent2"/>
          </a:effectRef>
          <a:fontRef idx="minor">
            <a:schemeClr val="tx1"/>
          </a:fontRef>
        </p:style>
      </p:cxnSp>
      <p:cxnSp>
        <p:nvCxnSpPr>
          <p:cNvPr id="24" name="Straight Connector 23">
            <a:extLst>
              <a:ext uri="{FF2B5EF4-FFF2-40B4-BE49-F238E27FC236}">
                <a16:creationId xmlns:a16="http://schemas.microsoft.com/office/drawing/2014/main" id="{B320F878-FFF5-31E2-EC38-F4A5D5EB49F9}"/>
              </a:ext>
            </a:extLst>
          </p:cNvPr>
          <p:cNvCxnSpPr/>
          <p:nvPr/>
        </p:nvCxnSpPr>
        <p:spPr>
          <a:xfrm>
            <a:off x="301222" y="2164422"/>
            <a:ext cx="6422231" cy="0"/>
          </a:xfrm>
          <a:prstGeom prst="line">
            <a:avLst/>
          </a:prstGeom>
          <a:ln/>
        </p:spPr>
        <p:style>
          <a:lnRef idx="2">
            <a:schemeClr val="accent2"/>
          </a:lnRef>
          <a:fillRef idx="0">
            <a:schemeClr val="accent2"/>
          </a:fillRef>
          <a:effectRef idx="1">
            <a:schemeClr val="accent2"/>
          </a:effectRef>
          <a:fontRef idx="minor">
            <a:schemeClr val="tx1"/>
          </a:fontRef>
        </p:style>
      </p:cxnSp>
      <p:cxnSp>
        <p:nvCxnSpPr>
          <p:cNvPr id="25" name="Straight Connector 24">
            <a:extLst>
              <a:ext uri="{FF2B5EF4-FFF2-40B4-BE49-F238E27FC236}">
                <a16:creationId xmlns:a16="http://schemas.microsoft.com/office/drawing/2014/main" id="{AFC8C766-4E54-F806-75DC-784F66BF06F7}"/>
              </a:ext>
            </a:extLst>
          </p:cNvPr>
          <p:cNvCxnSpPr/>
          <p:nvPr/>
        </p:nvCxnSpPr>
        <p:spPr>
          <a:xfrm>
            <a:off x="7398251" y="5070296"/>
            <a:ext cx="6422231" cy="0"/>
          </a:xfrm>
          <a:prstGeom prst="line">
            <a:avLst/>
          </a:prstGeom>
          <a:ln/>
        </p:spPr>
        <p:style>
          <a:lnRef idx="2">
            <a:schemeClr val="accent2"/>
          </a:lnRef>
          <a:fillRef idx="0">
            <a:schemeClr val="accent2"/>
          </a:fillRef>
          <a:effectRef idx="1">
            <a:schemeClr val="accent2"/>
          </a:effectRef>
          <a:fontRef idx="minor">
            <a:schemeClr val="tx1"/>
          </a:fontRef>
        </p:style>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67144"/>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ea typeface="Arial Black Bold" pitchFamily="34" charset="-122"/>
                <a:cs typeface="Arial Black Bold" pitchFamily="34" charset="-120"/>
              </a:rPr>
              <a:t>Fire vs </a:t>
            </a:r>
            <a:r>
              <a:rPr lang="en-US" sz="3600" b="1" dirty="0">
                <a:solidFill>
                  <a:srgbClr val="FC4421"/>
                </a:solidFill>
                <a:ea typeface="Arial Black Bold" pitchFamily="34" charset="-122"/>
                <a:cs typeface="Arial Black Bold" pitchFamily="34" charset="-120"/>
              </a:rPr>
              <a:t>s</a:t>
            </a:r>
            <a:r>
              <a:rPr kumimoji="0" lang="en-US" sz="3600" b="1" i="0" u="none" strike="noStrike" kern="1200" cap="none" spc="0" normalizeH="0" baseline="0" noProof="0" dirty="0" err="1">
                <a:ln>
                  <a:noFill/>
                </a:ln>
                <a:solidFill>
                  <a:srgbClr val="FC4421"/>
                </a:solidFill>
                <a:effectLst/>
                <a:uLnTx/>
                <a:uFillTx/>
                <a:ea typeface="Arial Black Bold" pitchFamily="34" charset="-122"/>
                <a:cs typeface="Arial Black Bold" pitchFamily="34" charset="-120"/>
              </a:rPr>
              <a:t>ecurity</a:t>
            </a:r>
            <a:r>
              <a:rPr kumimoji="0" lang="en-US" sz="3600" b="1" i="0" u="none" strike="noStrike" kern="1200" cap="none" spc="0" normalizeH="0" baseline="0" noProof="0" dirty="0">
                <a:ln>
                  <a:noFill/>
                </a:ln>
                <a:solidFill>
                  <a:srgbClr val="FC4421"/>
                </a:solidFill>
                <a:effectLst/>
                <a:uLnTx/>
                <a:uFillTx/>
                <a:ea typeface="Arial Black Bold" pitchFamily="34" charset="-122"/>
                <a:cs typeface="Arial Black Bold" pitchFamily="34" charset="-120"/>
              </a:rPr>
              <a:t> system fundamental differences</a:t>
            </a:r>
            <a:endParaRPr kumimoji="0" lang="en-US" sz="3600" b="0" i="0" u="none" strike="noStrike" kern="1200" cap="none" spc="0" normalizeH="0" baseline="0" noProof="0" dirty="0">
              <a:ln>
                <a:noFill/>
              </a:ln>
              <a:solidFill>
                <a:prstClr val="black"/>
              </a:solidFill>
              <a:effectLst/>
              <a:uLnTx/>
              <a:uFillTx/>
              <a:ea typeface="+mn-ea"/>
              <a:cs typeface="+mn-cs"/>
            </a:endParaRPr>
          </a:p>
        </p:txBody>
      </p:sp>
      <p:sp>
        <p:nvSpPr>
          <p:cNvPr id="3" name="Text 1"/>
          <p:cNvSpPr/>
          <p:nvPr/>
        </p:nvSpPr>
        <p:spPr>
          <a:xfrm>
            <a:off x="301224" y="1914486"/>
            <a:ext cx="2742962"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Fire detection systems</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301224" y="2320205"/>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Primary function: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life safety protection through early fire detection.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301224" y="3072381"/>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Response priority:</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immediate evacuation and emergency service notification.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301224" y="3814612"/>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Power requirements: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must operate during emergencies, enhanced battery backup.</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301224" y="4592483"/>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Device spacing:</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regulated by BS 5839 based on fire development characteristics.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301224" y="5390820"/>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False alarm impact: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potential life safety implications, emergency service costs.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9" name="Text 7"/>
          <p:cNvSpPr/>
          <p:nvPr/>
        </p:nvSpPr>
        <p:spPr>
          <a:xfrm>
            <a:off x="301224" y="6105341"/>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Integration requirements: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must interface with building services and access control.</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0" name="Text 8"/>
          <p:cNvSpPr>
            <a:spLocks/>
          </p:cNvSpPr>
          <p:nvPr/>
        </p:nvSpPr>
        <p:spPr>
          <a:xfrm>
            <a:off x="6826838" y="1912659"/>
            <a:ext cx="2440186" cy="30503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Security systems</a:t>
            </a:r>
            <a:endParaRPr kumimoji="0" lang="en-US" sz="2400" b="0" i="0" u="none" strike="noStrike" kern="1200" cap="none" spc="0" normalizeH="0" baseline="0" noProof="0" dirty="0">
              <a:ln>
                <a:noFill/>
              </a:ln>
              <a:effectLst/>
              <a:uLnTx/>
              <a:uFillTx/>
              <a:ea typeface="+mn-ea"/>
              <a:cs typeface="+mn-cs"/>
            </a:endParaRPr>
          </a:p>
        </p:txBody>
      </p:sp>
      <p:sp>
        <p:nvSpPr>
          <p:cNvPr id="11" name="Text 9"/>
          <p:cNvSpPr/>
          <p:nvPr/>
        </p:nvSpPr>
        <p:spPr>
          <a:xfrm>
            <a:off x="6826838" y="2402127"/>
            <a:ext cx="6279356" cy="317540"/>
          </a:xfrm>
          <a:prstGeom prst="rect">
            <a:avLst/>
          </a:prstGeom>
          <a:noFill/>
          <a:ln/>
        </p:spPr>
        <p:txBody>
          <a:bodyPr wrap="non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Primary function: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property protection and intrusion</a:t>
            </a:r>
          </a:p>
          <a:p>
            <a:pPr marR="0" lvl="0" algn="l" defTabSz="914400" rtl="0" eaLnBrk="1" fontAlgn="auto" latinLnBrk="0" hangingPunct="1">
              <a:spcBef>
                <a:spcPts val="0"/>
              </a:spcBef>
              <a:spcAft>
                <a:spcPts val="0"/>
              </a:spcAft>
              <a:buClrTx/>
              <a:buSzPct val="100000"/>
              <a:tabLst/>
              <a:defRPr/>
            </a:pPr>
            <a:r>
              <a:rPr lang="en-US" sz="2400" dirty="0">
                <a:solidFill>
                  <a:srgbClr val="000000"/>
                </a:solidFill>
                <a:ea typeface="Arial Black" pitchFamily="34" charset="-122"/>
                <a:cs typeface="Arial Black" pitchFamily="34" charset="-120"/>
              </a:rPr>
              <a:t>   </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detection.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10"/>
          <p:cNvSpPr/>
          <p:nvPr/>
        </p:nvSpPr>
        <p:spPr>
          <a:xfrm>
            <a:off x="6826838" y="3157207"/>
            <a:ext cx="6279356" cy="317540"/>
          </a:xfrm>
          <a:prstGeom prst="rect">
            <a:avLst/>
          </a:prstGeom>
          <a:noFill/>
          <a:ln/>
        </p:spPr>
        <p:txBody>
          <a:bodyPr wrap="non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Response priority:</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security response and evidence </a:t>
            </a:r>
          </a:p>
          <a:p>
            <a:pPr marR="0" lvl="0" algn="l" defTabSz="914400" rtl="0" eaLnBrk="1" fontAlgn="auto" latinLnBrk="0" hangingPunct="1">
              <a:spcBef>
                <a:spcPts val="0"/>
              </a:spcBef>
              <a:spcAft>
                <a:spcPts val="0"/>
              </a:spcAft>
              <a:buClrTx/>
              <a:buSzPct val="100000"/>
              <a:tabLst/>
              <a:defRPr/>
            </a:pPr>
            <a:r>
              <a:rPr lang="en-US" sz="2400" dirty="0">
                <a:solidFill>
                  <a:srgbClr val="000000"/>
                </a:solidFill>
                <a:ea typeface="Arial Black" pitchFamily="34" charset="-122"/>
                <a:cs typeface="Arial Black" pitchFamily="34" charset="-120"/>
              </a:rPr>
              <a:t>    </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preservation.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1"/>
          <p:cNvSpPr/>
          <p:nvPr/>
        </p:nvSpPr>
        <p:spPr>
          <a:xfrm>
            <a:off x="6826838" y="3898745"/>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Power requirements: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standby operation sufficient for most applications.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4" name="Text 12"/>
          <p:cNvSpPr/>
          <p:nvPr/>
        </p:nvSpPr>
        <p:spPr>
          <a:xfrm>
            <a:off x="6826838" y="4736274"/>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Device spacing:</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based on coverage requirements and threat assessment.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5" name="Text 13"/>
          <p:cNvSpPr/>
          <p:nvPr/>
        </p:nvSpPr>
        <p:spPr>
          <a:xfrm>
            <a:off x="6826838" y="5543086"/>
            <a:ext cx="6279356"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False alarm impact:</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security response costs, reduced system confidence.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6" name="Text 14"/>
          <p:cNvSpPr/>
          <p:nvPr/>
        </p:nvSpPr>
        <p:spPr>
          <a:xfrm>
            <a:off x="6826837" y="6298166"/>
            <a:ext cx="6958435" cy="635079"/>
          </a:xfrm>
          <a:prstGeom prst="rect">
            <a:avLst/>
          </a:prstGeom>
          <a:noFill/>
          <a:ln/>
        </p:spPr>
        <p:txBody>
          <a:bodyPr wrap="square" lIns="0" tIns="0" rIns="0" bIns="0" rtlCol="0" anchor="t"/>
          <a:lstStyle/>
          <a:p>
            <a:pPr marL="342900" marR="0" lvl="0" indent="-342900" algn="l" defTabSz="914400" rtl="0" eaLnBrk="1" fontAlgn="auto" latinLnBrk="0" hangingPunct="1">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Integration requirements:</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may integrate with fire systems for emergency door release.</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9BD14-EAA0-F676-C7E5-5E84238604C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6F036C34-B306-6FFD-925A-C1C1D245DC91}"/>
              </a:ext>
            </a:extLst>
          </p:cNvPr>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ea typeface="Arial Black Bold" pitchFamily="34" charset="-122"/>
                <a:cs typeface="Arial Black Bold" pitchFamily="34" charset="-120"/>
              </a:rPr>
              <a:t>Fire vs </a:t>
            </a:r>
            <a:r>
              <a:rPr lang="en-US" sz="3600" b="1" dirty="0">
                <a:solidFill>
                  <a:srgbClr val="FC4421"/>
                </a:solidFill>
                <a:ea typeface="Arial Black Bold" pitchFamily="34" charset="-122"/>
                <a:cs typeface="Arial Black Bold" pitchFamily="34" charset="-120"/>
              </a:rPr>
              <a:t>s</a:t>
            </a:r>
            <a:r>
              <a:rPr kumimoji="0" lang="en-US" sz="3600" b="1" i="0" u="none" strike="noStrike" kern="1200" cap="none" spc="0" normalizeH="0" baseline="0" noProof="0" dirty="0" err="1">
                <a:ln>
                  <a:noFill/>
                </a:ln>
                <a:solidFill>
                  <a:srgbClr val="FC4421"/>
                </a:solidFill>
                <a:effectLst/>
                <a:uLnTx/>
                <a:uFillTx/>
                <a:ea typeface="Arial Black Bold" pitchFamily="34" charset="-122"/>
                <a:cs typeface="Arial Black Bold" pitchFamily="34" charset="-120"/>
              </a:rPr>
              <a:t>ecurity</a:t>
            </a:r>
            <a:r>
              <a:rPr kumimoji="0" lang="en-US" sz="3600" b="1" i="0" u="none" strike="noStrike" kern="1200" cap="none" spc="0" normalizeH="0" baseline="0" noProof="0" dirty="0">
                <a:ln>
                  <a:noFill/>
                </a:ln>
                <a:solidFill>
                  <a:srgbClr val="FC4421"/>
                </a:solidFill>
                <a:effectLst/>
                <a:uLnTx/>
                <a:uFillTx/>
                <a:ea typeface="Arial Black Bold" pitchFamily="34" charset="-122"/>
                <a:cs typeface="Arial Black Bold" pitchFamily="34" charset="-120"/>
              </a:rPr>
              <a:t> system fundamental differences</a:t>
            </a:r>
            <a:endParaRPr kumimoji="0" lang="en-US" sz="3600" b="0" i="0" u="none" strike="noStrike" kern="1200" cap="none" spc="0" normalizeH="0" baseline="0" noProof="0" dirty="0">
              <a:ln>
                <a:noFill/>
              </a:ln>
              <a:solidFill>
                <a:prstClr val="black"/>
              </a:solidFill>
              <a:effectLst/>
              <a:uLnTx/>
              <a:uFillTx/>
              <a:ea typeface="+mn-ea"/>
              <a:cs typeface="+mn-cs"/>
            </a:endParaRPr>
          </a:p>
        </p:txBody>
      </p:sp>
      <p:sp>
        <p:nvSpPr>
          <p:cNvPr id="17" name="Text 15">
            <a:extLst>
              <a:ext uri="{FF2B5EF4-FFF2-40B4-BE49-F238E27FC236}">
                <a16:creationId xmlns:a16="http://schemas.microsoft.com/office/drawing/2014/main" id="{4E6D0B61-81D2-5276-7A30-20A17F4DDE91}"/>
              </a:ext>
            </a:extLst>
          </p:cNvPr>
          <p:cNvSpPr/>
          <p:nvPr/>
        </p:nvSpPr>
        <p:spPr>
          <a:xfrm>
            <a:off x="301224" y="2134055"/>
            <a:ext cx="12278703" cy="635079"/>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Regulatory environment</a:t>
            </a:r>
          </a:p>
          <a:p>
            <a:pPr marL="342900" marR="0" lvl="0" indent="-342900" algn="l" defTabSz="914400" rtl="0" eaLnBrk="1" fontAlgn="auto" latinLnBrk="0" hangingPunct="1">
              <a:lnSpc>
                <a:spcPct val="110000"/>
              </a:lnSpc>
              <a:spcBef>
                <a:spcPts val="0"/>
              </a:spcBef>
              <a:spcAft>
                <a:spcPts val="1200"/>
              </a:spcAft>
              <a:buClrTx/>
              <a:buSzTx/>
              <a:buFont typeface="Arial" panose="020B0604020202020204" pitchFamily="34" charset="0"/>
              <a:buChar char="•"/>
              <a:tabLst/>
              <a:defRPr/>
            </a:pPr>
            <a:r>
              <a:rPr lang="en-US" sz="2400" dirty="0">
                <a:solidFill>
                  <a:srgbClr val="000000"/>
                </a:solidFill>
                <a:ea typeface="Arial Black" pitchFamily="34" charset="-122"/>
                <a:cs typeface="Arial Black" pitchFamily="34" charset="-120"/>
              </a:rPr>
              <a:t>F</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ire systems are governed by building regulations and life safety codes, while security systems primarily address property protection and personal safety</a:t>
            </a:r>
          </a:p>
          <a:p>
            <a:pPr marL="342900" lvl="0" indent="-342900">
              <a:lnSpc>
                <a:spcPct val="110000"/>
              </a:lnSpc>
              <a:spcAft>
                <a:spcPts val="1200"/>
              </a:spcAft>
              <a:buFont typeface="Arial" panose="020B0604020202020204" pitchFamily="34" charset="0"/>
              <a:buChar char="•"/>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Understanding these fundamental differences ensures </a:t>
            </a:r>
            <a:r>
              <a:rPr lang="en-GB" sz="2400" dirty="0">
                <a:solidFill>
                  <a:srgbClr val="000000"/>
                </a:solidFill>
                <a:ea typeface="Arial Black" pitchFamily="34" charset="-122"/>
                <a:cs typeface="Arial Black" pitchFamily="34" charset="-120"/>
              </a:rPr>
              <a:t>the design and installation of appropriate systems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extLst>
      <p:ext uri="{BB962C8B-B14F-4D97-AF65-F5344CB8AC3E}">
        <p14:creationId xmlns:p14="http://schemas.microsoft.com/office/powerpoint/2010/main" val="2521015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37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The critical role of protection systems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1224" y="1986075"/>
            <a:ext cx="1933932" cy="235268"/>
          </a:xfrm>
          <a:prstGeom prst="rect">
            <a:avLst/>
          </a:prstGeom>
          <a:noFill/>
          <a:ln/>
        </p:spPr>
        <p:txBody>
          <a:bodyPr wrap="none" lIns="0" tIns="0" rIns="0" bIns="0" rtlCol="0" anchor="t"/>
          <a:lstStyle/>
          <a:p>
            <a:pPr marL="0" marR="0" lvl="0" indent="0" algn="l" defTabSz="914400" rtl="0" eaLnBrk="1" fontAlgn="auto" latinLnBrk="0" hangingPunct="1">
              <a:lnSpc>
                <a:spcPts val="18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Life safety protection</a:t>
            </a:r>
            <a:endParaRPr kumimoji="0" lang="en-US" sz="2400" b="0" i="0" u="none" strike="noStrike" kern="1200" cap="none" spc="0" normalizeH="0" baseline="0" noProof="0" dirty="0">
              <a:ln>
                <a:noFill/>
              </a:ln>
              <a:effectLst/>
              <a:uLnTx/>
              <a:uFillTx/>
              <a:ea typeface="+mn-ea"/>
              <a:cs typeface="+mn-cs"/>
            </a:endParaRPr>
          </a:p>
        </p:txBody>
      </p:sp>
      <p:pic>
        <p:nvPicPr>
          <p:cNvPr id="6" name="Image 0" descr="preencoded.png"/>
          <p:cNvPicPr>
            <a:picLocks noChangeAspect="1"/>
          </p:cNvPicPr>
          <p:nvPr/>
        </p:nvPicPr>
        <p:blipFill>
          <a:blip r:embed="rId3"/>
          <a:stretch>
            <a:fillRect/>
          </a:stretch>
        </p:blipFill>
        <p:spPr>
          <a:xfrm>
            <a:off x="9066673" y="1882491"/>
            <a:ext cx="4968889" cy="4968889"/>
          </a:xfrm>
          <a:prstGeom prst="rect">
            <a:avLst/>
          </a:prstGeom>
        </p:spPr>
      </p:pic>
      <p:sp>
        <p:nvSpPr>
          <p:cNvPr id="8" name="Text 2">
            <a:extLst>
              <a:ext uri="{FF2B5EF4-FFF2-40B4-BE49-F238E27FC236}">
                <a16:creationId xmlns:a16="http://schemas.microsoft.com/office/drawing/2014/main" id="{DA645A13-820D-FBFC-88D5-F64F34E2FB6E}"/>
              </a:ext>
            </a:extLst>
          </p:cNvPr>
          <p:cNvSpPr/>
          <p:nvPr/>
        </p:nvSpPr>
        <p:spPr>
          <a:xfrm>
            <a:off x="301223" y="2403463"/>
            <a:ext cx="8260885" cy="963930"/>
          </a:xfrm>
          <a:prstGeom prst="rect">
            <a:avLst/>
          </a:prstGeom>
          <a:noFill/>
          <a:ln/>
        </p:spPr>
        <p:txBody>
          <a:bodyPr wrap="square" lIns="0" tIns="0" rIns="0" bIns="0" rtlCol="0" anchor="t"/>
          <a:lstStyle/>
          <a:p>
            <a:pPr lvl="0">
              <a:lnSpc>
                <a:spcPct val="110000"/>
              </a:lnSpc>
              <a:spcAft>
                <a:spcPts val="600"/>
              </a:spcAf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These serve as the first line of </a:t>
            </a:r>
            <a:r>
              <a:rPr kumimoji="0" lang="en-GB"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defence</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against fire, intrusion, and security threats – and </a:t>
            </a:r>
            <a:r>
              <a:rPr lang="en-US" sz="2400" dirty="0">
                <a:solidFill>
                  <a:srgbClr val="000000"/>
                </a:solidFill>
                <a:latin typeface="+mj-lt"/>
                <a:ea typeface="Arial Black" pitchFamily="34" charset="-122"/>
                <a:cs typeface="Arial Black" pitchFamily="34" charset="-120"/>
              </a:rPr>
              <a:t>can mean the difference between minor property damage and catastrophic loss of life</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a:t>
            </a:r>
          </a:p>
          <a:p>
            <a:pPr lvl="0">
              <a:lnSpc>
                <a:spcPct val="110000"/>
              </a:lnSpc>
              <a:spcAft>
                <a:spcPts val="600"/>
              </a:spcAf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Fire detection systems provide early warning of combustion events, allowing occupants time to evacuate safely and enabling rapid emergency response. </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Text 3">
            <a:extLst>
              <a:ext uri="{FF2B5EF4-FFF2-40B4-BE49-F238E27FC236}">
                <a16:creationId xmlns:a16="http://schemas.microsoft.com/office/drawing/2014/main" id="{964AC98C-D581-DABA-6DE9-30278589214A}"/>
              </a:ext>
            </a:extLst>
          </p:cNvPr>
          <p:cNvSpPr/>
          <p:nvPr/>
        </p:nvSpPr>
        <p:spPr>
          <a:xfrm>
            <a:off x="301224" y="4937949"/>
            <a:ext cx="8260884" cy="72294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Intruder alarm systems deter criminal activity and provide immediate notification of </a:t>
            </a:r>
            <a:r>
              <a:rPr kumimoji="0" lang="en-US" sz="24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unauthorised</a:t>
            </a: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access attempts. </a:t>
            </a: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When properly designed and installed, these systems protect both property and personnel, reducing insurance costs and providing peace of mind for building occupants.</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20403"/>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Access control vs CCTV integration benefits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pic>
        <p:nvPicPr>
          <p:cNvPr id="3" name="Image 0" descr="preencoded.png"/>
          <p:cNvPicPr>
            <a:picLocks noChangeAspect="1"/>
          </p:cNvPicPr>
          <p:nvPr/>
        </p:nvPicPr>
        <p:blipFill>
          <a:blip r:embed="rId3"/>
          <a:stretch>
            <a:fillRect/>
          </a:stretch>
        </p:blipFill>
        <p:spPr>
          <a:xfrm>
            <a:off x="456887" y="1993019"/>
            <a:ext cx="4347567" cy="793790"/>
          </a:xfrm>
          <a:prstGeom prst="rect">
            <a:avLst/>
          </a:prstGeom>
        </p:spPr>
      </p:pic>
      <p:sp>
        <p:nvSpPr>
          <p:cNvPr id="4" name="Text 1"/>
          <p:cNvSpPr/>
          <p:nvPr/>
        </p:nvSpPr>
        <p:spPr>
          <a:xfrm>
            <a:off x="558777" y="2958015"/>
            <a:ext cx="3018949"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Access event verification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2"/>
          <p:cNvSpPr/>
          <p:nvPr/>
        </p:nvSpPr>
        <p:spPr>
          <a:xfrm>
            <a:off x="558777" y="3328819"/>
            <a:ext cx="4245677" cy="2222778"/>
          </a:xfrm>
          <a:prstGeom prst="rect">
            <a:avLst/>
          </a:prstGeom>
          <a:noFill/>
          <a:ln/>
        </p:spPr>
        <p:txBody>
          <a:bodyPr wrap="square" lIns="0" tIns="0" rIns="0" bIns="0" rtlCol="0" anchor="t"/>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CCTV cameras positioned at access control readers provide visual verification of card presentations and detect tailgating attempts. Integration allows automatic recording of access events and provides evidence for security investigations and compliance reporting.</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pic>
        <p:nvPicPr>
          <p:cNvPr id="6" name="Image 1" descr="preencoded.png"/>
          <p:cNvPicPr>
            <a:picLocks noChangeAspect="1"/>
          </p:cNvPicPr>
          <p:nvPr/>
        </p:nvPicPr>
        <p:blipFill>
          <a:blip r:embed="rId4"/>
          <a:stretch>
            <a:fillRect/>
          </a:stretch>
        </p:blipFill>
        <p:spPr>
          <a:xfrm>
            <a:off x="4942999" y="1961060"/>
            <a:ext cx="4347567" cy="793790"/>
          </a:xfrm>
          <a:prstGeom prst="rect">
            <a:avLst/>
          </a:prstGeom>
        </p:spPr>
      </p:pic>
      <p:sp>
        <p:nvSpPr>
          <p:cNvPr id="7" name="Text 3"/>
          <p:cNvSpPr/>
          <p:nvPr/>
        </p:nvSpPr>
        <p:spPr>
          <a:xfrm>
            <a:off x="5048769" y="2992163"/>
            <a:ext cx="3487103"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Enhanced security response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5048769" y="3328819"/>
            <a:ext cx="4380342" cy="2222778"/>
          </a:xfrm>
          <a:prstGeom prst="rect">
            <a:avLst/>
          </a:prstGeom>
          <a:noFill/>
          <a:ln/>
        </p:spPr>
        <p:txBody>
          <a:bodyPr wrap="square" lIns="0" tIns="0" rIns="0" bIns="0" rtlCol="0" anchor="t"/>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Combined systems enable rapid response to security events by providing both alarm notification and visual assessment capabilities. Security personnel can verify alarm conditions before dispatching response teams, reducing false alarm costs and improving response effectiveness.</a:t>
            </a:r>
            <a:endParaRPr kumimoji="0" lang="en-US" sz="2400" b="0" i="0" u="none" strike="noStrike" kern="1200" cap="none" spc="0" normalizeH="0" baseline="0" noProof="0" dirty="0">
              <a:ln>
                <a:noFill/>
              </a:ln>
              <a:solidFill>
                <a:prstClr val="black"/>
              </a:solidFill>
              <a:effectLst/>
              <a:uLnTx/>
              <a:uFillTx/>
              <a:ea typeface="+mn-ea"/>
              <a:cs typeface="+mn-cs"/>
            </a:endParaRPr>
          </a:p>
        </p:txBody>
      </p:sp>
      <p:pic>
        <p:nvPicPr>
          <p:cNvPr id="9" name="Image 2" descr="preencoded.png"/>
          <p:cNvPicPr>
            <a:picLocks noChangeAspect="1"/>
          </p:cNvPicPr>
          <p:nvPr/>
        </p:nvPicPr>
        <p:blipFill>
          <a:blip r:embed="rId5"/>
          <a:stretch>
            <a:fillRect/>
          </a:stretch>
        </p:blipFill>
        <p:spPr>
          <a:xfrm>
            <a:off x="9429111" y="1961060"/>
            <a:ext cx="4347567" cy="793790"/>
          </a:xfrm>
          <a:prstGeom prst="rect">
            <a:avLst/>
          </a:prstGeom>
        </p:spPr>
      </p:pic>
      <p:sp>
        <p:nvSpPr>
          <p:cNvPr id="10" name="Text 5"/>
          <p:cNvSpPr/>
          <p:nvPr/>
        </p:nvSpPr>
        <p:spPr>
          <a:xfrm>
            <a:off x="9687282" y="3478395"/>
            <a:ext cx="3023116"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6"/>
          <p:cNvSpPr/>
          <p:nvPr/>
        </p:nvSpPr>
        <p:spPr>
          <a:xfrm>
            <a:off x="9627468" y="3328819"/>
            <a:ext cx="4149210" cy="1905238"/>
          </a:xfrm>
          <a:prstGeom prst="rect">
            <a:avLst/>
          </a:prstGeom>
          <a:noFill/>
          <a:ln/>
        </p:spPr>
        <p:txBody>
          <a:bodyPr wrap="square" lIns="0" tIns="0" rIns="0" bIns="0" rtlCol="0" anchor="t"/>
          <a:lstStyle/>
          <a:p>
            <a:pPr marL="0" marR="0" lvl="0" indent="0" algn="l" defTabSz="914400" rtl="0" eaLnBrk="1" fontAlgn="auto" latinLnBrk="0" hangingPunct="1">
              <a:lnSpc>
                <a:spcPct val="105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Integrated data from both systems provides detailed occupancy analytics, security event correlation, and </a:t>
            </a:r>
            <a:r>
              <a:rPr kumimoji="0" lang="en-GB"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behavioural</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pattern analysis. This information supports security policy development and operational </a:t>
            </a:r>
            <a:r>
              <a:rPr kumimoji="0" lang="en-GB"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optimisation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across multiple locations and time periods.</a:t>
            </a:r>
            <a:endParaRPr kumimoji="0" lang="en-US" sz="2400" b="0" i="0" u="none" strike="noStrike" kern="1200" cap="none" spc="0" normalizeH="0" baseline="0" noProof="0" dirty="0">
              <a:ln>
                <a:noFill/>
              </a:ln>
              <a:solidFill>
                <a:prstClr val="black"/>
              </a:solidFill>
              <a:effectLst/>
              <a:uLnTx/>
              <a:uFillTx/>
            </a:endParaRPr>
          </a:p>
        </p:txBody>
      </p:sp>
      <p:sp>
        <p:nvSpPr>
          <p:cNvPr id="13" name="TextBox 12">
            <a:extLst>
              <a:ext uri="{FF2B5EF4-FFF2-40B4-BE49-F238E27FC236}">
                <a16:creationId xmlns:a16="http://schemas.microsoft.com/office/drawing/2014/main" id="{14C79C8B-2DCE-5418-D9C6-39DDED708F2E}"/>
              </a:ext>
            </a:extLst>
          </p:cNvPr>
          <p:cNvSpPr txBox="1"/>
          <p:nvPr/>
        </p:nvSpPr>
        <p:spPr>
          <a:xfrm>
            <a:off x="9530483" y="2964454"/>
            <a:ext cx="4149210" cy="400110"/>
          </a:xfrm>
          <a:prstGeom prst="rect">
            <a:avLst/>
          </a:prstGeom>
          <a:noFill/>
        </p:spPr>
        <p:txBody>
          <a:bodyPr wrap="square">
            <a:spAutoFit/>
          </a:bodyPr>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Comprehensive analytics</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82047"/>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ea typeface="Arial Black Bold" pitchFamily="34" charset="-122"/>
                <a:cs typeface="Arial Black Bold" pitchFamily="34" charset="-120"/>
              </a:rPr>
              <a:t>Common installation challenges</a:t>
            </a:r>
            <a:endParaRPr kumimoji="0" lang="en-US" sz="3600" b="0" i="0" u="none" strike="noStrike" kern="1200" cap="none" spc="0" normalizeH="0" baseline="0" noProof="0" dirty="0">
              <a:ln>
                <a:noFill/>
              </a:ln>
              <a:solidFill>
                <a:prstClr val="black"/>
              </a:solidFill>
              <a:effectLst/>
              <a:uLnTx/>
              <a:uFillTx/>
              <a:ea typeface="+mn-ea"/>
              <a:cs typeface="+mn-cs"/>
            </a:endParaRPr>
          </a:p>
        </p:txBody>
      </p:sp>
      <p:sp>
        <p:nvSpPr>
          <p:cNvPr id="3" name="Shape 1"/>
          <p:cNvSpPr/>
          <p:nvPr/>
        </p:nvSpPr>
        <p:spPr>
          <a:xfrm>
            <a:off x="303490" y="1715269"/>
            <a:ext cx="4215289" cy="5432283"/>
          </a:xfrm>
          <a:prstGeom prst="roundRect">
            <a:avLst>
              <a:gd name="adj" fmla="val 1978"/>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Text 2"/>
          <p:cNvSpPr/>
          <p:nvPr/>
        </p:nvSpPr>
        <p:spPr>
          <a:xfrm>
            <a:off x="498468" y="1835264"/>
            <a:ext cx="2562939"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Cable route planning</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498470" y="2173710"/>
            <a:ext cx="4001691" cy="222277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Complex building structures require careful cable route planning to meet standards while minimizing installation costs. Consider fire compartment boundaries, structural constraints, and future maintenance access when designing cable routes.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6" name="Text 4"/>
          <p:cNvSpPr/>
          <p:nvPr/>
        </p:nvSpPr>
        <p:spPr>
          <a:xfrm>
            <a:off x="498470" y="4785480"/>
            <a:ext cx="380333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Avoid running cables through high-risk fire areas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Text 5"/>
          <p:cNvSpPr/>
          <p:nvPr/>
        </p:nvSpPr>
        <p:spPr>
          <a:xfrm>
            <a:off x="509467" y="5520822"/>
            <a:ext cx="380333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Plan for cable segregation requirements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Text 6"/>
          <p:cNvSpPr/>
          <p:nvPr/>
        </p:nvSpPr>
        <p:spPr>
          <a:xfrm>
            <a:off x="498468" y="6256164"/>
            <a:ext cx="380333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Consider maintenance access for future modifications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Shape 7"/>
          <p:cNvSpPr/>
          <p:nvPr/>
        </p:nvSpPr>
        <p:spPr>
          <a:xfrm>
            <a:off x="4821921" y="1733162"/>
            <a:ext cx="4485140" cy="5414390"/>
          </a:xfrm>
          <a:prstGeom prst="roundRect">
            <a:avLst>
              <a:gd name="adj" fmla="val 1977"/>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 8"/>
          <p:cNvSpPr/>
          <p:nvPr/>
        </p:nvSpPr>
        <p:spPr>
          <a:xfrm>
            <a:off x="4883356" y="1799401"/>
            <a:ext cx="3638312"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System integration complexity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1" name="Text 9"/>
          <p:cNvSpPr/>
          <p:nvPr/>
        </p:nvSpPr>
        <p:spPr>
          <a:xfrm>
            <a:off x="4991936" y="2213312"/>
            <a:ext cx="4145110"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Multiple system integration requires careful interface design and testing procedures. Ensure all systems maintain their primary function while providing required integration features for enhanced facility security.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Text 10"/>
          <p:cNvSpPr/>
          <p:nvPr/>
        </p:nvSpPr>
        <p:spPr>
          <a:xfrm>
            <a:off x="4991936" y="4591360"/>
            <a:ext cx="3803452"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Fire system priority over security functions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3" name="Text 11"/>
          <p:cNvSpPr/>
          <p:nvPr/>
        </p:nvSpPr>
        <p:spPr>
          <a:xfrm>
            <a:off x="4991936" y="5319665"/>
            <a:ext cx="3803452" cy="317540"/>
          </a:xfrm>
          <a:prstGeom prst="rect">
            <a:avLst/>
          </a:prstGeom>
          <a:noFill/>
          <a:ln/>
        </p:spPr>
        <p:txBody>
          <a:bodyPr wrap="non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Interface testing during </a:t>
            </a:r>
          </a:p>
          <a:p>
            <a:pPr marR="0" lvl="0" algn="l" defTabSz="914400" rtl="0" eaLnBrk="1" fontAlgn="auto" latinLnBrk="0" hangingPunct="1">
              <a:lnSpc>
                <a:spcPts val="2500"/>
              </a:lnSpc>
              <a:spcBef>
                <a:spcPts val="0"/>
              </a:spcBef>
              <a:spcAft>
                <a:spcPts val="0"/>
              </a:spcAft>
              <a:buClrTx/>
              <a:buSzPct val="100000"/>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commissioning</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4" name="Text 12"/>
          <p:cNvSpPr/>
          <p:nvPr/>
        </p:nvSpPr>
        <p:spPr>
          <a:xfrm>
            <a:off x="4991936" y="6039662"/>
            <a:ext cx="3803452"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Documentation of integration procedures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5" name="Shape 13"/>
          <p:cNvSpPr/>
          <p:nvPr/>
        </p:nvSpPr>
        <p:spPr>
          <a:xfrm>
            <a:off x="9652818" y="1715269"/>
            <a:ext cx="4215289" cy="5414389"/>
          </a:xfrm>
          <a:prstGeom prst="roundRect">
            <a:avLst>
              <a:gd name="adj" fmla="val 1978"/>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 14"/>
          <p:cNvSpPr/>
          <p:nvPr/>
        </p:nvSpPr>
        <p:spPr>
          <a:xfrm>
            <a:off x="9827181" y="1803666"/>
            <a:ext cx="3114675" cy="310158"/>
          </a:xfrm>
          <a:prstGeom prst="rect">
            <a:avLst/>
          </a:prstGeom>
          <a:noFill/>
          <a:ln/>
        </p:spPr>
        <p:txBody>
          <a:bodyPr wrap="non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Environmental challenges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7" name="Text 15"/>
          <p:cNvSpPr/>
          <p:nvPr/>
        </p:nvSpPr>
        <p:spPr>
          <a:xfrm>
            <a:off x="9827181" y="2263150"/>
            <a:ext cx="3803333" cy="1905238"/>
          </a:xfrm>
          <a:prstGeom prst="rect">
            <a:avLst/>
          </a:prstGeom>
          <a:noFill/>
          <a:ln/>
        </p:spPr>
        <p:txBody>
          <a:bodyPr wrap="square" lIns="0" tIns="0" rIns="0" bIns="0" rtlCol="0" anchor="t"/>
          <a:lstStyle/>
          <a:p>
            <a:pPr marL="0" marR="0" lvl="0" indent="0" algn="l"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Harsh environments require specialized equipment and installation techniques. Consider temperature extremes, moisture, vibration, and electromagnetic interference when selecting and installing protection systems.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8" name="Text 16"/>
          <p:cNvSpPr/>
          <p:nvPr/>
        </p:nvSpPr>
        <p:spPr>
          <a:xfrm>
            <a:off x="9827181" y="4726973"/>
            <a:ext cx="380333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Equipment selection based on environmental ratings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9" name="Text 17"/>
          <p:cNvSpPr/>
          <p:nvPr/>
        </p:nvSpPr>
        <p:spPr>
          <a:xfrm>
            <a:off x="9827181" y="5407654"/>
            <a:ext cx="380333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Proper sealing and weatherproofing techniques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20" name="Text 18"/>
          <p:cNvSpPr/>
          <p:nvPr/>
        </p:nvSpPr>
        <p:spPr>
          <a:xfrm>
            <a:off x="9827181" y="6117708"/>
            <a:ext cx="3803333" cy="635079"/>
          </a:xfrm>
          <a:prstGeom prst="rect">
            <a:avLst/>
          </a:prstGeom>
          <a:noFill/>
          <a:ln/>
        </p:spPr>
        <p:txBody>
          <a:bodyPr wrap="square" lIns="0" tIns="0" rIns="0" bIns="0" rtlCol="0" anchor="t"/>
          <a:lstStyle/>
          <a:p>
            <a:pPr marL="342900" marR="0" lvl="0" indent="-342900" algn="l" defTabSz="914400" rtl="0" eaLnBrk="1" fontAlgn="auto" latinLnBrk="0" hangingPunct="1">
              <a:lnSpc>
                <a:spcPts val="2500"/>
              </a:lnSpc>
              <a:spcBef>
                <a:spcPts val="0"/>
              </a:spcBef>
              <a:spcAft>
                <a:spcPts val="0"/>
              </a:spcAft>
              <a:buClrTx/>
              <a:buSzPct val="100000"/>
              <a:buFontTx/>
              <a:buChar char="•"/>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Regular maintenance in challenging environments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82048"/>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8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ea typeface="Arial Black Bold" pitchFamily="34" charset="-122"/>
                <a:cs typeface="Arial Black Bold" pitchFamily="34" charset="-120"/>
              </a:rPr>
              <a:t>Technology trends and future considerations</a:t>
            </a:r>
            <a:endParaRPr kumimoji="0" lang="en-US" sz="3600" b="0" i="0" u="none" strike="noStrike" kern="1200" cap="none" spc="0" normalizeH="0" baseline="0" noProof="0" dirty="0">
              <a:ln>
                <a:noFill/>
              </a:ln>
              <a:solidFill>
                <a:prstClr val="black"/>
              </a:solidFill>
              <a:effectLst/>
              <a:uLnTx/>
              <a:uFillTx/>
              <a:ea typeface="+mn-ea"/>
              <a:cs typeface="+mn-cs"/>
            </a:endParaRPr>
          </a:p>
        </p:txBody>
      </p:sp>
      <p:sp>
        <p:nvSpPr>
          <p:cNvPr id="3" name="Shape 1"/>
          <p:cNvSpPr/>
          <p:nvPr/>
        </p:nvSpPr>
        <p:spPr>
          <a:xfrm>
            <a:off x="793790" y="4627914"/>
            <a:ext cx="13042821" cy="22860"/>
          </a:xfrm>
          <a:prstGeom prst="roundRect">
            <a:avLst>
              <a:gd name="adj" fmla="val 364651"/>
            </a:avLst>
          </a:prstGeom>
          <a:solidFill>
            <a:srgbClr val="CBCBCC"/>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Shape 2"/>
          <p:cNvSpPr/>
          <p:nvPr/>
        </p:nvSpPr>
        <p:spPr>
          <a:xfrm>
            <a:off x="3324106" y="4116422"/>
            <a:ext cx="22860" cy="511493"/>
          </a:xfrm>
          <a:prstGeom prst="roundRect">
            <a:avLst>
              <a:gd name="adj" fmla="val 364651"/>
            </a:avLst>
          </a:prstGeom>
          <a:solidFill>
            <a:srgbClr val="CBCBCC"/>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hape 3"/>
          <p:cNvSpPr/>
          <p:nvPr/>
        </p:nvSpPr>
        <p:spPr>
          <a:xfrm>
            <a:off x="3104674" y="4404672"/>
            <a:ext cx="446484" cy="446484"/>
          </a:xfrm>
          <a:prstGeom prst="roundRect">
            <a:avLst>
              <a:gd name="adj" fmla="val 18670"/>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Text 4"/>
          <p:cNvSpPr/>
          <p:nvPr/>
        </p:nvSpPr>
        <p:spPr>
          <a:xfrm>
            <a:off x="3179088" y="4524071"/>
            <a:ext cx="297656" cy="372070"/>
          </a:xfrm>
          <a:prstGeom prst="rect">
            <a:avLst/>
          </a:prstGeom>
          <a:noFill/>
          <a:ln/>
        </p:spPr>
        <p:txBody>
          <a:bodyPr wrap="none" lIns="0" tIns="0" rIns="0" bIns="0" rtlCol="0" anchor="t"/>
          <a:lstStyle/>
          <a:p>
            <a:pPr marL="0" marR="0" lvl="0" indent="0" algn="ctr" defTabSz="914400" rtl="0" eaLnBrk="1" fontAlgn="auto" latinLnBrk="0" hangingPunct="1">
              <a:lnSpc>
                <a:spcPts val="23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1</a:t>
            </a:r>
            <a:endParaRPr kumimoji="0" lang="en-US" sz="2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 5"/>
          <p:cNvSpPr/>
          <p:nvPr/>
        </p:nvSpPr>
        <p:spPr>
          <a:xfrm>
            <a:off x="2087404" y="1817206"/>
            <a:ext cx="2480905" cy="31015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IP-based systems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8" name="Text 6"/>
          <p:cNvSpPr/>
          <p:nvPr/>
        </p:nvSpPr>
        <p:spPr>
          <a:xfrm>
            <a:off x="992148" y="2246426"/>
            <a:ext cx="4671536" cy="1587698"/>
          </a:xfrm>
          <a:prstGeom prst="rect">
            <a:avLst/>
          </a:prstGeom>
          <a:noFill/>
          <a:ln/>
        </p:spPr>
        <p:txBody>
          <a:bodyPr wrap="square" lIns="0" tIns="0" rIns="0" bIns="0" rtlCol="0" anchor="t"/>
          <a:lstStyle/>
          <a:p>
            <a:pPr marL="0" marR="0" lvl="0" indent="0" algn="ctr"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Increasing adoption of IP-based systems across all protection system types. Network infrastructure becomes critical component requiring cybersecurity considerations and professional IT integration expertise.</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9" name="Shape 7"/>
          <p:cNvSpPr/>
          <p:nvPr/>
        </p:nvSpPr>
        <p:spPr>
          <a:xfrm>
            <a:off x="5974556" y="4627914"/>
            <a:ext cx="22860" cy="595313"/>
          </a:xfrm>
          <a:prstGeom prst="roundRect">
            <a:avLst>
              <a:gd name="adj" fmla="val 364651"/>
            </a:avLst>
          </a:prstGeom>
          <a:solidFill>
            <a:srgbClr val="CBCBCC"/>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Shape 8"/>
          <p:cNvSpPr/>
          <p:nvPr/>
        </p:nvSpPr>
        <p:spPr>
          <a:xfrm>
            <a:off x="5762744" y="4404672"/>
            <a:ext cx="446484" cy="446484"/>
          </a:xfrm>
          <a:prstGeom prst="roundRect">
            <a:avLst>
              <a:gd name="adj" fmla="val 18670"/>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9"/>
          <p:cNvSpPr/>
          <p:nvPr/>
        </p:nvSpPr>
        <p:spPr>
          <a:xfrm>
            <a:off x="5837158" y="4524071"/>
            <a:ext cx="297656" cy="372070"/>
          </a:xfrm>
          <a:prstGeom prst="rect">
            <a:avLst/>
          </a:prstGeom>
          <a:noFill/>
          <a:ln/>
        </p:spPr>
        <p:txBody>
          <a:bodyPr wrap="none" lIns="0" tIns="0" rIns="0" bIns="0" rtlCol="0" anchor="t"/>
          <a:lstStyle/>
          <a:p>
            <a:pPr marL="0" marR="0" lvl="0" indent="0" algn="ctr" defTabSz="914400" rtl="0" eaLnBrk="1" fontAlgn="auto" latinLnBrk="0" hangingPunct="1">
              <a:lnSpc>
                <a:spcPts val="23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2</a:t>
            </a:r>
            <a:endParaRPr kumimoji="0" lang="en-US" sz="2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Text 10"/>
          <p:cNvSpPr/>
          <p:nvPr/>
        </p:nvSpPr>
        <p:spPr>
          <a:xfrm>
            <a:off x="4652486" y="5421704"/>
            <a:ext cx="2667000" cy="31015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Wireless technologies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3" name="Text 11"/>
          <p:cNvSpPr/>
          <p:nvPr/>
        </p:nvSpPr>
        <p:spPr>
          <a:xfrm>
            <a:off x="2835870" y="5850924"/>
            <a:ext cx="5486003" cy="1270159"/>
          </a:xfrm>
          <a:prstGeom prst="rect">
            <a:avLst/>
          </a:prstGeom>
          <a:noFill/>
          <a:ln/>
        </p:spPr>
        <p:txBody>
          <a:bodyPr wrap="square" lIns="0" tIns="0" rIns="0" bIns="0" rtlCol="0" anchor="t"/>
          <a:lstStyle/>
          <a:p>
            <a:pPr marL="0" marR="0" lvl="0" indent="0" algn="ctr"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Advanced wireless systems reducing installation costs and enabling retrofit applications. Battery life improvements and mesh networking provide reliable alternatives to traditional wired systems.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4" name="Shape 12"/>
          <p:cNvSpPr/>
          <p:nvPr/>
        </p:nvSpPr>
        <p:spPr>
          <a:xfrm>
            <a:off x="8632746" y="4032602"/>
            <a:ext cx="22860" cy="595313"/>
          </a:xfrm>
          <a:prstGeom prst="roundRect">
            <a:avLst>
              <a:gd name="adj" fmla="val 364651"/>
            </a:avLst>
          </a:prstGeom>
          <a:solidFill>
            <a:srgbClr val="CBCBCC"/>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Shape 13"/>
          <p:cNvSpPr/>
          <p:nvPr/>
        </p:nvSpPr>
        <p:spPr>
          <a:xfrm>
            <a:off x="8420933" y="4404672"/>
            <a:ext cx="446484" cy="446484"/>
          </a:xfrm>
          <a:prstGeom prst="roundRect">
            <a:avLst>
              <a:gd name="adj" fmla="val 18670"/>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Text 14"/>
          <p:cNvSpPr/>
          <p:nvPr/>
        </p:nvSpPr>
        <p:spPr>
          <a:xfrm>
            <a:off x="8495348" y="4524071"/>
            <a:ext cx="297656" cy="372070"/>
          </a:xfrm>
          <a:prstGeom prst="rect">
            <a:avLst/>
          </a:prstGeom>
          <a:noFill/>
          <a:ln/>
        </p:spPr>
        <p:txBody>
          <a:bodyPr wrap="none" lIns="0" tIns="0" rIns="0" bIns="0" rtlCol="0" anchor="t"/>
          <a:lstStyle/>
          <a:p>
            <a:pPr marL="0" marR="0" lvl="0" indent="0" algn="ctr" defTabSz="914400" rtl="0" eaLnBrk="1" fontAlgn="auto" latinLnBrk="0" hangingPunct="1">
              <a:lnSpc>
                <a:spcPts val="23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3</a:t>
            </a:r>
            <a:endParaRPr kumimoji="0" lang="en-US" sz="2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 15"/>
          <p:cNvSpPr/>
          <p:nvPr/>
        </p:nvSpPr>
        <p:spPr>
          <a:xfrm>
            <a:off x="7403783" y="1817206"/>
            <a:ext cx="2480905" cy="31015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Cloud integration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8" name="Text 16"/>
          <p:cNvSpPr/>
          <p:nvPr/>
        </p:nvSpPr>
        <p:spPr>
          <a:xfrm>
            <a:off x="6308408" y="2246426"/>
            <a:ext cx="4671655" cy="1270159"/>
          </a:xfrm>
          <a:prstGeom prst="rect">
            <a:avLst/>
          </a:prstGeom>
          <a:noFill/>
          <a:ln/>
        </p:spPr>
        <p:txBody>
          <a:bodyPr wrap="square" lIns="0" tIns="0" rIns="0" bIns="0" rtlCol="0" anchor="t"/>
          <a:lstStyle/>
          <a:p>
            <a:pPr marL="0" marR="0" lvl="0" indent="0" algn="ctr"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Remote monitoring and management capabilities through cloud platforms. Reduces on-site server requirements while enabling multi-site management and advanced analytics capabilities.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9" name="Shape 17"/>
          <p:cNvSpPr/>
          <p:nvPr/>
        </p:nvSpPr>
        <p:spPr>
          <a:xfrm>
            <a:off x="11290935" y="4627914"/>
            <a:ext cx="22860" cy="595313"/>
          </a:xfrm>
          <a:prstGeom prst="roundRect">
            <a:avLst>
              <a:gd name="adj" fmla="val 364651"/>
            </a:avLst>
          </a:prstGeom>
          <a:solidFill>
            <a:srgbClr val="CBCBCC"/>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Shape 18"/>
          <p:cNvSpPr/>
          <p:nvPr/>
        </p:nvSpPr>
        <p:spPr>
          <a:xfrm>
            <a:off x="11079123" y="4404672"/>
            <a:ext cx="446484" cy="446484"/>
          </a:xfrm>
          <a:prstGeom prst="roundRect">
            <a:avLst>
              <a:gd name="adj" fmla="val 18670"/>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Text 19"/>
          <p:cNvSpPr/>
          <p:nvPr/>
        </p:nvSpPr>
        <p:spPr>
          <a:xfrm>
            <a:off x="11153537" y="4524071"/>
            <a:ext cx="297656" cy="372070"/>
          </a:xfrm>
          <a:prstGeom prst="rect">
            <a:avLst/>
          </a:prstGeom>
          <a:noFill/>
          <a:ln/>
        </p:spPr>
        <p:txBody>
          <a:bodyPr wrap="none" lIns="0" tIns="0" rIns="0" bIns="0" rtlCol="0" anchor="t"/>
          <a:lstStyle/>
          <a:p>
            <a:pPr marL="0" marR="0" lvl="0" indent="0" algn="ctr" defTabSz="914400" rtl="0" eaLnBrk="1" fontAlgn="auto" latinLnBrk="0" hangingPunct="1">
              <a:lnSpc>
                <a:spcPts val="2300"/>
              </a:lnSpc>
              <a:spcBef>
                <a:spcPts val="0"/>
              </a:spcBef>
              <a:spcAft>
                <a:spcPts val="0"/>
              </a:spcAft>
              <a:buClrTx/>
              <a:buSzTx/>
              <a:buFontTx/>
              <a:buNone/>
              <a:tabLst/>
              <a:defRPr/>
            </a:pPr>
            <a:r>
              <a:rPr kumimoji="0" lang="en-US" sz="2300" b="1" i="0" u="none" strike="noStrike" kern="1200" cap="none" spc="0" normalizeH="0" baseline="0" noProof="0" dirty="0">
                <a:ln>
                  <a:noFill/>
                </a:ln>
                <a:solidFill>
                  <a:srgbClr val="000000"/>
                </a:solidFill>
                <a:effectLst/>
                <a:uLnTx/>
                <a:uFillTx/>
                <a:latin typeface="Arial Black Bold" pitchFamily="34" charset="0"/>
                <a:ea typeface="Arial Black Bold" pitchFamily="34" charset="-122"/>
                <a:cs typeface="Arial Black Bold" pitchFamily="34" charset="-120"/>
              </a:rPr>
              <a:t>4</a:t>
            </a:r>
            <a:endParaRPr kumimoji="0" lang="en-US" sz="23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Text 20"/>
          <p:cNvSpPr/>
          <p:nvPr/>
        </p:nvSpPr>
        <p:spPr>
          <a:xfrm>
            <a:off x="10061972" y="5421704"/>
            <a:ext cx="2480905" cy="310158"/>
          </a:xfrm>
          <a:prstGeom prst="rect">
            <a:avLst/>
          </a:prstGeom>
          <a:noFill/>
          <a:ln/>
        </p:spPr>
        <p:txBody>
          <a:bodyPr wrap="none" lIns="0" tIns="0" rIns="0" bIns="0" rtlCol="0" anchor="t"/>
          <a:lstStyle/>
          <a:p>
            <a:pPr marL="0" marR="0" lvl="0" indent="0" algn="ctr" defTabSz="914400" rtl="0" eaLnBrk="1" fontAlgn="auto" latinLnBrk="0" hangingPunct="1">
              <a:lnSpc>
                <a:spcPts val="24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Artificial intelligence</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23" name="Text 21"/>
          <p:cNvSpPr/>
          <p:nvPr/>
        </p:nvSpPr>
        <p:spPr>
          <a:xfrm>
            <a:off x="8966597" y="5850924"/>
            <a:ext cx="5486003" cy="1270159"/>
          </a:xfrm>
          <a:prstGeom prst="rect">
            <a:avLst/>
          </a:prstGeom>
          <a:noFill/>
          <a:ln/>
        </p:spPr>
        <p:txBody>
          <a:bodyPr wrap="square" lIns="0" tIns="0" rIns="0" bIns="0" rtlCol="0" anchor="t"/>
          <a:lstStyle/>
          <a:p>
            <a:pPr marL="0" marR="0" lvl="0" indent="0" algn="ctr" defTabSz="914400" rtl="0" eaLnBrk="1" fontAlgn="auto" latinLnBrk="0" hangingPunct="1">
              <a:lnSpc>
                <a:spcPts val="25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AI-enhanced detection and analytics reduce false alarms while improving threat identification. Machine learning algorithms adapt to environmental conditions and user </a:t>
            </a:r>
            <a:r>
              <a:rPr kumimoji="0" lang="en-US" sz="2000" b="0"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behaviours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67294" y="1417047"/>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33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Questions and Discussion</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423267" y="2097882"/>
            <a:ext cx="1685568" cy="210741"/>
          </a:xfrm>
          <a:prstGeom prst="rect">
            <a:avLst/>
          </a:prstGeom>
          <a:noFill/>
          <a:ln/>
        </p:spPr>
        <p:txBody>
          <a:bodyPr wrap="none" lIns="0" tIns="0" rIns="0" bIns="0" rtlCol="0" anchor="t"/>
          <a:lstStyle/>
          <a:p>
            <a:pPr marL="0" marR="0" lvl="0" indent="0" algn="l" defTabSz="914400" rtl="0" eaLnBrk="1" fontAlgn="auto" latinLnBrk="0" hangingPunct="1">
              <a:lnSpc>
                <a:spcPts val="16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Technical questions</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423267" y="2501678"/>
            <a:ext cx="6611422" cy="215741"/>
          </a:xfrm>
          <a:prstGeom prst="rect">
            <a:avLst/>
          </a:prstGeom>
          <a:noFill/>
          <a:ln/>
        </p:spPr>
        <p:txBody>
          <a:bodyPr wrap="none" lIns="0" tIns="0" rIns="0" bIns="0" rtlCol="0" anchor="t"/>
          <a:lstStyle/>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Now is the time to clarify any technical aspects covered in today's training. </a:t>
            </a:r>
          </a:p>
          <a:p>
            <a:pPr marL="0" marR="0" lvl="0" indent="0" algn="l" defTabSz="914400" rtl="0" eaLnBrk="1" fontAlgn="auto" latinLnBrk="0" hangingPunct="1">
              <a:lnSpc>
                <a:spcPct val="110000"/>
              </a:lnSpc>
              <a:spcBef>
                <a:spcPts val="0"/>
              </a:spcBef>
              <a:spcAft>
                <a:spcPts val="120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Common questions often relate to:</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5" name="Text 3"/>
          <p:cNvSpPr/>
          <p:nvPr/>
        </p:nvSpPr>
        <p:spPr>
          <a:xfrm>
            <a:off x="423267" y="3576710"/>
            <a:ext cx="6611422" cy="215741"/>
          </a:xfrm>
          <a:prstGeom prst="rect">
            <a:avLst/>
          </a:prstGeom>
          <a:noFill/>
          <a:ln/>
        </p:spPr>
        <p:txBody>
          <a:bodyPr wrap="none" lIns="0" tIns="0" rIns="0" bIns="0" rtlCol="0" anchor="t"/>
          <a:lstStyle/>
          <a:p>
            <a:pPr marL="342900" marR="0" lvl="0" indent="-342900" algn="l" defTabSz="914400" rtl="0" eaLnBrk="1" fontAlgn="auto" latinLnBrk="0" hangingPunct="1">
              <a:lnSpc>
                <a:spcPts val="165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Specific cable selection scenarios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4"/>
          <p:cNvSpPr/>
          <p:nvPr/>
        </p:nvSpPr>
        <p:spPr>
          <a:xfrm>
            <a:off x="423267" y="3957881"/>
            <a:ext cx="6611422" cy="215741"/>
          </a:xfrm>
          <a:prstGeom prst="rect">
            <a:avLst/>
          </a:prstGeom>
          <a:noFill/>
          <a:ln/>
        </p:spPr>
        <p:txBody>
          <a:bodyPr wrap="none" lIns="0" tIns="0" rIns="0" bIns="0" rtlCol="0" anchor="t"/>
          <a:lstStyle/>
          <a:p>
            <a:pPr marL="342900" marR="0" lvl="0" indent="-342900" algn="l" defTabSz="914400" rtl="0" eaLnBrk="1" fontAlgn="auto" latinLnBrk="0" hangingPunct="1">
              <a:lnSpc>
                <a:spcPts val="165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Power supply sizing calculations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7" name="Text 5"/>
          <p:cNvSpPr/>
          <p:nvPr/>
        </p:nvSpPr>
        <p:spPr>
          <a:xfrm>
            <a:off x="423267" y="4337448"/>
            <a:ext cx="6611422" cy="215741"/>
          </a:xfrm>
          <a:prstGeom prst="rect">
            <a:avLst/>
          </a:prstGeom>
          <a:noFill/>
          <a:ln/>
        </p:spPr>
        <p:txBody>
          <a:bodyPr wrap="none" lIns="0" tIns="0" rIns="0" bIns="0" rtlCol="0" anchor="t"/>
          <a:lstStyle/>
          <a:p>
            <a:pPr marL="342900" marR="0" lvl="0" indent="-342900" algn="l" defTabSz="914400" rtl="0" eaLnBrk="1" fontAlgn="auto" latinLnBrk="0" hangingPunct="1">
              <a:lnSpc>
                <a:spcPts val="165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Standards interpretation and application</a:t>
            </a:r>
            <a:endParaRPr kumimoji="0" lang="en-US" sz="24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Text 6"/>
          <p:cNvSpPr/>
          <p:nvPr/>
        </p:nvSpPr>
        <p:spPr>
          <a:xfrm>
            <a:off x="423267" y="4717452"/>
            <a:ext cx="6611422" cy="215741"/>
          </a:xfrm>
          <a:prstGeom prst="rect">
            <a:avLst/>
          </a:prstGeom>
          <a:noFill/>
          <a:ln/>
        </p:spPr>
        <p:txBody>
          <a:bodyPr wrap="none" lIns="0" tIns="0" rIns="0" bIns="0" rtlCol="0" anchor="t"/>
          <a:lstStyle/>
          <a:p>
            <a:pPr marL="342900" marR="0" lvl="0" indent="-342900" algn="l" defTabSz="914400" rtl="0" eaLnBrk="1" fontAlgn="auto" latinLnBrk="0" hangingPunct="1">
              <a:lnSpc>
                <a:spcPts val="165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Integration design challenges</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9" name="Text 7"/>
          <p:cNvSpPr/>
          <p:nvPr/>
        </p:nvSpPr>
        <p:spPr>
          <a:xfrm>
            <a:off x="423267" y="5055502"/>
            <a:ext cx="6611422" cy="215741"/>
          </a:xfrm>
          <a:prstGeom prst="rect">
            <a:avLst/>
          </a:prstGeom>
          <a:noFill/>
          <a:ln/>
        </p:spPr>
        <p:txBody>
          <a:bodyPr wrap="none" lIns="0" tIns="0" rIns="0" bIns="0" rtlCol="0" anchor="t"/>
          <a:lstStyle/>
          <a:p>
            <a:pPr marL="342900" marR="0" lvl="0" indent="-342900" algn="l" defTabSz="914400" rtl="0" eaLnBrk="1" fontAlgn="auto" latinLnBrk="0" hangingPunct="1">
              <a:lnSpc>
                <a:spcPts val="1650"/>
              </a:lnSpc>
              <a:spcBef>
                <a:spcPts val="0"/>
              </a:spcBef>
              <a:spcAft>
                <a:spcPts val="0"/>
              </a:spcAft>
              <a:buClrTx/>
              <a:buSzPct val="100000"/>
              <a:buFontTx/>
              <a:buChar char="•"/>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Environmental rating selection</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0" name="Text 8"/>
          <p:cNvSpPr/>
          <p:nvPr/>
        </p:nvSpPr>
        <p:spPr>
          <a:xfrm>
            <a:off x="423267" y="5602778"/>
            <a:ext cx="1754029" cy="210741"/>
          </a:xfrm>
          <a:prstGeom prst="rect">
            <a:avLst/>
          </a:prstGeom>
          <a:noFill/>
          <a:ln/>
        </p:spPr>
        <p:txBody>
          <a:bodyPr wrap="none" lIns="0" tIns="0" rIns="0" bIns="0" rtlCol="0" anchor="t"/>
          <a:lstStyle/>
          <a:p>
            <a:pPr marL="0" marR="0" lvl="0" indent="0" algn="l" defTabSz="914400" rtl="0" eaLnBrk="1" fontAlgn="auto" latinLnBrk="0" hangingPunct="1">
              <a:lnSpc>
                <a:spcPts val="165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Practical applications</a:t>
            </a:r>
            <a:endParaRPr kumimoji="0" lang="en-US" sz="2400" b="0" i="0" u="none" strike="noStrike" kern="1200" cap="none" spc="0" normalizeH="0" baseline="0" noProof="0" dirty="0">
              <a:ln>
                <a:noFill/>
              </a:ln>
              <a:effectLst/>
              <a:uLnTx/>
              <a:uFillTx/>
              <a:ea typeface="+mn-ea"/>
              <a:cs typeface="+mn-cs"/>
            </a:endParaRPr>
          </a:p>
        </p:txBody>
      </p:sp>
      <p:sp>
        <p:nvSpPr>
          <p:cNvPr id="11" name="Text 9"/>
          <p:cNvSpPr/>
          <p:nvPr/>
        </p:nvSpPr>
        <p:spPr>
          <a:xfrm>
            <a:off x="426561" y="5905737"/>
            <a:ext cx="6611422" cy="431483"/>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Discuss real-world installation scenarios and how the principles covered apply to your specific projects and challenges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3" name="Shape 10"/>
          <p:cNvSpPr/>
          <p:nvPr/>
        </p:nvSpPr>
        <p:spPr>
          <a:xfrm>
            <a:off x="7520683" y="3404723"/>
            <a:ext cx="6796999" cy="2625457"/>
          </a:xfrm>
          <a:prstGeom prst="roundRect">
            <a:avLst>
              <a:gd name="adj" fmla="val 5639"/>
            </a:avLst>
          </a:prstGeom>
          <a:solidFill>
            <a:schemeClr val="accent2">
              <a:lumMod val="20000"/>
              <a:lumOff val="80000"/>
            </a:schemeClr>
          </a:solidFill>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5" name="Text 11"/>
          <p:cNvSpPr/>
          <p:nvPr/>
        </p:nvSpPr>
        <p:spPr>
          <a:xfrm>
            <a:off x="7735312" y="3514074"/>
            <a:ext cx="6367740" cy="647224"/>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pitchFamily="34" charset="-122"/>
                <a:cs typeface="Arial Black" pitchFamily="34" charset="-120"/>
              </a:rPr>
              <a:t>Interactive Discussion:</a:t>
            </a:r>
            <a:r>
              <a:rPr kumimoji="0" lang="en-US" sz="2400" b="0" i="0" u="none" strike="noStrike" kern="1200" cap="none" spc="0" normalizeH="0" baseline="0" noProof="0" dirty="0">
                <a:ln>
                  <a:noFill/>
                </a:ln>
                <a:solidFill>
                  <a:srgbClr val="000000"/>
                </a:solidFill>
                <a:effectLst/>
                <a:uLnTx/>
                <a:uFillTx/>
                <a:ea typeface="Arial Black" pitchFamily="34" charset="-122"/>
                <a:cs typeface="Arial Black" pitchFamily="34" charset="-120"/>
              </a:rPr>
              <a:t> Share your experiences with challenging installations or integration projects. What worked well? What would you do differently? Your practical insights help build the knowledge base for the entire group.</a:t>
            </a:r>
            <a:endParaRPr kumimoji="0" lang="en-US" sz="2400" b="0" i="0" u="none" strike="noStrike" kern="1200" cap="none" spc="0" normalizeH="0" baseline="0" noProof="0" dirty="0">
              <a:ln>
                <a:noFill/>
              </a:ln>
              <a:solidFill>
                <a:prstClr val="black"/>
              </a:solidFill>
              <a:effectLst/>
              <a:uLnTx/>
              <a:uFillTx/>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0289470" y="1189785"/>
            <a:ext cx="3911600" cy="5868419"/>
          </a:xfrm>
          <a:prstGeom prst="rect">
            <a:avLst/>
          </a:prstGeom>
        </p:spPr>
      </p:pic>
      <p:sp>
        <p:nvSpPr>
          <p:cNvPr id="3" name="Text 0"/>
          <p:cNvSpPr>
            <a:spLocks/>
          </p:cNvSpPr>
          <p:nvPr/>
        </p:nvSpPr>
        <p:spPr>
          <a:xfrm>
            <a:off x="365277" y="1148830"/>
            <a:ext cx="13899846" cy="583280"/>
          </a:xfrm>
          <a:prstGeom prst="rect">
            <a:avLst/>
          </a:prstGeom>
          <a:noFill/>
          <a:ln/>
        </p:spPr>
        <p:txBody>
          <a:bodyPr wrap="none" lIns="0" tIns="0" rIns="0" bIns="0" rtlCol="0" anchor="t"/>
          <a:lstStyle/>
          <a:p>
            <a:pPr marL="0" marR="0" lvl="0" indent="0" algn="l" defTabSz="914400" rtl="0" eaLnBrk="1" fontAlgn="auto" latinLnBrk="0" hangingPunct="1">
              <a:lnSpc>
                <a:spcPts val="46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Training summary</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4" name="Shape 1"/>
          <p:cNvSpPr/>
          <p:nvPr/>
        </p:nvSpPr>
        <p:spPr>
          <a:xfrm>
            <a:off x="365277" y="1846805"/>
            <a:ext cx="4159940" cy="3522012"/>
          </a:xfrm>
          <a:prstGeom prst="roundRect">
            <a:avLst>
              <a:gd name="adj" fmla="val 2465"/>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 2"/>
          <p:cNvSpPr/>
          <p:nvPr/>
        </p:nvSpPr>
        <p:spPr>
          <a:xfrm>
            <a:off x="493383" y="2076031"/>
            <a:ext cx="2385893" cy="298252"/>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Knowledge gained</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6" name="Text 3"/>
          <p:cNvSpPr/>
          <p:nvPr/>
        </p:nvSpPr>
        <p:spPr>
          <a:xfrm>
            <a:off x="494630" y="2505911"/>
            <a:ext cx="4072919" cy="2442210"/>
          </a:xfrm>
          <a:prstGeom prst="rect">
            <a:avLst/>
          </a:prstGeom>
          <a:noFill/>
          <a:ln/>
        </p:spPr>
        <p:txBody>
          <a:bodyPr wrap="squar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Comprehensive understanding of fire detection, intruder alarm, access control, and CCTV systems including component selection, installation requirements, and standards compliance. Foundation knowledge for professional system design and installation.</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7" name="Shape 4"/>
          <p:cNvSpPr/>
          <p:nvPr/>
        </p:nvSpPr>
        <p:spPr>
          <a:xfrm>
            <a:off x="4886547" y="1828404"/>
            <a:ext cx="4346001" cy="3522012"/>
          </a:xfrm>
          <a:prstGeom prst="roundRect">
            <a:avLst>
              <a:gd name="adj" fmla="val 2465"/>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Text 5"/>
          <p:cNvSpPr/>
          <p:nvPr/>
        </p:nvSpPr>
        <p:spPr>
          <a:xfrm>
            <a:off x="5091152" y="2072225"/>
            <a:ext cx="2385893" cy="298252"/>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Standards mastery</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9" name="Text 6"/>
          <p:cNvSpPr/>
          <p:nvPr/>
        </p:nvSpPr>
        <p:spPr>
          <a:xfrm>
            <a:off x="5091152" y="2504836"/>
            <a:ext cx="3936792" cy="2136934"/>
          </a:xfrm>
          <a:prstGeom prst="rect">
            <a:avLst/>
          </a:prstGeom>
          <a:noFill/>
          <a:ln/>
        </p:spPr>
        <p:txBody>
          <a:bodyPr wrap="squar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Detailed coverage of BS 5839, </a:t>
            </a:r>
          </a:p>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BS EN 50131, BS EN 62676, and BS EN 60839 requirements ensuring compliant installations. Understanding of power supply standards, environmental requirements, and certification needs.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0" name="Shape 7"/>
          <p:cNvSpPr/>
          <p:nvPr/>
        </p:nvSpPr>
        <p:spPr>
          <a:xfrm>
            <a:off x="365277" y="5507099"/>
            <a:ext cx="8867271" cy="1551105"/>
          </a:xfrm>
          <a:prstGeom prst="roundRect">
            <a:avLst>
              <a:gd name="adj" fmla="val 4646"/>
            </a:avLst>
          </a:prstGeom>
          <a:solidFill>
            <a:srgbClr val="E5E5E6"/>
          </a:solidFill>
          <a:ln w="7620">
            <a:solidFill>
              <a:srgbClr val="CBCBCC"/>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 8"/>
          <p:cNvSpPr/>
          <p:nvPr/>
        </p:nvSpPr>
        <p:spPr>
          <a:xfrm>
            <a:off x="493383" y="5646477"/>
            <a:ext cx="2995136" cy="298252"/>
          </a:xfrm>
          <a:prstGeom prst="rect">
            <a:avLst/>
          </a:prstGeom>
          <a:noFill/>
          <a:ln/>
        </p:spPr>
        <p:txBody>
          <a:bodyPr wrap="none" lIns="0" tIns="0" rIns="0" bIns="0" rtlCol="0" anchor="t"/>
          <a:lstStyle/>
          <a:p>
            <a:pPr marL="0" marR="0" lvl="0" indent="0" algn="l" defTabSz="914400" rtl="0" eaLnBrk="1" fontAlgn="auto" latinLnBrk="0" hangingPunct="1">
              <a:lnSpc>
                <a:spcPts val="23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Professional development</a:t>
            </a:r>
            <a:endParaRPr kumimoji="0" lang="en-US" sz="2400" b="0" i="0" u="none" strike="noStrike" kern="1200" cap="none" spc="0" normalizeH="0" baseline="0" noProof="0" dirty="0">
              <a:ln>
                <a:noFill/>
              </a:ln>
              <a:solidFill>
                <a:prstClr val="black"/>
              </a:solidFill>
              <a:effectLst/>
              <a:uLnTx/>
              <a:uFillTx/>
              <a:ea typeface="+mn-ea"/>
              <a:cs typeface="+mn-cs"/>
            </a:endParaRPr>
          </a:p>
        </p:txBody>
      </p:sp>
      <p:sp>
        <p:nvSpPr>
          <p:cNvPr id="12" name="Text 9"/>
          <p:cNvSpPr/>
          <p:nvPr/>
        </p:nvSpPr>
        <p:spPr>
          <a:xfrm>
            <a:off x="493383" y="5956969"/>
            <a:ext cx="8739165" cy="915829"/>
          </a:xfrm>
          <a:prstGeom prst="rect">
            <a:avLst/>
          </a:prstGeom>
          <a:noFill/>
          <a:ln/>
        </p:spPr>
        <p:txBody>
          <a:bodyPr wrap="square" lIns="0" tIns="0" rIns="0" bIns="0" rtlCol="0" anchor="t"/>
          <a:lstStyle/>
          <a:p>
            <a:pPr marL="0" marR="0" lvl="0" indent="0" algn="l" defTabSz="914400" rtl="0" eaLnBrk="1" fontAlgn="auto" latinLnBrk="0" hangingPunct="1">
              <a:lnSpc>
                <a:spcPts val="24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Enhanced technical competency supporting career advancement and business development. Knowledge of industry best practices, quality standards, and emerging technologies preparing you for future challenges.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27D7B8-F687-12A3-1DCB-797AFD89B62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29B5C3C-A841-4ACF-3442-4B1123874BDB}"/>
              </a:ext>
            </a:extLst>
          </p:cNvPr>
          <p:cNvSpPr>
            <a:spLocks noGrp="1"/>
          </p:cNvSpPr>
          <p:nvPr>
            <p:ph type="title"/>
          </p:nvPr>
        </p:nvSpPr>
        <p:spPr>
          <a:xfrm>
            <a:off x="301224" y="1236160"/>
            <a:ext cx="13899846" cy="646331"/>
          </a:xfrm>
        </p:spPr>
        <p:txBody>
          <a:bodyPr/>
          <a:lstStyle/>
          <a:p>
            <a:r>
              <a:rPr lang="en-GB" sz="3600" dirty="0"/>
              <a:t>Summary</a:t>
            </a:r>
          </a:p>
        </p:txBody>
      </p:sp>
      <p:sp>
        <p:nvSpPr>
          <p:cNvPr id="16" name="Text 13">
            <a:extLst>
              <a:ext uri="{FF2B5EF4-FFF2-40B4-BE49-F238E27FC236}">
                <a16:creationId xmlns:a16="http://schemas.microsoft.com/office/drawing/2014/main" id="{D6F3037E-5EFF-8AF1-0FE8-4CD5DDFB4F92}"/>
              </a:ext>
            </a:extLst>
          </p:cNvPr>
          <p:cNvSpPr/>
          <p:nvPr/>
        </p:nvSpPr>
        <p:spPr>
          <a:xfrm>
            <a:off x="428024" y="2141789"/>
            <a:ext cx="13325713" cy="894755"/>
          </a:xfrm>
          <a:prstGeom prst="rect">
            <a:avLst/>
          </a:prstGeom>
          <a:noFill/>
          <a:ln/>
        </p:spPr>
        <p:txBody>
          <a:bodyPr wrap="square" lIns="0" tIns="0" rIns="0" bIns="0" rtlCol="0" anchor="t"/>
          <a:lstStyle/>
          <a:p>
            <a:pPr marL="0" marR="0" lvl="0" indent="0" algn="l" defTabSz="914400" rtl="0" eaLnBrk="1" fontAlgn="base" latinLnBrk="0" hangingPunct="1">
              <a:lnSpc>
                <a:spcPct val="110000"/>
              </a:lnSpc>
              <a:spcBef>
                <a:spcPts val="0"/>
              </a:spcBef>
              <a:spcAft>
                <a:spcPts val="1434"/>
              </a:spcAft>
              <a:buClrTx/>
              <a:buSzTx/>
              <a:buFontTx/>
              <a:buNone/>
              <a:tabLst/>
              <a:defRPr/>
            </a:pP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You should now be able to:</a:t>
            </a:r>
          </a:p>
          <a:p>
            <a:pPr marL="457200" marR="0" lvl="0" indent="-457200" algn="l" defTabSz="914400" rtl="0" eaLnBrk="1" fontAlgn="base" latinLnBrk="0" hangingPunct="1">
              <a:lnSpc>
                <a:spcPct val="110000"/>
              </a:lnSpc>
              <a:spcBef>
                <a:spcPts val="0"/>
              </a:spcBef>
              <a:spcAft>
                <a:spcPts val="1434"/>
              </a:spcAft>
              <a:buClrTx/>
              <a:buSzTx/>
              <a:buFont typeface="Arial" panose="020B0604020202020204" pitchFamily="34" charset="0"/>
              <a:buChar char="•"/>
              <a:tabLst/>
              <a:defRPr/>
            </a:pPr>
            <a:r>
              <a:rPr kumimoji="0" lang="en-GB" sz="2400" b="1" i="0" u="none" strike="noStrike" kern="0" cap="none" spc="0" normalizeH="0" baseline="0" noProof="0" dirty="0">
                <a:ln>
                  <a:noFill/>
                </a:ln>
                <a:solidFill>
                  <a:srgbClr val="000000"/>
                </a:solidFill>
                <a:effectLst/>
                <a:uLnTx/>
                <a:uFillTx/>
                <a:latin typeface="Arial"/>
                <a:ea typeface="ＭＳ Ｐゴシック" charset="-128"/>
                <a:cs typeface="Arial"/>
              </a:rPr>
              <a:t>Understand</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 the types and applications of cables used in protection systems.</a:t>
            </a:r>
          </a:p>
          <a:p>
            <a:pPr marL="457200" marR="0" lvl="0" indent="-457200" algn="l" defTabSz="914400" rtl="0" eaLnBrk="1" fontAlgn="base" latinLnBrk="0" hangingPunct="1">
              <a:lnSpc>
                <a:spcPct val="110000"/>
              </a:lnSpc>
              <a:spcBef>
                <a:spcPts val="0"/>
              </a:spcBef>
              <a:spcAft>
                <a:spcPts val="1434"/>
              </a:spcAft>
              <a:buClrTx/>
              <a:buSzTx/>
              <a:buFont typeface="Arial" panose="020B0604020202020204" pitchFamily="34" charset="0"/>
              <a:buChar char="•"/>
              <a:tabLst/>
              <a:defRPr/>
            </a:pPr>
            <a:r>
              <a:rPr kumimoji="0" lang="en-GB" sz="2400" b="1" i="0" u="none" strike="noStrike" kern="0" cap="none" spc="0" normalizeH="0" baseline="0" noProof="0" dirty="0">
                <a:ln>
                  <a:noFill/>
                </a:ln>
                <a:solidFill>
                  <a:srgbClr val="000000"/>
                </a:solidFill>
                <a:effectLst/>
                <a:uLnTx/>
                <a:uFillTx/>
                <a:latin typeface="Arial"/>
                <a:ea typeface="ＭＳ Ｐゴシック" charset="-128"/>
                <a:cs typeface="Arial"/>
              </a:rPr>
              <a:t>Understand</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 components used in a protection system installation.</a:t>
            </a:r>
          </a:p>
          <a:p>
            <a:pPr marL="457200" marR="0" lvl="0" indent="-457200" algn="l" defTabSz="914400" rtl="0" eaLnBrk="1" fontAlgn="base" latinLnBrk="0" hangingPunct="1">
              <a:lnSpc>
                <a:spcPct val="110000"/>
              </a:lnSpc>
              <a:spcBef>
                <a:spcPts val="0"/>
              </a:spcBef>
              <a:spcAft>
                <a:spcPts val="1434"/>
              </a:spcAft>
              <a:buClrTx/>
              <a:buSzTx/>
              <a:buFont typeface="Arial" panose="020B0604020202020204" pitchFamily="34" charset="0"/>
              <a:buChar char="•"/>
              <a:tabLst/>
              <a:defRPr/>
            </a:pPr>
            <a:r>
              <a:rPr kumimoji="0" lang="en-GB" sz="2400" b="1" i="0" u="none" strike="noStrike" kern="0" cap="none" spc="0" normalizeH="0" baseline="0" noProof="0" dirty="0">
                <a:ln>
                  <a:noFill/>
                </a:ln>
                <a:solidFill>
                  <a:srgbClr val="000000"/>
                </a:solidFill>
                <a:effectLst/>
                <a:uLnTx/>
                <a:uFillTx/>
                <a:latin typeface="Arial"/>
                <a:ea typeface="ＭＳ Ｐゴシック" charset="-128"/>
                <a:cs typeface="Arial"/>
              </a:rPr>
              <a:t>Select </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appropriate cables and components for protection systems.</a:t>
            </a:r>
          </a:p>
        </p:txBody>
      </p:sp>
    </p:spTree>
    <p:extLst>
      <p:ext uri="{BB962C8B-B14F-4D97-AF65-F5344CB8AC3E}">
        <p14:creationId xmlns:p14="http://schemas.microsoft.com/office/powerpoint/2010/main" val="33332200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4395170" y="1806776"/>
            <a:ext cx="5840060" cy="1085682"/>
          </a:xfrm>
          <a:prstGeom prst="rect">
            <a:avLst/>
          </a:prstGeom>
          <a:noFill/>
        </p:spPr>
        <p:txBody>
          <a:bodyPr wrap="none" rtlCol="0">
            <a:spAutoFit/>
          </a:bodyPr>
          <a:lstStyle/>
          <a:p>
            <a:pPr algn="ctr" defTabSz="1092982" fontAlgn="base">
              <a:spcBef>
                <a:spcPct val="0"/>
              </a:spcBef>
              <a:spcAft>
                <a:spcPct val="0"/>
              </a:spcAft>
            </a:pPr>
            <a:r>
              <a:rPr lang="en-GB" sz="6455" dirty="0">
                <a:solidFill>
                  <a:srgbClr val="FC4421"/>
                </a:solidFill>
                <a:latin typeface="Arial" pitchFamily="-105" charset="0"/>
                <a:ea typeface="ＭＳ Ｐゴシック" pitchFamily="-105" charset="-128"/>
              </a:rPr>
              <a:t>Any questions?</a:t>
            </a:r>
          </a:p>
        </p:txBody>
      </p:sp>
      <p:sp>
        <p:nvSpPr>
          <p:cNvPr id="2" name="TextBox 1">
            <a:extLst>
              <a:ext uri="{FF2B5EF4-FFF2-40B4-BE49-F238E27FC236}">
                <a16:creationId xmlns:a16="http://schemas.microsoft.com/office/drawing/2014/main" id="{905C63B9-516B-0243-E036-B66F8C512B23}"/>
              </a:ext>
            </a:extLst>
          </p:cNvPr>
          <p:cNvSpPr txBox="1"/>
          <p:nvPr/>
        </p:nvSpPr>
        <p:spPr>
          <a:xfrm>
            <a:off x="1131387" y="4396724"/>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236160"/>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6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British Standards overview</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4" name="Shape 2"/>
          <p:cNvSpPr/>
          <p:nvPr/>
        </p:nvSpPr>
        <p:spPr>
          <a:xfrm>
            <a:off x="816650" y="1905350"/>
            <a:ext cx="6381393" cy="2743493"/>
          </a:xfrm>
          <a:prstGeom prst="roundRect">
            <a:avLst>
              <a:gd name="adj" fmla="val 9152"/>
            </a:avLst>
          </a:prstGeom>
          <a:solidFill>
            <a:srgbClr val="E5E5E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6" name="Text 4"/>
          <p:cNvSpPr/>
          <p:nvPr/>
        </p:nvSpPr>
        <p:spPr>
          <a:xfrm>
            <a:off x="1013360" y="2097813"/>
            <a:ext cx="6004441" cy="1984366"/>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Fire detection and Alarm systems: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Covers design, installation, commissioning, and maintenance of fire detection systems. BS 5839-1 addresses fire detection systems in buildings, while BS 5839-6 covers domestic and residential applications. These standards specify detection zones, device spacing, cable requirements, and system categories.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8" name="Shape 6"/>
          <p:cNvSpPr/>
          <p:nvPr/>
        </p:nvSpPr>
        <p:spPr>
          <a:xfrm>
            <a:off x="7432238" y="1905351"/>
            <a:ext cx="6381512" cy="2732652"/>
          </a:xfrm>
          <a:prstGeom prst="roundRect">
            <a:avLst>
              <a:gd name="adj" fmla="val 9152"/>
            </a:avLst>
          </a:prstGeom>
          <a:solidFill>
            <a:srgbClr val="E5E5E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10" name="Text 8"/>
          <p:cNvSpPr/>
          <p:nvPr/>
        </p:nvSpPr>
        <p:spPr>
          <a:xfrm>
            <a:off x="7651809" y="2097813"/>
            <a:ext cx="6004560" cy="1508522"/>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Intruder and Hold-up Alarm systems:</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Defines security grades 1-4 based on risk assessment, specifying detection device requirements, signaling methods, and system resilience. Includes power supply standards, tamper protection requirements, and communication path specifications for different security levels.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2" name="Shape 10"/>
          <p:cNvSpPr/>
          <p:nvPr/>
        </p:nvSpPr>
        <p:spPr>
          <a:xfrm>
            <a:off x="824885" y="4760284"/>
            <a:ext cx="6381393" cy="2472723"/>
          </a:xfrm>
          <a:prstGeom prst="roundRect">
            <a:avLst>
              <a:gd name="adj" fmla="val 9152"/>
            </a:avLst>
          </a:prstGeom>
          <a:solidFill>
            <a:srgbClr val="E5E5E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14" name="Text 12"/>
          <p:cNvSpPr/>
          <p:nvPr/>
        </p:nvSpPr>
        <p:spPr>
          <a:xfrm>
            <a:off x="1013360" y="4951839"/>
            <a:ext cx="6004441" cy="120681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Video surveillance </a:t>
            </a:r>
            <a:r>
              <a:rPr lang="en-US" sz="2000" b="1" dirty="0">
                <a:solidFill>
                  <a:srgbClr val="000000"/>
                </a:solidFill>
                <a:latin typeface="+mj-lt"/>
                <a:ea typeface="Arial Black" pitchFamily="34" charset="-122"/>
                <a:cs typeface="Arial Black" pitchFamily="34" charset="-120"/>
              </a:rPr>
              <a:t>s</a:t>
            </a:r>
            <a:r>
              <a:rPr kumimoji="0" lang="en-US" sz="2000" b="1"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ystems</a:t>
            </a: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Establishes requirements for CCTV system design, installation, and performance. Covers camera selection criteria, recording standards, display requirements, and data protection compliance. Addresses both analog and IP-based surveillance systems.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
        <p:nvSpPr>
          <p:cNvPr id="16" name="Shape 14"/>
          <p:cNvSpPr/>
          <p:nvPr/>
        </p:nvSpPr>
        <p:spPr>
          <a:xfrm>
            <a:off x="7446862" y="4790077"/>
            <a:ext cx="6381512" cy="2442930"/>
          </a:xfrm>
          <a:prstGeom prst="roundRect">
            <a:avLst>
              <a:gd name="adj" fmla="val 9152"/>
            </a:avLst>
          </a:prstGeom>
          <a:solidFill>
            <a:srgbClr val="E5E5E6"/>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a:ln>
                <a:noFill/>
              </a:ln>
              <a:solidFill>
                <a:prstClr val="black"/>
              </a:solidFill>
              <a:effectLst/>
              <a:uLnTx/>
              <a:uFillTx/>
              <a:latin typeface="+mj-lt"/>
              <a:ea typeface="+mn-ea"/>
              <a:cs typeface="+mn-cs"/>
            </a:endParaRPr>
          </a:p>
        </p:txBody>
      </p:sp>
      <p:sp>
        <p:nvSpPr>
          <p:cNvPr id="18" name="Text 16"/>
          <p:cNvSpPr/>
          <p:nvPr/>
        </p:nvSpPr>
        <p:spPr>
          <a:xfrm>
            <a:off x="7651809" y="4951839"/>
            <a:ext cx="6004560" cy="1206818"/>
          </a:xfrm>
          <a:prstGeom prst="rect">
            <a:avLst/>
          </a:prstGeom>
          <a:noFill/>
          <a:ln/>
        </p:spPr>
        <p:txBody>
          <a:bodyPr wrap="square" lIns="0" tIns="0" rIns="0" bIns="0" rtlCol="0" anchor="t"/>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Alarm and Electronic security </a:t>
            </a:r>
            <a:r>
              <a:rPr lang="en-US" sz="2000" b="1" dirty="0">
                <a:solidFill>
                  <a:srgbClr val="000000"/>
                </a:solidFill>
                <a:latin typeface="+mj-lt"/>
                <a:ea typeface="Arial Black" pitchFamily="34" charset="-122"/>
                <a:cs typeface="Arial Black" pitchFamily="34" charset="-120"/>
              </a:rPr>
              <a:t>s</a:t>
            </a:r>
            <a:r>
              <a:rPr kumimoji="0" lang="en-US" sz="2000" b="1" i="0" u="none" strike="noStrike" kern="1200" cap="none" spc="0" normalizeH="0" baseline="0" noProof="0" dirty="0" err="1">
                <a:ln>
                  <a:noFill/>
                </a:ln>
                <a:solidFill>
                  <a:srgbClr val="000000"/>
                </a:solidFill>
                <a:effectLst/>
                <a:uLnTx/>
                <a:uFillTx/>
                <a:latin typeface="+mj-lt"/>
                <a:ea typeface="Arial Black" pitchFamily="34" charset="-122"/>
                <a:cs typeface="Arial Black" pitchFamily="34" charset="-120"/>
              </a:rPr>
              <a:t>ystems</a:t>
            </a:r>
            <a:r>
              <a:rPr kumimoji="0" lang="en-US" sz="2000" b="1"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a:t>
            </a: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 Provides general requirements for security system components, installation practices, and system integration. Covers power supply requirements, environmental specifications, and electromagnetic compatibility standards.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095249"/>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415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Fire system cable types</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pic>
        <p:nvPicPr>
          <p:cNvPr id="3" name="Image 0" descr="preencoded.png"/>
          <p:cNvPicPr>
            <a:picLocks noChangeAspect="1"/>
          </p:cNvPicPr>
          <p:nvPr/>
        </p:nvPicPr>
        <p:blipFill>
          <a:blip r:embed="rId3"/>
          <a:stretch>
            <a:fillRect/>
          </a:stretch>
        </p:blipFill>
        <p:spPr>
          <a:xfrm>
            <a:off x="1438989" y="1751107"/>
            <a:ext cx="1865569" cy="1865569"/>
          </a:xfrm>
          <a:prstGeom prst="rect">
            <a:avLst/>
          </a:prstGeom>
        </p:spPr>
      </p:pic>
      <p:sp>
        <p:nvSpPr>
          <p:cNvPr id="4" name="Text 1"/>
          <p:cNvSpPr/>
          <p:nvPr/>
        </p:nvSpPr>
        <p:spPr>
          <a:xfrm>
            <a:off x="693041" y="3861502"/>
            <a:ext cx="2611517" cy="263485"/>
          </a:xfrm>
          <a:prstGeom prst="rect">
            <a:avLst/>
          </a:prstGeom>
          <a:noFill/>
          <a:ln/>
        </p:spPr>
        <p:txBody>
          <a:bodyPr wrap="none" lIns="0" tIns="0" rIns="0" bIns="0" rtlCol="0" anchor="t"/>
          <a:lstStyle/>
          <a:p>
            <a:pPr marL="0" marR="0" lvl="0" indent="0" algn="l" defTabSz="914400" rtl="0" eaLnBrk="1" fontAlgn="auto" latinLnBrk="0" hangingPunct="1">
              <a:lnSpc>
                <a:spcPts val="205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Fire resistant (FP) cables</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5" name="Text 2"/>
          <p:cNvSpPr/>
          <p:nvPr/>
        </p:nvSpPr>
        <p:spPr>
          <a:xfrm>
            <a:off x="668060" y="4150672"/>
            <a:ext cx="4454644" cy="1889403"/>
          </a:xfrm>
          <a:prstGeom prst="rect">
            <a:avLst/>
          </a:prstGeom>
          <a:noFill/>
          <a:ln/>
        </p:spPr>
        <p:txBody>
          <a:bodyPr wrap="squar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FP200 and similar cables maintain circuit integrity during fire conditions, typically rated for 120 minutes at 842°C. Essential for life safety circuits including fire alarm panels, emergency lighting, and smoke extraction systems. The mineral insulation and copper sheath construction ensures continued operation when evacuation routes depend on system functionality.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6" name="Image 1" descr="preencoded.png"/>
          <p:cNvPicPr>
            <a:picLocks noChangeAspect="1"/>
          </p:cNvPicPr>
          <p:nvPr/>
        </p:nvPicPr>
        <p:blipFill>
          <a:blip r:embed="rId4"/>
          <a:stretch>
            <a:fillRect/>
          </a:stretch>
        </p:blipFill>
        <p:spPr>
          <a:xfrm>
            <a:off x="6132467" y="1736846"/>
            <a:ext cx="1865569" cy="1865569"/>
          </a:xfrm>
          <a:prstGeom prst="rect">
            <a:avLst/>
          </a:prstGeom>
        </p:spPr>
      </p:pic>
      <p:sp>
        <p:nvSpPr>
          <p:cNvPr id="7" name="Text 3"/>
          <p:cNvSpPr/>
          <p:nvPr/>
        </p:nvSpPr>
        <p:spPr>
          <a:xfrm>
            <a:off x="5333564" y="3851315"/>
            <a:ext cx="2756178" cy="263485"/>
          </a:xfrm>
          <a:prstGeom prst="rect">
            <a:avLst/>
          </a:prstGeom>
          <a:noFill/>
          <a:ln/>
        </p:spPr>
        <p:txBody>
          <a:bodyPr wrap="none" lIns="0" tIns="0" rIns="0" bIns="0" rtlCol="0" anchor="t"/>
          <a:lstStyle/>
          <a:p>
            <a:pPr marL="0" marR="0" lvl="0" indent="0" algn="l" defTabSz="914400" rtl="0" eaLnBrk="1" fontAlgn="auto" latinLnBrk="0" hangingPunct="1">
              <a:lnSpc>
                <a:spcPts val="205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Standard fire alarm cables</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8" name="Text 4"/>
          <p:cNvSpPr/>
          <p:nvPr/>
        </p:nvSpPr>
        <p:spPr>
          <a:xfrm>
            <a:off x="5333564" y="4146623"/>
            <a:ext cx="4207073" cy="1889403"/>
          </a:xfrm>
          <a:prstGeom prst="rect">
            <a:avLst/>
          </a:prstGeom>
          <a:noFill/>
          <a:ln/>
        </p:spPr>
        <p:txBody>
          <a:bodyPr wrap="squar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Conventional fire alarm cables with enhanced fire performance, typically red-sheathed for easy identification. Suitable for detection circuits, sounder circuits, and general fire system wiring where fire resistance isn't mandated. Available in various core configurations from 2-core to multi-core depending on application requirements.</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pic>
        <p:nvPicPr>
          <p:cNvPr id="9" name="Image 2" descr="preencoded.png"/>
          <p:cNvPicPr>
            <a:picLocks noChangeAspect="1"/>
          </p:cNvPicPr>
          <p:nvPr/>
        </p:nvPicPr>
        <p:blipFill>
          <a:blip r:embed="rId5"/>
          <a:stretch>
            <a:fillRect/>
          </a:stretch>
        </p:blipFill>
        <p:spPr>
          <a:xfrm>
            <a:off x="10576998" y="1736845"/>
            <a:ext cx="1865570" cy="1865570"/>
          </a:xfrm>
          <a:prstGeom prst="rect">
            <a:avLst/>
          </a:prstGeom>
        </p:spPr>
      </p:pic>
      <p:sp>
        <p:nvSpPr>
          <p:cNvPr id="10" name="Text 5"/>
          <p:cNvSpPr/>
          <p:nvPr/>
        </p:nvSpPr>
        <p:spPr>
          <a:xfrm>
            <a:off x="9751497" y="3851315"/>
            <a:ext cx="2822972" cy="263485"/>
          </a:xfrm>
          <a:prstGeom prst="rect">
            <a:avLst/>
          </a:prstGeom>
          <a:noFill/>
          <a:ln/>
        </p:spPr>
        <p:txBody>
          <a:bodyPr wrap="none" lIns="0" tIns="0" rIns="0" bIns="0" rtlCol="0" anchor="t"/>
          <a:lstStyle/>
          <a:p>
            <a:pPr marL="0" marR="0" lvl="0" indent="0" algn="l" defTabSz="914400" rtl="0" eaLnBrk="1" fontAlgn="auto" latinLnBrk="0" hangingPunct="1">
              <a:lnSpc>
                <a:spcPts val="205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ea typeface="Arial Black Bold" pitchFamily="34" charset="-122"/>
                <a:cs typeface="Arial Black Bold" pitchFamily="34" charset="-120"/>
              </a:rPr>
              <a:t>Addressable system cables</a:t>
            </a:r>
            <a:endParaRPr kumimoji="0" lang="en-US" sz="2000" b="0" i="0" u="none" strike="noStrike" kern="1200" cap="none" spc="0" normalizeH="0" baseline="0" noProof="0" dirty="0">
              <a:ln>
                <a:noFill/>
              </a:ln>
              <a:solidFill>
                <a:prstClr val="black"/>
              </a:solidFill>
              <a:effectLst/>
              <a:uLnTx/>
              <a:uFillTx/>
              <a:ea typeface="+mn-ea"/>
              <a:cs typeface="+mn-cs"/>
            </a:endParaRPr>
          </a:p>
        </p:txBody>
      </p:sp>
      <p:sp>
        <p:nvSpPr>
          <p:cNvPr id="11" name="Text 6"/>
          <p:cNvSpPr/>
          <p:nvPr/>
        </p:nvSpPr>
        <p:spPr>
          <a:xfrm>
            <a:off x="9751497" y="4146624"/>
            <a:ext cx="4207073" cy="1889403"/>
          </a:xfrm>
          <a:prstGeom prst="rect">
            <a:avLst/>
          </a:prstGeom>
          <a:noFill/>
          <a:ln/>
        </p:spPr>
        <p:txBody>
          <a:bodyPr wrap="square" lIns="0" tIns="0" rIns="0" bIns="0" rtlCol="0" anchor="t"/>
          <a:lstStyle/>
          <a:p>
            <a:pPr marL="0" marR="0" lvl="0" indent="0" algn="l" defTabSz="914400" rtl="0" eaLnBrk="1" fontAlgn="auto" latinLnBrk="0" hangingPunct="1">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mj-lt"/>
                <a:ea typeface="Arial Black" pitchFamily="34" charset="-122"/>
                <a:cs typeface="Arial Black" pitchFamily="34" charset="-120"/>
              </a:rPr>
              <a:t>Specialised cables designed for addressable fire systems, featuring enhanced screening to prevent interference and ensure reliable communication between devices and control panels. Often require specific impedance characteristics and may incorporate power and data transmission in the same cable assembly.</a:t>
            </a:r>
            <a:endParaRPr kumimoji="0" lang="en-US" sz="2000" b="0" i="0" u="none" strike="noStrike" kern="1200" cap="none" spc="0" normalizeH="0" baseline="0" noProof="0" dirty="0">
              <a:ln>
                <a:noFill/>
              </a:ln>
              <a:solidFill>
                <a:prstClr val="black"/>
              </a:solidFill>
              <a:effectLst/>
              <a:uLnTx/>
              <a:uFillTx/>
              <a:latin typeface="+mj-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a:spLocks/>
          </p:cNvSpPr>
          <p:nvPr/>
        </p:nvSpPr>
        <p:spPr>
          <a:xfrm>
            <a:off x="301224" y="1349463"/>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34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Fire system cable selection criteria</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sp>
        <p:nvSpPr>
          <p:cNvPr id="3" name="Text 1"/>
          <p:cNvSpPr/>
          <p:nvPr/>
        </p:nvSpPr>
        <p:spPr>
          <a:xfrm>
            <a:off x="301220" y="2190027"/>
            <a:ext cx="2522815" cy="217408"/>
          </a:xfrm>
          <a:prstGeom prst="rect">
            <a:avLst/>
          </a:prstGeom>
          <a:noFill/>
          <a:ln/>
        </p:spPr>
        <p:txBody>
          <a:bodyPr wrap="none" lIns="0" tIns="0" rIns="0" bIns="0" rtlCol="0" anchor="t"/>
          <a:lstStyle/>
          <a:p>
            <a:pPr marL="0" marR="0" lvl="0" indent="0" algn="l" defTabSz="914400" rtl="0" eaLnBrk="1" fontAlgn="auto" latinLnBrk="0" hangingPunct="1">
              <a:lnSpc>
                <a:spcPts val="17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Environmental considerations</a:t>
            </a:r>
            <a:endParaRPr kumimoji="0" lang="en-US" sz="2400" b="0" i="0" u="none" strike="noStrike" kern="1200" cap="none" spc="0" normalizeH="0" baseline="0" noProof="0" dirty="0">
              <a:ln>
                <a:noFill/>
              </a:ln>
              <a:effectLst/>
              <a:uLnTx/>
              <a:uFillTx/>
              <a:ea typeface="+mn-ea"/>
              <a:cs typeface="+mn-cs"/>
            </a:endParaRPr>
          </a:p>
        </p:txBody>
      </p:sp>
      <p:sp>
        <p:nvSpPr>
          <p:cNvPr id="4" name="Text 2"/>
          <p:cNvSpPr/>
          <p:nvPr/>
        </p:nvSpPr>
        <p:spPr>
          <a:xfrm>
            <a:off x="301224" y="2645697"/>
            <a:ext cx="6588681" cy="222647"/>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Temperature rating:</a:t>
            </a:r>
            <a: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 Standard cables rated to 70°C, enhanced versions to 90°C.</a:t>
            </a:r>
            <a:endParaRPr kumimoji="0" lang="en-US" sz="2400" b="0" i="0" u="none" strike="noStrike" kern="1200" cap="none" spc="0" normalizeH="0" baseline="0" noProof="0" dirty="0">
              <a:ln>
                <a:noFill/>
              </a:ln>
              <a:solidFill>
                <a:prstClr val="black"/>
              </a:solidFill>
              <a:effectLst/>
              <a:uLnTx/>
              <a:uFillTx/>
              <a:latin typeface="Arial "/>
            </a:endParaRPr>
          </a:p>
        </p:txBody>
      </p:sp>
      <p:sp>
        <p:nvSpPr>
          <p:cNvPr id="5" name="Text 3"/>
          <p:cNvSpPr/>
          <p:nvPr/>
        </p:nvSpPr>
        <p:spPr>
          <a:xfrm>
            <a:off x="301224" y="3075434"/>
            <a:ext cx="6588681" cy="222647"/>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Moisture resistance:</a:t>
            </a:r>
            <a: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 LSZH compounds prevent water absorption.</a:t>
            </a:r>
            <a:endParaRPr kumimoji="0" lang="en-US" sz="2400" b="0" i="0" u="none" strike="noStrike" kern="1200" cap="none" spc="0" normalizeH="0" baseline="0" noProof="0" dirty="0">
              <a:ln>
                <a:noFill/>
              </a:ln>
              <a:solidFill>
                <a:prstClr val="black"/>
              </a:solidFill>
              <a:effectLst/>
              <a:uLnTx/>
              <a:uFillTx/>
              <a:latin typeface="Arial "/>
            </a:endParaRPr>
          </a:p>
        </p:txBody>
      </p:sp>
      <p:sp>
        <p:nvSpPr>
          <p:cNvPr id="6" name="Text 4"/>
          <p:cNvSpPr/>
          <p:nvPr/>
        </p:nvSpPr>
        <p:spPr>
          <a:xfrm>
            <a:off x="301224" y="3441345"/>
            <a:ext cx="6588681" cy="222647"/>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UV stability:</a:t>
            </a:r>
            <a: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 Required for exposed external installations.</a:t>
            </a:r>
            <a:endParaRPr kumimoji="0" lang="en-US" sz="2400" b="0" i="0" u="none" strike="noStrike" kern="1200" cap="none" spc="0" normalizeH="0" baseline="0" noProof="0" dirty="0">
              <a:ln>
                <a:noFill/>
              </a:ln>
              <a:solidFill>
                <a:prstClr val="black"/>
              </a:solidFill>
              <a:effectLst/>
              <a:uLnTx/>
              <a:uFillTx/>
              <a:latin typeface="Arial "/>
            </a:endParaRPr>
          </a:p>
        </p:txBody>
      </p:sp>
      <p:sp>
        <p:nvSpPr>
          <p:cNvPr id="7" name="Text 5"/>
          <p:cNvSpPr/>
          <p:nvPr/>
        </p:nvSpPr>
        <p:spPr>
          <a:xfrm>
            <a:off x="301224" y="3656869"/>
            <a:ext cx="6588681" cy="222647"/>
          </a:xfrm>
          <a:prstGeom prst="rect">
            <a:avLst/>
          </a:prstGeom>
          <a:noFill/>
          <a:ln/>
        </p:spPr>
        <p:txBody>
          <a:bodyPr wrap="none" lIns="0" tIns="0" rIns="0" bIns="0" rtlCol="0" anchor="t"/>
          <a:lstStyle/>
          <a:p>
            <a:pPr marL="342900" marR="0" lvl="0" indent="-342900" algn="l" defTabSz="914400" rtl="0" eaLnBrk="1" fontAlgn="auto" latinLnBrk="0" hangingPunct="1">
              <a:lnSpc>
                <a:spcPct val="110000"/>
              </a:lnSpc>
              <a:spcBef>
                <a:spcPts val="0"/>
              </a:spcBef>
              <a:spcAft>
                <a:spcPts val="60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Chemical resistance:</a:t>
            </a:r>
            <a: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 Industrial environments may require </a:t>
            </a:r>
            <a:b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br>
            <a: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specialised sheathing.</a:t>
            </a:r>
            <a:endParaRPr kumimoji="0" lang="en-US" sz="2400" b="0" i="0" u="none" strike="noStrike" kern="1200" cap="none" spc="0" normalizeH="0" baseline="0" noProof="0" dirty="0">
              <a:ln>
                <a:noFill/>
              </a:ln>
              <a:solidFill>
                <a:prstClr val="black"/>
              </a:solidFill>
              <a:effectLst/>
              <a:uLnTx/>
              <a:uFillTx/>
              <a:latin typeface="Arial "/>
            </a:endParaRPr>
          </a:p>
        </p:txBody>
      </p:sp>
      <p:sp>
        <p:nvSpPr>
          <p:cNvPr id="8" name="Text 6"/>
          <p:cNvSpPr/>
          <p:nvPr/>
        </p:nvSpPr>
        <p:spPr>
          <a:xfrm>
            <a:off x="301220" y="4885839"/>
            <a:ext cx="2126575" cy="217408"/>
          </a:xfrm>
          <a:prstGeom prst="rect">
            <a:avLst/>
          </a:prstGeom>
          <a:noFill/>
          <a:ln/>
        </p:spPr>
        <p:txBody>
          <a:bodyPr wrap="none" lIns="0" tIns="0" rIns="0" bIns="0" rtlCol="0" anchor="t"/>
          <a:lstStyle/>
          <a:p>
            <a:pPr marL="0" marR="0" lvl="0" indent="0" algn="l" defTabSz="914400" rtl="0" eaLnBrk="1" fontAlgn="auto" latinLnBrk="0" hangingPunct="1">
              <a:lnSpc>
                <a:spcPts val="1700"/>
              </a:lnSpc>
              <a:spcBef>
                <a:spcPts val="0"/>
              </a:spcBef>
              <a:spcAft>
                <a:spcPts val="0"/>
              </a:spcAft>
              <a:buClrTx/>
              <a:buSzTx/>
              <a:buFontTx/>
              <a:buNone/>
              <a:tabLst/>
              <a:defRPr/>
            </a:pPr>
            <a:r>
              <a:rPr kumimoji="0" lang="en-US" sz="2400" b="1" i="0" u="none" strike="noStrike" kern="1200" cap="none" spc="0" normalizeH="0" baseline="0" noProof="0" dirty="0">
                <a:ln>
                  <a:noFill/>
                </a:ln>
                <a:effectLst/>
                <a:uLnTx/>
                <a:uFillTx/>
                <a:ea typeface="Arial Black Bold" pitchFamily="34" charset="-122"/>
                <a:cs typeface="Arial Black Bold" pitchFamily="34" charset="-120"/>
              </a:rPr>
              <a:t>Installation requirements</a:t>
            </a:r>
            <a:endParaRPr kumimoji="0" lang="en-US" sz="2400" b="0" i="0" u="none" strike="noStrike" kern="1200" cap="none" spc="0" normalizeH="0" baseline="0" noProof="0" dirty="0">
              <a:ln>
                <a:noFill/>
              </a:ln>
              <a:effectLst/>
              <a:uLnTx/>
              <a:uFillTx/>
              <a:ea typeface="+mn-ea"/>
              <a:cs typeface="+mn-cs"/>
            </a:endParaRPr>
          </a:p>
        </p:txBody>
      </p:sp>
      <p:sp>
        <p:nvSpPr>
          <p:cNvPr id="9" name="Text 7"/>
          <p:cNvSpPr/>
          <p:nvPr/>
        </p:nvSpPr>
        <p:spPr>
          <a:xfrm>
            <a:off x="301224" y="5302969"/>
            <a:ext cx="6588681" cy="222647"/>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Bend Radius:</a:t>
            </a:r>
            <a: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 Minimum 6x cable diameter to prevent conductor damage.</a:t>
            </a:r>
            <a:endParaRPr kumimoji="0" lang="en-US" sz="2400" b="0" i="0" u="none" strike="noStrike" kern="1200" cap="none" spc="0" normalizeH="0" baseline="0" noProof="0" dirty="0">
              <a:ln>
                <a:noFill/>
              </a:ln>
              <a:solidFill>
                <a:prstClr val="black"/>
              </a:solidFill>
              <a:effectLst/>
              <a:uLnTx/>
              <a:uFillTx/>
              <a:latin typeface="Arial "/>
            </a:endParaRPr>
          </a:p>
        </p:txBody>
      </p:sp>
      <p:sp>
        <p:nvSpPr>
          <p:cNvPr id="10" name="Text 8"/>
          <p:cNvSpPr/>
          <p:nvPr/>
        </p:nvSpPr>
        <p:spPr>
          <a:xfrm>
            <a:off x="301220" y="5684682"/>
            <a:ext cx="6588681" cy="222647"/>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Support Spacing:</a:t>
            </a:r>
            <a: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 Maximum 300mm for horizontal runs, 400mm vertical.</a:t>
            </a:r>
            <a:endParaRPr kumimoji="0" lang="en-US" sz="2400" b="0" i="0" u="none" strike="noStrike" kern="1200" cap="none" spc="0" normalizeH="0" baseline="0" noProof="0" dirty="0">
              <a:ln>
                <a:noFill/>
              </a:ln>
              <a:solidFill>
                <a:prstClr val="black"/>
              </a:solidFill>
              <a:effectLst/>
              <a:uLnTx/>
              <a:uFillTx/>
              <a:latin typeface="Arial "/>
            </a:endParaRPr>
          </a:p>
        </p:txBody>
      </p:sp>
      <p:sp>
        <p:nvSpPr>
          <p:cNvPr id="11" name="Text 9"/>
          <p:cNvSpPr/>
          <p:nvPr/>
        </p:nvSpPr>
        <p:spPr>
          <a:xfrm>
            <a:off x="301224" y="6055497"/>
            <a:ext cx="6588681" cy="222647"/>
          </a:xfrm>
          <a:prstGeom prst="rect">
            <a:avLst/>
          </a:prstGeom>
          <a:noFill/>
          <a:ln/>
        </p:spPr>
        <p:txBody>
          <a:bodyPr wrap="none" lIns="0" tIns="0" rIns="0" bIns="0" rtlCol="0" anchor="t"/>
          <a:lstStyle/>
          <a:p>
            <a:pPr marL="342900" marR="0" lvl="0" indent="-342900" algn="l" defTabSz="914400" rtl="0" eaLnBrk="1" fontAlgn="auto" latinLnBrk="0" hangingPunct="1">
              <a:lnSpc>
                <a:spcPts val="1750"/>
              </a:lnSpc>
              <a:spcBef>
                <a:spcPts val="0"/>
              </a:spcBef>
              <a:spcAft>
                <a:spcPts val="0"/>
              </a:spcAft>
              <a:buClrTx/>
              <a:buSzPct val="100000"/>
              <a:buFontTx/>
              <a:buChar char="•"/>
              <a:tabLst/>
              <a:defRPr/>
            </a:pPr>
            <a:r>
              <a:rPr kumimoji="0" lang="en-US" sz="2400" b="1"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Segregation:</a:t>
            </a:r>
            <a:r>
              <a:rPr kumimoji="0" lang="en-US" sz="2400" b="0" i="0" u="none" strike="noStrike" kern="1200" cap="none" spc="0" normalizeH="0" baseline="0" noProof="0" dirty="0">
                <a:ln>
                  <a:noFill/>
                </a:ln>
                <a:solidFill>
                  <a:srgbClr val="000000"/>
                </a:solidFill>
                <a:effectLst/>
                <a:uLnTx/>
                <a:uFillTx/>
                <a:latin typeface="Arial "/>
                <a:ea typeface="Arial Black" pitchFamily="34" charset="-122"/>
                <a:cs typeface="Arial Black" pitchFamily="34" charset="-120"/>
              </a:rPr>
              <a:t> Maintain 50mm separation from power cables unless screened.</a:t>
            </a:r>
            <a:endParaRPr kumimoji="0" lang="en-US" sz="2400" b="0" i="0" u="none" strike="noStrike" kern="1200" cap="none" spc="0" normalizeH="0" baseline="0" noProof="0" dirty="0">
              <a:ln>
                <a:noFill/>
              </a:ln>
              <a:solidFill>
                <a:prstClr val="black"/>
              </a:solidFill>
              <a:effectLst/>
              <a:uLnTx/>
              <a:uFillTx/>
              <a:latin typeface="Arial "/>
            </a:endParaRPr>
          </a:p>
        </p:txBody>
      </p:sp>
      <p:pic>
        <p:nvPicPr>
          <p:cNvPr id="12" name="Image 0" descr="preencoded.png"/>
          <p:cNvPicPr>
            <a:picLocks noChangeAspect="1"/>
          </p:cNvPicPr>
          <p:nvPr/>
        </p:nvPicPr>
        <p:blipFill>
          <a:blip r:embed="rId3"/>
          <a:stretch>
            <a:fillRect/>
          </a:stretch>
        </p:blipFill>
        <p:spPr>
          <a:xfrm>
            <a:off x="11235055" y="3138416"/>
            <a:ext cx="3061375" cy="30613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9DA24-1017-D6DD-1332-C183F40B9547}"/>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23F33890-8621-270D-907F-BA8301C1EEAB}"/>
              </a:ext>
            </a:extLst>
          </p:cNvPr>
          <p:cNvSpPr>
            <a:spLocks/>
          </p:cNvSpPr>
          <p:nvPr/>
        </p:nvSpPr>
        <p:spPr>
          <a:xfrm>
            <a:off x="301224" y="1377433"/>
            <a:ext cx="13899846" cy="646331"/>
          </a:xfrm>
          <a:prstGeom prst="rect">
            <a:avLst/>
          </a:prstGeom>
          <a:noFill/>
          <a:ln/>
        </p:spPr>
        <p:txBody>
          <a:bodyPr wrap="none" lIns="0" tIns="0" rIns="0" bIns="0" rtlCol="0" anchor="t"/>
          <a:lstStyle/>
          <a:p>
            <a:pPr marL="0" marR="0" lvl="0" indent="0" algn="l" defTabSz="914400" rtl="0" eaLnBrk="1" fontAlgn="auto" latinLnBrk="0" hangingPunct="1">
              <a:lnSpc>
                <a:spcPts val="34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C4421"/>
                </a:solidFill>
                <a:effectLst/>
                <a:uLnTx/>
                <a:uFillTx/>
                <a:latin typeface="+mj-lt"/>
                <a:ea typeface="Arial Black Bold" pitchFamily="34" charset="-122"/>
                <a:cs typeface="Arial Black Bold" pitchFamily="34" charset="-120"/>
              </a:rPr>
              <a:t>Fire system cable selection criteria</a:t>
            </a:r>
            <a:endParaRPr kumimoji="0" lang="en-US" sz="3600" b="0" i="0" u="none" strike="noStrike" kern="1200" cap="none" spc="0" normalizeH="0" baseline="0" noProof="0" dirty="0">
              <a:ln>
                <a:noFill/>
              </a:ln>
              <a:solidFill>
                <a:prstClr val="black"/>
              </a:solidFill>
              <a:effectLst/>
              <a:uLnTx/>
              <a:uFillTx/>
              <a:latin typeface="+mj-lt"/>
              <a:ea typeface="+mn-ea"/>
              <a:cs typeface="+mn-cs"/>
            </a:endParaRPr>
          </a:p>
        </p:txBody>
      </p:sp>
      <p:pic>
        <p:nvPicPr>
          <p:cNvPr id="12" name="Image 0" descr="preencoded.png">
            <a:extLst>
              <a:ext uri="{FF2B5EF4-FFF2-40B4-BE49-F238E27FC236}">
                <a16:creationId xmlns:a16="http://schemas.microsoft.com/office/drawing/2014/main" id="{39EF8017-0DD4-9518-F561-2F417D3A1BD1}"/>
              </a:ext>
            </a:extLst>
          </p:cNvPr>
          <p:cNvPicPr>
            <a:picLocks/>
          </p:cNvPicPr>
          <p:nvPr/>
        </p:nvPicPr>
        <p:blipFill>
          <a:blip r:embed="rId3"/>
          <a:stretch>
            <a:fillRect/>
          </a:stretch>
        </p:blipFill>
        <p:spPr>
          <a:xfrm>
            <a:off x="11235055" y="3138416"/>
            <a:ext cx="3061375" cy="3061375"/>
          </a:xfrm>
          <a:prstGeom prst="rect">
            <a:avLst/>
          </a:prstGeom>
        </p:spPr>
      </p:pic>
      <p:sp>
        <p:nvSpPr>
          <p:cNvPr id="14" name="Text 10">
            <a:extLst>
              <a:ext uri="{FF2B5EF4-FFF2-40B4-BE49-F238E27FC236}">
                <a16:creationId xmlns:a16="http://schemas.microsoft.com/office/drawing/2014/main" id="{242B9FB2-7ECA-4ED7-B267-07410251F2CF}"/>
              </a:ext>
            </a:extLst>
          </p:cNvPr>
          <p:cNvSpPr/>
          <p:nvPr/>
        </p:nvSpPr>
        <p:spPr>
          <a:xfrm>
            <a:off x="301223" y="2067055"/>
            <a:ext cx="9590564" cy="890588"/>
          </a:xfrm>
          <a:prstGeom prst="rect">
            <a:avLst/>
          </a:prstGeom>
          <a:noFill/>
          <a:ln/>
        </p:spPr>
        <p:txBody>
          <a:bodyPr wrap="square" lIns="0" tIns="0" rIns="0" bIns="0" rtlCol="0" anchor="t"/>
          <a:lstStyle/>
          <a:p>
            <a:pPr marL="0" indent="0" algn="l">
              <a:lnSpc>
                <a:spcPct val="110000"/>
              </a:lnSpc>
              <a:spcAft>
                <a:spcPts val="1200"/>
              </a:spcAft>
              <a:buNone/>
            </a:pPr>
            <a:r>
              <a:rPr lang="en-US" sz="2400" b="1" dirty="0">
                <a:solidFill>
                  <a:srgbClr val="000000"/>
                </a:solidFill>
                <a:latin typeface="Arial "/>
                <a:ea typeface="Arial Black" pitchFamily="34" charset="-122"/>
                <a:cs typeface="Arial Black" pitchFamily="34" charset="-120"/>
              </a:rPr>
              <a:t>Circuit Integrity</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
                <a:ea typeface="Arial Black" pitchFamily="34" charset="-122"/>
                <a:cs typeface="Arial Black" pitchFamily="34" charset="-120"/>
              </a:rPr>
              <a:t>BS 5839 requires specific cable types for different system functions. </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
                <a:ea typeface="Arial Black" pitchFamily="34" charset="-122"/>
                <a:cs typeface="Arial Black" pitchFamily="34" charset="-120"/>
              </a:rPr>
              <a:t>Detection circuits may use standard fire alarm cable, but sounder circuits and critical control wiring often require enhanced fire resistance.</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
                <a:ea typeface="Arial Black" pitchFamily="34" charset="-122"/>
                <a:cs typeface="Arial Black" pitchFamily="34" charset="-120"/>
              </a:rPr>
              <a:t>Consider the consequences of cable failure during emergency conditions when selecting appropriate cable types.</a:t>
            </a:r>
            <a:endParaRPr lang="en-US" sz="2400" dirty="0">
              <a:latin typeface="Arial "/>
            </a:endParaRPr>
          </a:p>
        </p:txBody>
      </p:sp>
    </p:spTree>
    <p:extLst>
      <p:ext uri="{BB962C8B-B14F-4D97-AF65-F5344CB8AC3E}">
        <p14:creationId xmlns:p14="http://schemas.microsoft.com/office/powerpoint/2010/main" val="2115275480"/>
      </p:ext>
    </p:extLst>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DB37A7-7C0C-4FEC-97BD-652A7F98ED54}">
  <ds:schemaRefs>
    <ds:schemaRef ds:uri="http://schemas.microsoft.com/sharepoint/v3/contenttype/forms"/>
  </ds:schemaRefs>
</ds:datastoreItem>
</file>

<file path=customXml/itemProps2.xml><?xml version="1.0" encoding="utf-8"?>
<ds:datastoreItem xmlns:ds="http://schemas.openxmlformats.org/officeDocument/2006/customXml" ds:itemID="{C3BDA3A2-1A36-47C4-821F-7233EE75ECCA}">
  <ds:schemaRefs>
    <ds:schemaRef ds:uri="http://schemas.microsoft.com/office/2006/documentManagement/types"/>
    <ds:schemaRef ds:uri="http://purl.org/dc/dcmitype/"/>
    <ds:schemaRef ds:uri="http://www.w3.org/XML/1998/namespace"/>
    <ds:schemaRef ds:uri="http://schemas.microsoft.com/office/infopath/2007/PartnerControls"/>
    <ds:schemaRef ds:uri="http://schemas.openxmlformats.org/package/2006/metadata/core-properties"/>
    <ds:schemaRef ds:uri="http://schemas.microsoft.com/office/2006/metadata/properties"/>
    <ds:schemaRef ds:uri="http://purl.org/dc/elements/1.1/"/>
    <ds:schemaRef ds:uri="01e15224-84b2-4570-bdea-a67bb94d0921"/>
    <ds:schemaRef ds:uri="7c04300a-231c-4281-9146-a98f6f4a7aff"/>
    <ds:schemaRef ds:uri="http://purl.org/dc/terms/"/>
  </ds:schemaRefs>
</ds:datastoreItem>
</file>

<file path=customXml/itemProps3.xml><?xml version="1.0" encoding="utf-8"?>
<ds:datastoreItem xmlns:ds="http://schemas.openxmlformats.org/officeDocument/2006/customXml" ds:itemID="{BD767D6F-7CB9-4C47-94D9-00A6D86490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
  <TotalTime>3215</TotalTime>
  <Words>6604</Words>
  <Application>Microsoft Office PowerPoint</Application>
  <PresentationFormat>Custom</PresentationFormat>
  <Paragraphs>610</Paragraphs>
  <Slides>56</Slides>
  <Notes>53</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56</vt:i4>
      </vt:variant>
    </vt:vector>
  </HeadingPairs>
  <TitlesOfParts>
    <vt:vector size="68" baseType="lpstr">
      <vt:lpstr>ＭＳ Ｐゴシック</vt:lpstr>
      <vt:lpstr>Aptos</vt:lpstr>
      <vt:lpstr>Arial</vt:lpstr>
      <vt:lpstr>Arial </vt:lpstr>
      <vt:lpstr>Arial Black</vt:lpstr>
      <vt:lpstr>Arial Black Bold</vt:lpstr>
      <vt:lpstr>Arial Black Light</vt:lpstr>
      <vt:lpstr>Calibri</vt:lpstr>
      <vt:lpstr>inherit</vt:lpstr>
      <vt:lpstr>Lucida Grande</vt:lpstr>
      <vt:lpstr>1_Default Design</vt:lpstr>
      <vt:lpstr>2_Default Design</vt:lpstr>
      <vt:lpstr>PowerPoint Presentation</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Hazell, Danielle</cp:lastModifiedBy>
  <cp:revision>5</cp:revision>
  <dcterms:created xsi:type="dcterms:W3CDTF">2025-05-19T14:34:04Z</dcterms:created>
  <dcterms:modified xsi:type="dcterms:W3CDTF">2025-11-25T15:45:47Z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2025-11-19T14:14:35Z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1d8fc25a-1b5a-479e-a79d-f56a533bb6c7</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