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4"/>
    <p:sldMasterId id="2147483702" r:id="rId5"/>
  </p:sldMasterIdLst>
  <p:notesMasterIdLst>
    <p:notesMasterId r:id="rId51"/>
  </p:notesMasterIdLst>
  <p:sldIdLst>
    <p:sldId id="462" r:id="rId6"/>
    <p:sldId id="840" r:id="rId7"/>
    <p:sldId id="843" r:id="rId8"/>
    <p:sldId id="257" r:id="rId9"/>
    <p:sldId id="258" r:id="rId10"/>
    <p:sldId id="844" r:id="rId11"/>
    <p:sldId id="259" r:id="rId12"/>
    <p:sldId id="846" r:id="rId13"/>
    <p:sldId id="260" r:id="rId14"/>
    <p:sldId id="847" r:id="rId15"/>
    <p:sldId id="261" r:id="rId16"/>
    <p:sldId id="848" r:id="rId17"/>
    <p:sldId id="262" r:id="rId18"/>
    <p:sldId id="263" r:id="rId19"/>
    <p:sldId id="849" r:id="rId20"/>
    <p:sldId id="264" r:id="rId21"/>
    <p:sldId id="850" r:id="rId22"/>
    <p:sldId id="265" r:id="rId23"/>
    <p:sldId id="851" r:id="rId24"/>
    <p:sldId id="266" r:id="rId25"/>
    <p:sldId id="852" r:id="rId26"/>
    <p:sldId id="267" r:id="rId27"/>
    <p:sldId id="268" r:id="rId28"/>
    <p:sldId id="853" r:id="rId29"/>
    <p:sldId id="864" r:id="rId30"/>
    <p:sldId id="269" r:id="rId31"/>
    <p:sldId id="854" r:id="rId32"/>
    <p:sldId id="270" r:id="rId33"/>
    <p:sldId id="855" r:id="rId34"/>
    <p:sldId id="272" r:id="rId35"/>
    <p:sldId id="856" r:id="rId36"/>
    <p:sldId id="274" r:id="rId37"/>
    <p:sldId id="858" r:id="rId38"/>
    <p:sldId id="275" r:id="rId39"/>
    <p:sldId id="859" r:id="rId40"/>
    <p:sldId id="276" r:id="rId41"/>
    <p:sldId id="860" r:id="rId42"/>
    <p:sldId id="277" r:id="rId43"/>
    <p:sldId id="861" r:id="rId44"/>
    <p:sldId id="278" r:id="rId45"/>
    <p:sldId id="279" r:id="rId46"/>
    <p:sldId id="862" r:id="rId47"/>
    <p:sldId id="838" r:id="rId48"/>
    <p:sldId id="863" r:id="rId49"/>
    <p:sldId id="512" r:id="rId50"/>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F881A1-0318-439B-B075-36AA2EC8CC65}" v="5" dt="2025-11-25T13:05:48.4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87" autoAdjust="0"/>
    <p:restoredTop sz="94610"/>
  </p:normalViewPr>
  <p:slideViewPr>
    <p:cSldViewPr snapToGrid="0" snapToObjects="1">
      <p:cViewPr varScale="1">
        <p:scale>
          <a:sx n="84" d="100"/>
          <a:sy n="84" d="100"/>
        </p:scale>
        <p:origin x="102"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microsoft.com/office/2015/10/relationships/revisionInfo" Target="revisionInfo.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e782127f-826a-4a83-a372-afedaa2e0d4f" providerId="ADAL" clId="{FA3BD239-4B9A-4CBA-8CF5-F7BFBEA885D5}"/>
    <pc:docChg chg="undo custSel addSld modSld modMainMaster">
      <pc:chgData name="Bonita Searle-Barnes" userId="e782127f-826a-4a83-a372-afedaa2e0d4f" providerId="ADAL" clId="{FA3BD239-4B9A-4CBA-8CF5-F7BFBEA885D5}" dt="2025-11-07T15:51:40.714" v="1981" actId="404"/>
      <pc:docMkLst>
        <pc:docMk/>
      </pc:docMkLst>
      <pc:sldChg chg="modSp mod">
        <pc:chgData name="Bonita Searle-Barnes" userId="e782127f-826a-4a83-a372-afedaa2e0d4f" providerId="ADAL" clId="{FA3BD239-4B9A-4CBA-8CF5-F7BFBEA885D5}" dt="2025-11-07T15:46:33.412" v="1921" actId="1036"/>
        <pc:sldMkLst>
          <pc:docMk/>
          <pc:sldMk cId="0" sldId="257"/>
        </pc:sldMkLst>
        <pc:spChg chg="mod">
          <ac:chgData name="Bonita Searle-Barnes" userId="e782127f-826a-4a83-a372-afedaa2e0d4f" providerId="ADAL" clId="{FA3BD239-4B9A-4CBA-8CF5-F7BFBEA885D5}" dt="2025-11-07T15:46:33.412" v="1921" actId="1036"/>
          <ac:spMkLst>
            <pc:docMk/>
            <pc:sldMk cId="0" sldId="257"/>
            <ac:spMk id="2" creationId="{00000000-0000-0000-0000-000000000000}"/>
          </ac:spMkLst>
        </pc:spChg>
        <pc:spChg chg="mod">
          <ac:chgData name="Bonita Searle-Barnes" userId="e782127f-826a-4a83-a372-afedaa2e0d4f" providerId="ADAL" clId="{FA3BD239-4B9A-4CBA-8CF5-F7BFBEA885D5}" dt="2025-11-07T14:02:33.781" v="692" actId="14100"/>
          <ac:spMkLst>
            <pc:docMk/>
            <pc:sldMk cId="0" sldId="257"/>
            <ac:spMk id="3" creationId="{00000000-0000-0000-0000-000000000000}"/>
          </ac:spMkLst>
        </pc:spChg>
        <pc:spChg chg="mod">
          <ac:chgData name="Bonita Searle-Barnes" userId="e782127f-826a-4a83-a372-afedaa2e0d4f" providerId="ADAL" clId="{FA3BD239-4B9A-4CBA-8CF5-F7BFBEA885D5}" dt="2025-11-07T14:02:30.149" v="691" actId="1076"/>
          <ac:spMkLst>
            <pc:docMk/>
            <pc:sldMk cId="0" sldId="257"/>
            <ac:spMk id="4" creationId="{00000000-0000-0000-0000-000000000000}"/>
          </ac:spMkLst>
        </pc:spChg>
        <pc:spChg chg="mod">
          <ac:chgData name="Bonita Searle-Barnes" userId="e782127f-826a-4a83-a372-afedaa2e0d4f" providerId="ADAL" clId="{FA3BD239-4B9A-4CBA-8CF5-F7BFBEA885D5}" dt="2025-11-07T14:02:23.707" v="690" actId="1076"/>
          <ac:spMkLst>
            <pc:docMk/>
            <pc:sldMk cId="0" sldId="257"/>
            <ac:spMk id="5" creationId="{00000000-0000-0000-0000-000000000000}"/>
          </ac:spMkLst>
        </pc:spChg>
        <pc:spChg chg="mod">
          <ac:chgData name="Bonita Searle-Barnes" userId="e782127f-826a-4a83-a372-afedaa2e0d4f" providerId="ADAL" clId="{FA3BD239-4B9A-4CBA-8CF5-F7BFBEA885D5}" dt="2025-11-07T14:02:04.708" v="688" actId="1076"/>
          <ac:spMkLst>
            <pc:docMk/>
            <pc:sldMk cId="0" sldId="257"/>
            <ac:spMk id="7" creationId="{00000000-0000-0000-0000-000000000000}"/>
          </ac:spMkLst>
        </pc:spChg>
        <pc:spChg chg="mod">
          <ac:chgData name="Bonita Searle-Barnes" userId="e782127f-826a-4a83-a372-afedaa2e0d4f" providerId="ADAL" clId="{FA3BD239-4B9A-4CBA-8CF5-F7BFBEA885D5}" dt="2025-11-07T14:02:42.699" v="694" actId="1036"/>
          <ac:spMkLst>
            <pc:docMk/>
            <pc:sldMk cId="0" sldId="257"/>
            <ac:spMk id="8" creationId="{00000000-0000-0000-0000-000000000000}"/>
          </ac:spMkLst>
        </pc:spChg>
        <pc:spChg chg="mod">
          <ac:chgData name="Bonita Searle-Barnes" userId="e782127f-826a-4a83-a372-afedaa2e0d4f" providerId="ADAL" clId="{FA3BD239-4B9A-4CBA-8CF5-F7BFBEA885D5}" dt="2025-11-07T14:01:38.929" v="673" actId="1036"/>
          <ac:spMkLst>
            <pc:docMk/>
            <pc:sldMk cId="0" sldId="257"/>
            <ac:spMk id="12" creationId="{00000000-0000-0000-0000-000000000000}"/>
          </ac:spMkLst>
        </pc:spChg>
        <pc:spChg chg="mod">
          <ac:chgData name="Bonita Searle-Barnes" userId="e782127f-826a-4a83-a372-afedaa2e0d4f" providerId="ADAL" clId="{FA3BD239-4B9A-4CBA-8CF5-F7BFBEA885D5}" dt="2025-11-07T14:00:56.377" v="654" actId="948"/>
          <ac:spMkLst>
            <pc:docMk/>
            <pc:sldMk cId="0" sldId="257"/>
            <ac:spMk id="13" creationId="{00000000-0000-0000-0000-000000000000}"/>
          </ac:spMkLst>
        </pc:spChg>
        <pc:spChg chg="mod">
          <ac:chgData name="Bonita Searle-Barnes" userId="e782127f-826a-4a83-a372-afedaa2e0d4f" providerId="ADAL" clId="{FA3BD239-4B9A-4CBA-8CF5-F7BFBEA885D5}" dt="2025-11-07T14:01:50.437" v="686" actId="1036"/>
          <ac:spMkLst>
            <pc:docMk/>
            <pc:sldMk cId="0" sldId="257"/>
            <ac:spMk id="17" creationId="{00000000-0000-0000-0000-000000000000}"/>
          </ac:spMkLst>
        </pc:spChg>
        <pc:spChg chg="mod">
          <ac:chgData name="Bonita Searle-Barnes" userId="e782127f-826a-4a83-a372-afedaa2e0d4f" providerId="ADAL" clId="{FA3BD239-4B9A-4CBA-8CF5-F7BFBEA885D5}" dt="2025-11-07T14:00:41.330" v="652" actId="948"/>
          <ac:spMkLst>
            <pc:docMk/>
            <pc:sldMk cId="0" sldId="257"/>
            <ac:spMk id="18" creationId="{00000000-0000-0000-0000-000000000000}"/>
          </ac:spMkLst>
        </pc:spChg>
        <pc:spChg chg="mod">
          <ac:chgData name="Bonita Searle-Barnes" userId="e782127f-826a-4a83-a372-afedaa2e0d4f" providerId="ADAL" clId="{FA3BD239-4B9A-4CBA-8CF5-F7BFBEA885D5}" dt="2025-11-07T14:01:33.816" v="667" actId="1036"/>
          <ac:spMkLst>
            <pc:docMk/>
            <pc:sldMk cId="0" sldId="257"/>
            <ac:spMk id="22" creationId="{00000000-0000-0000-0000-000000000000}"/>
          </ac:spMkLst>
        </pc:spChg>
        <pc:spChg chg="mod">
          <ac:chgData name="Bonita Searle-Barnes" userId="e782127f-826a-4a83-a372-afedaa2e0d4f" providerId="ADAL" clId="{FA3BD239-4B9A-4CBA-8CF5-F7BFBEA885D5}" dt="2025-11-07T14:01:02.082" v="655" actId="948"/>
          <ac:spMkLst>
            <pc:docMk/>
            <pc:sldMk cId="0" sldId="257"/>
            <ac:spMk id="23" creationId="{00000000-0000-0000-0000-000000000000}"/>
          </ac:spMkLst>
        </pc:spChg>
        <pc:spChg chg="mod">
          <ac:chgData name="Bonita Searle-Barnes" userId="e782127f-826a-4a83-a372-afedaa2e0d4f" providerId="ADAL" clId="{FA3BD239-4B9A-4CBA-8CF5-F7BFBEA885D5}" dt="2025-11-07T14:01:45.519" v="679" actId="1036"/>
          <ac:spMkLst>
            <pc:docMk/>
            <pc:sldMk cId="0" sldId="257"/>
            <ac:spMk id="27" creationId="{00000000-0000-0000-0000-000000000000}"/>
          </ac:spMkLst>
        </pc:spChg>
        <pc:spChg chg="mod">
          <ac:chgData name="Bonita Searle-Barnes" userId="e782127f-826a-4a83-a372-afedaa2e0d4f" providerId="ADAL" clId="{FA3BD239-4B9A-4CBA-8CF5-F7BFBEA885D5}" dt="2025-11-07T14:00:49.032" v="653" actId="948"/>
          <ac:spMkLst>
            <pc:docMk/>
            <pc:sldMk cId="0" sldId="257"/>
            <ac:spMk id="28" creationId="{00000000-0000-0000-0000-000000000000}"/>
          </ac:spMkLst>
        </pc:spChg>
        <pc:spChg chg="mod">
          <ac:chgData name="Bonita Searle-Barnes" userId="e782127f-826a-4a83-a372-afedaa2e0d4f" providerId="ADAL" clId="{FA3BD239-4B9A-4CBA-8CF5-F7BFBEA885D5}" dt="2025-11-07T14:00:24.971" v="650"/>
          <ac:spMkLst>
            <pc:docMk/>
            <pc:sldMk cId="0" sldId="257"/>
            <ac:spMk id="32" creationId="{00000000-0000-0000-0000-000000000000}"/>
          </ac:spMkLst>
        </pc:spChg>
        <pc:spChg chg="mod">
          <ac:chgData name="Bonita Searle-Barnes" userId="e782127f-826a-4a83-a372-afedaa2e0d4f" providerId="ADAL" clId="{FA3BD239-4B9A-4CBA-8CF5-F7BFBEA885D5}" dt="2025-11-07T14:01:27.416" v="660" actId="1035"/>
          <ac:spMkLst>
            <pc:docMk/>
            <pc:sldMk cId="0" sldId="257"/>
            <ac:spMk id="33" creationId="{00000000-0000-0000-0000-000000000000}"/>
          </ac:spMkLst>
        </pc:spChg>
        <pc:picChg chg="mod">
          <ac:chgData name="Bonita Searle-Barnes" userId="e782127f-826a-4a83-a372-afedaa2e0d4f" providerId="ADAL" clId="{FA3BD239-4B9A-4CBA-8CF5-F7BFBEA885D5}" dt="2025-11-07T14:02:19.780" v="689" actId="1076"/>
          <ac:picMkLst>
            <pc:docMk/>
            <pc:sldMk cId="0" sldId="257"/>
            <ac:picMk id="6" creationId="{00000000-0000-0000-0000-000000000000}"/>
          </ac:picMkLst>
        </pc:picChg>
      </pc:sldChg>
      <pc:sldChg chg="modSp mod">
        <pc:chgData name="Bonita Searle-Barnes" userId="e782127f-826a-4a83-a372-afedaa2e0d4f" providerId="ADAL" clId="{FA3BD239-4B9A-4CBA-8CF5-F7BFBEA885D5}" dt="2025-11-07T14:04:02.118" v="706" actId="1076"/>
        <pc:sldMkLst>
          <pc:docMk/>
          <pc:sldMk cId="0" sldId="258"/>
        </pc:sldMkLst>
        <pc:spChg chg="mod">
          <ac:chgData name="Bonita Searle-Barnes" userId="e782127f-826a-4a83-a372-afedaa2e0d4f" providerId="ADAL" clId="{FA3BD239-4B9A-4CBA-8CF5-F7BFBEA885D5}" dt="2025-11-07T14:03:11.630" v="698" actId="1076"/>
          <ac:spMkLst>
            <pc:docMk/>
            <pc:sldMk cId="0" sldId="258"/>
            <ac:spMk id="3" creationId="{00000000-0000-0000-0000-000000000000}"/>
          </ac:spMkLst>
        </pc:spChg>
        <pc:spChg chg="mod">
          <ac:chgData name="Bonita Searle-Barnes" userId="e782127f-826a-4a83-a372-afedaa2e0d4f" providerId="ADAL" clId="{FA3BD239-4B9A-4CBA-8CF5-F7BFBEA885D5}" dt="2025-11-07T14:03:48.797" v="703" actId="1076"/>
          <ac:spMkLst>
            <pc:docMk/>
            <pc:sldMk cId="0" sldId="258"/>
            <ac:spMk id="6" creationId="{00000000-0000-0000-0000-000000000000}"/>
          </ac:spMkLst>
        </pc:spChg>
        <pc:spChg chg="mod">
          <ac:chgData name="Bonita Searle-Barnes" userId="e782127f-826a-4a83-a372-afedaa2e0d4f" providerId="ADAL" clId="{FA3BD239-4B9A-4CBA-8CF5-F7BFBEA885D5}" dt="2025-11-07T14:03:55.256" v="704" actId="1076"/>
          <ac:spMkLst>
            <pc:docMk/>
            <pc:sldMk cId="0" sldId="258"/>
            <ac:spMk id="9" creationId="{00000000-0000-0000-0000-000000000000}"/>
          </ac:spMkLst>
        </pc:spChg>
        <pc:spChg chg="mod">
          <ac:chgData name="Bonita Searle-Barnes" userId="e782127f-826a-4a83-a372-afedaa2e0d4f" providerId="ADAL" clId="{FA3BD239-4B9A-4CBA-8CF5-F7BFBEA885D5}" dt="2025-11-07T14:03:58.310" v="705" actId="1076"/>
          <ac:spMkLst>
            <pc:docMk/>
            <pc:sldMk cId="0" sldId="258"/>
            <ac:spMk id="12" creationId="{00000000-0000-0000-0000-000000000000}"/>
          </ac:spMkLst>
        </pc:spChg>
        <pc:spChg chg="mod">
          <ac:chgData name="Bonita Searle-Barnes" userId="e782127f-826a-4a83-a372-afedaa2e0d4f" providerId="ADAL" clId="{FA3BD239-4B9A-4CBA-8CF5-F7BFBEA885D5}" dt="2025-11-07T14:04:02.118" v="706" actId="1076"/>
          <ac:spMkLst>
            <pc:docMk/>
            <pc:sldMk cId="0" sldId="258"/>
            <ac:spMk id="15" creationId="{00000000-0000-0000-0000-000000000000}"/>
          </ac:spMkLst>
        </pc:spChg>
        <pc:grpChg chg="mod">
          <ac:chgData name="Bonita Searle-Barnes" userId="e782127f-826a-4a83-a372-afedaa2e0d4f" providerId="ADAL" clId="{FA3BD239-4B9A-4CBA-8CF5-F7BFBEA885D5}" dt="2025-11-07T14:03:39.894" v="702" actId="1076"/>
          <ac:grpSpMkLst>
            <pc:docMk/>
            <pc:sldMk cId="0" sldId="258"/>
            <ac:grpSpMk id="17" creationId="{814F8252-4E40-D0A9-D37F-1B506F8111BA}"/>
          </ac:grpSpMkLst>
        </pc:grpChg>
      </pc:sldChg>
      <pc:sldChg chg="modSp mod">
        <pc:chgData name="Bonita Searle-Barnes" userId="e782127f-826a-4a83-a372-afedaa2e0d4f" providerId="ADAL" clId="{FA3BD239-4B9A-4CBA-8CF5-F7BFBEA885D5}" dt="2025-11-07T14:07:28.277" v="740" actId="14100"/>
        <pc:sldMkLst>
          <pc:docMk/>
          <pc:sldMk cId="0" sldId="259"/>
        </pc:sldMkLst>
        <pc:spChg chg="mod">
          <ac:chgData name="Bonita Searle-Barnes" userId="e782127f-826a-4a83-a372-afedaa2e0d4f" providerId="ADAL" clId="{FA3BD239-4B9A-4CBA-8CF5-F7BFBEA885D5}" dt="2025-11-07T14:05:09.574" v="727"/>
          <ac:spMkLst>
            <pc:docMk/>
            <pc:sldMk cId="0" sldId="259"/>
            <ac:spMk id="3" creationId="{00000000-0000-0000-0000-000000000000}"/>
          </ac:spMkLst>
        </pc:spChg>
        <pc:spChg chg="mod">
          <ac:chgData name="Bonita Searle-Barnes" userId="e782127f-826a-4a83-a372-afedaa2e0d4f" providerId="ADAL" clId="{FA3BD239-4B9A-4CBA-8CF5-F7BFBEA885D5}" dt="2025-11-07T14:05:24.318" v="728" actId="2711"/>
          <ac:spMkLst>
            <pc:docMk/>
            <pc:sldMk cId="0" sldId="259"/>
            <ac:spMk id="5" creationId="{00000000-0000-0000-0000-000000000000}"/>
          </ac:spMkLst>
        </pc:spChg>
        <pc:spChg chg="mod">
          <ac:chgData name="Bonita Searle-Barnes" userId="e782127f-826a-4a83-a372-afedaa2e0d4f" providerId="ADAL" clId="{FA3BD239-4B9A-4CBA-8CF5-F7BFBEA885D5}" dt="2025-11-07T14:06:51.218" v="737" actId="1035"/>
          <ac:spMkLst>
            <pc:docMk/>
            <pc:sldMk cId="0" sldId="259"/>
            <ac:spMk id="6" creationId="{00000000-0000-0000-0000-000000000000}"/>
          </ac:spMkLst>
        </pc:spChg>
        <pc:spChg chg="mod">
          <ac:chgData name="Bonita Searle-Barnes" userId="e782127f-826a-4a83-a372-afedaa2e0d4f" providerId="ADAL" clId="{FA3BD239-4B9A-4CBA-8CF5-F7BFBEA885D5}" dt="2025-11-07T14:05:32.109" v="729" actId="2711"/>
          <ac:spMkLst>
            <pc:docMk/>
            <pc:sldMk cId="0" sldId="259"/>
            <ac:spMk id="8" creationId="{00000000-0000-0000-0000-000000000000}"/>
          </ac:spMkLst>
        </pc:spChg>
        <pc:spChg chg="mod">
          <ac:chgData name="Bonita Searle-Barnes" userId="e782127f-826a-4a83-a372-afedaa2e0d4f" providerId="ADAL" clId="{FA3BD239-4B9A-4CBA-8CF5-F7BFBEA885D5}" dt="2025-11-07T14:06:14.186" v="733" actId="948"/>
          <ac:spMkLst>
            <pc:docMk/>
            <pc:sldMk cId="0" sldId="259"/>
            <ac:spMk id="9" creationId="{00000000-0000-0000-0000-000000000000}"/>
          </ac:spMkLst>
        </pc:spChg>
        <pc:spChg chg="mod">
          <ac:chgData name="Bonita Searle-Barnes" userId="e782127f-826a-4a83-a372-afedaa2e0d4f" providerId="ADAL" clId="{FA3BD239-4B9A-4CBA-8CF5-F7BFBEA885D5}" dt="2025-11-07T14:05:43.221" v="730" actId="2711"/>
          <ac:spMkLst>
            <pc:docMk/>
            <pc:sldMk cId="0" sldId="259"/>
            <ac:spMk id="11" creationId="{00000000-0000-0000-0000-000000000000}"/>
          </ac:spMkLst>
        </pc:spChg>
        <pc:spChg chg="mod">
          <ac:chgData name="Bonita Searle-Barnes" userId="e782127f-826a-4a83-a372-afedaa2e0d4f" providerId="ADAL" clId="{FA3BD239-4B9A-4CBA-8CF5-F7BFBEA885D5}" dt="2025-11-07T14:06:22.898" v="734" actId="948"/>
          <ac:spMkLst>
            <pc:docMk/>
            <pc:sldMk cId="0" sldId="259"/>
            <ac:spMk id="12" creationId="{00000000-0000-0000-0000-000000000000}"/>
          </ac:spMkLst>
        </pc:spChg>
        <pc:spChg chg="mod">
          <ac:chgData name="Bonita Searle-Barnes" userId="e782127f-826a-4a83-a372-afedaa2e0d4f" providerId="ADAL" clId="{FA3BD239-4B9A-4CBA-8CF5-F7BFBEA885D5}" dt="2025-11-07T14:05:50.699" v="731" actId="2711"/>
          <ac:spMkLst>
            <pc:docMk/>
            <pc:sldMk cId="0" sldId="259"/>
            <ac:spMk id="14" creationId="{00000000-0000-0000-0000-000000000000}"/>
          </ac:spMkLst>
        </pc:spChg>
        <pc:spChg chg="mod">
          <ac:chgData name="Bonita Searle-Barnes" userId="e782127f-826a-4a83-a372-afedaa2e0d4f" providerId="ADAL" clId="{FA3BD239-4B9A-4CBA-8CF5-F7BFBEA885D5}" dt="2025-11-07T14:06:30.090" v="735" actId="948"/>
          <ac:spMkLst>
            <pc:docMk/>
            <pc:sldMk cId="0" sldId="259"/>
            <ac:spMk id="15" creationId="{00000000-0000-0000-0000-000000000000}"/>
          </ac:spMkLst>
        </pc:spChg>
        <pc:picChg chg="mod">
          <ac:chgData name="Bonita Searle-Barnes" userId="e782127f-826a-4a83-a372-afedaa2e0d4f" providerId="ADAL" clId="{FA3BD239-4B9A-4CBA-8CF5-F7BFBEA885D5}" dt="2025-11-07T14:07:28.277" v="740" actId="14100"/>
          <ac:picMkLst>
            <pc:docMk/>
            <pc:sldMk cId="0" sldId="259"/>
            <ac:picMk id="2" creationId="{00000000-0000-0000-0000-000000000000}"/>
          </ac:picMkLst>
        </pc:picChg>
      </pc:sldChg>
      <pc:sldChg chg="modSp mod">
        <pc:chgData name="Bonita Searle-Barnes" userId="e782127f-826a-4a83-a372-afedaa2e0d4f" providerId="ADAL" clId="{FA3BD239-4B9A-4CBA-8CF5-F7BFBEA885D5}" dt="2025-11-07T14:10:50.754" v="803" actId="1076"/>
        <pc:sldMkLst>
          <pc:docMk/>
          <pc:sldMk cId="0" sldId="260"/>
        </pc:sldMkLst>
        <pc:spChg chg="mod">
          <ac:chgData name="Bonita Searle-Barnes" userId="e782127f-826a-4a83-a372-afedaa2e0d4f" providerId="ADAL" clId="{FA3BD239-4B9A-4CBA-8CF5-F7BFBEA885D5}" dt="2025-11-07T14:09:41.682" v="790"/>
          <ac:spMkLst>
            <pc:docMk/>
            <pc:sldMk cId="0" sldId="260"/>
            <ac:spMk id="2" creationId="{00000000-0000-0000-0000-000000000000}"/>
          </ac:spMkLst>
        </pc:spChg>
        <pc:spChg chg="mod">
          <ac:chgData name="Bonita Searle-Barnes" userId="e782127f-826a-4a83-a372-afedaa2e0d4f" providerId="ADAL" clId="{FA3BD239-4B9A-4CBA-8CF5-F7BFBEA885D5}" dt="2025-11-07T14:09:57.892" v="792"/>
          <ac:spMkLst>
            <pc:docMk/>
            <pc:sldMk cId="0" sldId="260"/>
            <ac:spMk id="4" creationId="{00000000-0000-0000-0000-000000000000}"/>
          </ac:spMkLst>
        </pc:spChg>
        <pc:spChg chg="mod">
          <ac:chgData name="Bonita Searle-Barnes" userId="e782127f-826a-4a83-a372-afedaa2e0d4f" providerId="ADAL" clId="{FA3BD239-4B9A-4CBA-8CF5-F7BFBEA885D5}" dt="2025-11-07T14:10:39.458" v="800" actId="1076"/>
          <ac:spMkLst>
            <pc:docMk/>
            <pc:sldMk cId="0" sldId="260"/>
            <ac:spMk id="6" creationId="{00000000-0000-0000-0000-000000000000}"/>
          </ac:spMkLst>
        </pc:spChg>
        <pc:spChg chg="mod">
          <ac:chgData name="Bonita Searle-Barnes" userId="e782127f-826a-4a83-a372-afedaa2e0d4f" providerId="ADAL" clId="{FA3BD239-4B9A-4CBA-8CF5-F7BFBEA885D5}" dt="2025-11-07T14:10:35.994" v="799" actId="1076"/>
          <ac:spMkLst>
            <pc:docMk/>
            <pc:sldMk cId="0" sldId="260"/>
            <ac:spMk id="7" creationId="{00000000-0000-0000-0000-000000000000}"/>
          </ac:spMkLst>
        </pc:spChg>
        <pc:spChg chg="mod">
          <ac:chgData name="Bonita Searle-Barnes" userId="e782127f-826a-4a83-a372-afedaa2e0d4f" providerId="ADAL" clId="{FA3BD239-4B9A-4CBA-8CF5-F7BFBEA885D5}" dt="2025-11-07T14:10:33.001" v="798" actId="1076"/>
          <ac:spMkLst>
            <pc:docMk/>
            <pc:sldMk cId="0" sldId="260"/>
            <ac:spMk id="8" creationId="{00000000-0000-0000-0000-000000000000}"/>
          </ac:spMkLst>
        </pc:spChg>
        <pc:spChg chg="mod">
          <ac:chgData name="Bonita Searle-Barnes" userId="e782127f-826a-4a83-a372-afedaa2e0d4f" providerId="ADAL" clId="{FA3BD239-4B9A-4CBA-8CF5-F7BFBEA885D5}" dt="2025-11-07T14:10:50.754" v="803" actId="1076"/>
          <ac:spMkLst>
            <pc:docMk/>
            <pc:sldMk cId="0" sldId="260"/>
            <ac:spMk id="9" creationId="{00000000-0000-0000-0000-000000000000}"/>
          </ac:spMkLst>
        </pc:spChg>
        <pc:spChg chg="mod">
          <ac:chgData name="Bonita Searle-Barnes" userId="e782127f-826a-4a83-a372-afedaa2e0d4f" providerId="ADAL" clId="{FA3BD239-4B9A-4CBA-8CF5-F7BFBEA885D5}" dt="2025-11-07T14:10:47.035" v="802" actId="1076"/>
          <ac:spMkLst>
            <pc:docMk/>
            <pc:sldMk cId="0" sldId="260"/>
            <ac:spMk id="10" creationId="{00000000-0000-0000-0000-000000000000}"/>
          </ac:spMkLst>
        </pc:spChg>
        <pc:spChg chg="mod">
          <ac:chgData name="Bonita Searle-Barnes" userId="e782127f-826a-4a83-a372-afedaa2e0d4f" providerId="ADAL" clId="{FA3BD239-4B9A-4CBA-8CF5-F7BFBEA885D5}" dt="2025-11-07T14:10:43.586" v="801" actId="1076"/>
          <ac:spMkLst>
            <pc:docMk/>
            <pc:sldMk cId="0" sldId="260"/>
            <ac:spMk id="11" creationId="{00000000-0000-0000-0000-000000000000}"/>
          </ac:spMkLst>
        </pc:spChg>
        <pc:grpChg chg="mod">
          <ac:chgData name="Bonita Searle-Barnes" userId="e782127f-826a-4a83-a372-afedaa2e0d4f" providerId="ADAL" clId="{FA3BD239-4B9A-4CBA-8CF5-F7BFBEA885D5}" dt="2025-11-07T14:10:27.176" v="797" actId="1076"/>
          <ac:grpSpMkLst>
            <pc:docMk/>
            <pc:sldMk cId="0" sldId="260"/>
            <ac:grpSpMk id="13" creationId="{0CED4DA8-1D44-42C1-E1E6-E16CF7D1A29D}"/>
          </ac:grpSpMkLst>
        </pc:grpChg>
      </pc:sldChg>
      <pc:sldChg chg="modSp mod">
        <pc:chgData name="Bonita Searle-Barnes" userId="e782127f-826a-4a83-a372-afedaa2e0d4f" providerId="ADAL" clId="{FA3BD239-4B9A-4CBA-8CF5-F7BFBEA885D5}" dt="2025-11-07T14:17:25.677" v="887" actId="1076"/>
        <pc:sldMkLst>
          <pc:docMk/>
          <pc:sldMk cId="0" sldId="261"/>
        </pc:sldMkLst>
        <pc:spChg chg="mod">
          <ac:chgData name="Bonita Searle-Barnes" userId="e782127f-826a-4a83-a372-afedaa2e0d4f" providerId="ADAL" clId="{FA3BD239-4B9A-4CBA-8CF5-F7BFBEA885D5}" dt="2025-11-07T14:12:07.430" v="836"/>
          <ac:spMkLst>
            <pc:docMk/>
            <pc:sldMk cId="0" sldId="261"/>
            <ac:spMk id="2" creationId="{00000000-0000-0000-0000-000000000000}"/>
          </ac:spMkLst>
        </pc:spChg>
        <pc:spChg chg="mod">
          <ac:chgData name="Bonita Searle-Barnes" userId="e782127f-826a-4a83-a372-afedaa2e0d4f" providerId="ADAL" clId="{FA3BD239-4B9A-4CBA-8CF5-F7BFBEA885D5}" dt="2025-11-07T14:16:34.452" v="880" actId="1076"/>
          <ac:spMkLst>
            <pc:docMk/>
            <pc:sldMk cId="0" sldId="261"/>
            <ac:spMk id="3" creationId="{00000000-0000-0000-0000-000000000000}"/>
          </ac:spMkLst>
        </pc:spChg>
        <pc:spChg chg="mod">
          <ac:chgData name="Bonita Searle-Barnes" userId="e782127f-826a-4a83-a372-afedaa2e0d4f" providerId="ADAL" clId="{FA3BD239-4B9A-4CBA-8CF5-F7BFBEA885D5}" dt="2025-11-07T14:16:26.852" v="879" actId="1076"/>
          <ac:spMkLst>
            <pc:docMk/>
            <pc:sldMk cId="0" sldId="261"/>
            <ac:spMk id="4" creationId="{00000000-0000-0000-0000-000000000000}"/>
          </ac:spMkLst>
        </pc:spChg>
        <pc:spChg chg="mod">
          <ac:chgData name="Bonita Searle-Barnes" userId="e782127f-826a-4a83-a372-afedaa2e0d4f" providerId="ADAL" clId="{FA3BD239-4B9A-4CBA-8CF5-F7BFBEA885D5}" dt="2025-11-07T14:16:10.140" v="875" actId="6549"/>
          <ac:spMkLst>
            <pc:docMk/>
            <pc:sldMk cId="0" sldId="261"/>
            <ac:spMk id="5" creationId="{00000000-0000-0000-0000-000000000000}"/>
          </ac:spMkLst>
        </pc:spChg>
        <pc:spChg chg="mod">
          <ac:chgData name="Bonita Searle-Barnes" userId="e782127f-826a-4a83-a372-afedaa2e0d4f" providerId="ADAL" clId="{FA3BD239-4B9A-4CBA-8CF5-F7BFBEA885D5}" dt="2025-11-07T14:15:48.902" v="871" actId="6549"/>
          <ac:spMkLst>
            <pc:docMk/>
            <pc:sldMk cId="0" sldId="261"/>
            <ac:spMk id="6" creationId="{00000000-0000-0000-0000-000000000000}"/>
          </ac:spMkLst>
        </pc:spChg>
        <pc:spChg chg="mod">
          <ac:chgData name="Bonita Searle-Barnes" userId="e782127f-826a-4a83-a372-afedaa2e0d4f" providerId="ADAL" clId="{FA3BD239-4B9A-4CBA-8CF5-F7BFBEA885D5}" dt="2025-11-07T14:16:43.964" v="881" actId="1076"/>
          <ac:spMkLst>
            <pc:docMk/>
            <pc:sldMk cId="0" sldId="261"/>
            <ac:spMk id="10" creationId="{00000000-0000-0000-0000-000000000000}"/>
          </ac:spMkLst>
        </pc:spChg>
        <pc:spChg chg="mod">
          <ac:chgData name="Bonita Searle-Barnes" userId="e782127f-826a-4a83-a372-afedaa2e0d4f" providerId="ADAL" clId="{FA3BD239-4B9A-4CBA-8CF5-F7BFBEA885D5}" dt="2025-11-07T14:16:49.475" v="882" actId="1076"/>
          <ac:spMkLst>
            <pc:docMk/>
            <pc:sldMk cId="0" sldId="261"/>
            <ac:spMk id="11" creationId="{00000000-0000-0000-0000-000000000000}"/>
          </ac:spMkLst>
        </pc:spChg>
        <pc:spChg chg="mod">
          <ac:chgData name="Bonita Searle-Barnes" userId="e782127f-826a-4a83-a372-afedaa2e0d4f" providerId="ADAL" clId="{FA3BD239-4B9A-4CBA-8CF5-F7BFBEA885D5}" dt="2025-11-07T14:16:55.892" v="883" actId="1076"/>
          <ac:spMkLst>
            <pc:docMk/>
            <pc:sldMk cId="0" sldId="261"/>
            <ac:spMk id="12" creationId="{00000000-0000-0000-0000-000000000000}"/>
          </ac:spMkLst>
        </pc:spChg>
        <pc:spChg chg="mod">
          <ac:chgData name="Bonita Searle-Barnes" userId="e782127f-826a-4a83-a372-afedaa2e0d4f" providerId="ADAL" clId="{FA3BD239-4B9A-4CBA-8CF5-F7BFBEA885D5}" dt="2025-11-07T14:13:51.070" v="850" actId="12"/>
          <ac:spMkLst>
            <pc:docMk/>
            <pc:sldMk cId="0" sldId="261"/>
            <ac:spMk id="13" creationId="{00000000-0000-0000-0000-000000000000}"/>
          </ac:spMkLst>
        </pc:spChg>
        <pc:spChg chg="mod">
          <ac:chgData name="Bonita Searle-Barnes" userId="e782127f-826a-4a83-a372-afedaa2e0d4f" providerId="ADAL" clId="{FA3BD239-4B9A-4CBA-8CF5-F7BFBEA885D5}" dt="2025-11-07T14:17:04.412" v="884" actId="1076"/>
          <ac:spMkLst>
            <pc:docMk/>
            <pc:sldMk cId="0" sldId="261"/>
            <ac:spMk id="17" creationId="{00000000-0000-0000-0000-000000000000}"/>
          </ac:spMkLst>
        </pc:spChg>
        <pc:spChg chg="mod">
          <ac:chgData name="Bonita Searle-Barnes" userId="e782127f-826a-4a83-a372-afedaa2e0d4f" providerId="ADAL" clId="{FA3BD239-4B9A-4CBA-8CF5-F7BFBEA885D5}" dt="2025-11-07T14:17:15.250" v="886" actId="1035"/>
          <ac:spMkLst>
            <pc:docMk/>
            <pc:sldMk cId="0" sldId="261"/>
            <ac:spMk id="18" creationId="{00000000-0000-0000-0000-000000000000}"/>
          </ac:spMkLst>
        </pc:spChg>
        <pc:spChg chg="mod">
          <ac:chgData name="Bonita Searle-Barnes" userId="e782127f-826a-4a83-a372-afedaa2e0d4f" providerId="ADAL" clId="{FA3BD239-4B9A-4CBA-8CF5-F7BFBEA885D5}" dt="2025-11-07T14:17:25.677" v="887" actId="1076"/>
          <ac:spMkLst>
            <pc:docMk/>
            <pc:sldMk cId="0" sldId="261"/>
            <ac:spMk id="19" creationId="{00000000-0000-0000-0000-000000000000}"/>
          </ac:spMkLst>
        </pc:spChg>
        <pc:spChg chg="mod">
          <ac:chgData name="Bonita Searle-Barnes" userId="e782127f-826a-4a83-a372-afedaa2e0d4f" providerId="ADAL" clId="{FA3BD239-4B9A-4CBA-8CF5-F7BFBEA885D5}" dt="2025-11-07T14:14:16.992" v="852" actId="12"/>
          <ac:spMkLst>
            <pc:docMk/>
            <pc:sldMk cId="0" sldId="261"/>
            <ac:spMk id="20" creationId="{00000000-0000-0000-0000-000000000000}"/>
          </ac:spMkLst>
        </pc:spChg>
        <pc:spChg chg="mod">
          <ac:chgData name="Bonita Searle-Barnes" userId="e782127f-826a-4a83-a372-afedaa2e0d4f" providerId="ADAL" clId="{FA3BD239-4B9A-4CBA-8CF5-F7BFBEA885D5}" dt="2025-11-07T14:14:55.559" v="862" actId="6549"/>
          <ac:spMkLst>
            <pc:docMk/>
            <pc:sldMk cId="0" sldId="261"/>
            <ac:spMk id="24" creationId="{00000000-0000-0000-0000-000000000000}"/>
          </ac:spMkLst>
        </pc:spChg>
        <pc:spChg chg="mod">
          <ac:chgData name="Bonita Searle-Barnes" userId="e782127f-826a-4a83-a372-afedaa2e0d4f" providerId="ADAL" clId="{FA3BD239-4B9A-4CBA-8CF5-F7BFBEA885D5}" dt="2025-11-07T14:15:11.579" v="864" actId="1076"/>
          <ac:spMkLst>
            <pc:docMk/>
            <pc:sldMk cId="0" sldId="261"/>
            <ac:spMk id="25" creationId="{00000000-0000-0000-0000-000000000000}"/>
          </ac:spMkLst>
        </pc:spChg>
        <pc:spChg chg="mod">
          <ac:chgData name="Bonita Searle-Barnes" userId="e782127f-826a-4a83-a372-afedaa2e0d4f" providerId="ADAL" clId="{FA3BD239-4B9A-4CBA-8CF5-F7BFBEA885D5}" dt="2025-11-07T14:15:27.547" v="867" actId="1076"/>
          <ac:spMkLst>
            <pc:docMk/>
            <pc:sldMk cId="0" sldId="261"/>
            <ac:spMk id="26" creationId="{00000000-0000-0000-0000-000000000000}"/>
          </ac:spMkLst>
        </pc:spChg>
        <pc:spChg chg="mod">
          <ac:chgData name="Bonita Searle-Barnes" userId="e782127f-826a-4a83-a372-afedaa2e0d4f" providerId="ADAL" clId="{FA3BD239-4B9A-4CBA-8CF5-F7BFBEA885D5}" dt="2025-11-07T14:15:37.689" v="868" actId="1076"/>
          <ac:spMkLst>
            <pc:docMk/>
            <pc:sldMk cId="0" sldId="261"/>
            <ac:spMk id="27" creationId="{00000000-0000-0000-0000-000000000000}"/>
          </ac:spMkLst>
        </pc:spChg>
      </pc:sldChg>
      <pc:sldChg chg="modSp mod">
        <pc:chgData name="Bonita Searle-Barnes" userId="e782127f-826a-4a83-a372-afedaa2e0d4f" providerId="ADAL" clId="{FA3BD239-4B9A-4CBA-8CF5-F7BFBEA885D5}" dt="2025-11-07T14:23:03.522" v="956" actId="1035"/>
        <pc:sldMkLst>
          <pc:docMk/>
          <pc:sldMk cId="0" sldId="262"/>
        </pc:sldMkLst>
        <pc:spChg chg="mod">
          <ac:chgData name="Bonita Searle-Barnes" userId="e782127f-826a-4a83-a372-afedaa2e0d4f" providerId="ADAL" clId="{FA3BD239-4B9A-4CBA-8CF5-F7BFBEA885D5}" dt="2025-11-07T14:23:03.522" v="956" actId="1035"/>
          <ac:spMkLst>
            <pc:docMk/>
            <pc:sldMk cId="0" sldId="262"/>
            <ac:spMk id="2" creationId="{00000000-0000-0000-0000-000000000000}"/>
          </ac:spMkLst>
        </pc:spChg>
        <pc:spChg chg="mod">
          <ac:chgData name="Bonita Searle-Barnes" userId="e782127f-826a-4a83-a372-afedaa2e0d4f" providerId="ADAL" clId="{FA3BD239-4B9A-4CBA-8CF5-F7BFBEA885D5}" dt="2025-11-07T14:21:12.068" v="935" actId="1076"/>
          <ac:spMkLst>
            <pc:docMk/>
            <pc:sldMk cId="0" sldId="262"/>
            <ac:spMk id="3" creationId="{00000000-0000-0000-0000-000000000000}"/>
          </ac:spMkLst>
        </pc:spChg>
        <pc:spChg chg="mod">
          <ac:chgData name="Bonita Searle-Barnes" userId="e782127f-826a-4a83-a372-afedaa2e0d4f" providerId="ADAL" clId="{FA3BD239-4B9A-4CBA-8CF5-F7BFBEA885D5}" dt="2025-11-07T14:21:16.611" v="936" actId="1076"/>
          <ac:spMkLst>
            <pc:docMk/>
            <pc:sldMk cId="0" sldId="262"/>
            <ac:spMk id="4" creationId="{00000000-0000-0000-0000-000000000000}"/>
          </ac:spMkLst>
        </pc:spChg>
        <pc:spChg chg="mod">
          <ac:chgData name="Bonita Searle-Barnes" userId="e782127f-826a-4a83-a372-afedaa2e0d4f" providerId="ADAL" clId="{FA3BD239-4B9A-4CBA-8CF5-F7BFBEA885D5}" dt="2025-11-07T14:21:21.309" v="937" actId="1076"/>
          <ac:spMkLst>
            <pc:docMk/>
            <pc:sldMk cId="0" sldId="262"/>
            <ac:spMk id="5" creationId="{00000000-0000-0000-0000-000000000000}"/>
          </ac:spMkLst>
        </pc:spChg>
        <pc:spChg chg="mod">
          <ac:chgData name="Bonita Searle-Barnes" userId="e782127f-826a-4a83-a372-afedaa2e0d4f" providerId="ADAL" clId="{FA3BD239-4B9A-4CBA-8CF5-F7BFBEA885D5}" dt="2025-11-07T14:19:18.442" v="912" actId="207"/>
          <ac:spMkLst>
            <pc:docMk/>
            <pc:sldMk cId="0" sldId="262"/>
            <ac:spMk id="6" creationId="{00000000-0000-0000-0000-000000000000}"/>
          </ac:spMkLst>
        </pc:spChg>
        <pc:spChg chg="mod">
          <ac:chgData name="Bonita Searle-Barnes" userId="e782127f-826a-4a83-a372-afedaa2e0d4f" providerId="ADAL" clId="{FA3BD239-4B9A-4CBA-8CF5-F7BFBEA885D5}" dt="2025-11-07T14:18:58.772" v="907" actId="1035"/>
          <ac:spMkLst>
            <pc:docMk/>
            <pc:sldMk cId="0" sldId="262"/>
            <ac:spMk id="7" creationId="{00000000-0000-0000-0000-000000000000}"/>
          </ac:spMkLst>
        </pc:spChg>
        <pc:spChg chg="mod">
          <ac:chgData name="Bonita Searle-Barnes" userId="e782127f-826a-4a83-a372-afedaa2e0d4f" providerId="ADAL" clId="{FA3BD239-4B9A-4CBA-8CF5-F7BFBEA885D5}" dt="2025-11-07T14:20:55.516" v="931" actId="1076"/>
          <ac:spMkLst>
            <pc:docMk/>
            <pc:sldMk cId="0" sldId="262"/>
            <ac:spMk id="9" creationId="{00000000-0000-0000-0000-000000000000}"/>
          </ac:spMkLst>
        </pc:spChg>
        <pc:spChg chg="mod">
          <ac:chgData name="Bonita Searle-Barnes" userId="e782127f-826a-4a83-a372-afedaa2e0d4f" providerId="ADAL" clId="{FA3BD239-4B9A-4CBA-8CF5-F7BFBEA885D5}" dt="2025-11-07T14:20:27.131" v="924" actId="1076"/>
          <ac:spMkLst>
            <pc:docMk/>
            <pc:sldMk cId="0" sldId="262"/>
            <ac:spMk id="10" creationId="{00000000-0000-0000-0000-000000000000}"/>
          </ac:spMkLst>
        </pc:spChg>
        <pc:spChg chg="mod">
          <ac:chgData name="Bonita Searle-Barnes" userId="e782127f-826a-4a83-a372-afedaa2e0d4f" providerId="ADAL" clId="{FA3BD239-4B9A-4CBA-8CF5-F7BFBEA885D5}" dt="2025-11-07T14:21:05.312" v="934" actId="1036"/>
          <ac:spMkLst>
            <pc:docMk/>
            <pc:sldMk cId="0" sldId="262"/>
            <ac:spMk id="11" creationId="{00000000-0000-0000-0000-000000000000}"/>
          </ac:spMkLst>
        </pc:spChg>
      </pc:sldChg>
      <pc:sldChg chg="modSp mod">
        <pc:chgData name="Bonita Searle-Barnes" userId="e782127f-826a-4a83-a372-afedaa2e0d4f" providerId="ADAL" clId="{FA3BD239-4B9A-4CBA-8CF5-F7BFBEA885D5}" dt="2025-11-07T15:48:02.902" v="1925" actId="1036"/>
        <pc:sldMkLst>
          <pc:docMk/>
          <pc:sldMk cId="0" sldId="263"/>
        </pc:sldMkLst>
        <pc:spChg chg="mod">
          <ac:chgData name="Bonita Searle-Barnes" userId="e782127f-826a-4a83-a372-afedaa2e0d4f" providerId="ADAL" clId="{FA3BD239-4B9A-4CBA-8CF5-F7BFBEA885D5}" dt="2025-11-07T15:48:02.902" v="1925" actId="1036"/>
          <ac:spMkLst>
            <pc:docMk/>
            <pc:sldMk cId="0" sldId="263"/>
            <ac:spMk id="2" creationId="{00000000-0000-0000-0000-000000000000}"/>
          </ac:spMkLst>
        </pc:spChg>
        <pc:spChg chg="mod">
          <ac:chgData name="Bonita Searle-Barnes" userId="e782127f-826a-4a83-a372-afedaa2e0d4f" providerId="ADAL" clId="{FA3BD239-4B9A-4CBA-8CF5-F7BFBEA885D5}" dt="2025-11-07T14:21:53.201" v="941"/>
          <ac:spMkLst>
            <pc:docMk/>
            <pc:sldMk cId="0" sldId="263"/>
            <ac:spMk id="5" creationId="{00000000-0000-0000-0000-000000000000}"/>
          </ac:spMkLst>
        </pc:spChg>
        <pc:spChg chg="mod">
          <ac:chgData name="Bonita Searle-Barnes" userId="e782127f-826a-4a83-a372-afedaa2e0d4f" providerId="ADAL" clId="{FA3BD239-4B9A-4CBA-8CF5-F7BFBEA885D5}" dt="2025-11-07T14:22:00.902" v="943"/>
          <ac:spMkLst>
            <pc:docMk/>
            <pc:sldMk cId="0" sldId="263"/>
            <ac:spMk id="8" creationId="{00000000-0000-0000-0000-000000000000}"/>
          </ac:spMkLst>
        </pc:spChg>
        <pc:spChg chg="mod">
          <ac:chgData name="Bonita Searle-Barnes" userId="e782127f-826a-4a83-a372-afedaa2e0d4f" providerId="ADAL" clId="{FA3BD239-4B9A-4CBA-8CF5-F7BFBEA885D5}" dt="2025-11-07T14:22:06.953" v="945"/>
          <ac:spMkLst>
            <pc:docMk/>
            <pc:sldMk cId="0" sldId="263"/>
            <ac:spMk id="11" creationId="{00000000-0000-0000-0000-000000000000}"/>
          </ac:spMkLst>
        </pc:spChg>
        <pc:grpChg chg="mod">
          <ac:chgData name="Bonita Searle-Barnes" userId="e782127f-826a-4a83-a372-afedaa2e0d4f" providerId="ADAL" clId="{FA3BD239-4B9A-4CBA-8CF5-F7BFBEA885D5}" dt="2025-11-07T14:22:33.086" v="947" actId="1076"/>
          <ac:grpSpMkLst>
            <pc:docMk/>
            <pc:sldMk cId="0" sldId="263"/>
            <ac:grpSpMk id="13" creationId="{F5D2EFCA-EA97-4B58-422C-15818F7EF112}"/>
          </ac:grpSpMkLst>
        </pc:grpChg>
      </pc:sldChg>
      <pc:sldChg chg="modSp mod">
        <pc:chgData name="Bonita Searle-Barnes" userId="e782127f-826a-4a83-a372-afedaa2e0d4f" providerId="ADAL" clId="{FA3BD239-4B9A-4CBA-8CF5-F7BFBEA885D5}" dt="2025-11-07T15:48:12.647" v="1928" actId="1035"/>
        <pc:sldMkLst>
          <pc:docMk/>
          <pc:sldMk cId="0" sldId="264"/>
        </pc:sldMkLst>
        <pc:spChg chg="mod">
          <ac:chgData name="Bonita Searle-Barnes" userId="e782127f-826a-4a83-a372-afedaa2e0d4f" providerId="ADAL" clId="{FA3BD239-4B9A-4CBA-8CF5-F7BFBEA885D5}" dt="2025-11-07T15:48:12.647" v="1928" actId="1035"/>
          <ac:spMkLst>
            <pc:docMk/>
            <pc:sldMk cId="0" sldId="264"/>
            <ac:spMk id="2" creationId="{00000000-0000-0000-0000-000000000000}"/>
          </ac:spMkLst>
        </pc:spChg>
        <pc:spChg chg="mod">
          <ac:chgData name="Bonita Searle-Barnes" userId="e782127f-826a-4a83-a372-afedaa2e0d4f" providerId="ADAL" clId="{FA3BD239-4B9A-4CBA-8CF5-F7BFBEA885D5}" dt="2025-11-07T14:25:13.700" v="1025"/>
          <ac:spMkLst>
            <pc:docMk/>
            <pc:sldMk cId="0" sldId="264"/>
            <ac:spMk id="5" creationId="{00000000-0000-0000-0000-000000000000}"/>
          </ac:spMkLst>
        </pc:spChg>
        <pc:spChg chg="mod">
          <ac:chgData name="Bonita Searle-Barnes" userId="e782127f-826a-4a83-a372-afedaa2e0d4f" providerId="ADAL" clId="{FA3BD239-4B9A-4CBA-8CF5-F7BFBEA885D5}" dt="2025-11-07T14:25:23.948" v="1027"/>
          <ac:spMkLst>
            <pc:docMk/>
            <pc:sldMk cId="0" sldId="264"/>
            <ac:spMk id="13" creationId="{00000000-0000-0000-0000-000000000000}"/>
          </ac:spMkLst>
        </pc:spChg>
        <pc:spChg chg="mod">
          <ac:chgData name="Bonita Searle-Barnes" userId="e782127f-826a-4a83-a372-afedaa2e0d4f" providerId="ADAL" clId="{FA3BD239-4B9A-4CBA-8CF5-F7BFBEA885D5}" dt="2025-11-07T14:25:37.543" v="1029"/>
          <ac:spMkLst>
            <pc:docMk/>
            <pc:sldMk cId="0" sldId="264"/>
            <ac:spMk id="17" creationId="{00000000-0000-0000-0000-000000000000}"/>
          </ac:spMkLst>
        </pc:spChg>
        <pc:grpChg chg="mod">
          <ac:chgData name="Bonita Searle-Barnes" userId="e782127f-826a-4a83-a372-afedaa2e0d4f" providerId="ADAL" clId="{FA3BD239-4B9A-4CBA-8CF5-F7BFBEA885D5}" dt="2025-11-07T14:25:46.612" v="1030" actId="1076"/>
          <ac:grpSpMkLst>
            <pc:docMk/>
            <pc:sldMk cId="0" sldId="264"/>
            <ac:grpSpMk id="20" creationId="{0591A7DF-A1DC-CF57-F5B8-E03254515D9C}"/>
          </ac:grpSpMkLst>
        </pc:grpChg>
      </pc:sldChg>
      <pc:sldChg chg="modSp mod">
        <pc:chgData name="Bonita Searle-Barnes" userId="e782127f-826a-4a83-a372-afedaa2e0d4f" providerId="ADAL" clId="{FA3BD239-4B9A-4CBA-8CF5-F7BFBEA885D5}" dt="2025-11-07T14:29:50.321" v="1120" actId="1076"/>
        <pc:sldMkLst>
          <pc:docMk/>
          <pc:sldMk cId="0" sldId="265"/>
        </pc:sldMkLst>
        <pc:spChg chg="mod">
          <ac:chgData name="Bonita Searle-Barnes" userId="e782127f-826a-4a83-a372-afedaa2e0d4f" providerId="ADAL" clId="{FA3BD239-4B9A-4CBA-8CF5-F7BFBEA885D5}" dt="2025-11-07T14:27:46.338" v="1094"/>
          <ac:spMkLst>
            <pc:docMk/>
            <pc:sldMk cId="0" sldId="265"/>
            <ac:spMk id="3" creationId="{00000000-0000-0000-0000-000000000000}"/>
          </ac:spMkLst>
        </pc:spChg>
        <pc:spChg chg="mod">
          <ac:chgData name="Bonita Searle-Barnes" userId="e782127f-826a-4a83-a372-afedaa2e0d4f" providerId="ADAL" clId="{FA3BD239-4B9A-4CBA-8CF5-F7BFBEA885D5}" dt="2025-11-07T14:29:17.438" v="1115"/>
          <ac:spMkLst>
            <pc:docMk/>
            <pc:sldMk cId="0" sldId="265"/>
            <ac:spMk id="6" creationId="{00000000-0000-0000-0000-000000000000}"/>
          </ac:spMkLst>
        </pc:spChg>
        <pc:spChg chg="mod">
          <ac:chgData name="Bonita Searle-Barnes" userId="e782127f-826a-4a83-a372-afedaa2e0d4f" providerId="ADAL" clId="{FA3BD239-4B9A-4CBA-8CF5-F7BFBEA885D5}" dt="2025-11-07T14:29:22.052" v="1116"/>
          <ac:spMkLst>
            <pc:docMk/>
            <pc:sldMk cId="0" sldId="265"/>
            <ac:spMk id="7" creationId="{00000000-0000-0000-0000-000000000000}"/>
          </ac:spMkLst>
        </pc:spChg>
        <pc:spChg chg="mod">
          <ac:chgData name="Bonita Searle-Barnes" userId="e782127f-826a-4a83-a372-afedaa2e0d4f" providerId="ADAL" clId="{FA3BD239-4B9A-4CBA-8CF5-F7BFBEA885D5}" dt="2025-11-07T14:29:25.811" v="1117"/>
          <ac:spMkLst>
            <pc:docMk/>
            <pc:sldMk cId="0" sldId="265"/>
            <ac:spMk id="9" creationId="{00000000-0000-0000-0000-000000000000}"/>
          </ac:spMkLst>
        </pc:spChg>
        <pc:spChg chg="mod">
          <ac:chgData name="Bonita Searle-Barnes" userId="e782127f-826a-4a83-a372-afedaa2e0d4f" providerId="ADAL" clId="{FA3BD239-4B9A-4CBA-8CF5-F7BFBEA885D5}" dt="2025-11-07T14:28:21.023" v="1108" actId="1076"/>
          <ac:spMkLst>
            <pc:docMk/>
            <pc:sldMk cId="0" sldId="265"/>
            <ac:spMk id="10" creationId="{00000000-0000-0000-0000-000000000000}"/>
          </ac:spMkLst>
        </pc:spChg>
        <pc:spChg chg="mod">
          <ac:chgData name="Bonita Searle-Barnes" userId="e782127f-826a-4a83-a372-afedaa2e0d4f" providerId="ADAL" clId="{FA3BD239-4B9A-4CBA-8CF5-F7BFBEA885D5}" dt="2025-11-07T14:29:41.414" v="1119" actId="948"/>
          <ac:spMkLst>
            <pc:docMk/>
            <pc:sldMk cId="0" sldId="265"/>
            <ac:spMk id="12" creationId="{00000000-0000-0000-0000-000000000000}"/>
          </ac:spMkLst>
        </pc:spChg>
        <pc:spChg chg="mod">
          <ac:chgData name="Bonita Searle-Barnes" userId="e782127f-826a-4a83-a372-afedaa2e0d4f" providerId="ADAL" clId="{FA3BD239-4B9A-4CBA-8CF5-F7BFBEA885D5}" dt="2025-11-07T14:29:50.321" v="1120" actId="1076"/>
          <ac:spMkLst>
            <pc:docMk/>
            <pc:sldMk cId="0" sldId="265"/>
            <ac:spMk id="30" creationId="{ADCAA122-307B-788A-3320-E239451D00C3}"/>
          </ac:spMkLst>
        </pc:spChg>
        <pc:spChg chg="mod">
          <ac:chgData name="Bonita Searle-Barnes" userId="e782127f-826a-4a83-a372-afedaa2e0d4f" providerId="ADAL" clId="{FA3BD239-4B9A-4CBA-8CF5-F7BFBEA885D5}" dt="2025-11-07T14:28:58.328" v="1112" actId="1076"/>
          <ac:spMkLst>
            <pc:docMk/>
            <pc:sldMk cId="0" sldId="265"/>
            <ac:spMk id="32" creationId="{D177E465-DBEB-9013-6246-8FA2CB3B0D06}"/>
          </ac:spMkLst>
        </pc:spChg>
        <pc:spChg chg="mod">
          <ac:chgData name="Bonita Searle-Barnes" userId="e782127f-826a-4a83-a372-afedaa2e0d4f" providerId="ADAL" clId="{FA3BD239-4B9A-4CBA-8CF5-F7BFBEA885D5}" dt="2025-11-07T14:28:53.344" v="1111" actId="1076"/>
          <ac:spMkLst>
            <pc:docMk/>
            <pc:sldMk cId="0" sldId="265"/>
            <ac:spMk id="33" creationId="{0B355D22-6542-E352-8EBA-89B3F3B14C39}"/>
          </ac:spMkLst>
        </pc:spChg>
        <pc:grpChg chg="mod">
          <ac:chgData name="Bonita Searle-Barnes" userId="e782127f-826a-4a83-a372-afedaa2e0d4f" providerId="ADAL" clId="{FA3BD239-4B9A-4CBA-8CF5-F7BFBEA885D5}" dt="2025-11-07T14:28:39.568" v="1110" actId="1076"/>
          <ac:grpSpMkLst>
            <pc:docMk/>
            <pc:sldMk cId="0" sldId="265"/>
            <ac:grpSpMk id="31" creationId="{8E7F9682-83DC-2248-6B7D-6CAE62EB407C}"/>
          </ac:grpSpMkLst>
        </pc:grpChg>
        <pc:picChg chg="mod">
          <ac:chgData name="Bonita Searle-Barnes" userId="e782127f-826a-4a83-a372-afedaa2e0d4f" providerId="ADAL" clId="{FA3BD239-4B9A-4CBA-8CF5-F7BFBEA885D5}" dt="2025-11-07T14:28:26.239" v="1109" actId="1076"/>
          <ac:picMkLst>
            <pc:docMk/>
            <pc:sldMk cId="0" sldId="265"/>
            <ac:picMk id="2" creationId="{00000000-0000-0000-0000-000000000000}"/>
          </ac:picMkLst>
        </pc:picChg>
      </pc:sldChg>
      <pc:sldChg chg="modSp mod">
        <pc:chgData name="Bonita Searle-Barnes" userId="e782127f-826a-4a83-a372-afedaa2e0d4f" providerId="ADAL" clId="{FA3BD239-4B9A-4CBA-8CF5-F7BFBEA885D5}" dt="2025-11-07T15:48:41.870" v="1933" actId="1036"/>
        <pc:sldMkLst>
          <pc:docMk/>
          <pc:sldMk cId="0" sldId="266"/>
        </pc:sldMkLst>
        <pc:spChg chg="mod">
          <ac:chgData name="Bonita Searle-Barnes" userId="e782127f-826a-4a83-a372-afedaa2e0d4f" providerId="ADAL" clId="{FA3BD239-4B9A-4CBA-8CF5-F7BFBEA885D5}" dt="2025-11-07T15:48:41.870" v="1933" actId="1036"/>
          <ac:spMkLst>
            <pc:docMk/>
            <pc:sldMk cId="0" sldId="266"/>
            <ac:spMk id="2" creationId="{00000000-0000-0000-0000-000000000000}"/>
          </ac:spMkLst>
        </pc:spChg>
        <pc:spChg chg="mod">
          <ac:chgData name="Bonita Searle-Barnes" userId="e782127f-826a-4a83-a372-afedaa2e0d4f" providerId="ADAL" clId="{FA3BD239-4B9A-4CBA-8CF5-F7BFBEA885D5}" dt="2025-11-07T14:37:10.820" v="1145"/>
          <ac:spMkLst>
            <pc:docMk/>
            <pc:sldMk cId="0" sldId="266"/>
            <ac:spMk id="5" creationId="{00000000-0000-0000-0000-000000000000}"/>
          </ac:spMkLst>
        </pc:spChg>
        <pc:spChg chg="mod">
          <ac:chgData name="Bonita Searle-Barnes" userId="e782127f-826a-4a83-a372-afedaa2e0d4f" providerId="ADAL" clId="{FA3BD239-4B9A-4CBA-8CF5-F7BFBEA885D5}" dt="2025-11-07T14:37:22.458" v="1147"/>
          <ac:spMkLst>
            <pc:docMk/>
            <pc:sldMk cId="0" sldId="266"/>
            <ac:spMk id="10" creationId="{00000000-0000-0000-0000-000000000000}"/>
          </ac:spMkLst>
        </pc:spChg>
        <pc:spChg chg="mod">
          <ac:chgData name="Bonita Searle-Barnes" userId="e782127f-826a-4a83-a372-afedaa2e0d4f" providerId="ADAL" clId="{FA3BD239-4B9A-4CBA-8CF5-F7BFBEA885D5}" dt="2025-11-07T14:37:30.418" v="1149"/>
          <ac:spMkLst>
            <pc:docMk/>
            <pc:sldMk cId="0" sldId="266"/>
            <ac:spMk id="15" creationId="{00000000-0000-0000-0000-000000000000}"/>
          </ac:spMkLst>
        </pc:spChg>
        <pc:spChg chg="mod">
          <ac:chgData name="Bonita Searle-Barnes" userId="e782127f-826a-4a83-a372-afedaa2e0d4f" providerId="ADAL" clId="{FA3BD239-4B9A-4CBA-8CF5-F7BFBEA885D5}" dt="2025-11-07T14:37:38.970" v="1151"/>
          <ac:spMkLst>
            <pc:docMk/>
            <pc:sldMk cId="0" sldId="266"/>
            <ac:spMk id="20" creationId="{00000000-0000-0000-0000-000000000000}"/>
          </ac:spMkLst>
        </pc:spChg>
        <pc:spChg chg="mod">
          <ac:chgData name="Bonita Searle-Barnes" userId="e782127f-826a-4a83-a372-afedaa2e0d4f" providerId="ADAL" clId="{FA3BD239-4B9A-4CBA-8CF5-F7BFBEA885D5}" dt="2025-11-07T14:37:46.141" v="1153"/>
          <ac:spMkLst>
            <pc:docMk/>
            <pc:sldMk cId="0" sldId="266"/>
            <ac:spMk id="25" creationId="{00000000-0000-0000-0000-000000000000}"/>
          </ac:spMkLst>
        </pc:spChg>
      </pc:sldChg>
      <pc:sldChg chg="modSp mod">
        <pc:chgData name="Bonita Searle-Barnes" userId="e782127f-826a-4a83-a372-afedaa2e0d4f" providerId="ADAL" clId="{FA3BD239-4B9A-4CBA-8CF5-F7BFBEA885D5}" dt="2025-11-07T14:42:45.532" v="1232" actId="1037"/>
        <pc:sldMkLst>
          <pc:docMk/>
          <pc:sldMk cId="0" sldId="267"/>
        </pc:sldMkLst>
        <pc:spChg chg="mod">
          <ac:chgData name="Bonita Searle-Barnes" userId="e782127f-826a-4a83-a372-afedaa2e0d4f" providerId="ADAL" clId="{FA3BD239-4B9A-4CBA-8CF5-F7BFBEA885D5}" dt="2025-11-07T14:39:27.935" v="1180"/>
          <ac:spMkLst>
            <pc:docMk/>
            <pc:sldMk cId="0" sldId="267"/>
            <ac:spMk id="2" creationId="{00000000-0000-0000-0000-000000000000}"/>
          </ac:spMkLst>
        </pc:spChg>
        <pc:spChg chg="mod">
          <ac:chgData name="Bonita Searle-Barnes" userId="e782127f-826a-4a83-a372-afedaa2e0d4f" providerId="ADAL" clId="{FA3BD239-4B9A-4CBA-8CF5-F7BFBEA885D5}" dt="2025-11-07T14:42:04.868" v="1217" actId="12"/>
          <ac:spMkLst>
            <pc:docMk/>
            <pc:sldMk cId="0" sldId="267"/>
            <ac:spMk id="8" creationId="{00000000-0000-0000-0000-000000000000}"/>
          </ac:spMkLst>
        </pc:spChg>
        <pc:spChg chg="mod">
          <ac:chgData name="Bonita Searle-Barnes" userId="e782127f-826a-4a83-a372-afedaa2e0d4f" providerId="ADAL" clId="{FA3BD239-4B9A-4CBA-8CF5-F7BFBEA885D5}" dt="2025-11-07T14:42:07.018" v="1218" actId="12"/>
          <ac:spMkLst>
            <pc:docMk/>
            <pc:sldMk cId="0" sldId="267"/>
            <ac:spMk id="9" creationId="{00000000-0000-0000-0000-000000000000}"/>
          </ac:spMkLst>
        </pc:spChg>
        <pc:picChg chg="mod">
          <ac:chgData name="Bonita Searle-Barnes" userId="e782127f-826a-4a83-a372-afedaa2e0d4f" providerId="ADAL" clId="{FA3BD239-4B9A-4CBA-8CF5-F7BFBEA885D5}" dt="2025-11-07T14:42:16.166" v="1219" actId="1076"/>
          <ac:picMkLst>
            <pc:docMk/>
            <pc:sldMk cId="0" sldId="267"/>
            <ac:picMk id="3" creationId="{00000000-0000-0000-0000-000000000000}"/>
          </ac:picMkLst>
        </pc:picChg>
        <pc:picChg chg="mod">
          <ac:chgData name="Bonita Searle-Barnes" userId="e782127f-826a-4a83-a372-afedaa2e0d4f" providerId="ADAL" clId="{FA3BD239-4B9A-4CBA-8CF5-F7BFBEA885D5}" dt="2025-11-07T14:42:40.829" v="1229" actId="1037"/>
          <ac:picMkLst>
            <pc:docMk/>
            <pc:sldMk cId="0" sldId="267"/>
            <ac:picMk id="4" creationId="{00000000-0000-0000-0000-000000000000}"/>
          </ac:picMkLst>
        </pc:picChg>
        <pc:picChg chg="mod">
          <ac:chgData name="Bonita Searle-Barnes" userId="e782127f-826a-4a83-a372-afedaa2e0d4f" providerId="ADAL" clId="{FA3BD239-4B9A-4CBA-8CF5-F7BFBEA885D5}" dt="2025-11-07T14:42:44.464" v="1231" actId="1037"/>
          <ac:picMkLst>
            <pc:docMk/>
            <pc:sldMk cId="0" sldId="267"/>
            <ac:picMk id="5" creationId="{00000000-0000-0000-0000-000000000000}"/>
          </ac:picMkLst>
        </pc:picChg>
        <pc:picChg chg="mod">
          <ac:chgData name="Bonita Searle-Barnes" userId="e782127f-826a-4a83-a372-afedaa2e0d4f" providerId="ADAL" clId="{FA3BD239-4B9A-4CBA-8CF5-F7BFBEA885D5}" dt="2025-11-07T14:42:45.532" v="1232" actId="1037"/>
          <ac:picMkLst>
            <pc:docMk/>
            <pc:sldMk cId="0" sldId="267"/>
            <ac:picMk id="6" creationId="{00000000-0000-0000-0000-000000000000}"/>
          </ac:picMkLst>
        </pc:picChg>
        <pc:picChg chg="mod">
          <ac:chgData name="Bonita Searle-Barnes" userId="e782127f-826a-4a83-a372-afedaa2e0d4f" providerId="ADAL" clId="{FA3BD239-4B9A-4CBA-8CF5-F7BFBEA885D5}" dt="2025-11-07T14:42:33.999" v="1226" actId="1038"/>
          <ac:picMkLst>
            <pc:docMk/>
            <pc:sldMk cId="0" sldId="267"/>
            <ac:picMk id="7" creationId="{00000000-0000-0000-0000-000000000000}"/>
          </ac:picMkLst>
        </pc:picChg>
      </pc:sldChg>
      <pc:sldChg chg="modSp mod">
        <pc:chgData name="Bonita Searle-Barnes" userId="e782127f-826a-4a83-a372-afedaa2e0d4f" providerId="ADAL" clId="{FA3BD239-4B9A-4CBA-8CF5-F7BFBEA885D5}" dt="2025-11-07T14:43:46.718" v="1241"/>
        <pc:sldMkLst>
          <pc:docMk/>
          <pc:sldMk cId="0" sldId="268"/>
        </pc:sldMkLst>
        <pc:spChg chg="mod">
          <ac:chgData name="Bonita Searle-Barnes" userId="e782127f-826a-4a83-a372-afedaa2e0d4f" providerId="ADAL" clId="{FA3BD239-4B9A-4CBA-8CF5-F7BFBEA885D5}" dt="2025-11-07T14:43:02.939" v="1234"/>
          <ac:spMkLst>
            <pc:docMk/>
            <pc:sldMk cId="0" sldId="268"/>
            <ac:spMk id="2" creationId="{00000000-0000-0000-0000-000000000000}"/>
          </ac:spMkLst>
        </pc:spChg>
        <pc:spChg chg="mod">
          <ac:chgData name="Bonita Searle-Barnes" userId="e782127f-826a-4a83-a372-afedaa2e0d4f" providerId="ADAL" clId="{FA3BD239-4B9A-4CBA-8CF5-F7BFBEA885D5}" dt="2025-11-07T14:43:23.921" v="1238" actId="20577"/>
          <ac:spMkLst>
            <pc:docMk/>
            <pc:sldMk cId="0" sldId="268"/>
            <ac:spMk id="6" creationId="{00000000-0000-0000-0000-000000000000}"/>
          </ac:spMkLst>
        </pc:spChg>
        <pc:spChg chg="mod">
          <ac:chgData name="Bonita Searle-Barnes" userId="e782127f-826a-4a83-a372-afedaa2e0d4f" providerId="ADAL" clId="{FA3BD239-4B9A-4CBA-8CF5-F7BFBEA885D5}" dt="2025-11-07T14:43:20.237" v="1236"/>
          <ac:spMkLst>
            <pc:docMk/>
            <pc:sldMk cId="0" sldId="268"/>
            <ac:spMk id="11" creationId="{00000000-0000-0000-0000-000000000000}"/>
          </ac:spMkLst>
        </pc:spChg>
        <pc:spChg chg="mod">
          <ac:chgData name="Bonita Searle-Barnes" userId="e782127f-826a-4a83-a372-afedaa2e0d4f" providerId="ADAL" clId="{FA3BD239-4B9A-4CBA-8CF5-F7BFBEA885D5}" dt="2025-11-07T14:43:46.718" v="1241"/>
          <ac:spMkLst>
            <pc:docMk/>
            <pc:sldMk cId="0" sldId="268"/>
            <ac:spMk id="16" creationId="{00000000-0000-0000-0000-000000000000}"/>
          </ac:spMkLst>
        </pc:spChg>
        <pc:grpChg chg="mod">
          <ac:chgData name="Bonita Searle-Barnes" userId="e782127f-826a-4a83-a372-afedaa2e0d4f" providerId="ADAL" clId="{FA3BD239-4B9A-4CBA-8CF5-F7BFBEA885D5}" dt="2025-11-07T14:43:42.946" v="1240" actId="14100"/>
          <ac:grpSpMkLst>
            <pc:docMk/>
            <pc:sldMk cId="0" sldId="268"/>
            <ac:grpSpMk id="19" creationId="{437738B6-268E-57E9-1C3C-B85ED3791BD1}"/>
          </ac:grpSpMkLst>
        </pc:grpChg>
      </pc:sldChg>
      <pc:sldChg chg="modSp mod">
        <pc:chgData name="Bonita Searle-Barnes" userId="e782127f-826a-4a83-a372-afedaa2e0d4f" providerId="ADAL" clId="{FA3BD239-4B9A-4CBA-8CF5-F7BFBEA885D5}" dt="2025-11-07T15:04:42.687" v="1381" actId="1036"/>
        <pc:sldMkLst>
          <pc:docMk/>
          <pc:sldMk cId="0" sldId="269"/>
        </pc:sldMkLst>
        <pc:spChg chg="mod">
          <ac:chgData name="Bonita Searle-Barnes" userId="e782127f-826a-4a83-a372-afedaa2e0d4f" providerId="ADAL" clId="{FA3BD239-4B9A-4CBA-8CF5-F7BFBEA885D5}" dt="2025-11-07T15:03:04.462" v="1334"/>
          <ac:spMkLst>
            <pc:docMk/>
            <pc:sldMk cId="0" sldId="269"/>
            <ac:spMk id="2" creationId="{00000000-0000-0000-0000-000000000000}"/>
          </ac:spMkLst>
        </pc:spChg>
        <pc:spChg chg="mod">
          <ac:chgData name="Bonita Searle-Barnes" userId="e782127f-826a-4a83-a372-afedaa2e0d4f" providerId="ADAL" clId="{FA3BD239-4B9A-4CBA-8CF5-F7BFBEA885D5}" dt="2025-11-07T15:04:42.687" v="1381" actId="1036"/>
          <ac:spMkLst>
            <pc:docMk/>
            <pc:sldMk cId="0" sldId="269"/>
            <ac:spMk id="19" creationId="{63B74D4B-2E6B-35FF-985E-28DB597AC470}"/>
          </ac:spMkLst>
        </pc:spChg>
      </pc:sldChg>
      <pc:sldChg chg="modSp mod">
        <pc:chgData name="Bonita Searle-Barnes" userId="e782127f-826a-4a83-a372-afedaa2e0d4f" providerId="ADAL" clId="{FA3BD239-4B9A-4CBA-8CF5-F7BFBEA885D5}" dt="2025-11-07T15:49:10.201" v="1948" actId="1036"/>
        <pc:sldMkLst>
          <pc:docMk/>
          <pc:sldMk cId="0" sldId="270"/>
        </pc:sldMkLst>
        <pc:spChg chg="mod">
          <ac:chgData name="Bonita Searle-Barnes" userId="e782127f-826a-4a83-a372-afedaa2e0d4f" providerId="ADAL" clId="{FA3BD239-4B9A-4CBA-8CF5-F7BFBEA885D5}" dt="2025-11-07T15:49:10.201" v="1948" actId="1036"/>
          <ac:spMkLst>
            <pc:docMk/>
            <pc:sldMk cId="0" sldId="270"/>
            <ac:spMk id="2" creationId="{00000000-0000-0000-0000-000000000000}"/>
          </ac:spMkLst>
        </pc:spChg>
        <pc:spChg chg="mod">
          <ac:chgData name="Bonita Searle-Barnes" userId="e782127f-826a-4a83-a372-afedaa2e0d4f" providerId="ADAL" clId="{FA3BD239-4B9A-4CBA-8CF5-F7BFBEA885D5}" dt="2025-11-07T15:07:57.794" v="1424" actId="1076"/>
          <ac:spMkLst>
            <pc:docMk/>
            <pc:sldMk cId="0" sldId="270"/>
            <ac:spMk id="3" creationId="{00000000-0000-0000-0000-000000000000}"/>
          </ac:spMkLst>
        </pc:spChg>
        <pc:spChg chg="mod">
          <ac:chgData name="Bonita Searle-Barnes" userId="e782127f-826a-4a83-a372-afedaa2e0d4f" providerId="ADAL" clId="{FA3BD239-4B9A-4CBA-8CF5-F7BFBEA885D5}" dt="2025-11-07T15:07:50.577" v="1423" actId="1076"/>
          <ac:spMkLst>
            <pc:docMk/>
            <pc:sldMk cId="0" sldId="270"/>
            <ac:spMk id="4" creationId="{00000000-0000-0000-0000-000000000000}"/>
          </ac:spMkLst>
        </pc:spChg>
        <pc:spChg chg="mod">
          <ac:chgData name="Bonita Searle-Barnes" userId="e782127f-826a-4a83-a372-afedaa2e0d4f" providerId="ADAL" clId="{FA3BD239-4B9A-4CBA-8CF5-F7BFBEA885D5}" dt="2025-11-07T15:09:21.443" v="1437" actId="1076"/>
          <ac:spMkLst>
            <pc:docMk/>
            <pc:sldMk cId="0" sldId="270"/>
            <ac:spMk id="7" creationId="{00000000-0000-0000-0000-000000000000}"/>
          </ac:spMkLst>
        </pc:spChg>
        <pc:spChg chg="mod">
          <ac:chgData name="Bonita Searle-Barnes" userId="e782127f-826a-4a83-a372-afedaa2e0d4f" providerId="ADAL" clId="{FA3BD239-4B9A-4CBA-8CF5-F7BFBEA885D5}" dt="2025-11-07T15:09:43.152" v="1444" actId="20577"/>
          <ac:spMkLst>
            <pc:docMk/>
            <pc:sldMk cId="0" sldId="270"/>
            <ac:spMk id="8" creationId="{00000000-0000-0000-0000-000000000000}"/>
          </ac:spMkLst>
        </pc:spChg>
        <pc:spChg chg="mod">
          <ac:chgData name="Bonita Searle-Barnes" userId="e782127f-826a-4a83-a372-afedaa2e0d4f" providerId="ADAL" clId="{FA3BD239-4B9A-4CBA-8CF5-F7BFBEA885D5}" dt="2025-11-07T15:08:48.122" v="1431" actId="1076"/>
          <ac:spMkLst>
            <pc:docMk/>
            <pc:sldMk cId="0" sldId="270"/>
            <ac:spMk id="11" creationId="{00000000-0000-0000-0000-000000000000}"/>
          </ac:spMkLst>
        </pc:spChg>
        <pc:spChg chg="mod">
          <ac:chgData name="Bonita Searle-Barnes" userId="e782127f-826a-4a83-a372-afedaa2e0d4f" providerId="ADAL" clId="{FA3BD239-4B9A-4CBA-8CF5-F7BFBEA885D5}" dt="2025-11-07T15:09:05.183" v="1435" actId="1035"/>
          <ac:spMkLst>
            <pc:docMk/>
            <pc:sldMk cId="0" sldId="270"/>
            <ac:spMk id="12" creationId="{00000000-0000-0000-0000-000000000000}"/>
          </ac:spMkLst>
        </pc:spChg>
        <pc:spChg chg="mod">
          <ac:chgData name="Bonita Searle-Barnes" userId="e782127f-826a-4a83-a372-afedaa2e0d4f" providerId="ADAL" clId="{FA3BD239-4B9A-4CBA-8CF5-F7BFBEA885D5}" dt="2025-11-07T15:08:19.211" v="1428" actId="1076"/>
          <ac:spMkLst>
            <pc:docMk/>
            <pc:sldMk cId="0" sldId="270"/>
            <ac:spMk id="15" creationId="{00000000-0000-0000-0000-000000000000}"/>
          </ac:spMkLst>
        </pc:spChg>
        <pc:spChg chg="mod">
          <ac:chgData name="Bonita Searle-Barnes" userId="e782127f-826a-4a83-a372-afedaa2e0d4f" providerId="ADAL" clId="{FA3BD239-4B9A-4CBA-8CF5-F7BFBEA885D5}" dt="2025-11-07T15:08:15.169" v="1427" actId="1076"/>
          <ac:spMkLst>
            <pc:docMk/>
            <pc:sldMk cId="0" sldId="270"/>
            <ac:spMk id="16" creationId="{00000000-0000-0000-0000-000000000000}"/>
          </ac:spMkLst>
        </pc:spChg>
        <pc:picChg chg="mod ord">
          <ac:chgData name="Bonita Searle-Barnes" userId="e782127f-826a-4a83-a372-afedaa2e0d4f" providerId="ADAL" clId="{FA3BD239-4B9A-4CBA-8CF5-F7BFBEA885D5}" dt="2025-11-07T15:06:39.279" v="1407" actId="1076"/>
          <ac:picMkLst>
            <pc:docMk/>
            <pc:sldMk cId="0" sldId="270"/>
            <ac:picMk id="5" creationId="{00000000-0000-0000-0000-000000000000}"/>
          </ac:picMkLst>
        </pc:picChg>
        <pc:picChg chg="mod">
          <ac:chgData name="Bonita Searle-Barnes" userId="e782127f-826a-4a83-a372-afedaa2e0d4f" providerId="ADAL" clId="{FA3BD239-4B9A-4CBA-8CF5-F7BFBEA885D5}" dt="2025-11-07T15:07:07.447" v="1413" actId="1076"/>
          <ac:picMkLst>
            <pc:docMk/>
            <pc:sldMk cId="0" sldId="270"/>
            <ac:picMk id="6" creationId="{00000000-0000-0000-0000-000000000000}"/>
          </ac:picMkLst>
        </pc:picChg>
        <pc:picChg chg="mod ord">
          <ac:chgData name="Bonita Searle-Barnes" userId="e782127f-826a-4a83-a372-afedaa2e0d4f" providerId="ADAL" clId="{FA3BD239-4B9A-4CBA-8CF5-F7BFBEA885D5}" dt="2025-11-07T15:07:03.495" v="1412" actId="167"/>
          <ac:picMkLst>
            <pc:docMk/>
            <pc:sldMk cId="0" sldId="270"/>
            <ac:picMk id="9" creationId="{00000000-0000-0000-0000-000000000000}"/>
          </ac:picMkLst>
        </pc:picChg>
        <pc:picChg chg="mod ord">
          <ac:chgData name="Bonita Searle-Barnes" userId="e782127f-826a-4a83-a372-afedaa2e0d4f" providerId="ADAL" clId="{FA3BD239-4B9A-4CBA-8CF5-F7BFBEA885D5}" dt="2025-11-07T15:06:57.544" v="1410" actId="167"/>
          <ac:picMkLst>
            <pc:docMk/>
            <pc:sldMk cId="0" sldId="270"/>
            <ac:picMk id="13" creationId="{00000000-0000-0000-0000-000000000000}"/>
          </ac:picMkLst>
        </pc:picChg>
        <pc:picChg chg="mod">
          <ac:chgData name="Bonita Searle-Barnes" userId="e782127f-826a-4a83-a372-afedaa2e0d4f" providerId="ADAL" clId="{FA3BD239-4B9A-4CBA-8CF5-F7BFBEA885D5}" dt="2025-11-07T15:06:52.496" v="1409" actId="1076"/>
          <ac:picMkLst>
            <pc:docMk/>
            <pc:sldMk cId="0" sldId="270"/>
            <ac:picMk id="14" creationId="{00000000-0000-0000-0000-000000000000}"/>
          </ac:picMkLst>
        </pc:picChg>
        <pc:picChg chg="mod ord">
          <ac:chgData name="Bonita Searle-Barnes" userId="e782127f-826a-4a83-a372-afedaa2e0d4f" providerId="ADAL" clId="{FA3BD239-4B9A-4CBA-8CF5-F7BFBEA885D5}" dt="2025-11-07T15:06:45.693" v="1408" actId="167"/>
          <ac:picMkLst>
            <pc:docMk/>
            <pc:sldMk cId="0" sldId="270"/>
            <ac:picMk id="17" creationId="{00000000-0000-0000-0000-000000000000}"/>
          </ac:picMkLst>
        </pc:picChg>
        <pc:picChg chg="mod">
          <ac:chgData name="Bonita Searle-Barnes" userId="e782127f-826a-4a83-a372-afedaa2e0d4f" providerId="ADAL" clId="{FA3BD239-4B9A-4CBA-8CF5-F7BFBEA885D5}" dt="2025-11-07T15:06:02.431" v="1400" actId="1076"/>
          <ac:picMkLst>
            <pc:docMk/>
            <pc:sldMk cId="0" sldId="270"/>
            <ac:picMk id="18" creationId="{00000000-0000-0000-0000-000000000000}"/>
          </ac:picMkLst>
        </pc:picChg>
      </pc:sldChg>
      <pc:sldChg chg="modSp mod">
        <pc:chgData name="Bonita Searle-Barnes" userId="e782127f-826a-4a83-a372-afedaa2e0d4f" providerId="ADAL" clId="{FA3BD239-4B9A-4CBA-8CF5-F7BFBEA885D5}" dt="2025-11-07T15:16:54.109" v="1527" actId="1035"/>
        <pc:sldMkLst>
          <pc:docMk/>
          <pc:sldMk cId="0" sldId="272"/>
        </pc:sldMkLst>
        <pc:spChg chg="mod">
          <ac:chgData name="Bonita Searle-Barnes" userId="e782127f-826a-4a83-a372-afedaa2e0d4f" providerId="ADAL" clId="{FA3BD239-4B9A-4CBA-8CF5-F7BFBEA885D5}" dt="2025-11-07T15:16:54.109" v="1527" actId="1035"/>
          <ac:spMkLst>
            <pc:docMk/>
            <pc:sldMk cId="0" sldId="272"/>
            <ac:spMk id="2" creationId="{00000000-0000-0000-0000-000000000000}"/>
          </ac:spMkLst>
        </pc:spChg>
        <pc:spChg chg="mod">
          <ac:chgData name="Bonita Searle-Barnes" userId="e782127f-826a-4a83-a372-afedaa2e0d4f" providerId="ADAL" clId="{FA3BD239-4B9A-4CBA-8CF5-F7BFBEA885D5}" dt="2025-11-07T15:14:25.643" v="1466"/>
          <ac:spMkLst>
            <pc:docMk/>
            <pc:sldMk cId="0" sldId="272"/>
            <ac:spMk id="4" creationId="{00000000-0000-0000-0000-000000000000}"/>
          </ac:spMkLst>
        </pc:spChg>
        <pc:spChg chg="mod">
          <ac:chgData name="Bonita Searle-Barnes" userId="e782127f-826a-4a83-a372-afedaa2e0d4f" providerId="ADAL" clId="{FA3BD239-4B9A-4CBA-8CF5-F7BFBEA885D5}" dt="2025-11-07T15:16:40.580" v="1524" actId="1036"/>
          <ac:spMkLst>
            <pc:docMk/>
            <pc:sldMk cId="0" sldId="272"/>
            <ac:spMk id="5" creationId="{00000000-0000-0000-0000-000000000000}"/>
          </ac:spMkLst>
        </pc:spChg>
        <pc:spChg chg="mod">
          <ac:chgData name="Bonita Searle-Barnes" userId="e782127f-826a-4a83-a372-afedaa2e0d4f" providerId="ADAL" clId="{FA3BD239-4B9A-4CBA-8CF5-F7BFBEA885D5}" dt="2025-11-07T15:16:36.721" v="1522" actId="1036"/>
          <ac:spMkLst>
            <pc:docMk/>
            <pc:sldMk cId="0" sldId="272"/>
            <ac:spMk id="7" creationId="{00000000-0000-0000-0000-000000000000}"/>
          </ac:spMkLst>
        </pc:spChg>
        <pc:spChg chg="mod">
          <ac:chgData name="Bonita Searle-Barnes" userId="e782127f-826a-4a83-a372-afedaa2e0d4f" providerId="ADAL" clId="{FA3BD239-4B9A-4CBA-8CF5-F7BFBEA885D5}" dt="2025-11-07T15:16:30.396" v="1517" actId="1036"/>
          <ac:spMkLst>
            <pc:docMk/>
            <pc:sldMk cId="0" sldId="272"/>
            <ac:spMk id="8" creationId="{00000000-0000-0000-0000-000000000000}"/>
          </ac:spMkLst>
        </pc:spChg>
        <pc:spChg chg="mod">
          <ac:chgData name="Bonita Searle-Barnes" userId="e782127f-826a-4a83-a372-afedaa2e0d4f" providerId="ADAL" clId="{FA3BD239-4B9A-4CBA-8CF5-F7BFBEA885D5}" dt="2025-11-07T15:16:25.236" v="1513" actId="1036"/>
          <ac:spMkLst>
            <pc:docMk/>
            <pc:sldMk cId="0" sldId="272"/>
            <ac:spMk id="10" creationId="{00000000-0000-0000-0000-000000000000}"/>
          </ac:spMkLst>
        </pc:spChg>
        <pc:spChg chg="mod">
          <ac:chgData name="Bonita Searle-Barnes" userId="e782127f-826a-4a83-a372-afedaa2e0d4f" providerId="ADAL" clId="{FA3BD239-4B9A-4CBA-8CF5-F7BFBEA885D5}" dt="2025-11-07T15:16:19.919" v="1507" actId="1036"/>
          <ac:spMkLst>
            <pc:docMk/>
            <pc:sldMk cId="0" sldId="272"/>
            <ac:spMk id="11" creationId="{00000000-0000-0000-0000-000000000000}"/>
          </ac:spMkLst>
        </pc:spChg>
        <pc:spChg chg="mod">
          <ac:chgData name="Bonita Searle-Barnes" userId="e782127f-826a-4a83-a372-afedaa2e0d4f" providerId="ADAL" clId="{FA3BD239-4B9A-4CBA-8CF5-F7BFBEA885D5}" dt="2025-11-07T15:16:13.734" v="1500" actId="1036"/>
          <ac:spMkLst>
            <pc:docMk/>
            <pc:sldMk cId="0" sldId="272"/>
            <ac:spMk id="13" creationId="{00000000-0000-0000-0000-000000000000}"/>
          </ac:spMkLst>
        </pc:spChg>
        <pc:spChg chg="mod">
          <ac:chgData name="Bonita Searle-Barnes" userId="e782127f-826a-4a83-a372-afedaa2e0d4f" providerId="ADAL" clId="{FA3BD239-4B9A-4CBA-8CF5-F7BFBEA885D5}" dt="2025-11-07T15:15:17.942" v="1476" actId="948"/>
          <ac:spMkLst>
            <pc:docMk/>
            <pc:sldMk cId="0" sldId="272"/>
            <ac:spMk id="14" creationId="{00000000-0000-0000-0000-000000000000}"/>
          </ac:spMkLst>
        </pc:spChg>
        <pc:grpChg chg="mod">
          <ac:chgData name="Bonita Searle-Barnes" userId="e782127f-826a-4a83-a372-afedaa2e0d4f" providerId="ADAL" clId="{FA3BD239-4B9A-4CBA-8CF5-F7BFBEA885D5}" dt="2025-11-07T15:15:39.790" v="1478" actId="14100"/>
          <ac:grpSpMkLst>
            <pc:docMk/>
            <pc:sldMk cId="0" sldId="272"/>
            <ac:grpSpMk id="16" creationId="{8A5F5829-7891-7060-984C-F785A8168EDE}"/>
          </ac:grpSpMkLst>
        </pc:grpChg>
      </pc:sldChg>
      <pc:sldChg chg="modSp mod">
        <pc:chgData name="Bonita Searle-Barnes" userId="e782127f-826a-4a83-a372-afedaa2e0d4f" providerId="ADAL" clId="{FA3BD239-4B9A-4CBA-8CF5-F7BFBEA885D5}" dt="2025-11-07T15:18:56.129" v="1554"/>
        <pc:sldMkLst>
          <pc:docMk/>
          <pc:sldMk cId="0" sldId="274"/>
        </pc:sldMkLst>
        <pc:spChg chg="mod">
          <ac:chgData name="Bonita Searle-Barnes" userId="e782127f-826a-4a83-a372-afedaa2e0d4f" providerId="ADAL" clId="{FA3BD239-4B9A-4CBA-8CF5-F7BFBEA885D5}" dt="2025-11-07T15:18:15.972" v="1545"/>
          <ac:spMkLst>
            <pc:docMk/>
            <pc:sldMk cId="0" sldId="274"/>
            <ac:spMk id="2" creationId="{00000000-0000-0000-0000-000000000000}"/>
          </ac:spMkLst>
        </pc:spChg>
        <pc:spChg chg="mod">
          <ac:chgData name="Bonita Searle-Barnes" userId="e782127f-826a-4a83-a372-afedaa2e0d4f" providerId="ADAL" clId="{FA3BD239-4B9A-4CBA-8CF5-F7BFBEA885D5}" dt="2025-11-07T15:18:34.111" v="1548"/>
          <ac:spMkLst>
            <pc:docMk/>
            <pc:sldMk cId="0" sldId="274"/>
            <ac:spMk id="4" creationId="{00000000-0000-0000-0000-000000000000}"/>
          </ac:spMkLst>
        </pc:spChg>
        <pc:spChg chg="mod">
          <ac:chgData name="Bonita Searle-Barnes" userId="e782127f-826a-4a83-a372-afedaa2e0d4f" providerId="ADAL" clId="{FA3BD239-4B9A-4CBA-8CF5-F7BFBEA885D5}" dt="2025-11-07T15:18:48.505" v="1552"/>
          <ac:spMkLst>
            <pc:docMk/>
            <pc:sldMk cId="0" sldId="274"/>
            <ac:spMk id="7" creationId="{00000000-0000-0000-0000-000000000000}"/>
          </ac:spMkLst>
        </pc:spChg>
        <pc:spChg chg="mod">
          <ac:chgData name="Bonita Searle-Barnes" userId="e782127f-826a-4a83-a372-afedaa2e0d4f" providerId="ADAL" clId="{FA3BD239-4B9A-4CBA-8CF5-F7BFBEA885D5}" dt="2025-11-07T15:18:41.817" v="1550"/>
          <ac:spMkLst>
            <pc:docMk/>
            <pc:sldMk cId="0" sldId="274"/>
            <ac:spMk id="10" creationId="{00000000-0000-0000-0000-000000000000}"/>
          </ac:spMkLst>
        </pc:spChg>
        <pc:spChg chg="mod">
          <ac:chgData name="Bonita Searle-Barnes" userId="e782127f-826a-4a83-a372-afedaa2e0d4f" providerId="ADAL" clId="{FA3BD239-4B9A-4CBA-8CF5-F7BFBEA885D5}" dt="2025-11-07T15:18:56.129" v="1554"/>
          <ac:spMkLst>
            <pc:docMk/>
            <pc:sldMk cId="0" sldId="274"/>
            <ac:spMk id="13" creationId="{00000000-0000-0000-0000-000000000000}"/>
          </ac:spMkLst>
        </pc:spChg>
        <pc:grpChg chg="mod">
          <ac:chgData name="Bonita Searle-Barnes" userId="e782127f-826a-4a83-a372-afedaa2e0d4f" providerId="ADAL" clId="{FA3BD239-4B9A-4CBA-8CF5-F7BFBEA885D5}" dt="2025-11-07T15:18:26.346" v="1546" actId="1076"/>
          <ac:grpSpMkLst>
            <pc:docMk/>
            <pc:sldMk cId="0" sldId="274"/>
            <ac:grpSpMk id="16" creationId="{73329CE6-9E78-B247-0DD9-9186854E3406}"/>
          </ac:grpSpMkLst>
        </pc:grpChg>
      </pc:sldChg>
      <pc:sldChg chg="modSp mod">
        <pc:chgData name="Bonita Searle-Barnes" userId="e782127f-826a-4a83-a372-afedaa2e0d4f" providerId="ADAL" clId="{FA3BD239-4B9A-4CBA-8CF5-F7BFBEA885D5}" dt="2025-11-07T15:50:10.369" v="1962" actId="1036"/>
        <pc:sldMkLst>
          <pc:docMk/>
          <pc:sldMk cId="0" sldId="275"/>
        </pc:sldMkLst>
        <pc:spChg chg="mod">
          <ac:chgData name="Bonita Searle-Barnes" userId="e782127f-826a-4a83-a372-afedaa2e0d4f" providerId="ADAL" clId="{FA3BD239-4B9A-4CBA-8CF5-F7BFBEA885D5}" dt="2025-11-07T15:20:19.299" v="1596"/>
          <ac:spMkLst>
            <pc:docMk/>
            <pc:sldMk cId="0" sldId="275"/>
            <ac:spMk id="2" creationId="{00000000-0000-0000-0000-000000000000}"/>
          </ac:spMkLst>
        </pc:spChg>
        <pc:spChg chg="mod">
          <ac:chgData name="Bonita Searle-Barnes" userId="e782127f-826a-4a83-a372-afedaa2e0d4f" providerId="ADAL" clId="{FA3BD239-4B9A-4CBA-8CF5-F7BFBEA885D5}" dt="2025-11-07T15:49:38.983" v="1951" actId="1076"/>
          <ac:spMkLst>
            <pc:docMk/>
            <pc:sldMk cId="0" sldId="275"/>
            <ac:spMk id="4" creationId="{00000000-0000-0000-0000-000000000000}"/>
          </ac:spMkLst>
        </pc:spChg>
        <pc:spChg chg="mod">
          <ac:chgData name="Bonita Searle-Barnes" userId="e782127f-826a-4a83-a372-afedaa2e0d4f" providerId="ADAL" clId="{FA3BD239-4B9A-4CBA-8CF5-F7BFBEA885D5}" dt="2025-11-07T15:49:42.095" v="1952" actId="1076"/>
          <ac:spMkLst>
            <pc:docMk/>
            <pc:sldMk cId="0" sldId="275"/>
            <ac:spMk id="5" creationId="{00000000-0000-0000-0000-000000000000}"/>
          </ac:spMkLst>
        </pc:spChg>
        <pc:spChg chg="mod">
          <ac:chgData name="Bonita Searle-Barnes" userId="e782127f-826a-4a83-a372-afedaa2e0d4f" providerId="ADAL" clId="{FA3BD239-4B9A-4CBA-8CF5-F7BFBEA885D5}" dt="2025-11-07T15:20:44.171" v="1602"/>
          <ac:spMkLst>
            <pc:docMk/>
            <pc:sldMk cId="0" sldId="275"/>
            <ac:spMk id="7" creationId="{00000000-0000-0000-0000-000000000000}"/>
          </ac:spMkLst>
        </pc:spChg>
        <pc:spChg chg="mod">
          <ac:chgData name="Bonita Searle-Barnes" userId="e782127f-826a-4a83-a372-afedaa2e0d4f" providerId="ADAL" clId="{FA3BD239-4B9A-4CBA-8CF5-F7BFBEA885D5}" dt="2025-11-07T15:20:55.065" v="1605"/>
          <ac:spMkLst>
            <pc:docMk/>
            <pc:sldMk cId="0" sldId="275"/>
            <ac:spMk id="10" creationId="{00000000-0000-0000-0000-000000000000}"/>
          </ac:spMkLst>
        </pc:spChg>
        <pc:spChg chg="mod">
          <ac:chgData name="Bonita Searle-Barnes" userId="e782127f-826a-4a83-a372-afedaa2e0d4f" providerId="ADAL" clId="{FA3BD239-4B9A-4CBA-8CF5-F7BFBEA885D5}" dt="2025-11-07T15:21:04.278" v="1607"/>
          <ac:spMkLst>
            <pc:docMk/>
            <pc:sldMk cId="0" sldId="275"/>
            <ac:spMk id="13" creationId="{00000000-0000-0000-0000-000000000000}"/>
          </ac:spMkLst>
        </pc:spChg>
        <pc:picChg chg="mod">
          <ac:chgData name="Bonita Searle-Barnes" userId="e782127f-826a-4a83-a372-afedaa2e0d4f" providerId="ADAL" clId="{FA3BD239-4B9A-4CBA-8CF5-F7BFBEA885D5}" dt="2025-11-07T15:50:04.443" v="1958" actId="1036"/>
          <ac:picMkLst>
            <pc:docMk/>
            <pc:sldMk cId="0" sldId="275"/>
            <ac:picMk id="6" creationId="{00000000-0000-0000-0000-000000000000}"/>
          </ac:picMkLst>
        </pc:picChg>
        <pc:picChg chg="mod">
          <ac:chgData name="Bonita Searle-Barnes" userId="e782127f-826a-4a83-a372-afedaa2e0d4f" providerId="ADAL" clId="{FA3BD239-4B9A-4CBA-8CF5-F7BFBEA885D5}" dt="2025-11-07T15:50:07.574" v="1960" actId="1036"/>
          <ac:picMkLst>
            <pc:docMk/>
            <pc:sldMk cId="0" sldId="275"/>
            <ac:picMk id="9" creationId="{00000000-0000-0000-0000-000000000000}"/>
          </ac:picMkLst>
        </pc:picChg>
        <pc:picChg chg="mod">
          <ac:chgData name="Bonita Searle-Barnes" userId="e782127f-826a-4a83-a372-afedaa2e0d4f" providerId="ADAL" clId="{FA3BD239-4B9A-4CBA-8CF5-F7BFBEA885D5}" dt="2025-11-07T15:50:10.369" v="1962" actId="1036"/>
          <ac:picMkLst>
            <pc:docMk/>
            <pc:sldMk cId="0" sldId="275"/>
            <ac:picMk id="12" creationId="{00000000-0000-0000-0000-000000000000}"/>
          </ac:picMkLst>
        </pc:picChg>
      </pc:sldChg>
      <pc:sldChg chg="modSp mod">
        <pc:chgData name="Bonita Searle-Barnes" userId="e782127f-826a-4a83-a372-afedaa2e0d4f" providerId="ADAL" clId="{FA3BD239-4B9A-4CBA-8CF5-F7BFBEA885D5}" dt="2025-11-07T15:50:33.415" v="1966" actId="1035"/>
        <pc:sldMkLst>
          <pc:docMk/>
          <pc:sldMk cId="0" sldId="276"/>
        </pc:sldMkLst>
        <pc:spChg chg="mod">
          <ac:chgData name="Bonita Searle-Barnes" userId="e782127f-826a-4a83-a372-afedaa2e0d4f" providerId="ADAL" clId="{FA3BD239-4B9A-4CBA-8CF5-F7BFBEA885D5}" dt="2025-11-07T15:50:33.415" v="1966" actId="1035"/>
          <ac:spMkLst>
            <pc:docMk/>
            <pc:sldMk cId="0" sldId="276"/>
            <ac:spMk id="3" creationId="{00000000-0000-0000-0000-000000000000}"/>
          </ac:spMkLst>
        </pc:spChg>
        <pc:spChg chg="mod">
          <ac:chgData name="Bonita Searle-Barnes" userId="e782127f-826a-4a83-a372-afedaa2e0d4f" providerId="ADAL" clId="{FA3BD239-4B9A-4CBA-8CF5-F7BFBEA885D5}" dt="2025-11-07T15:22:19.728" v="1627" actId="404"/>
          <ac:spMkLst>
            <pc:docMk/>
            <pc:sldMk cId="0" sldId="276"/>
            <ac:spMk id="4" creationId="{00000000-0000-0000-0000-000000000000}"/>
          </ac:spMkLst>
        </pc:spChg>
        <pc:spChg chg="mod">
          <ac:chgData name="Bonita Searle-Barnes" userId="e782127f-826a-4a83-a372-afedaa2e0d4f" providerId="ADAL" clId="{FA3BD239-4B9A-4CBA-8CF5-F7BFBEA885D5}" dt="2025-11-07T15:22:38.911" v="1629" actId="2711"/>
          <ac:spMkLst>
            <pc:docMk/>
            <pc:sldMk cId="0" sldId="276"/>
            <ac:spMk id="5" creationId="{00000000-0000-0000-0000-000000000000}"/>
          </ac:spMkLst>
        </pc:spChg>
        <pc:spChg chg="mod">
          <ac:chgData name="Bonita Searle-Barnes" userId="e782127f-826a-4a83-a372-afedaa2e0d4f" providerId="ADAL" clId="{FA3BD239-4B9A-4CBA-8CF5-F7BFBEA885D5}" dt="2025-11-07T15:22:58.922" v="1633" actId="404"/>
          <ac:spMkLst>
            <pc:docMk/>
            <pc:sldMk cId="0" sldId="276"/>
            <ac:spMk id="7" creationId="{00000000-0000-0000-0000-000000000000}"/>
          </ac:spMkLst>
        </pc:spChg>
        <pc:spChg chg="mod">
          <ac:chgData name="Bonita Searle-Barnes" userId="e782127f-826a-4a83-a372-afedaa2e0d4f" providerId="ADAL" clId="{FA3BD239-4B9A-4CBA-8CF5-F7BFBEA885D5}" dt="2025-11-07T15:23:14.138" v="1635"/>
          <ac:spMkLst>
            <pc:docMk/>
            <pc:sldMk cId="0" sldId="276"/>
            <ac:spMk id="8" creationId="{00000000-0000-0000-0000-000000000000}"/>
          </ac:spMkLst>
        </pc:spChg>
        <pc:spChg chg="mod">
          <ac:chgData name="Bonita Searle-Barnes" userId="e782127f-826a-4a83-a372-afedaa2e0d4f" providerId="ADAL" clId="{FA3BD239-4B9A-4CBA-8CF5-F7BFBEA885D5}" dt="2025-11-07T15:23:19.638" v="1637" actId="404"/>
          <ac:spMkLst>
            <pc:docMk/>
            <pc:sldMk cId="0" sldId="276"/>
            <ac:spMk id="10" creationId="{00000000-0000-0000-0000-000000000000}"/>
          </ac:spMkLst>
        </pc:spChg>
        <pc:spChg chg="mod">
          <ac:chgData name="Bonita Searle-Barnes" userId="e782127f-826a-4a83-a372-afedaa2e0d4f" providerId="ADAL" clId="{FA3BD239-4B9A-4CBA-8CF5-F7BFBEA885D5}" dt="2025-11-07T15:23:31.978" v="1639"/>
          <ac:spMkLst>
            <pc:docMk/>
            <pc:sldMk cId="0" sldId="276"/>
            <ac:spMk id="11" creationId="{00000000-0000-0000-0000-000000000000}"/>
          </ac:spMkLst>
        </pc:spChg>
        <pc:spChg chg="mod">
          <ac:chgData name="Bonita Searle-Barnes" userId="e782127f-826a-4a83-a372-afedaa2e0d4f" providerId="ADAL" clId="{FA3BD239-4B9A-4CBA-8CF5-F7BFBEA885D5}" dt="2025-11-07T15:23:39.147" v="1641" actId="404"/>
          <ac:spMkLst>
            <pc:docMk/>
            <pc:sldMk cId="0" sldId="276"/>
            <ac:spMk id="13" creationId="{00000000-0000-0000-0000-000000000000}"/>
          </ac:spMkLst>
        </pc:spChg>
        <pc:spChg chg="mod">
          <ac:chgData name="Bonita Searle-Barnes" userId="e782127f-826a-4a83-a372-afedaa2e0d4f" providerId="ADAL" clId="{FA3BD239-4B9A-4CBA-8CF5-F7BFBEA885D5}" dt="2025-11-07T15:23:48.032" v="1643"/>
          <ac:spMkLst>
            <pc:docMk/>
            <pc:sldMk cId="0" sldId="276"/>
            <ac:spMk id="14" creationId="{00000000-0000-0000-0000-000000000000}"/>
          </ac:spMkLst>
        </pc:spChg>
        <pc:grpChg chg="mod">
          <ac:chgData name="Bonita Searle-Barnes" userId="e782127f-826a-4a83-a372-afedaa2e0d4f" providerId="ADAL" clId="{FA3BD239-4B9A-4CBA-8CF5-F7BFBEA885D5}" dt="2025-11-07T15:23:53.661" v="1644" actId="1076"/>
          <ac:grpSpMkLst>
            <pc:docMk/>
            <pc:sldMk cId="0" sldId="276"/>
            <ac:grpSpMk id="23" creationId="{4AE821B0-CA38-DA8C-D8D7-0FDEE9D81C98}"/>
          </ac:grpSpMkLst>
        </pc:grpChg>
        <pc:picChg chg="mod">
          <ac:chgData name="Bonita Searle-Barnes" userId="e782127f-826a-4a83-a372-afedaa2e0d4f" providerId="ADAL" clId="{FA3BD239-4B9A-4CBA-8CF5-F7BFBEA885D5}" dt="2025-11-07T15:24:28.472" v="1657"/>
          <ac:picMkLst>
            <pc:docMk/>
            <pc:sldMk cId="0" sldId="276"/>
            <ac:picMk id="2" creationId="{00000000-0000-0000-0000-000000000000}"/>
          </ac:picMkLst>
        </pc:picChg>
      </pc:sldChg>
      <pc:sldChg chg="delSp modSp mod">
        <pc:chgData name="Bonita Searle-Barnes" userId="e782127f-826a-4a83-a372-afedaa2e0d4f" providerId="ADAL" clId="{FA3BD239-4B9A-4CBA-8CF5-F7BFBEA885D5}" dt="2025-11-07T15:34:22.599" v="1889"/>
        <pc:sldMkLst>
          <pc:docMk/>
          <pc:sldMk cId="0" sldId="277"/>
        </pc:sldMkLst>
        <pc:spChg chg="mod">
          <ac:chgData name="Bonita Searle-Barnes" userId="e782127f-826a-4a83-a372-afedaa2e0d4f" providerId="ADAL" clId="{FA3BD239-4B9A-4CBA-8CF5-F7BFBEA885D5}" dt="2025-11-07T15:26:47.364" v="1712"/>
          <ac:spMkLst>
            <pc:docMk/>
            <pc:sldMk cId="0" sldId="277"/>
            <ac:spMk id="2" creationId="{00000000-0000-0000-0000-000000000000}"/>
          </ac:spMkLst>
        </pc:spChg>
        <pc:spChg chg="mod">
          <ac:chgData name="Bonita Searle-Barnes" userId="e782127f-826a-4a83-a372-afedaa2e0d4f" providerId="ADAL" clId="{FA3BD239-4B9A-4CBA-8CF5-F7BFBEA885D5}" dt="2025-11-07T15:34:22.599" v="1889"/>
          <ac:spMkLst>
            <pc:docMk/>
            <pc:sldMk cId="0" sldId="277"/>
            <ac:spMk id="14" creationId="{58EE1074-20FB-EC5D-1430-66D3FC96CA74}"/>
          </ac:spMkLst>
        </pc:spChg>
      </pc:sldChg>
      <pc:sldChg chg="modSp mod">
        <pc:chgData name="Bonita Searle-Barnes" userId="e782127f-826a-4a83-a372-afedaa2e0d4f" providerId="ADAL" clId="{FA3BD239-4B9A-4CBA-8CF5-F7BFBEA885D5}" dt="2025-11-07T15:32:22.322" v="1843" actId="1076"/>
        <pc:sldMkLst>
          <pc:docMk/>
          <pc:sldMk cId="0" sldId="278"/>
        </pc:sldMkLst>
        <pc:spChg chg="mod">
          <ac:chgData name="Bonita Searle-Barnes" userId="e782127f-826a-4a83-a372-afedaa2e0d4f" providerId="ADAL" clId="{FA3BD239-4B9A-4CBA-8CF5-F7BFBEA885D5}" dt="2025-11-07T15:32:22.322" v="1843" actId="1076"/>
          <ac:spMkLst>
            <pc:docMk/>
            <pc:sldMk cId="0" sldId="278"/>
            <ac:spMk id="2" creationId="{00000000-0000-0000-0000-000000000000}"/>
          </ac:spMkLst>
        </pc:spChg>
      </pc:sldChg>
      <pc:sldChg chg="modSp mod">
        <pc:chgData name="Bonita Searle-Barnes" userId="e782127f-826a-4a83-a372-afedaa2e0d4f" providerId="ADAL" clId="{FA3BD239-4B9A-4CBA-8CF5-F7BFBEA885D5}" dt="2025-11-07T15:33:49.187" v="1869" actId="1036"/>
        <pc:sldMkLst>
          <pc:docMk/>
          <pc:sldMk cId="0" sldId="279"/>
        </pc:sldMkLst>
        <pc:spChg chg="mod">
          <ac:chgData name="Bonita Searle-Barnes" userId="e782127f-826a-4a83-a372-afedaa2e0d4f" providerId="ADAL" clId="{FA3BD239-4B9A-4CBA-8CF5-F7BFBEA885D5}" dt="2025-11-07T15:32:34.608" v="1845"/>
          <ac:spMkLst>
            <pc:docMk/>
            <pc:sldMk cId="0" sldId="279"/>
            <ac:spMk id="2" creationId="{00000000-0000-0000-0000-000000000000}"/>
          </ac:spMkLst>
        </pc:spChg>
        <pc:spChg chg="mod">
          <ac:chgData name="Bonita Searle-Barnes" userId="e782127f-826a-4a83-a372-afedaa2e0d4f" providerId="ADAL" clId="{FA3BD239-4B9A-4CBA-8CF5-F7BFBEA885D5}" dt="2025-11-07T15:32:58.423" v="1848"/>
          <ac:spMkLst>
            <pc:docMk/>
            <pc:sldMk cId="0" sldId="279"/>
            <ac:spMk id="5" creationId="{00000000-0000-0000-0000-000000000000}"/>
          </ac:spMkLst>
        </pc:spChg>
        <pc:spChg chg="mod">
          <ac:chgData name="Bonita Searle-Barnes" userId="e782127f-826a-4a83-a372-afedaa2e0d4f" providerId="ADAL" clId="{FA3BD239-4B9A-4CBA-8CF5-F7BFBEA885D5}" dt="2025-11-07T15:33:13.255" v="1852"/>
          <ac:spMkLst>
            <pc:docMk/>
            <pc:sldMk cId="0" sldId="279"/>
            <ac:spMk id="9" creationId="{00000000-0000-0000-0000-000000000000}"/>
          </ac:spMkLst>
        </pc:spChg>
        <pc:spChg chg="mod">
          <ac:chgData name="Bonita Searle-Barnes" userId="e782127f-826a-4a83-a372-afedaa2e0d4f" providerId="ADAL" clId="{FA3BD239-4B9A-4CBA-8CF5-F7BFBEA885D5}" dt="2025-11-07T15:33:36.909" v="1862" actId="1076"/>
          <ac:spMkLst>
            <pc:docMk/>
            <pc:sldMk cId="0" sldId="279"/>
            <ac:spMk id="10" creationId="{00000000-0000-0000-0000-000000000000}"/>
          </ac:spMkLst>
        </pc:spChg>
        <pc:spChg chg="mod">
          <ac:chgData name="Bonita Searle-Barnes" userId="e782127f-826a-4a83-a372-afedaa2e0d4f" providerId="ADAL" clId="{FA3BD239-4B9A-4CBA-8CF5-F7BFBEA885D5}" dt="2025-11-07T15:33:05.946" v="1850"/>
          <ac:spMkLst>
            <pc:docMk/>
            <pc:sldMk cId="0" sldId="279"/>
            <ac:spMk id="13" creationId="{00000000-0000-0000-0000-000000000000}"/>
          </ac:spMkLst>
        </pc:spChg>
        <pc:spChg chg="mod">
          <ac:chgData name="Bonita Searle-Barnes" userId="e782127f-826a-4a83-a372-afedaa2e0d4f" providerId="ADAL" clId="{FA3BD239-4B9A-4CBA-8CF5-F7BFBEA885D5}" dt="2025-11-07T15:33:26.569" v="1861" actId="1035"/>
          <ac:spMkLst>
            <pc:docMk/>
            <pc:sldMk cId="0" sldId="279"/>
            <ac:spMk id="14" creationId="{00000000-0000-0000-0000-000000000000}"/>
          </ac:spMkLst>
        </pc:spChg>
        <pc:spChg chg="mod">
          <ac:chgData name="Bonita Searle-Barnes" userId="e782127f-826a-4a83-a372-afedaa2e0d4f" providerId="ADAL" clId="{FA3BD239-4B9A-4CBA-8CF5-F7BFBEA885D5}" dt="2025-11-07T15:33:20.977" v="1854"/>
          <ac:spMkLst>
            <pc:docMk/>
            <pc:sldMk cId="0" sldId="279"/>
            <ac:spMk id="17" creationId="{00000000-0000-0000-0000-000000000000}"/>
          </ac:spMkLst>
        </pc:spChg>
        <pc:spChg chg="mod">
          <ac:chgData name="Bonita Searle-Barnes" userId="e782127f-826a-4a83-a372-afedaa2e0d4f" providerId="ADAL" clId="{FA3BD239-4B9A-4CBA-8CF5-F7BFBEA885D5}" dt="2025-11-07T15:33:42.285" v="1863" actId="1076"/>
          <ac:spMkLst>
            <pc:docMk/>
            <pc:sldMk cId="0" sldId="279"/>
            <ac:spMk id="18" creationId="{00000000-0000-0000-0000-000000000000}"/>
          </ac:spMkLst>
        </pc:spChg>
        <pc:grpChg chg="mod">
          <ac:chgData name="Bonita Searle-Barnes" userId="e782127f-826a-4a83-a372-afedaa2e0d4f" providerId="ADAL" clId="{FA3BD239-4B9A-4CBA-8CF5-F7BFBEA885D5}" dt="2025-11-07T15:33:49.187" v="1869" actId="1036"/>
          <ac:grpSpMkLst>
            <pc:docMk/>
            <pc:sldMk cId="0" sldId="279"/>
            <ac:grpSpMk id="20" creationId="{51E90474-321B-7A2D-EF4B-1736854540EB}"/>
          </ac:grpSpMkLst>
        </pc:grpChg>
      </pc:sldChg>
      <pc:sldChg chg="modSp mod">
        <pc:chgData name="Bonita Searle-Barnes" userId="e782127f-826a-4a83-a372-afedaa2e0d4f" providerId="ADAL" clId="{FA3BD239-4B9A-4CBA-8CF5-F7BFBEA885D5}" dt="2025-11-07T13:03:14.696" v="5" actId="20577"/>
        <pc:sldMkLst>
          <pc:docMk/>
          <pc:sldMk cId="4139293381" sldId="462"/>
        </pc:sldMkLst>
        <pc:spChg chg="mod">
          <ac:chgData name="Bonita Searle-Barnes" userId="e782127f-826a-4a83-a372-afedaa2e0d4f" providerId="ADAL" clId="{FA3BD239-4B9A-4CBA-8CF5-F7BFBEA885D5}" dt="2025-11-07T13:03:14.696" v="5" actId="20577"/>
          <ac:spMkLst>
            <pc:docMk/>
            <pc:sldMk cId="4139293381" sldId="462"/>
            <ac:spMk id="3" creationId="{C071156A-2242-124B-AF49-34A979232ED8}"/>
          </ac:spMkLst>
        </pc:spChg>
      </pc:sldChg>
      <pc:sldChg chg="modSp mod">
        <pc:chgData name="Bonita Searle-Barnes" userId="e782127f-826a-4a83-a372-afedaa2e0d4f" providerId="ADAL" clId="{FA3BD239-4B9A-4CBA-8CF5-F7BFBEA885D5}" dt="2025-11-07T15:37:29.977" v="1907"/>
        <pc:sldMkLst>
          <pc:docMk/>
          <pc:sldMk cId="3014219946" sldId="838"/>
        </pc:sldMkLst>
        <pc:spChg chg="mod">
          <ac:chgData name="Bonita Searle-Barnes" userId="e782127f-826a-4a83-a372-afedaa2e0d4f" providerId="ADAL" clId="{FA3BD239-4B9A-4CBA-8CF5-F7BFBEA885D5}" dt="2025-11-07T15:35:09.551" v="1897" actId="404"/>
          <ac:spMkLst>
            <pc:docMk/>
            <pc:sldMk cId="3014219946" sldId="838"/>
            <ac:spMk id="3" creationId="{3A94B90A-30B6-56D1-21EB-457B88DBC0F3}"/>
          </ac:spMkLst>
        </pc:spChg>
        <pc:spChg chg="mod">
          <ac:chgData name="Bonita Searle-Barnes" userId="e782127f-826a-4a83-a372-afedaa2e0d4f" providerId="ADAL" clId="{FA3BD239-4B9A-4CBA-8CF5-F7BFBEA885D5}" dt="2025-11-07T15:36:52.159" v="1899" actId="2711"/>
          <ac:spMkLst>
            <pc:docMk/>
            <pc:sldMk cId="3014219946" sldId="838"/>
            <ac:spMk id="8" creationId="{00000000-0000-0000-0000-000000000000}"/>
          </ac:spMkLst>
        </pc:spChg>
        <pc:spChg chg="mod">
          <ac:chgData name="Bonita Searle-Barnes" userId="e782127f-826a-4a83-a372-afedaa2e0d4f" providerId="ADAL" clId="{FA3BD239-4B9A-4CBA-8CF5-F7BFBEA885D5}" dt="2025-11-07T15:37:01.578" v="1901"/>
          <ac:spMkLst>
            <pc:docMk/>
            <pc:sldMk cId="3014219946" sldId="838"/>
            <ac:spMk id="13" creationId="{00000000-0000-0000-0000-000000000000}"/>
          </ac:spMkLst>
        </pc:spChg>
        <pc:spChg chg="mod">
          <ac:chgData name="Bonita Searle-Barnes" userId="e782127f-826a-4a83-a372-afedaa2e0d4f" providerId="ADAL" clId="{FA3BD239-4B9A-4CBA-8CF5-F7BFBEA885D5}" dt="2025-11-07T15:37:12.838" v="1903"/>
          <ac:spMkLst>
            <pc:docMk/>
            <pc:sldMk cId="3014219946" sldId="838"/>
            <ac:spMk id="18" creationId="{00000000-0000-0000-0000-000000000000}"/>
          </ac:spMkLst>
        </pc:spChg>
        <pc:spChg chg="mod">
          <ac:chgData name="Bonita Searle-Barnes" userId="e782127f-826a-4a83-a372-afedaa2e0d4f" providerId="ADAL" clId="{FA3BD239-4B9A-4CBA-8CF5-F7BFBEA885D5}" dt="2025-11-07T15:37:21.034" v="1905"/>
          <ac:spMkLst>
            <pc:docMk/>
            <pc:sldMk cId="3014219946" sldId="838"/>
            <ac:spMk id="23" creationId="{00000000-0000-0000-0000-000000000000}"/>
          </ac:spMkLst>
        </pc:spChg>
        <pc:spChg chg="mod">
          <ac:chgData name="Bonita Searle-Barnes" userId="e782127f-826a-4a83-a372-afedaa2e0d4f" providerId="ADAL" clId="{FA3BD239-4B9A-4CBA-8CF5-F7BFBEA885D5}" dt="2025-11-07T15:37:29.977" v="1907"/>
          <ac:spMkLst>
            <pc:docMk/>
            <pc:sldMk cId="3014219946" sldId="838"/>
            <ac:spMk id="28" creationId="{00000000-0000-0000-0000-000000000000}"/>
          </ac:spMkLst>
        </pc:spChg>
      </pc:sldChg>
      <pc:sldChg chg="modSp mod">
        <pc:chgData name="Bonita Searle-Barnes" userId="e782127f-826a-4a83-a372-afedaa2e0d4f" providerId="ADAL" clId="{FA3BD239-4B9A-4CBA-8CF5-F7BFBEA885D5}" dt="2025-11-07T13:59:07.478" v="606" actId="1076"/>
        <pc:sldMkLst>
          <pc:docMk/>
          <pc:sldMk cId="2808480706" sldId="840"/>
        </pc:sldMkLst>
        <pc:spChg chg="mod">
          <ac:chgData name="Bonita Searle-Barnes" userId="e782127f-826a-4a83-a372-afedaa2e0d4f" providerId="ADAL" clId="{FA3BD239-4B9A-4CBA-8CF5-F7BFBEA885D5}" dt="2025-11-07T13:56:38.595" v="140" actId="1035"/>
          <ac:spMkLst>
            <pc:docMk/>
            <pc:sldMk cId="2808480706" sldId="840"/>
            <ac:spMk id="3" creationId="{6FFB772F-E825-9D87-9E8B-D04BC8A5280C}"/>
          </ac:spMkLst>
        </pc:spChg>
        <pc:spChg chg="mod">
          <ac:chgData name="Bonita Searle-Barnes" userId="e782127f-826a-4a83-a372-afedaa2e0d4f" providerId="ADAL" clId="{FA3BD239-4B9A-4CBA-8CF5-F7BFBEA885D5}" dt="2025-11-07T13:59:07.478" v="606" actId="1076"/>
          <ac:spMkLst>
            <pc:docMk/>
            <pc:sldMk cId="2808480706" sldId="840"/>
            <ac:spMk id="4" creationId="{183CA12B-98D8-441B-A2DE-6FF2B2597824}"/>
          </ac:spMkLst>
        </pc:spChg>
      </pc:sldChg>
      <pc:sldChg chg="delSp modSp mod">
        <pc:chgData name="Bonita Searle-Barnes" userId="e782127f-826a-4a83-a372-afedaa2e0d4f" providerId="ADAL" clId="{FA3BD239-4B9A-4CBA-8CF5-F7BFBEA885D5}" dt="2025-11-07T13:59:22.493" v="636"/>
        <pc:sldMkLst>
          <pc:docMk/>
          <pc:sldMk cId="2847982734" sldId="843"/>
        </pc:sldMkLst>
        <pc:spChg chg="mod">
          <ac:chgData name="Bonita Searle-Barnes" userId="e782127f-826a-4a83-a372-afedaa2e0d4f" providerId="ADAL" clId="{FA3BD239-4B9A-4CBA-8CF5-F7BFBEA885D5}" dt="2025-11-07T13:56:50.042" v="153"/>
          <ac:spMkLst>
            <pc:docMk/>
            <pc:sldMk cId="2847982734" sldId="843"/>
            <ac:spMk id="3" creationId="{F0792BCA-8AB6-0FDF-AC08-CE636D202BE9}"/>
          </ac:spMkLst>
        </pc:spChg>
        <pc:spChg chg="mod">
          <ac:chgData name="Bonita Searle-Barnes" userId="e782127f-826a-4a83-a372-afedaa2e0d4f" providerId="ADAL" clId="{FA3BD239-4B9A-4CBA-8CF5-F7BFBEA885D5}" dt="2025-11-07T13:59:22.493" v="636"/>
          <ac:spMkLst>
            <pc:docMk/>
            <pc:sldMk cId="2847982734" sldId="843"/>
            <ac:spMk id="4" creationId="{BBFFC9DD-99F6-E5CA-5CF5-B1C6B4D6BBC1}"/>
          </ac:spMkLst>
        </pc:spChg>
      </pc:sldChg>
      <pc:sldChg chg="modSp mod">
        <pc:chgData name="Bonita Searle-Barnes" userId="e782127f-826a-4a83-a372-afedaa2e0d4f" providerId="ADAL" clId="{FA3BD239-4B9A-4CBA-8CF5-F7BFBEA885D5}" dt="2025-11-07T14:04:54.629" v="725" actId="20577"/>
        <pc:sldMkLst>
          <pc:docMk/>
          <pc:sldMk cId="1919729832" sldId="844"/>
        </pc:sldMkLst>
        <pc:spChg chg="mod">
          <ac:chgData name="Bonita Searle-Barnes" userId="e782127f-826a-4a83-a372-afedaa2e0d4f" providerId="ADAL" clId="{FA3BD239-4B9A-4CBA-8CF5-F7BFBEA885D5}" dt="2025-11-07T14:04:23.298" v="721"/>
          <ac:spMkLst>
            <pc:docMk/>
            <pc:sldMk cId="1919729832" sldId="844"/>
            <ac:spMk id="3" creationId="{FB4AF360-E11D-D305-899A-425308683D03}"/>
          </ac:spMkLst>
        </pc:spChg>
        <pc:spChg chg="mod">
          <ac:chgData name="Bonita Searle-Barnes" userId="e782127f-826a-4a83-a372-afedaa2e0d4f" providerId="ADAL" clId="{FA3BD239-4B9A-4CBA-8CF5-F7BFBEA885D5}" dt="2025-11-07T14:04:54.629" v="725" actId="20577"/>
          <ac:spMkLst>
            <pc:docMk/>
            <pc:sldMk cId="1919729832" sldId="844"/>
            <ac:spMk id="16" creationId="{B9BF1BCB-721A-7074-2A70-68D91CC92D01}"/>
          </ac:spMkLst>
        </pc:spChg>
      </pc:sldChg>
      <pc:sldChg chg="modSp mod">
        <pc:chgData name="Bonita Searle-Barnes" userId="e782127f-826a-4a83-a372-afedaa2e0d4f" providerId="ADAL" clId="{FA3BD239-4B9A-4CBA-8CF5-F7BFBEA885D5}" dt="2025-11-07T15:46:55.156" v="1922" actId="1076"/>
        <pc:sldMkLst>
          <pc:docMk/>
          <pc:sldMk cId="3614914820" sldId="846"/>
        </pc:sldMkLst>
        <pc:spChg chg="mod">
          <ac:chgData name="Bonita Searle-Barnes" userId="e782127f-826a-4a83-a372-afedaa2e0d4f" providerId="ADAL" clId="{FA3BD239-4B9A-4CBA-8CF5-F7BFBEA885D5}" dt="2025-11-07T15:46:55.156" v="1922" actId="1076"/>
          <ac:spMkLst>
            <pc:docMk/>
            <pc:sldMk cId="3614914820" sldId="846"/>
            <ac:spMk id="3" creationId="{2A4294E7-9FA3-9C19-A58B-A14F9411A1B7}"/>
          </ac:spMkLst>
        </pc:spChg>
        <pc:spChg chg="mod">
          <ac:chgData name="Bonita Searle-Barnes" userId="e782127f-826a-4a83-a372-afedaa2e0d4f" providerId="ADAL" clId="{FA3BD239-4B9A-4CBA-8CF5-F7BFBEA885D5}" dt="2025-11-07T14:09:21.641" v="788" actId="1076"/>
          <ac:spMkLst>
            <pc:docMk/>
            <pc:sldMk cId="3614914820" sldId="846"/>
            <ac:spMk id="16" creationId="{F90DC224-AE42-589B-31BD-E9B3CC45F521}"/>
          </ac:spMkLst>
        </pc:spChg>
        <pc:picChg chg="mod">
          <ac:chgData name="Bonita Searle-Barnes" userId="e782127f-826a-4a83-a372-afedaa2e0d4f" providerId="ADAL" clId="{FA3BD239-4B9A-4CBA-8CF5-F7BFBEA885D5}" dt="2025-11-07T14:08:02.223" v="771"/>
          <ac:picMkLst>
            <pc:docMk/>
            <pc:sldMk cId="3614914820" sldId="846"/>
            <ac:picMk id="2" creationId="{A306C388-8163-5243-0DE0-73039FBBBEF8}"/>
          </ac:picMkLst>
        </pc:picChg>
      </pc:sldChg>
      <pc:sldChg chg="modSp mod">
        <pc:chgData name="Bonita Searle-Barnes" userId="e782127f-826a-4a83-a372-afedaa2e0d4f" providerId="ADAL" clId="{FA3BD239-4B9A-4CBA-8CF5-F7BFBEA885D5}" dt="2025-11-07T14:11:54.227" v="834" actId="6549"/>
        <pc:sldMkLst>
          <pc:docMk/>
          <pc:sldMk cId="428419082" sldId="847"/>
        </pc:sldMkLst>
        <pc:spChg chg="mod">
          <ac:chgData name="Bonita Searle-Barnes" userId="e782127f-826a-4a83-a372-afedaa2e0d4f" providerId="ADAL" clId="{FA3BD239-4B9A-4CBA-8CF5-F7BFBEA885D5}" dt="2025-11-07T14:11:06.572" v="805"/>
          <ac:spMkLst>
            <pc:docMk/>
            <pc:sldMk cId="428419082" sldId="847"/>
            <ac:spMk id="2" creationId="{3FCBFEEC-E46C-C05E-0633-8EFA9E97CCCF}"/>
          </ac:spMkLst>
        </pc:spChg>
        <pc:spChg chg="mod">
          <ac:chgData name="Bonita Searle-Barnes" userId="e782127f-826a-4a83-a372-afedaa2e0d4f" providerId="ADAL" clId="{FA3BD239-4B9A-4CBA-8CF5-F7BFBEA885D5}" dt="2025-11-07T14:11:54.227" v="834" actId="6549"/>
          <ac:spMkLst>
            <pc:docMk/>
            <pc:sldMk cId="428419082" sldId="847"/>
            <ac:spMk id="12" creationId="{6AF7ABDB-78FB-FC77-46EB-C593B782ECD3}"/>
          </ac:spMkLst>
        </pc:spChg>
      </pc:sldChg>
      <pc:sldChg chg="modSp mod">
        <pc:chgData name="Bonita Searle-Barnes" userId="e782127f-826a-4a83-a372-afedaa2e0d4f" providerId="ADAL" clId="{FA3BD239-4B9A-4CBA-8CF5-F7BFBEA885D5}" dt="2025-11-07T14:18:25.759" v="903" actId="20577"/>
        <pc:sldMkLst>
          <pc:docMk/>
          <pc:sldMk cId="148635039" sldId="848"/>
        </pc:sldMkLst>
        <pc:spChg chg="mod">
          <ac:chgData name="Bonita Searle-Barnes" userId="e782127f-826a-4a83-a372-afedaa2e0d4f" providerId="ADAL" clId="{FA3BD239-4B9A-4CBA-8CF5-F7BFBEA885D5}" dt="2025-11-07T14:17:55.251" v="890"/>
          <ac:spMkLst>
            <pc:docMk/>
            <pc:sldMk cId="148635039" sldId="848"/>
            <ac:spMk id="2" creationId="{F2E8BF79-EDBA-5B34-9F5B-8EDF65A0334C}"/>
          </ac:spMkLst>
        </pc:spChg>
        <pc:spChg chg="mod">
          <ac:chgData name="Bonita Searle-Barnes" userId="e782127f-826a-4a83-a372-afedaa2e0d4f" providerId="ADAL" clId="{FA3BD239-4B9A-4CBA-8CF5-F7BFBEA885D5}" dt="2025-11-07T14:18:25.759" v="903" actId="20577"/>
          <ac:spMkLst>
            <pc:docMk/>
            <pc:sldMk cId="148635039" sldId="848"/>
            <ac:spMk id="31" creationId="{9583A736-5735-05A4-ECF8-55A9BE08CCFB}"/>
          </ac:spMkLst>
        </pc:spChg>
      </pc:sldChg>
      <pc:sldChg chg="modSp mod">
        <pc:chgData name="Bonita Searle-Barnes" userId="e782127f-826a-4a83-a372-afedaa2e0d4f" providerId="ADAL" clId="{FA3BD239-4B9A-4CBA-8CF5-F7BFBEA885D5}" dt="2025-11-07T15:48:07.257" v="1927" actId="1036"/>
        <pc:sldMkLst>
          <pc:docMk/>
          <pc:sldMk cId="828182751" sldId="849"/>
        </pc:sldMkLst>
        <pc:spChg chg="mod">
          <ac:chgData name="Bonita Searle-Barnes" userId="e782127f-826a-4a83-a372-afedaa2e0d4f" providerId="ADAL" clId="{FA3BD239-4B9A-4CBA-8CF5-F7BFBEA885D5}" dt="2025-11-07T15:48:07.257" v="1927" actId="1036"/>
          <ac:spMkLst>
            <pc:docMk/>
            <pc:sldMk cId="828182751" sldId="849"/>
            <ac:spMk id="2" creationId="{65CE5517-CA97-FBAF-2C58-BAD7F0633423}"/>
          </ac:spMkLst>
        </pc:spChg>
        <pc:spChg chg="mod">
          <ac:chgData name="Bonita Searle-Barnes" userId="e782127f-826a-4a83-a372-afedaa2e0d4f" providerId="ADAL" clId="{FA3BD239-4B9A-4CBA-8CF5-F7BFBEA885D5}" dt="2025-11-07T14:24:42.926" v="1019" actId="20577"/>
          <ac:spMkLst>
            <pc:docMk/>
            <pc:sldMk cId="828182751" sldId="849"/>
            <ac:spMk id="12" creationId="{B8D53788-4AF7-965E-74FE-B59562B87726}"/>
          </ac:spMkLst>
        </pc:spChg>
      </pc:sldChg>
      <pc:sldChg chg="modSp mod">
        <pc:chgData name="Bonita Searle-Barnes" userId="e782127f-826a-4a83-a372-afedaa2e0d4f" providerId="ADAL" clId="{FA3BD239-4B9A-4CBA-8CF5-F7BFBEA885D5}" dt="2025-11-07T15:48:19.205" v="1929" actId="1035"/>
        <pc:sldMkLst>
          <pc:docMk/>
          <pc:sldMk cId="3107068434" sldId="850"/>
        </pc:sldMkLst>
        <pc:spChg chg="mod">
          <ac:chgData name="Bonita Searle-Barnes" userId="e782127f-826a-4a83-a372-afedaa2e0d4f" providerId="ADAL" clId="{FA3BD239-4B9A-4CBA-8CF5-F7BFBEA885D5}" dt="2025-11-07T15:48:19.205" v="1929" actId="1035"/>
          <ac:spMkLst>
            <pc:docMk/>
            <pc:sldMk cId="3107068434" sldId="850"/>
            <ac:spMk id="2" creationId="{CE40B504-C134-6AD5-14EA-423ED1162EB2}"/>
          </ac:spMkLst>
        </pc:spChg>
        <pc:spChg chg="mod">
          <ac:chgData name="Bonita Searle-Barnes" userId="e782127f-826a-4a83-a372-afedaa2e0d4f" providerId="ADAL" clId="{FA3BD239-4B9A-4CBA-8CF5-F7BFBEA885D5}" dt="2025-11-07T14:27:04.073" v="1092" actId="20577"/>
          <ac:spMkLst>
            <pc:docMk/>
            <pc:sldMk cId="3107068434" sldId="850"/>
            <ac:spMk id="19" creationId="{2E36D2D9-977D-DA81-2514-78010CD93FAD}"/>
          </ac:spMkLst>
        </pc:spChg>
      </pc:sldChg>
      <pc:sldChg chg="modSp mod">
        <pc:chgData name="Bonita Searle-Barnes" userId="e782127f-826a-4a83-a372-afedaa2e0d4f" providerId="ADAL" clId="{FA3BD239-4B9A-4CBA-8CF5-F7BFBEA885D5}" dt="2025-11-07T15:43:08.869" v="1917" actId="1076"/>
        <pc:sldMkLst>
          <pc:docMk/>
          <pc:sldMk cId="3880326112" sldId="851"/>
        </pc:sldMkLst>
        <pc:spChg chg="mod">
          <ac:chgData name="Bonita Searle-Barnes" userId="e782127f-826a-4a83-a372-afedaa2e0d4f" providerId="ADAL" clId="{FA3BD239-4B9A-4CBA-8CF5-F7BFBEA885D5}" dt="2025-11-07T14:30:15.791" v="1135"/>
          <ac:spMkLst>
            <pc:docMk/>
            <pc:sldMk cId="3880326112" sldId="851"/>
            <ac:spMk id="3" creationId="{D0252E12-4068-30BB-097F-FE977F6B1276}"/>
          </ac:spMkLst>
        </pc:spChg>
        <pc:spChg chg="mod">
          <ac:chgData name="Bonita Searle-Barnes" userId="e782127f-826a-4a83-a372-afedaa2e0d4f" providerId="ADAL" clId="{FA3BD239-4B9A-4CBA-8CF5-F7BFBEA885D5}" dt="2025-11-07T15:43:08.869" v="1917" actId="1076"/>
          <ac:spMkLst>
            <pc:docMk/>
            <pc:sldMk cId="3880326112" sldId="851"/>
            <ac:spMk id="30" creationId="{508FAA67-D15B-9CD7-1495-DBD99C3E666B}"/>
          </ac:spMkLst>
        </pc:spChg>
        <pc:picChg chg="mod">
          <ac:chgData name="Bonita Searle-Barnes" userId="e782127f-826a-4a83-a372-afedaa2e0d4f" providerId="ADAL" clId="{FA3BD239-4B9A-4CBA-8CF5-F7BFBEA885D5}" dt="2025-11-07T14:30:07.378" v="1133"/>
          <ac:picMkLst>
            <pc:docMk/>
            <pc:sldMk cId="3880326112" sldId="851"/>
            <ac:picMk id="2" creationId="{84EFA449-7D83-33B8-D271-FBD4B2BDFDC9}"/>
          </ac:picMkLst>
        </pc:picChg>
      </pc:sldChg>
      <pc:sldChg chg="modSp mod">
        <pc:chgData name="Bonita Searle-Barnes" userId="e782127f-826a-4a83-a372-afedaa2e0d4f" providerId="ADAL" clId="{FA3BD239-4B9A-4CBA-8CF5-F7BFBEA885D5}" dt="2025-11-07T15:48:53.710" v="1946"/>
        <pc:sldMkLst>
          <pc:docMk/>
          <pc:sldMk cId="3191975510" sldId="852"/>
        </pc:sldMkLst>
        <pc:spChg chg="mod">
          <ac:chgData name="Bonita Searle-Barnes" userId="e782127f-826a-4a83-a372-afedaa2e0d4f" providerId="ADAL" clId="{FA3BD239-4B9A-4CBA-8CF5-F7BFBEA885D5}" dt="2025-11-07T15:48:53.710" v="1946"/>
          <ac:spMkLst>
            <pc:docMk/>
            <pc:sldMk cId="3191975510" sldId="852"/>
            <ac:spMk id="2" creationId="{685A1E22-AE2E-53EC-F588-7C4C3A1DC317}"/>
          </ac:spMkLst>
        </pc:spChg>
        <pc:spChg chg="mod">
          <ac:chgData name="Bonita Searle-Barnes" userId="e782127f-826a-4a83-a372-afedaa2e0d4f" providerId="ADAL" clId="{FA3BD239-4B9A-4CBA-8CF5-F7BFBEA885D5}" dt="2025-11-07T14:38:52.569" v="1176" actId="14100"/>
          <ac:spMkLst>
            <pc:docMk/>
            <pc:sldMk cId="3191975510" sldId="852"/>
            <ac:spMk id="27" creationId="{B9E675BA-835E-EC68-826C-84D70F64D4AE}"/>
          </ac:spMkLst>
        </pc:spChg>
        <pc:spChg chg="mod">
          <ac:chgData name="Bonita Searle-Barnes" userId="e782127f-826a-4a83-a372-afedaa2e0d4f" providerId="ADAL" clId="{FA3BD239-4B9A-4CBA-8CF5-F7BFBEA885D5}" dt="2025-11-07T14:39:09.385" v="1178" actId="1076"/>
          <ac:spMkLst>
            <pc:docMk/>
            <pc:sldMk cId="3191975510" sldId="852"/>
            <ac:spMk id="28" creationId="{B6E809A1-D7B1-BF0F-7187-49F35011F574}"/>
          </ac:spMkLst>
        </pc:spChg>
      </pc:sldChg>
      <pc:sldChg chg="modSp mod">
        <pc:chgData name="Bonita Searle-Barnes" userId="e782127f-826a-4a83-a372-afedaa2e0d4f" providerId="ADAL" clId="{FA3BD239-4B9A-4CBA-8CF5-F7BFBEA885D5}" dt="2025-11-07T15:02:42.237" v="1319"/>
        <pc:sldMkLst>
          <pc:docMk/>
          <pc:sldMk cId="66711547" sldId="853"/>
        </pc:sldMkLst>
        <pc:spChg chg="mod">
          <ac:chgData name="Bonita Searle-Barnes" userId="e782127f-826a-4a83-a372-afedaa2e0d4f" providerId="ADAL" clId="{FA3BD239-4B9A-4CBA-8CF5-F7BFBEA885D5}" dt="2025-11-07T14:55:13.499" v="1243"/>
          <ac:spMkLst>
            <pc:docMk/>
            <pc:sldMk cId="66711547" sldId="853"/>
            <ac:spMk id="2" creationId="{C5A33BD1-C0B4-C64E-4B9E-CADEBB3F23A1}"/>
          </ac:spMkLst>
        </pc:spChg>
        <pc:spChg chg="mod">
          <ac:chgData name="Bonita Searle-Barnes" userId="e782127f-826a-4a83-a372-afedaa2e0d4f" providerId="ADAL" clId="{FA3BD239-4B9A-4CBA-8CF5-F7BFBEA885D5}" dt="2025-11-07T15:02:42.237" v="1319"/>
          <ac:spMkLst>
            <pc:docMk/>
            <pc:sldMk cId="66711547" sldId="853"/>
            <ac:spMk id="4" creationId="{16D2572F-CD15-C20B-81F0-035B51B0AABD}"/>
          </ac:spMkLst>
        </pc:spChg>
      </pc:sldChg>
      <pc:sldChg chg="modSp mod">
        <pc:chgData name="Bonita Searle-Barnes" userId="e782127f-826a-4a83-a372-afedaa2e0d4f" providerId="ADAL" clId="{FA3BD239-4B9A-4CBA-8CF5-F7BFBEA885D5}" dt="2025-11-07T15:05:31.991" v="1396" actId="20577"/>
        <pc:sldMkLst>
          <pc:docMk/>
          <pc:sldMk cId="387340886" sldId="854"/>
        </pc:sldMkLst>
        <pc:spChg chg="mod">
          <ac:chgData name="Bonita Searle-Barnes" userId="e782127f-826a-4a83-a372-afedaa2e0d4f" providerId="ADAL" clId="{FA3BD239-4B9A-4CBA-8CF5-F7BFBEA885D5}" dt="2025-11-07T15:05:25.696" v="1395"/>
          <ac:spMkLst>
            <pc:docMk/>
            <pc:sldMk cId="387340886" sldId="854"/>
            <ac:spMk id="2" creationId="{2B06F2AC-92BC-F374-B213-8630D6CD616B}"/>
          </ac:spMkLst>
        </pc:spChg>
        <pc:spChg chg="mod">
          <ac:chgData name="Bonita Searle-Barnes" userId="e782127f-826a-4a83-a372-afedaa2e0d4f" providerId="ADAL" clId="{FA3BD239-4B9A-4CBA-8CF5-F7BFBEA885D5}" dt="2025-11-07T15:05:31.991" v="1396" actId="20577"/>
          <ac:spMkLst>
            <pc:docMk/>
            <pc:sldMk cId="387340886" sldId="854"/>
            <ac:spMk id="19" creationId="{4A0CD8B8-C06A-E63B-2D65-D51D523F3DD6}"/>
          </ac:spMkLst>
        </pc:spChg>
      </pc:sldChg>
      <pc:sldChg chg="modSp mod">
        <pc:chgData name="Bonita Searle-Barnes" userId="e782127f-826a-4a83-a372-afedaa2e0d4f" providerId="ADAL" clId="{FA3BD239-4B9A-4CBA-8CF5-F7BFBEA885D5}" dt="2025-11-07T15:49:15.218" v="1950" actId="1036"/>
        <pc:sldMkLst>
          <pc:docMk/>
          <pc:sldMk cId="723279213" sldId="855"/>
        </pc:sldMkLst>
        <pc:spChg chg="mod">
          <ac:chgData name="Bonita Searle-Barnes" userId="e782127f-826a-4a83-a372-afedaa2e0d4f" providerId="ADAL" clId="{FA3BD239-4B9A-4CBA-8CF5-F7BFBEA885D5}" dt="2025-11-07T15:49:15.218" v="1950" actId="1036"/>
          <ac:spMkLst>
            <pc:docMk/>
            <pc:sldMk cId="723279213" sldId="855"/>
            <ac:spMk id="2" creationId="{8547BF62-6001-8DB7-26E9-B39842538EE8}"/>
          </ac:spMkLst>
        </pc:spChg>
        <pc:spChg chg="mod">
          <ac:chgData name="Bonita Searle-Barnes" userId="e782127f-826a-4a83-a372-afedaa2e0d4f" providerId="ADAL" clId="{FA3BD239-4B9A-4CBA-8CF5-F7BFBEA885D5}" dt="2025-11-07T15:10:30.719" v="1459" actId="948"/>
          <ac:spMkLst>
            <pc:docMk/>
            <pc:sldMk cId="723279213" sldId="855"/>
            <ac:spMk id="19" creationId="{2BF29046-A9D4-8948-15FD-F5872A591046}"/>
          </ac:spMkLst>
        </pc:spChg>
        <pc:spChg chg="mod">
          <ac:chgData name="Bonita Searle-Barnes" userId="e782127f-826a-4a83-a372-afedaa2e0d4f" providerId="ADAL" clId="{FA3BD239-4B9A-4CBA-8CF5-F7BFBEA885D5}" dt="2025-11-07T15:10:58.790" v="1462" actId="14100"/>
          <ac:spMkLst>
            <pc:docMk/>
            <pc:sldMk cId="723279213" sldId="855"/>
            <ac:spMk id="20" creationId="{BE1D507C-F511-4234-C116-4F243F70FE3D}"/>
          </ac:spMkLst>
        </pc:spChg>
      </pc:sldChg>
      <pc:sldChg chg="modSp mod">
        <pc:chgData name="Bonita Searle-Barnes" userId="e782127f-826a-4a83-a372-afedaa2e0d4f" providerId="ADAL" clId="{FA3BD239-4B9A-4CBA-8CF5-F7BFBEA885D5}" dt="2025-11-07T15:17:58.153" v="1543" actId="948"/>
        <pc:sldMkLst>
          <pc:docMk/>
          <pc:sldMk cId="2240704746" sldId="856"/>
        </pc:sldMkLst>
        <pc:spChg chg="mod">
          <ac:chgData name="Bonita Searle-Barnes" userId="e782127f-826a-4a83-a372-afedaa2e0d4f" providerId="ADAL" clId="{FA3BD239-4B9A-4CBA-8CF5-F7BFBEA885D5}" dt="2025-11-07T15:17:21.921" v="1529"/>
          <ac:spMkLst>
            <pc:docMk/>
            <pc:sldMk cId="2240704746" sldId="856"/>
            <ac:spMk id="2" creationId="{247CACAE-11F8-BE7F-42CB-D0908D50F8E7}"/>
          </ac:spMkLst>
        </pc:spChg>
        <pc:spChg chg="mod">
          <ac:chgData name="Bonita Searle-Barnes" userId="e782127f-826a-4a83-a372-afedaa2e0d4f" providerId="ADAL" clId="{FA3BD239-4B9A-4CBA-8CF5-F7BFBEA885D5}" dt="2025-11-07T15:17:58.153" v="1543" actId="948"/>
          <ac:spMkLst>
            <pc:docMk/>
            <pc:sldMk cId="2240704746" sldId="856"/>
            <ac:spMk id="15" creationId="{F4562427-CA28-8404-08FC-3561F43CD56F}"/>
          </ac:spMkLst>
        </pc:spChg>
      </pc:sldChg>
      <pc:sldChg chg="modSp mod">
        <pc:chgData name="Bonita Searle-Barnes" userId="e782127f-826a-4a83-a372-afedaa2e0d4f" providerId="ADAL" clId="{FA3BD239-4B9A-4CBA-8CF5-F7BFBEA885D5}" dt="2025-11-07T15:20:09.292" v="1594" actId="20577"/>
        <pc:sldMkLst>
          <pc:docMk/>
          <pc:sldMk cId="129716827" sldId="858"/>
        </pc:sldMkLst>
        <pc:spChg chg="mod">
          <ac:chgData name="Bonita Searle-Barnes" userId="e782127f-826a-4a83-a372-afedaa2e0d4f" providerId="ADAL" clId="{FA3BD239-4B9A-4CBA-8CF5-F7BFBEA885D5}" dt="2025-11-07T15:19:12.960" v="1556"/>
          <ac:spMkLst>
            <pc:docMk/>
            <pc:sldMk cId="129716827" sldId="858"/>
            <ac:spMk id="2" creationId="{DCFF4FCC-DE1D-BDC0-14A2-94AC0B072D98}"/>
          </ac:spMkLst>
        </pc:spChg>
        <pc:spChg chg="mod">
          <ac:chgData name="Bonita Searle-Barnes" userId="e782127f-826a-4a83-a372-afedaa2e0d4f" providerId="ADAL" clId="{FA3BD239-4B9A-4CBA-8CF5-F7BFBEA885D5}" dt="2025-11-07T15:20:09.292" v="1594" actId="20577"/>
          <ac:spMkLst>
            <pc:docMk/>
            <pc:sldMk cId="129716827" sldId="858"/>
            <ac:spMk id="15" creationId="{2F8CEB12-CF70-8E2B-728D-57523E70EC29}"/>
          </ac:spMkLst>
        </pc:spChg>
      </pc:sldChg>
      <pc:sldChg chg="modSp mod">
        <pc:chgData name="Bonita Searle-Barnes" userId="e782127f-826a-4a83-a372-afedaa2e0d4f" providerId="ADAL" clId="{FA3BD239-4B9A-4CBA-8CF5-F7BFBEA885D5}" dt="2025-11-07T15:21:55.378" v="1623" actId="20577"/>
        <pc:sldMkLst>
          <pc:docMk/>
          <pc:sldMk cId="1584594493" sldId="859"/>
        </pc:sldMkLst>
        <pc:spChg chg="mod">
          <ac:chgData name="Bonita Searle-Barnes" userId="e782127f-826a-4a83-a372-afedaa2e0d4f" providerId="ADAL" clId="{FA3BD239-4B9A-4CBA-8CF5-F7BFBEA885D5}" dt="2025-11-07T15:21:22.117" v="1609"/>
          <ac:spMkLst>
            <pc:docMk/>
            <pc:sldMk cId="1584594493" sldId="859"/>
            <ac:spMk id="2" creationId="{7E470174-E8B9-8348-6F19-0A7A8E520D48}"/>
          </ac:spMkLst>
        </pc:spChg>
        <pc:spChg chg="mod">
          <ac:chgData name="Bonita Searle-Barnes" userId="e782127f-826a-4a83-a372-afedaa2e0d4f" providerId="ADAL" clId="{FA3BD239-4B9A-4CBA-8CF5-F7BFBEA885D5}" dt="2025-11-07T15:21:55.378" v="1623" actId="20577"/>
          <ac:spMkLst>
            <pc:docMk/>
            <pc:sldMk cId="1584594493" sldId="859"/>
            <ac:spMk id="15" creationId="{24F659D7-CE4C-684C-202F-7FC46BE450B7}"/>
          </ac:spMkLst>
        </pc:spChg>
      </pc:sldChg>
      <pc:sldChg chg="modSp mod">
        <pc:chgData name="Bonita Searle-Barnes" userId="e782127f-826a-4a83-a372-afedaa2e0d4f" providerId="ADAL" clId="{FA3BD239-4B9A-4CBA-8CF5-F7BFBEA885D5}" dt="2025-11-07T15:50:40.083" v="1979"/>
        <pc:sldMkLst>
          <pc:docMk/>
          <pc:sldMk cId="2870314458" sldId="860"/>
        </pc:sldMkLst>
        <pc:spChg chg="mod">
          <ac:chgData name="Bonita Searle-Barnes" userId="e782127f-826a-4a83-a372-afedaa2e0d4f" providerId="ADAL" clId="{FA3BD239-4B9A-4CBA-8CF5-F7BFBEA885D5}" dt="2025-11-07T15:50:40.083" v="1979"/>
          <ac:spMkLst>
            <pc:docMk/>
            <pc:sldMk cId="2870314458" sldId="860"/>
            <ac:spMk id="3" creationId="{7F7036DA-7724-0F17-799F-52B5D28634A7}"/>
          </ac:spMkLst>
        </pc:spChg>
        <pc:spChg chg="mod">
          <ac:chgData name="Bonita Searle-Barnes" userId="e782127f-826a-4a83-a372-afedaa2e0d4f" providerId="ADAL" clId="{FA3BD239-4B9A-4CBA-8CF5-F7BFBEA885D5}" dt="2025-11-07T15:26:20.471" v="1704" actId="20577"/>
          <ac:spMkLst>
            <pc:docMk/>
            <pc:sldMk cId="2870314458" sldId="860"/>
            <ac:spMk id="16" creationId="{D5D778F6-4C3D-9691-4362-D07BD203E2EF}"/>
          </ac:spMkLst>
        </pc:spChg>
        <pc:spChg chg="mod">
          <ac:chgData name="Bonita Searle-Barnes" userId="e782127f-826a-4a83-a372-afedaa2e0d4f" providerId="ADAL" clId="{FA3BD239-4B9A-4CBA-8CF5-F7BFBEA885D5}" dt="2025-11-07T15:26:36.160" v="1710" actId="1035"/>
          <ac:spMkLst>
            <pc:docMk/>
            <pc:sldMk cId="2870314458" sldId="860"/>
            <ac:spMk id="17" creationId="{6A27A980-35E3-CFA4-B9E6-7AE57D160A4C}"/>
          </ac:spMkLst>
        </pc:spChg>
        <pc:picChg chg="mod">
          <ac:chgData name="Bonita Searle-Barnes" userId="e782127f-826a-4a83-a372-afedaa2e0d4f" providerId="ADAL" clId="{FA3BD239-4B9A-4CBA-8CF5-F7BFBEA885D5}" dt="2025-11-07T15:24:44.044" v="1668"/>
          <ac:picMkLst>
            <pc:docMk/>
            <pc:sldMk cId="2870314458" sldId="860"/>
            <ac:picMk id="2" creationId="{1B9B98FE-0803-1018-67AC-C82D35035D0E}"/>
          </ac:picMkLst>
        </pc:picChg>
      </pc:sldChg>
      <pc:sldChg chg="modSp mod">
        <pc:chgData name="Bonita Searle-Barnes" userId="e782127f-826a-4a83-a372-afedaa2e0d4f" providerId="ADAL" clId="{FA3BD239-4B9A-4CBA-8CF5-F7BFBEA885D5}" dt="2025-11-07T15:31:48.225" v="1839" actId="1035"/>
        <pc:sldMkLst>
          <pc:docMk/>
          <pc:sldMk cId="33102693" sldId="861"/>
        </pc:sldMkLst>
        <pc:spChg chg="mod">
          <ac:chgData name="Bonita Searle-Barnes" userId="e782127f-826a-4a83-a372-afedaa2e0d4f" providerId="ADAL" clId="{FA3BD239-4B9A-4CBA-8CF5-F7BFBEA885D5}" dt="2025-11-07T15:29:43.275" v="1794"/>
          <ac:spMkLst>
            <pc:docMk/>
            <pc:sldMk cId="33102693" sldId="861"/>
            <ac:spMk id="2" creationId="{6A40C263-FECC-4907-3FE2-95CB8AB5EC30}"/>
          </ac:spMkLst>
        </pc:spChg>
        <pc:spChg chg="mod">
          <ac:chgData name="Bonita Searle-Barnes" userId="e782127f-826a-4a83-a372-afedaa2e0d4f" providerId="ADAL" clId="{FA3BD239-4B9A-4CBA-8CF5-F7BFBEA885D5}" dt="2025-11-07T15:31:48.225" v="1839" actId="1035"/>
          <ac:spMkLst>
            <pc:docMk/>
            <pc:sldMk cId="33102693" sldId="861"/>
            <ac:spMk id="12" creationId="{5CFDE9E7-AF25-5D85-D7BA-CEDCE9EC0C4A}"/>
          </ac:spMkLst>
        </pc:spChg>
        <pc:picChg chg="mod">
          <ac:chgData name="Bonita Searle-Barnes" userId="e782127f-826a-4a83-a372-afedaa2e0d4f" providerId="ADAL" clId="{FA3BD239-4B9A-4CBA-8CF5-F7BFBEA885D5}" dt="2025-11-07T15:30:54.504" v="1819" actId="14100"/>
          <ac:picMkLst>
            <pc:docMk/>
            <pc:sldMk cId="33102693" sldId="861"/>
            <ac:picMk id="3" creationId="{56ABEEDE-DE32-1CFF-2578-9CBA1922221A}"/>
          </ac:picMkLst>
        </pc:picChg>
        <pc:picChg chg="mod">
          <ac:chgData name="Bonita Searle-Barnes" userId="e782127f-826a-4a83-a372-afedaa2e0d4f" providerId="ADAL" clId="{FA3BD239-4B9A-4CBA-8CF5-F7BFBEA885D5}" dt="2025-11-07T15:30:58.520" v="1820" actId="1076"/>
          <ac:picMkLst>
            <pc:docMk/>
            <pc:sldMk cId="33102693" sldId="861"/>
            <ac:picMk id="6" creationId="{2EFD0FC1-99E1-467B-CD14-033BFA5931C0}"/>
          </ac:picMkLst>
        </pc:picChg>
        <pc:picChg chg="mod">
          <ac:chgData name="Bonita Searle-Barnes" userId="e782127f-826a-4a83-a372-afedaa2e0d4f" providerId="ADAL" clId="{FA3BD239-4B9A-4CBA-8CF5-F7BFBEA885D5}" dt="2025-11-07T15:30:38.159" v="1815" actId="1076"/>
          <ac:picMkLst>
            <pc:docMk/>
            <pc:sldMk cId="33102693" sldId="861"/>
            <ac:picMk id="9" creationId="{57F0B4F4-D3E5-600E-64F9-5AC1BB7D3E7E}"/>
          </ac:picMkLst>
        </pc:picChg>
      </pc:sldChg>
      <pc:sldChg chg="modSp mod">
        <pc:chgData name="Bonita Searle-Barnes" userId="e782127f-826a-4a83-a372-afedaa2e0d4f" providerId="ADAL" clId="{FA3BD239-4B9A-4CBA-8CF5-F7BFBEA885D5}" dt="2025-11-07T15:34:59.941" v="1895" actId="20577"/>
        <pc:sldMkLst>
          <pc:docMk/>
          <pc:sldMk cId="3921238475" sldId="862"/>
        </pc:sldMkLst>
        <pc:spChg chg="mod">
          <ac:chgData name="Bonita Searle-Barnes" userId="e782127f-826a-4a83-a372-afedaa2e0d4f" providerId="ADAL" clId="{FA3BD239-4B9A-4CBA-8CF5-F7BFBEA885D5}" dt="2025-11-07T15:33:59.492" v="1871"/>
          <ac:spMkLst>
            <pc:docMk/>
            <pc:sldMk cId="3921238475" sldId="862"/>
            <ac:spMk id="2" creationId="{D1A21404-3E2D-BBEF-7832-69524499CC8F}"/>
          </ac:spMkLst>
        </pc:spChg>
        <pc:spChg chg="mod">
          <ac:chgData name="Bonita Searle-Barnes" userId="e782127f-826a-4a83-a372-afedaa2e0d4f" providerId="ADAL" clId="{FA3BD239-4B9A-4CBA-8CF5-F7BFBEA885D5}" dt="2025-11-07T15:34:59.941" v="1895" actId="20577"/>
          <ac:spMkLst>
            <pc:docMk/>
            <pc:sldMk cId="3921238475" sldId="862"/>
            <ac:spMk id="19" creationId="{84233046-50C8-6AC2-5D00-014ACB5CD7A0}"/>
          </ac:spMkLst>
        </pc:spChg>
      </pc:sldChg>
      <pc:sldChg chg="delSp modSp mod">
        <pc:chgData name="Bonita Searle-Barnes" userId="e782127f-826a-4a83-a372-afedaa2e0d4f" providerId="ADAL" clId="{FA3BD239-4B9A-4CBA-8CF5-F7BFBEA885D5}" dt="2025-11-07T15:51:40.714" v="1981" actId="404"/>
        <pc:sldMkLst>
          <pc:docMk/>
          <pc:sldMk cId="1678969756" sldId="863"/>
        </pc:sldMkLst>
        <pc:spChg chg="mod">
          <ac:chgData name="Bonita Searle-Barnes" userId="e782127f-826a-4a83-a372-afedaa2e0d4f" providerId="ADAL" clId="{FA3BD239-4B9A-4CBA-8CF5-F7BFBEA885D5}" dt="2025-11-07T15:51:40.714" v="1981" actId="404"/>
          <ac:spMkLst>
            <pc:docMk/>
            <pc:sldMk cId="1678969756" sldId="863"/>
            <ac:spMk id="3" creationId="{502126CD-A831-9980-6C85-BC1B24AC2B20}"/>
          </ac:spMkLst>
        </pc:spChg>
        <pc:spChg chg="mod">
          <ac:chgData name="Bonita Searle-Barnes" userId="e782127f-826a-4a83-a372-afedaa2e0d4f" providerId="ADAL" clId="{FA3BD239-4B9A-4CBA-8CF5-F7BFBEA885D5}" dt="2025-11-07T15:38:34.638" v="1916" actId="20577"/>
          <ac:spMkLst>
            <pc:docMk/>
            <pc:sldMk cId="1678969756" sldId="863"/>
            <ac:spMk id="30" creationId="{F1854B22-7C2E-3FAB-D1DB-73285DECC991}"/>
          </ac:spMkLst>
        </pc:spChg>
      </pc:sldChg>
      <pc:sldChg chg="modSp add mod">
        <pc:chgData name="Bonita Searle-Barnes" userId="e782127f-826a-4a83-a372-afedaa2e0d4f" providerId="ADAL" clId="{FA3BD239-4B9A-4CBA-8CF5-F7BFBEA885D5}" dt="2025-11-07T15:02:44.301" v="1332"/>
        <pc:sldMkLst>
          <pc:docMk/>
          <pc:sldMk cId="1842410897" sldId="864"/>
        </pc:sldMkLst>
        <pc:spChg chg="mod">
          <ac:chgData name="Bonita Searle-Barnes" userId="e782127f-826a-4a83-a372-afedaa2e0d4f" providerId="ADAL" clId="{FA3BD239-4B9A-4CBA-8CF5-F7BFBEA885D5}" dt="2025-11-07T15:02:44.301" v="1332"/>
          <ac:spMkLst>
            <pc:docMk/>
            <pc:sldMk cId="1842410897" sldId="864"/>
            <ac:spMk id="4" creationId="{F17E04FD-9DE0-7A8C-0F2E-A6BCF9F5D8E2}"/>
          </ac:spMkLst>
        </pc:spChg>
      </pc:sldChg>
      <pc:sldMasterChg chg="modSp mod">
        <pc:chgData name="Bonita Searle-Barnes" userId="e782127f-826a-4a83-a372-afedaa2e0d4f" providerId="ADAL" clId="{FA3BD239-4B9A-4CBA-8CF5-F7BFBEA885D5}" dt="2025-11-07T13:02:19.204" v="3" actId="20577"/>
        <pc:sldMasterMkLst>
          <pc:docMk/>
          <pc:sldMasterMk cId="478809221" sldId="2147483702"/>
        </pc:sldMasterMkLst>
      </pc:sldMasterChg>
    </pc:docChg>
  </pc:docChgLst>
  <pc:docChgLst>
    <pc:chgData name="Andrasko, Rhiannon" userId="S::rhiannon.andrasko@wjec.co.uk::15be4c62-2de6-4343-a7f4-3c209826edd1" providerId="AD" clId="Web-{82174B81-71E7-A603-9957-35901846CD88}"/>
    <pc:docChg chg="modSld">
      <pc:chgData name="Andrasko, Rhiannon" userId="S::rhiannon.andrasko@wjec.co.uk::15be4c62-2de6-4343-a7f4-3c209826edd1" providerId="AD" clId="Web-{82174B81-71E7-A603-9957-35901846CD88}" dt="2025-11-20T10:57:51.882" v="13" actId="1076"/>
      <pc:docMkLst>
        <pc:docMk/>
      </pc:docMkLst>
      <pc:sldChg chg="addSp delSp modSp">
        <pc:chgData name="Andrasko, Rhiannon" userId="S::rhiannon.andrasko@wjec.co.uk::15be4c62-2de6-4343-a7f4-3c209826edd1" providerId="AD" clId="Web-{82174B81-71E7-A603-9957-35901846CD88}" dt="2025-11-20T10:56:51.833" v="9" actId="1076"/>
        <pc:sldMkLst>
          <pc:docMk/>
          <pc:sldMk cId="0" sldId="266"/>
        </pc:sldMkLst>
        <pc:picChg chg="add mod">
          <ac:chgData name="Andrasko, Rhiannon" userId="S::rhiannon.andrasko@wjec.co.uk::15be4c62-2de6-4343-a7f4-3c209826edd1" providerId="AD" clId="Web-{82174B81-71E7-A603-9957-35901846CD88}" dt="2025-11-20T10:56:51.833" v="9" actId="1076"/>
          <ac:picMkLst>
            <pc:docMk/>
            <pc:sldMk cId="0" sldId="266"/>
            <ac:picMk id="28" creationId="{9B76F63E-D86D-8EF2-7867-399260573E73}"/>
          </ac:picMkLst>
        </pc:picChg>
      </pc:sldChg>
      <pc:sldChg chg="addSp delSp modSp">
        <pc:chgData name="Andrasko, Rhiannon" userId="S::rhiannon.andrasko@wjec.co.uk::15be4c62-2de6-4343-a7f4-3c209826edd1" providerId="AD" clId="Web-{82174B81-71E7-A603-9957-35901846CD88}" dt="2025-11-20T10:57:51.882" v="13" actId="1076"/>
        <pc:sldMkLst>
          <pc:docMk/>
          <pc:sldMk cId="3014219946" sldId="838"/>
        </pc:sldMkLst>
        <pc:picChg chg="add mod">
          <ac:chgData name="Andrasko, Rhiannon" userId="S::rhiannon.andrasko@wjec.co.uk::15be4c62-2de6-4343-a7f4-3c209826edd1" providerId="AD" clId="Web-{82174B81-71E7-A603-9957-35901846CD88}" dt="2025-11-20T10:57:51.882" v="13" actId="1076"/>
          <ac:picMkLst>
            <pc:docMk/>
            <pc:sldMk cId="3014219946" sldId="838"/>
            <ac:picMk id="2" creationId="{3D6D143E-D2AA-1BD6-A58D-A7A573948E6B}"/>
          </ac:picMkLst>
        </pc:picChg>
      </pc:sldChg>
    </pc:docChg>
  </pc:docChgLst>
  <pc:docChgLst>
    <pc:chgData name="Bonita Searle-Barnes" userId="S::bonita.searle-barnes@eal.org.uk::e782127f-826a-4a83-a372-afedaa2e0d4f" providerId="AD" clId="Web-{08F847CF-5288-D021-DC4F-A5AD0F3D0A2F}"/>
    <pc:docChg chg="delSld">
      <pc:chgData name="Bonita Searle-Barnes" userId="S::bonita.searle-barnes@eal.org.uk::e782127f-826a-4a83-a372-afedaa2e0d4f" providerId="AD" clId="Web-{08F847CF-5288-D021-DC4F-A5AD0F3D0A2F}" dt="2025-11-10T14:26:50.108" v="0"/>
      <pc:docMkLst>
        <pc:docMk/>
      </pc:docMkLst>
    </pc:docChg>
  </pc:docChgLst>
  <pc:docChgLst>
    <pc:chgData name="Bonita Searle-Barnes" userId="S::bonita.searle-barnes@eal.org.uk::e782127f-826a-4a83-a372-afedaa2e0d4f" providerId="AD" clId="Web-{81A5CD3E-DFD9-75CD-B217-E704876C2123}"/>
    <pc:docChg chg="modSld">
      <pc:chgData name="Bonita Searle-Barnes" userId="S::bonita.searle-barnes@eal.org.uk::e782127f-826a-4a83-a372-afedaa2e0d4f" providerId="AD" clId="Web-{81A5CD3E-DFD9-75CD-B217-E704876C2123}" dt="2025-11-14T12:39:11.474" v="1" actId="20577"/>
      <pc:docMkLst>
        <pc:docMk/>
      </pc:docMkLst>
      <pc:sldChg chg="modSp">
        <pc:chgData name="Bonita Searle-Barnes" userId="S::bonita.searle-barnes@eal.org.uk::e782127f-826a-4a83-a372-afedaa2e0d4f" providerId="AD" clId="Web-{81A5CD3E-DFD9-75CD-B217-E704876C2123}" dt="2025-11-14T12:39:11.474" v="1" actId="20577"/>
        <pc:sldMkLst>
          <pc:docMk/>
          <pc:sldMk cId="4139293381" sldId="462"/>
        </pc:sldMkLst>
        <pc:spChg chg="mod">
          <ac:chgData name="Bonita Searle-Barnes" userId="S::bonita.searle-barnes@eal.org.uk::e782127f-826a-4a83-a372-afedaa2e0d4f" providerId="AD" clId="Web-{81A5CD3E-DFD9-75CD-B217-E704876C2123}" dt="2025-11-14T12:39:11.474" v="1" actId="20577"/>
          <ac:spMkLst>
            <pc:docMk/>
            <pc:sldMk cId="4139293381" sldId="462"/>
            <ac:spMk id="3" creationId="{C071156A-2242-124B-AF49-34A979232ED8}"/>
          </ac:spMkLst>
        </pc:spChg>
      </pc:sldChg>
    </pc:docChg>
  </pc:docChgLst>
  <pc:docChgLst>
    <pc:chgData name="Andrasko, Rhiannon" userId="15be4c62-2de6-4343-a7f4-3c209826edd1" providerId="ADAL" clId="{D858F336-8203-4BDB-85A5-7FAFC1D36E2D}"/>
    <pc:docChg chg="undo custSel modSld">
      <pc:chgData name="Andrasko, Rhiannon" userId="15be4c62-2de6-4343-a7f4-3c209826edd1" providerId="ADAL" clId="{D858F336-8203-4BDB-85A5-7FAFC1D36E2D}" dt="2025-11-19T13:56:12.928" v="12" actId="14100"/>
      <pc:docMkLst>
        <pc:docMk/>
      </pc:docMkLst>
      <pc:sldChg chg="modSp mod">
        <pc:chgData name="Andrasko, Rhiannon" userId="15be4c62-2de6-4343-a7f4-3c209826edd1" providerId="ADAL" clId="{D858F336-8203-4BDB-85A5-7FAFC1D36E2D}" dt="2025-11-19T13:56:12.928" v="12" actId="14100"/>
        <pc:sldMkLst>
          <pc:docMk/>
          <pc:sldMk cId="0" sldId="265"/>
        </pc:sldMkLst>
        <pc:spChg chg="mod">
          <ac:chgData name="Andrasko, Rhiannon" userId="15be4c62-2de6-4343-a7f4-3c209826edd1" providerId="ADAL" clId="{D858F336-8203-4BDB-85A5-7FAFC1D36E2D}" dt="2025-11-19T13:56:12.928" v="12" actId="14100"/>
          <ac:spMkLst>
            <pc:docMk/>
            <pc:sldMk cId="0" sldId="265"/>
            <ac:spMk id="4" creationId="{00000000-0000-0000-0000-000000000000}"/>
          </ac:spMkLst>
        </pc:spChg>
        <pc:spChg chg="mod">
          <ac:chgData name="Andrasko, Rhiannon" userId="15be4c62-2de6-4343-a7f4-3c209826edd1" providerId="ADAL" clId="{D858F336-8203-4BDB-85A5-7FAFC1D36E2D}" dt="2025-11-19T13:54:59.548" v="1" actId="1076"/>
          <ac:spMkLst>
            <pc:docMk/>
            <pc:sldMk cId="0" sldId="265"/>
            <ac:spMk id="5" creationId="{00000000-0000-0000-0000-000000000000}"/>
          </ac:spMkLst>
        </pc:spChg>
        <pc:spChg chg="mod">
          <ac:chgData name="Andrasko, Rhiannon" userId="15be4c62-2de6-4343-a7f4-3c209826edd1" providerId="ADAL" clId="{D858F336-8203-4BDB-85A5-7FAFC1D36E2D}" dt="2025-11-19T13:55:53.140" v="11" actId="14100"/>
          <ac:spMkLst>
            <pc:docMk/>
            <pc:sldMk cId="0" sldId="265"/>
            <ac:spMk id="10" creationId="{00000000-0000-0000-0000-000000000000}"/>
          </ac:spMkLst>
        </pc:spChg>
        <pc:grpChg chg="mod ord">
          <ac:chgData name="Andrasko, Rhiannon" userId="15be4c62-2de6-4343-a7f4-3c209826edd1" providerId="ADAL" clId="{D858F336-8203-4BDB-85A5-7FAFC1D36E2D}" dt="2025-11-19T13:55:29.103" v="8" actId="167"/>
          <ac:grpSpMkLst>
            <pc:docMk/>
            <pc:sldMk cId="0" sldId="265"/>
            <ac:grpSpMk id="31" creationId="{8E7F9682-83DC-2248-6B7D-6CAE62EB407C}"/>
          </ac:grpSpMkLst>
        </pc:grpChg>
      </pc:sldChg>
    </pc:docChg>
  </pc:docChgLst>
  <pc:docChgLst>
    <pc:chgData name="Andrasko, Rhiannon" userId="S::rhiannon.andrasko@wjec.co.uk::15be4c62-2de6-4343-a7f4-3c209826edd1" providerId="AD" clId="Web-{D4DC5056-772C-E551-ECE5-11984DB3817B}"/>
    <pc:docChg chg="mod modSld">
      <pc:chgData name="Andrasko, Rhiannon" userId="S::rhiannon.andrasko@wjec.co.uk::15be4c62-2de6-4343-a7f4-3c209826edd1" providerId="AD" clId="Web-{D4DC5056-772C-E551-ECE5-11984DB3817B}" dt="2025-11-19T13:57:06.355" v="3"/>
      <pc:docMkLst>
        <pc:docMk/>
      </pc:docMkLst>
      <pc:sldChg chg="modSp">
        <pc:chgData name="Andrasko, Rhiannon" userId="S::rhiannon.andrasko@wjec.co.uk::15be4c62-2de6-4343-a7f4-3c209826edd1" providerId="AD" clId="Web-{D4DC5056-772C-E551-ECE5-11984DB3817B}" dt="2025-11-19T13:44:53.985" v="0" actId="20577"/>
        <pc:sldMkLst>
          <pc:docMk/>
          <pc:sldMk cId="0" sldId="257"/>
        </pc:sldMkLst>
        <pc:spChg chg="mod">
          <ac:chgData name="Andrasko, Rhiannon" userId="S::rhiannon.andrasko@wjec.co.uk::15be4c62-2de6-4343-a7f4-3c209826edd1" providerId="AD" clId="Web-{D4DC5056-772C-E551-ECE5-11984DB3817B}" dt="2025-11-19T13:44:53.985" v="0" actId="20577"/>
          <ac:spMkLst>
            <pc:docMk/>
            <pc:sldMk cId="0" sldId="257"/>
            <ac:spMk id="27" creationId="{00000000-0000-0000-0000-000000000000}"/>
          </ac:spMkLst>
        </pc:spChg>
      </pc:sldChg>
      <pc:sldChg chg="modSp">
        <pc:chgData name="Andrasko, Rhiannon" userId="S::rhiannon.andrasko@wjec.co.uk::15be4c62-2de6-4343-a7f4-3c209826edd1" providerId="AD" clId="Web-{D4DC5056-772C-E551-ECE5-11984DB3817B}" dt="2025-11-19T13:53:24.976" v="2" actId="14100"/>
        <pc:sldMkLst>
          <pc:docMk/>
          <pc:sldMk cId="0" sldId="265"/>
        </pc:sldMkLst>
        <pc:spChg chg="mod">
          <ac:chgData name="Andrasko, Rhiannon" userId="S::rhiannon.andrasko@wjec.co.uk::15be4c62-2de6-4343-a7f4-3c209826edd1" providerId="AD" clId="Web-{D4DC5056-772C-E551-ECE5-11984DB3817B}" dt="2025-11-19T13:53:24.976" v="2" actId="14100"/>
          <ac:spMkLst>
            <pc:docMk/>
            <pc:sldMk cId="0" sldId="265"/>
            <ac:spMk id="10" creationId="{00000000-0000-0000-0000-000000000000}"/>
          </ac:spMkLst>
        </pc:spChg>
        <pc:spChg chg="mod">
          <ac:chgData name="Andrasko, Rhiannon" userId="S::rhiannon.andrasko@wjec.co.uk::15be4c62-2de6-4343-a7f4-3c209826edd1" providerId="AD" clId="Web-{D4DC5056-772C-E551-ECE5-11984DB3817B}" dt="2025-11-19T13:53:18.539" v="1" actId="14100"/>
          <ac:spMkLst>
            <pc:docMk/>
            <pc:sldMk cId="0" sldId="265"/>
            <ac:spMk id="20" creationId="{00000000-0000-0000-0000-000000000000}"/>
          </ac:spMkLst>
        </pc:spChg>
      </pc:sldChg>
    </pc:docChg>
  </pc:docChgLst>
  <pc:docChgLst>
    <pc:chgData name="Hazell, Danielle" userId="16322be0-50ef-46ff-b0c0-d304bc10d5d2" providerId="ADAL" clId="{E6D12E1F-DF63-450C-A9ED-E72C5F6C045B}"/>
    <pc:docChg chg="undo custSel mod modSld modMainMaster">
      <pc:chgData name="Hazell, Danielle" userId="16322be0-50ef-46ff-b0c0-d304bc10d5d2" providerId="ADAL" clId="{E6D12E1F-DF63-450C-A9ED-E72C5F6C045B}" dt="2025-11-25T13:05:54.102" v="201" actId="14100"/>
      <pc:docMkLst>
        <pc:docMk/>
      </pc:docMkLst>
      <pc:sldChg chg="modSp mod">
        <pc:chgData name="Hazell, Danielle" userId="16322be0-50ef-46ff-b0c0-d304bc10d5d2" providerId="ADAL" clId="{E6D12E1F-DF63-450C-A9ED-E72C5F6C045B}" dt="2025-11-17T21:04:31.390" v="26" actId="20577"/>
        <pc:sldMkLst>
          <pc:docMk/>
          <pc:sldMk cId="0" sldId="257"/>
        </pc:sldMkLst>
        <pc:spChg chg="mod">
          <ac:chgData name="Hazell, Danielle" userId="16322be0-50ef-46ff-b0c0-d304bc10d5d2" providerId="ADAL" clId="{E6D12E1F-DF63-450C-A9ED-E72C5F6C045B}" dt="2025-11-17T21:04:13.901" v="20" actId="1035"/>
          <ac:spMkLst>
            <pc:docMk/>
            <pc:sldMk cId="0" sldId="257"/>
            <ac:spMk id="2"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4"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7" creationId="{00000000-0000-0000-0000-000000000000}"/>
          </ac:spMkLst>
        </pc:spChg>
        <pc:spChg chg="mod">
          <ac:chgData name="Hazell, Danielle" userId="16322be0-50ef-46ff-b0c0-d304bc10d5d2" providerId="ADAL" clId="{E6D12E1F-DF63-450C-A9ED-E72C5F6C045B}" dt="2025-11-17T21:04:20.634" v="21" actId="20577"/>
          <ac:spMkLst>
            <pc:docMk/>
            <pc:sldMk cId="0" sldId="257"/>
            <ac:spMk id="8" creationId="{00000000-0000-0000-0000-000000000000}"/>
          </ac:spMkLst>
        </pc:spChg>
        <pc:spChg chg="mod">
          <ac:chgData name="Hazell, Danielle" userId="16322be0-50ef-46ff-b0c0-d304bc10d5d2" providerId="ADAL" clId="{E6D12E1F-DF63-450C-A9ED-E72C5F6C045B}" dt="2025-11-17T21:04:28.405" v="24" actId="20577"/>
          <ac:spMkLst>
            <pc:docMk/>
            <pc:sldMk cId="0" sldId="257"/>
            <ac:spMk id="13"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14"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15" creationId="{00000000-0000-0000-0000-000000000000}"/>
          </ac:spMkLst>
        </pc:spChg>
        <pc:spChg chg="mod">
          <ac:chgData name="Hazell, Danielle" userId="16322be0-50ef-46ff-b0c0-d304bc10d5d2" providerId="ADAL" clId="{E6D12E1F-DF63-450C-A9ED-E72C5F6C045B}" dt="2025-11-17T21:04:22.034" v="22" actId="20577"/>
          <ac:spMkLst>
            <pc:docMk/>
            <pc:sldMk cId="0" sldId="257"/>
            <ac:spMk id="18"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22" creationId="{00000000-0000-0000-0000-000000000000}"/>
          </ac:spMkLst>
        </pc:spChg>
        <pc:spChg chg="mod">
          <ac:chgData name="Hazell, Danielle" userId="16322be0-50ef-46ff-b0c0-d304bc10d5d2" providerId="ADAL" clId="{E6D12E1F-DF63-450C-A9ED-E72C5F6C045B}" dt="2025-11-17T21:04:30.471" v="25" actId="20577"/>
          <ac:spMkLst>
            <pc:docMk/>
            <pc:sldMk cId="0" sldId="257"/>
            <ac:spMk id="23" creationId="{00000000-0000-0000-0000-000000000000}"/>
          </ac:spMkLst>
        </pc:spChg>
        <pc:spChg chg="mod">
          <ac:chgData name="Hazell, Danielle" userId="16322be0-50ef-46ff-b0c0-d304bc10d5d2" providerId="ADAL" clId="{E6D12E1F-DF63-450C-A9ED-E72C5F6C045B}" dt="2025-11-17T21:04:26.415" v="23" actId="20577"/>
          <ac:spMkLst>
            <pc:docMk/>
            <pc:sldMk cId="0" sldId="257"/>
            <ac:spMk id="28"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30" creationId="{00000000-0000-0000-0000-000000000000}"/>
          </ac:spMkLst>
        </pc:spChg>
        <pc:spChg chg="mod">
          <ac:chgData name="Hazell, Danielle" userId="16322be0-50ef-46ff-b0c0-d304bc10d5d2" providerId="ADAL" clId="{E6D12E1F-DF63-450C-A9ED-E72C5F6C045B}" dt="2025-11-17T21:04:13.901" v="20" actId="1035"/>
          <ac:spMkLst>
            <pc:docMk/>
            <pc:sldMk cId="0" sldId="257"/>
            <ac:spMk id="32" creationId="{00000000-0000-0000-0000-000000000000}"/>
          </ac:spMkLst>
        </pc:spChg>
        <pc:spChg chg="mod">
          <ac:chgData name="Hazell, Danielle" userId="16322be0-50ef-46ff-b0c0-d304bc10d5d2" providerId="ADAL" clId="{E6D12E1F-DF63-450C-A9ED-E72C5F6C045B}" dt="2025-11-17T21:04:31.390" v="26" actId="20577"/>
          <ac:spMkLst>
            <pc:docMk/>
            <pc:sldMk cId="0" sldId="257"/>
            <ac:spMk id="33" creationId="{00000000-0000-0000-0000-000000000000}"/>
          </ac:spMkLst>
        </pc:spChg>
      </pc:sldChg>
      <pc:sldChg chg="addSp modSp mod">
        <pc:chgData name="Hazell, Danielle" userId="16322be0-50ef-46ff-b0c0-d304bc10d5d2" providerId="ADAL" clId="{E6D12E1F-DF63-450C-A9ED-E72C5F6C045B}" dt="2025-11-17T21:06:47.626" v="48" actId="1076"/>
        <pc:sldMkLst>
          <pc:docMk/>
          <pc:sldMk cId="0" sldId="258"/>
        </pc:sldMkLst>
        <pc:spChg chg="mod">
          <ac:chgData name="Hazell, Danielle" userId="16322be0-50ef-46ff-b0c0-d304bc10d5d2" providerId="ADAL" clId="{E6D12E1F-DF63-450C-A9ED-E72C5F6C045B}" dt="2025-11-17T21:06:47.626" v="48" actId="1076"/>
          <ac:spMkLst>
            <pc:docMk/>
            <pc:sldMk cId="0" sldId="258"/>
            <ac:spMk id="3" creationId="{00000000-0000-0000-0000-000000000000}"/>
          </ac:spMkLst>
        </pc:spChg>
        <pc:spChg chg="mod">
          <ac:chgData name="Hazell, Danielle" userId="16322be0-50ef-46ff-b0c0-d304bc10d5d2" providerId="ADAL" clId="{E6D12E1F-DF63-450C-A9ED-E72C5F6C045B}" dt="2025-11-17T21:06:37.375" v="46" actId="1076"/>
          <ac:spMkLst>
            <pc:docMk/>
            <pc:sldMk cId="0" sldId="258"/>
            <ac:spMk id="6" creationId="{00000000-0000-0000-0000-000000000000}"/>
          </ac:spMkLst>
        </pc:spChg>
        <pc:spChg chg="mod">
          <ac:chgData name="Hazell, Danielle" userId="16322be0-50ef-46ff-b0c0-d304bc10d5d2" providerId="ADAL" clId="{E6D12E1F-DF63-450C-A9ED-E72C5F6C045B}" dt="2025-11-17T21:06:37.375" v="46" actId="1076"/>
          <ac:spMkLst>
            <pc:docMk/>
            <pc:sldMk cId="0" sldId="258"/>
            <ac:spMk id="9" creationId="{00000000-0000-0000-0000-000000000000}"/>
          </ac:spMkLst>
        </pc:spChg>
        <pc:spChg chg="mod">
          <ac:chgData name="Hazell, Danielle" userId="16322be0-50ef-46ff-b0c0-d304bc10d5d2" providerId="ADAL" clId="{E6D12E1F-DF63-450C-A9ED-E72C5F6C045B}" dt="2025-11-17T21:06:37.375" v="46" actId="1076"/>
          <ac:spMkLst>
            <pc:docMk/>
            <pc:sldMk cId="0" sldId="258"/>
            <ac:spMk id="12" creationId="{00000000-0000-0000-0000-000000000000}"/>
          </ac:spMkLst>
        </pc:spChg>
        <pc:spChg chg="mod">
          <ac:chgData name="Hazell, Danielle" userId="16322be0-50ef-46ff-b0c0-d304bc10d5d2" providerId="ADAL" clId="{E6D12E1F-DF63-450C-A9ED-E72C5F6C045B}" dt="2025-11-17T21:06:37.375" v="46" actId="1076"/>
          <ac:spMkLst>
            <pc:docMk/>
            <pc:sldMk cId="0" sldId="258"/>
            <ac:spMk id="15" creationId="{00000000-0000-0000-0000-000000000000}"/>
          </ac:spMkLst>
        </pc:spChg>
        <pc:grpChg chg="mod">
          <ac:chgData name="Hazell, Danielle" userId="16322be0-50ef-46ff-b0c0-d304bc10d5d2" providerId="ADAL" clId="{E6D12E1F-DF63-450C-A9ED-E72C5F6C045B}" dt="2025-11-17T21:06:37.375" v="46" actId="1076"/>
          <ac:grpSpMkLst>
            <pc:docMk/>
            <pc:sldMk cId="0" sldId="258"/>
            <ac:grpSpMk id="17" creationId="{814F8252-4E40-D0A9-D37F-1B506F8111BA}"/>
          </ac:grpSpMkLst>
        </pc:grpChg>
        <pc:picChg chg="mod">
          <ac:chgData name="Hazell, Danielle" userId="16322be0-50ef-46ff-b0c0-d304bc10d5d2" providerId="ADAL" clId="{E6D12E1F-DF63-450C-A9ED-E72C5F6C045B}" dt="2025-11-17T21:06:41.175" v="47" actId="1076"/>
          <ac:picMkLst>
            <pc:docMk/>
            <pc:sldMk cId="0" sldId="258"/>
            <ac:picMk id="2" creationId="{00000000-0000-0000-0000-000000000000}"/>
          </ac:picMkLst>
        </pc:picChg>
        <pc:picChg chg="mod">
          <ac:chgData name="Hazell, Danielle" userId="16322be0-50ef-46ff-b0c0-d304bc10d5d2" providerId="ADAL" clId="{E6D12E1F-DF63-450C-A9ED-E72C5F6C045B}" dt="2025-11-17T21:05:11.695" v="30" actId="1076"/>
          <ac:picMkLst>
            <pc:docMk/>
            <pc:sldMk cId="0" sldId="258"/>
            <ac:picMk id="4" creationId="{00000000-0000-0000-0000-000000000000}"/>
          </ac:picMkLst>
        </pc:picChg>
        <pc:picChg chg="mod">
          <ac:chgData name="Hazell, Danielle" userId="16322be0-50ef-46ff-b0c0-d304bc10d5d2" providerId="ADAL" clId="{E6D12E1F-DF63-450C-A9ED-E72C5F6C045B}" dt="2025-11-17T21:05:11.695" v="30" actId="1076"/>
          <ac:picMkLst>
            <pc:docMk/>
            <pc:sldMk cId="0" sldId="258"/>
            <ac:picMk id="7" creationId="{00000000-0000-0000-0000-000000000000}"/>
          </ac:picMkLst>
        </pc:picChg>
        <pc:picChg chg="mod">
          <ac:chgData name="Hazell, Danielle" userId="16322be0-50ef-46ff-b0c0-d304bc10d5d2" providerId="ADAL" clId="{E6D12E1F-DF63-450C-A9ED-E72C5F6C045B}" dt="2025-11-17T21:05:11.695" v="30" actId="1076"/>
          <ac:picMkLst>
            <pc:docMk/>
            <pc:sldMk cId="0" sldId="258"/>
            <ac:picMk id="10" creationId="{00000000-0000-0000-0000-000000000000}"/>
          </ac:picMkLst>
        </pc:picChg>
        <pc:picChg chg="mod">
          <ac:chgData name="Hazell, Danielle" userId="16322be0-50ef-46ff-b0c0-d304bc10d5d2" providerId="ADAL" clId="{E6D12E1F-DF63-450C-A9ED-E72C5F6C045B}" dt="2025-11-17T21:05:11.695" v="30" actId="1076"/>
          <ac:picMkLst>
            <pc:docMk/>
            <pc:sldMk cId="0" sldId="258"/>
            <ac:picMk id="13" creationId="{00000000-0000-0000-0000-000000000000}"/>
          </ac:picMkLst>
        </pc:picChg>
      </pc:sldChg>
      <pc:sldChg chg="modSp mod">
        <pc:chgData name="Hazell, Danielle" userId="16322be0-50ef-46ff-b0c0-d304bc10d5d2" providerId="ADAL" clId="{E6D12E1F-DF63-450C-A9ED-E72C5F6C045B}" dt="2025-11-17T21:14:55.452" v="91" actId="1036"/>
        <pc:sldMkLst>
          <pc:docMk/>
          <pc:sldMk cId="0" sldId="259"/>
        </pc:sldMkLst>
        <pc:spChg chg="mod">
          <ac:chgData name="Hazell, Danielle" userId="16322be0-50ef-46ff-b0c0-d304bc10d5d2" providerId="ADAL" clId="{E6D12E1F-DF63-450C-A9ED-E72C5F6C045B}" dt="2025-11-17T21:08:41.492" v="65" actId="14100"/>
          <ac:spMkLst>
            <pc:docMk/>
            <pc:sldMk cId="0" sldId="259"/>
            <ac:spMk id="4" creationId="{00000000-0000-0000-0000-000000000000}"/>
          </ac:spMkLst>
        </pc:spChg>
        <pc:spChg chg="mod">
          <ac:chgData name="Hazell, Danielle" userId="16322be0-50ef-46ff-b0c0-d304bc10d5d2" providerId="ADAL" clId="{E6D12E1F-DF63-450C-A9ED-E72C5F6C045B}" dt="2025-11-17T21:07:37.943" v="54" actId="255"/>
          <ac:spMkLst>
            <pc:docMk/>
            <pc:sldMk cId="0" sldId="259"/>
            <ac:spMk id="5" creationId="{00000000-0000-0000-0000-000000000000}"/>
          </ac:spMkLst>
        </pc:spChg>
        <pc:spChg chg="mod">
          <ac:chgData name="Hazell, Danielle" userId="16322be0-50ef-46ff-b0c0-d304bc10d5d2" providerId="ADAL" clId="{E6D12E1F-DF63-450C-A9ED-E72C5F6C045B}" dt="2025-11-17T21:08:03.797" v="58" actId="1076"/>
          <ac:spMkLst>
            <pc:docMk/>
            <pc:sldMk cId="0" sldId="259"/>
            <ac:spMk id="6" creationId="{00000000-0000-0000-0000-000000000000}"/>
          </ac:spMkLst>
        </pc:spChg>
        <pc:spChg chg="mod">
          <ac:chgData name="Hazell, Danielle" userId="16322be0-50ef-46ff-b0c0-d304bc10d5d2" providerId="ADAL" clId="{E6D12E1F-DF63-450C-A9ED-E72C5F6C045B}" dt="2025-11-17T21:14:55.452" v="91" actId="1036"/>
          <ac:spMkLst>
            <pc:docMk/>
            <pc:sldMk cId="0" sldId="259"/>
            <ac:spMk id="7" creationId="{00000000-0000-0000-0000-000000000000}"/>
          </ac:spMkLst>
        </pc:spChg>
        <pc:spChg chg="mod">
          <ac:chgData name="Hazell, Danielle" userId="16322be0-50ef-46ff-b0c0-d304bc10d5d2" providerId="ADAL" clId="{E6D12E1F-DF63-450C-A9ED-E72C5F6C045B}" dt="2025-11-17T21:14:55.452" v="91" actId="1036"/>
          <ac:spMkLst>
            <pc:docMk/>
            <pc:sldMk cId="0" sldId="259"/>
            <ac:spMk id="8" creationId="{00000000-0000-0000-0000-000000000000}"/>
          </ac:spMkLst>
        </pc:spChg>
        <pc:spChg chg="mod">
          <ac:chgData name="Hazell, Danielle" userId="16322be0-50ef-46ff-b0c0-d304bc10d5d2" providerId="ADAL" clId="{E6D12E1F-DF63-450C-A9ED-E72C5F6C045B}" dt="2025-11-17T21:14:55.452" v="91" actId="1036"/>
          <ac:spMkLst>
            <pc:docMk/>
            <pc:sldMk cId="0" sldId="259"/>
            <ac:spMk id="9" creationId="{00000000-0000-0000-0000-000000000000}"/>
          </ac:spMkLst>
        </pc:spChg>
        <pc:spChg chg="mod">
          <ac:chgData name="Hazell, Danielle" userId="16322be0-50ef-46ff-b0c0-d304bc10d5d2" providerId="ADAL" clId="{E6D12E1F-DF63-450C-A9ED-E72C5F6C045B}" dt="2025-11-17T21:14:22.439" v="78" actId="14100"/>
          <ac:spMkLst>
            <pc:docMk/>
            <pc:sldMk cId="0" sldId="259"/>
            <ac:spMk id="10" creationId="{00000000-0000-0000-0000-000000000000}"/>
          </ac:spMkLst>
        </pc:spChg>
        <pc:spChg chg="mod">
          <ac:chgData name="Hazell, Danielle" userId="16322be0-50ef-46ff-b0c0-d304bc10d5d2" providerId="ADAL" clId="{E6D12E1F-DF63-450C-A9ED-E72C5F6C045B}" dt="2025-11-17T21:08:50.659" v="67" actId="1035"/>
          <ac:spMkLst>
            <pc:docMk/>
            <pc:sldMk cId="0" sldId="259"/>
            <ac:spMk id="11" creationId="{00000000-0000-0000-0000-000000000000}"/>
          </ac:spMkLst>
        </pc:spChg>
        <pc:spChg chg="mod">
          <ac:chgData name="Hazell, Danielle" userId="16322be0-50ef-46ff-b0c0-d304bc10d5d2" providerId="ADAL" clId="{E6D12E1F-DF63-450C-A9ED-E72C5F6C045B}" dt="2025-11-17T21:14:18.433" v="77" actId="1035"/>
          <ac:spMkLst>
            <pc:docMk/>
            <pc:sldMk cId="0" sldId="259"/>
            <ac:spMk id="12" creationId="{00000000-0000-0000-0000-000000000000}"/>
          </ac:spMkLst>
        </pc:spChg>
        <pc:spChg chg="mod">
          <ac:chgData name="Hazell, Danielle" userId="16322be0-50ef-46ff-b0c0-d304bc10d5d2" providerId="ADAL" clId="{E6D12E1F-DF63-450C-A9ED-E72C5F6C045B}" dt="2025-11-17T21:14:46.077" v="82" actId="14100"/>
          <ac:spMkLst>
            <pc:docMk/>
            <pc:sldMk cId="0" sldId="259"/>
            <ac:spMk id="13" creationId="{00000000-0000-0000-0000-000000000000}"/>
          </ac:spMkLst>
        </pc:spChg>
        <pc:spChg chg="mod">
          <ac:chgData name="Hazell, Danielle" userId="16322be0-50ef-46ff-b0c0-d304bc10d5d2" providerId="ADAL" clId="{E6D12E1F-DF63-450C-A9ED-E72C5F6C045B}" dt="2025-11-17T21:07:37.943" v="54" actId="255"/>
          <ac:spMkLst>
            <pc:docMk/>
            <pc:sldMk cId="0" sldId="259"/>
            <ac:spMk id="14" creationId="{00000000-0000-0000-0000-000000000000}"/>
          </ac:spMkLst>
        </pc:spChg>
        <pc:spChg chg="mod">
          <ac:chgData name="Hazell, Danielle" userId="16322be0-50ef-46ff-b0c0-d304bc10d5d2" providerId="ADAL" clId="{E6D12E1F-DF63-450C-A9ED-E72C5F6C045B}" dt="2025-11-17T21:14:31.818" v="80" actId="1035"/>
          <ac:spMkLst>
            <pc:docMk/>
            <pc:sldMk cId="0" sldId="259"/>
            <ac:spMk id="15" creationId="{00000000-0000-0000-0000-000000000000}"/>
          </ac:spMkLst>
        </pc:spChg>
        <pc:grpChg chg="mod">
          <ac:chgData name="Hazell, Danielle" userId="16322be0-50ef-46ff-b0c0-d304bc10d5d2" providerId="ADAL" clId="{E6D12E1F-DF63-450C-A9ED-E72C5F6C045B}" dt="2025-11-17T21:14:35.981" v="81" actId="14100"/>
          <ac:grpSpMkLst>
            <pc:docMk/>
            <pc:sldMk cId="0" sldId="259"/>
            <ac:grpSpMk id="17" creationId="{469148A4-A029-756F-57D8-EA16EE9F6987}"/>
          </ac:grpSpMkLst>
        </pc:grpChg>
        <pc:picChg chg="mod">
          <ac:chgData name="Hazell, Danielle" userId="16322be0-50ef-46ff-b0c0-d304bc10d5d2" providerId="ADAL" clId="{E6D12E1F-DF63-450C-A9ED-E72C5F6C045B}" dt="2025-11-17T21:07:55.172" v="56" actId="1076"/>
          <ac:picMkLst>
            <pc:docMk/>
            <pc:sldMk cId="0" sldId="259"/>
            <ac:picMk id="2" creationId="{00000000-0000-0000-0000-000000000000}"/>
          </ac:picMkLst>
        </pc:picChg>
      </pc:sldChg>
      <pc:sldChg chg="modSp mod">
        <pc:chgData name="Hazell, Danielle" userId="16322be0-50ef-46ff-b0c0-d304bc10d5d2" providerId="ADAL" clId="{E6D12E1F-DF63-450C-A9ED-E72C5F6C045B}" dt="2025-11-17T21:16:27.814" v="115" actId="20577"/>
        <pc:sldMkLst>
          <pc:docMk/>
          <pc:sldMk cId="0" sldId="261"/>
        </pc:sldMkLst>
        <pc:spChg chg="mod">
          <ac:chgData name="Hazell, Danielle" userId="16322be0-50ef-46ff-b0c0-d304bc10d5d2" providerId="ADAL" clId="{E6D12E1F-DF63-450C-A9ED-E72C5F6C045B}" dt="2025-11-17T21:15:51.051" v="100" actId="20577"/>
          <ac:spMkLst>
            <pc:docMk/>
            <pc:sldMk cId="0" sldId="261"/>
            <ac:spMk id="4" creationId="{00000000-0000-0000-0000-000000000000}"/>
          </ac:spMkLst>
        </pc:spChg>
        <pc:spChg chg="mod">
          <ac:chgData name="Hazell, Danielle" userId="16322be0-50ef-46ff-b0c0-d304bc10d5d2" providerId="ADAL" clId="{E6D12E1F-DF63-450C-A9ED-E72C5F6C045B}" dt="2025-11-17T21:15:55.263" v="101" actId="20577"/>
          <ac:spMkLst>
            <pc:docMk/>
            <pc:sldMk cId="0" sldId="261"/>
            <ac:spMk id="5" creationId="{00000000-0000-0000-0000-000000000000}"/>
          </ac:spMkLst>
        </pc:spChg>
        <pc:spChg chg="mod">
          <ac:chgData name="Hazell, Danielle" userId="16322be0-50ef-46ff-b0c0-d304bc10d5d2" providerId="ADAL" clId="{E6D12E1F-DF63-450C-A9ED-E72C5F6C045B}" dt="2025-11-17T21:15:57.035" v="102" actId="20577"/>
          <ac:spMkLst>
            <pc:docMk/>
            <pc:sldMk cId="0" sldId="261"/>
            <ac:spMk id="6" creationId="{00000000-0000-0000-0000-000000000000}"/>
          </ac:spMkLst>
        </pc:spChg>
        <pc:spChg chg="mod">
          <ac:chgData name="Hazell, Danielle" userId="16322be0-50ef-46ff-b0c0-d304bc10d5d2" providerId="ADAL" clId="{E6D12E1F-DF63-450C-A9ED-E72C5F6C045B}" dt="2025-11-17T21:16:12.402" v="108" actId="20577"/>
          <ac:spMkLst>
            <pc:docMk/>
            <pc:sldMk cId="0" sldId="261"/>
            <ac:spMk id="11" creationId="{00000000-0000-0000-0000-000000000000}"/>
          </ac:spMkLst>
        </pc:spChg>
        <pc:spChg chg="mod">
          <ac:chgData name="Hazell, Danielle" userId="16322be0-50ef-46ff-b0c0-d304bc10d5d2" providerId="ADAL" clId="{E6D12E1F-DF63-450C-A9ED-E72C5F6C045B}" dt="2025-11-17T21:16:15.213" v="109" actId="20577"/>
          <ac:spMkLst>
            <pc:docMk/>
            <pc:sldMk cId="0" sldId="261"/>
            <ac:spMk id="12" creationId="{00000000-0000-0000-0000-000000000000}"/>
          </ac:spMkLst>
        </pc:spChg>
        <pc:spChg chg="mod">
          <ac:chgData name="Hazell, Danielle" userId="16322be0-50ef-46ff-b0c0-d304bc10d5d2" providerId="ADAL" clId="{E6D12E1F-DF63-450C-A9ED-E72C5F6C045B}" dt="2025-11-17T21:16:17.577" v="110" actId="20577"/>
          <ac:spMkLst>
            <pc:docMk/>
            <pc:sldMk cId="0" sldId="261"/>
            <ac:spMk id="13" creationId="{00000000-0000-0000-0000-000000000000}"/>
          </ac:spMkLst>
        </pc:spChg>
        <pc:spChg chg="mod">
          <ac:chgData name="Hazell, Danielle" userId="16322be0-50ef-46ff-b0c0-d304bc10d5d2" providerId="ADAL" clId="{E6D12E1F-DF63-450C-A9ED-E72C5F6C045B}" dt="2025-11-17T21:16:23.658" v="113" actId="20577"/>
          <ac:spMkLst>
            <pc:docMk/>
            <pc:sldMk cId="0" sldId="261"/>
            <ac:spMk id="18" creationId="{00000000-0000-0000-0000-000000000000}"/>
          </ac:spMkLst>
        </pc:spChg>
        <pc:spChg chg="mod">
          <ac:chgData name="Hazell, Danielle" userId="16322be0-50ef-46ff-b0c0-d304bc10d5d2" providerId="ADAL" clId="{E6D12E1F-DF63-450C-A9ED-E72C5F6C045B}" dt="2025-11-17T21:16:26.268" v="114" actId="20577"/>
          <ac:spMkLst>
            <pc:docMk/>
            <pc:sldMk cId="0" sldId="261"/>
            <ac:spMk id="19" creationId="{00000000-0000-0000-0000-000000000000}"/>
          </ac:spMkLst>
        </pc:spChg>
        <pc:spChg chg="mod">
          <ac:chgData name="Hazell, Danielle" userId="16322be0-50ef-46ff-b0c0-d304bc10d5d2" providerId="ADAL" clId="{E6D12E1F-DF63-450C-A9ED-E72C5F6C045B}" dt="2025-11-17T21:16:27.814" v="115" actId="20577"/>
          <ac:spMkLst>
            <pc:docMk/>
            <pc:sldMk cId="0" sldId="261"/>
            <ac:spMk id="20" creationId="{00000000-0000-0000-0000-000000000000}"/>
          </ac:spMkLst>
        </pc:spChg>
        <pc:spChg chg="mod">
          <ac:chgData name="Hazell, Danielle" userId="16322be0-50ef-46ff-b0c0-d304bc10d5d2" providerId="ADAL" clId="{E6D12E1F-DF63-450C-A9ED-E72C5F6C045B}" dt="2025-11-17T21:16:03.337" v="105" actId="20577"/>
          <ac:spMkLst>
            <pc:docMk/>
            <pc:sldMk cId="0" sldId="261"/>
            <ac:spMk id="25" creationId="{00000000-0000-0000-0000-000000000000}"/>
          </ac:spMkLst>
        </pc:spChg>
        <pc:spChg chg="mod">
          <ac:chgData name="Hazell, Danielle" userId="16322be0-50ef-46ff-b0c0-d304bc10d5d2" providerId="ADAL" clId="{E6D12E1F-DF63-450C-A9ED-E72C5F6C045B}" dt="2025-11-17T21:16:07.505" v="106" actId="20577"/>
          <ac:spMkLst>
            <pc:docMk/>
            <pc:sldMk cId="0" sldId="261"/>
            <ac:spMk id="26" creationId="{00000000-0000-0000-0000-000000000000}"/>
          </ac:spMkLst>
        </pc:spChg>
        <pc:spChg chg="mod">
          <ac:chgData name="Hazell, Danielle" userId="16322be0-50ef-46ff-b0c0-d304bc10d5d2" providerId="ADAL" clId="{E6D12E1F-DF63-450C-A9ED-E72C5F6C045B}" dt="2025-11-17T21:16:09.585" v="107" actId="20577"/>
          <ac:spMkLst>
            <pc:docMk/>
            <pc:sldMk cId="0" sldId="261"/>
            <ac:spMk id="27" creationId="{00000000-0000-0000-0000-000000000000}"/>
          </ac:spMkLst>
        </pc:spChg>
      </pc:sldChg>
      <pc:sldChg chg="modSp mod">
        <pc:chgData name="Hazell, Danielle" userId="16322be0-50ef-46ff-b0c0-d304bc10d5d2" providerId="ADAL" clId="{E6D12E1F-DF63-450C-A9ED-E72C5F6C045B}" dt="2025-11-17T21:17:32.508" v="127" actId="1076"/>
        <pc:sldMkLst>
          <pc:docMk/>
          <pc:sldMk cId="0" sldId="262"/>
        </pc:sldMkLst>
        <pc:spChg chg="mod">
          <ac:chgData name="Hazell, Danielle" userId="16322be0-50ef-46ff-b0c0-d304bc10d5d2" providerId="ADAL" clId="{E6D12E1F-DF63-450C-A9ED-E72C5F6C045B}" dt="2025-11-17T21:16:57.364" v="118" actId="14100"/>
          <ac:spMkLst>
            <pc:docMk/>
            <pc:sldMk cId="0" sldId="262"/>
            <ac:spMk id="3" creationId="{00000000-0000-0000-0000-000000000000}"/>
          </ac:spMkLst>
        </pc:spChg>
        <pc:spChg chg="mod">
          <ac:chgData name="Hazell, Danielle" userId="16322be0-50ef-46ff-b0c0-d304bc10d5d2" providerId="ADAL" clId="{E6D12E1F-DF63-450C-A9ED-E72C5F6C045B}" dt="2025-11-17T21:17:13.958" v="124" actId="1076"/>
          <ac:spMkLst>
            <pc:docMk/>
            <pc:sldMk cId="0" sldId="262"/>
            <ac:spMk id="4" creationId="{00000000-0000-0000-0000-000000000000}"/>
          </ac:spMkLst>
        </pc:spChg>
        <pc:spChg chg="mod">
          <ac:chgData name="Hazell, Danielle" userId="16322be0-50ef-46ff-b0c0-d304bc10d5d2" providerId="ADAL" clId="{E6D12E1F-DF63-450C-A9ED-E72C5F6C045B}" dt="2025-11-17T21:17:32.508" v="127" actId="1076"/>
          <ac:spMkLst>
            <pc:docMk/>
            <pc:sldMk cId="0" sldId="262"/>
            <ac:spMk id="5" creationId="{00000000-0000-0000-0000-000000000000}"/>
          </ac:spMkLst>
        </pc:spChg>
        <pc:spChg chg="mod">
          <ac:chgData name="Hazell, Danielle" userId="16322be0-50ef-46ff-b0c0-d304bc10d5d2" providerId="ADAL" clId="{E6D12E1F-DF63-450C-A9ED-E72C5F6C045B}" dt="2025-11-17T21:16:57.364" v="118" actId="14100"/>
          <ac:spMkLst>
            <pc:docMk/>
            <pc:sldMk cId="0" sldId="262"/>
            <ac:spMk id="6" creationId="{00000000-0000-0000-0000-000000000000}"/>
          </ac:spMkLst>
        </pc:spChg>
        <pc:spChg chg="mod">
          <ac:chgData name="Hazell, Danielle" userId="16322be0-50ef-46ff-b0c0-d304bc10d5d2" providerId="ADAL" clId="{E6D12E1F-DF63-450C-A9ED-E72C5F6C045B}" dt="2025-11-17T21:17:13.958" v="124" actId="1076"/>
          <ac:spMkLst>
            <pc:docMk/>
            <pc:sldMk cId="0" sldId="262"/>
            <ac:spMk id="7" creationId="{00000000-0000-0000-0000-000000000000}"/>
          </ac:spMkLst>
        </pc:spChg>
        <pc:spChg chg="mod">
          <ac:chgData name="Hazell, Danielle" userId="16322be0-50ef-46ff-b0c0-d304bc10d5d2" providerId="ADAL" clId="{E6D12E1F-DF63-450C-A9ED-E72C5F6C045B}" dt="2025-11-17T21:17:28.284" v="126" actId="1076"/>
          <ac:spMkLst>
            <pc:docMk/>
            <pc:sldMk cId="0" sldId="262"/>
            <ac:spMk id="8" creationId="{00000000-0000-0000-0000-000000000000}"/>
          </ac:spMkLst>
        </pc:spChg>
        <pc:spChg chg="mod">
          <ac:chgData name="Hazell, Danielle" userId="16322be0-50ef-46ff-b0c0-d304bc10d5d2" providerId="ADAL" clId="{E6D12E1F-DF63-450C-A9ED-E72C5F6C045B}" dt="2025-11-17T21:17:07.388" v="123" actId="14100"/>
          <ac:spMkLst>
            <pc:docMk/>
            <pc:sldMk cId="0" sldId="262"/>
            <ac:spMk id="9" creationId="{00000000-0000-0000-0000-000000000000}"/>
          </ac:spMkLst>
        </pc:spChg>
        <pc:spChg chg="mod">
          <ac:chgData name="Hazell, Danielle" userId="16322be0-50ef-46ff-b0c0-d304bc10d5d2" providerId="ADAL" clId="{E6D12E1F-DF63-450C-A9ED-E72C5F6C045B}" dt="2025-11-17T21:17:13.958" v="124" actId="1076"/>
          <ac:spMkLst>
            <pc:docMk/>
            <pc:sldMk cId="0" sldId="262"/>
            <ac:spMk id="10" creationId="{00000000-0000-0000-0000-000000000000}"/>
          </ac:spMkLst>
        </pc:spChg>
        <pc:spChg chg="mod">
          <ac:chgData name="Hazell, Danielle" userId="16322be0-50ef-46ff-b0c0-d304bc10d5d2" providerId="ADAL" clId="{E6D12E1F-DF63-450C-A9ED-E72C5F6C045B}" dt="2025-11-17T21:17:22.443" v="125" actId="1076"/>
          <ac:spMkLst>
            <pc:docMk/>
            <pc:sldMk cId="0" sldId="262"/>
            <ac:spMk id="11" creationId="{00000000-0000-0000-0000-000000000000}"/>
          </ac:spMkLst>
        </pc:spChg>
      </pc:sldChg>
      <pc:sldChg chg="addSp delSp modSp mod">
        <pc:chgData name="Hazell, Danielle" userId="16322be0-50ef-46ff-b0c0-d304bc10d5d2" providerId="ADAL" clId="{E6D12E1F-DF63-450C-A9ED-E72C5F6C045B}" dt="2025-11-25T12:58:28.326" v="175" actId="1037"/>
        <pc:sldMkLst>
          <pc:docMk/>
          <pc:sldMk cId="0" sldId="263"/>
        </pc:sldMkLst>
        <pc:picChg chg="del">
          <ac:chgData name="Hazell, Danielle" userId="16322be0-50ef-46ff-b0c0-d304bc10d5d2" providerId="ADAL" clId="{E6D12E1F-DF63-450C-A9ED-E72C5F6C045B}" dt="2025-11-25T12:58:11.079" v="165" actId="478"/>
          <ac:picMkLst>
            <pc:docMk/>
            <pc:sldMk cId="0" sldId="263"/>
            <ac:picMk id="6" creationId="{00000000-0000-0000-0000-000000000000}"/>
          </ac:picMkLst>
        </pc:picChg>
        <pc:picChg chg="add mod">
          <ac:chgData name="Hazell, Danielle" userId="16322be0-50ef-46ff-b0c0-d304bc10d5d2" providerId="ADAL" clId="{E6D12E1F-DF63-450C-A9ED-E72C5F6C045B}" dt="2025-11-25T12:58:28.326" v="175" actId="1037"/>
          <ac:picMkLst>
            <pc:docMk/>
            <pc:sldMk cId="0" sldId="263"/>
            <ac:picMk id="7" creationId="{A880C579-E0A9-9F6A-6670-CC64FC88E6ED}"/>
          </ac:picMkLst>
        </pc:picChg>
      </pc:sldChg>
      <pc:sldChg chg="addSp delSp modSp mod">
        <pc:chgData name="Hazell, Danielle" userId="16322be0-50ef-46ff-b0c0-d304bc10d5d2" providerId="ADAL" clId="{E6D12E1F-DF63-450C-A9ED-E72C5F6C045B}" dt="2025-11-25T12:59:58.073" v="181" actId="1076"/>
        <pc:sldMkLst>
          <pc:docMk/>
          <pc:sldMk cId="0" sldId="264"/>
        </pc:sldMkLst>
        <pc:picChg chg="add mod">
          <ac:chgData name="Hazell, Danielle" userId="16322be0-50ef-46ff-b0c0-d304bc10d5d2" providerId="ADAL" clId="{E6D12E1F-DF63-450C-A9ED-E72C5F6C045B}" dt="2025-11-25T12:59:58.073" v="181" actId="1076"/>
          <ac:picMkLst>
            <pc:docMk/>
            <pc:sldMk cId="0" sldId="264"/>
            <ac:picMk id="8" creationId="{13DD373F-02DB-294B-0ADB-F9D79C359E1F}"/>
          </ac:picMkLst>
        </pc:picChg>
        <pc:picChg chg="del">
          <ac:chgData name="Hazell, Danielle" userId="16322be0-50ef-46ff-b0c0-d304bc10d5d2" providerId="ADAL" clId="{E6D12E1F-DF63-450C-A9ED-E72C5F6C045B}" dt="2025-11-25T12:58:52.934" v="176" actId="478"/>
          <ac:picMkLst>
            <pc:docMk/>
            <pc:sldMk cId="0" sldId="264"/>
            <ac:picMk id="16" creationId="{00000000-0000-0000-0000-000000000000}"/>
          </ac:picMkLst>
        </pc:picChg>
      </pc:sldChg>
      <pc:sldChg chg="addSp delSp modSp mod">
        <pc:chgData name="Hazell, Danielle" userId="16322be0-50ef-46ff-b0c0-d304bc10d5d2" providerId="ADAL" clId="{E6D12E1F-DF63-450C-A9ED-E72C5F6C045B}" dt="2025-11-25T13:01:14.099" v="185" actId="1076"/>
        <pc:sldMkLst>
          <pc:docMk/>
          <pc:sldMk cId="0" sldId="266"/>
        </pc:sldMkLst>
        <pc:picChg chg="del">
          <ac:chgData name="Hazell, Danielle" userId="16322be0-50ef-46ff-b0c0-d304bc10d5d2" providerId="ADAL" clId="{E6D12E1F-DF63-450C-A9ED-E72C5F6C045B}" dt="2025-11-25T13:00:32.524" v="182" actId="478"/>
          <ac:picMkLst>
            <pc:docMk/>
            <pc:sldMk cId="0" sldId="266"/>
            <ac:picMk id="4" creationId="{00000000-0000-0000-0000-000000000000}"/>
          </ac:picMkLst>
        </pc:picChg>
        <pc:picChg chg="add mod">
          <ac:chgData name="Hazell, Danielle" userId="16322be0-50ef-46ff-b0c0-d304bc10d5d2" providerId="ADAL" clId="{E6D12E1F-DF63-450C-A9ED-E72C5F6C045B}" dt="2025-11-25T13:01:14.099" v="185" actId="1076"/>
          <ac:picMkLst>
            <pc:docMk/>
            <pc:sldMk cId="0" sldId="266"/>
            <ac:picMk id="29" creationId="{57E54C59-E6BD-EA15-5DC0-2D901E399E86}"/>
          </ac:picMkLst>
        </pc:picChg>
      </pc:sldChg>
      <pc:sldChg chg="modSp mod">
        <pc:chgData name="Hazell, Danielle" userId="16322be0-50ef-46ff-b0c0-d304bc10d5d2" providerId="ADAL" clId="{E6D12E1F-DF63-450C-A9ED-E72C5F6C045B}" dt="2025-11-17T21:18:48.895" v="134" actId="1076"/>
        <pc:sldMkLst>
          <pc:docMk/>
          <pc:sldMk cId="0" sldId="268"/>
        </pc:sldMkLst>
        <pc:spChg chg="mod">
          <ac:chgData name="Hazell, Danielle" userId="16322be0-50ef-46ff-b0c0-d304bc10d5d2" providerId="ADAL" clId="{E6D12E1F-DF63-450C-A9ED-E72C5F6C045B}" dt="2025-11-17T21:18:45.888" v="133" actId="14100"/>
          <ac:spMkLst>
            <pc:docMk/>
            <pc:sldMk cId="0" sldId="268"/>
            <ac:spMk id="13" creationId="{00000000-0000-0000-0000-000000000000}"/>
          </ac:spMkLst>
        </pc:spChg>
        <pc:picChg chg="mod">
          <ac:chgData name="Hazell, Danielle" userId="16322be0-50ef-46ff-b0c0-d304bc10d5d2" providerId="ADAL" clId="{E6D12E1F-DF63-450C-A9ED-E72C5F6C045B}" dt="2025-11-17T21:18:48.895" v="134" actId="1076"/>
          <ac:picMkLst>
            <pc:docMk/>
            <pc:sldMk cId="0" sldId="268"/>
            <ac:picMk id="14" creationId="{00000000-0000-0000-0000-000000000000}"/>
          </ac:picMkLst>
        </pc:picChg>
      </pc:sldChg>
      <pc:sldChg chg="modSp">
        <pc:chgData name="Hazell, Danielle" userId="16322be0-50ef-46ff-b0c0-d304bc10d5d2" providerId="ADAL" clId="{E6D12E1F-DF63-450C-A9ED-E72C5F6C045B}" dt="2025-11-17T21:19:11.419" v="137" actId="14100"/>
        <pc:sldMkLst>
          <pc:docMk/>
          <pc:sldMk cId="0" sldId="269"/>
        </pc:sldMkLst>
        <pc:spChg chg="mod">
          <ac:chgData name="Hazell, Danielle" userId="16322be0-50ef-46ff-b0c0-d304bc10d5d2" providerId="ADAL" clId="{E6D12E1F-DF63-450C-A9ED-E72C5F6C045B}" dt="2025-11-17T21:19:11.419" v="137" actId="14100"/>
          <ac:spMkLst>
            <pc:docMk/>
            <pc:sldMk cId="0" sldId="269"/>
            <ac:spMk id="19" creationId="{63B74D4B-2E6B-35FF-985E-28DB597AC470}"/>
          </ac:spMkLst>
        </pc:spChg>
      </pc:sldChg>
      <pc:sldChg chg="addSp delSp modSp mod">
        <pc:chgData name="Hazell, Danielle" userId="16322be0-50ef-46ff-b0c0-d304bc10d5d2" providerId="ADAL" clId="{E6D12E1F-DF63-450C-A9ED-E72C5F6C045B}" dt="2025-11-25T13:05:19.082" v="197" actId="1037"/>
        <pc:sldMkLst>
          <pc:docMk/>
          <pc:sldMk cId="0" sldId="270"/>
        </pc:sldMkLst>
        <pc:picChg chg="del">
          <ac:chgData name="Hazell, Danielle" userId="16322be0-50ef-46ff-b0c0-d304bc10d5d2" providerId="ADAL" clId="{E6D12E1F-DF63-450C-A9ED-E72C5F6C045B}" dt="2025-11-25T13:05:04.945" v="187" actId="478"/>
          <ac:picMkLst>
            <pc:docMk/>
            <pc:sldMk cId="0" sldId="270"/>
            <ac:picMk id="10" creationId="{00000000-0000-0000-0000-000000000000}"/>
          </ac:picMkLst>
        </pc:picChg>
        <pc:picChg chg="add mod">
          <ac:chgData name="Hazell, Danielle" userId="16322be0-50ef-46ff-b0c0-d304bc10d5d2" providerId="ADAL" clId="{E6D12E1F-DF63-450C-A9ED-E72C5F6C045B}" dt="2025-11-25T13:05:19.082" v="197" actId="1037"/>
          <ac:picMkLst>
            <pc:docMk/>
            <pc:sldMk cId="0" sldId="270"/>
            <ac:picMk id="20" creationId="{284F65D7-AA7B-BEE6-CA60-049622C8FC53}"/>
          </ac:picMkLst>
        </pc:picChg>
      </pc:sldChg>
      <pc:sldChg chg="modSp mod">
        <pc:chgData name="Hazell, Danielle" userId="16322be0-50ef-46ff-b0c0-d304bc10d5d2" providerId="ADAL" clId="{E6D12E1F-DF63-450C-A9ED-E72C5F6C045B}" dt="2025-11-17T21:19:56.280" v="142" actId="1076"/>
        <pc:sldMkLst>
          <pc:docMk/>
          <pc:sldMk cId="0" sldId="272"/>
        </pc:sldMkLst>
        <pc:spChg chg="mod">
          <ac:chgData name="Hazell, Danielle" userId="16322be0-50ef-46ff-b0c0-d304bc10d5d2" providerId="ADAL" clId="{E6D12E1F-DF63-450C-A9ED-E72C5F6C045B}" dt="2025-11-17T21:19:56.280" v="142" actId="1076"/>
          <ac:spMkLst>
            <pc:docMk/>
            <pc:sldMk cId="0" sldId="272"/>
            <ac:spMk id="2" creationId="{00000000-0000-0000-0000-000000000000}"/>
          </ac:spMkLst>
        </pc:spChg>
        <pc:spChg chg="mod">
          <ac:chgData name="Hazell, Danielle" userId="16322be0-50ef-46ff-b0c0-d304bc10d5d2" providerId="ADAL" clId="{E6D12E1F-DF63-450C-A9ED-E72C5F6C045B}" dt="2025-11-17T21:19:46.897" v="141" actId="255"/>
          <ac:spMkLst>
            <pc:docMk/>
            <pc:sldMk cId="0" sldId="272"/>
            <ac:spMk id="5" creationId="{00000000-0000-0000-0000-000000000000}"/>
          </ac:spMkLst>
        </pc:spChg>
        <pc:spChg chg="mod">
          <ac:chgData name="Hazell, Danielle" userId="16322be0-50ef-46ff-b0c0-d304bc10d5d2" providerId="ADAL" clId="{E6D12E1F-DF63-450C-A9ED-E72C5F6C045B}" dt="2025-11-17T21:19:46.897" v="141" actId="255"/>
          <ac:spMkLst>
            <pc:docMk/>
            <pc:sldMk cId="0" sldId="272"/>
            <ac:spMk id="8" creationId="{00000000-0000-0000-0000-000000000000}"/>
          </ac:spMkLst>
        </pc:spChg>
        <pc:spChg chg="mod">
          <ac:chgData name="Hazell, Danielle" userId="16322be0-50ef-46ff-b0c0-d304bc10d5d2" providerId="ADAL" clId="{E6D12E1F-DF63-450C-A9ED-E72C5F6C045B}" dt="2025-11-17T21:19:46.897" v="141" actId="255"/>
          <ac:spMkLst>
            <pc:docMk/>
            <pc:sldMk cId="0" sldId="272"/>
            <ac:spMk id="11" creationId="{00000000-0000-0000-0000-000000000000}"/>
          </ac:spMkLst>
        </pc:spChg>
        <pc:spChg chg="mod">
          <ac:chgData name="Hazell, Danielle" userId="16322be0-50ef-46ff-b0c0-d304bc10d5d2" providerId="ADAL" clId="{E6D12E1F-DF63-450C-A9ED-E72C5F6C045B}" dt="2025-11-17T21:19:46.897" v="141" actId="255"/>
          <ac:spMkLst>
            <pc:docMk/>
            <pc:sldMk cId="0" sldId="272"/>
            <ac:spMk id="14" creationId="{00000000-0000-0000-0000-000000000000}"/>
          </ac:spMkLst>
        </pc:spChg>
      </pc:sldChg>
      <pc:sldChg chg="addSp delSp modSp mod">
        <pc:chgData name="Hazell, Danielle" userId="16322be0-50ef-46ff-b0c0-d304bc10d5d2" providerId="ADAL" clId="{E6D12E1F-DF63-450C-A9ED-E72C5F6C045B}" dt="2025-11-25T13:05:54.102" v="201" actId="14100"/>
        <pc:sldMkLst>
          <pc:docMk/>
          <pc:sldMk cId="0" sldId="275"/>
        </pc:sldMkLst>
        <pc:spChg chg="mod">
          <ac:chgData name="Hazell, Danielle" userId="16322be0-50ef-46ff-b0c0-d304bc10d5d2" providerId="ADAL" clId="{E6D12E1F-DF63-450C-A9ED-E72C5F6C045B}" dt="2025-11-17T21:20:33.376" v="145" actId="1076"/>
          <ac:spMkLst>
            <pc:docMk/>
            <pc:sldMk cId="0" sldId="275"/>
            <ac:spMk id="2" creationId="{00000000-0000-0000-0000-000000000000}"/>
          </ac:spMkLst>
        </pc:spChg>
        <pc:picChg chg="del">
          <ac:chgData name="Hazell, Danielle" userId="16322be0-50ef-46ff-b0c0-d304bc10d5d2" providerId="ADAL" clId="{E6D12E1F-DF63-450C-A9ED-E72C5F6C045B}" dt="2025-11-25T13:05:37.467" v="198" actId="478"/>
          <ac:picMkLst>
            <pc:docMk/>
            <pc:sldMk cId="0" sldId="275"/>
            <ac:picMk id="3" creationId="{00000000-0000-0000-0000-000000000000}"/>
          </ac:picMkLst>
        </pc:picChg>
        <pc:picChg chg="add mod">
          <ac:chgData name="Hazell, Danielle" userId="16322be0-50ef-46ff-b0c0-d304bc10d5d2" providerId="ADAL" clId="{E6D12E1F-DF63-450C-A9ED-E72C5F6C045B}" dt="2025-11-25T13:05:54.102" v="201" actId="14100"/>
          <ac:picMkLst>
            <pc:docMk/>
            <pc:sldMk cId="0" sldId="275"/>
            <ac:picMk id="17" creationId="{D65E726D-C587-AF24-88A2-8A560601EF71}"/>
          </ac:picMkLst>
        </pc:picChg>
      </pc:sldChg>
      <pc:sldChg chg="modSp mod">
        <pc:chgData name="Hazell, Danielle" userId="16322be0-50ef-46ff-b0c0-d304bc10d5d2" providerId="ADAL" clId="{E6D12E1F-DF63-450C-A9ED-E72C5F6C045B}" dt="2025-11-17T21:21:09.539" v="147" actId="255"/>
        <pc:sldMkLst>
          <pc:docMk/>
          <pc:sldMk cId="0" sldId="276"/>
        </pc:sldMkLst>
        <pc:spChg chg="mod">
          <ac:chgData name="Hazell, Danielle" userId="16322be0-50ef-46ff-b0c0-d304bc10d5d2" providerId="ADAL" clId="{E6D12E1F-DF63-450C-A9ED-E72C5F6C045B}" dt="2025-11-17T21:21:09.539" v="147" actId="255"/>
          <ac:spMkLst>
            <pc:docMk/>
            <pc:sldMk cId="0" sldId="276"/>
            <ac:spMk id="4" creationId="{00000000-0000-0000-0000-000000000000}"/>
          </ac:spMkLst>
        </pc:spChg>
        <pc:spChg chg="mod">
          <ac:chgData name="Hazell, Danielle" userId="16322be0-50ef-46ff-b0c0-d304bc10d5d2" providerId="ADAL" clId="{E6D12E1F-DF63-450C-A9ED-E72C5F6C045B}" dt="2025-11-17T21:21:09.539" v="147" actId="255"/>
          <ac:spMkLst>
            <pc:docMk/>
            <pc:sldMk cId="0" sldId="276"/>
            <ac:spMk id="7" creationId="{00000000-0000-0000-0000-000000000000}"/>
          </ac:spMkLst>
        </pc:spChg>
        <pc:spChg chg="mod">
          <ac:chgData name="Hazell, Danielle" userId="16322be0-50ef-46ff-b0c0-d304bc10d5d2" providerId="ADAL" clId="{E6D12E1F-DF63-450C-A9ED-E72C5F6C045B}" dt="2025-11-17T21:21:09.539" v="147" actId="255"/>
          <ac:spMkLst>
            <pc:docMk/>
            <pc:sldMk cId="0" sldId="276"/>
            <ac:spMk id="10" creationId="{00000000-0000-0000-0000-000000000000}"/>
          </ac:spMkLst>
        </pc:spChg>
        <pc:spChg chg="mod">
          <ac:chgData name="Hazell, Danielle" userId="16322be0-50ef-46ff-b0c0-d304bc10d5d2" providerId="ADAL" clId="{E6D12E1F-DF63-450C-A9ED-E72C5F6C045B}" dt="2025-11-17T21:21:09.539" v="147" actId="255"/>
          <ac:spMkLst>
            <pc:docMk/>
            <pc:sldMk cId="0" sldId="276"/>
            <ac:spMk id="13" creationId="{00000000-0000-0000-0000-000000000000}"/>
          </ac:spMkLst>
        </pc:spChg>
      </pc:sldChg>
      <pc:sldChg chg="modSp">
        <pc:chgData name="Hazell, Danielle" userId="16322be0-50ef-46ff-b0c0-d304bc10d5d2" providerId="ADAL" clId="{E6D12E1F-DF63-450C-A9ED-E72C5F6C045B}" dt="2025-11-17T21:21:26.244" v="148" actId="14100"/>
        <pc:sldMkLst>
          <pc:docMk/>
          <pc:sldMk cId="0" sldId="277"/>
        </pc:sldMkLst>
        <pc:spChg chg="mod">
          <ac:chgData name="Hazell, Danielle" userId="16322be0-50ef-46ff-b0c0-d304bc10d5d2" providerId="ADAL" clId="{E6D12E1F-DF63-450C-A9ED-E72C5F6C045B}" dt="2025-11-17T21:21:26.244" v="148" actId="14100"/>
          <ac:spMkLst>
            <pc:docMk/>
            <pc:sldMk cId="0" sldId="277"/>
            <ac:spMk id="14" creationId="{58EE1074-20FB-EC5D-1430-66D3FC96CA74}"/>
          </ac:spMkLst>
        </pc:spChg>
      </pc:sldChg>
      <pc:sldChg chg="modSp mod">
        <pc:chgData name="Hazell, Danielle" userId="16322be0-50ef-46ff-b0c0-d304bc10d5d2" providerId="ADAL" clId="{E6D12E1F-DF63-450C-A9ED-E72C5F6C045B}" dt="2025-11-17T21:21:59.175" v="154" actId="1076"/>
        <pc:sldMkLst>
          <pc:docMk/>
          <pc:sldMk cId="0" sldId="278"/>
        </pc:sldMkLst>
        <pc:spChg chg="mod">
          <ac:chgData name="Hazell, Danielle" userId="16322be0-50ef-46ff-b0c0-d304bc10d5d2" providerId="ADAL" clId="{E6D12E1F-DF63-450C-A9ED-E72C5F6C045B}" dt="2025-11-17T21:21:59.175" v="154" actId="1076"/>
          <ac:spMkLst>
            <pc:docMk/>
            <pc:sldMk cId="0" sldId="278"/>
            <ac:spMk id="2" creationId="{00000000-0000-0000-0000-000000000000}"/>
          </ac:spMkLst>
        </pc:spChg>
        <pc:picChg chg="mod">
          <ac:chgData name="Hazell, Danielle" userId="16322be0-50ef-46ff-b0c0-d304bc10d5d2" providerId="ADAL" clId="{E6D12E1F-DF63-450C-A9ED-E72C5F6C045B}" dt="2025-11-17T21:21:55.403" v="153" actId="1076"/>
          <ac:picMkLst>
            <pc:docMk/>
            <pc:sldMk cId="0" sldId="278"/>
            <ac:picMk id="3" creationId="{00000000-0000-0000-0000-000000000000}"/>
          </ac:picMkLst>
        </pc:picChg>
      </pc:sldChg>
      <pc:sldChg chg="modSp mod">
        <pc:chgData name="Hazell, Danielle" userId="16322be0-50ef-46ff-b0c0-d304bc10d5d2" providerId="ADAL" clId="{E6D12E1F-DF63-450C-A9ED-E72C5F6C045B}" dt="2025-11-17T21:22:19.049" v="155" actId="255"/>
        <pc:sldMkLst>
          <pc:docMk/>
          <pc:sldMk cId="0" sldId="279"/>
        </pc:sldMkLst>
        <pc:spChg chg="mod">
          <ac:chgData name="Hazell, Danielle" userId="16322be0-50ef-46ff-b0c0-d304bc10d5d2" providerId="ADAL" clId="{E6D12E1F-DF63-450C-A9ED-E72C5F6C045B}" dt="2025-11-17T21:22:19.049" v="155" actId="255"/>
          <ac:spMkLst>
            <pc:docMk/>
            <pc:sldMk cId="0" sldId="279"/>
            <ac:spMk id="6" creationId="{00000000-0000-0000-0000-000000000000}"/>
          </ac:spMkLst>
        </pc:spChg>
        <pc:spChg chg="mod">
          <ac:chgData name="Hazell, Danielle" userId="16322be0-50ef-46ff-b0c0-d304bc10d5d2" providerId="ADAL" clId="{E6D12E1F-DF63-450C-A9ED-E72C5F6C045B}" dt="2025-11-17T21:22:19.049" v="155" actId="255"/>
          <ac:spMkLst>
            <pc:docMk/>
            <pc:sldMk cId="0" sldId="279"/>
            <ac:spMk id="10" creationId="{00000000-0000-0000-0000-000000000000}"/>
          </ac:spMkLst>
        </pc:spChg>
        <pc:spChg chg="mod">
          <ac:chgData name="Hazell, Danielle" userId="16322be0-50ef-46ff-b0c0-d304bc10d5d2" providerId="ADAL" clId="{E6D12E1F-DF63-450C-A9ED-E72C5F6C045B}" dt="2025-11-17T21:22:19.049" v="155" actId="255"/>
          <ac:spMkLst>
            <pc:docMk/>
            <pc:sldMk cId="0" sldId="279"/>
            <ac:spMk id="14" creationId="{00000000-0000-0000-0000-000000000000}"/>
          </ac:spMkLst>
        </pc:spChg>
        <pc:spChg chg="mod">
          <ac:chgData name="Hazell, Danielle" userId="16322be0-50ef-46ff-b0c0-d304bc10d5d2" providerId="ADAL" clId="{E6D12E1F-DF63-450C-A9ED-E72C5F6C045B}" dt="2025-11-17T21:22:19.049" v="155" actId="255"/>
          <ac:spMkLst>
            <pc:docMk/>
            <pc:sldMk cId="0" sldId="279"/>
            <ac:spMk id="18" creationId="{00000000-0000-0000-0000-000000000000}"/>
          </ac:spMkLst>
        </pc:spChg>
      </pc:sldChg>
      <pc:sldChg chg="addSp modSp mod">
        <pc:chgData name="Hazell, Danielle" userId="16322be0-50ef-46ff-b0c0-d304bc10d5d2" providerId="ADAL" clId="{E6D12E1F-DF63-450C-A9ED-E72C5F6C045B}" dt="2025-11-17T21:01:45.843" v="2"/>
        <pc:sldMkLst>
          <pc:docMk/>
          <pc:sldMk cId="2402489006" sldId="512"/>
        </pc:sldMkLst>
        <pc:spChg chg="add mod">
          <ac:chgData name="Hazell, Danielle" userId="16322be0-50ef-46ff-b0c0-d304bc10d5d2" providerId="ADAL" clId="{E6D12E1F-DF63-450C-A9ED-E72C5F6C045B}" dt="2025-11-17T21:01:45.843" v="2"/>
          <ac:spMkLst>
            <pc:docMk/>
            <pc:sldMk cId="2402489006" sldId="512"/>
            <ac:spMk id="2" creationId="{1ECE5576-5623-0880-AB3F-AE6E1D25D8BA}"/>
          </ac:spMkLst>
        </pc:spChg>
        <pc:spChg chg="mod">
          <ac:chgData name="Hazell, Danielle" userId="16322be0-50ef-46ff-b0c0-d304bc10d5d2" providerId="ADAL" clId="{E6D12E1F-DF63-450C-A9ED-E72C5F6C045B}" dt="2025-11-17T21:01:44.738" v="1"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7T21:02:46.341" v="5" actId="14100"/>
        <pc:sldMkLst>
          <pc:docMk/>
          <pc:sldMk cId="2808480706" sldId="840"/>
        </pc:sldMkLst>
        <pc:spChg chg="mod">
          <ac:chgData name="Hazell, Danielle" userId="16322be0-50ef-46ff-b0c0-d304bc10d5d2" providerId="ADAL" clId="{E6D12E1F-DF63-450C-A9ED-E72C5F6C045B}" dt="2025-11-17T21:02:46.341" v="5"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1-17T21:02:55.546" v="8" actId="20577"/>
        <pc:sldMkLst>
          <pc:docMk/>
          <pc:sldMk cId="2847982734" sldId="843"/>
        </pc:sldMkLst>
        <pc:spChg chg="mod">
          <ac:chgData name="Hazell, Danielle" userId="16322be0-50ef-46ff-b0c0-d304bc10d5d2" providerId="ADAL" clId="{E6D12E1F-DF63-450C-A9ED-E72C5F6C045B}" dt="2025-11-17T21:02:55.546" v="8" actId="20577"/>
          <ac:spMkLst>
            <pc:docMk/>
            <pc:sldMk cId="2847982734" sldId="843"/>
            <ac:spMk id="4" creationId="{BBFFC9DD-99F6-E5CA-5CF5-B1C6B4D6BBC1}"/>
          </ac:spMkLst>
        </pc:spChg>
      </pc:sldChg>
      <pc:sldChg chg="modSp mod">
        <pc:chgData name="Hazell, Danielle" userId="16322be0-50ef-46ff-b0c0-d304bc10d5d2" providerId="ADAL" clId="{E6D12E1F-DF63-450C-A9ED-E72C5F6C045B}" dt="2025-11-17T21:07:21.429" v="53" actId="1076"/>
        <pc:sldMkLst>
          <pc:docMk/>
          <pc:sldMk cId="1919729832" sldId="844"/>
        </pc:sldMkLst>
        <pc:spChg chg="mod">
          <ac:chgData name="Hazell, Danielle" userId="16322be0-50ef-46ff-b0c0-d304bc10d5d2" providerId="ADAL" clId="{E6D12E1F-DF63-450C-A9ED-E72C5F6C045B}" dt="2025-11-17T21:07:05.917" v="50" actId="1076"/>
          <ac:spMkLst>
            <pc:docMk/>
            <pc:sldMk cId="1919729832" sldId="844"/>
            <ac:spMk id="3" creationId="{FB4AF360-E11D-D305-899A-425308683D03}"/>
          </ac:spMkLst>
        </pc:spChg>
        <pc:spChg chg="mod">
          <ac:chgData name="Hazell, Danielle" userId="16322be0-50ef-46ff-b0c0-d304bc10d5d2" providerId="ADAL" clId="{E6D12E1F-DF63-450C-A9ED-E72C5F6C045B}" dt="2025-11-17T21:07:12.268" v="52" actId="1076"/>
          <ac:spMkLst>
            <pc:docMk/>
            <pc:sldMk cId="1919729832" sldId="844"/>
            <ac:spMk id="16" creationId="{B9BF1BCB-721A-7074-2A70-68D91CC92D01}"/>
          </ac:spMkLst>
        </pc:spChg>
        <pc:picChg chg="mod">
          <ac:chgData name="Hazell, Danielle" userId="16322be0-50ef-46ff-b0c0-d304bc10d5d2" providerId="ADAL" clId="{E6D12E1F-DF63-450C-A9ED-E72C5F6C045B}" dt="2025-11-17T21:07:21.429" v="53" actId="1076"/>
          <ac:picMkLst>
            <pc:docMk/>
            <pc:sldMk cId="1919729832" sldId="844"/>
            <ac:picMk id="2" creationId="{D4227389-4604-CF1D-EDE1-5B6889F8A8FE}"/>
          </ac:picMkLst>
        </pc:picChg>
      </pc:sldChg>
      <pc:sldChg chg="modSp mod">
        <pc:chgData name="Hazell, Danielle" userId="16322be0-50ef-46ff-b0c0-d304bc10d5d2" providerId="ADAL" clId="{E6D12E1F-DF63-450C-A9ED-E72C5F6C045B}" dt="2025-11-17T21:15:14.045" v="92" actId="14100"/>
        <pc:sldMkLst>
          <pc:docMk/>
          <pc:sldMk cId="428419082" sldId="847"/>
        </pc:sldMkLst>
        <pc:spChg chg="mod">
          <ac:chgData name="Hazell, Danielle" userId="16322be0-50ef-46ff-b0c0-d304bc10d5d2" providerId="ADAL" clId="{E6D12E1F-DF63-450C-A9ED-E72C5F6C045B}" dt="2025-11-17T21:15:14.045" v="92" actId="14100"/>
          <ac:spMkLst>
            <pc:docMk/>
            <pc:sldMk cId="428419082" sldId="847"/>
            <ac:spMk id="12" creationId="{6AF7ABDB-78FB-FC77-46EB-C593B782ECD3}"/>
          </ac:spMkLst>
        </pc:spChg>
      </pc:sldChg>
      <pc:sldChg chg="modSp mod">
        <pc:chgData name="Hazell, Danielle" userId="16322be0-50ef-46ff-b0c0-d304bc10d5d2" providerId="ADAL" clId="{E6D12E1F-DF63-450C-A9ED-E72C5F6C045B}" dt="2025-11-17T21:16:35.580" v="116" actId="14100"/>
        <pc:sldMkLst>
          <pc:docMk/>
          <pc:sldMk cId="148635039" sldId="848"/>
        </pc:sldMkLst>
        <pc:spChg chg="mod">
          <ac:chgData name="Hazell, Danielle" userId="16322be0-50ef-46ff-b0c0-d304bc10d5d2" providerId="ADAL" clId="{E6D12E1F-DF63-450C-A9ED-E72C5F6C045B}" dt="2025-11-17T21:16:35.580" v="116" actId="14100"/>
          <ac:spMkLst>
            <pc:docMk/>
            <pc:sldMk cId="148635039" sldId="848"/>
            <ac:spMk id="31" creationId="{9583A736-5735-05A4-ECF8-55A9BE08CCFB}"/>
          </ac:spMkLst>
        </pc:spChg>
      </pc:sldChg>
      <pc:sldChg chg="modSp mod">
        <pc:chgData name="Hazell, Danielle" userId="16322be0-50ef-46ff-b0c0-d304bc10d5d2" providerId="ADAL" clId="{E6D12E1F-DF63-450C-A9ED-E72C5F6C045B}" dt="2025-11-17T21:17:49.187" v="128" actId="14100"/>
        <pc:sldMkLst>
          <pc:docMk/>
          <pc:sldMk cId="828182751" sldId="849"/>
        </pc:sldMkLst>
        <pc:spChg chg="mod">
          <ac:chgData name="Hazell, Danielle" userId="16322be0-50ef-46ff-b0c0-d304bc10d5d2" providerId="ADAL" clId="{E6D12E1F-DF63-450C-A9ED-E72C5F6C045B}" dt="2025-11-17T21:17:49.187" v="128" actId="14100"/>
          <ac:spMkLst>
            <pc:docMk/>
            <pc:sldMk cId="828182751" sldId="849"/>
            <ac:spMk id="12" creationId="{B8D53788-4AF7-965E-74FE-B59562B87726}"/>
          </ac:spMkLst>
        </pc:spChg>
      </pc:sldChg>
      <pc:sldChg chg="modSp mod">
        <pc:chgData name="Hazell, Danielle" userId="16322be0-50ef-46ff-b0c0-d304bc10d5d2" providerId="ADAL" clId="{E6D12E1F-DF63-450C-A9ED-E72C5F6C045B}" dt="2025-11-17T21:17:59.774" v="129" actId="14100"/>
        <pc:sldMkLst>
          <pc:docMk/>
          <pc:sldMk cId="3107068434" sldId="850"/>
        </pc:sldMkLst>
        <pc:spChg chg="mod">
          <ac:chgData name="Hazell, Danielle" userId="16322be0-50ef-46ff-b0c0-d304bc10d5d2" providerId="ADAL" clId="{E6D12E1F-DF63-450C-A9ED-E72C5F6C045B}" dt="2025-11-17T21:17:59.774" v="129" actId="14100"/>
          <ac:spMkLst>
            <pc:docMk/>
            <pc:sldMk cId="3107068434" sldId="850"/>
            <ac:spMk id="19" creationId="{2E36D2D9-977D-DA81-2514-78010CD93FAD}"/>
          </ac:spMkLst>
        </pc:spChg>
      </pc:sldChg>
      <pc:sldChg chg="modSp mod">
        <pc:chgData name="Hazell, Danielle" userId="16322be0-50ef-46ff-b0c0-d304bc10d5d2" providerId="ADAL" clId="{E6D12E1F-DF63-450C-A9ED-E72C5F6C045B}" dt="2025-11-17T21:18:15.668" v="130" actId="14100"/>
        <pc:sldMkLst>
          <pc:docMk/>
          <pc:sldMk cId="3880326112" sldId="851"/>
        </pc:sldMkLst>
        <pc:spChg chg="mod">
          <ac:chgData name="Hazell, Danielle" userId="16322be0-50ef-46ff-b0c0-d304bc10d5d2" providerId="ADAL" clId="{E6D12E1F-DF63-450C-A9ED-E72C5F6C045B}" dt="2025-11-17T21:18:15.668" v="130" actId="14100"/>
          <ac:spMkLst>
            <pc:docMk/>
            <pc:sldMk cId="3880326112" sldId="851"/>
            <ac:spMk id="30" creationId="{508FAA67-D15B-9CD7-1495-DBD99C3E666B}"/>
          </ac:spMkLst>
        </pc:spChg>
      </pc:sldChg>
      <pc:sldChg chg="modSp mod">
        <pc:chgData name="Hazell, Danielle" userId="16322be0-50ef-46ff-b0c0-d304bc10d5d2" providerId="ADAL" clId="{E6D12E1F-DF63-450C-A9ED-E72C5F6C045B}" dt="2025-11-17T21:18:28.396" v="132" actId="14100"/>
        <pc:sldMkLst>
          <pc:docMk/>
          <pc:sldMk cId="3191975510" sldId="852"/>
        </pc:sldMkLst>
        <pc:spChg chg="mod">
          <ac:chgData name="Hazell, Danielle" userId="16322be0-50ef-46ff-b0c0-d304bc10d5d2" providerId="ADAL" clId="{E6D12E1F-DF63-450C-A9ED-E72C5F6C045B}" dt="2025-11-17T21:18:25.611" v="131" actId="14100"/>
          <ac:spMkLst>
            <pc:docMk/>
            <pc:sldMk cId="3191975510" sldId="852"/>
            <ac:spMk id="27" creationId="{B9E675BA-835E-EC68-826C-84D70F64D4AE}"/>
          </ac:spMkLst>
        </pc:spChg>
        <pc:spChg chg="mod">
          <ac:chgData name="Hazell, Danielle" userId="16322be0-50ef-46ff-b0c0-d304bc10d5d2" providerId="ADAL" clId="{E6D12E1F-DF63-450C-A9ED-E72C5F6C045B}" dt="2025-11-17T21:18:28.396" v="132" actId="14100"/>
          <ac:spMkLst>
            <pc:docMk/>
            <pc:sldMk cId="3191975510" sldId="852"/>
            <ac:spMk id="28" creationId="{B6E809A1-D7B1-BF0F-7187-49F35011F574}"/>
          </ac:spMkLst>
        </pc:spChg>
      </pc:sldChg>
      <pc:sldChg chg="modSp mod">
        <pc:chgData name="Hazell, Danielle" userId="16322be0-50ef-46ff-b0c0-d304bc10d5d2" providerId="ADAL" clId="{E6D12E1F-DF63-450C-A9ED-E72C5F6C045B}" dt="2025-11-17T21:18:59.688" v="135" actId="14100"/>
        <pc:sldMkLst>
          <pc:docMk/>
          <pc:sldMk cId="66711547" sldId="853"/>
        </pc:sldMkLst>
        <pc:spChg chg="mod">
          <ac:chgData name="Hazell, Danielle" userId="16322be0-50ef-46ff-b0c0-d304bc10d5d2" providerId="ADAL" clId="{E6D12E1F-DF63-450C-A9ED-E72C5F6C045B}" dt="2025-11-17T21:18:59.688" v="135" actId="14100"/>
          <ac:spMkLst>
            <pc:docMk/>
            <pc:sldMk cId="66711547" sldId="853"/>
            <ac:spMk id="4" creationId="{16D2572F-CD15-C20B-81F0-035B51B0AABD}"/>
          </ac:spMkLst>
        </pc:spChg>
      </pc:sldChg>
      <pc:sldChg chg="modSp mod">
        <pc:chgData name="Hazell, Danielle" userId="16322be0-50ef-46ff-b0c0-d304bc10d5d2" providerId="ADAL" clId="{E6D12E1F-DF63-450C-A9ED-E72C5F6C045B}" dt="2025-11-17T21:19:18.691" v="138" actId="14100"/>
        <pc:sldMkLst>
          <pc:docMk/>
          <pc:sldMk cId="387340886" sldId="854"/>
        </pc:sldMkLst>
        <pc:spChg chg="mod">
          <ac:chgData name="Hazell, Danielle" userId="16322be0-50ef-46ff-b0c0-d304bc10d5d2" providerId="ADAL" clId="{E6D12E1F-DF63-450C-A9ED-E72C5F6C045B}" dt="2025-11-17T21:19:18.691" v="138" actId="14100"/>
          <ac:spMkLst>
            <pc:docMk/>
            <pc:sldMk cId="387340886" sldId="854"/>
            <ac:spMk id="19" creationId="{4A0CD8B8-C06A-E63B-2D65-D51D523F3DD6}"/>
          </ac:spMkLst>
        </pc:spChg>
      </pc:sldChg>
      <pc:sldChg chg="modSp mod">
        <pc:chgData name="Hazell, Danielle" userId="16322be0-50ef-46ff-b0c0-d304bc10d5d2" providerId="ADAL" clId="{E6D12E1F-DF63-450C-A9ED-E72C5F6C045B}" dt="2025-11-17T21:19:32.871" v="140" actId="14100"/>
        <pc:sldMkLst>
          <pc:docMk/>
          <pc:sldMk cId="723279213" sldId="855"/>
        </pc:sldMkLst>
        <pc:spChg chg="mod">
          <ac:chgData name="Hazell, Danielle" userId="16322be0-50ef-46ff-b0c0-d304bc10d5d2" providerId="ADAL" clId="{E6D12E1F-DF63-450C-A9ED-E72C5F6C045B}" dt="2025-11-17T21:19:30.570" v="139" actId="14100"/>
          <ac:spMkLst>
            <pc:docMk/>
            <pc:sldMk cId="723279213" sldId="855"/>
            <ac:spMk id="19" creationId="{2BF29046-A9D4-8948-15FD-F5872A591046}"/>
          </ac:spMkLst>
        </pc:spChg>
        <pc:spChg chg="mod">
          <ac:chgData name="Hazell, Danielle" userId="16322be0-50ef-46ff-b0c0-d304bc10d5d2" providerId="ADAL" clId="{E6D12E1F-DF63-450C-A9ED-E72C5F6C045B}" dt="2025-11-17T21:19:32.871" v="140" actId="14100"/>
          <ac:spMkLst>
            <pc:docMk/>
            <pc:sldMk cId="723279213" sldId="855"/>
            <ac:spMk id="20" creationId="{BE1D507C-F511-4234-C116-4F243F70FE3D}"/>
          </ac:spMkLst>
        </pc:spChg>
      </pc:sldChg>
      <pc:sldChg chg="modSp mod">
        <pc:chgData name="Hazell, Danielle" userId="16322be0-50ef-46ff-b0c0-d304bc10d5d2" providerId="ADAL" clId="{E6D12E1F-DF63-450C-A9ED-E72C5F6C045B}" dt="2025-11-17T21:20:04.671" v="143" actId="14100"/>
        <pc:sldMkLst>
          <pc:docMk/>
          <pc:sldMk cId="2240704746" sldId="856"/>
        </pc:sldMkLst>
        <pc:spChg chg="mod">
          <ac:chgData name="Hazell, Danielle" userId="16322be0-50ef-46ff-b0c0-d304bc10d5d2" providerId="ADAL" clId="{E6D12E1F-DF63-450C-A9ED-E72C5F6C045B}" dt="2025-11-17T21:20:04.671" v="143" actId="14100"/>
          <ac:spMkLst>
            <pc:docMk/>
            <pc:sldMk cId="2240704746" sldId="856"/>
            <ac:spMk id="15" creationId="{F4562427-CA28-8404-08FC-3561F43CD56F}"/>
          </ac:spMkLst>
        </pc:spChg>
      </pc:sldChg>
      <pc:sldChg chg="modSp mod">
        <pc:chgData name="Hazell, Danielle" userId="16322be0-50ef-46ff-b0c0-d304bc10d5d2" providerId="ADAL" clId="{E6D12E1F-DF63-450C-A9ED-E72C5F6C045B}" dt="2025-11-17T21:20:27.672" v="144" actId="14100"/>
        <pc:sldMkLst>
          <pc:docMk/>
          <pc:sldMk cId="129716827" sldId="858"/>
        </pc:sldMkLst>
        <pc:spChg chg="mod">
          <ac:chgData name="Hazell, Danielle" userId="16322be0-50ef-46ff-b0c0-d304bc10d5d2" providerId="ADAL" clId="{E6D12E1F-DF63-450C-A9ED-E72C5F6C045B}" dt="2025-11-17T21:20:27.672" v="144" actId="14100"/>
          <ac:spMkLst>
            <pc:docMk/>
            <pc:sldMk cId="129716827" sldId="858"/>
            <ac:spMk id="15" creationId="{2F8CEB12-CF70-8E2B-728D-57523E70EC29}"/>
          </ac:spMkLst>
        </pc:spChg>
      </pc:sldChg>
      <pc:sldChg chg="modSp mod">
        <pc:chgData name="Hazell, Danielle" userId="16322be0-50ef-46ff-b0c0-d304bc10d5d2" providerId="ADAL" clId="{E6D12E1F-DF63-450C-A9ED-E72C5F6C045B}" dt="2025-11-17T21:20:44.807" v="146" actId="14100"/>
        <pc:sldMkLst>
          <pc:docMk/>
          <pc:sldMk cId="1584594493" sldId="859"/>
        </pc:sldMkLst>
        <pc:spChg chg="mod">
          <ac:chgData name="Hazell, Danielle" userId="16322be0-50ef-46ff-b0c0-d304bc10d5d2" providerId="ADAL" clId="{E6D12E1F-DF63-450C-A9ED-E72C5F6C045B}" dt="2025-11-17T21:20:44.807" v="146" actId="14100"/>
          <ac:spMkLst>
            <pc:docMk/>
            <pc:sldMk cId="1584594493" sldId="859"/>
            <ac:spMk id="15" creationId="{24F659D7-CE4C-684C-202F-7FC46BE450B7}"/>
          </ac:spMkLst>
        </pc:spChg>
      </pc:sldChg>
      <pc:sldChg chg="modSp mod">
        <pc:chgData name="Hazell, Danielle" userId="16322be0-50ef-46ff-b0c0-d304bc10d5d2" providerId="ADAL" clId="{E6D12E1F-DF63-450C-A9ED-E72C5F6C045B}" dt="2025-11-17T21:21:42.056" v="151" actId="1076"/>
        <pc:sldMkLst>
          <pc:docMk/>
          <pc:sldMk cId="33102693" sldId="861"/>
        </pc:sldMkLst>
        <pc:spChg chg="mod">
          <ac:chgData name="Hazell, Danielle" userId="16322be0-50ef-46ff-b0c0-d304bc10d5d2" providerId="ADAL" clId="{E6D12E1F-DF63-450C-A9ED-E72C5F6C045B}" dt="2025-11-17T21:21:42.056" v="151" actId="1076"/>
          <ac:spMkLst>
            <pc:docMk/>
            <pc:sldMk cId="33102693" sldId="861"/>
            <ac:spMk id="12" creationId="{5CFDE9E7-AF25-5D85-D7BA-CEDCE9EC0C4A}"/>
          </ac:spMkLst>
        </pc:spChg>
        <pc:picChg chg="mod">
          <ac:chgData name="Hazell, Danielle" userId="16322be0-50ef-46ff-b0c0-d304bc10d5d2" providerId="ADAL" clId="{E6D12E1F-DF63-450C-A9ED-E72C5F6C045B}" dt="2025-11-17T21:21:39.447" v="150" actId="1076"/>
          <ac:picMkLst>
            <pc:docMk/>
            <pc:sldMk cId="33102693" sldId="861"/>
            <ac:picMk id="3" creationId="{56ABEEDE-DE32-1CFF-2578-9CBA1922221A}"/>
          </ac:picMkLst>
        </pc:picChg>
        <pc:picChg chg="mod">
          <ac:chgData name="Hazell, Danielle" userId="16322be0-50ef-46ff-b0c0-d304bc10d5d2" providerId="ADAL" clId="{E6D12E1F-DF63-450C-A9ED-E72C5F6C045B}" dt="2025-11-17T21:21:39.447" v="150" actId="1076"/>
          <ac:picMkLst>
            <pc:docMk/>
            <pc:sldMk cId="33102693" sldId="861"/>
            <ac:picMk id="6" creationId="{2EFD0FC1-99E1-467B-CD14-033BFA5931C0}"/>
          </ac:picMkLst>
        </pc:picChg>
        <pc:picChg chg="mod">
          <ac:chgData name="Hazell, Danielle" userId="16322be0-50ef-46ff-b0c0-d304bc10d5d2" providerId="ADAL" clId="{E6D12E1F-DF63-450C-A9ED-E72C5F6C045B}" dt="2025-11-17T21:21:39.447" v="150" actId="1076"/>
          <ac:picMkLst>
            <pc:docMk/>
            <pc:sldMk cId="33102693" sldId="861"/>
            <ac:picMk id="9" creationId="{57F0B4F4-D3E5-600E-64F9-5AC1BB7D3E7E}"/>
          </ac:picMkLst>
        </pc:picChg>
      </pc:sldChg>
      <pc:sldChg chg="modSp mod">
        <pc:chgData name="Hazell, Danielle" userId="16322be0-50ef-46ff-b0c0-d304bc10d5d2" providerId="ADAL" clId="{E6D12E1F-DF63-450C-A9ED-E72C5F6C045B}" dt="2025-11-17T21:22:35.882" v="156" actId="14100"/>
        <pc:sldMkLst>
          <pc:docMk/>
          <pc:sldMk cId="3921238475" sldId="862"/>
        </pc:sldMkLst>
        <pc:spChg chg="mod">
          <ac:chgData name="Hazell, Danielle" userId="16322be0-50ef-46ff-b0c0-d304bc10d5d2" providerId="ADAL" clId="{E6D12E1F-DF63-450C-A9ED-E72C5F6C045B}" dt="2025-11-17T21:22:35.882" v="156" actId="14100"/>
          <ac:spMkLst>
            <pc:docMk/>
            <pc:sldMk cId="3921238475" sldId="862"/>
            <ac:spMk id="19" creationId="{84233046-50C8-6AC2-5D00-014ACB5CD7A0}"/>
          </ac:spMkLst>
        </pc:spChg>
      </pc:sldChg>
      <pc:sldChg chg="modSp mod">
        <pc:chgData name="Hazell, Danielle" userId="16322be0-50ef-46ff-b0c0-d304bc10d5d2" providerId="ADAL" clId="{E6D12E1F-DF63-450C-A9ED-E72C5F6C045B}" dt="2025-11-17T21:23:13.630" v="163" actId="20577"/>
        <pc:sldMkLst>
          <pc:docMk/>
          <pc:sldMk cId="1678969756" sldId="863"/>
        </pc:sldMkLst>
        <pc:spChg chg="mod">
          <ac:chgData name="Hazell, Danielle" userId="16322be0-50ef-46ff-b0c0-d304bc10d5d2" providerId="ADAL" clId="{E6D12E1F-DF63-450C-A9ED-E72C5F6C045B}" dt="2025-11-17T21:23:13.630" v="163" actId="20577"/>
          <ac:spMkLst>
            <pc:docMk/>
            <pc:sldMk cId="1678969756" sldId="863"/>
            <ac:spMk id="30" creationId="{F1854B22-7C2E-3FAB-D1DB-73285DECC991}"/>
          </ac:spMkLst>
        </pc:spChg>
      </pc:sldChg>
      <pc:sldChg chg="modSp mod">
        <pc:chgData name="Hazell, Danielle" userId="16322be0-50ef-46ff-b0c0-d304bc10d5d2" providerId="ADAL" clId="{E6D12E1F-DF63-450C-A9ED-E72C5F6C045B}" dt="2025-11-17T21:19:05.264" v="136" actId="14100"/>
        <pc:sldMkLst>
          <pc:docMk/>
          <pc:sldMk cId="1842410897" sldId="864"/>
        </pc:sldMkLst>
        <pc:spChg chg="mod">
          <ac:chgData name="Hazell, Danielle" userId="16322be0-50ef-46ff-b0c0-d304bc10d5d2" providerId="ADAL" clId="{E6D12E1F-DF63-450C-A9ED-E72C5F6C045B}" dt="2025-11-17T21:19:05.264" v="136" actId="14100"/>
          <ac:spMkLst>
            <pc:docMk/>
            <pc:sldMk cId="1842410897" sldId="864"/>
            <ac:spMk id="4" creationId="{F17E04FD-9DE0-7A8C-0F2E-A6BCF9F5D8E2}"/>
          </ac:spMkLst>
        </pc:spChg>
      </pc:sldChg>
      <pc:sldMasterChg chg="addSp delSp modSp mod">
        <pc:chgData name="Hazell, Danielle" userId="16322be0-50ef-46ff-b0c0-d304bc10d5d2" providerId="ADAL" clId="{E6D12E1F-DF63-450C-A9ED-E72C5F6C045B}" dt="2025-11-17T21:02:16.648" v="4"/>
        <pc:sldMasterMkLst>
          <pc:docMk/>
          <pc:sldMasterMk cId="478809221" sldId="2147483702"/>
        </pc:sldMasterMkLst>
        <pc:spChg chg="add mod">
          <ac:chgData name="Hazell, Danielle" userId="16322be0-50ef-46ff-b0c0-d304bc10d5d2" providerId="ADAL" clId="{E6D12E1F-DF63-450C-A9ED-E72C5F6C045B}" dt="2025-11-17T21:02:16.648" v="4"/>
          <ac:spMkLst>
            <pc:docMk/>
            <pc:sldMasterMk cId="478809221" sldId="2147483702"/>
            <ac:spMk id="5" creationId="{F67C5E29-FFA7-4F67-8C33-75CE32893043}"/>
          </ac:spMkLst>
        </pc:spChg>
        <pc:picChg chg="add mod">
          <ac:chgData name="Hazell, Danielle" userId="16322be0-50ef-46ff-b0c0-d304bc10d5d2" providerId="ADAL" clId="{E6D12E1F-DF63-450C-A9ED-E72C5F6C045B}" dt="2025-11-17T21:02:16.648" v="4"/>
          <ac:picMkLst>
            <pc:docMk/>
            <pc:sldMasterMk cId="478809221" sldId="2147483702"/>
            <ac:picMk id="2" creationId="{354A76CC-4A99-A7CA-7EE8-BA0E266A822D}"/>
          </ac:picMkLst>
        </pc:picChg>
        <pc:picChg chg="add mod">
          <ac:chgData name="Hazell, Danielle" userId="16322be0-50ef-46ff-b0c0-d304bc10d5d2" providerId="ADAL" clId="{E6D12E1F-DF63-450C-A9ED-E72C5F6C045B}" dt="2025-11-17T21:02:16.648" v="4"/>
          <ac:picMkLst>
            <pc:docMk/>
            <pc:sldMasterMk cId="478809221" sldId="2147483702"/>
            <ac:picMk id="4" creationId="{C672092C-647F-6493-8074-5B4D1D0A6654}"/>
          </ac:picMkLst>
        </pc:picChg>
        <pc:picChg chg="add mod">
          <ac:chgData name="Hazell, Danielle" userId="16322be0-50ef-46ff-b0c0-d304bc10d5d2" providerId="ADAL" clId="{E6D12E1F-DF63-450C-A9ED-E72C5F6C045B}" dt="2025-11-17T21:02:16.648" v="4"/>
          <ac:picMkLst>
            <pc:docMk/>
            <pc:sldMasterMk cId="478809221" sldId="2147483702"/>
            <ac:picMk id="7" creationId="{4C5A1EDA-72E3-2773-4F62-BFA58FB7C753}"/>
          </ac:picMkLst>
        </pc:picChg>
      </pc:sldMasterChg>
    </pc:docChg>
  </pc:docChgLst>
  <pc:docChgLst>
    <pc:chgData name="Hazell, Danielle" userId="S::danielle.hazell@wjec.co.uk::16322be0-50ef-46ff-b0c0-d304bc10d5d2" providerId="AD" clId="Web-{F5C52F69-FD68-B7D9-D8D5-01D419FB0E44}"/>
    <pc:docChg chg="modSld">
      <pc:chgData name="Hazell, Danielle" userId="S::danielle.hazell@wjec.co.uk::16322be0-50ef-46ff-b0c0-d304bc10d5d2" providerId="AD" clId="Web-{F5C52F69-FD68-B7D9-D8D5-01D419FB0E44}" dt="2025-11-19T21:59:39.889" v="12"/>
      <pc:docMkLst>
        <pc:docMk/>
      </pc:docMkLst>
      <pc:sldChg chg="delSp modSp modNotes">
        <pc:chgData name="Hazell, Danielle" userId="S::danielle.hazell@wjec.co.uk::16322be0-50ef-46ff-b0c0-d304bc10d5d2" providerId="AD" clId="Web-{F5C52F69-FD68-B7D9-D8D5-01D419FB0E44}" dt="2025-11-19T21:59:39.889" v="12"/>
        <pc:sldMkLst>
          <pc:docMk/>
          <pc:sldMk cId="0" sldId="278"/>
        </pc:sldMkLst>
        <pc:spChg chg="mod">
          <ac:chgData name="Hazell, Danielle" userId="S::danielle.hazell@wjec.co.uk::16322be0-50ef-46ff-b0c0-d304bc10d5d2" providerId="AD" clId="Web-{F5C52F69-FD68-B7D9-D8D5-01D419FB0E44}" dt="2025-11-19T21:59:08.761" v="5" actId="1076"/>
          <ac:spMkLst>
            <pc:docMk/>
            <pc:sldMk cId="0" sldId="278"/>
            <ac:spMk id="4" creationId="{00000000-0000-0000-0000-000000000000}"/>
          </ac:spMkLst>
        </pc:spChg>
        <pc:spChg chg="mod">
          <ac:chgData name="Hazell, Danielle" userId="S::danielle.hazell@wjec.co.uk::16322be0-50ef-46ff-b0c0-d304bc10d5d2" providerId="AD" clId="Web-{F5C52F69-FD68-B7D9-D8D5-01D419FB0E44}" dt="2025-11-19T21:59:00.354" v="3" actId="1076"/>
          <ac:spMkLst>
            <pc:docMk/>
            <pc:sldMk cId="0" sldId="278"/>
            <ac:spMk id="5" creationId="{00000000-0000-0000-0000-000000000000}"/>
          </ac:spMkLst>
        </pc:spChg>
        <pc:spChg chg="mod">
          <ac:chgData name="Hazell, Danielle" userId="S::danielle.hazell@wjec.co.uk::16322be0-50ef-46ff-b0c0-d304bc10d5d2" providerId="AD" clId="Web-{F5C52F69-FD68-B7D9-D8D5-01D419FB0E44}" dt="2025-11-19T21:59:03.729" v="4" actId="1076"/>
          <ac:spMkLst>
            <pc:docMk/>
            <pc:sldMk cId="0" sldId="278"/>
            <ac:spMk id="6" creationId="{00000000-0000-0000-0000-000000000000}"/>
          </ac:spMkLst>
        </pc:spChg>
        <pc:spChg chg="mod">
          <ac:chgData name="Hazell, Danielle" userId="S::danielle.hazell@wjec.co.uk::16322be0-50ef-46ff-b0c0-d304bc10d5d2" providerId="AD" clId="Web-{F5C52F69-FD68-B7D9-D8D5-01D419FB0E44}" dt="2025-11-19T21:58:54.338" v="2" actId="1076"/>
          <ac:spMkLst>
            <pc:docMk/>
            <pc:sldMk cId="0" sldId="278"/>
            <ac:spMk id="7" creationId="{00000000-0000-0000-0000-000000000000}"/>
          </ac:spMkLst>
        </pc:spChg>
        <pc:picChg chg="mod">
          <ac:chgData name="Hazell, Danielle" userId="S::danielle.hazell@wjec.co.uk::16322be0-50ef-46ff-b0c0-d304bc10d5d2" providerId="AD" clId="Web-{F5C52F69-FD68-B7D9-D8D5-01D419FB0E44}" dt="2025-11-19T21:58:48.525" v="1" actId="1076"/>
          <ac:picMkLst>
            <pc:docMk/>
            <pc:sldMk cId="0" sldId="278"/>
            <ac:picMk id="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4610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DF43B-FC46-D990-69DA-EE596F1600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454AEC-9754-5F94-1030-B50B8D0FC7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51FE6-6458-CCA0-9831-85FCBB37251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F5C6A2-1869-3A4C-497E-9706C23D1243}"/>
              </a:ext>
            </a:extLst>
          </p:cNvPr>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394116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8742C-0F33-CBDD-A0C1-463093723F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A84E7D-B590-4178-5FF4-C63A8A9788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A00BEB-5528-A140-0244-48CAFA6975C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335E33C-F058-5321-F566-7B79A66289C9}"/>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3564371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62839-92B6-B10A-0EFB-A1FF61BA0F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BDA195-3705-872D-C203-2ECB9FE340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ABAF5A-1195-5EF0-662B-64A49E2D251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6AFD24F-FDAD-E08C-A106-4C5CB41446B3}"/>
              </a:ext>
            </a:extLst>
          </p:cNvPr>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31018940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AC725-EC04-B343-16CB-C97718C00F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6ECD15-5245-CE06-5DFE-491C54C649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74F0EB-2D98-7E49-E838-0CBBDCBE62B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36A9FB-5BB8-3D8E-DC5A-8FFF7A83C283}"/>
              </a:ext>
            </a:extLst>
          </p:cNvPr>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2548604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9BB48D-D5E6-F341-FA23-F2B2D26AE8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9EF1EE-D146-AA21-5EB9-E616ED1A70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4DED93-2C34-6946-AAB7-08B2B5E1365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32C27A-5D82-2FBB-4454-549619C242BE}"/>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179375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DD754-A80D-4D2B-C691-EF58E6E9D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7DFAB4-9B9B-DC43-D61C-39D8EDE48B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E4B2190-1F24-9AAB-50F3-96F64D4B36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4B5D04-1F4A-94E8-5AD8-3041FA52A030}"/>
              </a:ext>
            </a:extLst>
          </p:cNvPr>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2646015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D32456-F0D8-34B8-4011-5C44FFBDA9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FFE742-A374-B662-3DAC-3F2C2241FC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305987-C601-A95A-848E-B6D6C97BBF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11F7A07-EA6A-CBB6-3F5D-C1639E73ECF4}"/>
              </a:ext>
            </a:extLst>
          </p:cNvPr>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2143549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7C5F2-160B-A279-2AEB-FB67CC0829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082F2E-A028-613D-F11C-27822E5BB2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37F6BA-FDF5-3454-E5EC-65C49621586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1E2A401-B756-8A94-DEB3-32860F3A7CC4}"/>
              </a:ext>
            </a:extLst>
          </p:cNvPr>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4116409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6E6891-65AE-23E8-91C2-EECE3F34C3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06D77-4DB3-3707-4FDE-33B0D0546B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16D088-6C1E-F303-23D7-4F614ADDE2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B0638F-9217-CC15-DC6F-F13D6E6FDDD2}"/>
              </a:ext>
            </a:extLst>
          </p:cNvPr>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23633010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E0CBB-49A2-5814-C583-F432DFD999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4D11C1-5C47-AA3C-DFA2-BD43A9CCE2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C9A3FB-D63B-3BF5-F67A-1946C84529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9C2F20-3AB8-D667-61F8-B3BFF679046A}"/>
              </a:ext>
            </a:extLst>
          </p:cNvPr>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500208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33F5EA-B082-78FB-6651-C3B7999C45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617085-C8C8-7FFD-0722-7FC1FF2144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7D6F03-32EF-3471-6758-8A0864894F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622B41E-E2E4-5EFD-07F2-AE4A9E696B4F}"/>
              </a:ext>
            </a:extLst>
          </p:cNvPr>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292993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05751-898B-FFD5-A4F1-6DD09611A6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012E10-2A99-C428-9669-0C4D5B2BA4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F41989-F31A-4AE8-688C-EED4A7B539A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DE05F3-0B89-159E-C3F0-EBEBE57CFB85}"/>
              </a:ext>
            </a:extLst>
          </p:cNvPr>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2486722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49EDB2-3A06-9F85-395E-580D092925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78ED04-F65A-1A77-EFB0-9D595808C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B2B16B-8CA9-8F4C-1FFC-0BD26B82C67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503275-B57B-106B-16DA-49D2E10946AE}"/>
              </a:ext>
            </a:extLst>
          </p:cNvPr>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9116312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F41DCB-2F9C-6791-D986-3B27F4DB7B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8C93CD-D02D-467E-A901-099529CF3D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CA17FD-38BB-056F-1DAA-DB624CEC95C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D77AEA3-64FF-0A5B-926C-571BE127476F}"/>
              </a:ext>
            </a:extLst>
          </p:cNvPr>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928398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10-storey office building required decommissioning of an obsolete fire detection system while maintaining continuous protection. The project implemented a phased approach, with temporary detection measures deployed as zones were decommissioned. Planning took longer than anticipated due to discovering undocumented system integrations with the HVAC and access control systems.</a:t>
            </a:r>
          </a:p>
          <a:p>
            <a:endParaRPr lang="en-US" dirty="0"/>
          </a:p>
          <a:p>
            <a:r>
              <a:rPr lang="en-US"/>
              <a:t>Component removal proceeded more efficiently than expected due to well-documented system architecture. However, waste management and restoration phases extended beyond projections due to discovering asbestos-containing materials in some wall penetrations that required specialist handling.</a:t>
            </a:r>
          </a:p>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46E99-DC0E-8552-68ED-468E06991F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23A3E0-D74C-CDD3-3A2F-A641FE38C8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E67E54-2643-AAA3-3198-173CDB0348A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5CC9EAB-2FEC-CD07-F191-8C564DFD48FD}"/>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35377363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C23FC-FE15-986B-0CB1-FEABAEC32B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D07219-89E6-1526-5C73-B904BEF679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E16867-17A2-23F7-E12E-DFE5F121A0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CA86532-D6C9-9615-6322-3B5E06ED59EB}"/>
              </a:ext>
            </a:extLst>
          </p:cNvPr>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86010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B91CE-D318-0D23-C1F0-732B096003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83B8F-6839-443A-041C-AF20622651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110C4B-8643-7906-904A-4CFD37A51D4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8ADE35-F02F-2CC8-4164-795D01626097}"/>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3541936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7E7BF-3283-9706-CA50-673865768B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48F84C-ACE8-5F92-22FE-4978E61E7E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FB47AC-B394-FE9C-9EEA-578BBC5489E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4E9DB08-8B23-777D-6D93-11A9EB44A8E3}"/>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889365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3726990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714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0309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1258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2464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359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67643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4122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6746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038866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350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440263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3336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25856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05066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0433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9547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73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447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2932081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3797411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2844850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38760286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2160957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14169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572146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14729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56198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6780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3098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2564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77432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613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2887667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9208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8546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070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5688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49514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10787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0282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17887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8199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88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52690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5636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5348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9368534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50955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7566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10071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701335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9564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01434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504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89074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03731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46899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89149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8623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760683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37781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6529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049992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1034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751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8937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017560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596081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1393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539002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1986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160199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0967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26177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022586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2764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80452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618193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31883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796227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83610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4888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9" Type="http://schemas.openxmlformats.org/officeDocument/2006/relationships/slideLayout" Target="../slideLayouts/slideLayout65.xml"/><Relationship Id="rId21" Type="http://schemas.openxmlformats.org/officeDocument/2006/relationships/slideLayout" Target="../slideLayouts/slideLayout47.xml"/><Relationship Id="rId34" Type="http://schemas.openxmlformats.org/officeDocument/2006/relationships/slideLayout" Target="../slideLayouts/slideLayout60.xml"/><Relationship Id="rId42" Type="http://schemas.openxmlformats.org/officeDocument/2006/relationships/slideLayout" Target="../slideLayouts/slideLayout68.xml"/><Relationship Id="rId47" Type="http://schemas.openxmlformats.org/officeDocument/2006/relationships/slideLayout" Target="../slideLayouts/slideLayout73.xml"/><Relationship Id="rId50" Type="http://schemas.openxmlformats.org/officeDocument/2006/relationships/slideLayout" Target="../slideLayouts/slideLayout76.xml"/><Relationship Id="rId55" Type="http://schemas.openxmlformats.org/officeDocument/2006/relationships/slideLayout" Target="../slideLayouts/slideLayout81.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9" Type="http://schemas.openxmlformats.org/officeDocument/2006/relationships/slideLayout" Target="../slideLayouts/slideLayout55.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32" Type="http://schemas.openxmlformats.org/officeDocument/2006/relationships/slideLayout" Target="../slideLayouts/slideLayout58.xml"/><Relationship Id="rId37" Type="http://schemas.openxmlformats.org/officeDocument/2006/relationships/slideLayout" Target="../slideLayouts/slideLayout63.xml"/><Relationship Id="rId40" Type="http://schemas.openxmlformats.org/officeDocument/2006/relationships/slideLayout" Target="../slideLayouts/slideLayout66.xml"/><Relationship Id="rId45" Type="http://schemas.openxmlformats.org/officeDocument/2006/relationships/slideLayout" Target="../slideLayouts/slideLayout71.xml"/><Relationship Id="rId53" Type="http://schemas.openxmlformats.org/officeDocument/2006/relationships/slideLayout" Target="../slideLayouts/slideLayout79.xml"/><Relationship Id="rId58" Type="http://schemas.openxmlformats.org/officeDocument/2006/relationships/theme" Target="../theme/theme2.xml"/><Relationship Id="rId5" Type="http://schemas.openxmlformats.org/officeDocument/2006/relationships/slideLayout" Target="../slideLayouts/slideLayout31.xml"/><Relationship Id="rId61" Type="http://schemas.openxmlformats.org/officeDocument/2006/relationships/image" Target="../media/image2.png"/><Relationship Id="rId19" Type="http://schemas.openxmlformats.org/officeDocument/2006/relationships/slideLayout" Target="../slideLayouts/slideLayout4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 Id="rId30" Type="http://schemas.openxmlformats.org/officeDocument/2006/relationships/slideLayout" Target="../slideLayouts/slideLayout56.xml"/><Relationship Id="rId35" Type="http://schemas.openxmlformats.org/officeDocument/2006/relationships/slideLayout" Target="../slideLayouts/slideLayout61.xml"/><Relationship Id="rId43" Type="http://schemas.openxmlformats.org/officeDocument/2006/relationships/slideLayout" Target="../slideLayouts/slideLayout69.xml"/><Relationship Id="rId48" Type="http://schemas.openxmlformats.org/officeDocument/2006/relationships/slideLayout" Target="../slideLayouts/slideLayout74.xml"/><Relationship Id="rId56" Type="http://schemas.openxmlformats.org/officeDocument/2006/relationships/slideLayout" Target="../slideLayouts/slideLayout82.xml"/><Relationship Id="rId8" Type="http://schemas.openxmlformats.org/officeDocument/2006/relationships/slideLayout" Target="../slideLayouts/slideLayout34.xml"/><Relationship Id="rId51" Type="http://schemas.openxmlformats.org/officeDocument/2006/relationships/slideLayout" Target="../slideLayouts/slideLayout77.xml"/><Relationship Id="rId3" Type="http://schemas.openxmlformats.org/officeDocument/2006/relationships/slideLayout" Target="../slideLayouts/slideLayout29.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33" Type="http://schemas.openxmlformats.org/officeDocument/2006/relationships/slideLayout" Target="../slideLayouts/slideLayout59.xml"/><Relationship Id="rId38" Type="http://schemas.openxmlformats.org/officeDocument/2006/relationships/slideLayout" Target="../slideLayouts/slideLayout64.xml"/><Relationship Id="rId46" Type="http://schemas.openxmlformats.org/officeDocument/2006/relationships/slideLayout" Target="../slideLayouts/slideLayout72.xml"/><Relationship Id="rId59" Type="http://schemas.openxmlformats.org/officeDocument/2006/relationships/image" Target="../media/image3.png"/><Relationship Id="rId20" Type="http://schemas.openxmlformats.org/officeDocument/2006/relationships/slideLayout" Target="../slideLayouts/slideLayout46.xml"/><Relationship Id="rId41" Type="http://schemas.openxmlformats.org/officeDocument/2006/relationships/slideLayout" Target="../slideLayouts/slideLayout67.xml"/><Relationship Id="rId54" Type="http://schemas.openxmlformats.org/officeDocument/2006/relationships/slideLayout" Target="../slideLayouts/slideLayout80.xml"/><Relationship Id="rId62" Type="http://schemas.openxmlformats.org/officeDocument/2006/relationships/image" Target="../media/image4.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slideLayout" Target="../slideLayouts/slideLayout54.xml"/><Relationship Id="rId36" Type="http://schemas.openxmlformats.org/officeDocument/2006/relationships/slideLayout" Target="../slideLayouts/slideLayout62.xml"/><Relationship Id="rId49" Type="http://schemas.openxmlformats.org/officeDocument/2006/relationships/slideLayout" Target="../slideLayouts/slideLayout75.xml"/><Relationship Id="rId57" Type="http://schemas.openxmlformats.org/officeDocument/2006/relationships/slideLayout" Target="../slideLayouts/slideLayout83.xml"/><Relationship Id="rId10" Type="http://schemas.openxmlformats.org/officeDocument/2006/relationships/slideLayout" Target="../slideLayouts/slideLayout36.xml"/><Relationship Id="rId31" Type="http://schemas.openxmlformats.org/officeDocument/2006/relationships/slideLayout" Target="../slideLayouts/slideLayout57.xml"/><Relationship Id="rId44" Type="http://schemas.openxmlformats.org/officeDocument/2006/relationships/slideLayout" Target="../slideLayouts/slideLayout70.xml"/><Relationship Id="rId52" Type="http://schemas.openxmlformats.org/officeDocument/2006/relationships/slideLayout" Target="../slideLayouts/slideLayout78.xml"/><Relationship Id="rId60" Type="http://schemas.openxmlformats.org/officeDocument/2006/relationships/image" Target="../media/image1.png"/><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28">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255">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dirty="0">
                <a:latin typeface="+mn-lt"/>
                <a:ea typeface="Arial" pitchFamily="-105" charset="0"/>
                <a:cs typeface="Arial" pitchFamily="-105" charset="0"/>
              </a:rPr>
              <a:t> of 46</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29">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30">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74357899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dirty="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59">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354A76CC-4A99-A7CA-7EE8-BA0E266A822D}"/>
              </a:ext>
            </a:extLst>
          </p:cNvPr>
          <p:cNvPicPr>
            <a:picLocks/>
          </p:cNvPicPr>
          <p:nvPr userDrawn="1"/>
        </p:nvPicPr>
        <p:blipFill>
          <a:blip r:embed="rId60">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C672092C-647F-6493-8074-5B4D1D0A6654}"/>
              </a:ext>
            </a:extLst>
          </p:cNvPr>
          <p:cNvPicPr>
            <a:picLocks noChangeAspect="1"/>
          </p:cNvPicPr>
          <p:nvPr userDrawn="1"/>
        </p:nvPicPr>
        <p:blipFill>
          <a:blip r:embed="rId61">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F67C5E29-FFA7-4F67-8C33-75CE32893043}"/>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4C5A1EDA-72E3-2773-4F62-BFA58FB7C753}"/>
              </a:ext>
            </a:extLst>
          </p:cNvPr>
          <p:cNvPicPr>
            <a:picLocks noChangeAspect="1"/>
          </p:cNvPicPr>
          <p:nvPr userDrawn="1"/>
        </p:nvPicPr>
        <p:blipFill>
          <a:blip r:embed="rId62"/>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47880922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9" r:id="rId26"/>
    <p:sldLayoutId id="2147483730" r:id="rId27"/>
    <p:sldLayoutId id="2147483731" r:id="rId28"/>
    <p:sldLayoutId id="2147483732" r:id="rId29"/>
    <p:sldLayoutId id="2147483733" r:id="rId30"/>
    <p:sldLayoutId id="2147483734" r:id="rId31"/>
    <p:sldLayoutId id="2147483735" r:id="rId32"/>
    <p:sldLayoutId id="2147483736" r:id="rId33"/>
    <p:sldLayoutId id="2147483737" r:id="rId34"/>
    <p:sldLayoutId id="2147483738" r:id="rId35"/>
    <p:sldLayoutId id="2147483739" r:id="rId36"/>
    <p:sldLayoutId id="2147483740" r:id="rId37"/>
    <p:sldLayoutId id="2147483741" r:id="rId38"/>
    <p:sldLayoutId id="2147483742" r:id="rId39"/>
    <p:sldLayoutId id="2147483743" r:id="rId40"/>
    <p:sldLayoutId id="2147483744" r:id="rId41"/>
    <p:sldLayoutId id="2147483745" r:id="rId42"/>
    <p:sldLayoutId id="2147483746" r:id="rId43"/>
    <p:sldLayoutId id="2147483747" r:id="rId44"/>
    <p:sldLayoutId id="2147483748" r:id="rId45"/>
    <p:sldLayoutId id="2147483749" r:id="rId46"/>
    <p:sldLayoutId id="2147483750" r:id="rId47"/>
    <p:sldLayoutId id="2147483751" r:id="rId48"/>
    <p:sldLayoutId id="2147483752" r:id="rId49"/>
    <p:sldLayoutId id="2147483753" r:id="rId50"/>
    <p:sldLayoutId id="2147483754" r:id="rId51"/>
    <p:sldLayoutId id="2147483755" r:id="rId52"/>
    <p:sldLayoutId id="2147483756" r:id="rId53"/>
    <p:sldLayoutId id="2147483757" r:id="rId54"/>
    <p:sldLayoutId id="2147483758" r:id="rId55"/>
    <p:sldLayoutId id="2147483759" r:id="rId56"/>
    <p:sldLayoutId id="2147483760" r:id="rId57"/>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38.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svg"/><Relationship Id="rId2" Type="http://schemas.openxmlformats.org/officeDocument/2006/relationships/notesSlide" Target="../notesSlides/notesSlide18.xml"/><Relationship Id="rId1" Type="http://schemas.openxmlformats.org/officeDocument/2006/relationships/slideLayout" Target="../slideLayouts/slideLayout40.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4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42.xml"/><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2.xml"/></Relationships>
</file>

<file path=ppt/slides/_rels/slide2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51.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8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svg"/><Relationship Id="rId2" Type="http://schemas.openxmlformats.org/officeDocument/2006/relationships/notesSlide" Target="../notesSlides/notesSlide32.xml"/><Relationship Id="rId1" Type="http://schemas.openxmlformats.org/officeDocument/2006/relationships/slideLayout" Target="../slideLayouts/slideLayout4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7.xml"/><Relationship Id="rId1" Type="http://schemas.openxmlformats.org/officeDocument/2006/relationships/slideLayout" Target="../slideLayouts/slideLayout47.xml"/><Relationship Id="rId5" Type="http://schemas.openxmlformats.org/officeDocument/2006/relationships/image" Target="../media/image73.png"/><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8.xml"/><Relationship Id="rId1" Type="http://schemas.openxmlformats.org/officeDocument/2006/relationships/slideLayout" Target="../slideLayouts/slideLayout48.xml"/></Relationships>
</file>

<file path=ppt/slides/_rels/slide4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9.xml"/><Relationship Id="rId1" Type="http://schemas.openxmlformats.org/officeDocument/2006/relationships/slideLayout" Target="../slideLayouts/slideLayout49.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9.png"/><Relationship Id="rId7" Type="http://schemas.openxmlformats.org/officeDocument/2006/relationships/image" Target="../media/image81.png"/><Relationship Id="rId2" Type="http://schemas.openxmlformats.org/officeDocument/2006/relationships/image" Target="../media/image34.png"/><Relationship Id="rId1" Type="http://schemas.openxmlformats.org/officeDocument/2006/relationships/slideLayout" Target="../slideLayouts/slideLayout27.xml"/><Relationship Id="rId6" Type="http://schemas.openxmlformats.org/officeDocument/2006/relationships/image" Target="../media/image37.png"/><Relationship Id="rId11" Type="http://schemas.openxmlformats.org/officeDocument/2006/relationships/image" Target="../media/image85.png"/><Relationship Id="rId5" Type="http://schemas.openxmlformats.org/officeDocument/2006/relationships/image" Target="../media/image80.png"/><Relationship Id="rId10" Type="http://schemas.openxmlformats.org/officeDocument/2006/relationships/image" Target="../media/image84.png"/><Relationship Id="rId4" Type="http://schemas.openxmlformats.org/officeDocument/2006/relationships/image" Target="../media/image35.png"/><Relationship Id="rId9" Type="http://schemas.openxmlformats.org/officeDocument/2006/relationships/image" Target="../media/image8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a:ea typeface="ＭＳ Ｐゴシック"/>
                <a:cs typeface="Arial"/>
              </a:rPr>
              <a:t>Occupational Specialism: Protection Systems Engineering</a:t>
            </a:r>
          </a:p>
          <a:p>
            <a:pPr marL="0" indent="0" defTabSz="819737">
              <a:lnSpc>
                <a:spcPct val="100000"/>
              </a:lnSpc>
              <a:spcBef>
                <a:spcPts val="0"/>
              </a:spcBef>
              <a:buNone/>
            </a:pPr>
            <a:endParaRPr lang="en-GB" sz="2800" b="1" dirty="0">
              <a:solidFill>
                <a:srgbClr val="170130"/>
              </a:solidFill>
              <a:latin typeface="Arial"/>
              <a:ea typeface="ＭＳ Ｐゴシック"/>
              <a:cs typeface="Arial"/>
            </a:endParaRPr>
          </a:p>
          <a:p>
            <a:pPr marL="0" indent="0" defTabSz="819737" fontAlgn="base">
              <a:spcBef>
                <a:spcPts val="896"/>
              </a:spcBef>
              <a:spcAft>
                <a:spcPct val="0"/>
              </a:spcAft>
              <a:buNone/>
            </a:pPr>
            <a:r>
              <a:rPr lang="en-GB" sz="2800" b="1" dirty="0">
                <a:solidFill>
                  <a:srgbClr val="000000"/>
                </a:solidFill>
                <a:latin typeface="Arial"/>
                <a:ea typeface="ＭＳ Ｐゴシック"/>
                <a:cs typeface="Arial"/>
              </a:rPr>
              <a:t>K1.19 Making systems safe to decommission</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a:ea typeface="ＭＳ Ｐゴシック"/>
                <a:cs typeface="Arial"/>
              </a:rPr>
              <a:t>PowerPoint 19: </a:t>
            </a:r>
            <a:r>
              <a:rPr lang="en-GB" sz="2800" b="1" dirty="0">
                <a:solidFill>
                  <a:srgbClr val="FC4421"/>
                </a:solidFill>
                <a:latin typeface="Arial"/>
                <a:ea typeface="ＭＳ Ｐゴシック"/>
                <a:cs typeface="Arial"/>
              </a:rPr>
              <a:t>Making systems safe to decommission</a:t>
            </a:r>
            <a:endParaRPr lang="en-US" sz="2800" b="1" dirty="0">
              <a:solidFill>
                <a:srgbClr val="FC4421"/>
              </a:solidFill>
              <a:latin typeface="Arial"/>
              <a:ea typeface="ＭＳ Ｐゴシック"/>
              <a:cs typeface="Arial"/>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702F1E-97CE-1899-DB72-3C8C373F7BC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FCBFEEC-E46C-C05E-0633-8EFA9E97CCCF}"/>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System isolation fundamentals</a:t>
            </a:r>
            <a:endParaRPr lang="en-US" sz="3600" dirty="0">
              <a:latin typeface="+mj-lt"/>
            </a:endParaRPr>
          </a:p>
        </p:txBody>
      </p:sp>
      <p:sp>
        <p:nvSpPr>
          <p:cNvPr id="12" name="Text 10">
            <a:extLst>
              <a:ext uri="{FF2B5EF4-FFF2-40B4-BE49-F238E27FC236}">
                <a16:creationId xmlns:a16="http://schemas.microsoft.com/office/drawing/2014/main" id="{6AF7ABDB-78FB-FC77-46EB-C593B782ECD3}"/>
              </a:ext>
            </a:extLst>
          </p:cNvPr>
          <p:cNvSpPr>
            <a:spLocks/>
          </p:cNvSpPr>
          <p:nvPr/>
        </p:nvSpPr>
        <p:spPr>
          <a:xfrm>
            <a:off x="301224" y="1986816"/>
            <a:ext cx="13433825"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isolation is the critical first step in safe decommissioning.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procedures ensure that systems cannot be accidentally </a:t>
            </a:r>
            <a:r>
              <a:rPr lang="en-US" sz="2400" dirty="0" err="1">
                <a:solidFill>
                  <a:srgbClr val="000000"/>
                </a:solidFill>
                <a:latin typeface="Arial" panose="020B0604020202020204" pitchFamily="34" charset="0"/>
                <a:ea typeface="Arial Black" pitchFamily="34" charset="-122"/>
                <a:cs typeface="Arial" panose="020B0604020202020204" pitchFamily="34" charset="0"/>
              </a:rPr>
              <a:t>energised</a:t>
            </a:r>
            <a:r>
              <a:rPr lang="en-US" sz="2400" dirty="0">
                <a:solidFill>
                  <a:srgbClr val="000000"/>
                </a:solidFill>
                <a:latin typeface="Arial" panose="020B0604020202020204" pitchFamily="34" charset="0"/>
                <a:ea typeface="Arial Black" pitchFamily="34" charset="-122"/>
                <a:cs typeface="Arial" panose="020B0604020202020204" pitchFamily="34" charset="0"/>
              </a:rPr>
              <a:t> during work, protecting both personnel and integrated building functions.</a:t>
            </a:r>
            <a:endParaRPr lang="en-US" sz="2400" dirty="0"/>
          </a:p>
        </p:txBody>
      </p:sp>
    </p:spTree>
    <p:extLst>
      <p:ext uri="{BB962C8B-B14F-4D97-AF65-F5344CB8AC3E}">
        <p14:creationId xmlns:p14="http://schemas.microsoft.com/office/powerpoint/2010/main" val="428419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Isolation of integrated services</a:t>
            </a:r>
            <a:endParaRPr lang="en-US" sz="3600" dirty="0">
              <a:latin typeface="+mj-lt"/>
            </a:endParaRPr>
          </a:p>
        </p:txBody>
      </p:sp>
      <p:sp>
        <p:nvSpPr>
          <p:cNvPr id="3" name="Text 1"/>
          <p:cNvSpPr/>
          <p:nvPr/>
        </p:nvSpPr>
        <p:spPr>
          <a:xfrm>
            <a:off x="2131674" y="1866912"/>
            <a:ext cx="2956560" cy="322898"/>
          </a:xfrm>
          <a:prstGeom prst="rect">
            <a:avLst/>
          </a:prstGeom>
          <a:noFill/>
          <a:ln/>
        </p:spPr>
        <p:txBody>
          <a:bodyPr wrap="none" lIns="0" tIns="0" rIns="0" bIns="0" rtlCol="0" anchor="t"/>
          <a:lstStyle/>
          <a:p>
            <a:pPr marL="0" indent="0" algn="r">
              <a:lnSpc>
                <a:spcPts val="2500"/>
              </a:lnSpc>
              <a:buNone/>
            </a:pPr>
            <a:r>
              <a:rPr lang="en-US" sz="2400" b="1" dirty="0">
                <a:solidFill>
                  <a:srgbClr val="000000"/>
                </a:solidFill>
                <a:ea typeface="Arial Black Bold" pitchFamily="34" charset="-122"/>
                <a:cs typeface="Arial Black Bold" pitchFamily="34" charset="-120"/>
              </a:rPr>
              <a:t>Fire protection systems</a:t>
            </a:r>
            <a:endParaRPr lang="en-US" sz="2400" dirty="0"/>
          </a:p>
        </p:txBody>
      </p:sp>
      <p:sp>
        <p:nvSpPr>
          <p:cNvPr id="4" name="Text 2"/>
          <p:cNvSpPr/>
          <p:nvPr/>
        </p:nvSpPr>
        <p:spPr>
          <a:xfrm>
            <a:off x="371475" y="2204799"/>
            <a:ext cx="4766726" cy="661273"/>
          </a:xfrm>
          <a:prstGeom prst="rect">
            <a:avLst/>
          </a:prstGeom>
          <a:noFill/>
          <a:ln/>
        </p:spPr>
        <p:txBody>
          <a:bodyPr wrap="square" lIns="0" tIns="0" rIns="0" bIns="0" rtlCol="0" anchor="t"/>
          <a:lstStyle/>
          <a:p>
            <a:pPr marL="0" indent="0" algn="r">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Coordinate with responsible person to establish alternative measures before isolation:</a:t>
            </a:r>
            <a:endParaRPr lang="en-US" sz="2000" dirty="0"/>
          </a:p>
        </p:txBody>
      </p:sp>
      <p:sp>
        <p:nvSpPr>
          <p:cNvPr id="5" name="Text 3"/>
          <p:cNvSpPr/>
          <p:nvPr/>
        </p:nvSpPr>
        <p:spPr>
          <a:xfrm>
            <a:off x="651965" y="3159315"/>
            <a:ext cx="4436269" cy="423624"/>
          </a:xfrm>
          <a:prstGeom prst="rect">
            <a:avLst/>
          </a:prstGeom>
          <a:noFill/>
          <a:ln/>
        </p:spPr>
        <p:txBody>
          <a:bodyPr wrap="none" lIns="0" tIns="0" rIns="0" bIns="0" rtlCol="0" anchor="t"/>
          <a:lstStyle/>
          <a:p>
            <a:pPr marL="252000" indent="-252000" algn="r" fontAlgn="base">
              <a:lnSpc>
                <a:spcPct val="110000"/>
              </a:lnSpc>
              <a:spcAft>
                <a:spcPts val="1200"/>
              </a:spcAft>
              <a:buSzPct val="100000"/>
              <a:buFont typeface="Arial" panose="020B0604020202020204" pitchFamily="34" charset="0"/>
              <a:buChar char="•"/>
            </a:pPr>
            <a:r>
              <a:rPr lang="en-US" sz="2000" dirty="0">
                <a:ea typeface="ＭＳ Ｐゴシック" charset="-128"/>
              </a:rPr>
              <a:t>Suppress automatic alarms to</a:t>
            </a:r>
            <a:br>
              <a:rPr lang="en-US" sz="2000" dirty="0">
                <a:ea typeface="ＭＳ Ｐゴシック" charset="-128"/>
              </a:rPr>
            </a:br>
            <a:r>
              <a:rPr lang="en-US" sz="2000" dirty="0">
                <a:ea typeface="ＭＳ Ｐゴシック" charset="-128"/>
              </a:rPr>
              <a:t>prevent false activation.</a:t>
            </a:r>
          </a:p>
        </p:txBody>
      </p:sp>
      <p:sp>
        <p:nvSpPr>
          <p:cNvPr id="6" name="Text 4"/>
          <p:cNvSpPr/>
          <p:nvPr/>
        </p:nvSpPr>
        <p:spPr>
          <a:xfrm>
            <a:off x="651966" y="3847995"/>
            <a:ext cx="4436269" cy="330637"/>
          </a:xfrm>
          <a:prstGeom prst="rect">
            <a:avLst/>
          </a:prstGeom>
          <a:noFill/>
          <a:ln/>
        </p:spPr>
        <p:txBody>
          <a:bodyPr wrap="none" lIns="0" tIns="0" rIns="0" bIns="0" rtlCol="0" anchor="t"/>
          <a:lstStyle/>
          <a:p>
            <a:pPr marL="252000" indent="-252000" algn="r" fontAlgn="base">
              <a:lnSpc>
                <a:spcPct val="110000"/>
              </a:lnSpc>
              <a:spcAft>
                <a:spcPts val="1200"/>
              </a:spcAft>
              <a:buSzPct val="100000"/>
              <a:buFont typeface="Arial" panose="020B0604020202020204" pitchFamily="34" charset="0"/>
              <a:buChar char="•"/>
            </a:pPr>
            <a:r>
              <a:rPr lang="en-US" sz="2000" dirty="0">
                <a:ea typeface="ＭＳ Ｐゴシック" charset="-128"/>
              </a:rPr>
              <a:t>Maintain manual call points</a:t>
            </a:r>
            <a:br>
              <a:rPr lang="en-US" sz="2000" dirty="0">
                <a:ea typeface="ＭＳ Ｐゴシック" charset="-128"/>
              </a:rPr>
            </a:br>
            <a:r>
              <a:rPr lang="en-US" sz="2000" dirty="0">
                <a:ea typeface="ＭＳ Ｐゴシック" charset="-128"/>
              </a:rPr>
              <a:t>where possible.</a:t>
            </a:r>
          </a:p>
        </p:txBody>
      </p:sp>
      <p:pic>
        <p:nvPicPr>
          <p:cNvPr id="7" name="Image 0" descr="preencoded.png"/>
          <p:cNvPicPr>
            <a:picLocks noChangeAspect="1"/>
          </p:cNvPicPr>
          <p:nvPr/>
        </p:nvPicPr>
        <p:blipFill>
          <a:blip r:embed="rId3"/>
          <a:stretch>
            <a:fillRect/>
          </a:stretch>
        </p:blipFill>
        <p:spPr>
          <a:xfrm>
            <a:off x="5469493" y="2351842"/>
            <a:ext cx="3691414" cy="3691414"/>
          </a:xfrm>
          <a:prstGeom prst="rect">
            <a:avLst/>
          </a:prstGeom>
        </p:spPr>
      </p:pic>
      <p:sp>
        <p:nvSpPr>
          <p:cNvPr id="8" name="Shape 5"/>
          <p:cNvSpPr/>
          <p:nvPr/>
        </p:nvSpPr>
        <p:spPr>
          <a:xfrm>
            <a:off x="5800665" y="2683014"/>
            <a:ext cx="516612" cy="516612"/>
          </a:xfrm>
          <a:prstGeom prst="roundRect">
            <a:avLst>
              <a:gd name="adj" fmla="val 1768224"/>
            </a:avLst>
          </a:prstGeom>
          <a:solidFill>
            <a:srgbClr val="E5E5E6"/>
          </a:solidFill>
          <a:ln w="7620">
            <a:solidFill>
              <a:srgbClr val="CBCBCC"/>
            </a:solidFill>
            <a:prstDash val="solid"/>
          </a:ln>
        </p:spPr>
        <p:txBody>
          <a:bodyPr/>
          <a:lstStyle/>
          <a:p>
            <a:endParaRPr lang="en-GB"/>
          </a:p>
        </p:txBody>
      </p:sp>
      <p:pic>
        <p:nvPicPr>
          <p:cNvPr id="9" name="Image 1" descr="preencoded.png"/>
          <p:cNvPicPr>
            <a:picLocks noChangeAspect="1"/>
          </p:cNvPicPr>
          <p:nvPr/>
        </p:nvPicPr>
        <p:blipFill>
          <a:blip r:embed="rId4"/>
          <a:stretch>
            <a:fillRect/>
          </a:stretch>
        </p:blipFill>
        <p:spPr>
          <a:xfrm>
            <a:off x="5942707" y="2796004"/>
            <a:ext cx="232410" cy="290632"/>
          </a:xfrm>
          <a:prstGeom prst="rect">
            <a:avLst/>
          </a:prstGeom>
        </p:spPr>
      </p:pic>
      <p:sp>
        <p:nvSpPr>
          <p:cNvPr id="10" name="Text 6"/>
          <p:cNvSpPr/>
          <p:nvPr/>
        </p:nvSpPr>
        <p:spPr>
          <a:xfrm>
            <a:off x="9286637" y="1839303"/>
            <a:ext cx="3028474" cy="322898"/>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Access control systems</a:t>
            </a:r>
            <a:endParaRPr lang="en-US" sz="2400" dirty="0"/>
          </a:p>
        </p:txBody>
      </p:sp>
      <p:sp>
        <p:nvSpPr>
          <p:cNvPr id="11" name="Text 7"/>
          <p:cNvSpPr/>
          <p:nvPr/>
        </p:nvSpPr>
        <p:spPr>
          <a:xfrm>
            <a:off x="9337263" y="2151663"/>
            <a:ext cx="4436269" cy="330637"/>
          </a:xfrm>
          <a:prstGeom prst="rect">
            <a:avLst/>
          </a:prstGeom>
          <a:noFill/>
          <a:ln/>
        </p:spPr>
        <p:txBody>
          <a:bodyPr wrap="none" lIns="0" tIns="0" rIns="0" bIns="0" rtlCol="0" anchor="t"/>
          <a:lstStyle/>
          <a:p>
            <a:pPr marL="0" indent="0">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Ensure emergency egress </a:t>
            </a:r>
          </a:p>
          <a:p>
            <a:pPr marL="0" indent="0">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remains functional:</a:t>
            </a:r>
            <a:endParaRPr lang="en-US" sz="2000" dirty="0"/>
          </a:p>
        </p:txBody>
      </p:sp>
      <p:sp>
        <p:nvSpPr>
          <p:cNvPr id="12" name="Text 8"/>
          <p:cNvSpPr/>
          <p:nvPr/>
        </p:nvSpPr>
        <p:spPr>
          <a:xfrm>
            <a:off x="9337261" y="2836259"/>
            <a:ext cx="4436269" cy="330637"/>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Configure door releases to fail-safe </a:t>
            </a:r>
            <a:br>
              <a:rPr lang="en-US" sz="2000" dirty="0">
                <a:ea typeface="ＭＳ Ｐゴシック" charset="-128"/>
              </a:rPr>
            </a:br>
            <a:r>
              <a:rPr lang="en-US" sz="2000" dirty="0">
                <a:ea typeface="ＭＳ Ｐゴシック" charset="-128"/>
              </a:rPr>
              <a:t>positions.</a:t>
            </a:r>
          </a:p>
        </p:txBody>
      </p:sp>
      <p:sp>
        <p:nvSpPr>
          <p:cNvPr id="13" name="Text 9"/>
          <p:cNvSpPr/>
          <p:nvPr/>
        </p:nvSpPr>
        <p:spPr>
          <a:xfrm>
            <a:off x="9337263" y="3500371"/>
            <a:ext cx="4436269" cy="330637"/>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Implement temporary access measures.</a:t>
            </a:r>
          </a:p>
        </p:txBody>
      </p:sp>
      <p:pic>
        <p:nvPicPr>
          <p:cNvPr id="14" name="Image 2" descr="preencoded.png"/>
          <p:cNvPicPr>
            <a:picLocks noChangeAspect="1"/>
          </p:cNvPicPr>
          <p:nvPr/>
        </p:nvPicPr>
        <p:blipFill>
          <a:blip r:embed="rId5"/>
          <a:stretch>
            <a:fillRect/>
          </a:stretch>
        </p:blipFill>
        <p:spPr>
          <a:xfrm>
            <a:off x="5469493" y="2351842"/>
            <a:ext cx="3691414" cy="3691414"/>
          </a:xfrm>
          <a:prstGeom prst="rect">
            <a:avLst/>
          </a:prstGeom>
        </p:spPr>
      </p:pic>
      <p:sp>
        <p:nvSpPr>
          <p:cNvPr id="15" name="Shape 10"/>
          <p:cNvSpPr/>
          <p:nvPr/>
        </p:nvSpPr>
        <p:spPr>
          <a:xfrm>
            <a:off x="8313003" y="2683014"/>
            <a:ext cx="516612" cy="516612"/>
          </a:xfrm>
          <a:prstGeom prst="roundRect">
            <a:avLst>
              <a:gd name="adj" fmla="val 1768224"/>
            </a:avLst>
          </a:prstGeom>
          <a:solidFill>
            <a:srgbClr val="E5E5E6"/>
          </a:solidFill>
          <a:ln w="7620">
            <a:solidFill>
              <a:srgbClr val="CBCBCC"/>
            </a:solidFill>
            <a:prstDash val="solid"/>
          </a:ln>
        </p:spPr>
        <p:txBody>
          <a:bodyPr/>
          <a:lstStyle/>
          <a:p>
            <a:endParaRPr lang="en-GB"/>
          </a:p>
        </p:txBody>
      </p:sp>
      <p:pic>
        <p:nvPicPr>
          <p:cNvPr id="16" name="Image 3" descr="preencoded.png"/>
          <p:cNvPicPr>
            <a:picLocks noChangeAspect="1"/>
          </p:cNvPicPr>
          <p:nvPr/>
        </p:nvPicPr>
        <p:blipFill>
          <a:blip r:embed="rId6"/>
          <a:stretch>
            <a:fillRect/>
          </a:stretch>
        </p:blipFill>
        <p:spPr>
          <a:xfrm>
            <a:off x="8455045" y="2796004"/>
            <a:ext cx="232410" cy="290632"/>
          </a:xfrm>
          <a:prstGeom prst="rect">
            <a:avLst/>
          </a:prstGeom>
        </p:spPr>
      </p:pic>
      <p:sp>
        <p:nvSpPr>
          <p:cNvPr id="17" name="Text 11"/>
          <p:cNvSpPr/>
          <p:nvPr/>
        </p:nvSpPr>
        <p:spPr>
          <a:xfrm>
            <a:off x="9337263" y="4444727"/>
            <a:ext cx="2583418" cy="322898"/>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Security systems</a:t>
            </a:r>
            <a:endParaRPr lang="en-US" sz="2400" dirty="0"/>
          </a:p>
        </p:txBody>
      </p:sp>
      <p:sp>
        <p:nvSpPr>
          <p:cNvPr id="18" name="Text 12"/>
          <p:cNvSpPr/>
          <p:nvPr/>
        </p:nvSpPr>
        <p:spPr>
          <a:xfrm>
            <a:off x="9306301" y="4860814"/>
            <a:ext cx="4436269" cy="330637"/>
          </a:xfrm>
          <a:prstGeom prst="rect">
            <a:avLst/>
          </a:prstGeom>
          <a:noFill/>
          <a:ln/>
        </p:spPr>
        <p:txBody>
          <a:bodyPr wrap="none" lIns="0" tIns="0" rIns="0" bIns="0" rtlCol="0" anchor="t"/>
          <a:lstStyle/>
          <a:p>
            <a:pPr marL="0" indent="0" algn="r">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Maintain critical monitoring capabilities:</a:t>
            </a:r>
            <a:endParaRPr lang="en-US" sz="2000" dirty="0"/>
          </a:p>
        </p:txBody>
      </p:sp>
      <p:sp>
        <p:nvSpPr>
          <p:cNvPr id="19" name="Text 13"/>
          <p:cNvSpPr/>
          <p:nvPr/>
        </p:nvSpPr>
        <p:spPr>
          <a:xfrm>
            <a:off x="9337263" y="5253038"/>
            <a:ext cx="4436269" cy="330637"/>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Reconfigure coverage zones to </a:t>
            </a:r>
            <a:br>
              <a:rPr lang="en-US" sz="2000" dirty="0">
                <a:ea typeface="ＭＳ Ｐゴシック" charset="-128"/>
              </a:rPr>
            </a:br>
            <a:r>
              <a:rPr lang="en-US" sz="2000" dirty="0">
                <a:ea typeface="ＭＳ Ｐゴシック" charset="-128"/>
              </a:rPr>
              <a:t>compensate.</a:t>
            </a:r>
          </a:p>
        </p:txBody>
      </p:sp>
      <p:sp>
        <p:nvSpPr>
          <p:cNvPr id="20" name="Text 14"/>
          <p:cNvSpPr/>
          <p:nvPr/>
        </p:nvSpPr>
        <p:spPr>
          <a:xfrm>
            <a:off x="9337262" y="5975901"/>
            <a:ext cx="4436269" cy="330637"/>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Consider temporary security measures.</a:t>
            </a:r>
          </a:p>
        </p:txBody>
      </p:sp>
      <p:pic>
        <p:nvPicPr>
          <p:cNvPr id="21" name="Image 4" descr="preencoded.png"/>
          <p:cNvPicPr>
            <a:picLocks noChangeAspect="1"/>
          </p:cNvPicPr>
          <p:nvPr/>
        </p:nvPicPr>
        <p:blipFill>
          <a:blip r:embed="rId7"/>
          <a:stretch>
            <a:fillRect/>
          </a:stretch>
        </p:blipFill>
        <p:spPr>
          <a:xfrm>
            <a:off x="5469493" y="2351842"/>
            <a:ext cx="3691414" cy="3691414"/>
          </a:xfrm>
          <a:prstGeom prst="rect">
            <a:avLst/>
          </a:prstGeom>
        </p:spPr>
      </p:pic>
      <p:sp>
        <p:nvSpPr>
          <p:cNvPr id="22" name="Shape 15"/>
          <p:cNvSpPr/>
          <p:nvPr/>
        </p:nvSpPr>
        <p:spPr>
          <a:xfrm>
            <a:off x="8313003" y="5195352"/>
            <a:ext cx="516612" cy="516612"/>
          </a:xfrm>
          <a:prstGeom prst="roundRect">
            <a:avLst>
              <a:gd name="adj" fmla="val 1768224"/>
            </a:avLst>
          </a:prstGeom>
          <a:solidFill>
            <a:srgbClr val="E5E5E6"/>
          </a:solidFill>
          <a:ln w="7620">
            <a:solidFill>
              <a:srgbClr val="CBCBCC"/>
            </a:solidFill>
            <a:prstDash val="solid"/>
          </a:ln>
        </p:spPr>
        <p:txBody>
          <a:bodyPr/>
          <a:lstStyle/>
          <a:p>
            <a:endParaRPr lang="en-GB"/>
          </a:p>
        </p:txBody>
      </p:sp>
      <p:pic>
        <p:nvPicPr>
          <p:cNvPr id="23" name="Image 5" descr="preencoded.png"/>
          <p:cNvPicPr>
            <a:picLocks noChangeAspect="1"/>
          </p:cNvPicPr>
          <p:nvPr/>
        </p:nvPicPr>
        <p:blipFill>
          <a:blip r:embed="rId8"/>
          <a:stretch>
            <a:fillRect/>
          </a:stretch>
        </p:blipFill>
        <p:spPr>
          <a:xfrm>
            <a:off x="8455045" y="5308342"/>
            <a:ext cx="232410" cy="290632"/>
          </a:xfrm>
          <a:prstGeom prst="rect">
            <a:avLst/>
          </a:prstGeom>
        </p:spPr>
      </p:pic>
      <p:sp>
        <p:nvSpPr>
          <p:cNvPr id="24" name="Text 16"/>
          <p:cNvSpPr/>
          <p:nvPr/>
        </p:nvSpPr>
        <p:spPr>
          <a:xfrm>
            <a:off x="1271092" y="4753130"/>
            <a:ext cx="3817144" cy="322898"/>
          </a:xfrm>
          <a:prstGeom prst="rect">
            <a:avLst/>
          </a:prstGeom>
          <a:noFill/>
          <a:ln/>
        </p:spPr>
        <p:txBody>
          <a:bodyPr wrap="none" lIns="0" tIns="0" rIns="0" bIns="0" rtlCol="0" anchor="t"/>
          <a:lstStyle/>
          <a:p>
            <a:pPr marL="0" indent="0" algn="r">
              <a:lnSpc>
                <a:spcPts val="2500"/>
              </a:lnSpc>
              <a:buNone/>
            </a:pPr>
            <a:r>
              <a:rPr lang="en-US" sz="2400" b="1" dirty="0">
                <a:solidFill>
                  <a:srgbClr val="000000"/>
                </a:solidFill>
                <a:ea typeface="Arial Black Bold" pitchFamily="34" charset="-122"/>
                <a:cs typeface="Arial Black Bold" pitchFamily="34" charset="-120"/>
              </a:rPr>
              <a:t>Building management</a:t>
            </a:r>
          </a:p>
          <a:p>
            <a:pPr marL="0" indent="0" algn="r">
              <a:lnSpc>
                <a:spcPts val="2500"/>
              </a:lnSpc>
              <a:buNone/>
            </a:pPr>
            <a:r>
              <a:rPr lang="en-US" sz="2400" b="1" dirty="0">
                <a:solidFill>
                  <a:srgbClr val="000000"/>
                </a:solidFill>
                <a:ea typeface="Arial Black Bold" pitchFamily="34" charset="-122"/>
                <a:cs typeface="Arial Black Bold" pitchFamily="34" charset="-120"/>
              </a:rPr>
              <a:t>systems</a:t>
            </a:r>
            <a:endParaRPr lang="en-US" sz="2400" dirty="0"/>
          </a:p>
        </p:txBody>
      </p:sp>
      <p:sp>
        <p:nvSpPr>
          <p:cNvPr id="25" name="Text 17"/>
          <p:cNvSpPr/>
          <p:nvPr/>
        </p:nvSpPr>
        <p:spPr>
          <a:xfrm>
            <a:off x="581" y="5481206"/>
            <a:ext cx="5087655" cy="330637"/>
          </a:xfrm>
          <a:prstGeom prst="rect">
            <a:avLst/>
          </a:prstGeom>
          <a:noFill/>
          <a:ln/>
        </p:spPr>
        <p:txBody>
          <a:bodyPr wrap="none" lIns="0" tIns="0" rIns="0" bIns="0" rtlCol="0" anchor="t"/>
          <a:lstStyle/>
          <a:p>
            <a:pPr marL="0" indent="0" algn="r">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Prevent cascade failures in connected</a:t>
            </a:r>
          </a:p>
          <a:p>
            <a:pPr marL="0" indent="0" algn="r">
              <a:lnSpc>
                <a:spcPts val="26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systems:</a:t>
            </a:r>
            <a:endParaRPr lang="en-US" sz="2000" dirty="0"/>
          </a:p>
        </p:txBody>
      </p:sp>
      <p:sp>
        <p:nvSpPr>
          <p:cNvPr id="26" name="Text 18"/>
          <p:cNvSpPr/>
          <p:nvPr/>
        </p:nvSpPr>
        <p:spPr>
          <a:xfrm>
            <a:off x="651967" y="6159245"/>
            <a:ext cx="4436269" cy="388561"/>
          </a:xfrm>
          <a:prstGeom prst="rect">
            <a:avLst/>
          </a:prstGeom>
          <a:noFill/>
          <a:ln/>
        </p:spPr>
        <p:txBody>
          <a:bodyPr wrap="none" lIns="0" tIns="0" rIns="0" bIns="0" rtlCol="0" anchor="t"/>
          <a:lstStyle/>
          <a:p>
            <a:pPr marL="252000" indent="-252000" algn="r" fontAlgn="base">
              <a:lnSpc>
                <a:spcPct val="110000"/>
              </a:lnSpc>
              <a:spcAft>
                <a:spcPts val="1200"/>
              </a:spcAft>
              <a:buSzPct val="100000"/>
              <a:buFont typeface="Arial" panose="020B0604020202020204" pitchFamily="34" charset="0"/>
              <a:buChar char="•"/>
            </a:pPr>
            <a:r>
              <a:rPr lang="en-US" sz="2000" dirty="0">
                <a:ea typeface="ＭＳ Ｐゴシック" charset="-128"/>
              </a:rPr>
              <a:t>Adjust control algorithms to exclude</a:t>
            </a:r>
            <a:br>
              <a:rPr lang="en-US" sz="2000" dirty="0">
                <a:ea typeface="ＭＳ Ｐゴシック" charset="-128"/>
              </a:rPr>
            </a:br>
            <a:r>
              <a:rPr lang="en-US" sz="2000" dirty="0">
                <a:ea typeface="ＭＳ Ｐゴシック" charset="-128"/>
              </a:rPr>
              <a:t>decommissioned components.</a:t>
            </a:r>
          </a:p>
        </p:txBody>
      </p:sp>
      <p:sp>
        <p:nvSpPr>
          <p:cNvPr id="27" name="Text 19"/>
          <p:cNvSpPr/>
          <p:nvPr/>
        </p:nvSpPr>
        <p:spPr>
          <a:xfrm>
            <a:off x="651967" y="6887931"/>
            <a:ext cx="4436269" cy="330637"/>
          </a:xfrm>
          <a:prstGeom prst="rect">
            <a:avLst/>
          </a:prstGeom>
          <a:noFill/>
          <a:ln/>
        </p:spPr>
        <p:txBody>
          <a:bodyPr wrap="none" lIns="0" tIns="0" rIns="0" bIns="0" rtlCol="0" anchor="t"/>
          <a:lstStyle/>
          <a:p>
            <a:pPr marL="252000" indent="-252000" algn="r" fontAlgn="base">
              <a:lnSpc>
                <a:spcPct val="110000"/>
              </a:lnSpc>
              <a:spcAft>
                <a:spcPts val="1200"/>
              </a:spcAft>
              <a:buSzPct val="100000"/>
              <a:buFont typeface="Arial" panose="020B0604020202020204" pitchFamily="34" charset="0"/>
              <a:buChar char="•"/>
            </a:pPr>
            <a:r>
              <a:rPr lang="en-US" sz="2000" dirty="0">
                <a:ea typeface="ＭＳ Ｐゴシック" charset="-128"/>
              </a:rPr>
              <a:t>Test operational integrity after isolation.</a:t>
            </a:r>
          </a:p>
        </p:txBody>
      </p:sp>
      <p:pic>
        <p:nvPicPr>
          <p:cNvPr id="28" name="Image 6" descr="preencoded.png"/>
          <p:cNvPicPr>
            <a:picLocks noChangeAspect="1"/>
          </p:cNvPicPr>
          <p:nvPr/>
        </p:nvPicPr>
        <p:blipFill>
          <a:blip r:embed="rId9"/>
          <a:stretch>
            <a:fillRect/>
          </a:stretch>
        </p:blipFill>
        <p:spPr>
          <a:xfrm>
            <a:off x="5469493" y="2351842"/>
            <a:ext cx="3691414" cy="3691414"/>
          </a:xfrm>
          <a:prstGeom prst="rect">
            <a:avLst/>
          </a:prstGeom>
        </p:spPr>
      </p:pic>
      <p:sp>
        <p:nvSpPr>
          <p:cNvPr id="29" name="Shape 20"/>
          <p:cNvSpPr/>
          <p:nvPr/>
        </p:nvSpPr>
        <p:spPr>
          <a:xfrm>
            <a:off x="5800665" y="5195352"/>
            <a:ext cx="516612" cy="516612"/>
          </a:xfrm>
          <a:prstGeom prst="roundRect">
            <a:avLst>
              <a:gd name="adj" fmla="val 1768224"/>
            </a:avLst>
          </a:prstGeom>
          <a:solidFill>
            <a:srgbClr val="E5E5E6"/>
          </a:solidFill>
          <a:ln w="7620">
            <a:solidFill>
              <a:srgbClr val="CBCBCC"/>
            </a:solidFill>
            <a:prstDash val="solid"/>
          </a:ln>
        </p:spPr>
        <p:txBody>
          <a:bodyPr/>
          <a:lstStyle/>
          <a:p>
            <a:endParaRPr lang="en-GB"/>
          </a:p>
        </p:txBody>
      </p:sp>
      <p:pic>
        <p:nvPicPr>
          <p:cNvPr id="30" name="Image 7" descr="preencoded.png"/>
          <p:cNvPicPr>
            <a:picLocks noChangeAspect="1"/>
          </p:cNvPicPr>
          <p:nvPr/>
        </p:nvPicPr>
        <p:blipFill>
          <a:blip r:embed="rId10"/>
          <a:stretch>
            <a:fillRect/>
          </a:stretch>
        </p:blipFill>
        <p:spPr>
          <a:xfrm>
            <a:off x="5942707" y="5308342"/>
            <a:ext cx="232410" cy="29063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0C5E2-7626-5403-2A4F-3E40F67E0C5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2E8BF79-EDBA-5B34-9F5B-8EDF65A0334C}"/>
              </a:ext>
            </a:extLst>
          </p:cNvPr>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Isolation of integrated services</a:t>
            </a:r>
            <a:endParaRPr lang="en-US" sz="3600" dirty="0">
              <a:latin typeface="+mj-lt"/>
            </a:endParaRPr>
          </a:p>
        </p:txBody>
      </p:sp>
      <p:sp>
        <p:nvSpPr>
          <p:cNvPr id="31" name="Text 21">
            <a:extLst>
              <a:ext uri="{FF2B5EF4-FFF2-40B4-BE49-F238E27FC236}">
                <a16:creationId xmlns:a16="http://schemas.microsoft.com/office/drawing/2014/main" id="{9583A736-5735-05A4-ECF8-55A9BE08CCFB}"/>
              </a:ext>
            </a:extLst>
          </p:cNvPr>
          <p:cNvSpPr>
            <a:spLocks/>
          </p:cNvSpPr>
          <p:nvPr/>
        </p:nvSpPr>
        <p:spPr>
          <a:xfrm>
            <a:off x="301225" y="1986816"/>
            <a:ext cx="13758904"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Integrated services often have complex interdependencies.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isolation requires a thorough understanding of how these systems interact to prevent unintended consequences during decommissioning.</a:t>
            </a:r>
            <a:endParaRPr lang="en-US" sz="2400" dirty="0"/>
          </a:p>
        </p:txBody>
      </p:sp>
    </p:spTree>
    <p:extLst>
      <p:ext uri="{BB962C8B-B14F-4D97-AF65-F5344CB8AC3E}">
        <p14:creationId xmlns:p14="http://schemas.microsoft.com/office/powerpoint/2010/main" val="1486350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a:spLocks/>
          </p:cNvSpPr>
          <p:nvPr/>
        </p:nvSpPr>
        <p:spPr>
          <a:xfrm>
            <a:off x="301224" y="1125319"/>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Special considerations for emergency systems</a:t>
            </a:r>
            <a:endParaRPr lang="en-US" sz="3600" dirty="0">
              <a:latin typeface="+mj-lt"/>
            </a:endParaRPr>
          </a:p>
        </p:txBody>
      </p:sp>
      <p:sp>
        <p:nvSpPr>
          <p:cNvPr id="3" name="Text 1"/>
          <p:cNvSpPr/>
          <p:nvPr/>
        </p:nvSpPr>
        <p:spPr>
          <a:xfrm>
            <a:off x="301223" y="1848078"/>
            <a:ext cx="4167873" cy="354330"/>
          </a:xfrm>
          <a:prstGeom prst="rect">
            <a:avLst/>
          </a:prstGeom>
          <a:noFill/>
          <a:ln/>
        </p:spPr>
        <p:txBody>
          <a:bodyPr wrap="none" lIns="0" tIns="0" rIns="0" bIns="0" rtlCol="0" anchor="t"/>
          <a:lstStyle/>
          <a:p>
            <a:pPr marL="0" indent="0" algn="l">
              <a:lnSpc>
                <a:spcPts val="2750"/>
              </a:lnSpc>
              <a:buNone/>
            </a:pPr>
            <a:r>
              <a:rPr lang="en-US" sz="2200" b="1" dirty="0">
                <a:ea typeface="Arial Black Bold" pitchFamily="34" charset="-122"/>
                <a:cs typeface="Arial Black Bold" pitchFamily="34" charset="-120"/>
              </a:rPr>
              <a:t>Fire alarm modifications</a:t>
            </a:r>
            <a:endParaRPr lang="en-US" sz="2200" dirty="0"/>
          </a:p>
        </p:txBody>
      </p:sp>
      <p:sp>
        <p:nvSpPr>
          <p:cNvPr id="4" name="Text 2"/>
          <p:cNvSpPr/>
          <p:nvPr/>
        </p:nvSpPr>
        <p:spPr>
          <a:xfrm>
            <a:off x="301223" y="2312136"/>
            <a:ext cx="4529623" cy="2540318"/>
          </a:xfrm>
          <a:prstGeom prst="rect">
            <a:avLst/>
          </a:prstGeom>
          <a:noFill/>
          <a:ln/>
        </p:spPr>
        <p:txBody>
          <a:bodyPr wrap="square" lIns="0" tIns="0" rIns="0" bIns="0" rtlCol="0" anchor="t"/>
          <a:lstStyle/>
          <a:p>
            <a:pPr marL="0" indent="0">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When decommissioning affects fire detection zones, the entire system must be reconfigured to maintain comprehensive coverage. Temporary detection devices may be required in areas where permanent systems are removed.</a:t>
            </a:r>
            <a:endParaRPr lang="en-US" sz="2200" dirty="0"/>
          </a:p>
        </p:txBody>
      </p:sp>
      <p:sp>
        <p:nvSpPr>
          <p:cNvPr id="5" name="Text 3"/>
          <p:cNvSpPr/>
          <p:nvPr/>
        </p:nvSpPr>
        <p:spPr>
          <a:xfrm>
            <a:off x="301222" y="4962182"/>
            <a:ext cx="4529623" cy="2177415"/>
          </a:xfrm>
          <a:prstGeom prst="rect">
            <a:avLst/>
          </a:prstGeom>
          <a:noFill/>
          <a:ln/>
        </p:spPr>
        <p:txBody>
          <a:bodyPr wrap="square" lIns="0" tIns="0" rIns="0" bIns="0" rtlCol="0" anchor="t"/>
          <a:lstStyle/>
          <a:p>
            <a:pPr marL="0" indent="0">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Alarm verification protocols must be adjusted to prevent false negatives in modified detection areas. All modifications must be documented and communicated to emergency response teams.</a:t>
            </a:r>
            <a:endParaRPr lang="en-US" sz="2200" dirty="0"/>
          </a:p>
        </p:txBody>
      </p:sp>
      <p:sp>
        <p:nvSpPr>
          <p:cNvPr id="6" name="Text 4"/>
          <p:cNvSpPr/>
          <p:nvPr/>
        </p:nvSpPr>
        <p:spPr>
          <a:xfrm>
            <a:off x="5326141" y="1805349"/>
            <a:ext cx="4417933" cy="708660"/>
          </a:xfrm>
          <a:prstGeom prst="rect">
            <a:avLst/>
          </a:prstGeom>
          <a:noFill/>
          <a:ln/>
        </p:spPr>
        <p:txBody>
          <a:bodyPr wrap="square" lIns="0" tIns="0" rIns="0" bIns="0" rtlCol="0" anchor="t"/>
          <a:lstStyle/>
          <a:p>
            <a:pPr marL="0" indent="0" algn="l">
              <a:lnSpc>
                <a:spcPts val="2750"/>
              </a:lnSpc>
              <a:buNone/>
            </a:pPr>
            <a:r>
              <a:rPr lang="en-US" sz="2200" b="1" dirty="0">
                <a:ea typeface="Arial Black Bold" pitchFamily="34" charset="-122"/>
                <a:cs typeface="Arial Black Bold" pitchFamily="34" charset="-120"/>
              </a:rPr>
              <a:t>Emergency lighting continuity</a:t>
            </a:r>
            <a:endParaRPr lang="en-US" sz="2200" dirty="0"/>
          </a:p>
        </p:txBody>
      </p:sp>
      <p:sp>
        <p:nvSpPr>
          <p:cNvPr id="7" name="Text 5"/>
          <p:cNvSpPr/>
          <p:nvPr/>
        </p:nvSpPr>
        <p:spPr>
          <a:xfrm>
            <a:off x="5332926" y="2281977"/>
            <a:ext cx="4529623" cy="2177415"/>
          </a:xfrm>
          <a:prstGeom prst="rect">
            <a:avLst/>
          </a:prstGeom>
          <a:noFill/>
          <a:ln/>
        </p:spPr>
        <p:txBody>
          <a:bodyPr wrap="square" lIns="0" tIns="0" rIns="0" bIns="0" rtlCol="0" anchor="t"/>
          <a:lstStyle/>
          <a:p>
            <a:pPr marL="0" indent="0" algn="l">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Maintain compliant emergency lighting throughout the decommissioning process. Temporary battery-backed lighting units may be necessary when removing sections of the permanent system.</a:t>
            </a:r>
            <a:endParaRPr lang="en-US" sz="2200" dirty="0"/>
          </a:p>
        </p:txBody>
      </p:sp>
      <p:sp>
        <p:nvSpPr>
          <p:cNvPr id="8" name="Text 6"/>
          <p:cNvSpPr/>
          <p:nvPr/>
        </p:nvSpPr>
        <p:spPr>
          <a:xfrm>
            <a:off x="5332928" y="4931442"/>
            <a:ext cx="4529622" cy="1814513"/>
          </a:xfrm>
          <a:prstGeom prst="rect">
            <a:avLst/>
          </a:prstGeom>
          <a:noFill/>
          <a:ln/>
        </p:spPr>
        <p:txBody>
          <a:bodyPr wrap="square" lIns="0" tIns="0" rIns="0" bIns="0" rtlCol="0" anchor="t"/>
          <a:lstStyle/>
          <a:p>
            <a:pPr marL="0" indent="0" algn="l">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Testing procedures must be adapted to include temporary installations. The circuit isolation must not compromise the charging capability of remaining emergency lighting units.</a:t>
            </a:r>
            <a:endParaRPr lang="en-US" sz="2200" dirty="0"/>
          </a:p>
        </p:txBody>
      </p:sp>
      <p:sp>
        <p:nvSpPr>
          <p:cNvPr id="9" name="Text 7"/>
          <p:cNvSpPr/>
          <p:nvPr/>
        </p:nvSpPr>
        <p:spPr>
          <a:xfrm>
            <a:off x="10098098" y="1805349"/>
            <a:ext cx="4008427" cy="354330"/>
          </a:xfrm>
          <a:prstGeom prst="rect">
            <a:avLst/>
          </a:prstGeom>
          <a:noFill/>
          <a:ln/>
        </p:spPr>
        <p:txBody>
          <a:bodyPr wrap="none" lIns="0" tIns="0" rIns="0" bIns="0" rtlCol="0" anchor="t"/>
          <a:lstStyle/>
          <a:p>
            <a:pPr marL="0" indent="0" algn="l">
              <a:lnSpc>
                <a:spcPts val="2750"/>
              </a:lnSpc>
              <a:buNone/>
            </a:pPr>
            <a:r>
              <a:rPr lang="en-US" sz="2200" b="1" dirty="0">
                <a:ea typeface="Arial Black Bold" pitchFamily="34" charset="-122"/>
                <a:cs typeface="Arial Black Bold" pitchFamily="34" charset="-120"/>
              </a:rPr>
              <a:t>Evacuation route protection</a:t>
            </a:r>
            <a:endParaRPr lang="en-US" sz="2200" dirty="0"/>
          </a:p>
        </p:txBody>
      </p:sp>
      <p:sp>
        <p:nvSpPr>
          <p:cNvPr id="10" name="Text 8"/>
          <p:cNvSpPr/>
          <p:nvPr/>
        </p:nvSpPr>
        <p:spPr>
          <a:xfrm>
            <a:off x="10098097" y="2281976"/>
            <a:ext cx="4376151" cy="2177415"/>
          </a:xfrm>
          <a:prstGeom prst="rect">
            <a:avLst/>
          </a:prstGeom>
          <a:noFill/>
          <a:ln/>
        </p:spPr>
        <p:txBody>
          <a:bodyPr wrap="square" lIns="0" tIns="0" rIns="0" bIns="0" rtlCol="0" anchor="t"/>
          <a:lstStyle/>
          <a:p>
            <a:pPr marL="0" indent="0" algn="l">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Ensure all emergency exits remain functional and unobstructed. Where automated systems are decommissioned, implement manual alternatives with clear instructions for building occupants.</a:t>
            </a:r>
            <a:endParaRPr lang="en-US" sz="2200" dirty="0"/>
          </a:p>
        </p:txBody>
      </p:sp>
      <p:sp>
        <p:nvSpPr>
          <p:cNvPr id="11" name="Text 9"/>
          <p:cNvSpPr/>
          <p:nvPr/>
        </p:nvSpPr>
        <p:spPr>
          <a:xfrm>
            <a:off x="10098097" y="4502195"/>
            <a:ext cx="4376151" cy="1814513"/>
          </a:xfrm>
          <a:prstGeom prst="rect">
            <a:avLst/>
          </a:prstGeom>
          <a:noFill/>
          <a:ln/>
        </p:spPr>
        <p:txBody>
          <a:bodyPr wrap="square" lIns="0" tIns="0" rIns="0" bIns="0" rtlCol="0" anchor="t"/>
          <a:lstStyle/>
          <a:p>
            <a:pPr marL="0" indent="0" algn="l">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Update evacuation plans to reflect current system status and distribute revised instructions to all affected personnel. Consider partial or phased decommissioning to minimise impact.</a:t>
            </a:r>
            <a:endParaRPr lang="en-US" sz="2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a:spLocks/>
          </p:cNvSpPr>
          <p:nvPr/>
        </p:nvSpPr>
        <p:spPr>
          <a:xfrm>
            <a:off x="301224" y="119459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Materials handling: Preservation techniques</a:t>
            </a:r>
            <a:endParaRPr lang="en-US" sz="3600" dirty="0">
              <a:latin typeface="+mj-lt"/>
            </a:endParaRPr>
          </a:p>
        </p:txBody>
      </p:sp>
      <p:grpSp>
        <p:nvGrpSpPr>
          <p:cNvPr id="13" name="Group 12">
            <a:extLst>
              <a:ext uri="{FF2B5EF4-FFF2-40B4-BE49-F238E27FC236}">
                <a16:creationId xmlns:a16="http://schemas.microsoft.com/office/drawing/2014/main" id="{F5D2EFCA-EA97-4B58-422C-15818F7EF112}"/>
              </a:ext>
            </a:extLst>
          </p:cNvPr>
          <p:cNvGrpSpPr/>
          <p:nvPr/>
        </p:nvGrpSpPr>
        <p:grpSpPr>
          <a:xfrm>
            <a:off x="301224" y="1990678"/>
            <a:ext cx="13653694" cy="4248243"/>
            <a:chOff x="719852" y="1944718"/>
            <a:chExt cx="13190696" cy="4015382"/>
          </a:xfrm>
        </p:grpSpPr>
        <p:pic>
          <p:nvPicPr>
            <p:cNvPr id="3" name="Image 0" descr="preencoded.png"/>
            <p:cNvPicPr>
              <a:picLocks noChangeAspect="1"/>
            </p:cNvPicPr>
            <p:nvPr/>
          </p:nvPicPr>
          <p:blipFill>
            <a:blip r:embed="rId3"/>
            <a:stretch>
              <a:fillRect/>
            </a:stretch>
          </p:blipFill>
          <p:spPr>
            <a:xfrm>
              <a:off x="719852" y="1984415"/>
              <a:ext cx="514112" cy="514112"/>
            </a:xfrm>
            <a:prstGeom prst="rect">
              <a:avLst/>
            </a:prstGeom>
          </p:spPr>
        </p:pic>
        <p:sp>
          <p:nvSpPr>
            <p:cNvPr id="5" name="Text 2"/>
            <p:cNvSpPr/>
            <p:nvPr/>
          </p:nvSpPr>
          <p:spPr>
            <a:xfrm>
              <a:off x="1439585" y="1944718"/>
              <a:ext cx="12470963" cy="658178"/>
            </a:xfrm>
            <a:prstGeom prst="rect">
              <a:avLst/>
            </a:prstGeom>
            <a:noFill/>
            <a:ln/>
          </p:spPr>
          <p:txBody>
            <a:bodyPr wrap="square" lIns="0" tIns="0" rIns="0" bIns="0" rtlCol="0" anchor="t"/>
            <a:lstStyle/>
            <a:p>
              <a:r>
                <a:rPr lang="en-GB" sz="2400" b="1" dirty="0"/>
                <a:t>Reuse of components</a:t>
              </a:r>
              <a:endParaRPr lang="en-GB" sz="2400" dirty="0"/>
            </a:p>
            <a:p>
              <a:r>
                <a:rPr lang="en-GB" sz="2400" dirty="0"/>
                <a:t>Keep devices, cabling accessories, and fixings together as sets.</a:t>
              </a:r>
            </a:p>
            <a:p>
              <a:r>
                <a:rPr lang="en-GB" sz="2400" dirty="0"/>
                <a:t>Package carefully to prevent damage during transport.</a:t>
              </a:r>
            </a:p>
            <a:p>
              <a:r>
                <a:rPr lang="en-GB" sz="2400" dirty="0"/>
                <a:t>Label items clearly for identification (e.g. “fire panel PSU,” “door maglock”).</a:t>
              </a:r>
            </a:p>
          </p:txBody>
        </p:sp>
        <p:sp>
          <p:nvSpPr>
            <p:cNvPr id="8" name="Text 4"/>
            <p:cNvSpPr/>
            <p:nvPr/>
          </p:nvSpPr>
          <p:spPr>
            <a:xfrm>
              <a:off x="1439585" y="3623320"/>
              <a:ext cx="12470963" cy="658178"/>
            </a:xfrm>
            <a:prstGeom prst="rect">
              <a:avLst/>
            </a:prstGeom>
            <a:noFill/>
            <a:ln/>
          </p:spPr>
          <p:txBody>
            <a:bodyPr wrap="square" lIns="0" tIns="0" rIns="0" bIns="0" rtlCol="0" anchor="t"/>
            <a:lstStyle/>
            <a:p>
              <a:r>
                <a:rPr lang="en-GB" sz="2400" b="1" dirty="0"/>
                <a:t>Safe transport</a:t>
              </a:r>
              <a:endParaRPr lang="en-GB" sz="2400" dirty="0"/>
            </a:p>
            <a:p>
              <a:r>
                <a:rPr lang="en-GB" sz="2400" dirty="0"/>
                <a:t>Use appropriate containers for batteries, detectors, and electronic parts.</a:t>
              </a:r>
            </a:p>
            <a:p>
              <a:r>
                <a:rPr lang="en-GB" sz="2400" dirty="0"/>
                <a:t>Separate hazardous items (e.g. lead-acid batteries).</a:t>
              </a:r>
            </a:p>
          </p:txBody>
        </p:sp>
        <p:pic>
          <p:nvPicPr>
            <p:cNvPr id="9" name="Image 2" descr="preencoded.png"/>
            <p:cNvPicPr>
              <a:picLocks noChangeAspect="1"/>
            </p:cNvPicPr>
            <p:nvPr/>
          </p:nvPicPr>
          <p:blipFill>
            <a:blip r:embed="rId4"/>
            <a:stretch>
              <a:fillRect/>
            </a:stretch>
          </p:blipFill>
          <p:spPr>
            <a:xfrm>
              <a:off x="719852" y="5256728"/>
              <a:ext cx="514112" cy="514112"/>
            </a:xfrm>
            <a:prstGeom prst="rect">
              <a:avLst/>
            </a:prstGeom>
          </p:spPr>
        </p:pic>
        <p:sp>
          <p:nvSpPr>
            <p:cNvPr id="11" name="Text 6"/>
            <p:cNvSpPr/>
            <p:nvPr/>
          </p:nvSpPr>
          <p:spPr>
            <a:xfrm>
              <a:off x="1439585" y="5301922"/>
              <a:ext cx="12470963" cy="658178"/>
            </a:xfrm>
            <a:prstGeom prst="rect">
              <a:avLst/>
            </a:prstGeom>
            <a:noFill/>
            <a:ln/>
          </p:spPr>
          <p:txBody>
            <a:bodyPr wrap="square" lIns="0" tIns="0" rIns="0" bIns="0" rtlCol="0" anchor="t"/>
            <a:lstStyle/>
            <a:p>
              <a:r>
                <a:rPr lang="en-GB" sz="2400" b="1" dirty="0"/>
                <a:t>Waste disposal</a:t>
              </a:r>
              <a:endParaRPr lang="en-GB" sz="2400" dirty="0"/>
            </a:p>
            <a:p>
              <a:r>
                <a:rPr lang="en-GB" sz="2400" dirty="0"/>
                <a:t>Follow WEEE regulations for electronic waste.</a:t>
              </a:r>
            </a:p>
            <a:p>
              <a:r>
                <a:rPr lang="en-GB" sz="2400" dirty="0"/>
                <a:t>Dispose of batteries through approved recycling channels.</a:t>
              </a:r>
            </a:p>
            <a:p>
              <a:r>
                <a:rPr lang="en-GB" sz="2400" dirty="0"/>
                <a:t>Remove redundant cabling safely and recycle where possible.</a:t>
              </a:r>
            </a:p>
          </p:txBody>
        </p:sp>
      </p:grpSp>
      <p:pic>
        <p:nvPicPr>
          <p:cNvPr id="7" name="Graphic 6" descr="Shield Tick outline">
            <a:extLst>
              <a:ext uri="{FF2B5EF4-FFF2-40B4-BE49-F238E27FC236}">
                <a16:creationId xmlns:a16="http://schemas.microsoft.com/office/drawing/2014/main" id="{A880C579-E0A9-9F6A-6670-CC64FC88E6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709" y="3691889"/>
            <a:ext cx="771084" cy="77108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A3FBFA-7497-629D-4B4B-0A6BC7100BF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5CE5517-CA97-FBAF-2C58-BAD7F0633423}"/>
              </a:ext>
            </a:extLst>
          </p:cNvPr>
          <p:cNvSpPr>
            <a:spLocks/>
          </p:cNvSpPr>
          <p:nvPr/>
        </p:nvSpPr>
        <p:spPr>
          <a:xfrm>
            <a:off x="301224" y="119459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Materials handling: Preservation techniques</a:t>
            </a:r>
            <a:endParaRPr lang="en-US" sz="3600" dirty="0">
              <a:latin typeface="+mj-lt"/>
            </a:endParaRPr>
          </a:p>
        </p:txBody>
      </p:sp>
      <p:sp>
        <p:nvSpPr>
          <p:cNvPr id="12" name="Text 7">
            <a:extLst>
              <a:ext uri="{FF2B5EF4-FFF2-40B4-BE49-F238E27FC236}">
                <a16:creationId xmlns:a16="http://schemas.microsoft.com/office/drawing/2014/main" id="{B8D53788-4AF7-965E-74FE-B59562B87726}"/>
              </a:ext>
            </a:extLst>
          </p:cNvPr>
          <p:cNvSpPr>
            <a:spLocks/>
          </p:cNvSpPr>
          <p:nvPr/>
        </p:nvSpPr>
        <p:spPr>
          <a:xfrm>
            <a:off x="301225" y="1986816"/>
            <a:ext cx="13691000" cy="4980682"/>
          </a:xfrm>
          <a:prstGeom prst="rect">
            <a:avLst/>
          </a:prstGeom>
          <a:noFill/>
          <a:ln/>
        </p:spPr>
        <p:txBody>
          <a:bodyPr wrap="square" lIns="0" tIns="0" rIns="0" bIns="0" rtlCol="0" anchor="t"/>
          <a:lstStyle/>
          <a:p>
            <a:pPr marL="0" indent="0" algn="l">
              <a:lnSpc>
                <a:spcPct val="110000"/>
              </a:lnSpc>
              <a:spcAft>
                <a:spcPts val="6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materials handling ensures the integrity of components that may be: </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repurposed</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recycled or </a:t>
            </a:r>
          </a:p>
          <a:p>
            <a:pPr marL="342900" indent="-342900" algn="l">
              <a:lnSpc>
                <a:spcPct val="110000"/>
              </a:lnSpc>
              <a:spcAft>
                <a:spcPts val="600"/>
              </a:spcAft>
              <a:buFont typeface="Arial" panose="020B0604020202020204" pitchFamily="34" charset="0"/>
              <a:buChar char="•"/>
            </a:pPr>
            <a:r>
              <a:rPr lang="en-US" sz="2400" dirty="0" err="1">
                <a:solidFill>
                  <a:srgbClr val="000000"/>
                </a:solidFill>
                <a:latin typeface="Arial" panose="020B0604020202020204" pitchFamily="34" charset="0"/>
                <a:ea typeface="Arial Black" pitchFamily="34" charset="-122"/>
                <a:cs typeface="Arial" panose="020B0604020202020204" pitchFamily="34" charset="0"/>
              </a:rPr>
              <a:t>analysed</a:t>
            </a:r>
            <a:r>
              <a:rPr lang="en-US" sz="2400" dirty="0">
                <a:solidFill>
                  <a:srgbClr val="000000"/>
                </a:solidFill>
                <a:latin typeface="Arial" panose="020B0604020202020204" pitchFamily="34" charset="0"/>
                <a:ea typeface="Arial Black" pitchFamily="34" charset="-122"/>
                <a:cs typeface="Arial" panose="020B0604020202020204" pitchFamily="34" charset="0"/>
              </a:rPr>
              <a:t>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for failure investigation.</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techniques preserve not only the physical condition but also the functional capabilities of decommissioned equipment.</a:t>
            </a:r>
            <a:endParaRPr lang="en-US" sz="2400" dirty="0"/>
          </a:p>
        </p:txBody>
      </p:sp>
    </p:spTree>
    <p:extLst>
      <p:ext uri="{BB962C8B-B14F-4D97-AF65-F5344CB8AC3E}">
        <p14:creationId xmlns:p14="http://schemas.microsoft.com/office/powerpoint/2010/main" val="8281827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Hazardous materials: Identification and handling</a:t>
            </a:r>
            <a:endParaRPr lang="en-US" sz="3600" dirty="0">
              <a:latin typeface="+mj-lt"/>
            </a:endParaRPr>
          </a:p>
        </p:txBody>
      </p:sp>
      <p:grpSp>
        <p:nvGrpSpPr>
          <p:cNvPr id="20" name="Group 19">
            <a:extLst>
              <a:ext uri="{FF2B5EF4-FFF2-40B4-BE49-F238E27FC236}">
                <a16:creationId xmlns:a16="http://schemas.microsoft.com/office/drawing/2014/main" id="{0591A7DF-A1DC-CF57-F5B8-E03254515D9C}"/>
              </a:ext>
            </a:extLst>
          </p:cNvPr>
          <p:cNvGrpSpPr/>
          <p:nvPr/>
        </p:nvGrpSpPr>
        <p:grpSpPr>
          <a:xfrm>
            <a:off x="292814" y="2076732"/>
            <a:ext cx="14044772" cy="4962482"/>
            <a:chOff x="793790" y="1958816"/>
            <a:chExt cx="13438618" cy="4493419"/>
          </a:xfrm>
        </p:grpSpPr>
        <p:sp>
          <p:nvSpPr>
            <p:cNvPr id="3" name="Shape 1"/>
            <p:cNvSpPr/>
            <p:nvPr/>
          </p:nvSpPr>
          <p:spPr>
            <a:xfrm>
              <a:off x="793790" y="1958816"/>
              <a:ext cx="510302" cy="510302"/>
            </a:xfrm>
            <a:prstGeom prst="roundRect">
              <a:avLst>
                <a:gd name="adj" fmla="val 18669"/>
              </a:avLst>
            </a:prstGeom>
            <a:solidFill>
              <a:srgbClr val="E5E5E6"/>
            </a:solidFill>
            <a:ln w="7620">
              <a:solidFill>
                <a:srgbClr val="CBCBCC"/>
              </a:solidFill>
              <a:prstDash val="solid"/>
            </a:ln>
          </p:spPr>
          <p:txBody>
            <a:bodyPr/>
            <a:lstStyle/>
            <a:p>
              <a:endParaRPr lang="en-GB" sz="2400"/>
            </a:p>
          </p:txBody>
        </p:sp>
        <p:pic>
          <p:nvPicPr>
            <p:cNvPr id="4" name="Image 0" descr="preencoded.png"/>
            <p:cNvPicPr>
              <a:picLocks noChangeAspect="1"/>
            </p:cNvPicPr>
            <p:nvPr/>
          </p:nvPicPr>
          <p:blipFill>
            <a:blip r:embed="rId3"/>
            <a:stretch>
              <a:fillRect/>
            </a:stretch>
          </p:blipFill>
          <p:spPr>
            <a:xfrm>
              <a:off x="878860" y="2001322"/>
              <a:ext cx="340162" cy="425291"/>
            </a:xfrm>
            <a:prstGeom prst="rect">
              <a:avLst/>
            </a:prstGeom>
          </p:spPr>
        </p:pic>
        <p:sp>
          <p:nvSpPr>
            <p:cNvPr id="5" name="Text 2"/>
            <p:cNvSpPr/>
            <p:nvPr/>
          </p:nvSpPr>
          <p:spPr>
            <a:xfrm>
              <a:off x="1530906" y="2036683"/>
              <a:ext cx="3701177"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Batteries and UPS systems</a:t>
              </a:r>
              <a:endParaRPr lang="en-US" sz="2400" dirty="0"/>
            </a:p>
          </p:txBody>
        </p:sp>
        <p:sp>
          <p:nvSpPr>
            <p:cNvPr id="6" name="Text 3"/>
            <p:cNvSpPr/>
            <p:nvPr/>
          </p:nvSpPr>
          <p:spPr>
            <a:xfrm>
              <a:off x="1530906" y="2527102"/>
              <a:ext cx="5839646"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Contain lead-acid, lithium-ion or nickel-cadmium compounds requiring specialised handling and disposal through licensed waste handlers. Discharge protocols must be followed prior to removal to prevent fire risks.</a:t>
              </a:r>
              <a:endParaRPr lang="en-US" sz="2400" dirty="0"/>
            </a:p>
          </p:txBody>
        </p:sp>
        <p:sp>
          <p:nvSpPr>
            <p:cNvPr id="11" name="Shape 7"/>
            <p:cNvSpPr/>
            <p:nvPr/>
          </p:nvSpPr>
          <p:spPr>
            <a:xfrm>
              <a:off x="793790" y="4432340"/>
              <a:ext cx="510302" cy="510302"/>
            </a:xfrm>
            <a:prstGeom prst="roundRect">
              <a:avLst>
                <a:gd name="adj" fmla="val 18669"/>
              </a:avLst>
            </a:prstGeom>
            <a:solidFill>
              <a:srgbClr val="E5E5E6"/>
            </a:solidFill>
            <a:ln w="7620">
              <a:solidFill>
                <a:srgbClr val="CBCBCC"/>
              </a:solidFill>
              <a:prstDash val="solid"/>
            </a:ln>
          </p:spPr>
          <p:txBody>
            <a:bodyPr/>
            <a:lstStyle/>
            <a:p>
              <a:endParaRPr lang="en-GB" sz="2400"/>
            </a:p>
          </p:txBody>
        </p:sp>
        <p:pic>
          <p:nvPicPr>
            <p:cNvPr id="12" name="Image 2" descr="preencoded.png"/>
            <p:cNvPicPr>
              <a:picLocks noChangeAspect="1"/>
            </p:cNvPicPr>
            <p:nvPr/>
          </p:nvPicPr>
          <p:blipFill>
            <a:blip r:embed="rId4"/>
            <a:stretch>
              <a:fillRect/>
            </a:stretch>
          </p:blipFill>
          <p:spPr>
            <a:xfrm>
              <a:off x="878860" y="4474845"/>
              <a:ext cx="340162" cy="425291"/>
            </a:xfrm>
            <a:prstGeom prst="rect">
              <a:avLst/>
            </a:prstGeom>
          </p:spPr>
        </p:pic>
        <p:sp>
          <p:nvSpPr>
            <p:cNvPr id="13" name="Text 8"/>
            <p:cNvSpPr/>
            <p:nvPr/>
          </p:nvSpPr>
          <p:spPr>
            <a:xfrm>
              <a:off x="1530906" y="4510207"/>
              <a:ext cx="2929414"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Radioactive elements</a:t>
              </a:r>
              <a:endParaRPr lang="en-US" sz="2400" dirty="0"/>
            </a:p>
          </p:txBody>
        </p:sp>
        <p:sp>
          <p:nvSpPr>
            <p:cNvPr id="14" name="Text 9"/>
            <p:cNvSpPr/>
            <p:nvPr/>
          </p:nvSpPr>
          <p:spPr>
            <a:xfrm>
              <a:off x="1530906" y="5000625"/>
              <a:ext cx="5926097"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Certain smoke detectors contain americium-241. These must be identified, segregated, and processed through authorised radioactive waste channels with proper documentation.</a:t>
              </a:r>
              <a:endParaRPr lang="en-US" sz="2400" dirty="0"/>
            </a:p>
          </p:txBody>
        </p:sp>
        <p:sp>
          <p:nvSpPr>
            <p:cNvPr id="15" name="Shape 10"/>
            <p:cNvSpPr/>
            <p:nvPr/>
          </p:nvSpPr>
          <p:spPr>
            <a:xfrm>
              <a:off x="7460065" y="1965457"/>
              <a:ext cx="510302" cy="510302"/>
            </a:xfrm>
            <a:prstGeom prst="roundRect">
              <a:avLst>
                <a:gd name="adj" fmla="val 18669"/>
              </a:avLst>
            </a:prstGeom>
            <a:solidFill>
              <a:srgbClr val="E5E5E6"/>
            </a:solidFill>
            <a:ln w="7620">
              <a:solidFill>
                <a:srgbClr val="CBCBCC"/>
              </a:solidFill>
              <a:prstDash val="solid"/>
            </a:ln>
          </p:spPr>
          <p:txBody>
            <a:bodyPr/>
            <a:lstStyle/>
            <a:p>
              <a:endParaRPr lang="en-GB" sz="2400"/>
            </a:p>
          </p:txBody>
        </p:sp>
        <p:sp>
          <p:nvSpPr>
            <p:cNvPr id="17" name="Text 11"/>
            <p:cNvSpPr/>
            <p:nvPr/>
          </p:nvSpPr>
          <p:spPr>
            <a:xfrm>
              <a:off x="8194119" y="2036683"/>
              <a:ext cx="4189214"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Mercury switches and sensors</a:t>
              </a:r>
              <a:endParaRPr lang="en-US" sz="2400" dirty="0"/>
            </a:p>
          </p:txBody>
        </p:sp>
        <p:sp>
          <p:nvSpPr>
            <p:cNvPr id="18" name="Text 12"/>
            <p:cNvSpPr/>
            <p:nvPr/>
          </p:nvSpPr>
          <p:spPr>
            <a:xfrm>
              <a:off x="8194119" y="2527100"/>
              <a:ext cx="6038289"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Found in older tilt sensors and float switches. Handle in sealed containers to prevent vapour release and dispose through chemical waste specialists with full chain-of-custody documentation.</a:t>
              </a:r>
              <a:endParaRPr lang="en-US" sz="2400" dirty="0"/>
            </a:p>
          </p:txBody>
        </p:sp>
      </p:grpSp>
      <p:pic>
        <p:nvPicPr>
          <p:cNvPr id="8" name="Graphic 7" descr="Acquisition with solid fill">
            <a:extLst>
              <a:ext uri="{FF2B5EF4-FFF2-40B4-BE49-F238E27FC236}">
                <a16:creationId xmlns:a16="http://schemas.microsoft.com/office/drawing/2014/main" id="{13DD373F-02DB-294B-0ADB-F9D79C359E1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59774" y="2126132"/>
            <a:ext cx="535861" cy="53586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62680-147C-FFC8-AA01-337FFAFC71F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E40B504-C134-6AD5-14EA-423ED1162EB2}"/>
              </a:ext>
            </a:extLst>
          </p:cNvPr>
          <p:cNvSpPr>
            <a:spLocks/>
          </p:cNvSpPr>
          <p:nvPr/>
        </p:nvSpPr>
        <p:spPr>
          <a:xfrm>
            <a:off x="301224" y="1153029"/>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Hazardous materials: Identification and handling</a:t>
            </a:r>
            <a:endParaRPr lang="en-US" sz="3600" dirty="0">
              <a:latin typeface="+mj-lt"/>
            </a:endParaRPr>
          </a:p>
        </p:txBody>
      </p:sp>
      <p:sp>
        <p:nvSpPr>
          <p:cNvPr id="19" name="Text 13">
            <a:extLst>
              <a:ext uri="{FF2B5EF4-FFF2-40B4-BE49-F238E27FC236}">
                <a16:creationId xmlns:a16="http://schemas.microsoft.com/office/drawing/2014/main" id="{2E36D2D9-977D-DA81-2514-78010CD93FAD}"/>
              </a:ext>
            </a:extLst>
          </p:cNvPr>
          <p:cNvSpPr>
            <a:spLocks/>
          </p:cNvSpPr>
          <p:nvPr/>
        </p:nvSpPr>
        <p:spPr>
          <a:xfrm>
            <a:off x="301225" y="1986816"/>
            <a:ext cx="13138550"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 thorough hazardous materials assessment must take place before starting any decommissioning activity.</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Personnel must be properly trained and equipped with appropriate PPE specific to the materials present in the system.</a:t>
            </a:r>
            <a:endParaRPr lang="en-US" sz="2400" dirty="0"/>
          </a:p>
        </p:txBody>
      </p:sp>
    </p:spTree>
    <p:extLst>
      <p:ext uri="{BB962C8B-B14F-4D97-AF65-F5344CB8AC3E}">
        <p14:creationId xmlns:p14="http://schemas.microsoft.com/office/powerpoint/2010/main" val="3107068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8E7F9682-83DC-2248-6B7D-6CAE62EB407C}"/>
              </a:ext>
            </a:extLst>
          </p:cNvPr>
          <p:cNvGrpSpPr/>
          <p:nvPr/>
        </p:nvGrpSpPr>
        <p:grpSpPr>
          <a:xfrm>
            <a:off x="4164320" y="1813217"/>
            <a:ext cx="10466080" cy="5689361"/>
            <a:chOff x="6025205" y="1822490"/>
            <a:chExt cx="8066199" cy="4630340"/>
          </a:xfrm>
        </p:grpSpPr>
        <p:sp>
          <p:nvSpPr>
            <p:cNvPr id="5" name="Shape 2"/>
            <p:cNvSpPr/>
            <p:nvPr/>
          </p:nvSpPr>
          <p:spPr>
            <a:xfrm>
              <a:off x="6025396" y="1822490"/>
              <a:ext cx="8066008" cy="440293"/>
            </a:xfrm>
            <a:prstGeom prst="rect">
              <a:avLst/>
            </a:prstGeom>
            <a:solidFill>
              <a:srgbClr val="FFFFFF">
                <a:alpha val="4000"/>
              </a:srgbClr>
            </a:solidFill>
            <a:ln/>
          </p:spPr>
          <p:txBody>
            <a:bodyPr/>
            <a:lstStyle/>
            <a:p>
              <a:endParaRPr lang="en-GB" sz="2000"/>
            </a:p>
          </p:txBody>
        </p:sp>
        <p:sp>
          <p:nvSpPr>
            <p:cNvPr id="6" name="Text 3"/>
            <p:cNvSpPr/>
            <p:nvPr/>
          </p:nvSpPr>
          <p:spPr>
            <a:xfrm>
              <a:off x="6177439" y="1921193"/>
              <a:ext cx="1709023" cy="242888"/>
            </a:xfrm>
            <a:prstGeom prst="rect">
              <a:avLst/>
            </a:prstGeom>
            <a:noFill/>
            <a:ln/>
          </p:spPr>
          <p:txBody>
            <a:bodyPr wrap="none" lIns="0" tIns="0" rIns="0" bIns="0" rtlCol="0" anchor="t"/>
            <a:lstStyle/>
            <a:p>
              <a:pPr marL="0" indent="0" algn="l">
                <a:lnSpc>
                  <a:spcPts val="1900"/>
                </a:lnSpc>
                <a:buNone/>
              </a:pPr>
              <a:r>
                <a:rPr lang="en-US" sz="2000" b="1">
                  <a:solidFill>
                    <a:srgbClr val="000000"/>
                  </a:solidFill>
                  <a:latin typeface="Arial" panose="020B0604020202020204" pitchFamily="34" charset="0"/>
                  <a:ea typeface="Arial Black" pitchFamily="34" charset="-122"/>
                  <a:cs typeface="Arial" panose="020B0604020202020204" pitchFamily="34" charset="0"/>
                </a:rPr>
                <a:t>Document type</a:t>
              </a:r>
              <a:endParaRPr lang="en-US" sz="2000" b="1"/>
            </a:p>
          </p:txBody>
        </p:sp>
        <p:sp>
          <p:nvSpPr>
            <p:cNvPr id="7" name="Text 4"/>
            <p:cNvSpPr/>
            <p:nvPr/>
          </p:nvSpPr>
          <p:spPr>
            <a:xfrm>
              <a:off x="7989210" y="1921193"/>
              <a:ext cx="2073119" cy="242888"/>
            </a:xfrm>
            <a:prstGeom prst="rect">
              <a:avLst/>
            </a:prstGeom>
            <a:noFill/>
            <a:ln/>
          </p:spPr>
          <p:txBody>
            <a:bodyPr wrap="none" lIns="0" tIns="0" rIns="0" bIns="0" rtlCol="0" anchor="t"/>
            <a:lstStyle/>
            <a:p>
              <a:pPr marL="0" indent="0" algn="l">
                <a:lnSpc>
                  <a:spcPts val="1900"/>
                </a:lnSpc>
                <a:buNone/>
              </a:pPr>
              <a:r>
                <a:rPr lang="en-US" sz="2000" b="1">
                  <a:solidFill>
                    <a:srgbClr val="000000"/>
                  </a:solidFill>
                  <a:latin typeface="Arial" panose="020B0604020202020204" pitchFamily="34" charset="0"/>
                  <a:ea typeface="Arial Black" pitchFamily="34" charset="-122"/>
                  <a:cs typeface="Arial" panose="020B0604020202020204" pitchFamily="34" charset="0"/>
                </a:rPr>
                <a:t>Required content</a:t>
              </a:r>
              <a:endParaRPr lang="en-US" sz="2000" b="1"/>
            </a:p>
          </p:txBody>
        </p:sp>
        <p:sp>
          <p:nvSpPr>
            <p:cNvPr id="8" name="Text 5"/>
            <p:cNvSpPr/>
            <p:nvPr/>
          </p:nvSpPr>
          <p:spPr>
            <a:xfrm>
              <a:off x="10214134" y="1921193"/>
              <a:ext cx="1705213" cy="242888"/>
            </a:xfrm>
            <a:prstGeom prst="rect">
              <a:avLst/>
            </a:prstGeom>
            <a:noFill/>
            <a:ln/>
          </p:spPr>
          <p:txBody>
            <a:bodyPr wrap="none" lIns="0" tIns="0" rIns="0" bIns="0" rtlCol="0" anchor="t"/>
            <a:lstStyle/>
            <a:p>
              <a:pPr marL="0" indent="0" algn="l">
                <a:lnSpc>
                  <a:spcPts val="1900"/>
                </a:lnSpc>
                <a:buNone/>
              </a:pPr>
              <a:r>
                <a:rPr lang="en-US" sz="2000" b="1">
                  <a:solidFill>
                    <a:srgbClr val="000000"/>
                  </a:solidFill>
                  <a:latin typeface="Arial" panose="020B0604020202020204" pitchFamily="34" charset="0"/>
                  <a:ea typeface="Arial Black" pitchFamily="34" charset="-122"/>
                  <a:cs typeface="Arial" panose="020B0604020202020204" pitchFamily="34" charset="0"/>
                </a:rPr>
                <a:t>Format</a:t>
              </a:r>
              <a:endParaRPr lang="en-US" sz="2000" b="1"/>
            </a:p>
          </p:txBody>
        </p:sp>
        <p:sp>
          <p:nvSpPr>
            <p:cNvPr id="9" name="Text 6"/>
            <p:cNvSpPr/>
            <p:nvPr/>
          </p:nvSpPr>
          <p:spPr>
            <a:xfrm>
              <a:off x="12075598" y="1921193"/>
              <a:ext cx="1709023" cy="242888"/>
            </a:xfrm>
            <a:prstGeom prst="rect">
              <a:avLst/>
            </a:prstGeom>
            <a:noFill/>
            <a:ln/>
          </p:spPr>
          <p:txBody>
            <a:bodyPr wrap="none" lIns="0" tIns="0" rIns="0" bIns="0" rtlCol="0" anchor="t"/>
            <a:lstStyle/>
            <a:p>
              <a:pPr marL="0" indent="0" algn="l">
                <a:lnSpc>
                  <a:spcPts val="1900"/>
                </a:lnSpc>
                <a:buNone/>
              </a:pPr>
              <a:r>
                <a:rPr lang="en-US" sz="2000" b="1">
                  <a:solidFill>
                    <a:srgbClr val="000000"/>
                  </a:solidFill>
                  <a:latin typeface="Arial" panose="020B0604020202020204" pitchFamily="34" charset="0"/>
                  <a:ea typeface="Arial Black" pitchFamily="34" charset="-122"/>
                  <a:cs typeface="Arial" panose="020B0604020202020204" pitchFamily="34" charset="0"/>
                </a:rPr>
                <a:t>Retention period</a:t>
              </a:r>
              <a:endParaRPr lang="en-US" sz="2000" b="1"/>
            </a:p>
          </p:txBody>
        </p:sp>
        <p:sp>
          <p:nvSpPr>
            <p:cNvPr id="10" name="Shape 7"/>
            <p:cNvSpPr/>
            <p:nvPr/>
          </p:nvSpPr>
          <p:spPr>
            <a:xfrm>
              <a:off x="6025205" y="2295479"/>
              <a:ext cx="7656477" cy="1168956"/>
            </a:xfrm>
            <a:prstGeom prst="rect">
              <a:avLst/>
            </a:prstGeom>
            <a:solidFill>
              <a:srgbClr val="000000">
                <a:alpha val="4000"/>
              </a:srgbClr>
            </a:solidFill>
            <a:ln/>
          </p:spPr>
          <p:txBody>
            <a:bodyPr/>
            <a:lstStyle/>
            <a:p>
              <a:endParaRPr lang="en-GB" sz="2000"/>
            </a:p>
          </p:txBody>
        </p:sp>
        <p:sp>
          <p:nvSpPr>
            <p:cNvPr id="11" name="Text 8"/>
            <p:cNvSpPr/>
            <p:nvPr/>
          </p:nvSpPr>
          <p:spPr>
            <a:xfrm>
              <a:off x="6177439" y="2361486"/>
              <a:ext cx="170902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Component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Inventory</a:t>
              </a:r>
              <a:endParaRPr lang="en-US" sz="2000"/>
            </a:p>
          </p:txBody>
        </p:sp>
        <p:sp>
          <p:nvSpPr>
            <p:cNvPr id="12" name="Text 9"/>
            <p:cNvSpPr/>
            <p:nvPr/>
          </p:nvSpPr>
          <p:spPr>
            <a:xfrm>
              <a:off x="7989210" y="2361486"/>
              <a:ext cx="2073119" cy="971550"/>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Serial numbers, manufacturer, installation date, hazardous material content</a:t>
              </a:r>
              <a:endParaRPr lang="en-US" sz="2000"/>
            </a:p>
          </p:txBody>
        </p:sp>
        <p:sp>
          <p:nvSpPr>
            <p:cNvPr id="13" name="Text 10"/>
            <p:cNvSpPr/>
            <p:nvPr/>
          </p:nvSpPr>
          <p:spPr>
            <a:xfrm>
              <a:off x="10214134" y="2361486"/>
              <a:ext cx="170521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Electronic and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hardcopy</a:t>
              </a:r>
              <a:endParaRPr lang="en-US" sz="2000"/>
            </a:p>
          </p:txBody>
        </p:sp>
        <p:sp>
          <p:nvSpPr>
            <p:cNvPr id="15" name="Shape 12"/>
            <p:cNvSpPr/>
            <p:nvPr/>
          </p:nvSpPr>
          <p:spPr>
            <a:xfrm>
              <a:off x="6025396" y="3431738"/>
              <a:ext cx="8066008" cy="1168956"/>
            </a:xfrm>
            <a:prstGeom prst="rect">
              <a:avLst/>
            </a:prstGeom>
            <a:solidFill>
              <a:srgbClr val="FFFFFF">
                <a:alpha val="4000"/>
              </a:srgbClr>
            </a:solidFill>
            <a:ln/>
          </p:spPr>
          <p:txBody>
            <a:bodyPr/>
            <a:lstStyle/>
            <a:p>
              <a:endParaRPr lang="en-GB" sz="2000"/>
            </a:p>
          </p:txBody>
        </p:sp>
        <p:sp>
          <p:nvSpPr>
            <p:cNvPr id="16" name="Text 13"/>
            <p:cNvSpPr/>
            <p:nvPr/>
          </p:nvSpPr>
          <p:spPr>
            <a:xfrm>
              <a:off x="6177439" y="3530441"/>
              <a:ext cx="170902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Decommissioning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Plan</a:t>
              </a:r>
              <a:endParaRPr lang="en-US" sz="2000"/>
            </a:p>
          </p:txBody>
        </p:sp>
        <p:sp>
          <p:nvSpPr>
            <p:cNvPr id="17" name="Text 14"/>
            <p:cNvSpPr/>
            <p:nvPr/>
          </p:nvSpPr>
          <p:spPr>
            <a:xfrm>
              <a:off x="7989210" y="3530441"/>
              <a:ext cx="2073119" cy="971550"/>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Step-by-step procedures, risk assessments, required tools and equipment</a:t>
              </a:r>
              <a:endParaRPr lang="en-US" sz="2000"/>
            </a:p>
          </p:txBody>
        </p:sp>
        <p:sp>
          <p:nvSpPr>
            <p:cNvPr id="18" name="Text 15"/>
            <p:cNvSpPr/>
            <p:nvPr/>
          </p:nvSpPr>
          <p:spPr>
            <a:xfrm>
              <a:off x="10214134" y="3530441"/>
              <a:ext cx="1705213" cy="485775"/>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Controlled document with approvals</a:t>
              </a:r>
              <a:endParaRPr lang="en-US" sz="2000"/>
            </a:p>
          </p:txBody>
        </p:sp>
        <p:sp>
          <p:nvSpPr>
            <p:cNvPr id="20" name="Shape 17"/>
            <p:cNvSpPr/>
            <p:nvPr/>
          </p:nvSpPr>
          <p:spPr>
            <a:xfrm>
              <a:off x="6025396" y="4600694"/>
              <a:ext cx="7654917" cy="926068"/>
            </a:xfrm>
            <a:prstGeom prst="rect">
              <a:avLst/>
            </a:prstGeom>
            <a:solidFill>
              <a:srgbClr val="000000">
                <a:alpha val="4000"/>
              </a:srgbClr>
            </a:solidFill>
            <a:ln/>
          </p:spPr>
          <p:txBody>
            <a:bodyPr/>
            <a:lstStyle/>
            <a:p>
              <a:endParaRPr lang="en-GB" sz="2000"/>
            </a:p>
          </p:txBody>
        </p:sp>
        <p:sp>
          <p:nvSpPr>
            <p:cNvPr id="21" name="Text 18"/>
            <p:cNvSpPr/>
            <p:nvPr/>
          </p:nvSpPr>
          <p:spPr>
            <a:xfrm>
              <a:off x="6177439" y="4699397"/>
              <a:ext cx="170902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Component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Labels</a:t>
              </a:r>
              <a:endParaRPr lang="en-US" sz="2000"/>
            </a:p>
          </p:txBody>
        </p:sp>
        <p:sp>
          <p:nvSpPr>
            <p:cNvPr id="22" name="Text 19"/>
            <p:cNvSpPr/>
            <p:nvPr/>
          </p:nvSpPr>
          <p:spPr>
            <a:xfrm>
              <a:off x="7989210" y="4699397"/>
              <a:ext cx="2073119" cy="728662"/>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Unique ID, removal date, hazard information, handling instructions</a:t>
              </a:r>
              <a:endParaRPr lang="en-US" sz="2000"/>
            </a:p>
          </p:txBody>
        </p:sp>
        <p:sp>
          <p:nvSpPr>
            <p:cNvPr id="23" name="Text 20"/>
            <p:cNvSpPr/>
            <p:nvPr/>
          </p:nvSpPr>
          <p:spPr>
            <a:xfrm>
              <a:off x="10214134" y="4699397"/>
              <a:ext cx="1705213" cy="485775"/>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Durable, weather-resistant tags</a:t>
              </a:r>
              <a:endParaRPr lang="en-US" sz="2000"/>
            </a:p>
          </p:txBody>
        </p:sp>
        <p:sp>
          <p:nvSpPr>
            <p:cNvPr id="24" name="Text 21"/>
            <p:cNvSpPr/>
            <p:nvPr/>
          </p:nvSpPr>
          <p:spPr>
            <a:xfrm>
              <a:off x="12075598" y="4699397"/>
              <a:ext cx="170902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Until final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disposal</a:t>
              </a:r>
              <a:endParaRPr lang="en-US" sz="2000"/>
            </a:p>
          </p:txBody>
        </p:sp>
        <p:sp>
          <p:nvSpPr>
            <p:cNvPr id="25" name="Shape 22"/>
            <p:cNvSpPr/>
            <p:nvPr/>
          </p:nvSpPr>
          <p:spPr>
            <a:xfrm>
              <a:off x="6025396" y="5526762"/>
              <a:ext cx="8066008" cy="926068"/>
            </a:xfrm>
            <a:prstGeom prst="rect">
              <a:avLst/>
            </a:prstGeom>
            <a:solidFill>
              <a:srgbClr val="FFFFFF">
                <a:alpha val="4000"/>
              </a:srgbClr>
            </a:solidFill>
            <a:ln/>
          </p:spPr>
          <p:txBody>
            <a:bodyPr/>
            <a:lstStyle/>
            <a:p>
              <a:endParaRPr lang="en-GB" sz="2000"/>
            </a:p>
          </p:txBody>
        </p:sp>
        <p:sp>
          <p:nvSpPr>
            <p:cNvPr id="26" name="Text 23"/>
            <p:cNvSpPr/>
            <p:nvPr/>
          </p:nvSpPr>
          <p:spPr>
            <a:xfrm>
              <a:off x="6177439" y="5625465"/>
              <a:ext cx="170902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Waste Transfer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Notes</a:t>
              </a:r>
              <a:endParaRPr lang="en-US" sz="2000"/>
            </a:p>
          </p:txBody>
        </p:sp>
        <p:sp>
          <p:nvSpPr>
            <p:cNvPr id="27" name="Text 24"/>
            <p:cNvSpPr/>
            <p:nvPr/>
          </p:nvSpPr>
          <p:spPr>
            <a:xfrm>
              <a:off x="7989210" y="5625465"/>
              <a:ext cx="2073119" cy="728662"/>
            </a:xfrm>
            <a:prstGeom prst="rect">
              <a:avLst/>
            </a:prstGeom>
            <a:noFill/>
            <a:ln/>
          </p:spPr>
          <p:txBody>
            <a:bodyPr wrap="squar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Material classification, quantities, destination facility</a:t>
              </a:r>
              <a:endParaRPr lang="en-US" sz="2000"/>
            </a:p>
          </p:txBody>
        </p:sp>
        <p:sp>
          <p:nvSpPr>
            <p:cNvPr id="28" name="Text 25"/>
            <p:cNvSpPr/>
            <p:nvPr/>
          </p:nvSpPr>
          <p:spPr>
            <a:xfrm>
              <a:off x="10214134" y="5625465"/>
              <a:ext cx="1705213" cy="242888"/>
            </a:xfrm>
            <a:prstGeom prst="rect">
              <a:avLst/>
            </a:prstGeom>
            <a:noFill/>
            <a:ln/>
          </p:spPr>
          <p:txBody>
            <a:bodyPr wrap="none" lIns="0" tIns="0" rIns="0" bIns="0" rtlCol="0" anchor="t"/>
            <a:lstStyle/>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Legal </a:t>
              </a:r>
            </a:p>
            <a:p>
              <a:pPr marL="0" indent="0" algn="l">
                <a:lnSpc>
                  <a:spcPts val="190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documentation</a:t>
              </a:r>
              <a:endParaRPr lang="en-US" sz="2000"/>
            </a:p>
          </p:txBody>
        </p:sp>
      </p:grpSp>
      <p:pic>
        <p:nvPicPr>
          <p:cNvPr id="2" name="Image 0" descr="preencoded.png"/>
          <p:cNvPicPr>
            <a:picLocks/>
          </p:cNvPicPr>
          <p:nvPr/>
        </p:nvPicPr>
        <p:blipFill>
          <a:blip r:embed="rId3"/>
          <a:stretch>
            <a:fillRect/>
          </a:stretch>
        </p:blipFill>
        <p:spPr>
          <a:xfrm>
            <a:off x="324215" y="1730064"/>
            <a:ext cx="3650027" cy="5478050"/>
          </a:xfrm>
          <a:prstGeom prst="rect">
            <a:avLst/>
          </a:prstGeom>
        </p:spPr>
      </p:pic>
      <p:sp>
        <p:nvSpPr>
          <p:cNvPr id="3"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3700"/>
              </a:lnSpc>
              <a:buNone/>
            </a:pPr>
            <a:r>
              <a:rPr lang="en-US" sz="3600" b="1" dirty="0">
                <a:solidFill>
                  <a:srgbClr val="FC4421"/>
                </a:solidFill>
                <a:latin typeface="+mj-lt"/>
                <a:ea typeface="Arial Black Bold" pitchFamily="34" charset="-122"/>
                <a:cs typeface="Arial Black Bold" pitchFamily="34" charset="-120"/>
              </a:rPr>
              <a:t>Documentation and labelling requirements</a:t>
            </a:r>
            <a:endParaRPr lang="en-US" sz="3600" dirty="0">
              <a:latin typeface="+mj-lt"/>
            </a:endParaRPr>
          </a:p>
        </p:txBody>
      </p:sp>
      <p:sp>
        <p:nvSpPr>
          <p:cNvPr id="4" name="Shape 1"/>
          <p:cNvSpPr/>
          <p:nvPr/>
        </p:nvSpPr>
        <p:spPr>
          <a:xfrm>
            <a:off x="4164568" y="1814870"/>
            <a:ext cx="9934456" cy="5393244"/>
          </a:xfrm>
          <a:prstGeom prst="roundRect">
            <a:avLst>
              <a:gd name="adj" fmla="val 1373"/>
            </a:avLst>
          </a:prstGeom>
          <a:noFill/>
          <a:ln w="7620">
            <a:solidFill>
              <a:srgbClr val="000000">
                <a:alpha val="8000"/>
              </a:srgbClr>
            </a:solidFill>
            <a:prstDash val="solid"/>
          </a:ln>
        </p:spPr>
        <p:txBody>
          <a:bodyPr/>
          <a:lstStyle/>
          <a:p>
            <a:endParaRPr lang="en-GB"/>
          </a:p>
        </p:txBody>
      </p:sp>
      <p:sp>
        <p:nvSpPr>
          <p:cNvPr id="30" name="Text 21">
            <a:extLst>
              <a:ext uri="{FF2B5EF4-FFF2-40B4-BE49-F238E27FC236}">
                <a16:creationId xmlns:a16="http://schemas.microsoft.com/office/drawing/2014/main" id="{ADCAA122-307B-788A-3320-E239451D00C3}"/>
              </a:ext>
            </a:extLst>
          </p:cNvPr>
          <p:cNvSpPr/>
          <p:nvPr/>
        </p:nvSpPr>
        <p:spPr>
          <a:xfrm>
            <a:off x="12071853" y="6456861"/>
            <a:ext cx="2217497" cy="298440"/>
          </a:xfrm>
          <a:prstGeom prst="rect">
            <a:avLst/>
          </a:prstGeom>
          <a:noFill/>
          <a:ln/>
        </p:spPr>
        <p:txBody>
          <a:bodyPr wrap="none" lIns="0" tIns="0" rIns="0" bIns="0" rtlCol="0" anchor="t"/>
          <a:lstStyle/>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Until final </a:t>
            </a:r>
          </a:p>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disposal</a:t>
            </a:r>
            <a:endParaRPr lang="en-US" sz="2000" dirty="0"/>
          </a:p>
        </p:txBody>
      </p:sp>
      <p:sp>
        <p:nvSpPr>
          <p:cNvPr id="32" name="Text 21">
            <a:extLst>
              <a:ext uri="{FF2B5EF4-FFF2-40B4-BE49-F238E27FC236}">
                <a16:creationId xmlns:a16="http://schemas.microsoft.com/office/drawing/2014/main" id="{D177E465-DBEB-9013-6246-8FA2CB3B0D06}"/>
              </a:ext>
            </a:extLst>
          </p:cNvPr>
          <p:cNvSpPr/>
          <p:nvPr/>
        </p:nvSpPr>
        <p:spPr>
          <a:xfrm>
            <a:off x="12014845" y="3919649"/>
            <a:ext cx="2217497" cy="298440"/>
          </a:xfrm>
          <a:prstGeom prst="rect">
            <a:avLst/>
          </a:prstGeom>
          <a:noFill/>
          <a:ln/>
        </p:spPr>
        <p:txBody>
          <a:bodyPr wrap="none" lIns="0" tIns="0" rIns="0" bIns="0" rtlCol="0" anchor="t"/>
          <a:lstStyle/>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Until final </a:t>
            </a:r>
          </a:p>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disposal</a:t>
            </a:r>
            <a:endParaRPr lang="en-US" sz="2000" dirty="0"/>
          </a:p>
        </p:txBody>
      </p:sp>
      <p:sp>
        <p:nvSpPr>
          <p:cNvPr id="33" name="Text 21">
            <a:extLst>
              <a:ext uri="{FF2B5EF4-FFF2-40B4-BE49-F238E27FC236}">
                <a16:creationId xmlns:a16="http://schemas.microsoft.com/office/drawing/2014/main" id="{0B355D22-6542-E352-8EBA-89B3F3B14C39}"/>
              </a:ext>
            </a:extLst>
          </p:cNvPr>
          <p:cNvSpPr/>
          <p:nvPr/>
        </p:nvSpPr>
        <p:spPr>
          <a:xfrm>
            <a:off x="12014845" y="2483338"/>
            <a:ext cx="2217497" cy="298440"/>
          </a:xfrm>
          <a:prstGeom prst="rect">
            <a:avLst/>
          </a:prstGeom>
          <a:noFill/>
          <a:ln/>
        </p:spPr>
        <p:txBody>
          <a:bodyPr wrap="none" lIns="0" tIns="0" rIns="0" bIns="0" rtlCol="0" anchor="t"/>
          <a:lstStyle/>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Until final </a:t>
            </a:r>
          </a:p>
          <a:p>
            <a:pPr marL="0" indent="0" algn="l">
              <a:lnSpc>
                <a:spcPts val="19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disposal</a:t>
            </a:r>
            <a:endParaRPr 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3AA42-29C8-502E-D5DA-F0AD281DBCDA}"/>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84EFA449-7D83-33B8-D271-FBD4B2BDFDC9}"/>
              </a:ext>
            </a:extLst>
          </p:cNvPr>
          <p:cNvPicPr>
            <a:picLocks/>
          </p:cNvPicPr>
          <p:nvPr/>
        </p:nvPicPr>
        <p:blipFill>
          <a:blip r:embed="rId3"/>
          <a:stretch>
            <a:fillRect/>
          </a:stretch>
        </p:blipFill>
        <p:spPr>
          <a:xfrm>
            <a:off x="324215" y="1730064"/>
            <a:ext cx="3650027" cy="5478050"/>
          </a:xfrm>
          <a:prstGeom prst="rect">
            <a:avLst/>
          </a:prstGeom>
        </p:spPr>
      </p:pic>
      <p:sp>
        <p:nvSpPr>
          <p:cNvPr id="3" name="Text 0">
            <a:extLst>
              <a:ext uri="{FF2B5EF4-FFF2-40B4-BE49-F238E27FC236}">
                <a16:creationId xmlns:a16="http://schemas.microsoft.com/office/drawing/2014/main" id="{D0252E12-4068-30BB-097F-FE977F6B1276}"/>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3700"/>
              </a:lnSpc>
              <a:buNone/>
            </a:pPr>
            <a:r>
              <a:rPr lang="en-US" sz="3600" b="1" dirty="0">
                <a:solidFill>
                  <a:srgbClr val="FC4421"/>
                </a:solidFill>
                <a:latin typeface="+mj-lt"/>
                <a:ea typeface="Arial Black Bold" pitchFamily="34" charset="-122"/>
                <a:cs typeface="Arial Black Bold" pitchFamily="34" charset="-120"/>
              </a:rPr>
              <a:t>Documentation and labelling requirements</a:t>
            </a:r>
            <a:endParaRPr lang="en-US" sz="3600" dirty="0">
              <a:latin typeface="+mj-lt"/>
            </a:endParaRPr>
          </a:p>
        </p:txBody>
      </p:sp>
      <p:sp>
        <p:nvSpPr>
          <p:cNvPr id="30" name="Text 27">
            <a:extLst>
              <a:ext uri="{FF2B5EF4-FFF2-40B4-BE49-F238E27FC236}">
                <a16:creationId xmlns:a16="http://schemas.microsoft.com/office/drawing/2014/main" id="{508FAA67-D15B-9CD7-1495-DBD99C3E666B}"/>
              </a:ext>
            </a:extLst>
          </p:cNvPr>
          <p:cNvSpPr/>
          <p:nvPr/>
        </p:nvSpPr>
        <p:spPr>
          <a:xfrm>
            <a:off x="4103871" y="1853024"/>
            <a:ext cx="9621653" cy="106855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Comprehensive documentation provides traceability throughout the decommissioning process.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It ensures regulatory compliance and facilitates proper handling of materials from removal through to final disposal or repurposing.</a:t>
            </a:r>
            <a:endParaRPr lang="en-US" sz="2400" dirty="0"/>
          </a:p>
        </p:txBody>
      </p:sp>
    </p:spTree>
    <p:extLst>
      <p:ext uri="{BB962C8B-B14F-4D97-AF65-F5344CB8AC3E}">
        <p14:creationId xmlns:p14="http://schemas.microsoft.com/office/powerpoint/2010/main" val="3880326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166884"/>
            <a:ext cx="13899846" cy="646331"/>
          </a:xfrm>
        </p:spPr>
        <p:txBody>
          <a:bodyPr/>
          <a:lstStyle/>
          <a:p>
            <a:r>
              <a:rPr lang="en-GB" sz="3600" dirty="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30319" y="2072384"/>
            <a:ext cx="13390456" cy="4980682"/>
          </a:xfrm>
        </p:spPr>
        <p:txBody>
          <a:bodyPr/>
          <a:lstStyle/>
          <a:p>
            <a:r>
              <a:rPr lang="en-GB" sz="2400" b="0" i="0" dirty="0">
                <a:solidFill>
                  <a:srgbClr val="111111"/>
                </a:solidFill>
                <a:effectLst/>
                <a:latin typeface="Arial" panose="020B0604020202020204" pitchFamily="34" charset="0"/>
                <a:cs typeface="Arial" panose="020B0604020202020204" pitchFamily="34" charset="0"/>
              </a:rPr>
              <a:t>This session looks at the safe decommissioning of protective engineering systems for fire and security applications. </a:t>
            </a:r>
          </a:p>
          <a:p>
            <a:pPr>
              <a:spcAft>
                <a:spcPts val="600"/>
              </a:spcAft>
            </a:pPr>
            <a:r>
              <a:rPr lang="en-GB" sz="2400" b="0" i="0" dirty="0">
                <a:solidFill>
                  <a:srgbClr val="111111"/>
                </a:solidFill>
                <a:effectLst/>
                <a:latin typeface="Arial" panose="020B0604020202020204" pitchFamily="34" charset="0"/>
                <a:cs typeface="Arial" panose="020B0604020202020204" pitchFamily="34" charset="0"/>
              </a:rPr>
              <a:t>We'll examine:</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isolation procedures</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materials handling</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component remova</a:t>
            </a:r>
            <a:r>
              <a:rPr lang="en-GB" sz="2400" dirty="0">
                <a:solidFill>
                  <a:srgbClr val="111111"/>
                </a:solidFill>
                <a:latin typeface="Arial" panose="020B0604020202020204" pitchFamily="34" charset="0"/>
                <a:cs typeface="Arial" panose="020B0604020202020204" pitchFamily="34" charset="0"/>
              </a:rPr>
              <a:t>l</a:t>
            </a:r>
            <a:endParaRPr lang="en-GB" sz="2400" b="0" i="0" dirty="0">
              <a:solidFill>
                <a:srgbClr val="111111"/>
              </a:solidFill>
              <a:effectLst/>
              <a:latin typeface="Arial" panose="020B0604020202020204" pitchFamily="34" charset="0"/>
              <a:cs typeface="Arial" panose="020B0604020202020204" pitchFamily="34" charset="0"/>
            </a:endParaRP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system reconfiguration</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waste categorisation and </a:t>
            </a:r>
          </a:p>
          <a:p>
            <a:pPr marL="342900" indent="-342900">
              <a:spcAft>
                <a:spcPts val="6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building fabric restoration.</a:t>
            </a:r>
          </a:p>
          <a:p>
            <a:endParaRPr lang="en-GB" b="0" i="0" dirty="0">
              <a:solidFill>
                <a:srgbClr val="111111"/>
              </a:solidFill>
              <a:effectLst/>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a:spLocks/>
          </p:cNvSpPr>
          <p:nvPr/>
        </p:nvSpPr>
        <p:spPr>
          <a:xfrm>
            <a:off x="301224" y="1222304"/>
            <a:ext cx="13899846" cy="646331"/>
          </a:xfrm>
          <a:prstGeom prst="rect">
            <a:avLst/>
          </a:prstGeom>
          <a:noFill/>
          <a:ln/>
        </p:spPr>
        <p:txBody>
          <a:bodyPr wrap="none" lIns="0" tIns="0" rIns="0" bIns="0" rtlCol="0" anchor="t"/>
          <a:lstStyle/>
          <a:p>
            <a:pPr marL="0" indent="0" algn="l">
              <a:lnSpc>
                <a:spcPts val="4100"/>
              </a:lnSpc>
              <a:buNone/>
            </a:pPr>
            <a:r>
              <a:rPr lang="en-US" sz="3600" b="1" dirty="0">
                <a:solidFill>
                  <a:srgbClr val="FC4421"/>
                </a:solidFill>
                <a:latin typeface="+mj-lt"/>
                <a:ea typeface="Arial Black Bold" pitchFamily="34" charset="-122"/>
                <a:cs typeface="Arial Black Bold" pitchFamily="34" charset="-120"/>
              </a:rPr>
              <a:t>Component removal: Sequential approach</a:t>
            </a:r>
            <a:endParaRPr lang="en-US" sz="3600" dirty="0">
              <a:latin typeface="+mj-lt"/>
            </a:endParaRPr>
          </a:p>
        </p:txBody>
      </p:sp>
      <p:grpSp>
        <p:nvGrpSpPr>
          <p:cNvPr id="33" name="Group 32">
            <a:extLst>
              <a:ext uri="{FF2B5EF4-FFF2-40B4-BE49-F238E27FC236}">
                <a16:creationId xmlns:a16="http://schemas.microsoft.com/office/drawing/2014/main" id="{A9A6923E-ACE0-898C-E59E-CBAF165135AF}"/>
              </a:ext>
            </a:extLst>
          </p:cNvPr>
          <p:cNvGrpSpPr/>
          <p:nvPr/>
        </p:nvGrpSpPr>
        <p:grpSpPr>
          <a:xfrm>
            <a:off x="540211" y="2118956"/>
            <a:ext cx="13381196" cy="4998006"/>
            <a:chOff x="620435" y="1320522"/>
            <a:chExt cx="13381196" cy="4998006"/>
          </a:xfrm>
        </p:grpSpPr>
        <p:pic>
          <p:nvPicPr>
            <p:cNvPr id="3" name="Image 0" descr="preencoded.png"/>
            <p:cNvPicPr>
              <a:picLocks noChangeAspect="1"/>
            </p:cNvPicPr>
            <p:nvPr/>
          </p:nvPicPr>
          <p:blipFill>
            <a:blip r:embed="rId3"/>
            <a:stretch>
              <a:fillRect/>
            </a:stretch>
          </p:blipFill>
          <p:spPr>
            <a:xfrm>
              <a:off x="3284815" y="1320522"/>
              <a:ext cx="1332190" cy="966073"/>
            </a:xfrm>
            <a:prstGeom prst="rect">
              <a:avLst/>
            </a:prstGeom>
          </p:spPr>
        </p:pic>
        <p:sp>
          <p:nvSpPr>
            <p:cNvPr id="5" name="Text 1"/>
            <p:cNvSpPr/>
            <p:nvPr/>
          </p:nvSpPr>
          <p:spPr>
            <a:xfrm>
              <a:off x="4784646" y="1488162"/>
              <a:ext cx="2736533" cy="262057"/>
            </a:xfrm>
            <a:prstGeom prst="rect">
              <a:avLst/>
            </a:prstGeom>
            <a:noFill/>
            <a:ln/>
          </p:spPr>
          <p:txBody>
            <a:bodyPr wrap="none" lIns="0" tIns="0" rIns="0" bIns="0" rtlCol="0" anchor="t"/>
            <a:lstStyle/>
            <a:p>
              <a:pPr marL="0" indent="0" algn="l">
                <a:lnSpc>
                  <a:spcPts val="2050"/>
                </a:lnSpc>
                <a:buNone/>
              </a:pPr>
              <a:r>
                <a:rPr lang="en-US" sz="2400" b="1">
                  <a:solidFill>
                    <a:srgbClr val="000000"/>
                  </a:solidFill>
                  <a:ea typeface="Arial Black Bold" pitchFamily="34" charset="-122"/>
                  <a:cs typeface="Arial Black Bold" pitchFamily="34" charset="-120"/>
                </a:rPr>
                <a:t>User interface components</a:t>
              </a:r>
              <a:endParaRPr lang="en-US" sz="2400"/>
            </a:p>
          </p:txBody>
        </p:sp>
        <p:sp>
          <p:nvSpPr>
            <p:cNvPr id="6" name="Text 2"/>
            <p:cNvSpPr/>
            <p:nvPr/>
          </p:nvSpPr>
          <p:spPr>
            <a:xfrm>
              <a:off x="4784646" y="1850827"/>
              <a:ext cx="3177778" cy="268129"/>
            </a:xfrm>
            <a:prstGeom prst="rect">
              <a:avLst/>
            </a:prstGeom>
            <a:noFill/>
            <a:ln/>
          </p:spPr>
          <p:txBody>
            <a:bodyPr wrap="none" lIns="0" tIns="0" rIns="0" bIns="0" rtlCol="0" anchor="t"/>
            <a:lstStyle/>
            <a:p>
              <a:pPr marL="0" indent="0" algn="l">
                <a:lnSpc>
                  <a:spcPts val="21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Control panels, displays, and input devices</a:t>
              </a:r>
              <a:endParaRPr lang="en-US" sz="2400"/>
            </a:p>
          </p:txBody>
        </p:sp>
        <p:sp>
          <p:nvSpPr>
            <p:cNvPr id="7" name="Shape 3"/>
            <p:cNvSpPr/>
            <p:nvPr/>
          </p:nvSpPr>
          <p:spPr>
            <a:xfrm>
              <a:off x="4658916" y="2298025"/>
              <a:ext cx="9342715" cy="11430"/>
            </a:xfrm>
            <a:prstGeom prst="roundRect">
              <a:avLst>
                <a:gd name="adj" fmla="val 616182"/>
              </a:avLst>
            </a:prstGeom>
            <a:solidFill>
              <a:srgbClr val="CBCBCC"/>
            </a:solidFill>
            <a:ln/>
          </p:spPr>
          <p:txBody>
            <a:bodyPr/>
            <a:lstStyle/>
            <a:p>
              <a:endParaRPr lang="en-GB" sz="2400"/>
            </a:p>
          </p:txBody>
        </p:sp>
        <p:pic>
          <p:nvPicPr>
            <p:cNvPr id="8" name="Image 2" descr="preencoded.png"/>
            <p:cNvPicPr>
              <a:picLocks noChangeAspect="1"/>
            </p:cNvPicPr>
            <p:nvPr/>
          </p:nvPicPr>
          <p:blipFill>
            <a:blip r:embed="rId4"/>
            <a:stretch>
              <a:fillRect/>
            </a:stretch>
          </p:blipFill>
          <p:spPr>
            <a:xfrm>
              <a:off x="2618780" y="2328505"/>
              <a:ext cx="2664381" cy="966073"/>
            </a:xfrm>
            <a:prstGeom prst="rect">
              <a:avLst/>
            </a:prstGeom>
          </p:spPr>
        </p:pic>
        <p:pic>
          <p:nvPicPr>
            <p:cNvPr id="9" name="Image 3" descr="preencoded.png"/>
            <p:cNvPicPr>
              <a:picLocks noChangeAspect="1"/>
            </p:cNvPicPr>
            <p:nvPr/>
          </p:nvPicPr>
          <p:blipFill>
            <a:blip r:embed="rId5"/>
            <a:stretch>
              <a:fillRect/>
            </a:stretch>
          </p:blipFill>
          <p:spPr>
            <a:xfrm>
              <a:off x="3833098" y="2664143"/>
              <a:ext cx="235744" cy="294680"/>
            </a:xfrm>
            <a:prstGeom prst="rect">
              <a:avLst/>
            </a:prstGeom>
          </p:spPr>
        </p:pic>
        <p:sp>
          <p:nvSpPr>
            <p:cNvPr id="10" name="Text 4"/>
            <p:cNvSpPr/>
            <p:nvPr/>
          </p:nvSpPr>
          <p:spPr>
            <a:xfrm>
              <a:off x="5450800" y="2496145"/>
              <a:ext cx="2096095" cy="262057"/>
            </a:xfrm>
            <a:prstGeom prst="rect">
              <a:avLst/>
            </a:prstGeom>
            <a:noFill/>
            <a:ln/>
          </p:spPr>
          <p:txBody>
            <a:bodyPr wrap="none" lIns="0" tIns="0" rIns="0" bIns="0" rtlCol="0" anchor="t"/>
            <a:lstStyle/>
            <a:p>
              <a:pPr marL="0" indent="0" algn="l">
                <a:lnSpc>
                  <a:spcPts val="2050"/>
                </a:lnSpc>
                <a:buNone/>
              </a:pPr>
              <a:r>
                <a:rPr lang="en-US" sz="2400" b="1">
                  <a:solidFill>
                    <a:srgbClr val="000000"/>
                  </a:solidFill>
                  <a:ea typeface="Arial Black Bold" pitchFamily="34" charset="-122"/>
                  <a:cs typeface="Arial Black Bold" pitchFamily="34" charset="-120"/>
                </a:rPr>
                <a:t>Field devices</a:t>
              </a:r>
              <a:endParaRPr lang="en-US" sz="2400"/>
            </a:p>
          </p:txBody>
        </p:sp>
        <p:sp>
          <p:nvSpPr>
            <p:cNvPr id="11" name="Text 5"/>
            <p:cNvSpPr/>
            <p:nvPr/>
          </p:nvSpPr>
          <p:spPr>
            <a:xfrm>
              <a:off x="5450800" y="2858810"/>
              <a:ext cx="3392091" cy="268129"/>
            </a:xfrm>
            <a:prstGeom prst="rect">
              <a:avLst/>
            </a:prstGeom>
            <a:noFill/>
            <a:ln/>
          </p:spPr>
          <p:txBody>
            <a:bodyPr wrap="none" lIns="0" tIns="0" rIns="0" bIns="0" rtlCol="0" anchor="t"/>
            <a:lstStyle/>
            <a:p>
              <a:pPr marL="0" indent="0" algn="l">
                <a:lnSpc>
                  <a:spcPts val="21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Sensors, detectors, and peripheral equipment</a:t>
              </a:r>
              <a:endParaRPr lang="en-US" sz="2400"/>
            </a:p>
          </p:txBody>
        </p:sp>
        <p:sp>
          <p:nvSpPr>
            <p:cNvPr id="12" name="Shape 6"/>
            <p:cNvSpPr/>
            <p:nvPr/>
          </p:nvSpPr>
          <p:spPr>
            <a:xfrm>
              <a:off x="5325070" y="3306008"/>
              <a:ext cx="8676561" cy="11430"/>
            </a:xfrm>
            <a:prstGeom prst="roundRect">
              <a:avLst>
                <a:gd name="adj" fmla="val 616182"/>
              </a:avLst>
            </a:prstGeom>
            <a:solidFill>
              <a:srgbClr val="CBCBCC"/>
            </a:solidFill>
            <a:ln/>
          </p:spPr>
          <p:txBody>
            <a:bodyPr/>
            <a:lstStyle/>
            <a:p>
              <a:endParaRPr lang="en-GB" sz="2400"/>
            </a:p>
          </p:txBody>
        </p:sp>
        <p:pic>
          <p:nvPicPr>
            <p:cNvPr id="13" name="Image 4" descr="preencoded.png"/>
            <p:cNvPicPr>
              <a:picLocks noChangeAspect="1"/>
            </p:cNvPicPr>
            <p:nvPr/>
          </p:nvPicPr>
          <p:blipFill>
            <a:blip r:embed="rId6"/>
            <a:stretch>
              <a:fillRect/>
            </a:stretch>
          </p:blipFill>
          <p:spPr>
            <a:xfrm>
              <a:off x="1952625" y="3336488"/>
              <a:ext cx="3996571" cy="966073"/>
            </a:xfrm>
            <a:prstGeom prst="rect">
              <a:avLst/>
            </a:prstGeom>
          </p:spPr>
        </p:pic>
        <p:sp>
          <p:nvSpPr>
            <p:cNvPr id="14" name="Text 7"/>
            <p:cNvSpPr/>
            <p:nvPr/>
          </p:nvSpPr>
          <p:spPr>
            <a:xfrm>
              <a:off x="3832979" y="3672126"/>
              <a:ext cx="235744" cy="294680"/>
            </a:xfrm>
            <a:prstGeom prst="rect">
              <a:avLst/>
            </a:prstGeom>
            <a:noFill/>
            <a:ln/>
          </p:spPr>
          <p:txBody>
            <a:bodyPr wrap="none" lIns="0" tIns="0" rIns="0" bIns="0" rtlCol="0" anchor="t"/>
            <a:lstStyle/>
            <a:p>
              <a:pPr marL="0" indent="0" algn="ctr">
                <a:lnSpc>
                  <a:spcPts val="2950"/>
                </a:lnSpc>
                <a:buNone/>
              </a:pPr>
              <a:r>
                <a:rPr lang="en-US" sz="2400" b="1">
                  <a:solidFill>
                    <a:srgbClr val="000000"/>
                  </a:solidFill>
                  <a:latin typeface="Arial Black Bold" pitchFamily="34" charset="0"/>
                  <a:ea typeface="Arial Black Bold" pitchFamily="34" charset="-122"/>
                  <a:cs typeface="Arial Black Bold" pitchFamily="34" charset="-120"/>
                </a:rPr>
                <a:t>3</a:t>
              </a:r>
              <a:endParaRPr lang="en-US" sz="2400"/>
            </a:p>
          </p:txBody>
        </p:sp>
        <p:sp>
          <p:nvSpPr>
            <p:cNvPr id="15" name="Text 8"/>
            <p:cNvSpPr/>
            <p:nvPr/>
          </p:nvSpPr>
          <p:spPr>
            <a:xfrm>
              <a:off x="6116836" y="3504128"/>
              <a:ext cx="2096095" cy="262057"/>
            </a:xfrm>
            <a:prstGeom prst="rect">
              <a:avLst/>
            </a:prstGeom>
            <a:noFill/>
            <a:ln/>
          </p:spPr>
          <p:txBody>
            <a:bodyPr wrap="none" lIns="0" tIns="0" rIns="0" bIns="0" rtlCol="0" anchor="t"/>
            <a:lstStyle/>
            <a:p>
              <a:pPr marL="0" indent="0" algn="l">
                <a:lnSpc>
                  <a:spcPts val="2050"/>
                </a:lnSpc>
                <a:buNone/>
              </a:pPr>
              <a:r>
                <a:rPr lang="en-US" sz="2400" b="1">
                  <a:solidFill>
                    <a:srgbClr val="000000"/>
                  </a:solidFill>
                  <a:ea typeface="Arial Black Bold" pitchFamily="34" charset="-122"/>
                  <a:cs typeface="Arial Black Bold" pitchFamily="34" charset="-120"/>
                </a:rPr>
                <a:t>Control modules</a:t>
              </a:r>
              <a:endParaRPr lang="en-US" sz="2400"/>
            </a:p>
          </p:txBody>
        </p:sp>
        <p:sp>
          <p:nvSpPr>
            <p:cNvPr id="16" name="Text 9"/>
            <p:cNvSpPr/>
            <p:nvPr/>
          </p:nvSpPr>
          <p:spPr>
            <a:xfrm>
              <a:off x="6116836" y="3866793"/>
              <a:ext cx="2953703" cy="268129"/>
            </a:xfrm>
            <a:prstGeom prst="rect">
              <a:avLst/>
            </a:prstGeom>
            <a:noFill/>
            <a:ln/>
          </p:spPr>
          <p:txBody>
            <a:bodyPr wrap="none" lIns="0" tIns="0" rIns="0" bIns="0" rtlCol="0" anchor="t"/>
            <a:lstStyle/>
            <a:p>
              <a:pPr marL="0" indent="0" algn="l">
                <a:lnSpc>
                  <a:spcPts val="21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Processing units and system controllers</a:t>
              </a:r>
              <a:endParaRPr lang="en-US" sz="2400"/>
            </a:p>
          </p:txBody>
        </p:sp>
        <p:sp>
          <p:nvSpPr>
            <p:cNvPr id="17" name="Shape 10"/>
            <p:cNvSpPr/>
            <p:nvPr/>
          </p:nvSpPr>
          <p:spPr>
            <a:xfrm>
              <a:off x="5991106" y="4313992"/>
              <a:ext cx="8010525" cy="11430"/>
            </a:xfrm>
            <a:prstGeom prst="roundRect">
              <a:avLst>
                <a:gd name="adj" fmla="val 616182"/>
              </a:avLst>
            </a:prstGeom>
            <a:solidFill>
              <a:srgbClr val="CBCBCC"/>
            </a:solidFill>
            <a:ln/>
          </p:spPr>
          <p:txBody>
            <a:bodyPr/>
            <a:lstStyle/>
            <a:p>
              <a:endParaRPr lang="en-GB" sz="2400"/>
            </a:p>
          </p:txBody>
        </p:sp>
        <p:pic>
          <p:nvPicPr>
            <p:cNvPr id="18" name="Image 5" descr="preencoded.png"/>
            <p:cNvPicPr>
              <a:picLocks noChangeAspect="1"/>
            </p:cNvPicPr>
            <p:nvPr/>
          </p:nvPicPr>
          <p:blipFill>
            <a:blip r:embed="rId7"/>
            <a:stretch>
              <a:fillRect/>
            </a:stretch>
          </p:blipFill>
          <p:spPr>
            <a:xfrm>
              <a:off x="1286589" y="4344472"/>
              <a:ext cx="5328761" cy="966073"/>
            </a:xfrm>
            <a:prstGeom prst="rect">
              <a:avLst/>
            </a:prstGeom>
          </p:spPr>
        </p:pic>
        <p:sp>
          <p:nvSpPr>
            <p:cNvPr id="20" name="Text 11"/>
            <p:cNvSpPr/>
            <p:nvPr/>
          </p:nvSpPr>
          <p:spPr>
            <a:xfrm>
              <a:off x="6782991" y="4512112"/>
              <a:ext cx="2096095" cy="262057"/>
            </a:xfrm>
            <a:prstGeom prst="rect">
              <a:avLst/>
            </a:prstGeom>
            <a:noFill/>
            <a:ln/>
          </p:spPr>
          <p:txBody>
            <a:bodyPr wrap="none" lIns="0" tIns="0" rIns="0" bIns="0" rtlCol="0" anchor="t"/>
            <a:lstStyle/>
            <a:p>
              <a:pPr marL="0" indent="0" algn="l">
                <a:lnSpc>
                  <a:spcPts val="2050"/>
                </a:lnSpc>
                <a:buNone/>
              </a:pPr>
              <a:r>
                <a:rPr lang="en-US" sz="2400" b="1">
                  <a:solidFill>
                    <a:srgbClr val="000000"/>
                  </a:solidFill>
                  <a:ea typeface="Arial Black Bold" pitchFamily="34" charset="-122"/>
                  <a:cs typeface="Arial Black Bold" pitchFamily="34" charset="-120"/>
                </a:rPr>
                <a:t>Distribution network</a:t>
              </a:r>
              <a:endParaRPr lang="en-US" sz="2400"/>
            </a:p>
          </p:txBody>
        </p:sp>
        <p:sp>
          <p:nvSpPr>
            <p:cNvPr id="21" name="Text 12"/>
            <p:cNvSpPr/>
            <p:nvPr/>
          </p:nvSpPr>
          <p:spPr>
            <a:xfrm>
              <a:off x="6782991" y="4874776"/>
              <a:ext cx="3010257" cy="268129"/>
            </a:xfrm>
            <a:prstGeom prst="rect">
              <a:avLst/>
            </a:prstGeom>
            <a:noFill/>
            <a:ln/>
          </p:spPr>
          <p:txBody>
            <a:bodyPr wrap="none" lIns="0" tIns="0" rIns="0" bIns="0" rtlCol="0" anchor="t"/>
            <a:lstStyle/>
            <a:p>
              <a:pPr marL="0" indent="0" algn="l">
                <a:lnSpc>
                  <a:spcPts val="21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Cabling, conduits, and connection points</a:t>
              </a:r>
              <a:endParaRPr lang="en-US" sz="2400"/>
            </a:p>
          </p:txBody>
        </p:sp>
        <p:sp>
          <p:nvSpPr>
            <p:cNvPr id="22" name="Shape 13"/>
            <p:cNvSpPr/>
            <p:nvPr/>
          </p:nvSpPr>
          <p:spPr>
            <a:xfrm>
              <a:off x="6657261" y="5321975"/>
              <a:ext cx="7344370" cy="11430"/>
            </a:xfrm>
            <a:prstGeom prst="roundRect">
              <a:avLst>
                <a:gd name="adj" fmla="val 616182"/>
              </a:avLst>
            </a:prstGeom>
            <a:solidFill>
              <a:srgbClr val="CBCBCC"/>
            </a:solidFill>
            <a:ln/>
          </p:spPr>
          <p:txBody>
            <a:bodyPr/>
            <a:lstStyle/>
            <a:p>
              <a:endParaRPr lang="en-GB" sz="2400"/>
            </a:p>
          </p:txBody>
        </p:sp>
        <p:pic>
          <p:nvPicPr>
            <p:cNvPr id="23" name="Image 7" descr="preencoded.png"/>
            <p:cNvPicPr>
              <a:picLocks noChangeAspect="1"/>
            </p:cNvPicPr>
            <p:nvPr/>
          </p:nvPicPr>
          <p:blipFill>
            <a:blip r:embed="rId8"/>
            <a:stretch>
              <a:fillRect/>
            </a:stretch>
          </p:blipFill>
          <p:spPr>
            <a:xfrm>
              <a:off x="620435" y="5352455"/>
              <a:ext cx="6660952" cy="966073"/>
            </a:xfrm>
            <a:prstGeom prst="rect">
              <a:avLst/>
            </a:prstGeom>
          </p:spPr>
        </p:pic>
        <p:pic>
          <p:nvPicPr>
            <p:cNvPr id="24" name="Image 8" descr="preencoded.png"/>
            <p:cNvPicPr>
              <a:picLocks noChangeAspect="1"/>
            </p:cNvPicPr>
            <p:nvPr/>
          </p:nvPicPr>
          <p:blipFill>
            <a:blip r:embed="rId9"/>
            <a:stretch>
              <a:fillRect/>
            </a:stretch>
          </p:blipFill>
          <p:spPr>
            <a:xfrm>
              <a:off x="3832979" y="5688092"/>
              <a:ext cx="235744" cy="294680"/>
            </a:xfrm>
            <a:prstGeom prst="rect">
              <a:avLst/>
            </a:prstGeom>
          </p:spPr>
        </p:pic>
        <p:sp>
          <p:nvSpPr>
            <p:cNvPr id="25" name="Text 14"/>
            <p:cNvSpPr/>
            <p:nvPr/>
          </p:nvSpPr>
          <p:spPr>
            <a:xfrm>
              <a:off x="7449026" y="5520095"/>
              <a:ext cx="2806303" cy="262057"/>
            </a:xfrm>
            <a:prstGeom prst="rect">
              <a:avLst/>
            </a:prstGeom>
            <a:noFill/>
            <a:ln/>
          </p:spPr>
          <p:txBody>
            <a:bodyPr wrap="none" lIns="0" tIns="0" rIns="0" bIns="0" rtlCol="0" anchor="t"/>
            <a:lstStyle/>
            <a:p>
              <a:pPr marL="0" indent="0" algn="l">
                <a:lnSpc>
                  <a:spcPts val="2050"/>
                </a:lnSpc>
                <a:buNone/>
              </a:pPr>
              <a:r>
                <a:rPr lang="en-US" sz="2400" b="1">
                  <a:solidFill>
                    <a:srgbClr val="000000"/>
                  </a:solidFill>
                  <a:ea typeface="Arial Black Bold" pitchFamily="34" charset="-122"/>
                  <a:cs typeface="Arial Black Bold" pitchFamily="34" charset="-120"/>
                </a:rPr>
                <a:t>Power supply infrastructure</a:t>
              </a:r>
              <a:endParaRPr lang="en-US" sz="2400"/>
            </a:p>
          </p:txBody>
        </p:sp>
        <p:sp>
          <p:nvSpPr>
            <p:cNvPr id="26" name="Text 15"/>
            <p:cNvSpPr/>
            <p:nvPr/>
          </p:nvSpPr>
          <p:spPr>
            <a:xfrm>
              <a:off x="7449026" y="5882759"/>
              <a:ext cx="3646170" cy="268129"/>
            </a:xfrm>
            <a:prstGeom prst="rect">
              <a:avLst/>
            </a:prstGeom>
            <a:noFill/>
            <a:ln/>
          </p:spPr>
          <p:txBody>
            <a:bodyPr wrap="none" lIns="0" tIns="0" rIns="0" bIns="0" rtlCol="0" anchor="t"/>
            <a:lstStyle/>
            <a:p>
              <a:pPr marL="0" indent="0" algn="l">
                <a:lnSpc>
                  <a:spcPts val="21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Transformers, batteries, and primary connections</a:t>
              </a:r>
              <a:endParaRPr lang="en-US" sz="2400"/>
            </a:p>
          </p:txBody>
        </p:sp>
      </p:grpSp>
      <p:pic>
        <p:nvPicPr>
          <p:cNvPr id="28" name="Picture 27" descr="preencoded.png">
            <a:extLst>
              <a:ext uri="{FF2B5EF4-FFF2-40B4-BE49-F238E27FC236}">
                <a16:creationId xmlns:a16="http://schemas.microsoft.com/office/drawing/2014/main" id="{9B76F63E-D86D-8EF2-7867-399260573E73}"/>
              </a:ext>
            </a:extLst>
          </p:cNvPr>
          <p:cNvPicPr>
            <a:picLocks noChangeAspect="1"/>
          </p:cNvPicPr>
          <p:nvPr/>
        </p:nvPicPr>
        <p:blipFill>
          <a:blip r:embed="rId10"/>
          <a:stretch>
            <a:fillRect/>
          </a:stretch>
        </p:blipFill>
        <p:spPr>
          <a:xfrm>
            <a:off x="3743326" y="5467350"/>
            <a:ext cx="260350" cy="317500"/>
          </a:xfrm>
          <a:prstGeom prst="rect">
            <a:avLst/>
          </a:prstGeom>
        </p:spPr>
      </p:pic>
      <p:pic>
        <p:nvPicPr>
          <p:cNvPr id="29" name="Graphic 28" descr="User network outline">
            <a:extLst>
              <a:ext uri="{FF2B5EF4-FFF2-40B4-BE49-F238E27FC236}">
                <a16:creationId xmlns:a16="http://schemas.microsoft.com/office/drawing/2014/main" id="{57E54C59-E6BD-EA15-5DC0-2D901E399E8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99045" y="2574227"/>
            <a:ext cx="343163" cy="34316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74A11A-AEF4-A925-AE1C-E71A9CFB33B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85A1E22-AE2E-53EC-F588-7C4C3A1DC317}"/>
              </a:ext>
            </a:extLst>
          </p:cNvPr>
          <p:cNvSpPr>
            <a:spLocks/>
          </p:cNvSpPr>
          <p:nvPr/>
        </p:nvSpPr>
        <p:spPr>
          <a:xfrm>
            <a:off x="301224" y="1222304"/>
            <a:ext cx="13899846" cy="646331"/>
          </a:xfrm>
          <a:prstGeom prst="rect">
            <a:avLst/>
          </a:prstGeom>
          <a:noFill/>
          <a:ln/>
        </p:spPr>
        <p:txBody>
          <a:bodyPr wrap="none" lIns="0" tIns="0" rIns="0" bIns="0" rtlCol="0" anchor="t"/>
          <a:lstStyle/>
          <a:p>
            <a:pPr marL="0" indent="0" algn="l">
              <a:lnSpc>
                <a:spcPts val="4100"/>
              </a:lnSpc>
              <a:buNone/>
            </a:pPr>
            <a:r>
              <a:rPr lang="en-US" sz="3600" b="1" dirty="0">
                <a:solidFill>
                  <a:srgbClr val="FC4421"/>
                </a:solidFill>
                <a:ea typeface="Arial Black Bold" pitchFamily="34" charset="-122"/>
                <a:cs typeface="Arial Black Bold" pitchFamily="34" charset="-120"/>
              </a:rPr>
              <a:t>Component removal: Sequential approach</a:t>
            </a:r>
            <a:endParaRPr lang="en-US" sz="3600" dirty="0"/>
          </a:p>
        </p:txBody>
      </p:sp>
      <p:sp>
        <p:nvSpPr>
          <p:cNvPr id="27" name="Text 16">
            <a:extLst>
              <a:ext uri="{FF2B5EF4-FFF2-40B4-BE49-F238E27FC236}">
                <a16:creationId xmlns:a16="http://schemas.microsoft.com/office/drawing/2014/main" id="{B9E675BA-835E-EC68-826C-84D70F64D4AE}"/>
              </a:ext>
            </a:extLst>
          </p:cNvPr>
          <p:cNvSpPr>
            <a:spLocks/>
          </p:cNvSpPr>
          <p:nvPr/>
        </p:nvSpPr>
        <p:spPr>
          <a:xfrm>
            <a:off x="301224" y="1986816"/>
            <a:ext cx="13719576"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top-down approach to component removal ensures that dependent systems are decommissioned before their supporting infrastructure.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Starting with user interfaces and working down to power supplies minimises the risk of accidental system activation and prevents damage to sensitive components.</a:t>
            </a:r>
            <a:endParaRPr lang="en-US" sz="2400" dirty="0"/>
          </a:p>
        </p:txBody>
      </p:sp>
      <p:sp>
        <p:nvSpPr>
          <p:cNvPr id="28" name="Text 17">
            <a:extLst>
              <a:ext uri="{FF2B5EF4-FFF2-40B4-BE49-F238E27FC236}">
                <a16:creationId xmlns:a16="http://schemas.microsoft.com/office/drawing/2014/main" id="{B6E809A1-D7B1-BF0F-7187-49F35011F574}"/>
              </a:ext>
            </a:extLst>
          </p:cNvPr>
          <p:cNvSpPr/>
          <p:nvPr/>
        </p:nvSpPr>
        <p:spPr>
          <a:xfrm>
            <a:off x="301224" y="4315795"/>
            <a:ext cx="13281426" cy="119831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stage must be fully completed and verified before proceeding to the next. This methodical process allows for system verification and troubleshooting at each step, reducing the complexity of identifying issues during decommissioning.</a:t>
            </a:r>
            <a:endParaRPr lang="en-US" sz="2400" dirty="0"/>
          </a:p>
        </p:txBody>
      </p:sp>
    </p:spTree>
    <p:extLst>
      <p:ext uri="{BB962C8B-B14F-4D97-AF65-F5344CB8AC3E}">
        <p14:creationId xmlns:p14="http://schemas.microsoft.com/office/powerpoint/2010/main" val="3191975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ea typeface="Arial Black Bold" pitchFamily="34" charset="-122"/>
                <a:cs typeface="Arial Black Bold" pitchFamily="34" charset="-120"/>
              </a:rPr>
              <a:t>Specialised tools and equipment</a:t>
            </a:r>
            <a:endParaRPr lang="en-US" sz="3600" dirty="0"/>
          </a:p>
        </p:txBody>
      </p:sp>
      <p:pic>
        <p:nvPicPr>
          <p:cNvPr id="3" name="Image 0" descr="preencoded.png"/>
          <p:cNvPicPr>
            <a:picLocks noChangeAspect="1"/>
          </p:cNvPicPr>
          <p:nvPr/>
        </p:nvPicPr>
        <p:blipFill>
          <a:blip r:embed="rId3"/>
          <a:stretch>
            <a:fillRect/>
          </a:stretch>
        </p:blipFill>
        <p:spPr>
          <a:xfrm>
            <a:off x="301224" y="2016823"/>
            <a:ext cx="2547104" cy="2547104"/>
          </a:xfrm>
          <a:prstGeom prst="rect">
            <a:avLst/>
          </a:prstGeom>
        </p:spPr>
      </p:pic>
      <p:pic>
        <p:nvPicPr>
          <p:cNvPr id="4" name="Image 1" descr="preencoded.png"/>
          <p:cNvPicPr>
            <a:picLocks noChangeAspect="1"/>
          </p:cNvPicPr>
          <p:nvPr/>
        </p:nvPicPr>
        <p:blipFill>
          <a:blip r:embed="rId4"/>
          <a:stretch>
            <a:fillRect/>
          </a:stretch>
        </p:blipFill>
        <p:spPr>
          <a:xfrm>
            <a:off x="3139826" y="2016704"/>
            <a:ext cx="2547223" cy="2547223"/>
          </a:xfrm>
          <a:prstGeom prst="rect">
            <a:avLst/>
          </a:prstGeom>
        </p:spPr>
      </p:pic>
      <p:pic>
        <p:nvPicPr>
          <p:cNvPr id="5" name="Image 2" descr="preencoded.png"/>
          <p:cNvPicPr>
            <a:picLocks noChangeAspect="1"/>
          </p:cNvPicPr>
          <p:nvPr/>
        </p:nvPicPr>
        <p:blipFill>
          <a:blip r:embed="rId5"/>
          <a:stretch>
            <a:fillRect/>
          </a:stretch>
        </p:blipFill>
        <p:spPr>
          <a:xfrm>
            <a:off x="5949885" y="2016704"/>
            <a:ext cx="2547104" cy="2547104"/>
          </a:xfrm>
          <a:prstGeom prst="rect">
            <a:avLst/>
          </a:prstGeom>
        </p:spPr>
      </p:pic>
      <p:pic>
        <p:nvPicPr>
          <p:cNvPr id="6" name="Image 3" descr="preencoded.png"/>
          <p:cNvPicPr>
            <a:picLocks noChangeAspect="1"/>
          </p:cNvPicPr>
          <p:nvPr/>
        </p:nvPicPr>
        <p:blipFill>
          <a:blip r:embed="rId6"/>
          <a:stretch>
            <a:fillRect/>
          </a:stretch>
        </p:blipFill>
        <p:spPr>
          <a:xfrm>
            <a:off x="8728472" y="2016585"/>
            <a:ext cx="2547223" cy="2547223"/>
          </a:xfrm>
          <a:prstGeom prst="rect">
            <a:avLst/>
          </a:prstGeom>
        </p:spPr>
      </p:pic>
      <p:pic>
        <p:nvPicPr>
          <p:cNvPr id="7" name="Image 4" descr="preencoded.png"/>
          <p:cNvPicPr>
            <a:picLocks noChangeAspect="1"/>
          </p:cNvPicPr>
          <p:nvPr/>
        </p:nvPicPr>
        <p:blipFill>
          <a:blip r:embed="rId7"/>
          <a:stretch>
            <a:fillRect/>
          </a:stretch>
        </p:blipFill>
        <p:spPr>
          <a:xfrm>
            <a:off x="11504429" y="2016585"/>
            <a:ext cx="2547104" cy="2547104"/>
          </a:xfrm>
          <a:prstGeom prst="rect">
            <a:avLst/>
          </a:prstGeom>
        </p:spPr>
      </p:pic>
      <p:sp>
        <p:nvSpPr>
          <p:cNvPr id="8" name="Text 1"/>
          <p:cNvSpPr/>
          <p:nvPr/>
        </p:nvSpPr>
        <p:spPr>
          <a:xfrm>
            <a:off x="301224" y="4767536"/>
            <a:ext cx="13759526" cy="589598"/>
          </a:xfrm>
          <a:prstGeom prst="rect">
            <a:avLst/>
          </a:prstGeom>
          <a:noFill/>
          <a:ln/>
        </p:spPr>
        <p:txBody>
          <a:bodyPr wrap="square" lIns="0" tIns="0" rIns="0" bIns="0" rtlCol="0" anchor="t"/>
          <a:lstStyle/>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Using the correct tools is essential for both safety and efficiency during decommissioning. </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All equipment must be properly calibrated, tested and certified before use, and used correctly. </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Specialised tools should be selected based on the specific systems being decommissioned and the potential hazards present.</a:t>
            </a:r>
            <a:endParaRPr lang="en-US" sz="2400" dirty="0"/>
          </a:p>
        </p:txBody>
      </p:sp>
      <p:sp>
        <p:nvSpPr>
          <p:cNvPr id="9" name="Text 2"/>
          <p:cNvSpPr/>
          <p:nvPr/>
        </p:nvSpPr>
        <p:spPr>
          <a:xfrm>
            <a:off x="301224" y="6381034"/>
            <a:ext cx="13759526" cy="589598"/>
          </a:xfrm>
          <a:prstGeom prst="rect">
            <a:avLst/>
          </a:prstGeom>
          <a:noFill/>
          <a:ln/>
        </p:spPr>
        <p:txBody>
          <a:bodyPr wrap="square" lIns="0" tIns="0" rIns="0" bIns="0" rtlCol="0" anchor="t"/>
          <a:lstStyle/>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Equipment should be inspected before each use to ensure it remains in good working condition throughout the decommissioning process.</a:t>
            </a: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System verification during component removal</a:t>
            </a:r>
            <a:endParaRPr lang="en-US" sz="3600" dirty="0">
              <a:latin typeface="+mj-lt"/>
            </a:endParaRPr>
          </a:p>
        </p:txBody>
      </p:sp>
      <p:grpSp>
        <p:nvGrpSpPr>
          <p:cNvPr id="19" name="Group 18">
            <a:extLst>
              <a:ext uri="{FF2B5EF4-FFF2-40B4-BE49-F238E27FC236}">
                <a16:creationId xmlns:a16="http://schemas.microsoft.com/office/drawing/2014/main" id="{437738B6-268E-57E9-1C3C-B85ED3791BD1}"/>
              </a:ext>
            </a:extLst>
          </p:cNvPr>
          <p:cNvGrpSpPr/>
          <p:nvPr/>
        </p:nvGrpSpPr>
        <p:grpSpPr>
          <a:xfrm>
            <a:off x="414491" y="2218826"/>
            <a:ext cx="13786579" cy="4361612"/>
            <a:chOff x="706993" y="1732865"/>
            <a:chExt cx="14396019" cy="4361612"/>
          </a:xfrm>
        </p:grpSpPr>
        <p:sp>
          <p:nvSpPr>
            <p:cNvPr id="3" name="Shape 1"/>
            <p:cNvSpPr/>
            <p:nvPr/>
          </p:nvSpPr>
          <p:spPr>
            <a:xfrm>
              <a:off x="706993" y="1750219"/>
              <a:ext cx="2202656" cy="1163955"/>
            </a:xfrm>
            <a:prstGeom prst="roundRect">
              <a:avLst>
                <a:gd name="adj" fmla="val 7290"/>
              </a:avLst>
            </a:prstGeom>
            <a:solidFill>
              <a:srgbClr val="E5E5E6"/>
            </a:solidFill>
            <a:ln w="7620">
              <a:solidFill>
                <a:srgbClr val="CBCBCC"/>
              </a:solidFill>
              <a:prstDash val="solid"/>
            </a:ln>
          </p:spPr>
          <p:txBody>
            <a:bodyPr/>
            <a:lstStyle/>
            <a:p>
              <a:endParaRPr lang="en-GB" sz="2400"/>
            </a:p>
          </p:txBody>
        </p:sp>
        <p:pic>
          <p:nvPicPr>
            <p:cNvPr id="4" name="Image 0" descr="preencoded.png"/>
            <p:cNvPicPr>
              <a:picLocks noChangeAspect="1"/>
            </p:cNvPicPr>
            <p:nvPr/>
          </p:nvPicPr>
          <p:blipFill>
            <a:blip r:embed="rId3"/>
            <a:stretch>
              <a:fillRect/>
            </a:stretch>
          </p:blipFill>
          <p:spPr>
            <a:xfrm>
              <a:off x="1666280" y="2154674"/>
              <a:ext cx="284083" cy="355044"/>
            </a:xfrm>
            <a:prstGeom prst="rect">
              <a:avLst/>
            </a:prstGeom>
          </p:spPr>
        </p:pic>
        <p:sp>
          <p:nvSpPr>
            <p:cNvPr id="6" name="Text 3"/>
            <p:cNvSpPr/>
            <p:nvPr/>
          </p:nvSpPr>
          <p:spPr>
            <a:xfrm>
              <a:off x="3111579" y="1732865"/>
              <a:ext cx="4309943" cy="323255"/>
            </a:xfrm>
            <a:prstGeom prst="rect">
              <a:avLst/>
            </a:prstGeom>
            <a:noFill/>
            <a:ln/>
          </p:spPr>
          <p:txBody>
            <a:bodyPr wrap="none" lIns="0" tIns="0" rIns="0" bIns="0" rtlCol="0" anchor="t"/>
            <a:lstStyle/>
            <a:p>
              <a:r>
                <a:rPr lang="en-GB" sz="2400" b="1" dirty="0"/>
                <a:t>Safe isolation</a:t>
              </a:r>
              <a:endParaRPr lang="en-GB" sz="2400" dirty="0"/>
            </a:p>
            <a:p>
              <a:r>
                <a:rPr lang="en-GB" sz="2400" dirty="0"/>
                <a:t>Confirm all power (mains and standby) is safely disconnected.</a:t>
              </a:r>
            </a:p>
            <a:p>
              <a:r>
                <a:rPr lang="en-GB" sz="2400" dirty="0"/>
                <a:t>Remove or safely isolate batteries/PSUs.</a:t>
              </a:r>
            </a:p>
          </p:txBody>
        </p:sp>
        <p:sp>
          <p:nvSpPr>
            <p:cNvPr id="7" name="Shape 4"/>
            <p:cNvSpPr/>
            <p:nvPr/>
          </p:nvSpPr>
          <p:spPr>
            <a:xfrm>
              <a:off x="3010614" y="2904649"/>
              <a:ext cx="10811827" cy="11430"/>
            </a:xfrm>
            <a:prstGeom prst="roundRect">
              <a:avLst>
                <a:gd name="adj" fmla="val 742320"/>
              </a:avLst>
            </a:prstGeom>
            <a:solidFill>
              <a:srgbClr val="CBCBCC"/>
            </a:solidFill>
            <a:ln/>
          </p:spPr>
          <p:txBody>
            <a:bodyPr/>
            <a:lstStyle/>
            <a:p>
              <a:endParaRPr lang="en-GB" sz="2400"/>
            </a:p>
          </p:txBody>
        </p:sp>
        <p:sp>
          <p:nvSpPr>
            <p:cNvPr id="8" name="Shape 5"/>
            <p:cNvSpPr/>
            <p:nvPr/>
          </p:nvSpPr>
          <p:spPr>
            <a:xfrm>
              <a:off x="706993" y="3015139"/>
              <a:ext cx="4405432" cy="1163955"/>
            </a:xfrm>
            <a:prstGeom prst="roundRect">
              <a:avLst>
                <a:gd name="adj" fmla="val 7290"/>
              </a:avLst>
            </a:prstGeom>
            <a:solidFill>
              <a:srgbClr val="E5E5E6"/>
            </a:solidFill>
            <a:ln w="7620">
              <a:solidFill>
                <a:srgbClr val="CBCBCC"/>
              </a:solidFill>
              <a:prstDash val="solid"/>
            </a:ln>
          </p:spPr>
          <p:txBody>
            <a:bodyPr/>
            <a:lstStyle/>
            <a:p>
              <a:endParaRPr lang="en-GB" sz="2400"/>
            </a:p>
          </p:txBody>
        </p:sp>
        <p:pic>
          <p:nvPicPr>
            <p:cNvPr id="9" name="Image 1" descr="preencoded.png"/>
            <p:cNvPicPr>
              <a:picLocks noChangeAspect="1"/>
            </p:cNvPicPr>
            <p:nvPr/>
          </p:nvPicPr>
          <p:blipFill>
            <a:blip r:embed="rId4"/>
            <a:stretch>
              <a:fillRect/>
            </a:stretch>
          </p:blipFill>
          <p:spPr>
            <a:xfrm>
              <a:off x="2767608" y="3419594"/>
              <a:ext cx="284083" cy="355044"/>
            </a:xfrm>
            <a:prstGeom prst="rect">
              <a:avLst/>
            </a:prstGeom>
          </p:spPr>
        </p:pic>
        <p:sp>
          <p:nvSpPr>
            <p:cNvPr id="11" name="Text 7"/>
            <p:cNvSpPr/>
            <p:nvPr/>
          </p:nvSpPr>
          <p:spPr>
            <a:xfrm>
              <a:off x="5266550" y="3008917"/>
              <a:ext cx="4559611" cy="323255"/>
            </a:xfrm>
            <a:prstGeom prst="rect">
              <a:avLst/>
            </a:prstGeom>
            <a:noFill/>
            <a:ln/>
          </p:spPr>
          <p:txBody>
            <a:bodyPr wrap="none" lIns="0" tIns="0" rIns="0" bIns="0" rtlCol="0" anchor="t"/>
            <a:lstStyle/>
            <a:p>
              <a:r>
                <a:rPr lang="en-GB" sz="2400" b="1" dirty="0"/>
                <a:t>No adverse impact</a:t>
              </a:r>
              <a:endParaRPr lang="en-GB" sz="2400" dirty="0"/>
            </a:p>
            <a:p>
              <a:r>
                <a:rPr lang="en-GB" sz="2400" dirty="0"/>
                <a:t>Check that removing components hasn’t affected connected systems.</a:t>
              </a:r>
            </a:p>
            <a:p>
              <a:r>
                <a:rPr lang="en-GB" sz="2400" dirty="0"/>
                <a:t>Reconfigure or bypass as needed to keep retained systems operational.</a:t>
              </a:r>
            </a:p>
          </p:txBody>
        </p:sp>
        <p:sp>
          <p:nvSpPr>
            <p:cNvPr id="12" name="Shape 8"/>
            <p:cNvSpPr/>
            <p:nvPr/>
          </p:nvSpPr>
          <p:spPr>
            <a:xfrm>
              <a:off x="5213390" y="4169569"/>
              <a:ext cx="8609052" cy="11430"/>
            </a:xfrm>
            <a:prstGeom prst="roundRect">
              <a:avLst>
                <a:gd name="adj" fmla="val 742320"/>
              </a:avLst>
            </a:prstGeom>
            <a:solidFill>
              <a:srgbClr val="CBCBCC"/>
            </a:solidFill>
            <a:ln/>
          </p:spPr>
          <p:txBody>
            <a:bodyPr/>
            <a:lstStyle/>
            <a:p>
              <a:endParaRPr lang="en-GB" sz="2400"/>
            </a:p>
          </p:txBody>
        </p:sp>
        <p:sp>
          <p:nvSpPr>
            <p:cNvPr id="13" name="Shape 9"/>
            <p:cNvSpPr/>
            <p:nvPr/>
          </p:nvSpPr>
          <p:spPr>
            <a:xfrm>
              <a:off x="706993" y="4280059"/>
              <a:ext cx="6608207" cy="1814418"/>
            </a:xfrm>
            <a:prstGeom prst="roundRect">
              <a:avLst>
                <a:gd name="adj" fmla="val 7290"/>
              </a:avLst>
            </a:prstGeom>
            <a:solidFill>
              <a:srgbClr val="E5E5E6"/>
            </a:solidFill>
            <a:ln w="7620">
              <a:solidFill>
                <a:srgbClr val="CBCBCC"/>
              </a:solidFill>
              <a:prstDash val="solid"/>
            </a:ln>
          </p:spPr>
          <p:txBody>
            <a:bodyPr/>
            <a:lstStyle/>
            <a:p>
              <a:endParaRPr lang="en-GB" sz="2400"/>
            </a:p>
          </p:txBody>
        </p:sp>
        <p:pic>
          <p:nvPicPr>
            <p:cNvPr id="14" name="Image 2" descr="preencoded.png"/>
            <p:cNvPicPr>
              <a:picLocks noChangeAspect="1"/>
            </p:cNvPicPr>
            <p:nvPr/>
          </p:nvPicPr>
          <p:blipFill>
            <a:blip r:embed="rId5"/>
            <a:stretch>
              <a:fillRect/>
            </a:stretch>
          </p:blipFill>
          <p:spPr>
            <a:xfrm>
              <a:off x="3869056" y="5009746"/>
              <a:ext cx="284083" cy="355044"/>
            </a:xfrm>
            <a:prstGeom prst="rect">
              <a:avLst/>
            </a:prstGeom>
          </p:spPr>
        </p:pic>
        <p:sp>
          <p:nvSpPr>
            <p:cNvPr id="16" name="Text 11"/>
            <p:cNvSpPr/>
            <p:nvPr/>
          </p:nvSpPr>
          <p:spPr>
            <a:xfrm>
              <a:off x="7421522" y="4334291"/>
              <a:ext cx="7681490" cy="1411606"/>
            </a:xfrm>
            <a:prstGeom prst="rect">
              <a:avLst/>
            </a:prstGeom>
            <a:noFill/>
            <a:ln/>
          </p:spPr>
          <p:txBody>
            <a:bodyPr wrap="none" lIns="0" tIns="0" rIns="0" bIns="0" rtlCol="0" anchor="t"/>
            <a:lstStyle/>
            <a:p>
              <a:r>
                <a:rPr lang="en-GB" sz="2400" b="1" dirty="0"/>
                <a:t>Confirm functionality of retained systems</a:t>
              </a:r>
              <a:endParaRPr lang="en-GB" sz="2400" dirty="0"/>
            </a:p>
            <a:p>
              <a:r>
                <a:rPr lang="en-GB" sz="2400" dirty="0"/>
                <a:t>Test key devices and system functions that remain </a:t>
              </a:r>
            </a:p>
            <a:p>
              <a:r>
                <a:rPr lang="en-GB" sz="2400" dirty="0"/>
                <a:t>in service.</a:t>
              </a:r>
            </a:p>
            <a:p>
              <a:r>
                <a:rPr lang="en-GB" sz="2400" dirty="0"/>
                <a:t>Record checks in the logbook and update system </a:t>
              </a:r>
            </a:p>
            <a:p>
              <a:r>
                <a:rPr lang="en-GB" sz="2400" dirty="0"/>
                <a:t>documentation.</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B51E1-F421-E0AB-928B-015130C8A0D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5A33BD1-C0B4-C64E-4B9E-CADEBB3F23A1}"/>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System verification during component removal</a:t>
            </a:r>
            <a:endParaRPr lang="en-US" sz="3600" dirty="0">
              <a:latin typeface="+mj-lt"/>
            </a:endParaRPr>
          </a:p>
        </p:txBody>
      </p:sp>
      <p:sp>
        <p:nvSpPr>
          <p:cNvPr id="4" name="TextBox 3">
            <a:extLst>
              <a:ext uri="{FF2B5EF4-FFF2-40B4-BE49-F238E27FC236}">
                <a16:creationId xmlns:a16="http://schemas.microsoft.com/office/drawing/2014/main" id="{16D2572F-CD15-C20B-81F0-035B51B0AABD}"/>
              </a:ext>
            </a:extLst>
          </p:cNvPr>
          <p:cNvSpPr txBox="1">
            <a:spLocks/>
          </p:cNvSpPr>
          <p:nvPr/>
        </p:nvSpPr>
        <p:spPr>
          <a:xfrm>
            <a:off x="301224" y="1986816"/>
            <a:ext cx="13576701" cy="4024948"/>
          </a:xfrm>
          <a:prstGeom prst="rect">
            <a:avLst/>
          </a:prstGeom>
          <a:noFill/>
        </p:spPr>
        <p:txBody>
          <a:bodyPr wrap="square">
            <a:spAutoFit/>
          </a:bodyPr>
          <a:lstStyle/>
          <a:p>
            <a:pPr>
              <a:lnSpc>
                <a:spcPct val="110000"/>
              </a:lnSpc>
              <a:spcAft>
                <a:spcPts val="1200"/>
              </a:spcAft>
            </a:pPr>
            <a:r>
              <a:rPr lang="en-GB" sz="2400" dirty="0"/>
              <a:t>When decommissioning fire and security systems, system verification should remain practical and focused on safety. </a:t>
            </a:r>
          </a:p>
          <a:p>
            <a:pPr marL="342900" indent="-342900">
              <a:lnSpc>
                <a:spcPct val="110000"/>
              </a:lnSpc>
              <a:spcAft>
                <a:spcPts val="1200"/>
              </a:spcAft>
              <a:buFont typeface="Arial" panose="020B0604020202020204" pitchFamily="34" charset="0"/>
              <a:buChar char="•"/>
            </a:pPr>
            <a:r>
              <a:rPr lang="en-GB" sz="2400" dirty="0"/>
              <a:t>The first priority is always safe isolation. This means confirming that mains supplies have been disconnected, standby batteries or PSUs have been removed or made safe, and no live circuits remain that could pose a risk during the removal works.</a:t>
            </a:r>
          </a:p>
          <a:p>
            <a:pPr marL="342900" indent="-342900">
              <a:lnSpc>
                <a:spcPct val="110000"/>
              </a:lnSpc>
              <a:spcAft>
                <a:spcPts val="1200"/>
              </a:spcAft>
              <a:buFont typeface="Arial" panose="020B0604020202020204" pitchFamily="34" charset="0"/>
              <a:buChar char="•"/>
            </a:pPr>
            <a:r>
              <a:rPr lang="en-GB" sz="2400" dirty="0"/>
              <a:t>Once isolation is complete, make sure the removal of a component does not cause unintended problems elsewhere. Many systems share loops, zones, or signalling paths, so check for dependencies and reconfigure or bypass circuits where necessary to keep retained systems operational. </a:t>
            </a:r>
          </a:p>
        </p:txBody>
      </p:sp>
    </p:spTree>
    <p:extLst>
      <p:ext uri="{BB962C8B-B14F-4D97-AF65-F5344CB8AC3E}">
        <p14:creationId xmlns:p14="http://schemas.microsoft.com/office/powerpoint/2010/main" val="66711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0CECA-88BA-F4AC-09CF-FDFB6F0EFDC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0E15F4D-4648-6AC3-EE69-BDC51BF8B57A}"/>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System verification during component removal</a:t>
            </a:r>
            <a:endParaRPr lang="en-US" sz="3600" dirty="0">
              <a:latin typeface="+mj-lt"/>
            </a:endParaRPr>
          </a:p>
        </p:txBody>
      </p:sp>
      <p:sp>
        <p:nvSpPr>
          <p:cNvPr id="4" name="TextBox 3">
            <a:extLst>
              <a:ext uri="{FF2B5EF4-FFF2-40B4-BE49-F238E27FC236}">
                <a16:creationId xmlns:a16="http://schemas.microsoft.com/office/drawing/2014/main" id="{F17E04FD-9DE0-7A8C-0F2E-A6BCF9F5D8E2}"/>
              </a:ext>
            </a:extLst>
          </p:cNvPr>
          <p:cNvSpPr txBox="1">
            <a:spLocks/>
          </p:cNvSpPr>
          <p:nvPr/>
        </p:nvSpPr>
        <p:spPr>
          <a:xfrm>
            <a:off x="301224" y="1986816"/>
            <a:ext cx="13405251" cy="1685846"/>
          </a:xfrm>
          <a:prstGeom prst="rect">
            <a:avLst/>
          </a:prstGeom>
          <a:noFill/>
        </p:spPr>
        <p:txBody>
          <a:bodyPr wrap="square">
            <a:spAutoFit/>
          </a:bodyPr>
          <a:lstStyle/>
          <a:p>
            <a:pPr marL="342900" indent="-342900">
              <a:lnSpc>
                <a:spcPct val="110000"/>
              </a:lnSpc>
              <a:spcAft>
                <a:spcPts val="1200"/>
              </a:spcAft>
              <a:buFont typeface="Arial" panose="020B0604020202020204" pitchFamily="34" charset="0"/>
              <a:buChar char="•"/>
            </a:pPr>
            <a:r>
              <a:rPr lang="en-GB" sz="2400" dirty="0"/>
              <a:t>Finally, a basic check of any retained systems should be carried out, e.g. confirming that fire detection devices still activate correctly, intruder zones still set and unset, or CCTV continues to record. These checks, along with updates to the logbook and system documentation, provide assurance that the system remains safe and functional after decommissioning activity.</a:t>
            </a:r>
          </a:p>
        </p:txBody>
      </p:sp>
    </p:spTree>
    <p:extLst>
      <p:ext uri="{BB962C8B-B14F-4D97-AF65-F5344CB8AC3E}">
        <p14:creationId xmlns:p14="http://schemas.microsoft.com/office/powerpoint/2010/main" val="1842410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Handling of sensitive and fragile components</a:t>
            </a:r>
            <a:endParaRPr lang="en-US" sz="3600" dirty="0">
              <a:latin typeface="+mj-lt"/>
            </a:endParaRPr>
          </a:p>
        </p:txBody>
      </p:sp>
      <p:sp>
        <p:nvSpPr>
          <p:cNvPr id="19" name="Rectangle 1">
            <a:extLst>
              <a:ext uri="{FF2B5EF4-FFF2-40B4-BE49-F238E27FC236}">
                <a16:creationId xmlns:a16="http://schemas.microsoft.com/office/drawing/2014/main" id="{63B74D4B-2E6B-35FF-985E-28DB597AC470}"/>
              </a:ext>
            </a:extLst>
          </p:cNvPr>
          <p:cNvSpPr>
            <a:spLocks noChangeArrowheads="1"/>
          </p:cNvSpPr>
          <p:nvPr/>
        </p:nvSpPr>
        <p:spPr bwMode="auto">
          <a:xfrm rot="10800000" flipV="1">
            <a:off x="301223" y="2384327"/>
            <a:ext cx="13471926"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latin typeface="Arial" panose="020B0604020202020204" pitchFamily="34" charset="0"/>
              </a:rPr>
              <a:t>General care</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Handle detectors, sounders, panels, and other devices carefully to avoid unnecessary damage.</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latin typeface="Arial" panose="020B0604020202020204" pitchFamily="34" charset="0"/>
              </a:rPr>
              <a:t>Packaging and transport</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Bag or box items together to keep components safe and </a:t>
            </a:r>
            <a:r>
              <a:rPr kumimoji="0" lang="en-US" altLang="en-US" sz="2400" b="0" i="0" u="none" strike="noStrike" cap="none" normalizeH="0" baseline="0" dirty="0" err="1">
                <a:ln>
                  <a:noFill/>
                </a:ln>
                <a:solidFill>
                  <a:schemeClr val="tx1"/>
                </a:solidFill>
                <a:effectLst/>
                <a:latin typeface="Arial" panose="020B0604020202020204" pitchFamily="34" charset="0"/>
              </a:rPr>
              <a:t>organised</a:t>
            </a:r>
            <a:r>
              <a:rPr kumimoji="0" lang="en-US" altLang="en-US" sz="24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Use suitable containers for batteries or electronic parts (follow WEEE and recycling requirements).</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latin typeface="Arial" panose="020B0604020202020204" pitchFamily="34" charset="0"/>
              </a:rPr>
              <a:t>Reuse or specialist disposal</a:t>
            </a:r>
            <a:endParaRPr kumimoji="0" lang="en-US" altLang="en-US" sz="24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Label any items being retained for reuse clearly.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Dispose of redundant or damaged items through approved recycling or waste channels.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ADA91A-B3DC-FB0A-A9FE-8B30D9E13B7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B06F2AC-92BC-F374-B213-8630D6CD616B}"/>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Handling of sensitive and fragile components</a:t>
            </a:r>
            <a:endParaRPr lang="en-US" sz="3600" dirty="0">
              <a:latin typeface="+mj-lt"/>
            </a:endParaRPr>
          </a:p>
        </p:txBody>
      </p:sp>
      <p:sp>
        <p:nvSpPr>
          <p:cNvPr id="19" name="Text 13">
            <a:extLst>
              <a:ext uri="{FF2B5EF4-FFF2-40B4-BE49-F238E27FC236}">
                <a16:creationId xmlns:a16="http://schemas.microsoft.com/office/drawing/2014/main" id="{4A0CD8B8-C06A-E63B-2D65-D51D523F3DD6}"/>
              </a:ext>
            </a:extLst>
          </p:cNvPr>
          <p:cNvSpPr>
            <a:spLocks/>
          </p:cNvSpPr>
          <p:nvPr/>
        </p:nvSpPr>
        <p:spPr>
          <a:xfrm>
            <a:off x="301224" y="1986816"/>
            <a:ext cx="13700526"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component type requires specific handling techniques based on its construction and vulnerabilities.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Damage during removal can not only impact potential reuse but may also create additional hazards for handling personnel.</a:t>
            </a:r>
            <a:endParaRPr lang="en-US" sz="2400" dirty="0"/>
          </a:p>
        </p:txBody>
      </p:sp>
    </p:spTree>
    <p:extLst>
      <p:ext uri="{BB962C8B-B14F-4D97-AF65-F5344CB8AC3E}">
        <p14:creationId xmlns:p14="http://schemas.microsoft.com/office/powerpoint/2010/main" val="3873408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39490" y="2211001"/>
            <a:ext cx="4631888" cy="4631888"/>
          </a:xfrm>
          <a:prstGeom prst="rect">
            <a:avLst/>
          </a:prstGeom>
        </p:spPr>
      </p:pic>
      <p:pic>
        <p:nvPicPr>
          <p:cNvPr id="13" name="Image 4" descr="preencoded.png"/>
          <p:cNvPicPr>
            <a:picLocks noChangeAspect="1"/>
          </p:cNvPicPr>
          <p:nvPr/>
        </p:nvPicPr>
        <p:blipFill>
          <a:blip r:embed="rId4"/>
          <a:stretch>
            <a:fillRect/>
          </a:stretch>
        </p:blipFill>
        <p:spPr>
          <a:xfrm>
            <a:off x="4935203" y="2217242"/>
            <a:ext cx="4631888" cy="4631888"/>
          </a:xfrm>
          <a:prstGeom prst="rect">
            <a:avLst/>
          </a:prstGeom>
        </p:spPr>
      </p:pic>
      <p:pic>
        <p:nvPicPr>
          <p:cNvPr id="17" name="Image 6" descr="preencoded.png"/>
          <p:cNvPicPr>
            <a:picLocks noChangeAspect="1"/>
          </p:cNvPicPr>
          <p:nvPr/>
        </p:nvPicPr>
        <p:blipFill>
          <a:blip r:embed="rId5"/>
          <a:stretch>
            <a:fillRect/>
          </a:stretch>
        </p:blipFill>
        <p:spPr>
          <a:xfrm>
            <a:off x="4935203" y="2217242"/>
            <a:ext cx="4631888" cy="4631888"/>
          </a:xfrm>
          <a:prstGeom prst="rect">
            <a:avLst/>
          </a:prstGeom>
        </p:spPr>
      </p:pic>
      <p:pic>
        <p:nvPicPr>
          <p:cNvPr id="5" name="Image 0" descr="preencoded.png"/>
          <p:cNvPicPr>
            <a:picLocks noChangeAspect="1"/>
          </p:cNvPicPr>
          <p:nvPr/>
        </p:nvPicPr>
        <p:blipFill>
          <a:blip r:embed="rId6"/>
          <a:stretch>
            <a:fillRect/>
          </a:stretch>
        </p:blipFill>
        <p:spPr>
          <a:xfrm>
            <a:off x="4950619" y="2210107"/>
            <a:ext cx="4631888" cy="4631888"/>
          </a:xfrm>
          <a:prstGeom prst="rect">
            <a:avLst/>
          </a:prstGeom>
        </p:spPr>
      </p:pic>
      <p:sp>
        <p:nvSpPr>
          <p:cNvPr id="2" name="Text 0"/>
          <p:cNvSpPr>
            <a:spLocks/>
          </p:cNvSpPr>
          <p:nvPr/>
        </p:nvSpPr>
        <p:spPr>
          <a:xfrm>
            <a:off x="301224" y="1194594"/>
            <a:ext cx="13899846" cy="646331"/>
          </a:xfrm>
          <a:prstGeom prst="rect">
            <a:avLst/>
          </a:prstGeom>
          <a:noFill/>
          <a:ln/>
        </p:spPr>
        <p:txBody>
          <a:bodyPr wrap="none" lIns="0" tIns="0" rIns="0" bIns="0" rtlCol="0" anchor="t"/>
          <a:lstStyle/>
          <a:p>
            <a:pPr marL="0" indent="0" algn="l">
              <a:lnSpc>
                <a:spcPts val="4900"/>
              </a:lnSpc>
              <a:buNone/>
            </a:pPr>
            <a:r>
              <a:rPr lang="en-US" sz="3600" b="1" dirty="0">
                <a:solidFill>
                  <a:srgbClr val="FC4421"/>
                </a:solidFill>
                <a:latin typeface="+mj-lt"/>
                <a:ea typeface="Arial Black Bold" pitchFamily="34" charset="-122"/>
                <a:cs typeface="Arial Black Bold" pitchFamily="34" charset="-120"/>
              </a:rPr>
              <a:t>Reconfiguration of remaining systems</a:t>
            </a:r>
            <a:endParaRPr lang="en-US" sz="3600" dirty="0">
              <a:latin typeface="+mj-lt"/>
            </a:endParaRPr>
          </a:p>
        </p:txBody>
      </p:sp>
      <p:sp>
        <p:nvSpPr>
          <p:cNvPr id="3" name="Text 1"/>
          <p:cNvSpPr/>
          <p:nvPr/>
        </p:nvSpPr>
        <p:spPr>
          <a:xfrm>
            <a:off x="2217477" y="2193613"/>
            <a:ext cx="2493645" cy="311587"/>
          </a:xfrm>
          <a:prstGeom prst="rect">
            <a:avLst/>
          </a:prstGeom>
          <a:noFill/>
          <a:ln/>
        </p:spPr>
        <p:txBody>
          <a:bodyPr wrap="none" lIns="0" tIns="0" rIns="0" bIns="0" rtlCol="0" anchor="t"/>
          <a:lstStyle/>
          <a:p>
            <a:pPr marL="0" indent="0" algn="r">
              <a:lnSpc>
                <a:spcPts val="2450"/>
              </a:lnSpc>
              <a:buNone/>
            </a:pPr>
            <a:r>
              <a:rPr lang="en-US" sz="2400" b="1" dirty="0">
                <a:solidFill>
                  <a:srgbClr val="000000"/>
                </a:solidFill>
                <a:ea typeface="Arial Black Bold" pitchFamily="34" charset="-122"/>
                <a:cs typeface="Arial Black Bold" pitchFamily="34" charset="-120"/>
              </a:rPr>
              <a:t>Assess impact</a:t>
            </a:r>
            <a:endParaRPr lang="en-US" sz="2400" dirty="0"/>
          </a:p>
        </p:txBody>
      </p:sp>
      <p:sp>
        <p:nvSpPr>
          <p:cNvPr id="4" name="Text 2"/>
          <p:cNvSpPr/>
          <p:nvPr/>
        </p:nvSpPr>
        <p:spPr>
          <a:xfrm>
            <a:off x="339047" y="2505200"/>
            <a:ext cx="4360946" cy="957620"/>
          </a:xfrm>
          <a:prstGeom prst="rect">
            <a:avLst/>
          </a:prstGeom>
          <a:noFill/>
          <a:ln/>
        </p:spPr>
        <p:txBody>
          <a:bodyPr wrap="square" lIns="0" tIns="0" rIns="0" bIns="0" rtlCol="0" anchor="t"/>
          <a:lstStyle/>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Determine how removed components affect remaining system functionality and identify required compensatory measures</a:t>
            </a:r>
            <a:endParaRPr lang="en-US" sz="2400" dirty="0"/>
          </a:p>
        </p:txBody>
      </p:sp>
      <p:pic>
        <p:nvPicPr>
          <p:cNvPr id="6" name="Image 1" descr="preencoded.png"/>
          <p:cNvPicPr>
            <a:picLocks noChangeAspect="1"/>
          </p:cNvPicPr>
          <p:nvPr/>
        </p:nvPicPr>
        <p:blipFill>
          <a:blip r:embed="rId7"/>
          <a:stretch>
            <a:fillRect/>
          </a:stretch>
        </p:blipFill>
        <p:spPr>
          <a:xfrm>
            <a:off x="6233636" y="2984010"/>
            <a:ext cx="298490" cy="373023"/>
          </a:xfrm>
          <a:prstGeom prst="rect">
            <a:avLst/>
          </a:prstGeom>
        </p:spPr>
      </p:pic>
      <p:sp>
        <p:nvSpPr>
          <p:cNvPr id="7" name="Text 3"/>
          <p:cNvSpPr/>
          <p:nvPr/>
        </p:nvSpPr>
        <p:spPr>
          <a:xfrm>
            <a:off x="9930289" y="2210107"/>
            <a:ext cx="3255169" cy="311587"/>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Develop new configuration</a:t>
            </a:r>
            <a:endParaRPr lang="en-US" sz="2400" dirty="0"/>
          </a:p>
        </p:txBody>
      </p:sp>
      <p:sp>
        <p:nvSpPr>
          <p:cNvPr id="8" name="Text 4"/>
          <p:cNvSpPr/>
          <p:nvPr/>
        </p:nvSpPr>
        <p:spPr>
          <a:xfrm>
            <a:off x="9930289" y="2560049"/>
            <a:ext cx="4556273" cy="957620"/>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Design a modified system architecture that maintains the required functionality with available components</a:t>
            </a:r>
            <a:endParaRPr lang="en-US" sz="2400" dirty="0"/>
          </a:p>
        </p:txBody>
      </p:sp>
      <p:sp>
        <p:nvSpPr>
          <p:cNvPr id="11" name="Text 5"/>
          <p:cNvSpPr/>
          <p:nvPr/>
        </p:nvSpPr>
        <p:spPr>
          <a:xfrm>
            <a:off x="9930289" y="4771086"/>
            <a:ext cx="2493645" cy="311587"/>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Implement changes</a:t>
            </a:r>
            <a:endParaRPr lang="en-US" sz="2400" dirty="0"/>
          </a:p>
        </p:txBody>
      </p:sp>
      <p:sp>
        <p:nvSpPr>
          <p:cNvPr id="12" name="Text 6"/>
          <p:cNvSpPr/>
          <p:nvPr/>
        </p:nvSpPr>
        <p:spPr>
          <a:xfrm>
            <a:off x="9930288" y="5121028"/>
            <a:ext cx="4556273" cy="957620"/>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Apply reconfiguration through hardware adjustments, software updates, and controller reprogramming</a:t>
            </a:r>
            <a:endParaRPr lang="en-US" sz="2400" dirty="0"/>
          </a:p>
        </p:txBody>
      </p:sp>
      <p:pic>
        <p:nvPicPr>
          <p:cNvPr id="14" name="Image 5" descr="preencoded.png"/>
          <p:cNvPicPr>
            <a:picLocks noChangeAspect="1"/>
          </p:cNvPicPr>
          <p:nvPr/>
        </p:nvPicPr>
        <p:blipFill>
          <a:blip r:embed="rId8"/>
          <a:stretch>
            <a:fillRect/>
          </a:stretch>
        </p:blipFill>
        <p:spPr>
          <a:xfrm>
            <a:off x="8097917" y="5521761"/>
            <a:ext cx="298490" cy="373023"/>
          </a:xfrm>
          <a:prstGeom prst="rect">
            <a:avLst/>
          </a:prstGeom>
        </p:spPr>
      </p:pic>
      <p:sp>
        <p:nvSpPr>
          <p:cNvPr id="15" name="Text 7"/>
          <p:cNvSpPr/>
          <p:nvPr/>
        </p:nvSpPr>
        <p:spPr>
          <a:xfrm>
            <a:off x="2217477" y="4917875"/>
            <a:ext cx="2493645" cy="311587"/>
          </a:xfrm>
          <a:prstGeom prst="rect">
            <a:avLst/>
          </a:prstGeom>
          <a:noFill/>
          <a:ln/>
        </p:spPr>
        <p:txBody>
          <a:bodyPr wrap="none" lIns="0" tIns="0" rIns="0" bIns="0" rtlCol="0" anchor="t"/>
          <a:lstStyle/>
          <a:p>
            <a:pPr marL="0" indent="0" algn="r">
              <a:lnSpc>
                <a:spcPts val="2450"/>
              </a:lnSpc>
              <a:buNone/>
            </a:pPr>
            <a:r>
              <a:rPr lang="en-US" sz="2400" b="1" dirty="0">
                <a:solidFill>
                  <a:srgbClr val="000000"/>
                </a:solidFill>
                <a:ea typeface="Arial Black Bold" pitchFamily="34" charset="-122"/>
                <a:cs typeface="Arial Black Bold" pitchFamily="34" charset="-120"/>
              </a:rPr>
              <a:t>Verify operation</a:t>
            </a:r>
            <a:endParaRPr lang="en-US" sz="2400" dirty="0"/>
          </a:p>
        </p:txBody>
      </p:sp>
      <p:sp>
        <p:nvSpPr>
          <p:cNvPr id="16" name="Text 8"/>
          <p:cNvSpPr/>
          <p:nvPr/>
        </p:nvSpPr>
        <p:spPr>
          <a:xfrm>
            <a:off x="350176" y="5229462"/>
            <a:ext cx="4360946" cy="957620"/>
          </a:xfrm>
          <a:prstGeom prst="rect">
            <a:avLst/>
          </a:prstGeom>
          <a:noFill/>
          <a:ln/>
        </p:spPr>
        <p:txBody>
          <a:bodyPr wrap="square" lIns="0" tIns="0" rIns="0" bIns="0" rtlCol="0" anchor="t"/>
          <a:lstStyle/>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Test new configuration under various scenarios to confirm reliability and performance</a:t>
            </a:r>
            <a:endParaRPr lang="en-US" sz="2400" dirty="0"/>
          </a:p>
        </p:txBody>
      </p:sp>
      <p:pic>
        <p:nvPicPr>
          <p:cNvPr id="18" name="Image 7" descr="preencoded.png"/>
          <p:cNvPicPr>
            <a:picLocks noChangeAspect="1"/>
          </p:cNvPicPr>
          <p:nvPr/>
        </p:nvPicPr>
        <p:blipFill>
          <a:blip r:embed="rId9"/>
          <a:stretch>
            <a:fillRect/>
          </a:stretch>
        </p:blipFill>
        <p:spPr>
          <a:xfrm>
            <a:off x="5690175" y="5148738"/>
            <a:ext cx="298490" cy="373023"/>
          </a:xfrm>
          <a:prstGeom prst="rect">
            <a:avLst/>
          </a:prstGeom>
        </p:spPr>
      </p:pic>
      <p:pic>
        <p:nvPicPr>
          <p:cNvPr id="20" name="Graphic 19" descr="Business Growth outline">
            <a:extLst>
              <a:ext uri="{FF2B5EF4-FFF2-40B4-BE49-F238E27FC236}">
                <a16:creationId xmlns:a16="http://schemas.microsoft.com/office/drawing/2014/main" id="{284F65D7-AA7B-BEE6-CA60-049622C8FC5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05977" y="3246749"/>
            <a:ext cx="553283" cy="55328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C4E7D-5F8D-09D3-03E2-9783F30334AE}"/>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8547BF62-6001-8DB7-26E9-B39842538EE8}"/>
              </a:ext>
            </a:extLst>
          </p:cNvPr>
          <p:cNvSpPr>
            <a:spLocks/>
          </p:cNvSpPr>
          <p:nvPr/>
        </p:nvSpPr>
        <p:spPr>
          <a:xfrm>
            <a:off x="301224" y="1194594"/>
            <a:ext cx="13899846" cy="646331"/>
          </a:xfrm>
          <a:prstGeom prst="rect">
            <a:avLst/>
          </a:prstGeom>
          <a:noFill/>
          <a:ln/>
        </p:spPr>
        <p:txBody>
          <a:bodyPr wrap="none" lIns="0" tIns="0" rIns="0" bIns="0" rtlCol="0" anchor="t"/>
          <a:lstStyle/>
          <a:p>
            <a:pPr marL="0" indent="0" algn="l">
              <a:lnSpc>
                <a:spcPts val="4900"/>
              </a:lnSpc>
              <a:buNone/>
            </a:pPr>
            <a:r>
              <a:rPr lang="en-US" sz="3600" b="1" dirty="0">
                <a:solidFill>
                  <a:srgbClr val="FC4421"/>
                </a:solidFill>
                <a:latin typeface="+mj-lt"/>
                <a:ea typeface="Arial Black Bold" pitchFamily="34" charset="-122"/>
                <a:cs typeface="Arial Black Bold" pitchFamily="34" charset="-120"/>
              </a:rPr>
              <a:t>Reconfiguration of remaining systems</a:t>
            </a:r>
            <a:endParaRPr lang="en-US" sz="3600" dirty="0">
              <a:latin typeface="+mj-lt"/>
            </a:endParaRPr>
          </a:p>
        </p:txBody>
      </p:sp>
      <p:sp>
        <p:nvSpPr>
          <p:cNvPr id="19" name="Text 9">
            <a:extLst>
              <a:ext uri="{FF2B5EF4-FFF2-40B4-BE49-F238E27FC236}">
                <a16:creationId xmlns:a16="http://schemas.microsoft.com/office/drawing/2014/main" id="{2BF29046-A9D4-8948-15FD-F5872A591046}"/>
              </a:ext>
            </a:extLst>
          </p:cNvPr>
          <p:cNvSpPr>
            <a:spLocks/>
          </p:cNvSpPr>
          <p:nvPr/>
        </p:nvSpPr>
        <p:spPr>
          <a:xfrm>
            <a:off x="301224" y="1986816"/>
            <a:ext cx="13157601"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Reconfiguration ensures that partial decommissioning doesn't compromise the functionality of interdependent systems that must remain operational. This process requires deep understanding of both the systems being removed and those that will continue to function.</a:t>
            </a:r>
            <a:endParaRPr lang="en-US" sz="2400" dirty="0"/>
          </a:p>
        </p:txBody>
      </p:sp>
      <p:sp>
        <p:nvSpPr>
          <p:cNvPr id="20" name="Text 10">
            <a:extLst>
              <a:ext uri="{FF2B5EF4-FFF2-40B4-BE49-F238E27FC236}">
                <a16:creationId xmlns:a16="http://schemas.microsoft.com/office/drawing/2014/main" id="{BE1D507C-F511-4234-C116-4F243F70FE3D}"/>
              </a:ext>
            </a:extLst>
          </p:cNvPr>
          <p:cNvSpPr/>
          <p:nvPr/>
        </p:nvSpPr>
        <p:spPr>
          <a:xfrm>
            <a:off x="301224" y="3795593"/>
            <a:ext cx="13052826" cy="63841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Documentation must be updated to reflect the new configuration, including revised schematics, updated programming, and modified operating procedures for maintenance personnel and end users.</a:t>
            </a:r>
            <a:endParaRPr lang="en-US" sz="2400" dirty="0"/>
          </a:p>
        </p:txBody>
      </p:sp>
    </p:spTree>
    <p:extLst>
      <p:ext uri="{BB962C8B-B14F-4D97-AF65-F5344CB8AC3E}">
        <p14:creationId xmlns:p14="http://schemas.microsoft.com/office/powerpoint/2010/main" val="723279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166884"/>
            <a:ext cx="13899846" cy="646331"/>
          </a:xfrm>
        </p:spPr>
        <p:txBody>
          <a:bodyPr wrap="square" lIns="109301" tIns="54651" rIns="109301" bIns="54651" anchor="ctr" anchorCtr="0">
            <a:spAutoFit/>
          </a:bodyPr>
          <a:lstStyle/>
          <a:p>
            <a:r>
              <a:rPr lang="en-GB" sz="3600" dirty="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430319" y="2072384"/>
            <a:ext cx="13899846" cy="4980682"/>
          </a:xfrm>
        </p:spPr>
        <p:txBody>
          <a:bodyPr/>
          <a:lstStyle/>
          <a:p>
            <a:pPr algn="l"/>
            <a:r>
              <a:rPr lang="en-GB" sz="2400" dirty="0">
                <a:latin typeface="Arial"/>
                <a:cs typeface="Arial"/>
              </a:rPr>
              <a:t>By the end of this session, yo</a:t>
            </a:r>
            <a:r>
              <a:rPr lang="en-GB" sz="2400" i="0" dirty="0">
                <a:effectLst/>
                <a:latin typeface="Arial"/>
                <a:cs typeface="Arial"/>
              </a:rPr>
              <a:t>u should be able to:</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Understand</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the requirements for safely isolating and de-</a:t>
            </a:r>
            <a:r>
              <a:rPr kumimoji="0" lang="en-US" altLang="en-US"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energising</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fire, security, and ELV systems before decommissioning.</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Understand</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the need for reconfiguration (e.g. temporary cover, bypassing, or zoning adjustments) to keep premises safe during the works.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Complete</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decommissioning tasks including:</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isolation of cabling and devices</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safe removal and segregation of waste equipment (batteries, electronics, cabling)</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making good of building fabric and reinstating affected areas.</a:t>
            </a:r>
          </a:p>
          <a:p>
            <a:pPr>
              <a:buClr>
                <a:srgbClr val="FC4421"/>
              </a:buClr>
            </a:pPr>
            <a:endParaRPr lang="en-GB" dirty="0">
              <a:latin typeface="Arial"/>
              <a:cs typeface="Arial"/>
            </a:endParaRPr>
          </a:p>
          <a:p>
            <a:pPr>
              <a:buClr>
                <a:srgbClr val="FC4421"/>
              </a:buClr>
            </a:pPr>
            <a:endParaRPr lang="en-GB" dirty="0">
              <a:latin typeface="Arial"/>
              <a:cs typeface="Arial"/>
            </a:endParaRPr>
          </a:p>
          <a:p>
            <a:endParaRPr lang="en-GB" dirty="0"/>
          </a:p>
        </p:txBody>
      </p:sp>
    </p:spTree>
    <p:extLst>
      <p:ext uri="{BB962C8B-B14F-4D97-AF65-F5344CB8AC3E}">
        <p14:creationId xmlns:p14="http://schemas.microsoft.com/office/powerpoint/2010/main" val="2847982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a:spLocks/>
          </p:cNvSpPr>
          <p:nvPr/>
        </p:nvSpPr>
        <p:spPr>
          <a:xfrm>
            <a:off x="301224" y="1015860"/>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Maintaining system integrity during transition</a:t>
            </a:r>
            <a:endParaRPr lang="en-US" sz="3600" dirty="0">
              <a:latin typeface="+mj-lt"/>
            </a:endParaRPr>
          </a:p>
        </p:txBody>
      </p:sp>
      <p:grpSp>
        <p:nvGrpSpPr>
          <p:cNvPr id="16" name="Group 15">
            <a:extLst>
              <a:ext uri="{FF2B5EF4-FFF2-40B4-BE49-F238E27FC236}">
                <a16:creationId xmlns:a16="http://schemas.microsoft.com/office/drawing/2014/main" id="{8A5F5829-7891-7060-984C-F785A8168EDE}"/>
              </a:ext>
            </a:extLst>
          </p:cNvPr>
          <p:cNvGrpSpPr/>
          <p:nvPr/>
        </p:nvGrpSpPr>
        <p:grpSpPr>
          <a:xfrm>
            <a:off x="176279" y="1567674"/>
            <a:ext cx="13221066" cy="5715835"/>
            <a:chOff x="648891" y="1459944"/>
            <a:chExt cx="13332618" cy="5459254"/>
          </a:xfrm>
        </p:grpSpPr>
        <p:pic>
          <p:nvPicPr>
            <p:cNvPr id="3" name="Image 0" descr="preencoded.png"/>
            <p:cNvPicPr>
              <a:picLocks noChangeAspect="1"/>
            </p:cNvPicPr>
            <p:nvPr/>
          </p:nvPicPr>
          <p:blipFill>
            <a:blip r:embed="rId3"/>
            <a:stretch>
              <a:fillRect/>
            </a:stretch>
          </p:blipFill>
          <p:spPr>
            <a:xfrm>
              <a:off x="648891" y="1459944"/>
              <a:ext cx="927021" cy="1364813"/>
            </a:xfrm>
            <a:prstGeom prst="rect">
              <a:avLst/>
            </a:prstGeom>
          </p:spPr>
        </p:pic>
        <p:sp>
          <p:nvSpPr>
            <p:cNvPr id="4" name="Text 1"/>
            <p:cNvSpPr/>
            <p:nvPr/>
          </p:nvSpPr>
          <p:spPr>
            <a:xfrm>
              <a:off x="1853922" y="1569197"/>
              <a:ext cx="3498413" cy="289679"/>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Temporary protective measures</a:t>
              </a:r>
              <a:endParaRPr lang="en-US" sz="2400" dirty="0"/>
            </a:p>
          </p:txBody>
        </p:sp>
        <p:sp>
          <p:nvSpPr>
            <p:cNvPr id="5" name="Text 2"/>
            <p:cNvSpPr/>
            <p:nvPr/>
          </p:nvSpPr>
          <p:spPr>
            <a:xfrm>
              <a:off x="1853922" y="1841281"/>
              <a:ext cx="12127587" cy="593169"/>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Implement interim solutions to maintain critical functions while permanent systems are being decommissioned. This may include portable detection units, temporary power arrangements, or manual monitoring procedures.</a:t>
              </a:r>
              <a:endParaRPr lang="en-US" sz="2200" dirty="0"/>
            </a:p>
          </p:txBody>
        </p:sp>
        <p:pic>
          <p:nvPicPr>
            <p:cNvPr id="6" name="Image 1" descr="preencoded.png"/>
            <p:cNvPicPr>
              <a:picLocks noChangeAspect="1"/>
            </p:cNvPicPr>
            <p:nvPr/>
          </p:nvPicPr>
          <p:blipFill>
            <a:blip r:embed="rId4"/>
            <a:stretch>
              <a:fillRect/>
            </a:stretch>
          </p:blipFill>
          <p:spPr>
            <a:xfrm>
              <a:off x="648891" y="2824758"/>
              <a:ext cx="927021" cy="1364813"/>
            </a:xfrm>
            <a:prstGeom prst="rect">
              <a:avLst/>
            </a:prstGeom>
          </p:spPr>
        </p:pic>
        <p:sp>
          <p:nvSpPr>
            <p:cNvPr id="7" name="Text 3"/>
            <p:cNvSpPr/>
            <p:nvPr/>
          </p:nvSpPr>
          <p:spPr>
            <a:xfrm>
              <a:off x="1853922" y="2924981"/>
              <a:ext cx="4055150" cy="289679"/>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Enhanced communication protocols</a:t>
              </a:r>
              <a:endParaRPr lang="en-US" sz="2400" dirty="0"/>
            </a:p>
          </p:txBody>
        </p:sp>
        <p:sp>
          <p:nvSpPr>
            <p:cNvPr id="8" name="Text 4"/>
            <p:cNvSpPr/>
            <p:nvPr/>
          </p:nvSpPr>
          <p:spPr>
            <a:xfrm>
              <a:off x="1853922" y="3178482"/>
              <a:ext cx="12127587" cy="593169"/>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Establish clear reporting chains for system status during transitional periods. All stakeholders must be aware of current protection capabilities and any temporary limitations during the decommissioning process.</a:t>
              </a:r>
              <a:endParaRPr lang="en-US" sz="2200" dirty="0"/>
            </a:p>
          </p:txBody>
        </p:sp>
        <p:pic>
          <p:nvPicPr>
            <p:cNvPr id="9" name="Image 2" descr="preencoded.png"/>
            <p:cNvPicPr>
              <a:picLocks noChangeAspect="1"/>
            </p:cNvPicPr>
            <p:nvPr/>
          </p:nvPicPr>
          <p:blipFill>
            <a:blip r:embed="rId5"/>
            <a:stretch>
              <a:fillRect/>
            </a:stretch>
          </p:blipFill>
          <p:spPr>
            <a:xfrm>
              <a:off x="648891" y="4189571"/>
              <a:ext cx="927021" cy="1364813"/>
            </a:xfrm>
            <a:prstGeom prst="rect">
              <a:avLst/>
            </a:prstGeom>
          </p:spPr>
        </p:pic>
        <p:sp>
          <p:nvSpPr>
            <p:cNvPr id="10" name="Text 5"/>
            <p:cNvSpPr/>
            <p:nvPr/>
          </p:nvSpPr>
          <p:spPr>
            <a:xfrm>
              <a:off x="1853922" y="4281918"/>
              <a:ext cx="3695224" cy="289679"/>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Phased implementation schedule</a:t>
              </a:r>
              <a:endParaRPr lang="en-US" sz="2400" dirty="0"/>
            </a:p>
          </p:txBody>
        </p:sp>
        <p:sp>
          <p:nvSpPr>
            <p:cNvPr id="11" name="Text 6"/>
            <p:cNvSpPr/>
            <p:nvPr/>
          </p:nvSpPr>
          <p:spPr>
            <a:xfrm>
              <a:off x="1853922" y="4539534"/>
              <a:ext cx="12127587" cy="593169"/>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Coordinate decommissioning activities to minimise vulnerability periods. Schedule critical work during low-risk timeframes and ensure adequate resources for rapid system restoration if required.</a:t>
              </a:r>
              <a:endParaRPr lang="en-US" sz="2200" dirty="0"/>
            </a:p>
          </p:txBody>
        </p:sp>
        <p:pic>
          <p:nvPicPr>
            <p:cNvPr id="12" name="Image 3" descr="preencoded.png"/>
            <p:cNvPicPr>
              <a:picLocks noChangeAspect="1"/>
            </p:cNvPicPr>
            <p:nvPr/>
          </p:nvPicPr>
          <p:blipFill>
            <a:blip r:embed="rId6"/>
            <a:stretch>
              <a:fillRect/>
            </a:stretch>
          </p:blipFill>
          <p:spPr>
            <a:xfrm>
              <a:off x="648891" y="5554385"/>
              <a:ext cx="927021" cy="1364813"/>
            </a:xfrm>
            <a:prstGeom prst="rect">
              <a:avLst/>
            </a:prstGeom>
          </p:spPr>
        </p:pic>
        <p:sp>
          <p:nvSpPr>
            <p:cNvPr id="13" name="Text 7"/>
            <p:cNvSpPr/>
            <p:nvPr/>
          </p:nvSpPr>
          <p:spPr>
            <a:xfrm>
              <a:off x="1853922" y="5688077"/>
              <a:ext cx="3631406" cy="289679"/>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Increased verification frequency</a:t>
              </a:r>
              <a:endParaRPr lang="en-US" sz="2400" dirty="0"/>
            </a:p>
          </p:txBody>
        </p:sp>
        <p:sp>
          <p:nvSpPr>
            <p:cNvPr id="14" name="Text 8"/>
            <p:cNvSpPr/>
            <p:nvPr/>
          </p:nvSpPr>
          <p:spPr>
            <a:xfrm>
              <a:off x="1853922" y="5940207"/>
              <a:ext cx="12127587" cy="593169"/>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Implement additional testing and monitoring during transition periods. Verify system performance after each significant modification to quickly identify and address any emergent issues.</a:t>
              </a:r>
              <a:endParaRPr lang="en-US" sz="2200" dirty="0"/>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10BC93-A413-BA21-1B07-C2A71FF5F96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47CACAE-11F8-BE7F-42CB-D0908D50F8E7}"/>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Maintaining system integrity during transition</a:t>
            </a:r>
            <a:endParaRPr lang="en-US" sz="3600" dirty="0">
              <a:latin typeface="+mj-lt"/>
            </a:endParaRPr>
          </a:p>
        </p:txBody>
      </p:sp>
      <p:sp>
        <p:nvSpPr>
          <p:cNvPr id="15" name="Text 9">
            <a:extLst>
              <a:ext uri="{FF2B5EF4-FFF2-40B4-BE49-F238E27FC236}">
                <a16:creationId xmlns:a16="http://schemas.microsoft.com/office/drawing/2014/main" id="{F4562427-CA28-8404-08FC-3561F43CD56F}"/>
              </a:ext>
            </a:extLst>
          </p:cNvPr>
          <p:cNvSpPr>
            <a:spLocks/>
          </p:cNvSpPr>
          <p:nvPr/>
        </p:nvSpPr>
        <p:spPr>
          <a:xfrm>
            <a:off x="301224" y="1986816"/>
            <a:ext cx="13548126"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transition period during decommissioning presents unique vulnerabilities that must be actively managed.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 comprehensive transition plan ensures continuous protection even as systems undergo significant changes.</a:t>
            </a:r>
            <a:endParaRPr lang="en-US" sz="2400" dirty="0"/>
          </a:p>
        </p:txBody>
      </p:sp>
    </p:spTree>
    <p:extLst>
      <p:ext uri="{BB962C8B-B14F-4D97-AF65-F5344CB8AC3E}">
        <p14:creationId xmlns:p14="http://schemas.microsoft.com/office/powerpoint/2010/main" val="22407047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sp>
        <p:nvSpPr>
          <p:cNvPr id="2" name="Text 0"/>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200"/>
              </a:lnSpc>
              <a:buNone/>
            </a:pPr>
            <a:r>
              <a:rPr lang="en-US" sz="3600" b="1" dirty="0">
                <a:solidFill>
                  <a:srgbClr val="FC4421"/>
                </a:solidFill>
                <a:latin typeface="+mj-lt"/>
                <a:ea typeface="Arial Black Bold" pitchFamily="34" charset="-122"/>
                <a:cs typeface="Arial Black Bold" pitchFamily="34" charset="-120"/>
              </a:rPr>
              <a:t>Electronic waste management</a:t>
            </a:r>
            <a:endParaRPr lang="en-US" sz="3600" dirty="0">
              <a:latin typeface="+mj-lt"/>
            </a:endParaRPr>
          </a:p>
        </p:txBody>
      </p:sp>
      <p:grpSp>
        <p:nvGrpSpPr>
          <p:cNvPr id="16" name="Group 15">
            <a:extLst>
              <a:ext uri="{FF2B5EF4-FFF2-40B4-BE49-F238E27FC236}">
                <a16:creationId xmlns:a16="http://schemas.microsoft.com/office/drawing/2014/main" id="{73329CE6-9E78-B247-0DD9-9186854E3406}"/>
              </a:ext>
            </a:extLst>
          </p:cNvPr>
          <p:cNvGrpSpPr/>
          <p:nvPr/>
        </p:nvGrpSpPr>
        <p:grpSpPr>
          <a:xfrm>
            <a:off x="301225" y="1892274"/>
            <a:ext cx="14147515" cy="5170442"/>
            <a:chOff x="739735" y="1813776"/>
            <a:chExt cx="13151049" cy="4738186"/>
          </a:xfrm>
        </p:grpSpPr>
        <p:sp>
          <p:nvSpPr>
            <p:cNvPr id="3" name="Shape 1"/>
            <p:cNvSpPr/>
            <p:nvPr/>
          </p:nvSpPr>
          <p:spPr>
            <a:xfrm>
              <a:off x="739735" y="1813776"/>
              <a:ext cx="6469856" cy="2390589"/>
            </a:xfrm>
            <a:prstGeom prst="roundRect">
              <a:avLst>
                <a:gd name="adj" fmla="val 3433"/>
              </a:avLst>
            </a:prstGeom>
            <a:solidFill>
              <a:srgbClr val="E5E5E6"/>
            </a:solidFill>
            <a:ln w="7620">
              <a:solidFill>
                <a:srgbClr val="CBCBCC"/>
              </a:solidFill>
              <a:prstDash val="solid"/>
            </a:ln>
          </p:spPr>
          <p:txBody>
            <a:bodyPr/>
            <a:lstStyle/>
            <a:p>
              <a:endParaRPr lang="en-GB" sz="2400"/>
            </a:p>
          </p:txBody>
        </p:sp>
        <p:sp>
          <p:nvSpPr>
            <p:cNvPr id="4" name="Text 2"/>
            <p:cNvSpPr/>
            <p:nvPr/>
          </p:nvSpPr>
          <p:spPr>
            <a:xfrm>
              <a:off x="958691" y="1919990"/>
              <a:ext cx="3551515"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Classification requirements</a:t>
              </a:r>
              <a:endParaRPr lang="en-US" sz="2400" dirty="0"/>
            </a:p>
          </p:txBody>
        </p:sp>
        <p:sp>
          <p:nvSpPr>
            <p:cNvPr id="5" name="Text 3"/>
            <p:cNvSpPr/>
            <p:nvPr/>
          </p:nvSpPr>
          <p:spPr>
            <a:xfrm>
              <a:off x="987344" y="2261212"/>
              <a:ext cx="6160784" cy="1690687"/>
            </a:xfrm>
            <a:prstGeom prst="rect">
              <a:avLst/>
            </a:prstGeom>
            <a:noFill/>
            <a:ln/>
          </p:spPr>
          <p:txBody>
            <a:bodyPr wrap="squar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 the WEEE Directive, electronic components must be categorised by type (IT equipment, monitoring/control instruments, etc.), hazardous content, and recyclability. This classification determines the appropriate recycling or disposal route.</a:t>
              </a:r>
              <a:endParaRPr lang="en-US" sz="2400" dirty="0"/>
            </a:p>
          </p:txBody>
        </p:sp>
        <p:sp>
          <p:nvSpPr>
            <p:cNvPr id="6" name="Shape 4"/>
            <p:cNvSpPr/>
            <p:nvPr/>
          </p:nvSpPr>
          <p:spPr>
            <a:xfrm>
              <a:off x="7420928" y="1813776"/>
              <a:ext cx="6469856" cy="2390589"/>
            </a:xfrm>
            <a:prstGeom prst="roundRect">
              <a:avLst>
                <a:gd name="adj" fmla="val 3433"/>
              </a:avLst>
            </a:prstGeom>
            <a:solidFill>
              <a:srgbClr val="E5E5E6"/>
            </a:solidFill>
            <a:ln w="7620">
              <a:solidFill>
                <a:srgbClr val="CBCBCC"/>
              </a:solidFill>
              <a:prstDash val="solid"/>
            </a:ln>
          </p:spPr>
          <p:txBody>
            <a:bodyPr/>
            <a:lstStyle/>
            <a:p>
              <a:endParaRPr lang="en-GB" sz="2400"/>
            </a:p>
          </p:txBody>
        </p:sp>
        <p:sp>
          <p:nvSpPr>
            <p:cNvPr id="7" name="Text 5"/>
            <p:cNvSpPr/>
            <p:nvPr/>
          </p:nvSpPr>
          <p:spPr>
            <a:xfrm>
              <a:off x="7639883" y="1919990"/>
              <a:ext cx="3683556"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Data security considerations</a:t>
              </a:r>
              <a:endParaRPr lang="en-US" sz="2400" dirty="0"/>
            </a:p>
          </p:txBody>
        </p:sp>
        <p:sp>
          <p:nvSpPr>
            <p:cNvPr id="8" name="Text 6"/>
            <p:cNvSpPr/>
            <p:nvPr/>
          </p:nvSpPr>
          <p:spPr>
            <a:xfrm>
              <a:off x="7639882" y="2252057"/>
              <a:ext cx="6031944" cy="1352550"/>
            </a:xfrm>
            <a:prstGeom prst="rect">
              <a:avLst/>
            </a:prstGeom>
            <a:noFill/>
            <a:ln/>
          </p:spPr>
          <p:txBody>
            <a:bodyPr wrap="squar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Storage devices and components containing configuration data must undergo secure data erasure or physical destruction before disposal. Documentation of data sanitisation is required for compliance with data protection regulations.</a:t>
              </a:r>
              <a:endParaRPr lang="en-US" sz="2400" dirty="0"/>
            </a:p>
          </p:txBody>
        </p:sp>
        <p:sp>
          <p:nvSpPr>
            <p:cNvPr id="9" name="Shape 7"/>
            <p:cNvSpPr/>
            <p:nvPr/>
          </p:nvSpPr>
          <p:spPr>
            <a:xfrm>
              <a:off x="739735" y="4474012"/>
              <a:ext cx="6469856" cy="2077950"/>
            </a:xfrm>
            <a:prstGeom prst="roundRect">
              <a:avLst>
                <a:gd name="adj" fmla="val 3950"/>
              </a:avLst>
            </a:prstGeom>
            <a:solidFill>
              <a:srgbClr val="E5E5E6"/>
            </a:solidFill>
            <a:ln w="7620">
              <a:solidFill>
                <a:srgbClr val="CBCBCC"/>
              </a:solidFill>
              <a:prstDash val="solid"/>
            </a:ln>
          </p:spPr>
          <p:txBody>
            <a:bodyPr/>
            <a:lstStyle/>
            <a:p>
              <a:endParaRPr lang="en-GB" sz="2400"/>
            </a:p>
          </p:txBody>
        </p:sp>
        <p:sp>
          <p:nvSpPr>
            <p:cNvPr id="10" name="Text 8"/>
            <p:cNvSpPr/>
            <p:nvPr/>
          </p:nvSpPr>
          <p:spPr>
            <a:xfrm>
              <a:off x="939593" y="4542525"/>
              <a:ext cx="4270772"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Producer responsibility schemes</a:t>
              </a:r>
              <a:endParaRPr lang="en-US" sz="2400" dirty="0"/>
            </a:p>
          </p:txBody>
        </p:sp>
        <p:sp>
          <p:nvSpPr>
            <p:cNvPr id="11" name="Text 9"/>
            <p:cNvSpPr/>
            <p:nvPr/>
          </p:nvSpPr>
          <p:spPr>
            <a:xfrm>
              <a:off x="939593" y="4867901"/>
              <a:ext cx="6132129" cy="1352550"/>
            </a:xfrm>
            <a:prstGeom prst="rect">
              <a:avLst/>
            </a:prstGeom>
            <a:noFill/>
            <a:ln/>
          </p:spPr>
          <p:txBody>
            <a:bodyPr wrap="squar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Many manufacturers offer take-back programmes for their equipment. These schemes often provide the most environmentally sound disposal route and may offset disposal costs through partial credit for newer equipment.</a:t>
              </a:r>
              <a:endParaRPr lang="en-US" sz="2400" dirty="0"/>
            </a:p>
          </p:txBody>
        </p:sp>
        <p:sp>
          <p:nvSpPr>
            <p:cNvPr id="12" name="Shape 10"/>
            <p:cNvSpPr/>
            <p:nvPr/>
          </p:nvSpPr>
          <p:spPr>
            <a:xfrm>
              <a:off x="7420928" y="4474012"/>
              <a:ext cx="6469856" cy="2077950"/>
            </a:xfrm>
            <a:prstGeom prst="roundRect">
              <a:avLst>
                <a:gd name="adj" fmla="val 3950"/>
              </a:avLst>
            </a:prstGeom>
            <a:solidFill>
              <a:srgbClr val="E5E5E6"/>
            </a:solidFill>
            <a:ln w="7620">
              <a:solidFill>
                <a:srgbClr val="CBCBCC"/>
              </a:solidFill>
              <a:prstDash val="solid"/>
            </a:ln>
          </p:spPr>
          <p:txBody>
            <a:bodyPr/>
            <a:lstStyle/>
            <a:p>
              <a:endParaRPr lang="en-GB" sz="2400"/>
            </a:p>
          </p:txBody>
        </p:sp>
        <p:sp>
          <p:nvSpPr>
            <p:cNvPr id="13" name="Text 11"/>
            <p:cNvSpPr/>
            <p:nvPr/>
          </p:nvSpPr>
          <p:spPr>
            <a:xfrm>
              <a:off x="7639882" y="4535877"/>
              <a:ext cx="3756422"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Documentation requirements</a:t>
              </a:r>
              <a:endParaRPr lang="en-US" sz="2400" dirty="0"/>
            </a:p>
          </p:txBody>
        </p:sp>
        <p:sp>
          <p:nvSpPr>
            <p:cNvPr id="14" name="Text 12"/>
            <p:cNvSpPr/>
            <p:nvPr/>
          </p:nvSpPr>
          <p:spPr>
            <a:xfrm>
              <a:off x="7639881" y="4867900"/>
              <a:ext cx="6031944" cy="1352550"/>
            </a:xfrm>
            <a:prstGeom prst="rect">
              <a:avLst/>
            </a:prstGeom>
            <a:noFill/>
            <a:ln/>
          </p:spPr>
          <p:txBody>
            <a:bodyPr wrap="squar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Maintain complete chain of custody records for all electronic waste. Waste Transfer Notes must include EWC codes, quantities, and destination facilities. Retain evidence of appropriate license holders for all stages of handling.</a:t>
              </a:r>
              <a:endParaRPr lang="en-US" sz="2400" dirty="0"/>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F0B85-4795-7A54-B9B5-E51432DC73F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CFF4FCC-DE1D-BDC0-14A2-94AC0B072D98}"/>
              </a:ext>
            </a:extLst>
          </p:cNvPr>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200"/>
              </a:lnSpc>
              <a:buNone/>
            </a:pPr>
            <a:r>
              <a:rPr lang="en-US" sz="3600" b="1" dirty="0">
                <a:solidFill>
                  <a:srgbClr val="FC4421"/>
                </a:solidFill>
                <a:latin typeface="+mj-lt"/>
                <a:ea typeface="Arial Black Bold" pitchFamily="34" charset="-122"/>
                <a:cs typeface="Arial Black Bold" pitchFamily="34" charset="-120"/>
              </a:rPr>
              <a:t>Electronic waste management</a:t>
            </a:r>
            <a:endParaRPr lang="en-US" sz="3600" dirty="0">
              <a:latin typeface="+mj-lt"/>
            </a:endParaRPr>
          </a:p>
        </p:txBody>
      </p:sp>
      <p:sp>
        <p:nvSpPr>
          <p:cNvPr id="15" name="Text 13">
            <a:extLst>
              <a:ext uri="{FF2B5EF4-FFF2-40B4-BE49-F238E27FC236}">
                <a16:creationId xmlns:a16="http://schemas.microsoft.com/office/drawing/2014/main" id="{2F8CEB12-CF70-8E2B-728D-57523E70EC29}"/>
              </a:ext>
            </a:extLst>
          </p:cNvPr>
          <p:cNvSpPr>
            <a:spLocks/>
          </p:cNvSpPr>
          <p:nvPr/>
        </p:nvSpPr>
        <p:spPr>
          <a:xfrm>
            <a:off x="301224" y="1986816"/>
            <a:ext cx="13329051"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Electronic waste represents both an environmental risk and a potential source of value.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management ensures hazardous elements are contained while recoverable materials are directed to appropriate recycling streams.</a:t>
            </a:r>
            <a:endParaRPr lang="en-US" sz="2400" dirty="0"/>
          </a:p>
        </p:txBody>
      </p:sp>
    </p:spTree>
    <p:extLst>
      <p:ext uri="{BB962C8B-B14F-4D97-AF65-F5344CB8AC3E}">
        <p14:creationId xmlns:p14="http://schemas.microsoft.com/office/powerpoint/2010/main" val="129716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Text 0"/>
          <p:cNvSpPr>
            <a:spLocks/>
          </p:cNvSpPr>
          <p:nvPr/>
        </p:nvSpPr>
        <p:spPr>
          <a:xfrm>
            <a:off x="301223" y="1014579"/>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latin typeface="+mj-lt"/>
                <a:ea typeface="Arial Black Bold" pitchFamily="34" charset="-122"/>
                <a:cs typeface="Arial Black Bold" pitchFamily="34" charset="-120"/>
              </a:rPr>
              <a:t>Hazardous waste handling protocols</a:t>
            </a:r>
            <a:endParaRPr lang="en-US" sz="3600" dirty="0">
              <a:latin typeface="+mj-lt"/>
            </a:endParaRPr>
          </a:p>
        </p:txBody>
      </p:sp>
      <p:grpSp>
        <p:nvGrpSpPr>
          <p:cNvPr id="16" name="Group 15">
            <a:extLst>
              <a:ext uri="{FF2B5EF4-FFF2-40B4-BE49-F238E27FC236}">
                <a16:creationId xmlns:a16="http://schemas.microsoft.com/office/drawing/2014/main" id="{04C20619-6C16-DC43-26D3-42E80D2C3747}"/>
              </a:ext>
            </a:extLst>
          </p:cNvPr>
          <p:cNvGrpSpPr/>
          <p:nvPr/>
        </p:nvGrpSpPr>
        <p:grpSpPr>
          <a:xfrm>
            <a:off x="301223" y="1811385"/>
            <a:ext cx="14185338" cy="4634539"/>
            <a:chOff x="842700" y="1897706"/>
            <a:chExt cx="13032963" cy="4634539"/>
          </a:xfrm>
        </p:grpSpPr>
        <p:sp>
          <p:nvSpPr>
            <p:cNvPr id="4" name="Text 1"/>
            <p:cNvSpPr/>
            <p:nvPr/>
          </p:nvSpPr>
          <p:spPr>
            <a:xfrm>
              <a:off x="842701" y="2612311"/>
              <a:ext cx="3078004" cy="673894"/>
            </a:xfrm>
            <a:prstGeom prst="rect">
              <a:avLst/>
            </a:prstGeom>
            <a:noFill/>
            <a:ln/>
          </p:spPr>
          <p:txBody>
            <a:bodyPr wrap="squar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Identification and segregation</a:t>
              </a:r>
              <a:endParaRPr lang="en-US" sz="2400" dirty="0"/>
            </a:p>
          </p:txBody>
        </p:sp>
        <p:sp>
          <p:nvSpPr>
            <p:cNvPr id="5" name="Text 2"/>
            <p:cNvSpPr/>
            <p:nvPr/>
          </p:nvSpPr>
          <p:spPr>
            <a:xfrm>
              <a:off x="842700" y="3427928"/>
              <a:ext cx="3078004" cy="3104317"/>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Hazardous components must be identified through documentation review, visual inspection, and when necessary, laboratory testing. Segregate materials by hazard class to prevent incompatible materials from contacting during storage and transport.</a:t>
              </a:r>
              <a:endParaRPr lang="en-US" sz="2200" dirty="0"/>
            </a:p>
          </p:txBody>
        </p:sp>
        <p:pic>
          <p:nvPicPr>
            <p:cNvPr id="6" name="Image 1" descr="preencoded.png"/>
            <p:cNvPicPr>
              <a:picLocks noChangeAspect="1"/>
            </p:cNvPicPr>
            <p:nvPr/>
          </p:nvPicPr>
          <p:blipFill>
            <a:blip r:embed="rId3"/>
            <a:stretch>
              <a:fillRect/>
            </a:stretch>
          </p:blipFill>
          <p:spPr>
            <a:xfrm>
              <a:off x="4102298" y="1897706"/>
              <a:ext cx="539115" cy="539115"/>
            </a:xfrm>
            <a:prstGeom prst="rect">
              <a:avLst/>
            </a:prstGeom>
          </p:spPr>
        </p:pic>
        <p:sp>
          <p:nvSpPr>
            <p:cNvPr id="7" name="Text 3"/>
            <p:cNvSpPr/>
            <p:nvPr/>
          </p:nvSpPr>
          <p:spPr>
            <a:xfrm>
              <a:off x="4102298" y="2624733"/>
              <a:ext cx="3078123" cy="673894"/>
            </a:xfrm>
            <a:prstGeom prst="rect">
              <a:avLst/>
            </a:prstGeom>
            <a:noFill/>
            <a:ln/>
          </p:spPr>
          <p:txBody>
            <a:bodyPr wrap="squar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Specialised containment</a:t>
              </a:r>
              <a:endParaRPr lang="en-US" sz="2400" dirty="0"/>
            </a:p>
          </p:txBody>
        </p:sp>
        <p:sp>
          <p:nvSpPr>
            <p:cNvPr id="8" name="Text 4"/>
            <p:cNvSpPr/>
            <p:nvPr/>
          </p:nvSpPr>
          <p:spPr>
            <a:xfrm>
              <a:off x="4102298" y="3427928"/>
              <a:ext cx="3078123" cy="3104317"/>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Use UN-approved containers appropriate for the specific hazard class. Double containment may be required for liquids and materials with leaching potential. All containers must be properly labeled with hazard diamonds and material identification.</a:t>
              </a:r>
              <a:endParaRPr lang="en-US" sz="2200" dirty="0"/>
            </a:p>
          </p:txBody>
        </p:sp>
        <p:pic>
          <p:nvPicPr>
            <p:cNvPr id="9" name="Image 2" descr="preencoded.png"/>
            <p:cNvPicPr>
              <a:picLocks noChangeAspect="1"/>
            </p:cNvPicPr>
            <p:nvPr/>
          </p:nvPicPr>
          <p:blipFill>
            <a:blip r:embed="rId4"/>
            <a:stretch>
              <a:fillRect/>
            </a:stretch>
          </p:blipFill>
          <p:spPr>
            <a:xfrm>
              <a:off x="7449979" y="1897706"/>
              <a:ext cx="539115" cy="539115"/>
            </a:xfrm>
            <a:prstGeom prst="rect">
              <a:avLst/>
            </a:prstGeom>
          </p:spPr>
        </p:pic>
        <p:sp>
          <p:nvSpPr>
            <p:cNvPr id="10" name="Text 5"/>
            <p:cNvSpPr/>
            <p:nvPr/>
          </p:nvSpPr>
          <p:spPr>
            <a:xfrm>
              <a:off x="7449979" y="2624733"/>
              <a:ext cx="3078004" cy="673894"/>
            </a:xfrm>
            <a:prstGeom prst="rect">
              <a:avLst/>
            </a:prstGeom>
            <a:noFill/>
            <a:ln/>
          </p:spPr>
          <p:txBody>
            <a:bodyPr wrap="squar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Qualified transportation</a:t>
              </a:r>
              <a:endParaRPr lang="en-US" sz="2400" dirty="0"/>
            </a:p>
          </p:txBody>
        </p:sp>
        <p:sp>
          <p:nvSpPr>
            <p:cNvPr id="11" name="Text 6"/>
            <p:cNvSpPr/>
            <p:nvPr/>
          </p:nvSpPr>
          <p:spPr>
            <a:xfrm>
              <a:off x="7449979" y="3427928"/>
              <a:ext cx="3078004" cy="2759393"/>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Only licensed hazardous waste carriers may transport these materials. Vehicles must meet ADR requirements with appropriate placarding. Consignment notes must accompany all shipments with detailed hazard information.</a:t>
              </a:r>
              <a:endParaRPr lang="en-US" sz="2200" dirty="0"/>
            </a:p>
          </p:txBody>
        </p:sp>
        <p:pic>
          <p:nvPicPr>
            <p:cNvPr id="12" name="Image 3" descr="preencoded.png"/>
            <p:cNvPicPr>
              <a:picLocks noChangeAspect="1"/>
            </p:cNvPicPr>
            <p:nvPr/>
          </p:nvPicPr>
          <p:blipFill>
            <a:blip r:embed="rId5"/>
            <a:stretch>
              <a:fillRect/>
            </a:stretch>
          </p:blipFill>
          <p:spPr>
            <a:xfrm>
              <a:off x="10797540" y="1897706"/>
              <a:ext cx="539115" cy="539115"/>
            </a:xfrm>
            <a:prstGeom prst="rect">
              <a:avLst/>
            </a:prstGeom>
          </p:spPr>
        </p:pic>
        <p:sp>
          <p:nvSpPr>
            <p:cNvPr id="13" name="Text 7"/>
            <p:cNvSpPr/>
            <p:nvPr/>
          </p:nvSpPr>
          <p:spPr>
            <a:xfrm>
              <a:off x="10797540" y="2624733"/>
              <a:ext cx="3078123" cy="673894"/>
            </a:xfrm>
            <a:prstGeom prst="rect">
              <a:avLst/>
            </a:prstGeom>
            <a:noFill/>
            <a:ln/>
          </p:spPr>
          <p:txBody>
            <a:bodyPr wrap="square" lIns="0" tIns="0" rIns="0" bIns="0" rtlCol="0" anchor="t"/>
            <a:lstStyle/>
            <a:p>
              <a:pPr marL="0" indent="0" algn="l">
                <a:lnSpc>
                  <a:spcPts val="2650"/>
                </a:lnSpc>
                <a:buNone/>
              </a:pPr>
              <a:r>
                <a:rPr lang="en-US" sz="2200" b="1" dirty="0">
                  <a:solidFill>
                    <a:srgbClr val="000000"/>
                  </a:solidFill>
                  <a:ea typeface="Arial Black Bold" pitchFamily="34" charset="-122"/>
                  <a:cs typeface="Arial Black Bold" pitchFamily="34" charset="-120"/>
                </a:rPr>
                <a:t>Cradle-to-grave documentation</a:t>
              </a:r>
              <a:endParaRPr lang="en-US" sz="2200" dirty="0"/>
            </a:p>
          </p:txBody>
        </p:sp>
        <p:sp>
          <p:nvSpPr>
            <p:cNvPr id="14" name="Text 8"/>
            <p:cNvSpPr/>
            <p:nvPr/>
          </p:nvSpPr>
          <p:spPr>
            <a:xfrm>
              <a:off x="10797540" y="3427928"/>
              <a:ext cx="3078123" cy="3104317"/>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Maintain comprehensive records from generation through final disposal. Consignment notes must be retained for at least 3 years. Treatment facilities must provide verification of appropriate processing methods.</a:t>
              </a:r>
              <a:endParaRPr lang="en-US" sz="2200" dirty="0"/>
            </a:p>
          </p:txBody>
        </p:sp>
      </p:grpSp>
      <p:pic>
        <p:nvPicPr>
          <p:cNvPr id="17" name="Graphic 16" descr="Eye with solid fill">
            <a:extLst>
              <a:ext uri="{FF2B5EF4-FFF2-40B4-BE49-F238E27FC236}">
                <a16:creationId xmlns:a16="http://schemas.microsoft.com/office/drawing/2014/main" id="{D65E726D-C587-AF24-88A2-8A560601EF7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2643" y="1729932"/>
            <a:ext cx="796057" cy="796057"/>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F8B77-A1D5-434D-5192-A90DF448ACF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E470174-E8B9-8348-6F19-0A7A8E520D48}"/>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ea typeface="Arial Black Bold" pitchFamily="34" charset="-122"/>
                <a:cs typeface="Arial Black Bold" pitchFamily="34" charset="-120"/>
              </a:rPr>
              <a:t>Hazardous waste handling protocols</a:t>
            </a:r>
            <a:endParaRPr lang="en-US" sz="3600" dirty="0"/>
          </a:p>
        </p:txBody>
      </p:sp>
      <p:sp>
        <p:nvSpPr>
          <p:cNvPr id="15" name="Text 9">
            <a:extLst>
              <a:ext uri="{FF2B5EF4-FFF2-40B4-BE49-F238E27FC236}">
                <a16:creationId xmlns:a16="http://schemas.microsoft.com/office/drawing/2014/main" id="{24F659D7-CE4C-684C-202F-7FC46BE450B7}"/>
              </a:ext>
            </a:extLst>
          </p:cNvPr>
          <p:cNvSpPr>
            <a:spLocks/>
          </p:cNvSpPr>
          <p:nvPr/>
        </p:nvSpPr>
        <p:spPr>
          <a:xfrm>
            <a:off x="301224" y="1986816"/>
            <a:ext cx="13224276"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Hazardous waste management carries significant legal and environmental responsibilities.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Improper handling can result in substantial penalties, environmental damage, and reputational harm.</a:t>
            </a:r>
            <a:endParaRPr lang="en-US" sz="2400" dirty="0"/>
          </a:p>
        </p:txBody>
      </p:sp>
    </p:spTree>
    <p:extLst>
      <p:ext uri="{BB962C8B-B14F-4D97-AF65-F5344CB8AC3E}">
        <p14:creationId xmlns:p14="http://schemas.microsoft.com/office/powerpoint/2010/main" val="15845944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551043" y="1730064"/>
            <a:ext cx="3650027" cy="5478050"/>
          </a:xfrm>
          <a:prstGeom prst="rect">
            <a:avLst/>
          </a:prstGeom>
        </p:spPr>
      </p:pic>
      <p:sp>
        <p:nvSpPr>
          <p:cNvPr id="3" name="Text 0"/>
          <p:cNvSpPr>
            <a:spLocks/>
          </p:cNvSpPr>
          <p:nvPr/>
        </p:nvSpPr>
        <p:spPr>
          <a:xfrm>
            <a:off x="301224" y="1371246"/>
            <a:ext cx="13899846" cy="494988"/>
          </a:xfrm>
          <a:prstGeom prst="rect">
            <a:avLst/>
          </a:prstGeom>
          <a:noFill/>
          <a:ln/>
        </p:spPr>
        <p:txBody>
          <a:bodyPr wrap="none" lIns="0" tIns="0" rIns="0" bIns="0" rtlCol="0" anchor="t"/>
          <a:lstStyle/>
          <a:p>
            <a:pPr marL="0" indent="0" algn="l">
              <a:lnSpc>
                <a:spcPts val="2900"/>
              </a:lnSpc>
              <a:buNone/>
            </a:pPr>
            <a:r>
              <a:rPr lang="en-US" sz="3600" b="1" dirty="0">
                <a:solidFill>
                  <a:srgbClr val="FC4421"/>
                </a:solidFill>
                <a:latin typeface="+mj-lt"/>
                <a:ea typeface="Arial Black Bold" pitchFamily="34" charset="-122"/>
                <a:cs typeface="Arial Black Bold" pitchFamily="34" charset="-120"/>
              </a:rPr>
              <a:t>Material recovery and recycling opportunities</a:t>
            </a:r>
            <a:endParaRPr lang="en-US" sz="3600" dirty="0">
              <a:latin typeface="+mj-lt"/>
            </a:endParaRPr>
          </a:p>
        </p:txBody>
      </p:sp>
      <p:grpSp>
        <p:nvGrpSpPr>
          <p:cNvPr id="23" name="Group 22">
            <a:extLst>
              <a:ext uri="{FF2B5EF4-FFF2-40B4-BE49-F238E27FC236}">
                <a16:creationId xmlns:a16="http://schemas.microsoft.com/office/drawing/2014/main" id="{4AE821B0-CA38-DA8C-D8D7-0FDEE9D81C98}"/>
              </a:ext>
            </a:extLst>
          </p:cNvPr>
          <p:cNvGrpSpPr/>
          <p:nvPr/>
        </p:nvGrpSpPr>
        <p:grpSpPr>
          <a:xfrm>
            <a:off x="939391" y="2000130"/>
            <a:ext cx="8313182" cy="5234702"/>
            <a:chOff x="415409" y="1215033"/>
            <a:chExt cx="8313182" cy="5234702"/>
          </a:xfrm>
        </p:grpSpPr>
        <p:sp>
          <p:nvSpPr>
            <p:cNvPr id="4" name="Text 1"/>
            <p:cNvSpPr/>
            <p:nvPr/>
          </p:nvSpPr>
          <p:spPr>
            <a:xfrm>
              <a:off x="415409" y="1215033"/>
              <a:ext cx="8313182" cy="391597"/>
            </a:xfrm>
            <a:prstGeom prst="rect">
              <a:avLst/>
            </a:prstGeom>
            <a:noFill/>
            <a:ln/>
          </p:spPr>
          <p:txBody>
            <a:bodyPr wrap="none" lIns="0" tIns="0" rIns="0" bIns="0" rtlCol="0" anchor="t"/>
            <a:lstStyle/>
            <a:p>
              <a:pPr marL="0" indent="0" algn="ctr">
                <a:lnSpc>
                  <a:spcPts val="3050"/>
                </a:lnSpc>
                <a:buNone/>
              </a:pPr>
              <a:r>
                <a:rPr lang="en-US" sz="3400" b="1" dirty="0">
                  <a:solidFill>
                    <a:srgbClr val="000000"/>
                  </a:solidFill>
                  <a:latin typeface="Arial Black Bold" pitchFamily="34" charset="0"/>
                  <a:ea typeface="Arial Black Bold" pitchFamily="34" charset="-122"/>
                  <a:cs typeface="Arial Black Bold" pitchFamily="34" charset="-120"/>
                </a:rPr>
                <a:t>99%</a:t>
              </a:r>
              <a:endParaRPr lang="en-US" sz="3400" dirty="0"/>
            </a:p>
          </p:txBody>
        </p:sp>
        <p:sp>
          <p:nvSpPr>
            <p:cNvPr id="5" name="Text 2"/>
            <p:cNvSpPr/>
            <p:nvPr/>
          </p:nvSpPr>
          <p:spPr>
            <a:xfrm>
              <a:off x="3777020" y="1754862"/>
              <a:ext cx="1589961" cy="185380"/>
            </a:xfrm>
            <a:prstGeom prst="rect">
              <a:avLst/>
            </a:prstGeom>
            <a:noFill/>
            <a:ln/>
          </p:spPr>
          <p:txBody>
            <a:bodyPr wrap="none" lIns="0" tIns="0" rIns="0" bIns="0" rtlCol="0" anchor="t"/>
            <a:lstStyle/>
            <a:p>
              <a:pPr marL="0" indent="0" algn="ctr">
                <a:lnSpc>
                  <a:spcPts val="1450"/>
                </a:lnSpc>
                <a:buNone/>
              </a:pPr>
              <a:r>
                <a:rPr lang="en-US" sz="2400" b="1" dirty="0">
                  <a:solidFill>
                    <a:srgbClr val="000000"/>
                  </a:solidFill>
                  <a:ea typeface="Arial Black Bold" pitchFamily="34" charset="-122"/>
                  <a:cs typeface="Arial Black Bold" pitchFamily="34" charset="-120"/>
                </a:rPr>
                <a:t>Copper recovery rate</a:t>
              </a:r>
              <a:endParaRPr lang="en-US" sz="2400" dirty="0"/>
            </a:p>
          </p:txBody>
        </p:sp>
        <p:sp>
          <p:nvSpPr>
            <p:cNvPr id="6" name="Text 3"/>
            <p:cNvSpPr/>
            <p:nvPr/>
          </p:nvSpPr>
          <p:spPr>
            <a:xfrm>
              <a:off x="415409" y="2088474"/>
              <a:ext cx="8313182" cy="189905"/>
            </a:xfrm>
            <a:prstGeom prst="rect">
              <a:avLst/>
            </a:prstGeom>
            <a:noFill/>
            <a:ln/>
          </p:spPr>
          <p:txBody>
            <a:bodyPr wrap="none" lIns="0" tIns="0" rIns="0" bIns="0" rtlCol="0" anchor="t"/>
            <a:lstStyle/>
            <a:p>
              <a:pPr marL="0" indent="0" algn="ctr">
                <a:lnSpc>
                  <a:spcPts val="1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From properly sorted wiring and components</a:t>
              </a:r>
              <a:endParaRPr lang="en-US" sz="2400" dirty="0"/>
            </a:p>
          </p:txBody>
        </p:sp>
        <p:sp>
          <p:nvSpPr>
            <p:cNvPr id="7" name="Text 4"/>
            <p:cNvSpPr/>
            <p:nvPr/>
          </p:nvSpPr>
          <p:spPr>
            <a:xfrm>
              <a:off x="415409" y="2616637"/>
              <a:ext cx="8313182" cy="391597"/>
            </a:xfrm>
            <a:prstGeom prst="rect">
              <a:avLst/>
            </a:prstGeom>
            <a:noFill/>
            <a:ln/>
          </p:spPr>
          <p:txBody>
            <a:bodyPr wrap="none" lIns="0" tIns="0" rIns="0" bIns="0" rtlCol="0" anchor="t"/>
            <a:lstStyle/>
            <a:p>
              <a:pPr marL="0" indent="0" algn="ctr">
                <a:lnSpc>
                  <a:spcPts val="3050"/>
                </a:lnSpc>
                <a:buNone/>
              </a:pPr>
              <a:r>
                <a:rPr lang="en-US" sz="3400" b="1" dirty="0">
                  <a:solidFill>
                    <a:srgbClr val="000000"/>
                  </a:solidFill>
                  <a:latin typeface="Arial Black Bold" pitchFamily="34" charset="0"/>
                  <a:ea typeface="Arial Black Bold" pitchFamily="34" charset="-122"/>
                  <a:cs typeface="Arial Black Bold" pitchFamily="34" charset="-120"/>
                </a:rPr>
                <a:t>95%</a:t>
              </a:r>
              <a:endParaRPr lang="en-US" sz="3400" dirty="0"/>
            </a:p>
          </p:txBody>
        </p:sp>
        <p:sp>
          <p:nvSpPr>
            <p:cNvPr id="8" name="Text 5"/>
            <p:cNvSpPr/>
            <p:nvPr/>
          </p:nvSpPr>
          <p:spPr>
            <a:xfrm>
              <a:off x="3818334" y="3156466"/>
              <a:ext cx="1507331" cy="185380"/>
            </a:xfrm>
            <a:prstGeom prst="rect">
              <a:avLst/>
            </a:prstGeom>
            <a:noFill/>
            <a:ln/>
          </p:spPr>
          <p:txBody>
            <a:bodyPr wrap="none" lIns="0" tIns="0" rIns="0" bIns="0" rtlCol="0" anchor="t"/>
            <a:lstStyle/>
            <a:p>
              <a:pPr marL="0" indent="0" algn="ctr">
                <a:lnSpc>
                  <a:spcPts val="1450"/>
                </a:lnSpc>
                <a:buNone/>
              </a:pPr>
              <a:r>
                <a:rPr lang="en-US" sz="2400" b="1" dirty="0" err="1">
                  <a:solidFill>
                    <a:srgbClr val="000000"/>
                  </a:solidFill>
                  <a:ea typeface="Arial Black Bold" pitchFamily="34" charset="-122"/>
                  <a:cs typeface="Arial Black Bold" pitchFamily="34" charset="-120"/>
                </a:rPr>
                <a:t>Aluminium</a:t>
              </a:r>
              <a:r>
                <a:rPr lang="en-US" sz="2400" b="1" dirty="0">
                  <a:solidFill>
                    <a:srgbClr val="000000"/>
                  </a:solidFill>
                  <a:ea typeface="Arial Black Bold" pitchFamily="34" charset="-122"/>
                  <a:cs typeface="Arial Black Bold" pitchFamily="34" charset="-120"/>
                </a:rPr>
                <a:t> recycling</a:t>
              </a:r>
              <a:endParaRPr lang="en-US" sz="2400" dirty="0"/>
            </a:p>
          </p:txBody>
        </p:sp>
        <p:sp>
          <p:nvSpPr>
            <p:cNvPr id="9" name="Text 6"/>
            <p:cNvSpPr/>
            <p:nvPr/>
          </p:nvSpPr>
          <p:spPr>
            <a:xfrm>
              <a:off x="415409" y="3470315"/>
              <a:ext cx="8313182" cy="189905"/>
            </a:xfrm>
            <a:prstGeom prst="rect">
              <a:avLst/>
            </a:prstGeom>
            <a:noFill/>
            <a:ln/>
          </p:spPr>
          <p:txBody>
            <a:bodyPr wrap="none" lIns="0" tIns="0" rIns="0" bIns="0" rtlCol="0" anchor="t"/>
            <a:lstStyle/>
            <a:p>
              <a:pPr marL="0" indent="0" algn="ctr">
                <a:lnSpc>
                  <a:spcPts val="1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From enclosures and heat sinks</a:t>
              </a:r>
              <a:endParaRPr lang="en-US" sz="2400" dirty="0"/>
            </a:p>
          </p:txBody>
        </p:sp>
        <p:sp>
          <p:nvSpPr>
            <p:cNvPr id="10" name="Text 7"/>
            <p:cNvSpPr/>
            <p:nvPr/>
          </p:nvSpPr>
          <p:spPr>
            <a:xfrm>
              <a:off x="415409" y="4018240"/>
              <a:ext cx="8313182" cy="391597"/>
            </a:xfrm>
            <a:prstGeom prst="rect">
              <a:avLst/>
            </a:prstGeom>
            <a:noFill/>
            <a:ln/>
          </p:spPr>
          <p:txBody>
            <a:bodyPr wrap="none" lIns="0" tIns="0" rIns="0" bIns="0" rtlCol="0" anchor="t"/>
            <a:lstStyle/>
            <a:p>
              <a:pPr marL="0" indent="0" algn="ctr">
                <a:lnSpc>
                  <a:spcPts val="3050"/>
                </a:lnSpc>
                <a:buNone/>
              </a:pPr>
              <a:r>
                <a:rPr lang="en-US" sz="3400" b="1" dirty="0">
                  <a:solidFill>
                    <a:srgbClr val="000000"/>
                  </a:solidFill>
                  <a:latin typeface="Arial Black Bold" pitchFamily="34" charset="0"/>
                  <a:ea typeface="Arial Black Bold" pitchFamily="34" charset="-122"/>
                  <a:cs typeface="Arial Black Bold" pitchFamily="34" charset="-120"/>
                </a:rPr>
                <a:t>85%</a:t>
              </a:r>
              <a:endParaRPr lang="en-US" sz="3400" dirty="0"/>
            </a:p>
          </p:txBody>
        </p:sp>
        <p:sp>
          <p:nvSpPr>
            <p:cNvPr id="11" name="Text 8"/>
            <p:cNvSpPr/>
            <p:nvPr/>
          </p:nvSpPr>
          <p:spPr>
            <a:xfrm>
              <a:off x="3641169" y="4558070"/>
              <a:ext cx="1861542" cy="185380"/>
            </a:xfrm>
            <a:prstGeom prst="rect">
              <a:avLst/>
            </a:prstGeom>
            <a:noFill/>
            <a:ln/>
          </p:spPr>
          <p:txBody>
            <a:bodyPr wrap="none" lIns="0" tIns="0" rIns="0" bIns="0" rtlCol="0" anchor="t"/>
            <a:lstStyle/>
            <a:p>
              <a:pPr marL="0" indent="0" algn="ctr">
                <a:lnSpc>
                  <a:spcPts val="1450"/>
                </a:lnSpc>
                <a:buNone/>
              </a:pPr>
              <a:r>
                <a:rPr lang="en-US" sz="2400" b="1" dirty="0">
                  <a:solidFill>
                    <a:srgbClr val="000000"/>
                  </a:solidFill>
                  <a:ea typeface="Arial Black Bold" pitchFamily="34" charset="-122"/>
                  <a:cs typeface="Arial Black Bold" pitchFamily="34" charset="-120"/>
                </a:rPr>
                <a:t>Circuit board reclamation</a:t>
              </a:r>
              <a:endParaRPr lang="en-US" sz="2400" dirty="0"/>
            </a:p>
          </p:txBody>
        </p:sp>
        <p:sp>
          <p:nvSpPr>
            <p:cNvPr id="12" name="Text 9"/>
            <p:cNvSpPr/>
            <p:nvPr/>
          </p:nvSpPr>
          <p:spPr>
            <a:xfrm>
              <a:off x="415409" y="4872692"/>
              <a:ext cx="8313182" cy="189905"/>
            </a:xfrm>
            <a:prstGeom prst="rect">
              <a:avLst/>
            </a:prstGeom>
            <a:noFill/>
            <a:ln/>
          </p:spPr>
          <p:txBody>
            <a:bodyPr wrap="none" lIns="0" tIns="0" rIns="0" bIns="0" rtlCol="0" anchor="t"/>
            <a:lstStyle/>
            <a:p>
              <a:pPr marL="0" indent="0" algn="ctr">
                <a:lnSpc>
                  <a:spcPts val="1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Recovery of precious metals including gold, silver and palladium</a:t>
              </a:r>
              <a:endParaRPr lang="en-US" sz="2400" dirty="0"/>
            </a:p>
          </p:txBody>
        </p:sp>
        <p:sp>
          <p:nvSpPr>
            <p:cNvPr id="13" name="Text 10"/>
            <p:cNvSpPr/>
            <p:nvPr/>
          </p:nvSpPr>
          <p:spPr>
            <a:xfrm>
              <a:off x="415409" y="5419844"/>
              <a:ext cx="8313182" cy="391597"/>
            </a:xfrm>
            <a:prstGeom prst="rect">
              <a:avLst/>
            </a:prstGeom>
            <a:noFill/>
            <a:ln/>
          </p:spPr>
          <p:txBody>
            <a:bodyPr wrap="none" lIns="0" tIns="0" rIns="0" bIns="0" rtlCol="0" anchor="t"/>
            <a:lstStyle/>
            <a:p>
              <a:pPr marL="0" indent="0" algn="ctr">
                <a:lnSpc>
                  <a:spcPts val="3050"/>
                </a:lnSpc>
                <a:buNone/>
              </a:pPr>
              <a:r>
                <a:rPr lang="en-US" sz="3400" b="1" dirty="0">
                  <a:solidFill>
                    <a:srgbClr val="000000"/>
                  </a:solidFill>
                  <a:latin typeface="Arial Black Bold" pitchFamily="34" charset="0"/>
                  <a:ea typeface="Arial Black Bold" pitchFamily="34" charset="-122"/>
                  <a:cs typeface="Arial Black Bold" pitchFamily="34" charset="-120"/>
                </a:rPr>
                <a:t>£120/kg</a:t>
              </a:r>
              <a:endParaRPr lang="en-US" sz="3400" dirty="0"/>
            </a:p>
          </p:txBody>
        </p:sp>
        <p:sp>
          <p:nvSpPr>
            <p:cNvPr id="14" name="Text 11"/>
            <p:cNvSpPr/>
            <p:nvPr/>
          </p:nvSpPr>
          <p:spPr>
            <a:xfrm>
              <a:off x="3830241" y="5959673"/>
              <a:ext cx="1483519" cy="185380"/>
            </a:xfrm>
            <a:prstGeom prst="rect">
              <a:avLst/>
            </a:prstGeom>
            <a:noFill/>
            <a:ln/>
          </p:spPr>
          <p:txBody>
            <a:bodyPr wrap="none" lIns="0" tIns="0" rIns="0" bIns="0" rtlCol="0" anchor="t"/>
            <a:lstStyle/>
            <a:p>
              <a:pPr marL="0" indent="0" algn="ctr">
                <a:lnSpc>
                  <a:spcPts val="1450"/>
                </a:lnSpc>
                <a:buNone/>
              </a:pPr>
              <a:r>
                <a:rPr lang="en-US" sz="2400" b="1" dirty="0">
                  <a:solidFill>
                    <a:srgbClr val="000000"/>
                  </a:solidFill>
                  <a:ea typeface="Arial Black Bold" pitchFamily="34" charset="-122"/>
                  <a:cs typeface="Arial Black Bold" pitchFamily="34" charset="-120"/>
                </a:rPr>
                <a:t>Average value</a:t>
              </a:r>
              <a:endParaRPr lang="en-US" sz="2400" dirty="0"/>
            </a:p>
          </p:txBody>
        </p:sp>
        <p:sp>
          <p:nvSpPr>
            <p:cNvPr id="15" name="Text 12"/>
            <p:cNvSpPr/>
            <p:nvPr/>
          </p:nvSpPr>
          <p:spPr>
            <a:xfrm>
              <a:off x="415409" y="6259830"/>
              <a:ext cx="8313182" cy="189905"/>
            </a:xfrm>
            <a:prstGeom prst="rect">
              <a:avLst/>
            </a:prstGeom>
            <a:noFill/>
            <a:ln/>
          </p:spPr>
          <p:txBody>
            <a:bodyPr wrap="none" lIns="0" tIns="0" rIns="0" bIns="0" rtlCol="0" anchor="t"/>
            <a:lstStyle/>
            <a:p>
              <a:pPr marL="0" indent="0" algn="ctr">
                <a:lnSpc>
                  <a:spcPts val="1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For recovered precious metals from high-grade circuit boards</a:t>
              </a:r>
              <a:endParaRPr lang="en-US" sz="2400" dirty="0"/>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BC660B-99E4-2FDD-A9A1-688920CBCC4B}"/>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1B9B98FE-0803-1018-67AC-C82D35035D0E}"/>
              </a:ext>
            </a:extLst>
          </p:cNvPr>
          <p:cNvPicPr>
            <a:picLocks/>
          </p:cNvPicPr>
          <p:nvPr/>
        </p:nvPicPr>
        <p:blipFill>
          <a:blip r:embed="rId3"/>
          <a:stretch>
            <a:fillRect/>
          </a:stretch>
        </p:blipFill>
        <p:spPr>
          <a:xfrm>
            <a:off x="10551043" y="1730064"/>
            <a:ext cx="3650027" cy="5478050"/>
          </a:xfrm>
          <a:prstGeom prst="rect">
            <a:avLst/>
          </a:prstGeom>
        </p:spPr>
      </p:pic>
      <p:sp>
        <p:nvSpPr>
          <p:cNvPr id="3" name="Text 0">
            <a:extLst>
              <a:ext uri="{FF2B5EF4-FFF2-40B4-BE49-F238E27FC236}">
                <a16:creationId xmlns:a16="http://schemas.microsoft.com/office/drawing/2014/main" id="{7F7036DA-7724-0F17-799F-52B5D28634A7}"/>
              </a:ext>
            </a:extLst>
          </p:cNvPr>
          <p:cNvSpPr>
            <a:spLocks/>
          </p:cNvSpPr>
          <p:nvPr/>
        </p:nvSpPr>
        <p:spPr>
          <a:xfrm>
            <a:off x="301224" y="1371246"/>
            <a:ext cx="13899846" cy="494988"/>
          </a:xfrm>
          <a:prstGeom prst="rect">
            <a:avLst/>
          </a:prstGeom>
          <a:noFill/>
          <a:ln/>
        </p:spPr>
        <p:txBody>
          <a:bodyPr wrap="none" lIns="0" tIns="0" rIns="0" bIns="0" rtlCol="0" anchor="t"/>
          <a:lstStyle/>
          <a:p>
            <a:pPr marL="0" indent="0" algn="l">
              <a:lnSpc>
                <a:spcPts val="2900"/>
              </a:lnSpc>
              <a:buNone/>
            </a:pPr>
            <a:r>
              <a:rPr lang="en-US" sz="3600" b="1" dirty="0">
                <a:solidFill>
                  <a:srgbClr val="FC4421"/>
                </a:solidFill>
                <a:latin typeface="+mj-lt"/>
                <a:ea typeface="Arial Black Bold" pitchFamily="34" charset="-122"/>
                <a:cs typeface="Arial Black Bold" pitchFamily="34" charset="-120"/>
              </a:rPr>
              <a:t>Material recovery and recycling opportunities</a:t>
            </a:r>
            <a:endParaRPr lang="en-US" sz="3600" dirty="0">
              <a:latin typeface="+mj-lt"/>
            </a:endParaRPr>
          </a:p>
        </p:txBody>
      </p:sp>
      <p:sp>
        <p:nvSpPr>
          <p:cNvPr id="16" name="Text 13">
            <a:extLst>
              <a:ext uri="{FF2B5EF4-FFF2-40B4-BE49-F238E27FC236}">
                <a16:creationId xmlns:a16="http://schemas.microsoft.com/office/drawing/2014/main" id="{D5D778F6-4C3D-9691-4362-D07BD203E2EF}"/>
              </a:ext>
            </a:extLst>
          </p:cNvPr>
          <p:cNvSpPr>
            <a:spLocks/>
          </p:cNvSpPr>
          <p:nvPr/>
        </p:nvSpPr>
        <p:spPr>
          <a:xfrm>
            <a:off x="301224" y="1986816"/>
            <a:ext cx="9964993"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Material recovery represents both environmental benefit and potential cost offset for decommissioning projects.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segregation significantly increases the value of recoverable materials.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Specialised recycling facilities can extract precious metals from circuit boards, including gold, silver, palladium, and platinum used in connectors and components.</a:t>
            </a:r>
            <a:endParaRPr lang="en-US" sz="2400" dirty="0"/>
          </a:p>
        </p:txBody>
      </p:sp>
      <p:sp>
        <p:nvSpPr>
          <p:cNvPr id="17" name="Text 14">
            <a:extLst>
              <a:ext uri="{FF2B5EF4-FFF2-40B4-BE49-F238E27FC236}">
                <a16:creationId xmlns:a16="http://schemas.microsoft.com/office/drawing/2014/main" id="{6A27A980-35E3-CFA4-B9E6-7AE57D160A4C}"/>
              </a:ext>
            </a:extLst>
          </p:cNvPr>
          <p:cNvSpPr/>
          <p:nvPr/>
        </p:nvSpPr>
        <p:spPr>
          <a:xfrm>
            <a:off x="240163" y="5276692"/>
            <a:ext cx="10087113" cy="49498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Establishing relationships with certified recyclers ensures that materials are properly processed while maximising recovery value. This approach supports circular economy principles and reduces the environmental footprint of decommissioning activities.</a:t>
            </a:r>
            <a:endParaRPr lang="en-US" sz="2400" dirty="0"/>
          </a:p>
        </p:txBody>
      </p:sp>
    </p:spTree>
    <p:extLst>
      <p:ext uri="{BB962C8B-B14F-4D97-AF65-F5344CB8AC3E}">
        <p14:creationId xmlns:p14="http://schemas.microsoft.com/office/powerpoint/2010/main" val="28703144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Text 0"/>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000"/>
              </a:lnSpc>
              <a:buNone/>
            </a:pPr>
            <a:r>
              <a:rPr lang="en-US" sz="3600" b="1" dirty="0">
                <a:solidFill>
                  <a:srgbClr val="FC4421"/>
                </a:solidFill>
                <a:latin typeface="+mj-lt"/>
                <a:ea typeface="Arial Black Bold" pitchFamily="34" charset="-122"/>
                <a:cs typeface="Arial Black Bold" pitchFamily="34" charset="-120"/>
              </a:rPr>
              <a:t>Building fabric restoration techniques</a:t>
            </a:r>
            <a:endParaRPr lang="en-US" sz="3600" dirty="0">
              <a:latin typeface="+mj-lt"/>
            </a:endParaRPr>
          </a:p>
        </p:txBody>
      </p:sp>
      <p:sp>
        <p:nvSpPr>
          <p:cNvPr id="14" name="Rectangle 1">
            <a:extLst>
              <a:ext uri="{FF2B5EF4-FFF2-40B4-BE49-F238E27FC236}">
                <a16:creationId xmlns:a16="http://schemas.microsoft.com/office/drawing/2014/main" id="{58EE1074-20FB-EC5D-1430-66D3FC96CA74}"/>
              </a:ext>
            </a:extLst>
          </p:cNvPr>
          <p:cNvSpPr>
            <a:spLocks noChangeArrowheads="1"/>
          </p:cNvSpPr>
          <p:nvPr/>
        </p:nvSpPr>
        <p:spPr bwMode="auto">
          <a:xfrm>
            <a:off x="301224" y="2245777"/>
            <a:ext cx="13224276"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Essential fire-stopping</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Seal all penetrations to maintain compartmentation.</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Use approved fire-rated materials (sealant, pillows, grommets).</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Basic making-good</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Fill holes and leave the area safe and tidy.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Reinstate covers, blanking plates, or basic finishes as needed.</a:t>
            </a:r>
          </a:p>
          <a:p>
            <a:pPr marL="0" marR="0" lvl="0" indent="0" algn="l" defTabSz="914400" rtl="0" eaLnBrk="0" fontAlgn="base" latinLnBrk="0" hangingPunct="0">
              <a:lnSpc>
                <a:spcPct val="100000"/>
              </a:lnSpc>
              <a:spcBef>
                <a:spcPct val="0"/>
              </a:spcBef>
              <a:spcAft>
                <a:spcPct val="0"/>
              </a:spcAft>
              <a:buClrTx/>
              <a:buSzTx/>
              <a:tabLst/>
            </a:pPr>
            <a:endParaRPr kumimoji="0" lang="en-US" altLang="en-US" sz="24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altLang="en-US" sz="2400" b="1" i="0" u="none" strike="noStrike" cap="none" normalizeH="0" baseline="0" dirty="0">
                <a:ln>
                  <a:noFill/>
                </a:ln>
                <a:solidFill>
                  <a:schemeClr val="tx1"/>
                </a:solidFill>
                <a:effectLst/>
              </a:rPr>
              <a:t>Aesthetic / structural restoration</a:t>
            </a:r>
            <a:endParaRPr kumimoji="0" lang="en-US" altLang="en-US" sz="2400" b="0" i="0" u="none" strike="noStrike" cap="none" normalizeH="0" baseline="0" dirty="0">
              <a:ln>
                <a:noFill/>
              </a:ln>
              <a:solidFill>
                <a:schemeClr val="tx1"/>
              </a:solidFill>
              <a:effectLst/>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Full finish matching (e.g. brickwork, plaster, paint) is usually outside the scope.</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400" b="0" i="0" u="none" strike="noStrike" cap="none" normalizeH="0" baseline="0" dirty="0">
                <a:ln>
                  <a:noFill/>
                </a:ln>
                <a:solidFill>
                  <a:schemeClr val="tx1"/>
                </a:solidFill>
                <a:effectLst/>
                <a:latin typeface="Arial" panose="020B0604020202020204" pitchFamily="34" charset="0"/>
              </a:rPr>
              <a:t>Extent of work depends on the contract agreement and the client’s responsibility.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03CD66-8956-6861-23FD-A407E25FCD5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A40C263-FECC-4907-3FE2-95CB8AB5EC30}"/>
              </a:ext>
            </a:extLst>
          </p:cNvPr>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5000"/>
              </a:lnSpc>
              <a:buNone/>
            </a:pPr>
            <a:r>
              <a:rPr lang="en-US" sz="3600" b="1" dirty="0">
                <a:solidFill>
                  <a:srgbClr val="FC4421"/>
                </a:solidFill>
                <a:latin typeface="+mj-lt"/>
                <a:ea typeface="Arial Black Bold" pitchFamily="34" charset="-122"/>
                <a:cs typeface="Arial Black Bold" pitchFamily="34" charset="-120"/>
              </a:rPr>
              <a:t>Building fabric restoration techniques</a:t>
            </a:r>
            <a:endParaRPr lang="en-US" sz="3600" dirty="0">
              <a:latin typeface="+mj-lt"/>
            </a:endParaRPr>
          </a:p>
        </p:txBody>
      </p:sp>
      <p:pic>
        <p:nvPicPr>
          <p:cNvPr id="3" name="Image 0" descr="preencoded.png">
            <a:extLst>
              <a:ext uri="{FF2B5EF4-FFF2-40B4-BE49-F238E27FC236}">
                <a16:creationId xmlns:a16="http://schemas.microsoft.com/office/drawing/2014/main" id="{56ABEEDE-DE32-1CFF-2578-9CBA1922221A}"/>
              </a:ext>
            </a:extLst>
          </p:cNvPr>
          <p:cNvPicPr>
            <a:picLocks noChangeAspect="1"/>
          </p:cNvPicPr>
          <p:nvPr/>
        </p:nvPicPr>
        <p:blipFill>
          <a:blip r:embed="rId3"/>
          <a:stretch>
            <a:fillRect/>
          </a:stretch>
        </p:blipFill>
        <p:spPr>
          <a:xfrm>
            <a:off x="301225" y="1813215"/>
            <a:ext cx="4199720" cy="2595516"/>
          </a:xfrm>
          <a:prstGeom prst="rect">
            <a:avLst/>
          </a:prstGeom>
        </p:spPr>
      </p:pic>
      <p:pic>
        <p:nvPicPr>
          <p:cNvPr id="6" name="Image 1" descr="preencoded.png">
            <a:extLst>
              <a:ext uri="{FF2B5EF4-FFF2-40B4-BE49-F238E27FC236}">
                <a16:creationId xmlns:a16="http://schemas.microsoft.com/office/drawing/2014/main" id="{2EFD0FC1-99E1-467B-CD14-033BFA5931C0}"/>
              </a:ext>
            </a:extLst>
          </p:cNvPr>
          <p:cNvPicPr>
            <a:picLocks noChangeAspect="1"/>
          </p:cNvPicPr>
          <p:nvPr/>
        </p:nvPicPr>
        <p:blipFill>
          <a:blip r:embed="rId4"/>
          <a:stretch>
            <a:fillRect/>
          </a:stretch>
        </p:blipFill>
        <p:spPr>
          <a:xfrm>
            <a:off x="4848836" y="1813215"/>
            <a:ext cx="4199720" cy="2595516"/>
          </a:xfrm>
          <a:prstGeom prst="rect">
            <a:avLst/>
          </a:prstGeom>
        </p:spPr>
      </p:pic>
      <p:pic>
        <p:nvPicPr>
          <p:cNvPr id="9" name="Image 2" descr="preencoded.png">
            <a:extLst>
              <a:ext uri="{FF2B5EF4-FFF2-40B4-BE49-F238E27FC236}">
                <a16:creationId xmlns:a16="http://schemas.microsoft.com/office/drawing/2014/main" id="{57F0B4F4-D3E5-600E-64F9-5AC1BB7D3E7E}"/>
              </a:ext>
            </a:extLst>
          </p:cNvPr>
          <p:cNvPicPr>
            <a:picLocks noChangeAspect="1"/>
          </p:cNvPicPr>
          <p:nvPr/>
        </p:nvPicPr>
        <p:blipFill>
          <a:blip r:embed="rId5"/>
          <a:stretch>
            <a:fillRect/>
          </a:stretch>
        </p:blipFill>
        <p:spPr>
          <a:xfrm>
            <a:off x="9419299" y="1813215"/>
            <a:ext cx="4199719" cy="2595516"/>
          </a:xfrm>
          <a:prstGeom prst="rect">
            <a:avLst/>
          </a:prstGeom>
        </p:spPr>
      </p:pic>
      <p:sp>
        <p:nvSpPr>
          <p:cNvPr id="12" name="Text 7">
            <a:extLst>
              <a:ext uri="{FF2B5EF4-FFF2-40B4-BE49-F238E27FC236}">
                <a16:creationId xmlns:a16="http://schemas.microsoft.com/office/drawing/2014/main" id="{5CFDE9E7-AF25-5D85-D7BA-CEDCE9EC0C4A}"/>
              </a:ext>
            </a:extLst>
          </p:cNvPr>
          <p:cNvSpPr/>
          <p:nvPr/>
        </p:nvSpPr>
        <p:spPr>
          <a:xfrm>
            <a:off x="301225" y="4605880"/>
            <a:ext cx="14157725" cy="652462"/>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Building fabric restoration must maintain:</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structural integrity</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fire safety compliance</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aesthetic continuity.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Documentation of restored fire barriers is particularly important for building certification and insurance requirements.</a:t>
            </a:r>
            <a:endParaRPr lang="en-US" sz="2400" dirty="0"/>
          </a:p>
        </p:txBody>
      </p:sp>
    </p:spTree>
    <p:extLst>
      <p:ext uri="{BB962C8B-B14F-4D97-AF65-F5344CB8AC3E}">
        <p14:creationId xmlns:p14="http://schemas.microsoft.com/office/powerpoint/2010/main" val="33102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a:spLocks/>
          </p:cNvSpPr>
          <p:nvPr/>
        </p:nvSpPr>
        <p:spPr>
          <a:xfrm>
            <a:off x="367701" y="1136124"/>
            <a:ext cx="13899846" cy="646331"/>
          </a:xfrm>
          <a:prstGeom prst="rect">
            <a:avLst/>
          </a:prstGeom>
          <a:noFill/>
          <a:ln/>
        </p:spPr>
        <p:txBody>
          <a:bodyPr wrap="none" lIns="0" tIns="0" rIns="0" bIns="0" rtlCol="0" anchor="t"/>
          <a:lstStyle/>
          <a:p>
            <a:pPr marL="0" indent="0" algn="l">
              <a:lnSpc>
                <a:spcPts val="4400"/>
              </a:lnSpc>
              <a:buNone/>
            </a:pPr>
            <a:r>
              <a:rPr lang="en-US" sz="3600" b="1" dirty="0">
                <a:solidFill>
                  <a:srgbClr val="FC4421"/>
                </a:solidFill>
                <a:latin typeface="+mj-lt"/>
                <a:ea typeface="Arial Black Bold" pitchFamily="34" charset="-122"/>
                <a:cs typeface="Arial Black Bold" pitchFamily="34" charset="-120"/>
              </a:rPr>
              <a:t>Overview</a:t>
            </a:r>
            <a:endParaRPr lang="en-US" sz="3600" dirty="0">
              <a:latin typeface="+mj-lt"/>
            </a:endParaRPr>
          </a:p>
        </p:txBody>
      </p:sp>
      <p:sp>
        <p:nvSpPr>
          <p:cNvPr id="3" name="Shape 1"/>
          <p:cNvSpPr/>
          <p:nvPr/>
        </p:nvSpPr>
        <p:spPr>
          <a:xfrm>
            <a:off x="7303769" y="1513998"/>
            <a:ext cx="45719" cy="5052893"/>
          </a:xfrm>
          <a:prstGeom prst="roundRect">
            <a:avLst>
              <a:gd name="adj" fmla="val 331188"/>
            </a:avLst>
          </a:prstGeom>
          <a:solidFill>
            <a:srgbClr val="CBCBCC"/>
          </a:solidFill>
          <a:ln/>
        </p:spPr>
        <p:txBody>
          <a:bodyPr/>
          <a:lstStyle/>
          <a:p>
            <a:endParaRPr lang="en-GB"/>
          </a:p>
        </p:txBody>
      </p:sp>
      <p:sp>
        <p:nvSpPr>
          <p:cNvPr id="4" name="Shape 2"/>
          <p:cNvSpPr/>
          <p:nvPr/>
        </p:nvSpPr>
        <p:spPr>
          <a:xfrm>
            <a:off x="6594634" y="1910060"/>
            <a:ext cx="540663" cy="22860"/>
          </a:xfrm>
          <a:prstGeom prst="roundRect">
            <a:avLst>
              <a:gd name="adj" fmla="val 331188"/>
            </a:avLst>
          </a:prstGeom>
          <a:solidFill>
            <a:srgbClr val="CBCBCC"/>
          </a:solidFill>
          <a:ln/>
        </p:spPr>
        <p:txBody>
          <a:bodyPr/>
          <a:lstStyle/>
          <a:p>
            <a:endParaRPr lang="en-GB"/>
          </a:p>
        </p:txBody>
      </p:sp>
      <p:sp>
        <p:nvSpPr>
          <p:cNvPr id="5" name="Shape 3"/>
          <p:cNvSpPr/>
          <p:nvPr/>
        </p:nvSpPr>
        <p:spPr>
          <a:xfrm>
            <a:off x="7112437" y="1707297"/>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6" name="Image 0" descr="preencoded.png"/>
          <p:cNvPicPr>
            <a:picLocks noChangeAspect="1"/>
          </p:cNvPicPr>
          <p:nvPr/>
        </p:nvPicPr>
        <p:blipFill>
          <a:blip r:embed="rId3"/>
          <a:stretch>
            <a:fillRect/>
          </a:stretch>
        </p:blipFill>
        <p:spPr>
          <a:xfrm>
            <a:off x="7180064" y="1744470"/>
            <a:ext cx="270272" cy="337899"/>
          </a:xfrm>
          <a:prstGeom prst="rect">
            <a:avLst/>
          </a:prstGeom>
        </p:spPr>
      </p:pic>
      <p:sp>
        <p:nvSpPr>
          <p:cNvPr id="7" name="Text 4"/>
          <p:cNvSpPr/>
          <p:nvPr/>
        </p:nvSpPr>
        <p:spPr>
          <a:xfrm>
            <a:off x="4160877" y="1826361"/>
            <a:ext cx="2253139" cy="281583"/>
          </a:xfrm>
          <a:prstGeom prst="rect">
            <a:avLst/>
          </a:prstGeom>
          <a:noFill/>
          <a:ln/>
        </p:spPr>
        <p:txBody>
          <a:bodyPr wrap="none" lIns="0" tIns="0" rIns="0" bIns="0" rtlCol="0" anchor="t"/>
          <a:lstStyle/>
          <a:p>
            <a:pPr marL="0" indent="0" algn="r">
              <a:lnSpc>
                <a:spcPts val="2200"/>
              </a:lnSpc>
              <a:buNone/>
            </a:pPr>
            <a:r>
              <a:rPr lang="en-US" sz="2400" b="1" dirty="0">
                <a:solidFill>
                  <a:srgbClr val="000000"/>
                </a:solidFill>
                <a:ea typeface="Arial Black Bold" pitchFamily="34" charset="-122"/>
                <a:cs typeface="Arial Black Bold" pitchFamily="34" charset="-120"/>
              </a:rPr>
              <a:t>System isolation</a:t>
            </a:r>
            <a:endParaRPr lang="en-US" sz="2400" dirty="0"/>
          </a:p>
        </p:txBody>
      </p:sp>
      <p:sp>
        <p:nvSpPr>
          <p:cNvPr id="8" name="Text 5"/>
          <p:cNvSpPr/>
          <p:nvPr/>
        </p:nvSpPr>
        <p:spPr>
          <a:xfrm>
            <a:off x="653650" y="2121801"/>
            <a:ext cx="5783223" cy="576739"/>
          </a:xfrm>
          <a:prstGeom prst="rect">
            <a:avLst/>
          </a:prstGeom>
          <a:noFill/>
          <a:ln/>
        </p:spPr>
        <p:txBody>
          <a:bodyPr wrap="square" lIns="0" tIns="0" rIns="0" bIns="0" rtlCol="0" anchor="t"/>
          <a:lstStyle/>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Safety protocols for disconnecting systems from supply sources and integrated services.</a:t>
            </a:r>
            <a:endParaRPr lang="en-US" sz="2400" dirty="0"/>
          </a:p>
        </p:txBody>
      </p:sp>
      <p:sp>
        <p:nvSpPr>
          <p:cNvPr id="9" name="Shape 6"/>
          <p:cNvSpPr/>
          <p:nvPr/>
        </p:nvSpPr>
        <p:spPr>
          <a:xfrm>
            <a:off x="7495103" y="2578060"/>
            <a:ext cx="540663" cy="22860"/>
          </a:xfrm>
          <a:prstGeom prst="roundRect">
            <a:avLst>
              <a:gd name="adj" fmla="val 331188"/>
            </a:avLst>
          </a:prstGeom>
          <a:solidFill>
            <a:srgbClr val="CBCBCC"/>
          </a:solidFill>
          <a:ln/>
        </p:spPr>
        <p:txBody>
          <a:bodyPr/>
          <a:lstStyle/>
          <a:p>
            <a:endParaRPr lang="en-GB"/>
          </a:p>
        </p:txBody>
      </p:sp>
      <p:sp>
        <p:nvSpPr>
          <p:cNvPr id="10" name="Shape 7"/>
          <p:cNvSpPr/>
          <p:nvPr/>
        </p:nvSpPr>
        <p:spPr>
          <a:xfrm>
            <a:off x="7112437" y="2386727"/>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11" name="Image 1" descr="preencoded.png"/>
          <p:cNvPicPr>
            <a:picLocks noChangeAspect="1"/>
          </p:cNvPicPr>
          <p:nvPr/>
        </p:nvPicPr>
        <p:blipFill>
          <a:blip r:embed="rId4"/>
          <a:stretch>
            <a:fillRect/>
          </a:stretch>
        </p:blipFill>
        <p:spPr>
          <a:xfrm>
            <a:off x="7180064" y="2420541"/>
            <a:ext cx="270272" cy="337899"/>
          </a:xfrm>
          <a:prstGeom prst="rect">
            <a:avLst/>
          </a:prstGeom>
        </p:spPr>
      </p:pic>
      <p:sp>
        <p:nvSpPr>
          <p:cNvPr id="12" name="Text 8"/>
          <p:cNvSpPr/>
          <p:nvPr/>
        </p:nvSpPr>
        <p:spPr>
          <a:xfrm>
            <a:off x="8216384" y="2531769"/>
            <a:ext cx="2253139" cy="281583"/>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Materials handling</a:t>
            </a:r>
            <a:endParaRPr lang="en-US" sz="2400" dirty="0"/>
          </a:p>
        </p:txBody>
      </p:sp>
      <p:sp>
        <p:nvSpPr>
          <p:cNvPr id="13" name="Text 9"/>
          <p:cNvSpPr/>
          <p:nvPr/>
        </p:nvSpPr>
        <p:spPr>
          <a:xfrm>
            <a:off x="8216384" y="2838331"/>
            <a:ext cx="5783223" cy="288369"/>
          </a:xfrm>
          <a:prstGeom prst="rect">
            <a:avLst/>
          </a:prstGeom>
          <a:noFill/>
          <a:ln/>
        </p:spPr>
        <p:txBody>
          <a:bodyPr wrap="non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Techniques for maintaining integrity and </a:t>
            </a:r>
          </a:p>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safety of components.</a:t>
            </a:r>
            <a:endParaRPr lang="en-US" sz="2400" dirty="0"/>
          </a:p>
        </p:txBody>
      </p:sp>
      <p:sp>
        <p:nvSpPr>
          <p:cNvPr id="14" name="Shape 10"/>
          <p:cNvSpPr/>
          <p:nvPr/>
        </p:nvSpPr>
        <p:spPr>
          <a:xfrm>
            <a:off x="6594634" y="3510201"/>
            <a:ext cx="540663" cy="22860"/>
          </a:xfrm>
          <a:prstGeom prst="roundRect">
            <a:avLst>
              <a:gd name="adj" fmla="val 331188"/>
            </a:avLst>
          </a:prstGeom>
          <a:solidFill>
            <a:srgbClr val="CBCBCC"/>
          </a:solidFill>
          <a:ln/>
        </p:spPr>
        <p:txBody>
          <a:bodyPr/>
          <a:lstStyle/>
          <a:p>
            <a:endParaRPr lang="en-GB"/>
          </a:p>
        </p:txBody>
      </p:sp>
      <p:sp>
        <p:nvSpPr>
          <p:cNvPr id="15" name="Shape 11"/>
          <p:cNvSpPr/>
          <p:nvPr/>
        </p:nvSpPr>
        <p:spPr>
          <a:xfrm>
            <a:off x="7112437" y="3318867"/>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16" name="Image 2" descr="preencoded.png"/>
          <p:cNvPicPr>
            <a:picLocks noChangeAspect="1"/>
          </p:cNvPicPr>
          <p:nvPr/>
        </p:nvPicPr>
        <p:blipFill>
          <a:blip r:embed="rId5"/>
          <a:stretch>
            <a:fillRect/>
          </a:stretch>
        </p:blipFill>
        <p:spPr>
          <a:xfrm>
            <a:off x="7180064" y="3352681"/>
            <a:ext cx="270272" cy="337899"/>
          </a:xfrm>
          <a:prstGeom prst="rect">
            <a:avLst/>
          </a:prstGeom>
        </p:spPr>
      </p:pic>
      <p:sp>
        <p:nvSpPr>
          <p:cNvPr id="17" name="Text 12"/>
          <p:cNvSpPr/>
          <p:nvPr/>
        </p:nvSpPr>
        <p:spPr>
          <a:xfrm>
            <a:off x="4160877" y="3477765"/>
            <a:ext cx="2253139" cy="281583"/>
          </a:xfrm>
          <a:prstGeom prst="rect">
            <a:avLst/>
          </a:prstGeom>
          <a:noFill/>
          <a:ln/>
        </p:spPr>
        <p:txBody>
          <a:bodyPr wrap="none" lIns="0" tIns="0" rIns="0" bIns="0" rtlCol="0" anchor="t"/>
          <a:lstStyle/>
          <a:p>
            <a:pPr marL="0" indent="0" algn="r">
              <a:lnSpc>
                <a:spcPts val="2200"/>
              </a:lnSpc>
              <a:buNone/>
            </a:pPr>
            <a:r>
              <a:rPr lang="en-US" sz="2400" b="1" dirty="0">
                <a:solidFill>
                  <a:srgbClr val="000000"/>
                </a:solidFill>
                <a:ea typeface="Arial Black Bold" pitchFamily="34" charset="-122"/>
                <a:cs typeface="Arial Black Bold" pitchFamily="34" charset="-120"/>
              </a:rPr>
              <a:t>Component removal</a:t>
            </a:r>
            <a:endParaRPr lang="en-US" sz="2400" dirty="0"/>
          </a:p>
        </p:txBody>
      </p:sp>
      <p:sp>
        <p:nvSpPr>
          <p:cNvPr id="18" name="Text 13"/>
          <p:cNvSpPr/>
          <p:nvPr/>
        </p:nvSpPr>
        <p:spPr>
          <a:xfrm>
            <a:off x="630793" y="3770471"/>
            <a:ext cx="5783223" cy="288369"/>
          </a:xfrm>
          <a:prstGeom prst="rect">
            <a:avLst/>
          </a:prstGeom>
          <a:noFill/>
          <a:ln/>
        </p:spPr>
        <p:txBody>
          <a:bodyPr wrap="none" lIns="0" tIns="0" rIns="0" bIns="0" rtlCol="0" anchor="t"/>
          <a:lstStyle/>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Procedures for safely removing </a:t>
            </a:r>
          </a:p>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pre-installed components.</a:t>
            </a:r>
            <a:endParaRPr lang="en-US" sz="2400" dirty="0"/>
          </a:p>
        </p:txBody>
      </p:sp>
      <p:sp>
        <p:nvSpPr>
          <p:cNvPr id="19" name="Shape 14"/>
          <p:cNvSpPr/>
          <p:nvPr/>
        </p:nvSpPr>
        <p:spPr>
          <a:xfrm>
            <a:off x="7495103" y="4442341"/>
            <a:ext cx="540663" cy="22860"/>
          </a:xfrm>
          <a:prstGeom prst="roundRect">
            <a:avLst>
              <a:gd name="adj" fmla="val 331188"/>
            </a:avLst>
          </a:prstGeom>
          <a:solidFill>
            <a:srgbClr val="CBCBCC"/>
          </a:solidFill>
          <a:ln/>
        </p:spPr>
        <p:txBody>
          <a:bodyPr/>
          <a:lstStyle/>
          <a:p>
            <a:endParaRPr lang="en-GB"/>
          </a:p>
        </p:txBody>
      </p:sp>
      <p:sp>
        <p:nvSpPr>
          <p:cNvPr id="20" name="Shape 15"/>
          <p:cNvSpPr/>
          <p:nvPr/>
        </p:nvSpPr>
        <p:spPr>
          <a:xfrm>
            <a:off x="7112437" y="4251008"/>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21" name="Image 3" descr="preencoded.png"/>
          <p:cNvPicPr>
            <a:picLocks noChangeAspect="1"/>
          </p:cNvPicPr>
          <p:nvPr/>
        </p:nvPicPr>
        <p:blipFill>
          <a:blip r:embed="rId6"/>
          <a:stretch>
            <a:fillRect/>
          </a:stretch>
        </p:blipFill>
        <p:spPr>
          <a:xfrm>
            <a:off x="7180064" y="4284821"/>
            <a:ext cx="270272" cy="337899"/>
          </a:xfrm>
          <a:prstGeom prst="rect">
            <a:avLst/>
          </a:prstGeom>
        </p:spPr>
      </p:pic>
      <p:sp>
        <p:nvSpPr>
          <p:cNvPr id="22" name="Text 16"/>
          <p:cNvSpPr/>
          <p:nvPr/>
        </p:nvSpPr>
        <p:spPr>
          <a:xfrm>
            <a:off x="8216384" y="4409905"/>
            <a:ext cx="2591038" cy="281583"/>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System Reconfiguration</a:t>
            </a:r>
            <a:endParaRPr lang="en-US" sz="2400" dirty="0"/>
          </a:p>
        </p:txBody>
      </p:sp>
      <p:sp>
        <p:nvSpPr>
          <p:cNvPr id="23" name="Text 17"/>
          <p:cNvSpPr/>
          <p:nvPr/>
        </p:nvSpPr>
        <p:spPr>
          <a:xfrm>
            <a:off x="8216384" y="4702612"/>
            <a:ext cx="5783223" cy="288369"/>
          </a:xfrm>
          <a:prstGeom prst="rect">
            <a:avLst/>
          </a:prstGeom>
          <a:noFill/>
          <a:ln/>
        </p:spPr>
        <p:txBody>
          <a:bodyPr wrap="non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Methods for adapting remaining systems </a:t>
            </a:r>
          </a:p>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during decommissioning.</a:t>
            </a:r>
            <a:endParaRPr lang="en-US" sz="2400" dirty="0"/>
          </a:p>
        </p:txBody>
      </p:sp>
      <p:sp>
        <p:nvSpPr>
          <p:cNvPr id="24" name="Shape 18"/>
          <p:cNvSpPr/>
          <p:nvPr/>
        </p:nvSpPr>
        <p:spPr>
          <a:xfrm>
            <a:off x="6594634" y="5374481"/>
            <a:ext cx="540663" cy="22860"/>
          </a:xfrm>
          <a:prstGeom prst="roundRect">
            <a:avLst>
              <a:gd name="adj" fmla="val 331188"/>
            </a:avLst>
          </a:prstGeom>
          <a:solidFill>
            <a:srgbClr val="CBCBCC"/>
          </a:solidFill>
          <a:ln/>
        </p:spPr>
        <p:txBody>
          <a:bodyPr/>
          <a:lstStyle/>
          <a:p>
            <a:endParaRPr lang="en-GB"/>
          </a:p>
        </p:txBody>
      </p:sp>
      <p:sp>
        <p:nvSpPr>
          <p:cNvPr id="25" name="Shape 19"/>
          <p:cNvSpPr/>
          <p:nvPr/>
        </p:nvSpPr>
        <p:spPr>
          <a:xfrm>
            <a:off x="7112437" y="5183148"/>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26" name="Image 4" descr="preencoded.png"/>
          <p:cNvPicPr>
            <a:picLocks noChangeAspect="1"/>
          </p:cNvPicPr>
          <p:nvPr/>
        </p:nvPicPr>
        <p:blipFill>
          <a:blip r:embed="rId7"/>
          <a:stretch>
            <a:fillRect/>
          </a:stretch>
        </p:blipFill>
        <p:spPr>
          <a:xfrm>
            <a:off x="7180064" y="5216962"/>
            <a:ext cx="270272" cy="337899"/>
          </a:xfrm>
          <a:prstGeom prst="rect">
            <a:avLst/>
          </a:prstGeom>
        </p:spPr>
      </p:pic>
      <p:sp>
        <p:nvSpPr>
          <p:cNvPr id="27" name="Text 20"/>
          <p:cNvSpPr/>
          <p:nvPr/>
        </p:nvSpPr>
        <p:spPr>
          <a:xfrm>
            <a:off x="4119205" y="5328190"/>
            <a:ext cx="2294811" cy="281583"/>
          </a:xfrm>
          <a:prstGeom prst="rect">
            <a:avLst/>
          </a:prstGeom>
          <a:noFill/>
          <a:ln/>
        </p:spPr>
        <p:txBody>
          <a:bodyPr wrap="none" lIns="0" tIns="0" rIns="0" bIns="0" rtlCol="0" anchor="t"/>
          <a:lstStyle/>
          <a:p>
            <a:pPr marL="0" indent="0" algn="r">
              <a:lnSpc>
                <a:spcPts val="2200"/>
              </a:lnSpc>
              <a:buNone/>
            </a:pPr>
            <a:r>
              <a:rPr lang="en-GB" sz="2400" b="1">
                <a:solidFill>
                  <a:srgbClr val="000000"/>
                </a:solidFill>
                <a:ea typeface="Arial Black Bold"/>
                <a:cs typeface="Arial Black Bold" pitchFamily="34" charset="-120"/>
              </a:rPr>
              <a:t>Waste categorisation</a:t>
            </a:r>
            <a:endParaRPr lang="en-GB" sz="2400">
              <a:ea typeface="Arial Black Bold"/>
              <a:cs typeface="Arial"/>
            </a:endParaRPr>
          </a:p>
        </p:txBody>
      </p:sp>
      <p:sp>
        <p:nvSpPr>
          <p:cNvPr id="28" name="Text 21"/>
          <p:cNvSpPr/>
          <p:nvPr/>
        </p:nvSpPr>
        <p:spPr>
          <a:xfrm>
            <a:off x="630793" y="5634752"/>
            <a:ext cx="5783223" cy="288369"/>
          </a:xfrm>
          <a:prstGeom prst="rect">
            <a:avLst/>
          </a:prstGeom>
          <a:noFill/>
          <a:ln/>
        </p:spPr>
        <p:txBody>
          <a:bodyPr wrap="none" lIns="0" tIns="0" rIns="0" bIns="0" rtlCol="0" anchor="t"/>
          <a:lstStyle/>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classification and </a:t>
            </a:r>
          </a:p>
          <a:p>
            <a:pPr marL="0" indent="0" algn="r">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disposal of materials.</a:t>
            </a:r>
            <a:endParaRPr lang="en-US" sz="2400" dirty="0"/>
          </a:p>
        </p:txBody>
      </p:sp>
      <p:sp>
        <p:nvSpPr>
          <p:cNvPr id="29" name="Shape 22"/>
          <p:cNvSpPr/>
          <p:nvPr/>
        </p:nvSpPr>
        <p:spPr>
          <a:xfrm>
            <a:off x="7495103" y="6306622"/>
            <a:ext cx="540663" cy="22860"/>
          </a:xfrm>
          <a:prstGeom prst="roundRect">
            <a:avLst>
              <a:gd name="adj" fmla="val 331188"/>
            </a:avLst>
          </a:prstGeom>
          <a:solidFill>
            <a:srgbClr val="CBCBCC"/>
          </a:solidFill>
          <a:ln/>
        </p:spPr>
        <p:txBody>
          <a:bodyPr/>
          <a:lstStyle/>
          <a:p>
            <a:endParaRPr lang="en-GB"/>
          </a:p>
        </p:txBody>
      </p:sp>
      <p:sp>
        <p:nvSpPr>
          <p:cNvPr id="30" name="Shape 23"/>
          <p:cNvSpPr/>
          <p:nvPr/>
        </p:nvSpPr>
        <p:spPr>
          <a:xfrm>
            <a:off x="7112437" y="6115288"/>
            <a:ext cx="405527" cy="405527"/>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31" name="Image 5" descr="preencoded.png"/>
          <p:cNvPicPr>
            <a:picLocks noChangeAspect="1"/>
          </p:cNvPicPr>
          <p:nvPr/>
        </p:nvPicPr>
        <p:blipFill>
          <a:blip r:embed="rId8"/>
          <a:stretch>
            <a:fillRect/>
          </a:stretch>
        </p:blipFill>
        <p:spPr>
          <a:xfrm>
            <a:off x="7180064" y="6149102"/>
            <a:ext cx="270272" cy="337899"/>
          </a:xfrm>
          <a:prstGeom prst="rect">
            <a:avLst/>
          </a:prstGeom>
        </p:spPr>
      </p:pic>
      <p:sp>
        <p:nvSpPr>
          <p:cNvPr id="32" name="Text 24"/>
          <p:cNvSpPr/>
          <p:nvPr/>
        </p:nvSpPr>
        <p:spPr>
          <a:xfrm>
            <a:off x="8216384" y="6177201"/>
            <a:ext cx="2253139" cy="281583"/>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Building restoration</a:t>
            </a:r>
            <a:endParaRPr lang="en-US" sz="2400" dirty="0"/>
          </a:p>
        </p:txBody>
      </p:sp>
      <p:sp>
        <p:nvSpPr>
          <p:cNvPr id="33" name="Text 25"/>
          <p:cNvSpPr/>
          <p:nvPr/>
        </p:nvSpPr>
        <p:spPr>
          <a:xfrm>
            <a:off x="8208294" y="6479250"/>
            <a:ext cx="5992776" cy="288369"/>
          </a:xfrm>
          <a:prstGeom prst="rect">
            <a:avLst/>
          </a:prstGeom>
          <a:noFill/>
          <a:ln/>
        </p:spPr>
        <p:txBody>
          <a:bodyPr wrap="non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Techniques for restoring building fabric </a:t>
            </a:r>
          </a:p>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after system removal.</a:t>
            </a:r>
            <a:endParaRPr lang="en-US" sz="24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sp>
        <p:nvSpPr>
          <p:cNvPr id="2" name="Text 0"/>
          <p:cNvSpPr>
            <a:spLocks/>
          </p:cNvSpPr>
          <p:nvPr/>
        </p:nvSpPr>
        <p:spPr>
          <a:xfrm>
            <a:off x="292404" y="1225283"/>
            <a:ext cx="13899846" cy="449757"/>
          </a:xfrm>
          <a:prstGeom prst="rect">
            <a:avLst/>
          </a:prstGeom>
          <a:noFill/>
          <a:ln/>
        </p:spPr>
        <p:txBody>
          <a:bodyPr wrap="none" lIns="0" tIns="0" rIns="0" bIns="0" rtlCol="0" anchor="t"/>
          <a:lstStyle/>
          <a:p>
            <a:pPr marL="0" indent="0" algn="l">
              <a:lnSpc>
                <a:spcPts val="3050"/>
              </a:lnSpc>
              <a:buNone/>
            </a:pPr>
            <a:r>
              <a:rPr lang="en-US" sz="3600" b="1" dirty="0">
                <a:solidFill>
                  <a:srgbClr val="FC4421"/>
                </a:solidFill>
                <a:latin typeface="+mj-lt"/>
                <a:ea typeface="Arial Black Bold" pitchFamily="34" charset="-122"/>
                <a:cs typeface="Arial Black Bold" pitchFamily="34" charset="-120"/>
              </a:rPr>
              <a:t>Case study: office building fire system decommissioning</a:t>
            </a:r>
            <a:endParaRPr lang="en-US" sz="3600" dirty="0">
              <a:latin typeface="+mj-lt"/>
            </a:endParaRPr>
          </a:p>
        </p:txBody>
      </p:sp>
      <p:pic>
        <p:nvPicPr>
          <p:cNvPr id="3" name="Image 0" descr="preencoded.png"/>
          <p:cNvPicPr>
            <a:picLocks noChangeAspect="1"/>
          </p:cNvPicPr>
          <p:nvPr/>
        </p:nvPicPr>
        <p:blipFill>
          <a:blip r:embed="rId3"/>
          <a:stretch>
            <a:fillRect/>
          </a:stretch>
        </p:blipFill>
        <p:spPr>
          <a:xfrm>
            <a:off x="2228347" y="2058075"/>
            <a:ext cx="8693874" cy="4631952"/>
          </a:xfrm>
          <a:prstGeom prst="rect">
            <a:avLst/>
          </a:prstGeom>
        </p:spPr>
      </p:pic>
      <p:sp>
        <p:nvSpPr>
          <p:cNvPr id="4" name="Shape 1"/>
          <p:cNvSpPr/>
          <p:nvPr/>
        </p:nvSpPr>
        <p:spPr>
          <a:xfrm>
            <a:off x="4372414" y="6872551"/>
            <a:ext cx="125135" cy="125135"/>
          </a:xfrm>
          <a:prstGeom prst="roundRect">
            <a:avLst>
              <a:gd name="adj" fmla="val 14615"/>
            </a:avLst>
          </a:prstGeom>
          <a:solidFill>
            <a:srgbClr val="262627"/>
          </a:solidFill>
          <a:ln/>
        </p:spPr>
        <p:txBody>
          <a:bodyPr/>
          <a:lstStyle/>
          <a:p>
            <a:endParaRPr lang="en-GB"/>
          </a:p>
        </p:txBody>
      </p:sp>
      <p:sp>
        <p:nvSpPr>
          <p:cNvPr id="5" name="Text 2"/>
          <p:cNvSpPr/>
          <p:nvPr/>
        </p:nvSpPr>
        <p:spPr>
          <a:xfrm>
            <a:off x="4716164" y="6872551"/>
            <a:ext cx="1335167" cy="125135"/>
          </a:xfrm>
          <a:prstGeom prst="rect">
            <a:avLst/>
          </a:prstGeom>
          <a:noFill/>
          <a:ln/>
        </p:spPr>
        <p:txBody>
          <a:bodyPr wrap="none" lIns="0" tIns="0" rIns="0" bIns="0" rtlCol="0" anchor="t"/>
          <a:lstStyle/>
          <a:p>
            <a:pPr marL="0" indent="0" algn="l">
              <a:lnSpc>
                <a:spcPts val="950"/>
              </a:lnSpc>
              <a:buNone/>
            </a:pPr>
            <a:r>
              <a:rPr lang="en-US" sz="950" dirty="0">
                <a:solidFill>
                  <a:srgbClr val="000000"/>
                </a:solidFill>
                <a:latin typeface="Arial" panose="020B0604020202020204" pitchFamily="34" charset="0"/>
                <a:ea typeface="Arial Black" pitchFamily="34" charset="-122"/>
                <a:cs typeface="Arial" panose="020B0604020202020204" pitchFamily="34" charset="0"/>
              </a:rPr>
              <a:t>Original Timeline (Days)</a:t>
            </a:r>
            <a:endParaRPr lang="en-US" sz="950" dirty="0"/>
          </a:p>
        </p:txBody>
      </p:sp>
      <p:sp>
        <p:nvSpPr>
          <p:cNvPr id="6" name="Shape 3"/>
          <p:cNvSpPr/>
          <p:nvPr/>
        </p:nvSpPr>
        <p:spPr>
          <a:xfrm>
            <a:off x="7317828" y="6872551"/>
            <a:ext cx="125135" cy="125135"/>
          </a:xfrm>
          <a:prstGeom prst="roundRect">
            <a:avLst>
              <a:gd name="adj" fmla="val 14615"/>
            </a:avLst>
          </a:prstGeom>
          <a:solidFill>
            <a:srgbClr val="5A5A5B"/>
          </a:solidFill>
          <a:ln/>
        </p:spPr>
        <p:txBody>
          <a:bodyPr/>
          <a:lstStyle/>
          <a:p>
            <a:endParaRPr lang="en-GB"/>
          </a:p>
        </p:txBody>
      </p:sp>
      <p:sp>
        <p:nvSpPr>
          <p:cNvPr id="7" name="Text 4"/>
          <p:cNvSpPr/>
          <p:nvPr/>
        </p:nvSpPr>
        <p:spPr>
          <a:xfrm>
            <a:off x="7661578" y="6872551"/>
            <a:ext cx="1251823" cy="125135"/>
          </a:xfrm>
          <a:prstGeom prst="rect">
            <a:avLst/>
          </a:prstGeom>
          <a:noFill/>
          <a:ln/>
        </p:spPr>
        <p:txBody>
          <a:bodyPr wrap="none" lIns="0" tIns="0" rIns="0" bIns="0" rtlCol="0" anchor="t"/>
          <a:lstStyle/>
          <a:p>
            <a:pPr marL="0" indent="0" algn="l">
              <a:lnSpc>
                <a:spcPts val="950"/>
              </a:lnSpc>
              <a:buNone/>
            </a:pPr>
            <a:r>
              <a:rPr lang="en-US" sz="950" dirty="0">
                <a:solidFill>
                  <a:srgbClr val="000000"/>
                </a:solidFill>
                <a:latin typeface="Arial" panose="020B0604020202020204" pitchFamily="34" charset="0"/>
                <a:ea typeface="Arial Black" pitchFamily="34" charset="-122"/>
                <a:cs typeface="Arial" panose="020B0604020202020204" pitchFamily="34" charset="0"/>
              </a:rPr>
              <a:t>Actual Timeline (Days)</a:t>
            </a:r>
            <a:endParaRPr lang="en-US" sz="95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latin typeface="+mj-lt"/>
                <a:ea typeface="Arial Black Bold" pitchFamily="34" charset="-122"/>
                <a:cs typeface="Arial Black Bold" pitchFamily="34" charset="-120"/>
              </a:rPr>
              <a:t>Best practices for successful decommissioning</a:t>
            </a:r>
            <a:endParaRPr lang="en-US" sz="3600" dirty="0">
              <a:latin typeface="+mj-lt"/>
            </a:endParaRPr>
          </a:p>
        </p:txBody>
      </p:sp>
      <p:grpSp>
        <p:nvGrpSpPr>
          <p:cNvPr id="20" name="Group 19">
            <a:extLst>
              <a:ext uri="{FF2B5EF4-FFF2-40B4-BE49-F238E27FC236}">
                <a16:creationId xmlns:a16="http://schemas.microsoft.com/office/drawing/2014/main" id="{51E90474-321B-7A2D-EF4B-1736854540EB}"/>
              </a:ext>
            </a:extLst>
          </p:cNvPr>
          <p:cNvGrpSpPr/>
          <p:nvPr/>
        </p:nvGrpSpPr>
        <p:grpSpPr>
          <a:xfrm>
            <a:off x="301224" y="1906853"/>
            <a:ext cx="13983128" cy="5245575"/>
            <a:chOff x="758666" y="1880830"/>
            <a:chExt cx="13113068" cy="4557038"/>
          </a:xfrm>
        </p:grpSpPr>
        <p:sp>
          <p:nvSpPr>
            <p:cNvPr id="3" name="Shape 1"/>
            <p:cNvSpPr/>
            <p:nvPr/>
          </p:nvSpPr>
          <p:spPr>
            <a:xfrm>
              <a:off x="758666" y="1880830"/>
              <a:ext cx="487680" cy="487680"/>
            </a:xfrm>
            <a:prstGeom prst="roundRect">
              <a:avLst>
                <a:gd name="adj" fmla="val 18671"/>
              </a:avLst>
            </a:prstGeom>
            <a:solidFill>
              <a:srgbClr val="E5E5E6"/>
            </a:solidFill>
            <a:ln w="7620">
              <a:solidFill>
                <a:srgbClr val="CBCBCC"/>
              </a:solidFill>
              <a:prstDash val="solid"/>
            </a:ln>
          </p:spPr>
          <p:txBody>
            <a:bodyPr/>
            <a:lstStyle/>
            <a:p>
              <a:endParaRPr lang="en-GB" sz="2400"/>
            </a:p>
          </p:txBody>
        </p:sp>
        <p:pic>
          <p:nvPicPr>
            <p:cNvPr id="4" name="Image 0" descr="preencoded.png"/>
            <p:cNvPicPr>
              <a:picLocks noChangeAspect="1"/>
            </p:cNvPicPr>
            <p:nvPr/>
          </p:nvPicPr>
          <p:blipFill>
            <a:blip r:embed="rId3"/>
            <a:stretch>
              <a:fillRect/>
            </a:stretch>
          </p:blipFill>
          <p:spPr>
            <a:xfrm>
              <a:off x="839926" y="1921431"/>
              <a:ext cx="325160" cy="406479"/>
            </a:xfrm>
            <a:prstGeom prst="rect">
              <a:avLst/>
            </a:prstGeom>
          </p:spPr>
        </p:pic>
        <p:sp>
          <p:nvSpPr>
            <p:cNvPr id="5" name="Text 2"/>
            <p:cNvSpPr/>
            <p:nvPr/>
          </p:nvSpPr>
          <p:spPr>
            <a:xfrm>
              <a:off x="1463040" y="1955244"/>
              <a:ext cx="5087541" cy="338733"/>
            </a:xfrm>
            <a:prstGeom prst="rect">
              <a:avLst/>
            </a:prstGeom>
            <a:noFill/>
            <a:ln/>
          </p:spPr>
          <p:txBody>
            <a:bodyPr wrap="non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Comprehensive documentation </a:t>
              </a:r>
            </a:p>
            <a:p>
              <a:pPr marL="0" indent="0" algn="l">
                <a:lnSpc>
                  <a:spcPts val="2650"/>
                </a:lnSpc>
                <a:buNone/>
              </a:pPr>
              <a:r>
                <a:rPr lang="en-US" sz="2400" b="1" dirty="0">
                  <a:solidFill>
                    <a:srgbClr val="000000"/>
                  </a:solidFill>
                  <a:ea typeface="Arial Black Bold" pitchFamily="34" charset="-122"/>
                  <a:cs typeface="Arial Black Bold" pitchFamily="34" charset="-120"/>
                </a:rPr>
                <a:t>Review</a:t>
              </a:r>
              <a:endParaRPr lang="en-US" sz="2400" dirty="0"/>
            </a:p>
          </p:txBody>
        </p:sp>
        <p:sp>
          <p:nvSpPr>
            <p:cNvPr id="6" name="Text 3"/>
            <p:cNvSpPr/>
            <p:nvPr/>
          </p:nvSpPr>
          <p:spPr>
            <a:xfrm>
              <a:off x="1463040" y="2611647"/>
              <a:ext cx="6068913" cy="1734145"/>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Invest significant time in reviewing all available system documentation before beginning physical work. Identify and resolve documentation gaps through site surveys and stakeholder interviews to prevent surprises during the decommissioning process.</a:t>
              </a:r>
              <a:endParaRPr lang="en-US" sz="2200" dirty="0"/>
            </a:p>
          </p:txBody>
        </p:sp>
        <p:sp>
          <p:nvSpPr>
            <p:cNvPr id="7" name="Shape 4"/>
            <p:cNvSpPr/>
            <p:nvPr/>
          </p:nvSpPr>
          <p:spPr>
            <a:xfrm>
              <a:off x="7450693" y="1880830"/>
              <a:ext cx="487680" cy="487680"/>
            </a:xfrm>
            <a:prstGeom prst="roundRect">
              <a:avLst>
                <a:gd name="adj" fmla="val 18671"/>
              </a:avLst>
            </a:prstGeom>
            <a:solidFill>
              <a:srgbClr val="E5E5E6"/>
            </a:solidFill>
            <a:ln w="7620">
              <a:solidFill>
                <a:srgbClr val="CBCBCC"/>
              </a:solidFill>
              <a:prstDash val="solid"/>
            </a:ln>
          </p:spPr>
          <p:txBody>
            <a:bodyPr/>
            <a:lstStyle/>
            <a:p>
              <a:endParaRPr lang="en-GB" sz="2400"/>
            </a:p>
          </p:txBody>
        </p:sp>
        <p:pic>
          <p:nvPicPr>
            <p:cNvPr id="8" name="Image 1" descr="preencoded.png"/>
            <p:cNvPicPr>
              <a:picLocks noChangeAspect="1"/>
            </p:cNvPicPr>
            <p:nvPr/>
          </p:nvPicPr>
          <p:blipFill>
            <a:blip r:embed="rId4"/>
            <a:stretch>
              <a:fillRect/>
            </a:stretch>
          </p:blipFill>
          <p:spPr>
            <a:xfrm>
              <a:off x="7531953" y="1921431"/>
              <a:ext cx="325160" cy="406479"/>
            </a:xfrm>
            <a:prstGeom prst="rect">
              <a:avLst/>
            </a:prstGeom>
          </p:spPr>
        </p:pic>
        <p:sp>
          <p:nvSpPr>
            <p:cNvPr id="9" name="Text 5"/>
            <p:cNvSpPr/>
            <p:nvPr/>
          </p:nvSpPr>
          <p:spPr>
            <a:xfrm>
              <a:off x="8155067" y="1955244"/>
              <a:ext cx="3251240" cy="338733"/>
            </a:xfrm>
            <a:prstGeom prst="rect">
              <a:avLst/>
            </a:prstGeom>
            <a:noFill/>
            <a:ln/>
          </p:spPr>
          <p:txBody>
            <a:bodyPr wrap="non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Stakeholder engagement</a:t>
              </a:r>
              <a:endParaRPr lang="en-US" sz="2400" dirty="0"/>
            </a:p>
          </p:txBody>
        </p:sp>
        <p:sp>
          <p:nvSpPr>
            <p:cNvPr id="10" name="Text 6"/>
            <p:cNvSpPr/>
            <p:nvPr/>
          </p:nvSpPr>
          <p:spPr>
            <a:xfrm>
              <a:off x="8155066" y="2530843"/>
              <a:ext cx="5716667" cy="1734145"/>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Involve all affected parties in planning, including facilities management, security personnel, and building users. Clear communication about timeframes, temporary measures, and expected impacts ensures cooperation and minimises disruption.</a:t>
              </a:r>
              <a:endParaRPr lang="en-US" sz="2200" dirty="0"/>
            </a:p>
          </p:txBody>
        </p:sp>
        <p:sp>
          <p:nvSpPr>
            <p:cNvPr id="11" name="Shape 7"/>
            <p:cNvSpPr/>
            <p:nvPr/>
          </p:nvSpPr>
          <p:spPr>
            <a:xfrm>
              <a:off x="758666" y="4591645"/>
              <a:ext cx="487680" cy="487680"/>
            </a:xfrm>
            <a:prstGeom prst="roundRect">
              <a:avLst>
                <a:gd name="adj" fmla="val 18671"/>
              </a:avLst>
            </a:prstGeom>
            <a:solidFill>
              <a:srgbClr val="E5E5E6"/>
            </a:solidFill>
            <a:ln w="7620">
              <a:solidFill>
                <a:srgbClr val="CBCBCC"/>
              </a:solidFill>
              <a:prstDash val="solid"/>
            </a:ln>
          </p:spPr>
          <p:txBody>
            <a:bodyPr/>
            <a:lstStyle/>
            <a:p>
              <a:endParaRPr lang="en-GB" sz="2400"/>
            </a:p>
          </p:txBody>
        </p:sp>
        <p:pic>
          <p:nvPicPr>
            <p:cNvPr id="12" name="Image 2" descr="preencoded.png"/>
            <p:cNvPicPr>
              <a:picLocks noChangeAspect="1"/>
            </p:cNvPicPr>
            <p:nvPr/>
          </p:nvPicPr>
          <p:blipFill>
            <a:blip r:embed="rId5"/>
            <a:stretch>
              <a:fillRect/>
            </a:stretch>
          </p:blipFill>
          <p:spPr>
            <a:xfrm>
              <a:off x="839926" y="4632246"/>
              <a:ext cx="325160" cy="406479"/>
            </a:xfrm>
            <a:prstGeom prst="rect">
              <a:avLst/>
            </a:prstGeom>
          </p:spPr>
        </p:pic>
        <p:sp>
          <p:nvSpPr>
            <p:cNvPr id="13" name="Text 8"/>
            <p:cNvSpPr/>
            <p:nvPr/>
          </p:nvSpPr>
          <p:spPr>
            <a:xfrm>
              <a:off x="1463040" y="4666059"/>
              <a:ext cx="3813096" cy="338733"/>
            </a:xfrm>
            <a:prstGeom prst="rect">
              <a:avLst/>
            </a:prstGeom>
            <a:noFill/>
            <a:ln/>
          </p:spPr>
          <p:txBody>
            <a:bodyPr wrap="non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Continuous risk assessment</a:t>
              </a:r>
              <a:endParaRPr lang="en-US" sz="2400" dirty="0"/>
            </a:p>
          </p:txBody>
        </p:sp>
        <p:sp>
          <p:nvSpPr>
            <p:cNvPr id="14" name="Text 9"/>
            <p:cNvSpPr/>
            <p:nvPr/>
          </p:nvSpPr>
          <p:spPr>
            <a:xfrm>
              <a:off x="1463039" y="5050552"/>
              <a:ext cx="5987653" cy="1387316"/>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Treat risk assessment as an ongoing activity throughout the project, not just an initial planning step. Regular reviews of changing conditions and newly identified hazards allow for adaptive mitigation measures.</a:t>
              </a:r>
              <a:endParaRPr lang="en-US" sz="2200" dirty="0"/>
            </a:p>
          </p:txBody>
        </p:sp>
        <p:sp>
          <p:nvSpPr>
            <p:cNvPr id="15" name="Shape 10"/>
            <p:cNvSpPr/>
            <p:nvPr/>
          </p:nvSpPr>
          <p:spPr>
            <a:xfrm>
              <a:off x="7450693" y="4591645"/>
              <a:ext cx="487680" cy="487680"/>
            </a:xfrm>
            <a:prstGeom prst="roundRect">
              <a:avLst>
                <a:gd name="adj" fmla="val 18671"/>
              </a:avLst>
            </a:prstGeom>
            <a:solidFill>
              <a:srgbClr val="E5E5E6"/>
            </a:solidFill>
            <a:ln w="7620">
              <a:solidFill>
                <a:srgbClr val="CBCBCC"/>
              </a:solidFill>
              <a:prstDash val="solid"/>
            </a:ln>
          </p:spPr>
          <p:txBody>
            <a:bodyPr/>
            <a:lstStyle/>
            <a:p>
              <a:endParaRPr lang="en-GB" sz="2400"/>
            </a:p>
          </p:txBody>
        </p:sp>
        <p:pic>
          <p:nvPicPr>
            <p:cNvPr id="16" name="Image 3" descr="preencoded.png"/>
            <p:cNvPicPr>
              <a:picLocks noChangeAspect="1"/>
            </p:cNvPicPr>
            <p:nvPr/>
          </p:nvPicPr>
          <p:blipFill>
            <a:blip r:embed="rId6"/>
            <a:stretch>
              <a:fillRect/>
            </a:stretch>
          </p:blipFill>
          <p:spPr>
            <a:xfrm>
              <a:off x="7531953" y="4632246"/>
              <a:ext cx="325160" cy="406479"/>
            </a:xfrm>
            <a:prstGeom prst="rect">
              <a:avLst/>
            </a:prstGeom>
          </p:spPr>
        </p:pic>
        <p:sp>
          <p:nvSpPr>
            <p:cNvPr id="17" name="Text 11"/>
            <p:cNvSpPr/>
            <p:nvPr/>
          </p:nvSpPr>
          <p:spPr>
            <a:xfrm>
              <a:off x="8155067" y="4666059"/>
              <a:ext cx="3402449" cy="338733"/>
            </a:xfrm>
            <a:prstGeom prst="rect">
              <a:avLst/>
            </a:prstGeom>
            <a:noFill/>
            <a:ln/>
          </p:spPr>
          <p:txBody>
            <a:bodyPr wrap="none" lIns="0" tIns="0" rIns="0" bIns="0" rtlCol="0" anchor="t"/>
            <a:lstStyle/>
            <a:p>
              <a:pPr marL="0" indent="0" algn="l">
                <a:lnSpc>
                  <a:spcPts val="2650"/>
                </a:lnSpc>
                <a:buNone/>
              </a:pPr>
              <a:r>
                <a:rPr lang="en-US" sz="2400" b="1" dirty="0">
                  <a:solidFill>
                    <a:srgbClr val="000000"/>
                  </a:solidFill>
                  <a:ea typeface="Arial Black Bold" pitchFamily="34" charset="-122"/>
                  <a:cs typeface="Arial Black Bold" pitchFamily="34" charset="-120"/>
                </a:rPr>
                <a:t>Verification at every stage</a:t>
              </a:r>
              <a:endParaRPr lang="en-US" sz="2400" dirty="0"/>
            </a:p>
          </p:txBody>
        </p:sp>
        <p:sp>
          <p:nvSpPr>
            <p:cNvPr id="18" name="Text 12"/>
            <p:cNvSpPr/>
            <p:nvPr/>
          </p:nvSpPr>
          <p:spPr>
            <a:xfrm>
              <a:off x="8155067" y="5050552"/>
              <a:ext cx="5716667" cy="1387316"/>
            </a:xfrm>
            <a:prstGeom prst="rect">
              <a:avLst/>
            </a:prstGeom>
            <a:noFill/>
            <a:ln/>
          </p:spPr>
          <p:txBody>
            <a:bodyPr wrap="square" lIns="0" tIns="0" rIns="0" bIns="0" rtlCol="0" anchor="t"/>
            <a:lstStyle/>
            <a:p>
              <a:pPr marL="0" indent="0" algn="l">
                <a:lnSpc>
                  <a:spcPts val="27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Implement systematic testing and verification after each significant activity. This incremental approach allows immediate identification and correction of issues before they compound into larger problems.</a:t>
              </a:r>
              <a:endParaRPr lang="en-US" sz="2200" dirty="0"/>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3A097-ACA0-E43D-3601-05FC0FD997A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1A21404-3E2D-BBEF-7832-69524499CC8F}"/>
              </a:ext>
            </a:extLst>
          </p:cNvPr>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latin typeface="+mj-lt"/>
                <a:ea typeface="Arial Black Bold" pitchFamily="34" charset="-122"/>
                <a:cs typeface="Arial Black Bold" pitchFamily="34" charset="-120"/>
              </a:rPr>
              <a:t>Best practices for successful decommissioning</a:t>
            </a:r>
            <a:endParaRPr lang="en-US" sz="3600" dirty="0">
              <a:latin typeface="+mj-lt"/>
            </a:endParaRPr>
          </a:p>
        </p:txBody>
      </p:sp>
      <p:sp>
        <p:nvSpPr>
          <p:cNvPr id="19" name="Text 13">
            <a:extLst>
              <a:ext uri="{FF2B5EF4-FFF2-40B4-BE49-F238E27FC236}">
                <a16:creationId xmlns:a16="http://schemas.microsoft.com/office/drawing/2014/main" id="{84233046-50C8-6AC2-5D00-014ACB5CD7A0}"/>
              </a:ext>
            </a:extLst>
          </p:cNvPr>
          <p:cNvSpPr>
            <a:spLocks/>
          </p:cNvSpPr>
          <p:nvPr/>
        </p:nvSpPr>
        <p:spPr>
          <a:xfrm>
            <a:off x="301224" y="1986816"/>
            <a:ext cx="13424301"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best practices have been derived from an analysis of hundreds of successful decommissioning projects across various industries.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Their consistent application significantly reduces the likelihood of safety incidents, regulatory non-compliance, and project delays.</a:t>
            </a:r>
            <a:endParaRPr lang="en-US" sz="2400" dirty="0"/>
          </a:p>
        </p:txBody>
      </p:sp>
    </p:spTree>
    <p:extLst>
      <p:ext uri="{BB962C8B-B14F-4D97-AF65-F5344CB8AC3E}">
        <p14:creationId xmlns:p14="http://schemas.microsoft.com/office/powerpoint/2010/main" val="39212384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301224" y="1166884"/>
            <a:ext cx="13899846" cy="646331"/>
          </a:xfrm>
        </p:spPr>
        <p:txBody>
          <a:bodyPr/>
          <a:lstStyle/>
          <a:p>
            <a:r>
              <a:rPr lang="en-GB" sz="3600" dirty="0"/>
              <a:t>Summary</a:t>
            </a:r>
          </a:p>
        </p:txBody>
      </p:sp>
      <p:grpSp>
        <p:nvGrpSpPr>
          <p:cNvPr id="41" name="Group 40">
            <a:extLst>
              <a:ext uri="{FF2B5EF4-FFF2-40B4-BE49-F238E27FC236}">
                <a16:creationId xmlns:a16="http://schemas.microsoft.com/office/drawing/2014/main" id="{865440B3-D588-448D-AA48-9A7BFA5DBFB0}"/>
              </a:ext>
            </a:extLst>
          </p:cNvPr>
          <p:cNvGrpSpPr/>
          <p:nvPr/>
        </p:nvGrpSpPr>
        <p:grpSpPr>
          <a:xfrm>
            <a:off x="429330" y="1945615"/>
            <a:ext cx="13381196" cy="4997411"/>
            <a:chOff x="620435" y="1320879"/>
            <a:chExt cx="13381196" cy="4997411"/>
          </a:xfrm>
        </p:grpSpPr>
        <p:pic>
          <p:nvPicPr>
            <p:cNvPr id="6" name="Image 0" descr="preencoded.png"/>
            <p:cNvPicPr>
              <a:picLocks noChangeAspect="1"/>
            </p:cNvPicPr>
            <p:nvPr/>
          </p:nvPicPr>
          <p:blipFill>
            <a:blip r:embed="rId2"/>
            <a:stretch>
              <a:fillRect/>
            </a:stretch>
          </p:blipFill>
          <p:spPr>
            <a:xfrm>
              <a:off x="3284815" y="1320879"/>
              <a:ext cx="1332190" cy="965954"/>
            </a:xfrm>
            <a:prstGeom prst="rect">
              <a:avLst/>
            </a:prstGeom>
          </p:spPr>
        </p:pic>
        <p:pic>
          <p:nvPicPr>
            <p:cNvPr id="7" name="Image 1" descr="preencoded.png"/>
            <p:cNvPicPr>
              <a:picLocks noChangeAspect="1"/>
            </p:cNvPicPr>
            <p:nvPr/>
          </p:nvPicPr>
          <p:blipFill>
            <a:blip r:embed="rId3"/>
            <a:stretch>
              <a:fillRect/>
            </a:stretch>
          </p:blipFill>
          <p:spPr>
            <a:xfrm>
              <a:off x="3832979" y="1776174"/>
              <a:ext cx="235744" cy="294680"/>
            </a:xfrm>
            <a:prstGeom prst="rect">
              <a:avLst/>
            </a:prstGeom>
          </p:spPr>
        </p:pic>
        <p:sp>
          <p:nvSpPr>
            <p:cNvPr id="8" name="Text 1"/>
            <p:cNvSpPr/>
            <p:nvPr/>
          </p:nvSpPr>
          <p:spPr>
            <a:xfrm>
              <a:off x="4784646" y="1488519"/>
              <a:ext cx="2095976" cy="261937"/>
            </a:xfrm>
            <a:prstGeom prst="rect">
              <a:avLst/>
            </a:prstGeom>
            <a:noFill/>
            <a:ln/>
          </p:spPr>
          <p:txBody>
            <a:bodyPr wrap="none" lIns="0" tIns="0" rIns="0" bIns="0" rtlCol="0" anchor="t"/>
            <a:lstStyle/>
            <a:p>
              <a:pPr>
                <a:lnSpc>
                  <a:spcPts val="2050"/>
                </a:lnSpc>
              </a:pPr>
              <a:r>
                <a:rPr lang="en-US" sz="2400" b="1">
                  <a:solidFill>
                    <a:srgbClr val="000000"/>
                  </a:solidFill>
                  <a:ea typeface="Arial Black Bold" pitchFamily="34" charset="-122"/>
                  <a:cs typeface="Arial Black Bold" pitchFamily="34" charset="-120"/>
                </a:rPr>
                <a:t>Safety is paramount</a:t>
              </a:r>
              <a:endParaRPr lang="en-US" sz="2400">
                <a:solidFill>
                  <a:prstClr val="black"/>
                </a:solidFill>
              </a:endParaRPr>
            </a:p>
          </p:txBody>
        </p:sp>
        <p:sp>
          <p:nvSpPr>
            <p:cNvPr id="9" name="Text 2"/>
            <p:cNvSpPr/>
            <p:nvPr/>
          </p:nvSpPr>
          <p:spPr>
            <a:xfrm>
              <a:off x="4784646" y="1851065"/>
              <a:ext cx="4389001" cy="268129"/>
            </a:xfrm>
            <a:prstGeom prst="rect">
              <a:avLst/>
            </a:prstGeom>
            <a:noFill/>
            <a:ln/>
          </p:spPr>
          <p:txBody>
            <a:bodyPr wrap="none" lIns="0" tIns="0" rIns="0" bIns="0" rtlCol="0" anchor="t"/>
            <a:lstStyle/>
            <a:p>
              <a:pPr>
                <a:lnSpc>
                  <a:spcPts val="2100"/>
                </a:lnSpc>
              </a:pPr>
              <a:r>
                <a:rPr lang="en-US" sz="2400">
                  <a:solidFill>
                    <a:srgbClr val="000000"/>
                  </a:solidFill>
                  <a:latin typeface="Arial" panose="020B0604020202020204" pitchFamily="34" charset="0"/>
                  <a:ea typeface="Arial Black" pitchFamily="34" charset="-122"/>
                  <a:cs typeface="Arial" panose="020B0604020202020204" pitchFamily="34" charset="0"/>
                </a:rPr>
                <a:t>All procedures must prioritise personnel and building safety</a:t>
              </a:r>
              <a:endParaRPr lang="en-US" sz="2400">
                <a:solidFill>
                  <a:prstClr val="black"/>
                </a:solidFill>
                <a:latin typeface="Calibri" panose="020F0502020204030204"/>
              </a:endParaRPr>
            </a:p>
          </p:txBody>
        </p:sp>
        <p:sp>
          <p:nvSpPr>
            <p:cNvPr id="10" name="Shape 3"/>
            <p:cNvSpPr/>
            <p:nvPr/>
          </p:nvSpPr>
          <p:spPr>
            <a:xfrm>
              <a:off x="4658916" y="2298263"/>
              <a:ext cx="9342715" cy="11430"/>
            </a:xfrm>
            <a:prstGeom prst="roundRect">
              <a:avLst>
                <a:gd name="adj" fmla="val 616153"/>
              </a:avLst>
            </a:prstGeom>
            <a:solidFill>
              <a:srgbClr val="CBCBCC"/>
            </a:solidFill>
            <a:ln/>
          </p:spPr>
          <p:txBody>
            <a:bodyPr/>
            <a:lstStyle/>
            <a:p>
              <a:endParaRPr lang="en-GB" sz="2400">
                <a:solidFill>
                  <a:prstClr val="black"/>
                </a:solidFill>
                <a:latin typeface="Calibri" panose="020F0502020204030204"/>
              </a:endParaRPr>
            </a:p>
          </p:txBody>
        </p:sp>
        <p:pic>
          <p:nvPicPr>
            <p:cNvPr id="11" name="Image 2" descr="preencoded.png"/>
            <p:cNvPicPr>
              <a:picLocks noChangeAspect="1"/>
            </p:cNvPicPr>
            <p:nvPr/>
          </p:nvPicPr>
          <p:blipFill>
            <a:blip r:embed="rId4"/>
            <a:stretch>
              <a:fillRect/>
            </a:stretch>
          </p:blipFill>
          <p:spPr>
            <a:xfrm>
              <a:off x="2618780" y="2328743"/>
              <a:ext cx="2664381" cy="965954"/>
            </a:xfrm>
            <a:prstGeom prst="rect">
              <a:avLst/>
            </a:prstGeom>
          </p:spPr>
        </p:pic>
        <p:pic>
          <p:nvPicPr>
            <p:cNvPr id="12" name="Image 3" descr="preencoded.png"/>
            <p:cNvPicPr>
              <a:picLocks noChangeAspect="1"/>
            </p:cNvPicPr>
            <p:nvPr/>
          </p:nvPicPr>
          <p:blipFill>
            <a:blip r:embed="rId5"/>
            <a:stretch>
              <a:fillRect/>
            </a:stretch>
          </p:blipFill>
          <p:spPr>
            <a:xfrm>
              <a:off x="3833098" y="2664381"/>
              <a:ext cx="235744" cy="294680"/>
            </a:xfrm>
            <a:prstGeom prst="rect">
              <a:avLst/>
            </a:prstGeom>
          </p:spPr>
        </p:pic>
        <p:sp>
          <p:nvSpPr>
            <p:cNvPr id="13" name="Text 4"/>
            <p:cNvSpPr/>
            <p:nvPr/>
          </p:nvSpPr>
          <p:spPr>
            <a:xfrm>
              <a:off x="5450800" y="2496383"/>
              <a:ext cx="3877270" cy="261937"/>
            </a:xfrm>
            <a:prstGeom prst="rect">
              <a:avLst/>
            </a:prstGeom>
            <a:noFill/>
            <a:ln/>
          </p:spPr>
          <p:txBody>
            <a:bodyPr wrap="none" lIns="0" tIns="0" rIns="0" bIns="0" rtlCol="0" anchor="t"/>
            <a:lstStyle/>
            <a:p>
              <a:pPr>
                <a:lnSpc>
                  <a:spcPts val="2050"/>
                </a:lnSpc>
              </a:pPr>
              <a:r>
                <a:rPr lang="en-US" sz="2400" b="1">
                  <a:solidFill>
                    <a:srgbClr val="000000"/>
                  </a:solidFill>
                  <a:ea typeface="Arial Black Bold" pitchFamily="34" charset="-122"/>
                  <a:cs typeface="Arial Black Bold" pitchFamily="34" charset="-120"/>
                </a:rPr>
                <a:t>Thorough planning prevents problems</a:t>
              </a:r>
              <a:endParaRPr lang="en-US" sz="2400">
                <a:solidFill>
                  <a:prstClr val="black"/>
                </a:solidFill>
              </a:endParaRPr>
            </a:p>
          </p:txBody>
        </p:sp>
        <p:sp>
          <p:nvSpPr>
            <p:cNvPr id="14" name="Text 5"/>
            <p:cNvSpPr/>
            <p:nvPr/>
          </p:nvSpPr>
          <p:spPr>
            <a:xfrm>
              <a:off x="5450800" y="2858929"/>
              <a:ext cx="4892040" cy="268129"/>
            </a:xfrm>
            <a:prstGeom prst="rect">
              <a:avLst/>
            </a:prstGeom>
            <a:noFill/>
            <a:ln/>
          </p:spPr>
          <p:txBody>
            <a:bodyPr wrap="none" lIns="0" tIns="0" rIns="0" bIns="0" rtlCol="0" anchor="t"/>
            <a:lstStyle/>
            <a:p>
              <a:pPr>
                <a:lnSpc>
                  <a:spcPts val="2100"/>
                </a:lnSpc>
              </a:pPr>
              <a:r>
                <a:rPr lang="en-US" sz="2400">
                  <a:solidFill>
                    <a:srgbClr val="000000"/>
                  </a:solidFill>
                  <a:latin typeface="Arial" panose="020B0604020202020204" pitchFamily="34" charset="0"/>
                  <a:ea typeface="Arial Black" pitchFamily="34" charset="-122"/>
                  <a:cs typeface="Arial" panose="020B0604020202020204" pitchFamily="34" charset="0"/>
                </a:rPr>
                <a:t>Comprehensive documentation and risk assessment are essential</a:t>
              </a:r>
              <a:endParaRPr lang="en-US" sz="2400">
                <a:solidFill>
                  <a:prstClr val="black"/>
                </a:solidFill>
                <a:latin typeface="Calibri" panose="020F0502020204030204"/>
              </a:endParaRPr>
            </a:p>
          </p:txBody>
        </p:sp>
        <p:sp>
          <p:nvSpPr>
            <p:cNvPr id="15" name="Shape 6"/>
            <p:cNvSpPr/>
            <p:nvPr/>
          </p:nvSpPr>
          <p:spPr>
            <a:xfrm>
              <a:off x="5325070" y="3306128"/>
              <a:ext cx="8676561" cy="11430"/>
            </a:xfrm>
            <a:prstGeom prst="roundRect">
              <a:avLst>
                <a:gd name="adj" fmla="val 616153"/>
              </a:avLst>
            </a:prstGeom>
            <a:solidFill>
              <a:srgbClr val="CBCBCC"/>
            </a:solidFill>
            <a:ln/>
          </p:spPr>
          <p:txBody>
            <a:bodyPr/>
            <a:lstStyle/>
            <a:p>
              <a:endParaRPr lang="en-GB" sz="2400">
                <a:solidFill>
                  <a:prstClr val="black"/>
                </a:solidFill>
                <a:latin typeface="Calibri" panose="020F0502020204030204"/>
              </a:endParaRPr>
            </a:p>
          </p:txBody>
        </p:sp>
        <p:pic>
          <p:nvPicPr>
            <p:cNvPr id="16" name="Image 4" descr="preencoded.png"/>
            <p:cNvPicPr>
              <a:picLocks noChangeAspect="1"/>
            </p:cNvPicPr>
            <p:nvPr/>
          </p:nvPicPr>
          <p:blipFill>
            <a:blip r:embed="rId6"/>
            <a:stretch>
              <a:fillRect/>
            </a:stretch>
          </p:blipFill>
          <p:spPr>
            <a:xfrm>
              <a:off x="1952625" y="3336608"/>
              <a:ext cx="3996571" cy="965954"/>
            </a:xfrm>
            <a:prstGeom prst="rect">
              <a:avLst/>
            </a:prstGeom>
          </p:spPr>
        </p:pic>
        <p:pic>
          <p:nvPicPr>
            <p:cNvPr id="17" name="Image 5" descr="preencoded.png"/>
            <p:cNvPicPr>
              <a:picLocks noChangeAspect="1"/>
            </p:cNvPicPr>
            <p:nvPr/>
          </p:nvPicPr>
          <p:blipFill>
            <a:blip r:embed="rId7"/>
            <a:stretch>
              <a:fillRect/>
            </a:stretch>
          </p:blipFill>
          <p:spPr>
            <a:xfrm>
              <a:off x="3832979" y="3672245"/>
              <a:ext cx="235744" cy="294680"/>
            </a:xfrm>
            <a:prstGeom prst="rect">
              <a:avLst/>
            </a:prstGeom>
          </p:spPr>
        </p:pic>
        <p:sp>
          <p:nvSpPr>
            <p:cNvPr id="18" name="Text 7"/>
            <p:cNvSpPr/>
            <p:nvPr/>
          </p:nvSpPr>
          <p:spPr>
            <a:xfrm>
              <a:off x="6116836" y="3504248"/>
              <a:ext cx="4541282" cy="261937"/>
            </a:xfrm>
            <a:prstGeom prst="rect">
              <a:avLst/>
            </a:prstGeom>
            <a:noFill/>
            <a:ln/>
          </p:spPr>
          <p:txBody>
            <a:bodyPr wrap="none" lIns="0" tIns="0" rIns="0" bIns="0" rtlCol="0" anchor="t"/>
            <a:lstStyle/>
            <a:p>
              <a:pPr>
                <a:lnSpc>
                  <a:spcPts val="2050"/>
                </a:lnSpc>
              </a:pPr>
              <a:r>
                <a:rPr lang="en-US" sz="2400" b="1">
                  <a:solidFill>
                    <a:srgbClr val="000000"/>
                  </a:solidFill>
                  <a:ea typeface="Arial Black Bold" pitchFamily="34" charset="-122"/>
                  <a:cs typeface="Arial Black Bold" pitchFamily="34" charset="-120"/>
                </a:rPr>
                <a:t>Systems integration understanding is critical</a:t>
              </a:r>
              <a:endParaRPr lang="en-US" sz="2400">
                <a:solidFill>
                  <a:prstClr val="black"/>
                </a:solidFill>
              </a:endParaRPr>
            </a:p>
          </p:txBody>
        </p:sp>
        <p:sp>
          <p:nvSpPr>
            <p:cNvPr id="19" name="Text 8"/>
            <p:cNvSpPr/>
            <p:nvPr/>
          </p:nvSpPr>
          <p:spPr>
            <a:xfrm>
              <a:off x="6116836" y="3866793"/>
              <a:ext cx="4541282" cy="268129"/>
            </a:xfrm>
            <a:prstGeom prst="rect">
              <a:avLst/>
            </a:prstGeom>
            <a:noFill/>
            <a:ln/>
          </p:spPr>
          <p:txBody>
            <a:bodyPr wrap="none" lIns="0" tIns="0" rIns="0" bIns="0" rtlCol="0" anchor="t"/>
            <a:lstStyle/>
            <a:p>
              <a:pPr>
                <a:lnSpc>
                  <a:spcPts val="2100"/>
                </a:lnSpc>
              </a:pPr>
              <a:r>
                <a:rPr lang="en-US" sz="2400">
                  <a:solidFill>
                    <a:srgbClr val="000000"/>
                  </a:solidFill>
                  <a:latin typeface="Arial" panose="020B0604020202020204" pitchFamily="34" charset="0"/>
                  <a:ea typeface="Arial Black" pitchFamily="34" charset="-122"/>
                  <a:cs typeface="Arial" panose="020B0604020202020204" pitchFamily="34" charset="0"/>
                </a:rPr>
                <a:t>Identify all dependencies before beginning physical work</a:t>
              </a:r>
              <a:endParaRPr lang="en-US" sz="2400">
                <a:solidFill>
                  <a:prstClr val="black"/>
                </a:solidFill>
                <a:latin typeface="Calibri" panose="020F0502020204030204"/>
              </a:endParaRPr>
            </a:p>
          </p:txBody>
        </p:sp>
        <p:sp>
          <p:nvSpPr>
            <p:cNvPr id="20" name="Shape 9"/>
            <p:cNvSpPr/>
            <p:nvPr/>
          </p:nvSpPr>
          <p:spPr>
            <a:xfrm>
              <a:off x="5991106" y="4313992"/>
              <a:ext cx="8010525" cy="11430"/>
            </a:xfrm>
            <a:prstGeom prst="roundRect">
              <a:avLst>
                <a:gd name="adj" fmla="val 616153"/>
              </a:avLst>
            </a:prstGeom>
            <a:solidFill>
              <a:srgbClr val="CBCBCC"/>
            </a:solidFill>
            <a:ln/>
          </p:spPr>
          <p:txBody>
            <a:bodyPr/>
            <a:lstStyle/>
            <a:p>
              <a:endParaRPr lang="en-GB" sz="2400">
                <a:solidFill>
                  <a:prstClr val="black"/>
                </a:solidFill>
                <a:latin typeface="Calibri" panose="020F0502020204030204"/>
              </a:endParaRPr>
            </a:p>
          </p:txBody>
        </p:sp>
        <p:pic>
          <p:nvPicPr>
            <p:cNvPr id="21" name="Image 6" descr="preencoded.png"/>
            <p:cNvPicPr>
              <a:picLocks noChangeAspect="1"/>
            </p:cNvPicPr>
            <p:nvPr/>
          </p:nvPicPr>
          <p:blipFill>
            <a:blip r:embed="rId8"/>
            <a:stretch>
              <a:fillRect/>
            </a:stretch>
          </p:blipFill>
          <p:spPr>
            <a:xfrm>
              <a:off x="1286589" y="4344472"/>
              <a:ext cx="5328761" cy="965954"/>
            </a:xfrm>
            <a:prstGeom prst="rect">
              <a:avLst/>
            </a:prstGeom>
          </p:spPr>
        </p:pic>
        <p:sp>
          <p:nvSpPr>
            <p:cNvPr id="23" name="Text 10"/>
            <p:cNvSpPr/>
            <p:nvPr/>
          </p:nvSpPr>
          <p:spPr>
            <a:xfrm>
              <a:off x="6782991" y="4512112"/>
              <a:ext cx="4366379" cy="261937"/>
            </a:xfrm>
            <a:prstGeom prst="rect">
              <a:avLst/>
            </a:prstGeom>
            <a:noFill/>
            <a:ln/>
          </p:spPr>
          <p:txBody>
            <a:bodyPr wrap="none" lIns="0" tIns="0" rIns="0" bIns="0" rtlCol="0" anchor="t"/>
            <a:lstStyle/>
            <a:p>
              <a:pPr>
                <a:lnSpc>
                  <a:spcPts val="2050"/>
                </a:lnSpc>
              </a:pPr>
              <a:r>
                <a:rPr lang="en-US" sz="2400" b="1">
                  <a:solidFill>
                    <a:srgbClr val="000000"/>
                  </a:solidFill>
                  <a:ea typeface="Arial Black Bold" pitchFamily="34" charset="-122"/>
                  <a:cs typeface="Arial Black Bold" pitchFamily="34" charset="-120"/>
                </a:rPr>
                <a:t>Regulatory compliance must be maintained</a:t>
              </a:r>
              <a:endParaRPr lang="en-US" sz="2400">
                <a:solidFill>
                  <a:prstClr val="black"/>
                </a:solidFill>
              </a:endParaRPr>
            </a:p>
          </p:txBody>
        </p:sp>
        <p:sp>
          <p:nvSpPr>
            <p:cNvPr id="24" name="Text 11"/>
            <p:cNvSpPr/>
            <p:nvPr/>
          </p:nvSpPr>
          <p:spPr>
            <a:xfrm>
              <a:off x="6782991" y="4874657"/>
              <a:ext cx="4366379" cy="268129"/>
            </a:xfrm>
            <a:prstGeom prst="rect">
              <a:avLst/>
            </a:prstGeom>
            <a:noFill/>
            <a:ln/>
          </p:spPr>
          <p:txBody>
            <a:bodyPr wrap="none" lIns="0" tIns="0" rIns="0" bIns="0" rtlCol="0" anchor="t"/>
            <a:lstStyle/>
            <a:p>
              <a:pPr>
                <a:lnSpc>
                  <a:spcPts val="2100"/>
                </a:lnSpc>
              </a:pPr>
              <a:r>
                <a:rPr lang="en-US" sz="2400">
                  <a:solidFill>
                    <a:srgbClr val="000000"/>
                  </a:solidFill>
                  <a:latin typeface="Arial" panose="020B0604020202020204" pitchFamily="34" charset="0"/>
                  <a:ea typeface="Arial Black" pitchFamily="34" charset="-122"/>
                  <a:cs typeface="Arial" panose="020B0604020202020204" pitchFamily="34" charset="0"/>
                </a:rPr>
                <a:t>Follow all applicable standards throughout the process</a:t>
              </a:r>
              <a:endParaRPr lang="en-US" sz="2400">
                <a:solidFill>
                  <a:prstClr val="black"/>
                </a:solidFill>
                <a:latin typeface="Calibri" panose="020F0502020204030204"/>
              </a:endParaRPr>
            </a:p>
          </p:txBody>
        </p:sp>
        <p:sp>
          <p:nvSpPr>
            <p:cNvPr id="25" name="Shape 12"/>
            <p:cNvSpPr/>
            <p:nvPr/>
          </p:nvSpPr>
          <p:spPr>
            <a:xfrm>
              <a:off x="6657261" y="5321856"/>
              <a:ext cx="7344370" cy="11430"/>
            </a:xfrm>
            <a:prstGeom prst="roundRect">
              <a:avLst>
                <a:gd name="adj" fmla="val 616153"/>
              </a:avLst>
            </a:prstGeom>
            <a:solidFill>
              <a:srgbClr val="CBCBCC"/>
            </a:solidFill>
            <a:ln/>
          </p:spPr>
          <p:txBody>
            <a:bodyPr/>
            <a:lstStyle/>
            <a:p>
              <a:endParaRPr lang="en-GB" sz="2400">
                <a:solidFill>
                  <a:prstClr val="black"/>
                </a:solidFill>
                <a:latin typeface="Calibri" panose="020F0502020204030204"/>
              </a:endParaRPr>
            </a:p>
          </p:txBody>
        </p:sp>
        <p:pic>
          <p:nvPicPr>
            <p:cNvPr id="26" name="Image 8" descr="preencoded.png"/>
            <p:cNvPicPr>
              <a:picLocks noChangeAspect="1"/>
            </p:cNvPicPr>
            <p:nvPr/>
          </p:nvPicPr>
          <p:blipFill>
            <a:blip r:embed="rId9"/>
            <a:stretch>
              <a:fillRect/>
            </a:stretch>
          </p:blipFill>
          <p:spPr>
            <a:xfrm>
              <a:off x="620435" y="5352336"/>
              <a:ext cx="6660952" cy="965954"/>
            </a:xfrm>
            <a:prstGeom prst="rect">
              <a:avLst/>
            </a:prstGeom>
          </p:spPr>
        </p:pic>
        <p:pic>
          <p:nvPicPr>
            <p:cNvPr id="27" name="Image 9" descr="preencoded.png"/>
            <p:cNvPicPr>
              <a:picLocks noChangeAspect="1"/>
            </p:cNvPicPr>
            <p:nvPr/>
          </p:nvPicPr>
          <p:blipFill>
            <a:blip r:embed="rId10"/>
            <a:stretch>
              <a:fillRect/>
            </a:stretch>
          </p:blipFill>
          <p:spPr>
            <a:xfrm>
              <a:off x="3832979" y="5687973"/>
              <a:ext cx="235744" cy="294680"/>
            </a:xfrm>
            <a:prstGeom prst="rect">
              <a:avLst/>
            </a:prstGeom>
          </p:spPr>
        </p:pic>
        <p:sp>
          <p:nvSpPr>
            <p:cNvPr id="28" name="Text 13"/>
            <p:cNvSpPr/>
            <p:nvPr/>
          </p:nvSpPr>
          <p:spPr>
            <a:xfrm>
              <a:off x="7449026" y="5519976"/>
              <a:ext cx="3761184" cy="261937"/>
            </a:xfrm>
            <a:prstGeom prst="rect">
              <a:avLst/>
            </a:prstGeom>
            <a:noFill/>
            <a:ln/>
          </p:spPr>
          <p:txBody>
            <a:bodyPr wrap="none" lIns="0" tIns="0" rIns="0" bIns="0" rtlCol="0" anchor="t"/>
            <a:lstStyle/>
            <a:p>
              <a:pPr>
                <a:lnSpc>
                  <a:spcPts val="2050"/>
                </a:lnSpc>
              </a:pPr>
              <a:r>
                <a:rPr lang="en-US" sz="2400" b="1">
                  <a:solidFill>
                    <a:srgbClr val="000000"/>
                  </a:solidFill>
                  <a:ea typeface="Arial Black Bold" pitchFamily="34" charset="-122"/>
                  <a:cs typeface="Arial Black Bold" pitchFamily="34" charset="-120"/>
                </a:rPr>
                <a:t>Documentation creates lasting value</a:t>
              </a:r>
              <a:endParaRPr lang="en-US" sz="2400">
                <a:solidFill>
                  <a:prstClr val="black"/>
                </a:solidFill>
              </a:endParaRPr>
            </a:p>
          </p:txBody>
        </p:sp>
        <p:sp>
          <p:nvSpPr>
            <p:cNvPr id="29" name="Text 14"/>
            <p:cNvSpPr/>
            <p:nvPr/>
          </p:nvSpPr>
          <p:spPr>
            <a:xfrm>
              <a:off x="7449026" y="5882521"/>
              <a:ext cx="3761184" cy="268129"/>
            </a:xfrm>
            <a:prstGeom prst="rect">
              <a:avLst/>
            </a:prstGeom>
            <a:noFill/>
            <a:ln/>
          </p:spPr>
          <p:txBody>
            <a:bodyPr wrap="none" lIns="0" tIns="0" rIns="0" bIns="0" rtlCol="0" anchor="t"/>
            <a:lstStyle/>
            <a:p>
              <a:pPr>
                <a:lnSpc>
                  <a:spcPts val="2100"/>
                </a:lnSpc>
              </a:pPr>
              <a:r>
                <a:rPr lang="en-US" sz="2400">
                  <a:solidFill>
                    <a:srgbClr val="000000"/>
                  </a:solidFill>
                  <a:latin typeface="Arial" panose="020B0604020202020204" pitchFamily="34" charset="0"/>
                  <a:ea typeface="Arial Black" pitchFamily="34" charset="-122"/>
                  <a:cs typeface="Arial" panose="020B0604020202020204" pitchFamily="34" charset="0"/>
                </a:rPr>
                <a:t>Complete records protect against future liability</a:t>
              </a:r>
              <a:endParaRPr lang="en-US" sz="2400">
                <a:solidFill>
                  <a:prstClr val="black"/>
                </a:solidFill>
                <a:latin typeface="Calibri" panose="020F0502020204030204"/>
              </a:endParaRPr>
            </a:p>
          </p:txBody>
        </p:sp>
      </p:grpSp>
      <p:pic>
        <p:nvPicPr>
          <p:cNvPr id="2" name="Picture 1" descr="preencoded.png">
            <a:extLst>
              <a:ext uri="{FF2B5EF4-FFF2-40B4-BE49-F238E27FC236}">
                <a16:creationId xmlns:a16="http://schemas.microsoft.com/office/drawing/2014/main" id="{3D6D143E-D2AA-1BD6-A58D-A7A573948E6B}"/>
              </a:ext>
            </a:extLst>
          </p:cNvPr>
          <p:cNvPicPr>
            <a:picLocks noChangeAspect="1"/>
          </p:cNvPicPr>
          <p:nvPr/>
        </p:nvPicPr>
        <p:blipFill>
          <a:blip r:embed="rId11"/>
          <a:stretch>
            <a:fillRect/>
          </a:stretch>
        </p:blipFill>
        <p:spPr>
          <a:xfrm>
            <a:off x="3653367" y="5309658"/>
            <a:ext cx="228600" cy="285750"/>
          </a:xfrm>
          <a:prstGeom prst="rect">
            <a:avLst/>
          </a:prstGeom>
        </p:spPr>
      </p:pic>
    </p:spTree>
    <p:extLst>
      <p:ext uri="{BB962C8B-B14F-4D97-AF65-F5344CB8AC3E}">
        <p14:creationId xmlns:p14="http://schemas.microsoft.com/office/powerpoint/2010/main" val="30142199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BF0EA-60F0-0D18-EC5B-D5C0728E247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02126CD-A831-9980-6C85-BC1B24AC2B20}"/>
              </a:ext>
            </a:extLst>
          </p:cNvPr>
          <p:cNvSpPr>
            <a:spLocks noGrp="1"/>
          </p:cNvSpPr>
          <p:nvPr>
            <p:ph type="title"/>
          </p:nvPr>
        </p:nvSpPr>
        <p:spPr>
          <a:xfrm>
            <a:off x="301224" y="1166884"/>
            <a:ext cx="13899846" cy="646331"/>
          </a:xfrm>
        </p:spPr>
        <p:txBody>
          <a:bodyPr/>
          <a:lstStyle/>
          <a:p>
            <a:r>
              <a:rPr lang="en-GB" sz="3600" dirty="0"/>
              <a:t>Summary</a:t>
            </a:r>
          </a:p>
        </p:txBody>
      </p:sp>
      <p:sp>
        <p:nvSpPr>
          <p:cNvPr id="30" name="Text 15">
            <a:extLst>
              <a:ext uri="{FF2B5EF4-FFF2-40B4-BE49-F238E27FC236}">
                <a16:creationId xmlns:a16="http://schemas.microsoft.com/office/drawing/2014/main" id="{F1854B22-7C2E-3FAB-D1DB-73285DECC991}"/>
              </a:ext>
            </a:extLst>
          </p:cNvPr>
          <p:cNvSpPr/>
          <p:nvPr/>
        </p:nvSpPr>
        <p:spPr>
          <a:xfrm>
            <a:off x="401924" y="2119820"/>
            <a:ext cx="13485526" cy="536258"/>
          </a:xfrm>
          <a:prstGeom prst="rect">
            <a:avLst/>
          </a:prstGeom>
          <a:noFill/>
          <a:ln/>
        </p:spPr>
        <p:txBody>
          <a:bodyPr wrap="square" lIns="0" tIns="0" rIns="0" bIns="0" rtlCol="0" anchor="t"/>
          <a:lstStyle/>
          <a:p>
            <a:pPr marL="0" marR="0" lvl="0" indent="0" algn="l" defTabSz="914400" rtl="0" eaLnBrk="1" fontAlgn="base" latinLnBrk="0" hangingPunct="1">
              <a:lnSpc>
                <a:spcPct val="110000"/>
              </a:lnSpc>
              <a:spcBef>
                <a:spcPts val="0"/>
              </a:spcBef>
              <a:spcAft>
                <a:spcPts val="1434"/>
              </a:spcAft>
              <a:buClrTx/>
              <a:buSzTx/>
              <a:buFontTx/>
              <a:buNone/>
              <a:tabLst/>
              <a:defRPr/>
            </a:pPr>
            <a:r>
              <a:rPr lang="en-GB" sz="2400" kern="0" dirty="0">
                <a:solidFill>
                  <a:srgbClr val="000000"/>
                </a:solidFill>
                <a:latin typeface="Arial"/>
                <a:ea typeface="ＭＳ Ｐゴシック" charset="-128"/>
                <a:cs typeface="Arial"/>
              </a:rPr>
              <a:t>You</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should now be able to:</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Understand</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 the requirements for safely isolating and de-</a:t>
            </a:r>
            <a:r>
              <a:rPr kumimoji="0" lang="en-US" altLang="en-US" sz="2400" b="0" i="0" u="none" strike="noStrike" kern="1200" cap="none" spc="0" normalizeH="0" baseline="0" noProof="0" dirty="0" err="1">
                <a:ln>
                  <a:noFill/>
                </a:ln>
                <a:solidFill>
                  <a:srgbClr val="000000"/>
                </a:solidFill>
                <a:effectLst/>
                <a:uLnTx/>
                <a:uFillTx/>
                <a:latin typeface="Arial" panose="020B0604020202020204" pitchFamily="34" charset="0"/>
                <a:ea typeface="ＭＳ Ｐゴシック" charset="-128"/>
                <a:cs typeface="+mn-cs"/>
              </a:rPr>
              <a:t>energising</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 fire, security, and ELV systems before decommissioning.</a:t>
            </a:r>
          </a:p>
          <a:p>
            <a:pPr marL="0" marR="0" lvl="0" indent="0" algn="l" defTabSz="914400" rtl="0" eaLnBrk="0" fontAlgn="base" latinLnBrk="0" hangingPunct="0">
              <a:lnSpc>
                <a:spcPct val="100000"/>
              </a:lnSpc>
              <a:spcBef>
                <a:spcPct val="0"/>
              </a:spcBef>
              <a:spcAft>
                <a:spcPct val="0"/>
              </a:spcAft>
              <a:buClrTx/>
              <a:buSzTx/>
              <a:buFontTx/>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Understand</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 the need for reconfiguration (e.g. temporary cover, bypassing, or zoning adjustments) to keep premises safe during the works.</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1"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Complete</a:t>
            </a: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 decommissioning tasks including:</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isolation of cabling and devices</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safe removal and segregation of waste equipment (batteries, electronics, cabling)</a:t>
            </a:r>
          </a:p>
          <a:p>
            <a:pPr marL="623888" marR="0" lvl="0" indent="-2635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altLang="en-US" sz="24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charset="-128"/>
                <a:cs typeface="+mn-cs"/>
              </a:rPr>
              <a:t>making good of building fabric and reinstating affected areas.</a:t>
            </a:r>
          </a:p>
        </p:txBody>
      </p:sp>
    </p:spTree>
    <p:extLst>
      <p:ext uri="{BB962C8B-B14F-4D97-AF65-F5344CB8AC3E}">
        <p14:creationId xmlns:p14="http://schemas.microsoft.com/office/powerpoint/2010/main" val="16789697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395170" y="2188311"/>
            <a:ext cx="5840060" cy="1085682"/>
          </a:xfrm>
          <a:prstGeom prst="rect">
            <a:avLst/>
          </a:prstGeom>
          <a:noFill/>
        </p:spPr>
        <p:txBody>
          <a:bodyPr wrap="none" rtlCol="0">
            <a:spAutoFit/>
          </a:bodyPr>
          <a:lstStyle/>
          <a:p>
            <a:pPr algn="ctr" defTabSz="1092982" fontAlgn="base">
              <a:spcBef>
                <a:spcPct val="0"/>
              </a:spcBef>
              <a:spcAft>
                <a:spcPct val="0"/>
              </a:spcAft>
            </a:pPr>
            <a:r>
              <a:rPr lang="en-GB" sz="6455">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1ECE5576-5623-0880-AB3F-AE6E1D25D8BA}"/>
              </a:ext>
            </a:extLst>
          </p:cNvPr>
          <p:cNvSpPr txBox="1"/>
          <p:nvPr/>
        </p:nvSpPr>
        <p:spPr>
          <a:xfrm>
            <a:off x="847504" y="4587030"/>
            <a:ext cx="12570545" cy="2031325"/>
          </a:xfrm>
          <a:prstGeom prst="rect">
            <a:avLst/>
          </a:prstGeom>
          <a:noFill/>
        </p:spPr>
        <p:txBody>
          <a:bodyPr wrap="square">
            <a:spAutoFit/>
          </a:bodyPr>
          <a:lstStyle/>
          <a:p>
            <a:pPr algn="l" fontAlgn="base">
              <a:buNone/>
            </a:pPr>
            <a:r>
              <a:rPr lang="en-GB" dirty="0">
                <a:solidFill>
                  <a:srgbClr val="000000"/>
                </a:solidFill>
                <a:latin typeface="inherit"/>
              </a:rPr>
              <a:t>Copyright in this document belongs to and is used under licence from the Department for Education, © 2025.</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 </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‘T-LEVELS’ and ‘T Level’ are registered trademarks of the Department for Education.</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 </a:t>
            </a:r>
            <a:endParaRPr lang="en-GB" dirty="0">
              <a:solidFill>
                <a:srgbClr val="242424"/>
              </a:solidFill>
              <a:latin typeface="Aptos" panose="020B0004020202020204" pitchFamily="34" charset="0"/>
            </a:endParaRPr>
          </a:p>
          <a:p>
            <a:pPr algn="l" fontAlgn="base">
              <a:buNone/>
            </a:pPr>
            <a:r>
              <a:rPr lang="en-GB" dirty="0">
                <a:solidFill>
                  <a:srgbClr val="000000"/>
                </a:solidFill>
                <a:latin typeface="inherit"/>
              </a:rPr>
              <a:t>WJEC is authorised by the Department for Education to develop and deliver this T Level Technical Qualification.</a:t>
            </a:r>
          </a:p>
          <a:p>
            <a:pPr algn="l" fontAlgn="base">
              <a:buNone/>
            </a:pPr>
            <a:endParaRPr lang="en-GB" dirty="0">
              <a:solidFill>
                <a:srgbClr val="000000"/>
              </a:solidFill>
              <a:latin typeface="inherit"/>
            </a:endParaRPr>
          </a:p>
          <a:p>
            <a:r>
              <a:rPr lang="en-US" altLang="en-US" dirty="0">
                <a:solidFill>
                  <a:srgbClr val="000000"/>
                </a:solidFill>
                <a:latin typeface="inherit"/>
              </a:rPr>
              <a:t>WJEC operates in England under the name </a:t>
            </a:r>
            <a:r>
              <a:rPr lang="en-US" altLang="en-US" dirty="0" err="1">
                <a:solidFill>
                  <a:srgbClr val="000000"/>
                </a:solidFill>
                <a:latin typeface="inherit"/>
              </a:rPr>
              <a:t>Eduqas</a:t>
            </a:r>
            <a:r>
              <a:rPr lang="en-US" altLang="en-US" dirty="0">
                <a:solidFill>
                  <a:srgbClr val="000000"/>
                </a:solidFill>
                <a:latin typeface="inherit"/>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881923" y="1893494"/>
            <a:ext cx="10610113" cy="1826807"/>
          </a:xfrm>
          <a:prstGeom prst="rect">
            <a:avLst/>
          </a:prstGeom>
        </p:spPr>
      </p:pic>
      <p:sp>
        <p:nvSpPr>
          <p:cNvPr id="3" name="Text 0"/>
          <p:cNvSpPr/>
          <p:nvPr/>
        </p:nvSpPr>
        <p:spPr>
          <a:xfrm>
            <a:off x="451619" y="1071949"/>
            <a:ext cx="11404163" cy="62984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Risk assessment: pre-decommissioning phase</a:t>
            </a:r>
            <a:endParaRPr lang="en-US" sz="3600" dirty="0">
              <a:latin typeface="+mj-lt"/>
            </a:endParaRPr>
          </a:p>
        </p:txBody>
      </p:sp>
      <p:sp>
        <p:nvSpPr>
          <p:cNvPr id="6" name="Text 2"/>
          <p:cNvSpPr/>
          <p:nvPr/>
        </p:nvSpPr>
        <p:spPr>
          <a:xfrm>
            <a:off x="886928" y="4758393"/>
            <a:ext cx="3140254" cy="1229913"/>
          </a:xfrm>
          <a:prstGeom prst="rect">
            <a:avLst/>
          </a:prstGeom>
          <a:noFill/>
          <a:ln/>
        </p:spPr>
        <p:txBody>
          <a:bodyPr wrap="square" lIns="0" tIns="0" rIns="0" bIns="0" rtlCol="0" anchor="t"/>
          <a:lstStyle/>
          <a:p>
            <a:r>
              <a:rPr lang="en-GB" sz="2400" b="1" dirty="0"/>
              <a:t>Isolation</a:t>
            </a:r>
            <a:endParaRPr lang="en-GB" sz="2400" dirty="0"/>
          </a:p>
          <a:p>
            <a:r>
              <a:rPr lang="en-GB" sz="2200" dirty="0"/>
              <a:t>Confirm all power supplies are identified and safely isolated.</a:t>
            </a:r>
          </a:p>
          <a:p>
            <a:r>
              <a:rPr lang="en-GB" sz="2200" dirty="0"/>
              <a:t>Ensure standby batteries and PSU connections are discharged/removed.</a:t>
            </a:r>
          </a:p>
        </p:txBody>
      </p:sp>
      <p:sp>
        <p:nvSpPr>
          <p:cNvPr id="9" name="Text 4"/>
          <p:cNvSpPr/>
          <p:nvPr/>
        </p:nvSpPr>
        <p:spPr>
          <a:xfrm>
            <a:off x="4176177" y="4803093"/>
            <a:ext cx="3193048" cy="1229913"/>
          </a:xfrm>
          <a:prstGeom prst="rect">
            <a:avLst/>
          </a:prstGeom>
          <a:noFill/>
          <a:ln/>
        </p:spPr>
        <p:txBody>
          <a:bodyPr wrap="square" lIns="0" tIns="0" rIns="0" bIns="0" rtlCol="0" anchor="t"/>
          <a:lstStyle/>
          <a:p>
            <a:r>
              <a:rPr lang="en-GB" sz="2400" b="1" dirty="0"/>
              <a:t>Safety risks</a:t>
            </a:r>
            <a:endParaRPr lang="en-GB" sz="2400" dirty="0"/>
          </a:p>
          <a:p>
            <a:r>
              <a:rPr lang="en-GB" sz="2200" dirty="0"/>
              <a:t>Identify hazards such as live cables, working at height, dust, or asbestos.</a:t>
            </a:r>
          </a:p>
          <a:p>
            <a:r>
              <a:rPr lang="en-GB" sz="2200" dirty="0"/>
              <a:t>Put in place appropriate PPE and control measures.</a:t>
            </a:r>
          </a:p>
        </p:txBody>
      </p:sp>
      <p:sp>
        <p:nvSpPr>
          <p:cNvPr id="12" name="Text 6"/>
          <p:cNvSpPr/>
          <p:nvPr/>
        </p:nvSpPr>
        <p:spPr>
          <a:xfrm>
            <a:off x="7610995" y="4822142"/>
            <a:ext cx="3047479" cy="1229913"/>
          </a:xfrm>
          <a:prstGeom prst="rect">
            <a:avLst/>
          </a:prstGeom>
          <a:noFill/>
          <a:ln/>
        </p:spPr>
        <p:txBody>
          <a:bodyPr wrap="square" lIns="0" tIns="0" rIns="0" bIns="0" rtlCol="0" anchor="t"/>
          <a:lstStyle/>
          <a:p>
            <a:r>
              <a:rPr lang="en-GB" sz="2400" b="1" dirty="0"/>
              <a:t>Documentation</a:t>
            </a:r>
            <a:endParaRPr lang="en-GB" sz="2400" dirty="0"/>
          </a:p>
          <a:p>
            <a:r>
              <a:rPr lang="en-GB" sz="2200" dirty="0"/>
              <a:t>Review as-fitted drawings, circuit charts, and maintenance records.</a:t>
            </a:r>
          </a:p>
        </p:txBody>
      </p:sp>
      <p:grpSp>
        <p:nvGrpSpPr>
          <p:cNvPr id="17" name="Group 16">
            <a:extLst>
              <a:ext uri="{FF2B5EF4-FFF2-40B4-BE49-F238E27FC236}">
                <a16:creationId xmlns:a16="http://schemas.microsoft.com/office/drawing/2014/main" id="{814F8252-4E40-D0A9-D37F-1B506F8111BA}"/>
              </a:ext>
            </a:extLst>
          </p:cNvPr>
          <p:cNvGrpSpPr/>
          <p:nvPr/>
        </p:nvGrpSpPr>
        <p:grpSpPr>
          <a:xfrm>
            <a:off x="815296" y="3896125"/>
            <a:ext cx="13219748" cy="806053"/>
            <a:chOff x="1333976" y="4048125"/>
            <a:chExt cx="13219748" cy="806053"/>
          </a:xfrm>
        </p:grpSpPr>
        <p:pic>
          <p:nvPicPr>
            <p:cNvPr id="4" name="Image 1" descr="preencoded.png"/>
            <p:cNvPicPr>
              <a:picLocks noChangeAspect="1"/>
            </p:cNvPicPr>
            <p:nvPr/>
          </p:nvPicPr>
          <p:blipFill>
            <a:blip r:embed="rId4"/>
            <a:stretch>
              <a:fillRect/>
            </a:stretch>
          </p:blipFill>
          <p:spPr>
            <a:xfrm>
              <a:off x="1333976" y="4048125"/>
              <a:ext cx="3304937" cy="806053"/>
            </a:xfrm>
            <a:prstGeom prst="rect">
              <a:avLst/>
            </a:prstGeom>
          </p:spPr>
        </p:pic>
        <p:pic>
          <p:nvPicPr>
            <p:cNvPr id="7" name="Image 2" descr="preencoded.png"/>
            <p:cNvPicPr>
              <a:picLocks noChangeAspect="1"/>
            </p:cNvPicPr>
            <p:nvPr/>
          </p:nvPicPr>
          <p:blipFill>
            <a:blip r:embed="rId5"/>
            <a:stretch>
              <a:fillRect/>
            </a:stretch>
          </p:blipFill>
          <p:spPr>
            <a:xfrm>
              <a:off x="4638913" y="4048125"/>
              <a:ext cx="3304937" cy="806053"/>
            </a:xfrm>
            <a:prstGeom prst="rect">
              <a:avLst/>
            </a:prstGeom>
          </p:spPr>
        </p:pic>
        <p:pic>
          <p:nvPicPr>
            <p:cNvPr id="10" name="Image 3" descr="preencoded.png"/>
            <p:cNvPicPr>
              <a:picLocks noChangeAspect="1"/>
            </p:cNvPicPr>
            <p:nvPr/>
          </p:nvPicPr>
          <p:blipFill>
            <a:blip r:embed="rId6"/>
            <a:stretch>
              <a:fillRect/>
            </a:stretch>
          </p:blipFill>
          <p:spPr>
            <a:xfrm>
              <a:off x="7943850" y="4048125"/>
              <a:ext cx="3304937" cy="806053"/>
            </a:xfrm>
            <a:prstGeom prst="rect">
              <a:avLst/>
            </a:prstGeom>
          </p:spPr>
        </p:pic>
        <p:pic>
          <p:nvPicPr>
            <p:cNvPr id="13" name="Image 4" descr="preencoded.png"/>
            <p:cNvPicPr>
              <a:picLocks noChangeAspect="1"/>
            </p:cNvPicPr>
            <p:nvPr/>
          </p:nvPicPr>
          <p:blipFill>
            <a:blip r:embed="rId7"/>
            <a:stretch>
              <a:fillRect/>
            </a:stretch>
          </p:blipFill>
          <p:spPr>
            <a:xfrm>
              <a:off x="11248787" y="4048125"/>
              <a:ext cx="3304937" cy="806053"/>
            </a:xfrm>
            <a:prstGeom prst="rect">
              <a:avLst/>
            </a:prstGeom>
          </p:spPr>
        </p:pic>
      </p:grpSp>
      <p:sp>
        <p:nvSpPr>
          <p:cNvPr id="15" name="Text 8"/>
          <p:cNvSpPr/>
          <p:nvPr/>
        </p:nvSpPr>
        <p:spPr>
          <a:xfrm>
            <a:off x="10658474" y="4807573"/>
            <a:ext cx="3667125" cy="1109380"/>
          </a:xfrm>
          <a:prstGeom prst="rect">
            <a:avLst/>
          </a:prstGeom>
          <a:noFill/>
          <a:ln/>
        </p:spPr>
        <p:txBody>
          <a:bodyPr wrap="square" lIns="0" tIns="0" rIns="0" bIns="0" rtlCol="0" anchor="t"/>
          <a:lstStyle/>
          <a:p>
            <a:r>
              <a:rPr lang="en-GB" sz="2400" b="1" dirty="0"/>
              <a:t>Planning for removal</a:t>
            </a:r>
            <a:endParaRPr lang="en-GB" sz="2400" dirty="0"/>
          </a:p>
          <a:p>
            <a:r>
              <a:rPr lang="en-GB" sz="2200" dirty="0"/>
              <a:t>Agree sequence of works and temporary measures if protection is lost.</a:t>
            </a:r>
          </a:p>
          <a:p>
            <a:r>
              <a:rPr lang="en-GB" sz="2200" dirty="0"/>
              <a:t>Plan safe disposal of waste (e.g. batteries, electronic boards, cabling).</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4B131-296D-997D-EB4D-892A83CCF91E}"/>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D4227389-4604-CF1D-EDE1-5B6889F8A8FE}"/>
              </a:ext>
            </a:extLst>
          </p:cNvPr>
          <p:cNvPicPr>
            <a:picLocks noChangeAspect="1"/>
          </p:cNvPicPr>
          <p:nvPr/>
        </p:nvPicPr>
        <p:blipFill>
          <a:blip r:embed="rId3"/>
          <a:stretch>
            <a:fillRect/>
          </a:stretch>
        </p:blipFill>
        <p:spPr>
          <a:xfrm>
            <a:off x="1581518" y="1859301"/>
            <a:ext cx="10610113" cy="1826807"/>
          </a:xfrm>
          <a:prstGeom prst="rect">
            <a:avLst/>
          </a:prstGeom>
        </p:spPr>
      </p:pic>
      <p:sp>
        <p:nvSpPr>
          <p:cNvPr id="3" name="Text 0">
            <a:extLst>
              <a:ext uri="{FF2B5EF4-FFF2-40B4-BE49-F238E27FC236}">
                <a16:creationId xmlns:a16="http://schemas.microsoft.com/office/drawing/2014/main" id="{FB4AF360-E11D-D305-899A-425308683D03}"/>
              </a:ext>
            </a:extLst>
          </p:cNvPr>
          <p:cNvSpPr>
            <a:spLocks/>
          </p:cNvSpPr>
          <p:nvPr/>
        </p:nvSpPr>
        <p:spPr>
          <a:xfrm>
            <a:off x="319996" y="1123191"/>
            <a:ext cx="11404163" cy="62984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Risk assessment: pre-decommissioning phase</a:t>
            </a:r>
            <a:endParaRPr lang="en-US" sz="3600" dirty="0">
              <a:latin typeface="+mj-lt"/>
            </a:endParaRPr>
          </a:p>
        </p:txBody>
      </p:sp>
      <p:sp>
        <p:nvSpPr>
          <p:cNvPr id="16" name="Text 9">
            <a:extLst>
              <a:ext uri="{FF2B5EF4-FFF2-40B4-BE49-F238E27FC236}">
                <a16:creationId xmlns:a16="http://schemas.microsoft.com/office/drawing/2014/main" id="{B9BF1BCB-721A-7074-2A70-68D91CC92D01}"/>
              </a:ext>
            </a:extLst>
          </p:cNvPr>
          <p:cNvSpPr/>
          <p:nvPr/>
        </p:nvSpPr>
        <p:spPr>
          <a:xfrm>
            <a:off x="386671" y="3792378"/>
            <a:ext cx="12608893" cy="64484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 thorough risk assessment is the foundation of safe decommissioning.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systematic approach identifies potential hazards and establishes mitigation measures before work begins, significantly reducing the likelihood of incidents during the process.</a:t>
            </a:r>
            <a:endParaRPr lang="en-US" sz="2400" dirty="0"/>
          </a:p>
        </p:txBody>
      </p:sp>
    </p:spTree>
    <p:extLst>
      <p:ext uri="{BB962C8B-B14F-4D97-AF65-F5344CB8AC3E}">
        <p14:creationId xmlns:p14="http://schemas.microsoft.com/office/powerpoint/2010/main" val="19197298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1287832" y="1730064"/>
            <a:ext cx="3142545" cy="5478050"/>
          </a:xfrm>
          <a:prstGeom prst="rect">
            <a:avLst/>
          </a:prstGeom>
        </p:spPr>
      </p:pic>
      <p:sp>
        <p:nvSpPr>
          <p:cNvPr id="3" name="Text 0"/>
          <p:cNvSpPr>
            <a:spLocks/>
          </p:cNvSpPr>
          <p:nvPr/>
        </p:nvSpPr>
        <p:spPr>
          <a:xfrm>
            <a:off x="301225" y="1166884"/>
            <a:ext cx="13899846" cy="646331"/>
          </a:xfrm>
          <a:prstGeom prst="rect">
            <a:avLst/>
          </a:prstGeom>
          <a:noFill/>
          <a:ln/>
        </p:spPr>
        <p:txBody>
          <a:bodyPr wrap="none" lIns="0" tIns="0" rIns="0" bIns="0" rtlCol="0" anchor="t"/>
          <a:lstStyle/>
          <a:p>
            <a:pPr marL="0" indent="0" algn="l">
              <a:lnSpc>
                <a:spcPts val="4100"/>
              </a:lnSpc>
              <a:buNone/>
            </a:pPr>
            <a:r>
              <a:rPr lang="en-US" sz="3600" b="1" dirty="0">
                <a:solidFill>
                  <a:srgbClr val="FC4421"/>
                </a:solidFill>
                <a:latin typeface="+mj-lt"/>
                <a:ea typeface="Arial Black Bold" pitchFamily="34" charset="-122"/>
                <a:cs typeface="Arial Black Bold" pitchFamily="34" charset="-120"/>
              </a:rPr>
              <a:t>Regulatory compliance requirements</a:t>
            </a:r>
            <a:endParaRPr lang="en-US" sz="3600" dirty="0">
              <a:latin typeface="+mj-lt"/>
            </a:endParaRPr>
          </a:p>
        </p:txBody>
      </p:sp>
      <p:grpSp>
        <p:nvGrpSpPr>
          <p:cNvPr id="17" name="Group 16">
            <a:extLst>
              <a:ext uri="{FF2B5EF4-FFF2-40B4-BE49-F238E27FC236}">
                <a16:creationId xmlns:a16="http://schemas.microsoft.com/office/drawing/2014/main" id="{469148A4-A029-756F-57D8-EA16EE9F6987}"/>
              </a:ext>
            </a:extLst>
          </p:cNvPr>
          <p:cNvGrpSpPr/>
          <p:nvPr/>
        </p:nvGrpSpPr>
        <p:grpSpPr>
          <a:xfrm>
            <a:off x="65115" y="1730064"/>
            <a:ext cx="10993411" cy="5509392"/>
            <a:chOff x="584903" y="1542217"/>
            <a:chExt cx="7969262" cy="5077631"/>
          </a:xfrm>
        </p:grpSpPr>
        <p:sp>
          <p:nvSpPr>
            <p:cNvPr id="4" name="Shape 1"/>
            <p:cNvSpPr/>
            <p:nvPr/>
          </p:nvSpPr>
          <p:spPr>
            <a:xfrm>
              <a:off x="589835" y="1542217"/>
              <a:ext cx="7964329" cy="1403821"/>
            </a:xfrm>
            <a:prstGeom prst="roundRect">
              <a:avLst>
                <a:gd name="adj" fmla="val 5636"/>
              </a:avLst>
            </a:prstGeom>
            <a:solidFill>
              <a:srgbClr val="E5E5E6"/>
            </a:solidFill>
            <a:ln w="7620">
              <a:solidFill>
                <a:srgbClr val="CBCBCC"/>
              </a:solidFill>
              <a:prstDash val="solid"/>
            </a:ln>
          </p:spPr>
          <p:txBody>
            <a:bodyPr/>
            <a:lstStyle/>
            <a:p>
              <a:endParaRPr lang="en-GB" sz="2400"/>
            </a:p>
          </p:txBody>
        </p:sp>
        <p:sp>
          <p:nvSpPr>
            <p:cNvPr id="5" name="Text 2"/>
            <p:cNvSpPr/>
            <p:nvPr/>
          </p:nvSpPr>
          <p:spPr>
            <a:xfrm>
              <a:off x="765928" y="1710691"/>
              <a:ext cx="2982873" cy="263366"/>
            </a:xfrm>
            <a:prstGeom prst="rect">
              <a:avLst/>
            </a:prstGeom>
            <a:noFill/>
            <a:ln/>
          </p:spPr>
          <p:txBody>
            <a:bodyPr wrap="none" lIns="0" tIns="0" rIns="0" bIns="0" rtlCol="0" anchor="t"/>
            <a:lstStyle/>
            <a:p>
              <a:pPr marL="0" indent="0" algn="l">
                <a:lnSpc>
                  <a:spcPts val="2050"/>
                </a:lnSpc>
                <a:buNone/>
              </a:pPr>
              <a:r>
                <a:rPr lang="en-US" sz="2200" b="1" dirty="0">
                  <a:solidFill>
                    <a:srgbClr val="000000"/>
                  </a:solidFill>
                  <a:ea typeface="Arial Black Bold" pitchFamily="34" charset="-122"/>
                  <a:cs typeface="Arial Black Bold" pitchFamily="34" charset="-120"/>
                </a:rPr>
                <a:t>Health and Safety at Work Act</a:t>
              </a:r>
              <a:endParaRPr lang="en-US" sz="2200" dirty="0"/>
            </a:p>
          </p:txBody>
        </p:sp>
        <p:sp>
          <p:nvSpPr>
            <p:cNvPr id="6" name="Text 3"/>
            <p:cNvSpPr/>
            <p:nvPr/>
          </p:nvSpPr>
          <p:spPr>
            <a:xfrm>
              <a:off x="765930" y="1948868"/>
              <a:ext cx="7526305" cy="53935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Requires risk assessment, worker protection measures, and appropriate training for decommissioning personnel, with specific provisions for handling potentially hazardous materials.</a:t>
              </a:r>
              <a:endParaRPr lang="en-US" sz="2200" dirty="0"/>
            </a:p>
          </p:txBody>
        </p:sp>
        <p:sp>
          <p:nvSpPr>
            <p:cNvPr id="7" name="Shape 4"/>
            <p:cNvSpPr/>
            <p:nvPr/>
          </p:nvSpPr>
          <p:spPr>
            <a:xfrm>
              <a:off x="584903" y="3059946"/>
              <a:ext cx="7964329" cy="1122596"/>
            </a:xfrm>
            <a:prstGeom prst="roundRect">
              <a:avLst>
                <a:gd name="adj" fmla="val 5636"/>
              </a:avLst>
            </a:prstGeom>
            <a:solidFill>
              <a:srgbClr val="E5E5E6"/>
            </a:solidFill>
            <a:ln w="7620">
              <a:solidFill>
                <a:srgbClr val="CBCBCC"/>
              </a:solidFill>
              <a:prstDash val="solid"/>
            </a:ln>
          </p:spPr>
          <p:txBody>
            <a:bodyPr/>
            <a:lstStyle/>
            <a:p>
              <a:endParaRPr lang="en-GB" sz="2400" dirty="0"/>
            </a:p>
          </p:txBody>
        </p:sp>
        <p:sp>
          <p:nvSpPr>
            <p:cNvPr id="8" name="Text 5"/>
            <p:cNvSpPr/>
            <p:nvPr/>
          </p:nvSpPr>
          <p:spPr>
            <a:xfrm>
              <a:off x="760996" y="3228419"/>
              <a:ext cx="3095982" cy="263366"/>
            </a:xfrm>
            <a:prstGeom prst="rect">
              <a:avLst/>
            </a:prstGeom>
            <a:noFill/>
            <a:ln/>
          </p:spPr>
          <p:txBody>
            <a:bodyPr wrap="none" lIns="0" tIns="0" rIns="0" bIns="0" rtlCol="0" anchor="t"/>
            <a:lstStyle/>
            <a:p>
              <a:pPr marL="0" indent="0" algn="l">
                <a:lnSpc>
                  <a:spcPts val="2050"/>
                </a:lnSpc>
                <a:buNone/>
              </a:pPr>
              <a:r>
                <a:rPr lang="en-US" sz="2200" b="1" dirty="0">
                  <a:solidFill>
                    <a:srgbClr val="000000"/>
                  </a:solidFill>
                  <a:ea typeface="Arial Black Bold" pitchFamily="34" charset="-122"/>
                  <a:cs typeface="Arial Black Bold" pitchFamily="34" charset="-120"/>
                </a:rPr>
                <a:t>Electricity at Work Regulations</a:t>
              </a:r>
              <a:endParaRPr lang="en-US" sz="2200" dirty="0"/>
            </a:p>
          </p:txBody>
        </p:sp>
        <p:sp>
          <p:nvSpPr>
            <p:cNvPr id="9" name="Text 6"/>
            <p:cNvSpPr/>
            <p:nvPr/>
          </p:nvSpPr>
          <p:spPr>
            <a:xfrm>
              <a:off x="760996" y="3521163"/>
              <a:ext cx="7612142" cy="53935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Mandates proper isolation procedures, verification of zero energy state, and qualified personnel for electrical system decommissioning tasks.</a:t>
              </a:r>
              <a:endParaRPr lang="en-US" sz="2200" dirty="0"/>
            </a:p>
          </p:txBody>
        </p:sp>
        <p:sp>
          <p:nvSpPr>
            <p:cNvPr id="10" name="Shape 7"/>
            <p:cNvSpPr/>
            <p:nvPr/>
          </p:nvSpPr>
          <p:spPr>
            <a:xfrm>
              <a:off x="584903" y="4290459"/>
              <a:ext cx="7964329" cy="1103682"/>
            </a:xfrm>
            <a:prstGeom prst="roundRect">
              <a:avLst>
                <a:gd name="adj" fmla="val 5636"/>
              </a:avLst>
            </a:prstGeom>
            <a:solidFill>
              <a:srgbClr val="E5E5E6"/>
            </a:solidFill>
            <a:ln w="7620">
              <a:solidFill>
                <a:srgbClr val="CBCBCC"/>
              </a:solidFill>
              <a:prstDash val="solid"/>
            </a:ln>
          </p:spPr>
          <p:txBody>
            <a:bodyPr/>
            <a:lstStyle/>
            <a:p>
              <a:endParaRPr lang="en-GB" sz="2400"/>
            </a:p>
          </p:txBody>
        </p:sp>
        <p:sp>
          <p:nvSpPr>
            <p:cNvPr id="11" name="Text 8"/>
            <p:cNvSpPr/>
            <p:nvPr/>
          </p:nvSpPr>
          <p:spPr>
            <a:xfrm>
              <a:off x="757934" y="4415367"/>
              <a:ext cx="5251252" cy="263366"/>
            </a:xfrm>
            <a:prstGeom prst="rect">
              <a:avLst/>
            </a:prstGeom>
            <a:noFill/>
            <a:ln/>
          </p:spPr>
          <p:txBody>
            <a:bodyPr wrap="none" lIns="0" tIns="0" rIns="0" bIns="0" rtlCol="0" anchor="t"/>
            <a:lstStyle/>
            <a:p>
              <a:pPr marL="0" indent="0" algn="l">
                <a:lnSpc>
                  <a:spcPts val="2050"/>
                </a:lnSpc>
                <a:buNone/>
              </a:pPr>
              <a:r>
                <a:rPr lang="en-US" sz="2200" b="1" dirty="0">
                  <a:solidFill>
                    <a:srgbClr val="000000"/>
                  </a:solidFill>
                  <a:ea typeface="Arial Black Bold" pitchFamily="34" charset="-122"/>
                  <a:cs typeface="Arial Black Bold" pitchFamily="34" charset="-120"/>
                </a:rPr>
                <a:t>Construction (Design and Management) Regulations</a:t>
              </a:r>
              <a:endParaRPr lang="en-US" sz="2200" dirty="0"/>
            </a:p>
          </p:txBody>
        </p:sp>
        <p:sp>
          <p:nvSpPr>
            <p:cNvPr id="12" name="Text 9"/>
            <p:cNvSpPr/>
            <p:nvPr/>
          </p:nvSpPr>
          <p:spPr>
            <a:xfrm>
              <a:off x="765930" y="4711697"/>
              <a:ext cx="7612142" cy="53935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Governs planning, coordination and execution of decommissioning projects, requiring formal documentation and competent supervision.</a:t>
              </a:r>
              <a:endParaRPr lang="en-US" sz="2200" dirty="0"/>
            </a:p>
          </p:txBody>
        </p:sp>
        <p:sp>
          <p:nvSpPr>
            <p:cNvPr id="13" name="Shape 10"/>
            <p:cNvSpPr/>
            <p:nvPr/>
          </p:nvSpPr>
          <p:spPr>
            <a:xfrm>
              <a:off x="589836" y="5516166"/>
              <a:ext cx="7964329" cy="1103682"/>
            </a:xfrm>
            <a:prstGeom prst="roundRect">
              <a:avLst>
                <a:gd name="adj" fmla="val 5636"/>
              </a:avLst>
            </a:prstGeom>
            <a:solidFill>
              <a:srgbClr val="E5E5E6"/>
            </a:solidFill>
            <a:ln w="7620">
              <a:solidFill>
                <a:srgbClr val="CBCBCC"/>
              </a:solidFill>
              <a:prstDash val="solid"/>
            </a:ln>
          </p:spPr>
          <p:txBody>
            <a:bodyPr/>
            <a:lstStyle/>
            <a:p>
              <a:endParaRPr lang="en-GB" sz="2400" dirty="0"/>
            </a:p>
          </p:txBody>
        </p:sp>
        <p:sp>
          <p:nvSpPr>
            <p:cNvPr id="14" name="Text 11"/>
            <p:cNvSpPr/>
            <p:nvPr/>
          </p:nvSpPr>
          <p:spPr>
            <a:xfrm>
              <a:off x="765929" y="5693858"/>
              <a:ext cx="5524976" cy="261768"/>
            </a:xfrm>
            <a:prstGeom prst="rect">
              <a:avLst/>
            </a:prstGeom>
            <a:noFill/>
            <a:ln/>
          </p:spPr>
          <p:txBody>
            <a:bodyPr wrap="none" lIns="0" tIns="0" rIns="0" bIns="0" rtlCol="0" anchor="t"/>
            <a:lstStyle/>
            <a:p>
              <a:pPr marL="0" indent="0" algn="l">
                <a:lnSpc>
                  <a:spcPts val="2050"/>
                </a:lnSpc>
                <a:buNone/>
              </a:pPr>
              <a:r>
                <a:rPr lang="en-US" sz="2200" b="1" dirty="0">
                  <a:solidFill>
                    <a:srgbClr val="000000"/>
                  </a:solidFill>
                  <a:ea typeface="Arial Black Bold" pitchFamily="34" charset="-122"/>
                  <a:cs typeface="Arial Black Bold" pitchFamily="34" charset="-120"/>
                </a:rPr>
                <a:t>Waste Electrical and Electronic Equipment Regulations</a:t>
              </a:r>
              <a:endParaRPr lang="en-US" sz="2200" dirty="0"/>
            </a:p>
          </p:txBody>
        </p:sp>
        <p:sp>
          <p:nvSpPr>
            <p:cNvPr id="15" name="Text 12"/>
            <p:cNvSpPr/>
            <p:nvPr/>
          </p:nvSpPr>
          <p:spPr>
            <a:xfrm>
              <a:off x="765930" y="5973209"/>
              <a:ext cx="7612142" cy="539353"/>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Specifies requirements for recycling, recovery and environmentally sound disposal of electronic components and systems.</a:t>
              </a:r>
              <a:endParaRPr lang="en-US" sz="2200" dirty="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D70F4-C60D-489A-4F64-98DA9F674F65}"/>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A306C388-8163-5243-0DE0-73039FBBBEF8}"/>
              </a:ext>
            </a:extLst>
          </p:cNvPr>
          <p:cNvPicPr>
            <a:picLocks/>
          </p:cNvPicPr>
          <p:nvPr/>
        </p:nvPicPr>
        <p:blipFill>
          <a:blip r:embed="rId3"/>
          <a:stretch>
            <a:fillRect/>
          </a:stretch>
        </p:blipFill>
        <p:spPr>
          <a:xfrm>
            <a:off x="10551043" y="1730064"/>
            <a:ext cx="3650027" cy="5478050"/>
          </a:xfrm>
          <a:prstGeom prst="rect">
            <a:avLst/>
          </a:prstGeom>
        </p:spPr>
      </p:pic>
      <p:sp>
        <p:nvSpPr>
          <p:cNvPr id="3" name="Text 0">
            <a:extLst>
              <a:ext uri="{FF2B5EF4-FFF2-40B4-BE49-F238E27FC236}">
                <a16:creationId xmlns:a16="http://schemas.microsoft.com/office/drawing/2014/main" id="{2A4294E7-9FA3-9C19-A58B-A14F9411A1B7}"/>
              </a:ext>
            </a:extLst>
          </p:cNvPr>
          <p:cNvSpPr>
            <a:spLocks/>
          </p:cNvSpPr>
          <p:nvPr/>
        </p:nvSpPr>
        <p:spPr>
          <a:xfrm>
            <a:off x="301225" y="1262102"/>
            <a:ext cx="13899846" cy="646331"/>
          </a:xfrm>
          <a:prstGeom prst="rect">
            <a:avLst/>
          </a:prstGeom>
          <a:noFill/>
          <a:ln/>
        </p:spPr>
        <p:txBody>
          <a:bodyPr wrap="none" lIns="0" tIns="0" rIns="0" bIns="0" rtlCol="0" anchor="t"/>
          <a:lstStyle/>
          <a:p>
            <a:pPr marL="0" indent="0" algn="l">
              <a:lnSpc>
                <a:spcPts val="4100"/>
              </a:lnSpc>
              <a:buNone/>
            </a:pPr>
            <a:r>
              <a:rPr lang="en-US" sz="3600" b="1" dirty="0">
                <a:solidFill>
                  <a:srgbClr val="FC4421"/>
                </a:solidFill>
                <a:latin typeface="+mj-lt"/>
                <a:ea typeface="Arial Black Bold" pitchFamily="34" charset="-122"/>
                <a:cs typeface="Arial Black Bold" pitchFamily="34" charset="-120"/>
              </a:rPr>
              <a:t>Regulatory compliance requirements</a:t>
            </a:r>
            <a:endParaRPr lang="en-US" sz="3600" dirty="0">
              <a:latin typeface="+mj-lt"/>
            </a:endParaRPr>
          </a:p>
        </p:txBody>
      </p:sp>
      <p:sp>
        <p:nvSpPr>
          <p:cNvPr id="16" name="Text 13">
            <a:extLst>
              <a:ext uri="{FF2B5EF4-FFF2-40B4-BE49-F238E27FC236}">
                <a16:creationId xmlns:a16="http://schemas.microsoft.com/office/drawing/2014/main" id="{F90DC224-AE42-589B-31BD-E9B3CC45F521}"/>
              </a:ext>
            </a:extLst>
          </p:cNvPr>
          <p:cNvSpPr>
            <a:spLocks/>
          </p:cNvSpPr>
          <p:nvPr/>
        </p:nvSpPr>
        <p:spPr>
          <a:xfrm>
            <a:off x="301225" y="1986816"/>
            <a:ext cx="9614226" cy="498068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Compliance with these regulations is not merely recommended but legally mandatory.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Engineers must maintain current knowledge of these requirements and ensure all decommissioning activities adhere to the latest standards.</a:t>
            </a:r>
            <a:endParaRPr lang="en-US" sz="2400" dirty="0"/>
          </a:p>
        </p:txBody>
      </p:sp>
    </p:spTree>
    <p:extLst>
      <p:ext uri="{BB962C8B-B14F-4D97-AF65-F5344CB8AC3E}">
        <p14:creationId xmlns:p14="http://schemas.microsoft.com/office/powerpoint/2010/main" val="3614914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a:spLocks/>
          </p:cNvSpPr>
          <p:nvPr/>
        </p:nvSpPr>
        <p:spPr>
          <a:xfrm>
            <a:off x="301224" y="116688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System isolation fundamentals</a:t>
            </a:r>
            <a:endParaRPr lang="en-US" sz="3600" dirty="0">
              <a:latin typeface="+mj-lt"/>
            </a:endParaRPr>
          </a:p>
        </p:txBody>
      </p:sp>
      <p:grpSp>
        <p:nvGrpSpPr>
          <p:cNvPr id="13" name="Group 12">
            <a:extLst>
              <a:ext uri="{FF2B5EF4-FFF2-40B4-BE49-F238E27FC236}">
                <a16:creationId xmlns:a16="http://schemas.microsoft.com/office/drawing/2014/main" id="{0CED4DA8-1D44-42C1-E1E6-E16CF7D1A29D}"/>
              </a:ext>
            </a:extLst>
          </p:cNvPr>
          <p:cNvGrpSpPr/>
          <p:nvPr/>
        </p:nvGrpSpPr>
        <p:grpSpPr>
          <a:xfrm>
            <a:off x="301224" y="2254924"/>
            <a:ext cx="13042820" cy="3589139"/>
            <a:chOff x="793790" y="2751177"/>
            <a:chExt cx="13042820" cy="3589139"/>
          </a:xfrm>
        </p:grpSpPr>
        <p:sp>
          <p:nvSpPr>
            <p:cNvPr id="3" name="Shape 1"/>
            <p:cNvSpPr/>
            <p:nvPr/>
          </p:nvSpPr>
          <p:spPr>
            <a:xfrm>
              <a:off x="793790" y="2751177"/>
              <a:ext cx="4120753" cy="226814"/>
            </a:xfrm>
            <a:prstGeom prst="roundRect">
              <a:avLst>
                <a:gd name="adj" fmla="val 42003"/>
              </a:avLst>
            </a:prstGeom>
            <a:solidFill>
              <a:srgbClr val="E5E5E6"/>
            </a:solidFill>
            <a:ln w="7620">
              <a:solidFill>
                <a:srgbClr val="CBCBCC"/>
              </a:solidFill>
              <a:prstDash val="solid"/>
            </a:ln>
          </p:spPr>
          <p:txBody>
            <a:bodyPr/>
            <a:lstStyle/>
            <a:p>
              <a:endParaRPr lang="en-GB" sz="2400"/>
            </a:p>
          </p:txBody>
        </p:sp>
        <p:sp>
          <p:nvSpPr>
            <p:cNvPr id="4" name="Text 2"/>
            <p:cNvSpPr/>
            <p:nvPr/>
          </p:nvSpPr>
          <p:spPr>
            <a:xfrm>
              <a:off x="793790" y="3318153"/>
              <a:ext cx="4120753"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Identification of supply sources</a:t>
              </a:r>
              <a:endParaRPr lang="en-US" sz="2400" dirty="0"/>
            </a:p>
          </p:txBody>
        </p:sp>
        <p:sp>
          <p:nvSpPr>
            <p:cNvPr id="5" name="Text 3"/>
            <p:cNvSpPr/>
            <p:nvPr/>
          </p:nvSpPr>
          <p:spPr>
            <a:xfrm>
              <a:off x="793790" y="4162901"/>
              <a:ext cx="4120753" cy="217741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Correctly identify all energy sources connected to the system, including primary and secondary power supplies, backup systems, and external service connections that may affect or be affected by decommissioning operations.</a:t>
              </a:r>
              <a:endParaRPr lang="en-US" sz="2400" dirty="0"/>
            </a:p>
          </p:txBody>
        </p:sp>
        <p:sp>
          <p:nvSpPr>
            <p:cNvPr id="6" name="Shape 4"/>
            <p:cNvSpPr/>
            <p:nvPr/>
          </p:nvSpPr>
          <p:spPr>
            <a:xfrm>
              <a:off x="5254704" y="2751177"/>
              <a:ext cx="4120872" cy="226814"/>
            </a:xfrm>
            <a:prstGeom prst="roundRect">
              <a:avLst>
                <a:gd name="adj" fmla="val 42003"/>
              </a:avLst>
            </a:prstGeom>
            <a:solidFill>
              <a:srgbClr val="E5E5E6"/>
            </a:solidFill>
            <a:ln w="7620">
              <a:solidFill>
                <a:srgbClr val="CBCBCC"/>
              </a:solidFill>
              <a:prstDash val="solid"/>
            </a:ln>
          </p:spPr>
          <p:txBody>
            <a:bodyPr/>
            <a:lstStyle/>
            <a:p>
              <a:endParaRPr lang="en-GB" sz="2400"/>
            </a:p>
          </p:txBody>
        </p:sp>
        <p:sp>
          <p:nvSpPr>
            <p:cNvPr id="7" name="Text 5"/>
            <p:cNvSpPr/>
            <p:nvPr/>
          </p:nvSpPr>
          <p:spPr>
            <a:xfrm>
              <a:off x="5254704" y="3318153"/>
              <a:ext cx="4120872"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Lockout-tagout implementation</a:t>
              </a:r>
              <a:endParaRPr lang="en-US" sz="2400" dirty="0"/>
            </a:p>
          </p:txBody>
        </p:sp>
        <p:sp>
          <p:nvSpPr>
            <p:cNvPr id="8" name="Text 6"/>
            <p:cNvSpPr/>
            <p:nvPr/>
          </p:nvSpPr>
          <p:spPr>
            <a:xfrm>
              <a:off x="5254704" y="4162900"/>
              <a:ext cx="4120872" cy="217741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Apply appropriate lockout-tagout devices to all energy isolation points following procedural verification. Each isolation point must be individually secured and clearly labelled with decommissioning information.</a:t>
              </a:r>
              <a:endParaRPr lang="en-US" sz="2400" dirty="0"/>
            </a:p>
          </p:txBody>
        </p:sp>
        <p:sp>
          <p:nvSpPr>
            <p:cNvPr id="9" name="Shape 7"/>
            <p:cNvSpPr/>
            <p:nvPr/>
          </p:nvSpPr>
          <p:spPr>
            <a:xfrm>
              <a:off x="9715738" y="2753028"/>
              <a:ext cx="4120872" cy="226814"/>
            </a:xfrm>
            <a:prstGeom prst="roundRect">
              <a:avLst>
                <a:gd name="adj" fmla="val 42003"/>
              </a:avLst>
            </a:prstGeom>
            <a:solidFill>
              <a:srgbClr val="E5E5E6"/>
            </a:solidFill>
            <a:ln w="7620">
              <a:solidFill>
                <a:srgbClr val="CBCBCC"/>
              </a:solidFill>
              <a:prstDash val="solid"/>
            </a:ln>
          </p:spPr>
          <p:txBody>
            <a:bodyPr/>
            <a:lstStyle/>
            <a:p>
              <a:endParaRPr lang="en-GB" sz="2400"/>
            </a:p>
          </p:txBody>
        </p:sp>
        <p:sp>
          <p:nvSpPr>
            <p:cNvPr id="10" name="Text 8"/>
            <p:cNvSpPr/>
            <p:nvPr/>
          </p:nvSpPr>
          <p:spPr>
            <a:xfrm>
              <a:off x="9715737" y="3312156"/>
              <a:ext cx="4120872"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Verification of zero energy state</a:t>
              </a:r>
              <a:endParaRPr lang="en-US" sz="2400" dirty="0"/>
            </a:p>
          </p:txBody>
        </p:sp>
        <p:sp>
          <p:nvSpPr>
            <p:cNvPr id="11" name="Text 9"/>
            <p:cNvSpPr/>
            <p:nvPr/>
          </p:nvSpPr>
          <p:spPr>
            <a:xfrm>
              <a:off x="9715737" y="4162899"/>
              <a:ext cx="4120872" cy="217741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Use calibrated test equipment to confirm complete isolation. Test all circuits and components to verify the absence of electrical, pneumatic, hydraulic or mechanical stored energy prior to beginning work.</a:t>
              </a:r>
              <a:endParaRPr lang="en-US" sz="2400" dirty="0"/>
            </a:p>
          </p:txBody>
        </p:sp>
      </p:gr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6B53DA7-C325-443F-A9EF-7BC7340298B7}">
  <ds:schemaRefs>
    <ds:schemaRef ds:uri="http://purl.org/dc/elements/1.1/"/>
    <ds:schemaRef ds:uri="http://schemas.microsoft.com/office/infopath/2007/PartnerControls"/>
    <ds:schemaRef ds:uri="http://purl.org/dc/dcmitype/"/>
    <ds:schemaRef ds:uri="http://purl.org/dc/terms/"/>
    <ds:schemaRef ds:uri="http://www.w3.org/XML/1998/namespace"/>
    <ds:schemaRef ds:uri="http://schemas.microsoft.com/office/2006/documentManagement/types"/>
    <ds:schemaRef ds:uri="01e15224-84b2-4570-bdea-a67bb94d0921"/>
    <ds:schemaRef ds:uri="http://schemas.openxmlformats.org/package/2006/metadata/core-properties"/>
    <ds:schemaRef ds:uri="7c04300a-231c-4281-9146-a98f6f4a7aff"/>
    <ds:schemaRef ds:uri="http://schemas.microsoft.com/office/2006/metadata/properties"/>
  </ds:schemaRefs>
</ds:datastoreItem>
</file>

<file path=customXml/itemProps2.xml><?xml version="1.0" encoding="utf-8"?>
<ds:datastoreItem xmlns:ds="http://schemas.openxmlformats.org/officeDocument/2006/customXml" ds:itemID="{E9DECF79-BCC6-4382-A2FF-FD9E8C9D2C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EE0E2C3-2ABC-46A7-BA40-A9B50BA55E0F}">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267</TotalTime>
  <Words>3374</Words>
  <Application>Microsoft Office PowerPoint</Application>
  <PresentationFormat>Custom</PresentationFormat>
  <Paragraphs>402</Paragraphs>
  <Slides>45</Slides>
  <Notes>41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45</vt:i4>
      </vt:variant>
    </vt:vector>
  </HeadingPairs>
  <TitlesOfParts>
    <vt:vector size="54" baseType="lpstr">
      <vt:lpstr>ＭＳ Ｐゴシック</vt:lpstr>
      <vt:lpstr>Aptos</vt:lpstr>
      <vt:lpstr>Arial</vt:lpstr>
      <vt:lpstr>Arial Black Bold</vt:lpstr>
      <vt:lpstr>Calibri</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8</cp:revision>
  <dcterms:created xsi:type="dcterms:W3CDTF">2025-05-19T15:23:39Z</dcterms:created>
  <dcterms:modified xsi:type="dcterms:W3CDTF">2025-11-25T15:56:46Z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2025-11-17T21:01:27Z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e1357a54-fbce-479e-a742-2123c68040ae</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