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Lst>
  <p:notesMasterIdLst>
    <p:notesMasterId r:id="rId51"/>
  </p:notesMasterIdLst>
  <p:handoutMasterIdLst>
    <p:handoutMasterId r:id="rId52"/>
  </p:handoutMasterIdLst>
  <p:sldIdLst>
    <p:sldId id="462" r:id="rId5"/>
    <p:sldId id="840" r:id="rId6"/>
    <p:sldId id="837" r:id="rId7"/>
    <p:sldId id="850" r:id="rId8"/>
    <p:sldId id="851" r:id="rId9"/>
    <p:sldId id="853" r:id="rId10"/>
    <p:sldId id="854" r:id="rId11"/>
    <p:sldId id="855" r:id="rId12"/>
    <p:sldId id="857" r:id="rId13"/>
    <p:sldId id="858" r:id="rId14"/>
    <p:sldId id="859" r:id="rId15"/>
    <p:sldId id="860" r:id="rId16"/>
    <p:sldId id="861" r:id="rId17"/>
    <p:sldId id="862" r:id="rId18"/>
    <p:sldId id="863" r:id="rId19"/>
    <p:sldId id="864" r:id="rId20"/>
    <p:sldId id="839" r:id="rId21"/>
    <p:sldId id="866" r:id="rId22"/>
    <p:sldId id="885" r:id="rId23"/>
    <p:sldId id="867" r:id="rId24"/>
    <p:sldId id="868" r:id="rId25"/>
    <p:sldId id="869" r:id="rId26"/>
    <p:sldId id="865" r:id="rId27"/>
    <p:sldId id="873" r:id="rId28"/>
    <p:sldId id="875" r:id="rId29"/>
    <p:sldId id="871" r:id="rId30"/>
    <p:sldId id="876" r:id="rId31"/>
    <p:sldId id="878" r:id="rId32"/>
    <p:sldId id="877" r:id="rId33"/>
    <p:sldId id="879" r:id="rId34"/>
    <p:sldId id="893" r:id="rId35"/>
    <p:sldId id="894" r:id="rId36"/>
    <p:sldId id="870" r:id="rId37"/>
    <p:sldId id="874" r:id="rId38"/>
    <p:sldId id="887" r:id="rId39"/>
    <p:sldId id="886" r:id="rId40"/>
    <p:sldId id="888" r:id="rId41"/>
    <p:sldId id="889" r:id="rId42"/>
    <p:sldId id="890" r:id="rId43"/>
    <p:sldId id="891" r:id="rId44"/>
    <p:sldId id="892" r:id="rId45"/>
    <p:sldId id="834" r:id="rId46"/>
    <p:sldId id="884" r:id="rId47"/>
    <p:sldId id="880" r:id="rId48"/>
    <p:sldId id="838" r:id="rId49"/>
    <p:sldId id="512" r:id="rId50"/>
  </p:sldIdLst>
  <p:sldSz cx="12239625" cy="6840538"/>
  <p:notesSz cx="6858000" cy="9144000"/>
  <p:custDataLst>
    <p:tags r:id="rId53"/>
  </p:custDataLst>
  <p:defaultTex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p:defaultTextStyle>
  <p:extLst>
    <p:ext uri="{EFAFB233-063F-42B5-8137-9DF3F51BA10A}">
      <p15:sldGuideLst xmlns:p15="http://schemas.microsoft.com/office/powerpoint/2012/main">
        <p15:guide id="1" orient="horz" pos="2155" userDrawn="1">
          <p15:clr>
            <a:srgbClr val="A4A3A4"/>
          </p15:clr>
        </p15:guide>
        <p15:guide id="2" pos="385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D82555-537F-E2F1-613C-D8E839C8829C}" name="Andrasko, Rhiannon" initials="AR" userId="S::rhiannon.andrasko@wjec.co.uk::15be4c62-2de6-4343-a7f4-3c209826edd1" providerId="AD"/>
  <p188:author id="{3491F3B5-6497-3D38-00BC-C8F621C7B2E5}" name="Sophie Brewer" initials="SB" userId="S::Sophie@phronesisoperations.co.uk::3deaaf80-ffb7-4936-9b27-5ba2d946b61c" providerId="AD"/>
  <p188:author id="{1ABC10BB-16D0-9C03-AAB0-9F1B4B9B65EE}" name="Hazell, Danielle" initials="HD" userId="S::danielle.hazell@wjec.co.uk::16322be0-50ef-46ff-b0c0-d304bc10d5d2" providerId="AD"/>
  <p188:author id="{9DEE27D4-7D94-F0A1-22B9-1983F428D68E}" name="Bonita Searle-Barnes" initials="BS" userId="S::Bonita.Searle-Barnes@eal.org.uk::e782127f-826a-4a83-a372-afedaa2e0d4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oline Prodger" initials="CP" lastIdx="3" clrIdx="0">
    <p:extLst>
      <p:ext uri="{19B8F6BF-5375-455C-9EA6-DF929625EA0E}">
        <p15:presenceInfo xmlns:p15="http://schemas.microsoft.com/office/powerpoint/2012/main" userId="Caroline Prodger" providerId="None"/>
      </p:ext>
    </p:extLst>
  </p:cmAuthor>
  <p:cmAuthor id="2" name="Anwen Roberts" initials="AR" lastIdx="4" clrIdx="1">
    <p:extLst>
      <p:ext uri="{19B8F6BF-5375-455C-9EA6-DF929625EA0E}">
        <p15:presenceInfo xmlns:p15="http://schemas.microsoft.com/office/powerpoint/2012/main" userId="acb94dfec5711bca" providerId="Windows Live"/>
      </p:ext>
    </p:extLst>
  </p:cmAuthor>
  <p:cmAuthor id="3" name="Grant Dodd" initials="GD" lastIdx="3" clrIdx="2">
    <p:extLst>
      <p:ext uri="{19B8F6BF-5375-455C-9EA6-DF929625EA0E}">
        <p15:presenceInfo xmlns:p15="http://schemas.microsoft.com/office/powerpoint/2012/main" userId="Grant Dod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421"/>
    <a:srgbClr val="D9D9D9"/>
    <a:srgbClr val="FFFFFF"/>
    <a:srgbClr val="000000"/>
    <a:srgbClr val="0077E3"/>
    <a:srgbClr val="E30613"/>
    <a:srgbClr val="D81E05"/>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78" y="192"/>
      </p:cViewPr>
      <p:guideLst>
        <p:guide orient="horz" pos="2155"/>
        <p:guide pos="3855"/>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nita Searle-Barnes" userId="e782127f-826a-4a83-a372-afedaa2e0d4f" providerId="ADAL" clId="{FA3BD239-4B9A-4CBA-8CF5-F7BFBEA885D5}"/>
    <pc:docChg chg="undo redo custSel addSld modSld modMainMaster">
      <pc:chgData name="Bonita Searle-Barnes" userId="e782127f-826a-4a83-a372-afedaa2e0d4f" providerId="ADAL" clId="{FA3BD239-4B9A-4CBA-8CF5-F7BFBEA885D5}" dt="2025-11-10T14:31:43.006" v="2974" actId="1035"/>
      <pc:docMkLst>
        <pc:docMk/>
      </pc:docMkLst>
      <pc:sldChg chg="modSp mod">
        <pc:chgData name="Bonita Searle-Barnes" userId="e782127f-826a-4a83-a372-afedaa2e0d4f" providerId="ADAL" clId="{FA3BD239-4B9A-4CBA-8CF5-F7BFBEA885D5}" dt="2025-11-10T14:29:06.645" v="2670" actId="14100"/>
        <pc:sldMkLst>
          <pc:docMk/>
          <pc:sldMk cId="1753962167" sldId="834"/>
        </pc:sldMkLst>
        <pc:picChg chg="mod">
          <ac:chgData name="Bonita Searle-Barnes" userId="e782127f-826a-4a83-a372-afedaa2e0d4f" providerId="ADAL" clId="{FA3BD239-4B9A-4CBA-8CF5-F7BFBEA885D5}" dt="2025-11-10T14:29:06.645" v="2670" actId="14100"/>
          <ac:picMkLst>
            <pc:docMk/>
            <pc:sldMk cId="1753962167" sldId="834"/>
            <ac:picMk id="3" creationId="{E4109A7B-856B-9A86-AC25-E1AFF2C93FC4}"/>
          </ac:picMkLst>
        </pc:picChg>
      </pc:sldChg>
      <pc:sldChg chg="modSp mod">
        <pc:chgData name="Bonita Searle-Barnes" userId="e782127f-826a-4a83-a372-afedaa2e0d4f" providerId="ADAL" clId="{FA3BD239-4B9A-4CBA-8CF5-F7BFBEA885D5}" dt="2025-11-10T14:28:33.332" v="2647"/>
        <pc:sldMkLst>
          <pc:docMk/>
          <pc:sldMk cId="2808480706" sldId="840"/>
        </pc:sldMkLst>
        <pc:spChg chg="mod">
          <ac:chgData name="Bonita Searle-Barnes" userId="e782127f-826a-4a83-a372-afedaa2e0d4f" providerId="ADAL" clId="{FA3BD239-4B9A-4CBA-8CF5-F7BFBEA885D5}" dt="2025-11-10T14:28:08.635" v="2634" actId="14100"/>
          <ac:spMkLst>
            <pc:docMk/>
            <pc:sldMk cId="2808480706" sldId="840"/>
            <ac:spMk id="4" creationId="{183CA12B-98D8-441B-A2DE-6FF2B2597824}"/>
          </ac:spMkLst>
        </pc:spChg>
        <pc:picChg chg="mod">
          <ac:chgData name="Bonita Searle-Barnes" userId="e782127f-826a-4a83-a372-afedaa2e0d4f" providerId="ADAL" clId="{FA3BD239-4B9A-4CBA-8CF5-F7BFBEA885D5}" dt="2025-11-10T14:28:33.332" v="2647"/>
          <ac:picMkLst>
            <pc:docMk/>
            <pc:sldMk cId="2808480706" sldId="840"/>
            <ac:picMk id="2" creationId="{3E6DA3CE-82FA-832C-938D-7746A0D69CEF}"/>
          </ac:picMkLst>
        </pc:picChg>
      </pc:sldChg>
      <pc:sldChg chg="modSp mod">
        <pc:chgData name="Bonita Searle-Barnes" userId="e782127f-826a-4a83-a372-afedaa2e0d4f" providerId="ADAL" clId="{FA3BD239-4B9A-4CBA-8CF5-F7BFBEA885D5}" dt="2025-11-10T14:28:41.050" v="2658"/>
        <pc:sldMkLst>
          <pc:docMk/>
          <pc:sldMk cId="2088124218" sldId="864"/>
        </pc:sldMkLst>
      </pc:sldChg>
      <pc:sldChg chg="modSp mod">
        <pc:chgData name="Bonita Searle-Barnes" userId="e782127f-826a-4a83-a372-afedaa2e0d4f" providerId="ADAL" clId="{FA3BD239-4B9A-4CBA-8CF5-F7BFBEA885D5}" dt="2025-11-10T14:30:10.113" v="2793"/>
        <pc:sldMkLst>
          <pc:docMk/>
          <pc:sldMk cId="2300391522" sldId="865"/>
        </pc:sldMkLst>
        <pc:picChg chg="mod">
          <ac:chgData name="Bonita Searle-Barnes" userId="e782127f-826a-4a83-a372-afedaa2e0d4f" providerId="ADAL" clId="{FA3BD239-4B9A-4CBA-8CF5-F7BFBEA885D5}" dt="2025-11-10T14:30:10.113" v="2793"/>
          <ac:picMkLst>
            <pc:docMk/>
            <pc:sldMk cId="2300391522" sldId="865"/>
            <ac:picMk id="3" creationId="{7DC8BA9C-6402-F910-C9A5-47CC8DEE06DA}"/>
          </ac:picMkLst>
        </pc:picChg>
      </pc:sldChg>
      <pc:sldChg chg="delSp modSp mod">
        <pc:chgData name="Bonita Searle-Barnes" userId="e782127f-826a-4a83-a372-afedaa2e0d4f" providerId="ADAL" clId="{FA3BD239-4B9A-4CBA-8CF5-F7BFBEA885D5}" dt="2025-11-10T14:29:46.958" v="2696"/>
        <pc:sldMkLst>
          <pc:docMk/>
          <pc:sldMk cId="10289751" sldId="866"/>
        </pc:sldMkLst>
        <pc:picChg chg="mod">
          <ac:chgData name="Bonita Searle-Barnes" userId="e782127f-826a-4a83-a372-afedaa2e0d4f" providerId="ADAL" clId="{FA3BD239-4B9A-4CBA-8CF5-F7BFBEA885D5}" dt="2025-11-10T14:29:46.958" v="2696"/>
          <ac:picMkLst>
            <pc:docMk/>
            <pc:sldMk cId="10289751" sldId="866"/>
            <ac:picMk id="9" creationId="{F979EE71-DE20-FD40-41E9-23DC0B358344}"/>
          </ac:picMkLst>
        </pc:picChg>
      </pc:sldChg>
      <pc:sldChg chg="delSp modSp mod">
        <pc:chgData name="Bonita Searle-Barnes" userId="e782127f-826a-4a83-a372-afedaa2e0d4f" providerId="ADAL" clId="{FA3BD239-4B9A-4CBA-8CF5-F7BFBEA885D5}" dt="2025-11-10T14:29:51.032" v="2741"/>
        <pc:sldMkLst>
          <pc:docMk/>
          <pc:sldMk cId="436690751" sldId="867"/>
        </pc:sldMkLst>
        <pc:picChg chg="mod">
          <ac:chgData name="Bonita Searle-Barnes" userId="e782127f-826a-4a83-a372-afedaa2e0d4f" providerId="ADAL" clId="{FA3BD239-4B9A-4CBA-8CF5-F7BFBEA885D5}" dt="2025-11-10T14:29:51.032" v="2741"/>
          <ac:picMkLst>
            <pc:docMk/>
            <pc:sldMk cId="436690751" sldId="867"/>
            <ac:picMk id="5" creationId="{31FDE7D9-D129-7CE0-EAE3-5FC85B1328D4}"/>
          </ac:picMkLst>
        </pc:picChg>
      </pc:sldChg>
      <pc:sldChg chg="modSp mod">
        <pc:chgData name="Bonita Searle-Barnes" userId="e782127f-826a-4a83-a372-afedaa2e0d4f" providerId="ADAL" clId="{FA3BD239-4B9A-4CBA-8CF5-F7BFBEA885D5}" dt="2025-11-10T14:29:55.176" v="2754"/>
        <pc:sldMkLst>
          <pc:docMk/>
          <pc:sldMk cId="2285772518" sldId="868"/>
        </pc:sldMkLst>
        <pc:picChg chg="mod">
          <ac:chgData name="Bonita Searle-Barnes" userId="e782127f-826a-4a83-a372-afedaa2e0d4f" providerId="ADAL" clId="{FA3BD239-4B9A-4CBA-8CF5-F7BFBEA885D5}" dt="2025-11-10T14:29:55.176" v="2754"/>
          <ac:picMkLst>
            <pc:docMk/>
            <pc:sldMk cId="2285772518" sldId="868"/>
            <ac:picMk id="5" creationId="{3900EA7E-EFDD-7A9F-106D-D6497F1F6FA6}"/>
          </ac:picMkLst>
        </pc:picChg>
      </pc:sldChg>
      <pc:sldChg chg="modSp mod">
        <pc:chgData name="Bonita Searle-Barnes" userId="e782127f-826a-4a83-a372-afedaa2e0d4f" providerId="ADAL" clId="{FA3BD239-4B9A-4CBA-8CF5-F7BFBEA885D5}" dt="2025-11-10T14:30:00.931" v="2780"/>
        <pc:sldMkLst>
          <pc:docMk/>
          <pc:sldMk cId="2831202669" sldId="869"/>
        </pc:sldMkLst>
        <pc:grpChg chg="mod">
          <ac:chgData name="Bonita Searle-Barnes" userId="e782127f-826a-4a83-a372-afedaa2e0d4f" providerId="ADAL" clId="{FA3BD239-4B9A-4CBA-8CF5-F7BFBEA885D5}" dt="2025-11-10T14:30:00.931" v="2780"/>
          <ac:grpSpMkLst>
            <pc:docMk/>
            <pc:sldMk cId="2831202669" sldId="869"/>
            <ac:grpSpMk id="15" creationId="{E2C598EF-BF79-1551-0950-2A3FBD88EF2A}"/>
          </ac:grpSpMkLst>
        </pc:grpChg>
        <pc:picChg chg="mod">
          <ac:chgData name="Bonita Searle-Barnes" userId="e782127f-826a-4a83-a372-afedaa2e0d4f" providerId="ADAL" clId="{FA3BD239-4B9A-4CBA-8CF5-F7BFBEA885D5}" dt="2025-11-10T14:30:00.931" v="2780"/>
          <ac:picMkLst>
            <pc:docMk/>
            <pc:sldMk cId="2831202669" sldId="869"/>
            <ac:picMk id="19" creationId="{27B7A371-884C-98CA-46C8-571ABE0C1A77}"/>
          </ac:picMkLst>
        </pc:picChg>
        <pc:picChg chg="mod">
          <ac:chgData name="Bonita Searle-Barnes" userId="e782127f-826a-4a83-a372-afedaa2e0d4f" providerId="ADAL" clId="{FA3BD239-4B9A-4CBA-8CF5-F7BFBEA885D5}" dt="2025-11-10T14:30:00.931" v="2780"/>
          <ac:picMkLst>
            <pc:docMk/>
            <pc:sldMk cId="2831202669" sldId="869"/>
            <ac:picMk id="22" creationId="{6B5ADF8C-E40B-53F3-F8B0-20F2422456EA}"/>
          </ac:picMkLst>
        </pc:picChg>
      </pc:sldChg>
      <pc:sldChg chg="modSp mod">
        <pc:chgData name="Bonita Searle-Barnes" userId="e782127f-826a-4a83-a372-afedaa2e0d4f" providerId="ADAL" clId="{FA3BD239-4B9A-4CBA-8CF5-F7BFBEA885D5}" dt="2025-11-10T14:31:35.056" v="2972" actId="1035"/>
        <pc:sldMkLst>
          <pc:docMk/>
          <pc:sldMk cId="2366948288" sldId="873"/>
        </pc:sldMkLst>
        <pc:grpChg chg="mod">
          <ac:chgData name="Bonita Searle-Barnes" userId="e782127f-826a-4a83-a372-afedaa2e0d4f" providerId="ADAL" clId="{FA3BD239-4B9A-4CBA-8CF5-F7BFBEA885D5}" dt="2025-11-10T14:31:35.056" v="2972" actId="1035"/>
          <ac:grpSpMkLst>
            <pc:docMk/>
            <pc:sldMk cId="2366948288" sldId="873"/>
            <ac:grpSpMk id="9" creationId="{5C2199DE-CB2D-3D1E-DBAC-E123C063A20C}"/>
          </ac:grpSpMkLst>
        </pc:grpChg>
        <pc:grpChg chg="mod">
          <ac:chgData name="Bonita Searle-Barnes" userId="e782127f-826a-4a83-a372-afedaa2e0d4f" providerId="ADAL" clId="{FA3BD239-4B9A-4CBA-8CF5-F7BFBEA885D5}" dt="2025-11-10T14:31:04.358" v="2967" actId="1035"/>
          <ac:grpSpMkLst>
            <pc:docMk/>
            <pc:sldMk cId="2366948288" sldId="873"/>
            <ac:grpSpMk id="16" creationId="{DDDEF242-27C7-D4C5-8DCE-0C5C0B3C9592}"/>
          </ac:grpSpMkLst>
        </pc:grpChg>
        <pc:picChg chg="mod">
          <ac:chgData name="Bonita Searle-Barnes" userId="e782127f-826a-4a83-a372-afedaa2e0d4f" providerId="ADAL" clId="{FA3BD239-4B9A-4CBA-8CF5-F7BFBEA885D5}" dt="2025-11-10T14:30:13.114" v="2808"/>
          <ac:picMkLst>
            <pc:docMk/>
            <pc:sldMk cId="2366948288" sldId="873"/>
            <ac:picMk id="3" creationId="{18F82FF9-3B90-F564-02CA-58035FB4895C}"/>
          </ac:picMkLst>
        </pc:picChg>
      </pc:sldChg>
      <pc:sldChg chg="modSp mod">
        <pc:chgData name="Bonita Searle-Barnes" userId="e782127f-826a-4a83-a372-afedaa2e0d4f" providerId="ADAL" clId="{FA3BD239-4B9A-4CBA-8CF5-F7BFBEA885D5}" dt="2025-11-10T14:30:25.335" v="2838"/>
        <pc:sldMkLst>
          <pc:docMk/>
          <pc:sldMk cId="3656768100" sldId="874"/>
        </pc:sldMkLst>
        <pc:picChg chg="mod">
          <ac:chgData name="Bonita Searle-Barnes" userId="e782127f-826a-4a83-a372-afedaa2e0d4f" providerId="ADAL" clId="{FA3BD239-4B9A-4CBA-8CF5-F7BFBEA885D5}" dt="2025-11-10T14:30:25.335" v="2838"/>
          <ac:picMkLst>
            <pc:docMk/>
            <pc:sldMk cId="3656768100" sldId="874"/>
            <ac:picMk id="3" creationId="{D44F9DA7-D7A4-C996-6E71-2875C0810257}"/>
          </ac:picMkLst>
        </pc:picChg>
      </pc:sldChg>
      <pc:sldChg chg="delSp modSp mod">
        <pc:chgData name="Bonita Searle-Barnes" userId="e782127f-826a-4a83-a372-afedaa2e0d4f" providerId="ADAL" clId="{FA3BD239-4B9A-4CBA-8CF5-F7BFBEA885D5}" dt="2025-11-10T14:31:43.006" v="2974" actId="1035"/>
        <pc:sldMkLst>
          <pc:docMk/>
          <pc:sldMk cId="2139230347" sldId="875"/>
        </pc:sldMkLst>
        <pc:grpChg chg="mod">
          <ac:chgData name="Bonita Searle-Barnes" userId="e782127f-826a-4a83-a372-afedaa2e0d4f" providerId="ADAL" clId="{FA3BD239-4B9A-4CBA-8CF5-F7BFBEA885D5}" dt="2025-11-10T14:31:43.006" v="2974" actId="1035"/>
          <ac:grpSpMkLst>
            <pc:docMk/>
            <pc:sldMk cId="2139230347" sldId="875"/>
            <ac:grpSpMk id="4" creationId="{CD7428A6-3D53-CBD7-27D3-8D7D4034FCC2}"/>
          </ac:grpSpMkLst>
        </pc:grpChg>
        <pc:picChg chg="mod">
          <ac:chgData name="Bonita Searle-Barnes" userId="e782127f-826a-4a83-a372-afedaa2e0d4f" providerId="ADAL" clId="{FA3BD239-4B9A-4CBA-8CF5-F7BFBEA885D5}" dt="2025-11-10T14:30:19.435" v="2823"/>
          <ac:picMkLst>
            <pc:docMk/>
            <pc:sldMk cId="2139230347" sldId="875"/>
            <ac:picMk id="3" creationId="{A49BAE05-D032-2726-2CC3-F5B78D656D4D}"/>
          </ac:picMkLst>
        </pc:picChg>
      </pc:sldChg>
      <pc:sldChg chg="modSp mod">
        <pc:chgData name="Bonita Searle-Barnes" userId="e782127f-826a-4a83-a372-afedaa2e0d4f" providerId="ADAL" clId="{FA3BD239-4B9A-4CBA-8CF5-F7BFBEA885D5}" dt="2025-11-10T14:29:11.102" v="2681"/>
        <pc:sldMkLst>
          <pc:docMk/>
          <pc:sldMk cId="3048820871" sldId="884"/>
        </pc:sldMkLst>
        <pc:picChg chg="mod">
          <ac:chgData name="Bonita Searle-Barnes" userId="e782127f-826a-4a83-a372-afedaa2e0d4f" providerId="ADAL" clId="{FA3BD239-4B9A-4CBA-8CF5-F7BFBEA885D5}" dt="2025-11-10T14:29:11.102" v="2681"/>
          <ac:picMkLst>
            <pc:docMk/>
            <pc:sldMk cId="3048820871" sldId="884"/>
            <ac:picMk id="3" creationId="{10AEDB45-5013-8AF1-AD04-536C876FC54D}"/>
          </ac:picMkLst>
        </pc:picChg>
      </pc:sldChg>
      <pc:sldChg chg="delSp modSp mod">
        <pc:chgData name="Bonita Searle-Barnes" userId="e782127f-826a-4a83-a372-afedaa2e0d4f" providerId="ADAL" clId="{FA3BD239-4B9A-4CBA-8CF5-F7BFBEA885D5}" dt="2025-11-10T14:29:49.474" v="2711"/>
        <pc:sldMkLst>
          <pc:docMk/>
          <pc:sldMk cId="1157317681" sldId="885"/>
        </pc:sldMkLst>
        <pc:picChg chg="mod">
          <ac:chgData name="Bonita Searle-Barnes" userId="e782127f-826a-4a83-a372-afedaa2e0d4f" providerId="ADAL" clId="{FA3BD239-4B9A-4CBA-8CF5-F7BFBEA885D5}" dt="2025-11-10T14:29:49.474" v="2711"/>
          <ac:picMkLst>
            <pc:docMk/>
            <pc:sldMk cId="1157317681" sldId="885"/>
            <ac:picMk id="4" creationId="{60796741-9E17-7AFC-4A5A-0844A4B4D54D}"/>
          </ac:picMkLst>
        </pc:picChg>
      </pc:sldChg>
      <pc:sldChg chg="modSp mod">
        <pc:chgData name="Bonita Searle-Barnes" userId="e782127f-826a-4a83-a372-afedaa2e0d4f" providerId="ADAL" clId="{FA3BD239-4B9A-4CBA-8CF5-F7BFBEA885D5}" dt="2025-11-10T14:30:30.254" v="2868"/>
        <pc:sldMkLst>
          <pc:docMk/>
          <pc:sldMk cId="1081091428" sldId="886"/>
        </pc:sldMkLst>
        <pc:picChg chg="mod">
          <ac:chgData name="Bonita Searle-Barnes" userId="e782127f-826a-4a83-a372-afedaa2e0d4f" providerId="ADAL" clId="{FA3BD239-4B9A-4CBA-8CF5-F7BFBEA885D5}" dt="2025-11-10T14:30:30.254" v="2868"/>
          <ac:picMkLst>
            <pc:docMk/>
            <pc:sldMk cId="1081091428" sldId="886"/>
            <ac:picMk id="3" creationId="{5ADFAC8E-D5D9-CB15-0538-6ADB3FD88421}"/>
          </ac:picMkLst>
        </pc:picChg>
      </pc:sldChg>
      <pc:sldChg chg="modSp mod">
        <pc:chgData name="Bonita Searle-Barnes" userId="e782127f-826a-4a83-a372-afedaa2e0d4f" providerId="ADAL" clId="{FA3BD239-4B9A-4CBA-8CF5-F7BFBEA885D5}" dt="2025-11-10T14:30:27.474" v="2853"/>
        <pc:sldMkLst>
          <pc:docMk/>
          <pc:sldMk cId="2506710568" sldId="887"/>
        </pc:sldMkLst>
        <pc:picChg chg="mod">
          <ac:chgData name="Bonita Searle-Barnes" userId="e782127f-826a-4a83-a372-afedaa2e0d4f" providerId="ADAL" clId="{FA3BD239-4B9A-4CBA-8CF5-F7BFBEA885D5}" dt="2025-11-10T14:30:27.474" v="2853"/>
          <ac:picMkLst>
            <pc:docMk/>
            <pc:sldMk cId="2506710568" sldId="887"/>
            <ac:picMk id="3" creationId="{4171EBFB-369F-CE2C-D8DC-94B2EED7960C}"/>
          </ac:picMkLst>
        </pc:picChg>
      </pc:sldChg>
      <pc:sldChg chg="modSp mod">
        <pc:chgData name="Bonita Searle-Barnes" userId="e782127f-826a-4a83-a372-afedaa2e0d4f" providerId="ADAL" clId="{FA3BD239-4B9A-4CBA-8CF5-F7BFBEA885D5}" dt="2025-11-10T14:30:31.878" v="2883"/>
        <pc:sldMkLst>
          <pc:docMk/>
          <pc:sldMk cId="3080775605" sldId="888"/>
        </pc:sldMkLst>
        <pc:picChg chg="mod">
          <ac:chgData name="Bonita Searle-Barnes" userId="e782127f-826a-4a83-a372-afedaa2e0d4f" providerId="ADAL" clId="{FA3BD239-4B9A-4CBA-8CF5-F7BFBEA885D5}" dt="2025-11-10T14:30:31.878" v="2883"/>
          <ac:picMkLst>
            <pc:docMk/>
            <pc:sldMk cId="3080775605" sldId="888"/>
            <ac:picMk id="3" creationId="{4DE09A30-891B-5D61-D354-9D647BAF5ED1}"/>
          </ac:picMkLst>
        </pc:picChg>
      </pc:sldChg>
      <pc:sldChg chg="modSp mod">
        <pc:chgData name="Bonita Searle-Barnes" userId="e782127f-826a-4a83-a372-afedaa2e0d4f" providerId="ADAL" clId="{FA3BD239-4B9A-4CBA-8CF5-F7BFBEA885D5}" dt="2025-11-10T14:30:33.619" v="2898"/>
        <pc:sldMkLst>
          <pc:docMk/>
          <pc:sldMk cId="3371384318" sldId="889"/>
        </pc:sldMkLst>
        <pc:picChg chg="mod">
          <ac:chgData name="Bonita Searle-Barnes" userId="e782127f-826a-4a83-a372-afedaa2e0d4f" providerId="ADAL" clId="{FA3BD239-4B9A-4CBA-8CF5-F7BFBEA885D5}" dt="2025-11-10T14:30:33.619" v="2898"/>
          <ac:picMkLst>
            <pc:docMk/>
            <pc:sldMk cId="3371384318" sldId="889"/>
            <ac:picMk id="3" creationId="{16FD65F3-B5FB-94F0-D26F-DE9516EF823D}"/>
          </ac:picMkLst>
        </pc:picChg>
      </pc:sldChg>
      <pc:sldChg chg="modSp mod">
        <pc:chgData name="Bonita Searle-Barnes" userId="e782127f-826a-4a83-a372-afedaa2e0d4f" providerId="ADAL" clId="{FA3BD239-4B9A-4CBA-8CF5-F7BFBEA885D5}" dt="2025-11-10T14:30:37.319" v="2913"/>
        <pc:sldMkLst>
          <pc:docMk/>
          <pc:sldMk cId="3556044562" sldId="890"/>
        </pc:sldMkLst>
        <pc:picChg chg="mod">
          <ac:chgData name="Bonita Searle-Barnes" userId="e782127f-826a-4a83-a372-afedaa2e0d4f" providerId="ADAL" clId="{FA3BD239-4B9A-4CBA-8CF5-F7BFBEA885D5}" dt="2025-11-10T14:30:37.319" v="2913"/>
          <ac:picMkLst>
            <pc:docMk/>
            <pc:sldMk cId="3556044562" sldId="890"/>
            <ac:picMk id="3" creationId="{E2EE334A-2D58-8687-43A6-24F37DC8DAFF}"/>
          </ac:picMkLst>
        </pc:picChg>
      </pc:sldChg>
      <pc:sldChg chg="modSp mod">
        <pc:chgData name="Bonita Searle-Barnes" userId="e782127f-826a-4a83-a372-afedaa2e0d4f" providerId="ADAL" clId="{FA3BD239-4B9A-4CBA-8CF5-F7BFBEA885D5}" dt="2025-11-10T14:30:39.091" v="2942"/>
        <pc:sldMkLst>
          <pc:docMk/>
          <pc:sldMk cId="1331205446" sldId="891"/>
        </pc:sldMkLst>
        <pc:picChg chg="mod">
          <ac:chgData name="Bonita Searle-Barnes" userId="e782127f-826a-4a83-a372-afedaa2e0d4f" providerId="ADAL" clId="{FA3BD239-4B9A-4CBA-8CF5-F7BFBEA885D5}" dt="2025-11-10T14:30:39.091" v="2942"/>
          <ac:picMkLst>
            <pc:docMk/>
            <pc:sldMk cId="1331205446" sldId="891"/>
            <ac:picMk id="3" creationId="{6A8314AA-4584-D297-F25E-79AEC6BC9B27}"/>
          </ac:picMkLst>
        </pc:picChg>
      </pc:sldChg>
      <pc:sldChg chg="modSp mod">
        <pc:chgData name="Bonita Searle-Barnes" userId="e782127f-826a-4a83-a372-afedaa2e0d4f" providerId="ADAL" clId="{FA3BD239-4B9A-4CBA-8CF5-F7BFBEA885D5}" dt="2025-11-10T14:30:42.630" v="2957"/>
        <pc:sldMkLst>
          <pc:docMk/>
          <pc:sldMk cId="3880748744" sldId="892"/>
        </pc:sldMkLst>
        <pc:picChg chg="mod">
          <ac:chgData name="Bonita Searle-Barnes" userId="e782127f-826a-4a83-a372-afedaa2e0d4f" providerId="ADAL" clId="{FA3BD239-4B9A-4CBA-8CF5-F7BFBEA885D5}" dt="2025-11-10T14:30:42.630" v="2957"/>
          <ac:picMkLst>
            <pc:docMk/>
            <pc:sldMk cId="3880748744" sldId="892"/>
            <ac:picMk id="3" creationId="{93EDD23D-A1C9-F0E9-88D7-4CBAE67004F1}"/>
          </ac:picMkLst>
        </pc:picChg>
      </pc:sldChg>
    </pc:docChg>
  </pc:docChgLst>
  <pc:docChgLst>
    <pc:chgData name="Hazell, Danielle" userId="S::danielle.hazell@wjec.co.uk::16322be0-50ef-46ff-b0c0-d304bc10d5d2" providerId="AD" clId="Web-{21F69C45-D5A8-35B4-0A1D-FEB28B3992F6}"/>
    <pc:docChg chg="mod modSld">
      <pc:chgData name="Hazell, Danielle" userId="S::danielle.hazell@wjec.co.uk::16322be0-50ef-46ff-b0c0-d304bc10d5d2" providerId="AD" clId="Web-{21F69C45-D5A8-35B4-0A1D-FEB28B3992F6}" dt="2025-11-19T21:44:11.378" v="9" actId="20577"/>
      <pc:docMkLst>
        <pc:docMk/>
      </pc:docMkLst>
      <pc:sldChg chg="modSp modCm">
        <pc:chgData name="Hazell, Danielle" userId="S::danielle.hazell@wjec.co.uk::16322be0-50ef-46ff-b0c0-d304bc10d5d2" providerId="AD" clId="Web-{21F69C45-D5A8-35B4-0A1D-FEB28B3992F6}" dt="2025-11-19T21:44:11.378" v="9" actId="20577"/>
        <pc:sldMkLst>
          <pc:docMk/>
          <pc:sldMk cId="2831202669" sldId="869"/>
        </pc:sldMkLst>
        <pc:spChg chg="mod">
          <ac:chgData name="Hazell, Danielle" userId="S::danielle.hazell@wjec.co.uk::16322be0-50ef-46ff-b0c0-d304bc10d5d2" providerId="AD" clId="Web-{21F69C45-D5A8-35B4-0A1D-FEB28B3992F6}" dt="2025-11-19T21:44:11.378" v="9" actId="20577"/>
          <ac:spMkLst>
            <pc:docMk/>
            <pc:sldMk cId="2831202669" sldId="869"/>
            <ac:spMk id="4" creationId="{6EC676B7-0BA4-C6D0-C2FF-BA8FA2D041D2}"/>
          </ac:spMkLst>
        </pc:spChg>
        <pc:extLst>
          <p:ext xmlns:p="http://schemas.openxmlformats.org/presentationml/2006/main" uri="{D6D511B9-2390-475A-947B-AFAB55BFBCF1}">
            <pc226:cmChg xmlns:pc226="http://schemas.microsoft.com/office/powerpoint/2022/06/main/command" chg="mod">
              <pc226:chgData name="Hazell, Danielle" userId="S::danielle.hazell@wjec.co.uk::16322be0-50ef-46ff-b0c0-d304bc10d5d2" providerId="AD" clId="Web-{21F69C45-D5A8-35B4-0A1D-FEB28B3992F6}" dt="2025-11-19T21:44:11.315" v="8" actId="20577"/>
              <pc2:cmMkLst xmlns:pc2="http://schemas.microsoft.com/office/powerpoint/2019/9/main/command">
                <pc:docMk/>
                <pc:sldMk cId="2831202669" sldId="869"/>
                <pc2:cmMk id="{E4E7546E-1966-4813-BB81-3AFC4214AB7F}"/>
              </pc2:cmMkLst>
            </pc226:cmChg>
          </p:ext>
        </pc:extLst>
      </pc:sldChg>
    </pc:docChg>
  </pc:docChgLst>
  <pc:docChgLst>
    <pc:chgData name="Brooks, Jenna" userId="S::jenna.brooks@wjec.co.uk::f5b9f800-05f5-4bb7-96be-7ff21aa50ecc" providerId="AD" clId="Web-{8D51E0F4-2306-8152-C970-505CA5D97367}"/>
    <pc:docChg chg="modSld">
      <pc:chgData name="Brooks, Jenna" userId="S::jenna.brooks@wjec.co.uk::f5b9f800-05f5-4bb7-96be-7ff21aa50ecc" providerId="AD" clId="Web-{8D51E0F4-2306-8152-C970-505CA5D97367}" dt="2025-11-18T13:58:45.347" v="7" actId="14100"/>
      <pc:docMkLst>
        <pc:docMk/>
      </pc:docMkLst>
      <pc:sldChg chg="modSp">
        <pc:chgData name="Brooks, Jenna" userId="S::jenna.brooks@wjec.co.uk::f5b9f800-05f5-4bb7-96be-7ff21aa50ecc" providerId="AD" clId="Web-{8D51E0F4-2306-8152-C970-505CA5D97367}" dt="2025-11-18T13:58:13.049" v="2" actId="14100"/>
        <pc:sldMkLst>
          <pc:docMk/>
          <pc:sldMk cId="222586478" sldId="861"/>
        </pc:sldMkLst>
        <pc:grpChg chg="mod">
          <ac:chgData name="Brooks, Jenna" userId="S::jenna.brooks@wjec.co.uk::f5b9f800-05f5-4bb7-96be-7ff21aa50ecc" providerId="AD" clId="Web-{8D51E0F4-2306-8152-C970-505CA5D97367}" dt="2025-11-18T13:58:13.049" v="2" actId="14100"/>
          <ac:grpSpMkLst>
            <pc:docMk/>
            <pc:sldMk cId="222586478" sldId="861"/>
            <ac:grpSpMk id="6" creationId="{C902E312-C1C4-96A8-99CF-90D148F7EF96}"/>
          </ac:grpSpMkLst>
        </pc:grpChg>
        <pc:picChg chg="mod">
          <ac:chgData name="Brooks, Jenna" userId="S::jenna.brooks@wjec.co.uk::f5b9f800-05f5-4bb7-96be-7ff21aa50ecc" providerId="AD" clId="Web-{8D51E0F4-2306-8152-C970-505CA5D97367}" dt="2025-11-18T13:58:06.939" v="1" actId="14100"/>
          <ac:picMkLst>
            <pc:docMk/>
            <pc:sldMk cId="222586478" sldId="861"/>
            <ac:picMk id="9" creationId="{6DC6CBC2-2B77-E9C5-1AB7-2197E9270FE1}"/>
          </ac:picMkLst>
        </pc:picChg>
      </pc:sldChg>
      <pc:sldChg chg="addSp delSp modSp">
        <pc:chgData name="Brooks, Jenna" userId="S::jenna.brooks@wjec.co.uk::f5b9f800-05f5-4bb7-96be-7ff21aa50ecc" providerId="AD" clId="Web-{8D51E0F4-2306-8152-C970-505CA5D97367}" dt="2025-11-18T13:58:45.347" v="7" actId="14100"/>
        <pc:sldMkLst>
          <pc:docMk/>
          <pc:sldMk cId="2921270312" sldId="862"/>
        </pc:sldMkLst>
        <pc:grpChg chg="mod">
          <ac:chgData name="Brooks, Jenna" userId="S::jenna.brooks@wjec.co.uk::f5b9f800-05f5-4bb7-96be-7ff21aa50ecc" providerId="AD" clId="Web-{8D51E0F4-2306-8152-C970-505CA5D97367}" dt="2025-11-18T13:58:41.440" v="6" actId="14100"/>
          <ac:grpSpMkLst>
            <pc:docMk/>
            <pc:sldMk cId="2921270312" sldId="862"/>
            <ac:grpSpMk id="5" creationId="{63AAB7F7-FFCA-79DB-2AC4-1E25EDEA2F32}"/>
          </ac:grpSpMkLst>
        </pc:grpChg>
        <pc:picChg chg="add del">
          <ac:chgData name="Brooks, Jenna" userId="S::jenna.brooks@wjec.co.uk::f5b9f800-05f5-4bb7-96be-7ff21aa50ecc" providerId="AD" clId="Web-{8D51E0F4-2306-8152-C970-505CA5D97367}" dt="2025-11-18T13:58:20.486" v="4"/>
          <ac:picMkLst>
            <pc:docMk/>
            <pc:sldMk cId="2921270312" sldId="862"/>
            <ac:picMk id="6" creationId="{0ACCFB38-7F71-6DC4-FC65-F4C55D555E0D}"/>
          </ac:picMkLst>
        </pc:picChg>
        <pc:picChg chg="mod">
          <ac:chgData name="Brooks, Jenna" userId="S::jenna.brooks@wjec.co.uk::f5b9f800-05f5-4bb7-96be-7ff21aa50ecc" providerId="AD" clId="Web-{8D51E0F4-2306-8152-C970-505CA5D97367}" dt="2025-11-18T13:58:45.347" v="7" actId="14100"/>
          <ac:picMkLst>
            <pc:docMk/>
            <pc:sldMk cId="2921270312" sldId="862"/>
            <ac:picMk id="31" creationId="{A3C5391B-F473-E610-646B-1860F5373C29}"/>
          </ac:picMkLst>
        </pc:picChg>
      </pc:sldChg>
    </pc:docChg>
  </pc:docChgLst>
  <pc:docChgLst>
    <pc:chgData name="Williams, Sian" userId="f643701a-3517-4348-bd1c-bbad90f72c55" providerId="ADAL" clId="{66DBB4B2-6617-4A67-9DB0-51A02D214305}"/>
    <pc:docChg chg="sldOrd">
      <pc:chgData name="Williams, Sian" userId="f643701a-3517-4348-bd1c-bbad90f72c55" providerId="ADAL" clId="{66DBB4B2-6617-4A67-9DB0-51A02D214305}" dt="2025-11-18T13:14:47.422" v="0" actId="20578"/>
      <pc:docMkLst>
        <pc:docMk/>
      </pc:docMkLst>
      <pc:sldChg chg="ord">
        <pc:chgData name="Williams, Sian" userId="f643701a-3517-4348-bd1c-bbad90f72c55" providerId="ADAL" clId="{66DBB4B2-6617-4A67-9DB0-51A02D214305}" dt="2025-11-18T13:14:47.422" v="0" actId="20578"/>
        <pc:sldMkLst>
          <pc:docMk/>
          <pc:sldMk cId="2904725091" sldId="854"/>
        </pc:sldMkLst>
      </pc:sldChg>
    </pc:docChg>
  </pc:docChgLst>
  <pc:docChgLst>
    <pc:chgData name="Andrasko, Rhiannon" userId="S::rhiannon.andrasko@wjec.co.uk::15be4c62-2de6-4343-a7f4-3c209826edd1" providerId="AD" clId="Web-{DC904B15-F86E-D3D9-79CE-B247E2BF7EF1}"/>
    <pc:docChg chg="mod modSld">
      <pc:chgData name="Andrasko, Rhiannon" userId="S::rhiannon.andrasko@wjec.co.uk::15be4c62-2de6-4343-a7f4-3c209826edd1" providerId="AD" clId="Web-{DC904B15-F86E-D3D9-79CE-B247E2BF7EF1}" dt="2025-11-18T15:16:54.317" v="24" actId="20577"/>
      <pc:docMkLst>
        <pc:docMk/>
      </pc:docMkLst>
      <pc:sldChg chg="modSp">
        <pc:chgData name="Andrasko, Rhiannon" userId="S::rhiannon.andrasko@wjec.co.uk::15be4c62-2de6-4343-a7f4-3c209826edd1" providerId="AD" clId="Web-{DC904B15-F86E-D3D9-79CE-B247E2BF7EF1}" dt="2025-11-18T15:16:54.317" v="24" actId="20577"/>
        <pc:sldMkLst>
          <pc:docMk/>
          <pc:sldMk cId="2402489006" sldId="512"/>
        </pc:sldMkLst>
        <pc:spChg chg="mod">
          <ac:chgData name="Andrasko, Rhiannon" userId="S::rhiannon.andrasko@wjec.co.uk::15be4c62-2de6-4343-a7f4-3c209826edd1" providerId="AD" clId="Web-{DC904B15-F86E-D3D9-79CE-B247E2BF7EF1}" dt="2025-11-18T15:16:54.317" v="24" actId="20577"/>
          <ac:spMkLst>
            <pc:docMk/>
            <pc:sldMk cId="2402489006" sldId="512"/>
            <ac:spMk id="2" creationId="{4B68958D-DEBA-2B35-30FD-FA210A71169D}"/>
          </ac:spMkLst>
        </pc:spChg>
      </pc:sldChg>
      <pc:sldChg chg="modSp">
        <pc:chgData name="Andrasko, Rhiannon" userId="S::rhiannon.andrasko@wjec.co.uk::15be4c62-2de6-4343-a7f4-3c209826edd1" providerId="AD" clId="Web-{DC904B15-F86E-D3D9-79CE-B247E2BF7EF1}" dt="2025-11-18T12:54:53.268" v="1" actId="20577"/>
        <pc:sldMkLst>
          <pc:docMk/>
          <pc:sldMk cId="4137120648" sldId="858"/>
        </pc:sldMkLst>
        <pc:spChg chg="mod">
          <ac:chgData name="Andrasko, Rhiannon" userId="S::rhiannon.andrasko@wjec.co.uk::15be4c62-2de6-4343-a7f4-3c209826edd1" providerId="AD" clId="Web-{DC904B15-F86E-D3D9-79CE-B247E2BF7EF1}" dt="2025-11-18T12:54:53.268" v="1" actId="20577"/>
          <ac:spMkLst>
            <pc:docMk/>
            <pc:sldMk cId="4137120648" sldId="858"/>
            <ac:spMk id="11" creationId="{C8006535-69A2-1F74-6069-8A2BD49A83D6}"/>
          </ac:spMkLst>
        </pc:spChg>
      </pc:sldChg>
      <pc:sldChg chg="modSp">
        <pc:chgData name="Andrasko, Rhiannon" userId="S::rhiannon.andrasko@wjec.co.uk::15be4c62-2de6-4343-a7f4-3c209826edd1" providerId="AD" clId="Web-{DC904B15-F86E-D3D9-79CE-B247E2BF7EF1}" dt="2025-11-18T13:19:13.667" v="6" actId="14100"/>
        <pc:sldMkLst>
          <pc:docMk/>
          <pc:sldMk cId="1653131177" sldId="860"/>
        </pc:sldMkLst>
        <pc:grpChg chg="mod">
          <ac:chgData name="Andrasko, Rhiannon" userId="S::rhiannon.andrasko@wjec.co.uk::15be4c62-2de6-4343-a7f4-3c209826edd1" providerId="AD" clId="Web-{DC904B15-F86E-D3D9-79CE-B247E2BF7EF1}" dt="2025-11-18T13:18:43.726" v="3" actId="1076"/>
          <ac:grpSpMkLst>
            <pc:docMk/>
            <pc:sldMk cId="1653131177" sldId="860"/>
            <ac:grpSpMk id="2" creationId="{105A4392-C2D1-484B-BE33-906F235BB9C9}"/>
          </ac:grpSpMkLst>
        </pc:grpChg>
        <pc:picChg chg="mod">
          <ac:chgData name="Andrasko, Rhiannon" userId="S::rhiannon.andrasko@wjec.co.uk::15be4c62-2de6-4343-a7f4-3c209826edd1" providerId="AD" clId="Web-{DC904B15-F86E-D3D9-79CE-B247E2BF7EF1}" dt="2025-11-18T13:19:13.667" v="6" actId="14100"/>
          <ac:picMkLst>
            <pc:docMk/>
            <pc:sldMk cId="1653131177" sldId="860"/>
            <ac:picMk id="17" creationId="{A243FC4E-262B-2FC6-25DB-B33CFC618AC7}"/>
          </ac:picMkLst>
        </pc:picChg>
      </pc:sldChg>
    </pc:docChg>
  </pc:docChgLst>
  <pc:docChgLst>
    <pc:chgData name="Bonita Searle-Barnes" userId="S::bonita.searle-barnes@eal.org.uk::e782127f-826a-4a83-a372-afedaa2e0d4f" providerId="AD" clId="Web-{4FEC1D8F-69E1-543B-3578-CD8641942B19}"/>
    <pc:docChg chg="delSld">
      <pc:chgData name="Bonita Searle-Barnes" userId="S::bonita.searle-barnes@eal.org.uk::e782127f-826a-4a83-a372-afedaa2e0d4f" providerId="AD" clId="Web-{4FEC1D8F-69E1-543B-3578-CD8641942B19}" dt="2025-11-10T11:48:30.165" v="0"/>
      <pc:docMkLst>
        <pc:docMk/>
      </pc:docMkLst>
    </pc:docChg>
  </pc:docChgLst>
  <pc:docChgLst>
    <pc:chgData name="Brooks, Jenna" userId="S::jenna.brooks@wjec.co.uk::f5b9f800-05f5-4bb7-96be-7ff21aa50ecc" providerId="AD" clId="Web-{9688C377-EBBD-7C50-ACAC-E6D3E0787612}"/>
    <pc:docChg chg="modSld">
      <pc:chgData name="Brooks, Jenna" userId="S::jenna.brooks@wjec.co.uk::f5b9f800-05f5-4bb7-96be-7ff21aa50ecc" providerId="AD" clId="Web-{9688C377-EBBD-7C50-ACAC-E6D3E0787612}" dt="2025-11-18T13:47:45.051" v="8" actId="1076"/>
      <pc:docMkLst>
        <pc:docMk/>
      </pc:docMkLst>
      <pc:sldChg chg="addSp delSp modSp">
        <pc:chgData name="Brooks, Jenna" userId="S::jenna.brooks@wjec.co.uk::f5b9f800-05f5-4bb7-96be-7ff21aa50ecc" providerId="AD" clId="Web-{9688C377-EBBD-7C50-ACAC-E6D3E0787612}" dt="2025-11-18T13:47:45.051" v="8" actId="1076"/>
        <pc:sldMkLst>
          <pc:docMk/>
          <pc:sldMk cId="2088124218" sldId="864"/>
        </pc:sldMkLst>
        <pc:picChg chg="add mod">
          <ac:chgData name="Brooks, Jenna" userId="S::jenna.brooks@wjec.co.uk::f5b9f800-05f5-4bb7-96be-7ff21aa50ecc" providerId="AD" clId="Web-{9688C377-EBBD-7C50-ACAC-E6D3E0787612}" dt="2025-11-18T13:47:45.051" v="8" actId="1076"/>
          <ac:picMkLst>
            <pc:docMk/>
            <pc:sldMk cId="2088124218" sldId="864"/>
            <ac:picMk id="9" creationId="{1DC060A1-8FFD-A8D4-74A0-B5FF0931C152}"/>
          </ac:picMkLst>
        </pc:picChg>
        <pc:picChg chg="del">
          <ac:chgData name="Brooks, Jenna" userId="S::jenna.brooks@wjec.co.uk::f5b9f800-05f5-4bb7-96be-7ff21aa50ecc" providerId="AD" clId="Web-{9688C377-EBBD-7C50-ACAC-E6D3E0787612}" dt="2025-11-18T13:47:17.269" v="2"/>
          <ac:picMkLst>
            <pc:docMk/>
            <pc:sldMk cId="2088124218" sldId="864"/>
            <ac:picMk id="10" creationId="{CD820C3D-9465-54BF-CDE6-906A07C82D7F}"/>
          </ac:picMkLst>
        </pc:picChg>
      </pc:sldChg>
    </pc:docChg>
  </pc:docChgLst>
  <pc:docChgLst>
    <pc:chgData name="Hazell, Danielle" userId="16322be0-50ef-46ff-b0c0-d304bc10d5d2" providerId="ADAL" clId="{E6D12E1F-DF63-450C-A9ED-E72C5F6C045B}"/>
    <pc:docChg chg="custSel mod modSld modMainMaster">
      <pc:chgData name="Hazell, Danielle" userId="16322be0-50ef-46ff-b0c0-d304bc10d5d2" providerId="ADAL" clId="{E6D12E1F-DF63-450C-A9ED-E72C5F6C045B}" dt="2025-11-17T19:13:56.240" v="79"/>
      <pc:docMkLst>
        <pc:docMk/>
      </pc:docMkLst>
      <pc:sldChg chg="addSp modSp mod">
        <pc:chgData name="Hazell, Danielle" userId="16322be0-50ef-46ff-b0c0-d304bc10d5d2" providerId="ADAL" clId="{E6D12E1F-DF63-450C-A9ED-E72C5F6C045B}" dt="2025-11-17T19:13:56.240" v="79"/>
        <pc:sldMkLst>
          <pc:docMk/>
          <pc:sldMk cId="2402489006" sldId="512"/>
        </pc:sldMkLst>
        <pc:spChg chg="add mod">
          <ac:chgData name="Hazell, Danielle" userId="16322be0-50ef-46ff-b0c0-d304bc10d5d2" providerId="ADAL" clId="{E6D12E1F-DF63-450C-A9ED-E72C5F6C045B}" dt="2025-11-17T19:13:56.240" v="79"/>
          <ac:spMkLst>
            <pc:docMk/>
            <pc:sldMk cId="2402489006" sldId="512"/>
            <ac:spMk id="2" creationId="{4B68958D-DEBA-2B35-30FD-FA210A71169D}"/>
          </ac:spMkLst>
        </pc:spChg>
        <pc:spChg chg="mod">
          <ac:chgData name="Hazell, Danielle" userId="16322be0-50ef-46ff-b0c0-d304bc10d5d2" providerId="ADAL" clId="{E6D12E1F-DF63-450C-A9ED-E72C5F6C045B}" dt="2025-11-17T19:13:44.860" v="78" actId="1076"/>
          <ac:spMkLst>
            <pc:docMk/>
            <pc:sldMk cId="2402489006" sldId="512"/>
            <ac:spMk id="3" creationId="{C100DF00-DDB1-9E17-D96C-C839324D3C8E}"/>
          </ac:spMkLst>
        </pc:spChg>
      </pc:sldChg>
      <pc:sldChg chg="modSp mod">
        <pc:chgData name="Hazell, Danielle" userId="16322be0-50ef-46ff-b0c0-d304bc10d5d2" providerId="ADAL" clId="{E6D12E1F-DF63-450C-A9ED-E72C5F6C045B}" dt="2025-11-17T19:12:52.049" v="77" actId="14100"/>
        <pc:sldMkLst>
          <pc:docMk/>
          <pc:sldMk cId="3661908118" sldId="837"/>
        </pc:sldMkLst>
        <pc:spChg chg="mod">
          <ac:chgData name="Hazell, Danielle" userId="16322be0-50ef-46ff-b0c0-d304bc10d5d2" providerId="ADAL" clId="{E6D12E1F-DF63-450C-A9ED-E72C5F6C045B}" dt="2025-11-17T19:12:52.049" v="77" actId="14100"/>
          <ac:spMkLst>
            <pc:docMk/>
            <pc:sldMk cId="3661908118" sldId="837"/>
            <ac:spMk id="4" creationId="{BBFFC9DD-99F6-E5CA-5CF5-B1C6B4D6BBC1}"/>
          </ac:spMkLst>
        </pc:spChg>
      </pc:sldChg>
      <pc:sldMasterChg chg="addSp delSp modSp mod">
        <pc:chgData name="Hazell, Danielle" userId="16322be0-50ef-46ff-b0c0-d304bc10d5d2" providerId="ADAL" clId="{E6D12E1F-DF63-450C-A9ED-E72C5F6C045B}" dt="2025-11-17T19:12:14.798" v="76" actId="20577"/>
        <pc:sldMasterMkLst>
          <pc:docMk/>
          <pc:sldMasterMk cId="2966563060" sldId="2147483653"/>
        </pc:sldMasterMkLst>
        <pc:spChg chg="add mod">
          <ac:chgData name="Hazell, Danielle" userId="16322be0-50ef-46ff-b0c0-d304bc10d5d2" providerId="ADAL" clId="{E6D12E1F-DF63-450C-A9ED-E72C5F6C045B}" dt="2025-11-17T19:11:53.189" v="6"/>
          <ac:spMkLst>
            <pc:docMk/>
            <pc:sldMasterMk cId="2966563060" sldId="2147483653"/>
            <ac:spMk id="4" creationId="{D5A07514-3439-0879-4879-CD59110196F8}"/>
          </ac:spMkLst>
        </pc:spChg>
        <pc:spChg chg="add mod">
          <ac:chgData name="Hazell, Danielle" userId="16322be0-50ef-46ff-b0c0-d304bc10d5d2" providerId="ADAL" clId="{E6D12E1F-DF63-450C-A9ED-E72C5F6C045B}" dt="2025-11-17T19:11:53.189" v="6"/>
          <ac:spMkLst>
            <pc:docMk/>
            <pc:sldMasterMk cId="2966563060" sldId="2147483653"/>
            <ac:spMk id="5" creationId="{E4356D1E-25BB-1566-D407-7DEE836B4306}"/>
          </ac:spMkLst>
        </pc:spChg>
        <pc:spChg chg="add mod">
          <ac:chgData name="Hazell, Danielle" userId="16322be0-50ef-46ff-b0c0-d304bc10d5d2" providerId="ADAL" clId="{E6D12E1F-DF63-450C-A9ED-E72C5F6C045B}" dt="2025-11-17T19:12:14.798" v="76" actId="20577"/>
          <ac:spMkLst>
            <pc:docMk/>
            <pc:sldMasterMk cId="2966563060" sldId="2147483653"/>
            <ac:spMk id="13" creationId="{9D95FDD5-5B94-560B-1FB3-E2677531EF42}"/>
          </ac:spMkLst>
        </pc:spChg>
        <pc:picChg chg="add mod">
          <ac:chgData name="Hazell, Danielle" userId="16322be0-50ef-46ff-b0c0-d304bc10d5d2" providerId="ADAL" clId="{E6D12E1F-DF63-450C-A9ED-E72C5F6C045B}" dt="2025-11-17T19:11:53.189" v="6"/>
          <ac:picMkLst>
            <pc:docMk/>
            <pc:sldMasterMk cId="2966563060" sldId="2147483653"/>
            <ac:picMk id="7" creationId="{9C9B9307-EBEA-4296-9936-C1BF4E84DF1E}"/>
          </ac:picMkLst>
        </pc:picChg>
        <pc:picChg chg="add mod">
          <ac:chgData name="Hazell, Danielle" userId="16322be0-50ef-46ff-b0c0-d304bc10d5d2" providerId="ADAL" clId="{E6D12E1F-DF63-450C-A9ED-E72C5F6C045B}" dt="2025-11-17T19:11:53.189" v="6"/>
          <ac:picMkLst>
            <pc:docMk/>
            <pc:sldMasterMk cId="2966563060" sldId="2147483653"/>
            <ac:picMk id="14" creationId="{92F0A85F-FDC3-49E4-4131-FB1E274E6233}"/>
          </ac:picMkLst>
        </pc:picChg>
        <pc:picChg chg="add mod">
          <ac:chgData name="Hazell, Danielle" userId="16322be0-50ef-46ff-b0c0-d304bc10d5d2" providerId="ADAL" clId="{E6D12E1F-DF63-450C-A9ED-E72C5F6C045B}" dt="2025-11-17T19:11:53.189" v="6"/>
          <ac:picMkLst>
            <pc:docMk/>
            <pc:sldMasterMk cId="2966563060" sldId="2147483653"/>
            <ac:picMk id="15" creationId="{42ABDC78-E4DA-9578-4158-86CC0AD152B2}"/>
          </ac:picMkLst>
        </pc:picChg>
        <pc:picChg chg="add mod">
          <ac:chgData name="Hazell, Danielle" userId="16322be0-50ef-46ff-b0c0-d304bc10d5d2" providerId="ADAL" clId="{E6D12E1F-DF63-450C-A9ED-E72C5F6C045B}" dt="2025-11-17T19:11:53.189" v="6"/>
          <ac:picMkLst>
            <pc:docMk/>
            <pc:sldMasterMk cId="2966563060" sldId="2147483653"/>
            <ac:picMk id="16" creationId="{5E3A9EFC-BE91-8D84-0D52-8665B94A18D0}"/>
          </ac:picMkLst>
        </pc:picChg>
        <pc:cxnChg chg="add mod">
          <ac:chgData name="Hazell, Danielle" userId="16322be0-50ef-46ff-b0c0-d304bc10d5d2" providerId="ADAL" clId="{E6D12E1F-DF63-450C-A9ED-E72C5F6C045B}" dt="2025-11-17T19:11:53.189" v="6"/>
          <ac:cxnSpMkLst>
            <pc:docMk/>
            <pc:sldMasterMk cId="2966563060" sldId="2147483653"/>
            <ac:cxnSpMk id="2" creationId="{37BBEBC9-9D36-5F5F-1847-BDE0AA07502B}"/>
          </ac:cxnSpMkLst>
        </pc:cxnChg>
      </pc:sldMasterChg>
    </pc:docChg>
  </pc:docChgLst>
  <pc:docChgLst>
    <pc:chgData name="Lee Guthrie" userId="1cb701bb-47c8-4e70-a967-200e600f3e71" providerId="ADAL" clId="{2E3988C0-49EB-4F2D-94F8-5ACA8DBCC780}"/>
    <pc:docChg chg="undo custSel modSld">
      <pc:chgData name="Lee Guthrie" userId="1cb701bb-47c8-4e70-a967-200e600f3e71" providerId="ADAL" clId="{2E3988C0-49EB-4F2D-94F8-5ACA8DBCC780}" dt="2025-11-11T11:09:24.244" v="40"/>
      <pc:docMkLst>
        <pc:docMk/>
      </pc:docMkLst>
      <pc:sldChg chg="modSp mod">
        <pc:chgData name="Lee Guthrie" userId="1cb701bb-47c8-4e70-a967-200e600f3e71" providerId="ADAL" clId="{2E3988C0-49EB-4F2D-94F8-5ACA8DBCC780}" dt="2025-11-11T11:05:16.356" v="6" actId="14100"/>
        <pc:sldMkLst>
          <pc:docMk/>
          <pc:sldMk cId="2075093174" sldId="857"/>
        </pc:sldMkLst>
        <pc:spChg chg="mod">
          <ac:chgData name="Lee Guthrie" userId="1cb701bb-47c8-4e70-a967-200e600f3e71" providerId="ADAL" clId="{2E3988C0-49EB-4F2D-94F8-5ACA8DBCC780}" dt="2025-11-11T11:05:16.356" v="6" actId="14100"/>
          <ac:spMkLst>
            <pc:docMk/>
            <pc:sldMk cId="2075093174" sldId="857"/>
            <ac:spMk id="7" creationId="{E0A523DC-7F46-A1B8-3369-8EDF7CB460BC}"/>
          </ac:spMkLst>
        </pc:spChg>
        <pc:picChg chg="mod">
          <ac:chgData name="Lee Guthrie" userId="1cb701bb-47c8-4e70-a967-200e600f3e71" providerId="ADAL" clId="{2E3988C0-49EB-4F2D-94F8-5ACA8DBCC780}" dt="2025-11-11T11:05:11.890" v="5" actId="14100"/>
          <ac:picMkLst>
            <pc:docMk/>
            <pc:sldMk cId="2075093174" sldId="857"/>
            <ac:picMk id="3" creationId="{363DE1B2-7C0A-97EA-763E-0C7BD6736293}"/>
          </ac:picMkLst>
        </pc:picChg>
      </pc:sldChg>
      <pc:sldChg chg="modSp mod">
        <pc:chgData name="Lee Guthrie" userId="1cb701bb-47c8-4e70-a967-200e600f3e71" providerId="ADAL" clId="{2E3988C0-49EB-4F2D-94F8-5ACA8DBCC780}" dt="2025-11-11T11:05:42.068" v="16" actId="1038"/>
        <pc:sldMkLst>
          <pc:docMk/>
          <pc:sldMk cId="2603408555" sldId="859"/>
        </pc:sldMkLst>
        <pc:grpChg chg="mod">
          <ac:chgData name="Lee Guthrie" userId="1cb701bb-47c8-4e70-a967-200e600f3e71" providerId="ADAL" clId="{2E3988C0-49EB-4F2D-94F8-5ACA8DBCC780}" dt="2025-11-11T11:05:42.068" v="16" actId="1038"/>
          <ac:grpSpMkLst>
            <pc:docMk/>
            <pc:sldMk cId="2603408555" sldId="859"/>
            <ac:grpSpMk id="2" creationId="{81119F97-26E1-2C97-6C00-BF8FE15D55D6}"/>
          </ac:grpSpMkLst>
        </pc:grpChg>
      </pc:sldChg>
      <pc:sldChg chg="addSp delSp modSp mod">
        <pc:chgData name="Lee Guthrie" userId="1cb701bb-47c8-4e70-a967-200e600f3e71" providerId="ADAL" clId="{2E3988C0-49EB-4F2D-94F8-5ACA8DBCC780}" dt="2025-11-11T11:09:24.244" v="40"/>
        <pc:sldMkLst>
          <pc:docMk/>
          <pc:sldMk cId="222586478" sldId="861"/>
        </pc:sldMkLst>
        <pc:grpChg chg="add mod">
          <ac:chgData name="Lee Guthrie" userId="1cb701bb-47c8-4e70-a967-200e600f3e71" providerId="ADAL" clId="{2E3988C0-49EB-4F2D-94F8-5ACA8DBCC780}" dt="2025-11-11T11:09:24.244" v="40"/>
          <ac:grpSpMkLst>
            <pc:docMk/>
            <pc:sldMk cId="222586478" sldId="861"/>
            <ac:grpSpMk id="6" creationId="{C902E312-C1C4-96A8-99CF-90D148F7EF96}"/>
          </ac:grpSpMkLst>
        </pc:grpChg>
        <pc:grpChg chg="mod">
          <ac:chgData name="Lee Guthrie" userId="1cb701bb-47c8-4e70-a967-200e600f3e71" providerId="ADAL" clId="{2E3988C0-49EB-4F2D-94F8-5ACA8DBCC780}" dt="2025-11-11T11:09:24.244" v="40"/>
          <ac:grpSpMkLst>
            <pc:docMk/>
            <pc:sldMk cId="222586478" sldId="861"/>
            <ac:grpSpMk id="7" creationId="{D1D9363C-F05A-56EF-5EA3-4DF14D08AA58}"/>
          </ac:grpSpMkLst>
        </pc:grpChg>
        <pc:picChg chg="mod">
          <ac:chgData name="Lee Guthrie" userId="1cb701bb-47c8-4e70-a967-200e600f3e71" providerId="ADAL" clId="{2E3988C0-49EB-4F2D-94F8-5ACA8DBCC780}" dt="2025-11-11T11:09:24.244" v="40"/>
          <ac:picMkLst>
            <pc:docMk/>
            <pc:sldMk cId="222586478" sldId="861"/>
            <ac:picMk id="8" creationId="{05DA3E97-5546-0CFD-CA8C-80637B476F62}"/>
          </ac:picMkLst>
        </pc:picChg>
        <pc:picChg chg="mod">
          <ac:chgData name="Lee Guthrie" userId="1cb701bb-47c8-4e70-a967-200e600f3e71" providerId="ADAL" clId="{2E3988C0-49EB-4F2D-94F8-5ACA8DBCC780}" dt="2025-11-11T11:09:24.244" v="40"/>
          <ac:picMkLst>
            <pc:docMk/>
            <pc:sldMk cId="222586478" sldId="861"/>
            <ac:picMk id="9" creationId="{6DC6CBC2-2B77-E9C5-1AB7-2197E9270FE1}"/>
          </ac:picMkLst>
        </pc:picChg>
        <pc:picChg chg="mod">
          <ac:chgData name="Lee Guthrie" userId="1cb701bb-47c8-4e70-a967-200e600f3e71" providerId="ADAL" clId="{2E3988C0-49EB-4F2D-94F8-5ACA8DBCC780}" dt="2025-11-11T11:09:24.244" v="40"/>
          <ac:picMkLst>
            <pc:docMk/>
            <pc:sldMk cId="222586478" sldId="861"/>
            <ac:picMk id="10" creationId="{B38C66C8-BDF6-C14B-6803-9AD66CDD0F25}"/>
          </ac:picMkLst>
        </pc:picChg>
        <pc:picChg chg="add mod">
          <ac:chgData name="Lee Guthrie" userId="1cb701bb-47c8-4e70-a967-200e600f3e71" providerId="ADAL" clId="{2E3988C0-49EB-4F2D-94F8-5ACA8DBCC780}" dt="2025-11-11T11:09:24.244" v="40"/>
          <ac:picMkLst>
            <pc:docMk/>
            <pc:sldMk cId="222586478" sldId="861"/>
            <ac:picMk id="11" creationId="{114CF9C7-6CC4-96F4-32DF-6A2134BA0139}"/>
          </ac:picMkLst>
        </pc:picChg>
      </pc:sldChg>
      <pc:sldChg chg="addSp delSp modSp mod">
        <pc:chgData name="Lee Guthrie" userId="1cb701bb-47c8-4e70-a967-200e600f3e71" providerId="ADAL" clId="{2E3988C0-49EB-4F2D-94F8-5ACA8DBCC780}" dt="2025-11-11T11:09:16.939" v="37" actId="1076"/>
        <pc:sldMkLst>
          <pc:docMk/>
          <pc:sldMk cId="2921270312" sldId="862"/>
        </pc:sldMkLst>
        <pc:grpChg chg="add del mod">
          <ac:chgData name="Lee Guthrie" userId="1cb701bb-47c8-4e70-a967-200e600f3e71" providerId="ADAL" clId="{2E3988C0-49EB-4F2D-94F8-5ACA8DBCC780}" dt="2025-11-11T11:09:16.939" v="37" actId="1076"/>
          <ac:grpSpMkLst>
            <pc:docMk/>
            <pc:sldMk cId="2921270312" sldId="862"/>
            <ac:grpSpMk id="5" creationId="{63AAB7F7-FFCA-79DB-2AC4-1E25EDEA2F32}"/>
          </ac:grpSpMkLst>
        </pc:grpChg>
        <pc:picChg chg="add mod">
          <ac:chgData name="Lee Guthrie" userId="1cb701bb-47c8-4e70-a967-200e600f3e71" providerId="ADAL" clId="{2E3988C0-49EB-4F2D-94F8-5ACA8DBCC780}" dt="2025-11-11T11:09:16.939" v="37" actId="1076"/>
          <ac:picMkLst>
            <pc:docMk/>
            <pc:sldMk cId="2921270312" sldId="862"/>
            <ac:picMk id="2" creationId="{3D2FB21B-C7F6-6624-98E4-635E820FC48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586ABBB-9C0A-1D47-83E6-10FD6948B0D3}" type="datetime1">
              <a:rPr lang="en-US"/>
              <a:pPr/>
              <a:t>11/25/2025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BFAD621-1136-4040-A893-ED5AEC3FF12D}" type="slidenum">
              <a:rPr lang="en-US"/>
              <a:pPr/>
              <a:t>‹#›</a:t>
            </a:fld>
            <a:endParaRPr lang="en-US"/>
          </a:p>
        </p:txBody>
      </p:sp>
    </p:spTree>
    <p:extLst>
      <p:ext uri="{BB962C8B-B14F-4D97-AF65-F5344CB8AC3E}">
        <p14:creationId xmlns:p14="http://schemas.microsoft.com/office/powerpoint/2010/main" val="3007455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GB"/>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GB"/>
          </a:p>
        </p:txBody>
      </p:sp>
      <p:sp>
        <p:nvSpPr>
          <p:cNvPr id="19460" name="Rectangle 4"/>
          <p:cNvSpPr>
            <a:spLocks noGrp="1" noRot="1" noChangeAspect="1" noChangeArrowheads="1" noTextEdit="1"/>
          </p:cNvSpPr>
          <p:nvPr>
            <p:ph type="sldImg" idx="2"/>
          </p:nvPr>
        </p:nvSpPr>
        <p:spPr bwMode="auto">
          <a:xfrm>
            <a:off x="361950" y="685800"/>
            <a:ext cx="61341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GB"/>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D847933-502B-D146-9428-3DDD196AD935}" type="slidenum">
              <a:rPr lang="en-GB"/>
              <a:pPr/>
              <a:t>‹#›</a:t>
            </a:fld>
            <a:endParaRPr lang="en-GB"/>
          </a:p>
        </p:txBody>
      </p:sp>
    </p:spTree>
    <p:extLst>
      <p:ext uri="{BB962C8B-B14F-4D97-AF65-F5344CB8AC3E}">
        <p14:creationId xmlns:p14="http://schemas.microsoft.com/office/powerpoint/2010/main" val="254321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1019175"/>
            <a:ext cx="55213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FF5B3C-53B5-664F-A361-196110A59AE4}" type="slidenum">
              <a:rPr lang="en-US" smtClean="0"/>
              <a:t>1</a:t>
            </a:fld>
            <a:endParaRPr lang="en-US"/>
          </a:p>
        </p:txBody>
      </p:sp>
    </p:spTree>
    <p:extLst>
      <p:ext uri="{BB962C8B-B14F-4D97-AF65-F5344CB8AC3E}">
        <p14:creationId xmlns:p14="http://schemas.microsoft.com/office/powerpoint/2010/main" val="1736937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9</a:t>
            </a:fld>
            <a:endParaRPr lang="en-GB"/>
          </a:p>
        </p:txBody>
      </p:sp>
    </p:spTree>
    <p:extLst>
      <p:ext uri="{BB962C8B-B14F-4D97-AF65-F5344CB8AC3E}">
        <p14:creationId xmlns:p14="http://schemas.microsoft.com/office/powerpoint/2010/main" val="592010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17</a:t>
            </a:fld>
            <a:endParaRPr lang="en-GB"/>
          </a:p>
        </p:txBody>
      </p:sp>
    </p:spTree>
    <p:extLst>
      <p:ext uri="{BB962C8B-B14F-4D97-AF65-F5344CB8AC3E}">
        <p14:creationId xmlns:p14="http://schemas.microsoft.com/office/powerpoint/2010/main" val="1323145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1019175"/>
            <a:ext cx="55213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FF5B3C-53B5-664F-A361-196110A59AE4}" type="slidenum">
              <a:rPr lang="en-US" smtClean="0"/>
              <a:t>46</a:t>
            </a:fld>
            <a:endParaRPr lang="en-US"/>
          </a:p>
        </p:txBody>
      </p:sp>
    </p:spTree>
    <p:extLst>
      <p:ext uri="{BB962C8B-B14F-4D97-AF65-F5344CB8AC3E}">
        <p14:creationId xmlns:p14="http://schemas.microsoft.com/office/powerpoint/2010/main" val="4138113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52000" y="990000"/>
            <a:ext cx="11628452" cy="584775"/>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360000" y="1800000"/>
            <a:ext cx="9360212" cy="4140000"/>
          </a:xfrm>
        </p:spPr>
        <p:txBody>
          <a:bodyPr/>
          <a:lstStyle>
            <a:lvl1pPr>
              <a:lnSpc>
                <a:spcPct val="110000"/>
              </a:lnSpc>
              <a:spcBef>
                <a:spcPts val="0"/>
              </a:spcBef>
              <a:spcAft>
                <a:spcPts val="1200"/>
              </a:spcAft>
              <a:defRPr sz="2400"/>
            </a:lvl1pPr>
            <a:lvl2pPr>
              <a:buClr>
                <a:srgbClr val="FC4421"/>
              </a:buClr>
              <a:defRPr sz="2400"/>
            </a:lvl2pPr>
            <a:lvl3pPr>
              <a:defRPr sz="2400"/>
            </a:lvl3pPr>
            <a:lvl4pPr>
              <a:buClr>
                <a:srgbClr val="FC4421"/>
              </a:buClr>
              <a:defRPr sz="2400"/>
            </a:lvl4pPr>
            <a:lvl5pPr>
              <a:defRPr sz="2400"/>
            </a:lvl5pPr>
          </a:lstStyle>
          <a:p>
            <a:pPr lvl="0"/>
            <a:r>
              <a:rPr lang="en-GB"/>
              <a:t>Click to edit Master text styles</a:t>
            </a:r>
          </a:p>
        </p:txBody>
      </p:sp>
    </p:spTree>
    <p:extLst>
      <p:ext uri="{BB962C8B-B14F-4D97-AF65-F5344CB8AC3E}">
        <p14:creationId xmlns:p14="http://schemas.microsoft.com/office/powerpoint/2010/main" val="362436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52000" y="990000"/>
            <a:ext cx="11628452" cy="584775"/>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360000" y="1800000"/>
            <a:ext cx="7560000" cy="4140000"/>
          </a:xfrm>
        </p:spPr>
        <p:txBody>
          <a:bodyPr/>
          <a:lstStyle>
            <a:lvl1pPr>
              <a:lnSpc>
                <a:spcPct val="110000"/>
              </a:lnSpc>
              <a:spcBef>
                <a:spcPts val="0"/>
              </a:spcBef>
              <a:spcAft>
                <a:spcPts val="1200"/>
              </a:spcAft>
              <a:defRPr sz="2400"/>
            </a:lvl1pPr>
            <a:lvl2pPr>
              <a:buClr>
                <a:srgbClr val="FC4421"/>
              </a:buClr>
              <a:defRPr sz="2400"/>
            </a:lvl2pPr>
            <a:lvl3pPr>
              <a:defRPr sz="2400"/>
            </a:lvl3pPr>
            <a:lvl4pPr>
              <a:buClr>
                <a:srgbClr val="FC4421"/>
              </a:buClr>
              <a:defRPr sz="2400"/>
            </a:lvl4pPr>
            <a:lvl5pPr>
              <a:defRPr sz="2400"/>
            </a:lvl5pPr>
          </a:lstStyle>
          <a:p>
            <a:pPr lvl="0"/>
            <a:r>
              <a:rPr lang="en-GB"/>
              <a:t>Click to edit Master text styles</a:t>
            </a:r>
          </a:p>
        </p:txBody>
      </p:sp>
      <p:sp>
        <p:nvSpPr>
          <p:cNvPr id="4" name="Picture Placeholder 3">
            <a:extLst>
              <a:ext uri="{FF2B5EF4-FFF2-40B4-BE49-F238E27FC236}">
                <a16:creationId xmlns:a16="http://schemas.microsoft.com/office/drawing/2014/main" id="{75149BBC-E612-58D3-5504-2B010FA75EC7}"/>
              </a:ext>
            </a:extLst>
          </p:cNvPr>
          <p:cNvSpPr>
            <a:spLocks noGrp="1"/>
          </p:cNvSpPr>
          <p:nvPr>
            <p:ph type="pic" sz="quarter" idx="11"/>
          </p:nvPr>
        </p:nvSpPr>
        <p:spPr>
          <a:xfrm>
            <a:off x="8280052" y="1800000"/>
            <a:ext cx="3600798" cy="4139999"/>
          </a:xfrm>
        </p:spPr>
        <p:txBody>
          <a:bodyPr/>
          <a:lstStyle/>
          <a:p>
            <a:endParaRPr lang="en-GB"/>
          </a:p>
        </p:txBody>
      </p:sp>
    </p:spTree>
    <p:extLst>
      <p:ext uri="{BB962C8B-B14F-4D97-AF65-F5344CB8AC3E}">
        <p14:creationId xmlns:p14="http://schemas.microsoft.com/office/powerpoint/2010/main" val="89366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left and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52000" y="990000"/>
            <a:ext cx="11628452" cy="584775"/>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4320000" y="1799999"/>
            <a:ext cx="7560000" cy="4140000"/>
          </a:xfrm>
        </p:spPr>
        <p:txBody>
          <a:bodyPr/>
          <a:lstStyle>
            <a:lvl1pPr>
              <a:lnSpc>
                <a:spcPct val="110000"/>
              </a:lnSpc>
              <a:spcBef>
                <a:spcPts val="0"/>
              </a:spcBef>
              <a:spcAft>
                <a:spcPts val="1200"/>
              </a:spcAft>
              <a:defRPr sz="2400"/>
            </a:lvl1pPr>
            <a:lvl2pPr>
              <a:buClr>
                <a:srgbClr val="FC4421"/>
              </a:buClr>
              <a:defRPr sz="2400"/>
            </a:lvl2pPr>
            <a:lvl3pPr>
              <a:defRPr sz="2400"/>
            </a:lvl3pPr>
            <a:lvl4pPr>
              <a:buClr>
                <a:srgbClr val="FC4421"/>
              </a:buClr>
              <a:defRPr sz="2400"/>
            </a:lvl4pPr>
            <a:lvl5pPr>
              <a:defRPr sz="2400"/>
            </a:lvl5pPr>
          </a:lstStyle>
          <a:p>
            <a:pPr lvl="0"/>
            <a:r>
              <a:rPr lang="en-GB"/>
              <a:t>Click to edit Master text styles</a:t>
            </a:r>
          </a:p>
        </p:txBody>
      </p:sp>
      <p:sp>
        <p:nvSpPr>
          <p:cNvPr id="4" name="Picture Placeholder 3">
            <a:extLst>
              <a:ext uri="{FF2B5EF4-FFF2-40B4-BE49-F238E27FC236}">
                <a16:creationId xmlns:a16="http://schemas.microsoft.com/office/drawing/2014/main" id="{75149BBC-E612-58D3-5504-2B010FA75EC7}"/>
              </a:ext>
            </a:extLst>
          </p:cNvPr>
          <p:cNvSpPr>
            <a:spLocks noGrp="1"/>
          </p:cNvSpPr>
          <p:nvPr>
            <p:ph type="pic" sz="quarter" idx="11"/>
          </p:nvPr>
        </p:nvSpPr>
        <p:spPr>
          <a:xfrm>
            <a:off x="360000" y="1800000"/>
            <a:ext cx="3600798" cy="4139999"/>
          </a:xfrm>
        </p:spPr>
        <p:txBody>
          <a:bodyPr/>
          <a:lstStyle/>
          <a:p>
            <a:endParaRPr lang="en-GB"/>
          </a:p>
        </p:txBody>
      </p:sp>
    </p:spTree>
    <p:extLst>
      <p:ext uri="{BB962C8B-B14F-4D97-AF65-F5344CB8AC3E}">
        <p14:creationId xmlns:p14="http://schemas.microsoft.com/office/powerpoint/2010/main" val="4089487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7DBAA5-A1A5-E447-B3A6-3E2DEB396A51}"/>
              </a:ext>
            </a:extLst>
          </p:cNvPr>
          <p:cNvSpPr>
            <a:spLocks noGrp="1"/>
          </p:cNvSpPr>
          <p:nvPr>
            <p:ph type="body" sz="quarter" idx="10"/>
          </p:nvPr>
        </p:nvSpPr>
        <p:spPr>
          <a:xfrm>
            <a:off x="359172" y="1260475"/>
            <a:ext cx="8640959" cy="4319588"/>
          </a:xfrm>
        </p:spPr>
        <p:txBody>
          <a:bodyPr/>
          <a:lstStyle>
            <a:lvl1pPr>
              <a:defRPr sz="2400"/>
            </a:lvl1pPr>
          </a:lstStyle>
          <a:p>
            <a:pPr lvl="0"/>
            <a:r>
              <a:rPr lang="en-GB"/>
              <a:t>Click to edit Master text styles</a:t>
            </a:r>
          </a:p>
        </p:txBody>
      </p:sp>
    </p:spTree>
    <p:extLst>
      <p:ext uri="{BB962C8B-B14F-4D97-AF65-F5344CB8AC3E}">
        <p14:creationId xmlns:p14="http://schemas.microsoft.com/office/powerpoint/2010/main" val="2961008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0" y="456036"/>
            <a:ext cx="12239625" cy="152012"/>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7">
                <a:solidFill>
                  <a:srgbClr val="D9D9D9"/>
                </a:solidFill>
                <a:cs typeface="Arial" charset="0"/>
              </a:rPr>
              <a:t> </a:t>
            </a:r>
          </a:p>
        </p:txBody>
      </p:sp>
      <p:sp>
        <p:nvSpPr>
          <p:cNvPr id="1035" name="Title Placeholder 10"/>
          <p:cNvSpPr>
            <a:spLocks noGrp="1"/>
          </p:cNvSpPr>
          <p:nvPr>
            <p:ph type="title"/>
          </p:nvPr>
        </p:nvSpPr>
        <p:spPr bwMode="auto">
          <a:xfrm>
            <a:off x="252000" y="990000"/>
            <a:ext cx="11628000" cy="646331"/>
          </a:xfrm>
          <a:prstGeom prst="rect">
            <a:avLst/>
          </a:prstGeom>
          <a:noFill/>
        </p:spPr>
        <p:txBody>
          <a:bodyPr wrap="square" anchor="ctr" anchorCtr="0">
            <a:spAutoFit/>
          </a:bodyPr>
          <a:lstStyle/>
          <a:p>
            <a:pPr lvl="0"/>
            <a:r>
              <a:rPr lang="en-GB"/>
              <a:t>Click to edit Master title style</a:t>
            </a:r>
            <a:endParaRPr lang="en-US"/>
          </a:p>
        </p:txBody>
      </p:sp>
      <p:sp>
        <p:nvSpPr>
          <p:cNvPr id="1036" name="Text Placeholder 13"/>
          <p:cNvSpPr>
            <a:spLocks noGrp="1"/>
          </p:cNvSpPr>
          <p:nvPr>
            <p:ph type="body" idx="1"/>
          </p:nvPr>
        </p:nvSpPr>
        <p:spPr bwMode="auto">
          <a:xfrm>
            <a:off x="361406" y="1800000"/>
            <a:ext cx="11520000" cy="414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2" name="Google Shape;19;p1">
            <a:extLst>
              <a:ext uri="{FF2B5EF4-FFF2-40B4-BE49-F238E27FC236}">
                <a16:creationId xmlns:a16="http://schemas.microsoft.com/office/drawing/2014/main" id="{37BBEBC9-9D36-5F5F-1847-BDE0AA07502B}"/>
              </a:ext>
            </a:extLst>
          </p:cNvPr>
          <p:cNvCxnSpPr/>
          <p:nvPr userDrawn="1"/>
        </p:nvCxnSpPr>
        <p:spPr>
          <a:xfrm>
            <a:off x="0" y="6084000"/>
            <a:ext cx="12240000" cy="0"/>
          </a:xfrm>
          <a:prstGeom prst="straightConnector1">
            <a:avLst/>
          </a:prstGeom>
          <a:noFill/>
          <a:ln w="9525" cap="flat" cmpd="sng">
            <a:solidFill>
              <a:srgbClr val="000000"/>
            </a:solidFill>
            <a:prstDash val="solid"/>
            <a:round/>
            <a:headEnd type="none" w="sm" len="sm"/>
            <a:tailEnd type="none" w="sm" len="sm"/>
          </a:ln>
        </p:spPr>
      </p:cxnSp>
      <p:sp>
        <p:nvSpPr>
          <p:cNvPr id="4" name="Text Box 11">
            <a:extLst>
              <a:ext uri="{FF2B5EF4-FFF2-40B4-BE49-F238E27FC236}">
                <a16:creationId xmlns:a16="http://schemas.microsoft.com/office/drawing/2014/main" id="{D5A07514-3439-0879-4879-CD59110196F8}"/>
              </a:ext>
            </a:extLst>
          </p:cNvPr>
          <p:cNvSpPr txBox="1">
            <a:spLocks noChangeArrowheads="1"/>
          </p:cNvSpPr>
          <p:nvPr userDrawn="1"/>
        </p:nvSpPr>
        <p:spPr bwMode="auto">
          <a:xfrm>
            <a:off x="360000" y="6343435"/>
            <a:ext cx="588541" cy="246221"/>
          </a:xfrm>
          <a:prstGeom prst="rect">
            <a:avLst/>
          </a:prstGeom>
          <a:noFill/>
          <a:ln w="9525">
            <a:noFill/>
            <a:miter lim="800000"/>
            <a:headEnd/>
            <a:tailEnd/>
          </a:ln>
        </p:spPr>
        <p:txBody>
          <a:bodyPr lIns="0" tIns="0" rIns="0" bIns="0" anchor="ctr">
            <a:prstTxWarp prst="textNoShape">
              <a:avLst/>
            </a:prstTxWarp>
            <a:spAutoFit/>
          </a:bodyPr>
          <a:lstStyle/>
          <a:p>
            <a:pPr algn="l">
              <a:spcBef>
                <a:spcPts val="602"/>
              </a:spcBef>
            </a:pPr>
            <a:fld id="{6152C911-7D81-1845-9D20-613E63F035EB}" type="slidenum">
              <a:rPr lang="en-US" sz="1600" baseline="0" smtClean="0">
                <a:latin typeface="+mn-lt"/>
                <a:ea typeface="Arial" pitchFamily="-105" charset="0"/>
                <a:cs typeface="Arial" pitchFamily="-105" charset="0"/>
              </a:rPr>
              <a:pPr algn="l">
                <a:spcBef>
                  <a:spcPts val="602"/>
                </a:spcBef>
              </a:pPr>
              <a:t>‹#›</a:t>
            </a:fld>
            <a:endParaRPr lang="en-US" sz="1600" baseline="0">
              <a:latin typeface="+mn-lt"/>
              <a:ea typeface="Arial" pitchFamily="-105" charset="0"/>
              <a:cs typeface="Arial" pitchFamily="-105" charset="0"/>
            </a:endParaRPr>
          </a:p>
        </p:txBody>
      </p:sp>
      <p:sp>
        <p:nvSpPr>
          <p:cNvPr id="5" name="Graphic 26">
            <a:extLst>
              <a:ext uri="{FF2B5EF4-FFF2-40B4-BE49-F238E27FC236}">
                <a16:creationId xmlns:a16="http://schemas.microsoft.com/office/drawing/2014/main" id="{E4356D1E-25BB-1566-D407-7DEE836B4306}"/>
              </a:ext>
            </a:extLst>
          </p:cNvPr>
          <p:cNvSpPr>
            <a:spLocks/>
          </p:cNvSpPr>
          <p:nvPr userDrawn="1"/>
        </p:nvSpPr>
        <p:spPr>
          <a:xfrm>
            <a:off x="6" y="756000"/>
            <a:ext cx="12239626" cy="36000"/>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sz="2008"/>
          </a:p>
        </p:txBody>
      </p:sp>
      <p:pic>
        <p:nvPicPr>
          <p:cNvPr id="7" name="Picture 6" descr="A red arrow pointing up&#10;&#10;AI-generated content may be incorrect.">
            <a:extLst>
              <a:ext uri="{FF2B5EF4-FFF2-40B4-BE49-F238E27FC236}">
                <a16:creationId xmlns:a16="http://schemas.microsoft.com/office/drawing/2014/main" id="{9C9B9307-EBEA-4296-9936-C1BF4E84DF1E}"/>
              </a:ext>
            </a:extLst>
          </p:cNvPr>
          <p:cNvPicPr>
            <a:picLocks/>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267762" y="170588"/>
            <a:ext cx="591666" cy="437463"/>
          </a:xfrm>
          <a:prstGeom prst="rect">
            <a:avLst/>
          </a:prstGeom>
          <a:noFill/>
          <a:ln>
            <a:noFill/>
          </a:ln>
        </p:spPr>
      </p:pic>
      <p:sp>
        <p:nvSpPr>
          <p:cNvPr id="13" name="Text Box 2">
            <a:extLst>
              <a:ext uri="{FF2B5EF4-FFF2-40B4-BE49-F238E27FC236}">
                <a16:creationId xmlns:a16="http://schemas.microsoft.com/office/drawing/2014/main" id="{9D95FDD5-5B94-560B-1FB3-E2677531EF42}"/>
              </a:ext>
            </a:extLst>
          </p:cNvPr>
          <p:cNvSpPr txBox="1">
            <a:spLocks noChangeArrowheads="1"/>
          </p:cNvSpPr>
          <p:nvPr userDrawn="1"/>
        </p:nvSpPr>
        <p:spPr bwMode="auto">
          <a:xfrm>
            <a:off x="3848985" y="67612"/>
            <a:ext cx="5827751" cy="589388"/>
          </a:xfrm>
          <a:prstGeom prst="rect">
            <a:avLst/>
          </a:prstGeom>
          <a:noFill/>
          <a:ln w="9525">
            <a:noFill/>
            <a:miter lim="800000"/>
            <a:headEnd/>
            <a:tailEnd/>
          </a:ln>
        </p:spPr>
        <p:txBody>
          <a:bodyPr rot="0" vert="horz" wrap="square" lIns="91797" tIns="45899" rIns="91797" bIns="45899" anchor="t" anchorCtr="0">
            <a:noAutofit/>
          </a:bodyPr>
          <a:lstStyle/>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a:solidFill>
                  <a:srgbClr val="170130"/>
                </a:solidFill>
                <a:latin typeface="Arial" panose="020B0604020202020204" pitchFamily="34" charset="0"/>
                <a:ea typeface="ＭＳ Ｐゴシック" panose="020B0600070205080204" pitchFamily="34" charset="-128"/>
                <a:cs typeface="Arial" panose="020B0604020202020204" pitchFamily="34" charset="0"/>
              </a:rPr>
              <a:t>T Level Technical Qualification in Building Services Engineering for Construction (Level 3)</a:t>
            </a:r>
          </a:p>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i="0">
                <a:solidFill>
                  <a:srgbClr val="FC4421"/>
                </a:solidFill>
                <a:effectLst/>
                <a:latin typeface="Arial" panose="020B0604020202020204" pitchFamily="34" charset="0"/>
                <a:ea typeface="Cambria" panose="02040503050406030204" pitchFamily="18" charset="0"/>
                <a:cs typeface="Arial" panose="020B0604020202020204" pitchFamily="34" charset="0"/>
              </a:rPr>
              <a:t>Occupational Specialism: Protection Systems Engineering </a:t>
            </a:r>
            <a:endParaRPr lang="en-GB" sz="1050" i="0">
              <a:effectLst/>
              <a:latin typeface="Arial" panose="020B0604020202020204" pitchFamily="34" charset="0"/>
              <a:ea typeface="Cambria" panose="02040503050406030204" pitchFamily="18" charset="0"/>
              <a:cs typeface="Times New Roman" panose="02020603050405020304" pitchFamily="18" charset="0"/>
            </a:endParaRPr>
          </a:p>
        </p:txBody>
      </p:sp>
      <p:pic>
        <p:nvPicPr>
          <p:cNvPr id="14" name="Picture 13" descr="A black and white logo&#10;&#10;AI-generated content may be incorrect.">
            <a:extLst>
              <a:ext uri="{FF2B5EF4-FFF2-40B4-BE49-F238E27FC236}">
                <a16:creationId xmlns:a16="http://schemas.microsoft.com/office/drawing/2014/main" id="{92F0A85F-FDC3-49E4-4131-FB1E274E6233}"/>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9408368" y="157157"/>
            <a:ext cx="2563495" cy="498243"/>
          </a:xfrm>
          <a:prstGeom prst="rect">
            <a:avLst/>
          </a:prstGeom>
          <a:noFill/>
          <a:ln>
            <a:noFill/>
          </a:ln>
        </p:spPr>
      </p:pic>
      <p:pic>
        <p:nvPicPr>
          <p:cNvPr id="15" name="Picture 14" descr="A black background with a black square&#10;&#10;AI-generated content may be incorrect.">
            <a:extLst>
              <a:ext uri="{FF2B5EF4-FFF2-40B4-BE49-F238E27FC236}">
                <a16:creationId xmlns:a16="http://schemas.microsoft.com/office/drawing/2014/main" id="{42ABDC78-E4DA-9578-4158-86CC0AD152B2}"/>
              </a:ext>
            </a:extLst>
          </p:cNvPr>
          <p:cNvPicPr>
            <a:picLocks noChangeAspect="1"/>
          </p:cNvPicPr>
          <p:nvPr userDrawn="1"/>
        </p:nvPicPr>
        <p:blipFill>
          <a:blip r:embed="rId8"/>
          <a:stretch>
            <a:fillRect/>
          </a:stretch>
        </p:blipFill>
        <p:spPr>
          <a:xfrm>
            <a:off x="984256" y="177135"/>
            <a:ext cx="2685203" cy="440679"/>
          </a:xfrm>
          <a:prstGeom prst="rect">
            <a:avLst/>
          </a:prstGeom>
        </p:spPr>
      </p:pic>
      <p:pic>
        <p:nvPicPr>
          <p:cNvPr id="16" name="Picture 15" descr="A purple and white logo&#10;&#10;AI-generated content may be incorrect.">
            <a:extLst>
              <a:ext uri="{FF2B5EF4-FFF2-40B4-BE49-F238E27FC236}">
                <a16:creationId xmlns:a16="http://schemas.microsoft.com/office/drawing/2014/main" id="{5E3A9EFC-BE91-8D84-0D52-8665B94A18D0}"/>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9360000" y="6228000"/>
            <a:ext cx="2520000" cy="456536"/>
          </a:xfrm>
          <a:prstGeom prst="rect">
            <a:avLst/>
          </a:prstGeom>
          <a:noFill/>
          <a:ln>
            <a:noFill/>
          </a:ln>
        </p:spPr>
      </p:pic>
    </p:spTree>
    <p:extLst>
      <p:ext uri="{BB962C8B-B14F-4D97-AF65-F5344CB8AC3E}">
        <p14:creationId xmlns:p14="http://schemas.microsoft.com/office/powerpoint/2010/main" val="2966563060"/>
      </p:ext>
    </p:extLst>
  </p:cSld>
  <p:clrMap bg1="lt1" tx1="dk1" bg2="lt2" tx2="dk2" accent1="accent1" accent2="accent2" accent3="accent3" accent4="accent4" accent5="accent5" accent6="accent6" hlink="hlink" folHlink="folHlink"/>
  <p:sldLayoutIdLst>
    <p:sldLayoutId id="2147483658" r:id="rId1"/>
    <p:sldLayoutId id="2147483654" r:id="rId2"/>
    <p:sldLayoutId id="2147483659" r:id="rId3"/>
    <p:sldLayoutId id="2147483657" r:id="rId4"/>
  </p:sldLayoutIdLst>
  <p:hf hdr="0" ftr="0" dt="0"/>
  <p:txStyles>
    <p:titleStyle>
      <a:lvl1pPr algn="l" rtl="0" eaLnBrk="1" fontAlgn="base" hangingPunct="1">
        <a:spcBef>
          <a:spcPct val="0"/>
        </a:spcBef>
        <a:spcAft>
          <a:spcPct val="0"/>
        </a:spcAft>
        <a:defRPr lang="en-US" sz="3600" b="1" kern="1200" baseline="0" dirty="0">
          <a:solidFill>
            <a:srgbClr val="FC4421"/>
          </a:solidFill>
          <a:latin typeface="+mj-lt"/>
          <a:ea typeface="ＭＳ Ｐゴシック" pitchFamily="-105" charset="-128"/>
          <a:cs typeface="Arial" panose="020B0604020202020204" pitchFamily="34" charset="0"/>
        </a:defRPr>
      </a:lvl1pPr>
      <a:lvl2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5pPr>
      <a:lvl6pPr marL="458983" algn="ctr" rtl="0" eaLnBrk="1" fontAlgn="base" hangingPunct="1">
        <a:spcBef>
          <a:spcPct val="0"/>
        </a:spcBef>
        <a:spcAft>
          <a:spcPct val="0"/>
        </a:spcAft>
        <a:defRPr sz="4417">
          <a:solidFill>
            <a:srgbClr val="CC0000"/>
          </a:solidFill>
          <a:latin typeface="Arial" charset="0"/>
        </a:defRPr>
      </a:lvl6pPr>
      <a:lvl7pPr marL="917966" algn="ctr" rtl="0" eaLnBrk="1" fontAlgn="base" hangingPunct="1">
        <a:spcBef>
          <a:spcPct val="0"/>
        </a:spcBef>
        <a:spcAft>
          <a:spcPct val="0"/>
        </a:spcAft>
        <a:defRPr sz="4417">
          <a:solidFill>
            <a:srgbClr val="CC0000"/>
          </a:solidFill>
          <a:latin typeface="Arial" charset="0"/>
        </a:defRPr>
      </a:lvl7pPr>
      <a:lvl8pPr marL="1376949" algn="ctr" rtl="0" eaLnBrk="1" fontAlgn="base" hangingPunct="1">
        <a:spcBef>
          <a:spcPct val="0"/>
        </a:spcBef>
        <a:spcAft>
          <a:spcPct val="0"/>
        </a:spcAft>
        <a:defRPr sz="4417">
          <a:solidFill>
            <a:srgbClr val="CC0000"/>
          </a:solidFill>
          <a:latin typeface="Arial" charset="0"/>
        </a:defRPr>
      </a:lvl8pPr>
      <a:lvl9pPr marL="1835932" algn="ctr" rtl="0" eaLnBrk="1" fontAlgn="base" hangingPunct="1">
        <a:spcBef>
          <a:spcPct val="0"/>
        </a:spcBef>
        <a:spcAft>
          <a:spcPct val="0"/>
        </a:spcAft>
        <a:defRPr sz="4417">
          <a:solidFill>
            <a:srgbClr val="CC0000"/>
          </a:solidFill>
          <a:latin typeface="Arial" charset="0"/>
        </a:defRPr>
      </a:lvl9pPr>
    </p:titleStyle>
    <p:bodyStyle>
      <a:lvl1pPr marL="0" indent="0" algn="l" rtl="0" eaLnBrk="1" fontAlgn="base" hangingPunct="1">
        <a:lnSpc>
          <a:spcPts val="2409"/>
        </a:lnSpc>
        <a:spcBef>
          <a:spcPts val="1004"/>
        </a:spcBef>
        <a:spcAft>
          <a:spcPts val="1004"/>
        </a:spcAft>
        <a:defRPr lang="en-GB" sz="2000" dirty="0">
          <a:solidFill>
            <a:schemeClr val="tx1"/>
          </a:solidFill>
          <a:latin typeface="+mn-lt"/>
          <a:ea typeface="ＭＳ Ｐゴシック" charset="-128"/>
          <a:cs typeface="ＭＳ Ｐゴシック" charset="-128"/>
        </a:defRPr>
      </a:lvl1pPr>
      <a:lvl2pPr marL="216742" indent="-216742" algn="l" rtl="0" eaLnBrk="1" fontAlgn="base" hangingPunct="1">
        <a:lnSpc>
          <a:spcPts val="2409"/>
        </a:lnSpc>
        <a:spcBef>
          <a:spcPts val="502"/>
        </a:spcBef>
        <a:spcAft>
          <a:spcPts val="502"/>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8"/>
        </a:lnSpc>
        <a:spcBef>
          <a:spcPts val="502"/>
        </a:spcBef>
        <a:spcAft>
          <a:spcPts val="502"/>
        </a:spcAft>
        <a:buFont typeface="Lucida Grande" pitchFamily="-105" charset="0"/>
        <a:defRPr lang="en-GB" sz="1606" dirty="0">
          <a:solidFill>
            <a:schemeClr val="tx1"/>
          </a:solidFill>
          <a:latin typeface="+mn-lt"/>
          <a:ea typeface="ＭＳ Ｐゴシック" charset="-128"/>
          <a:cs typeface="+mn-cs"/>
        </a:defRPr>
      </a:lvl3pPr>
      <a:lvl4pPr marL="216742" indent="-216742" algn="l" rtl="0" eaLnBrk="1" fontAlgn="base" hangingPunct="1">
        <a:lnSpc>
          <a:spcPts val="2008"/>
        </a:lnSpc>
        <a:spcBef>
          <a:spcPts val="502"/>
        </a:spcBef>
        <a:spcAft>
          <a:spcPts val="502"/>
        </a:spcAft>
        <a:buClr>
          <a:srgbClr val="FC4421"/>
        </a:buClr>
        <a:buFont typeface="Arial" pitchFamily="-105" charset="0"/>
        <a:buChar char="•"/>
        <a:defRPr lang="en-GB" sz="1606" dirty="0">
          <a:solidFill>
            <a:schemeClr val="tx1"/>
          </a:solidFill>
          <a:latin typeface="+mn-lt"/>
          <a:ea typeface="ＭＳ Ｐゴシック" charset="-128"/>
          <a:cs typeface="ＭＳ Ｐゴシック" charset="-128"/>
        </a:defRPr>
      </a:lvl4pPr>
      <a:lvl5pPr marL="433484" indent="-216742" algn="l" rtl="0" eaLnBrk="1" fontAlgn="base" hangingPunct="1">
        <a:lnSpc>
          <a:spcPts val="2008"/>
        </a:lnSpc>
        <a:spcBef>
          <a:spcPct val="0"/>
        </a:spcBef>
        <a:spcAft>
          <a:spcPts val="502"/>
        </a:spcAft>
        <a:buFont typeface="Arial" pitchFamily="-105" charset="0"/>
        <a:buChar char="–"/>
        <a:defRPr lang="en-US" sz="1606" dirty="0">
          <a:solidFill>
            <a:schemeClr val="tx1"/>
          </a:solidFill>
          <a:latin typeface="+mn-lt"/>
          <a:ea typeface="ＭＳ Ｐゴシック" charset="-128"/>
          <a:cs typeface="ＭＳ Ｐゴシック" charset="-128"/>
        </a:defRPr>
      </a:lvl5pPr>
      <a:lvl6pPr marL="458983" indent="-458983" algn="l" defTabSz="917966" rtl="0" eaLnBrk="1" fontAlgn="base" hangingPunct="1">
        <a:spcBef>
          <a:spcPct val="20000"/>
        </a:spcBef>
        <a:spcAft>
          <a:spcPct val="0"/>
        </a:spcAft>
        <a:buChar char="»"/>
        <a:defRPr lang="en-GB" sz="1606" kern="0" baseline="0" dirty="0" smtClean="0">
          <a:solidFill>
            <a:schemeClr val="tx1"/>
          </a:solidFill>
          <a:latin typeface="+mn-lt"/>
          <a:ea typeface="ＭＳ Ｐゴシック" charset="-128"/>
          <a:cs typeface="ＭＳ Ｐゴシック" charset="-128"/>
        </a:defRPr>
      </a:lvl6pPr>
      <a:lvl7pPr marL="2983390" indent="-229492" algn="l" defTabSz="917966" rtl="0" eaLnBrk="1" fontAlgn="base" hangingPunct="1">
        <a:spcBef>
          <a:spcPct val="20000"/>
        </a:spcBef>
        <a:spcAft>
          <a:spcPct val="0"/>
        </a:spcAft>
        <a:buClr>
          <a:srgbClr val="E30613"/>
        </a:buClr>
        <a:buChar char="»"/>
        <a:defRPr lang="en-GB" sz="1606" kern="0" baseline="0" dirty="0" smtClean="0">
          <a:solidFill>
            <a:schemeClr val="tx1"/>
          </a:solidFill>
          <a:latin typeface="+mn-lt"/>
          <a:ea typeface="ＭＳ Ｐゴシック" charset="-128"/>
          <a:cs typeface="ＭＳ Ｐゴシック" charset="-128"/>
        </a:defRPr>
      </a:lvl7pPr>
      <a:lvl8pPr marL="3442373" indent="-229492" algn="l" defTabSz="917966" rtl="0" eaLnBrk="1" fontAlgn="base" hangingPunct="1">
        <a:spcBef>
          <a:spcPct val="20000"/>
        </a:spcBef>
        <a:spcAft>
          <a:spcPct val="0"/>
        </a:spcAft>
        <a:buChar char="»"/>
        <a:defRPr lang="en-GB" sz="1606" kern="0" dirty="0" smtClean="0">
          <a:solidFill>
            <a:schemeClr val="tx1"/>
          </a:solidFill>
          <a:latin typeface="+mn-lt"/>
          <a:ea typeface="ＭＳ Ｐゴシック" charset="-128"/>
          <a:cs typeface="ＭＳ Ｐゴシック" charset="-128"/>
        </a:defRPr>
      </a:lvl8pPr>
      <a:lvl9pPr marL="3901356" indent="-229492" algn="l" defTabSz="917966" rtl="0" eaLnBrk="1" fontAlgn="base" hangingPunct="1">
        <a:spcBef>
          <a:spcPct val="20000"/>
        </a:spcBef>
        <a:spcAft>
          <a:spcPct val="0"/>
        </a:spcAft>
        <a:buChar char="»"/>
        <a:defRPr lang="en-GB" sz="1004"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8983" rtl="0" eaLnBrk="1" latinLnBrk="0" hangingPunct="1">
        <a:defRPr sz="1807" kern="1200">
          <a:solidFill>
            <a:schemeClr val="tx1"/>
          </a:solidFill>
          <a:latin typeface="+mn-lt"/>
          <a:ea typeface="+mn-ea"/>
          <a:cs typeface="+mn-cs"/>
        </a:defRPr>
      </a:lvl1pPr>
      <a:lvl2pPr marL="458983" algn="l" defTabSz="458983" rtl="0" eaLnBrk="1" latinLnBrk="0" hangingPunct="1">
        <a:defRPr sz="1807" kern="1200">
          <a:solidFill>
            <a:schemeClr val="tx1"/>
          </a:solidFill>
          <a:latin typeface="+mn-lt"/>
          <a:ea typeface="+mn-ea"/>
          <a:cs typeface="+mn-cs"/>
        </a:defRPr>
      </a:lvl2pPr>
      <a:lvl3pPr marL="917966" algn="l" defTabSz="458983" rtl="0" eaLnBrk="1" latinLnBrk="0" hangingPunct="1">
        <a:defRPr sz="1807" kern="1200">
          <a:solidFill>
            <a:schemeClr val="tx1"/>
          </a:solidFill>
          <a:latin typeface="+mn-lt"/>
          <a:ea typeface="+mn-ea"/>
          <a:cs typeface="+mn-cs"/>
        </a:defRPr>
      </a:lvl3pPr>
      <a:lvl4pPr marL="1376949" algn="l" defTabSz="458983" rtl="0" eaLnBrk="1" latinLnBrk="0" hangingPunct="1">
        <a:defRPr sz="1807" kern="1200">
          <a:solidFill>
            <a:schemeClr val="tx1"/>
          </a:solidFill>
          <a:latin typeface="+mn-lt"/>
          <a:ea typeface="+mn-ea"/>
          <a:cs typeface="+mn-cs"/>
        </a:defRPr>
      </a:lvl4pPr>
      <a:lvl5pPr marL="1835932" algn="l" defTabSz="458983" rtl="0" eaLnBrk="1" latinLnBrk="0" hangingPunct="1">
        <a:defRPr sz="1807" kern="1200">
          <a:solidFill>
            <a:schemeClr val="tx1"/>
          </a:solidFill>
          <a:latin typeface="+mn-lt"/>
          <a:ea typeface="+mn-ea"/>
          <a:cs typeface="+mn-cs"/>
        </a:defRPr>
      </a:lvl5pPr>
      <a:lvl6pPr marL="2294915" algn="l" defTabSz="458983" rtl="0" eaLnBrk="1" latinLnBrk="0" hangingPunct="1">
        <a:defRPr sz="1807" kern="1200">
          <a:solidFill>
            <a:schemeClr val="tx1"/>
          </a:solidFill>
          <a:latin typeface="+mn-lt"/>
          <a:ea typeface="+mn-ea"/>
          <a:cs typeface="+mn-cs"/>
        </a:defRPr>
      </a:lvl6pPr>
      <a:lvl7pPr marL="2753898" algn="l" defTabSz="458983" rtl="0" eaLnBrk="1" latinLnBrk="0" hangingPunct="1">
        <a:defRPr sz="1807" kern="1200">
          <a:solidFill>
            <a:schemeClr val="tx1"/>
          </a:solidFill>
          <a:latin typeface="+mn-lt"/>
          <a:ea typeface="+mn-ea"/>
          <a:cs typeface="+mn-cs"/>
        </a:defRPr>
      </a:lvl7pPr>
      <a:lvl8pPr marL="3212882" algn="l" defTabSz="458983" rtl="0" eaLnBrk="1" latinLnBrk="0" hangingPunct="1">
        <a:defRPr sz="1807" kern="1200">
          <a:solidFill>
            <a:schemeClr val="tx1"/>
          </a:solidFill>
          <a:latin typeface="+mn-lt"/>
          <a:ea typeface="+mn-ea"/>
          <a:cs typeface="+mn-cs"/>
        </a:defRPr>
      </a:lvl8pPr>
      <a:lvl9pPr marL="3671865" algn="l" defTabSz="458983" rtl="0" eaLnBrk="1" latinLnBrk="0" hangingPunct="1">
        <a:defRPr sz="1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1810FA-C5EB-B678-B6EF-0DE3B3B28324}"/>
              </a:ext>
            </a:extLst>
          </p:cNvPr>
          <p:cNvSpPr txBox="1"/>
          <p:nvPr/>
        </p:nvSpPr>
        <p:spPr>
          <a:xfrm>
            <a:off x="323726" y="2081441"/>
            <a:ext cx="10633586" cy="3108543"/>
          </a:xfrm>
          <a:prstGeom prst="rect">
            <a:avLst/>
          </a:prstGeom>
          <a:noFill/>
        </p:spPr>
        <p:txBody>
          <a:bodyPr wrap="square" lIns="91440" tIns="45720" rIns="91440" bIns="45720" anchor="t">
            <a:spAutoFit/>
          </a:bodyPr>
          <a:lstStyle/>
          <a:p>
            <a:pPr marL="0" indent="0" defTabSz="726778">
              <a:lnSpc>
                <a:spcPct val="100000"/>
              </a:lnSpc>
              <a:spcBef>
                <a:spcPts val="0"/>
              </a:spcBef>
              <a:buNone/>
              <a:defRPr/>
            </a:pPr>
            <a:r>
              <a:rPr lang="en-GB" sz="2800" b="1">
                <a:solidFill>
                  <a:srgbClr val="170130"/>
                </a:solidFill>
                <a:latin typeface="Arial"/>
                <a:ea typeface="ＭＳ Ｐゴシック"/>
                <a:cs typeface="Arial"/>
              </a:rPr>
              <a:t>Occupational Specialism: Protection Systems Engineering</a:t>
            </a:r>
          </a:p>
          <a:p>
            <a:pPr marL="0" indent="0" defTabSz="726778">
              <a:lnSpc>
                <a:spcPct val="100000"/>
              </a:lnSpc>
              <a:spcBef>
                <a:spcPts val="0"/>
              </a:spcBef>
              <a:buNone/>
              <a:defRPr/>
            </a:pPr>
            <a:endParaRPr lang="en-GB" sz="2800" b="1">
              <a:solidFill>
                <a:srgbClr val="170130"/>
              </a:solidFill>
              <a:latin typeface="Arial"/>
              <a:ea typeface="ＭＳ Ｐゴシック"/>
              <a:cs typeface="Arial"/>
            </a:endParaRPr>
          </a:p>
          <a:p>
            <a:r>
              <a:rPr lang="en-GB" sz="2800" b="1">
                <a:latin typeface="Arial"/>
                <a:ea typeface="ＭＳ Ｐゴシック"/>
                <a:cs typeface="Arial"/>
              </a:rPr>
              <a:t>K1.1 Safe working practices specific to work on protection systems</a:t>
            </a:r>
          </a:p>
          <a:p>
            <a:pPr marL="0" indent="0">
              <a:buNone/>
            </a:pPr>
            <a:endParaRPr lang="en-GB" sz="2800">
              <a:solidFill>
                <a:srgbClr val="3432E1"/>
              </a:solidFill>
              <a:latin typeface="Arial" panose="020B0604020202020204" pitchFamily="34" charset="0"/>
              <a:ea typeface="ＭＳ Ｐゴシック" panose="020B0600070205080204" pitchFamily="34" charset="-128"/>
              <a:cs typeface="Arial" panose="020B0604020202020204" pitchFamily="34" charset="0"/>
            </a:endParaRPr>
          </a:p>
          <a:p>
            <a:r>
              <a:rPr lang="en-US" sz="2800" b="1">
                <a:solidFill>
                  <a:srgbClr val="FC4421"/>
                </a:solidFill>
                <a:latin typeface="Arial"/>
                <a:ea typeface="ＭＳ Ｐゴシック"/>
                <a:cs typeface="Arial"/>
              </a:rPr>
              <a:t>PowerPoint 1.1: </a:t>
            </a:r>
            <a:r>
              <a:rPr lang="en-GB" sz="2800" b="1">
                <a:solidFill>
                  <a:srgbClr val="FC4421"/>
                </a:solidFill>
                <a:latin typeface="Arial"/>
                <a:ea typeface="ＭＳ Ｐゴシック"/>
                <a:cs typeface="Arial"/>
              </a:rPr>
              <a:t>Safe working practices specific to protection systems</a:t>
            </a:r>
          </a:p>
        </p:txBody>
      </p:sp>
    </p:spTree>
    <p:extLst>
      <p:ext uri="{BB962C8B-B14F-4D97-AF65-F5344CB8AC3E}">
        <p14:creationId xmlns:p14="http://schemas.microsoft.com/office/powerpoint/2010/main" val="413929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372B3-B316-ADBB-6AE1-792CF36A1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446DE8-C673-EFBE-D9AF-3038C45C4363}"/>
              </a:ext>
            </a:extLst>
          </p:cNvPr>
          <p:cNvSpPr>
            <a:spLocks noGrp="1"/>
          </p:cNvSpPr>
          <p:nvPr>
            <p:ph type="title"/>
          </p:nvPr>
        </p:nvSpPr>
        <p:spPr>
          <a:xfrm>
            <a:off x="239440" y="941725"/>
            <a:ext cx="11628452" cy="646331"/>
          </a:xfrm>
        </p:spPr>
        <p:txBody>
          <a:bodyPr/>
          <a:lstStyle/>
          <a:p>
            <a:r>
              <a:rPr lang="en-GB"/>
              <a:t>Selecting appropriate tools for isolation</a:t>
            </a:r>
          </a:p>
        </p:txBody>
      </p:sp>
      <p:pic>
        <p:nvPicPr>
          <p:cNvPr id="3" name="Image 0" descr="preencoded.png">
            <a:extLst>
              <a:ext uri="{FF2B5EF4-FFF2-40B4-BE49-F238E27FC236}">
                <a16:creationId xmlns:a16="http://schemas.microsoft.com/office/drawing/2014/main" id="{D5F4185A-60C2-9315-8139-68DFFFFC26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4731" y="1680055"/>
            <a:ext cx="2804832" cy="4345023"/>
          </a:xfrm>
          <a:prstGeom prst="rect">
            <a:avLst/>
          </a:prstGeom>
        </p:spPr>
      </p:pic>
      <p:sp>
        <p:nvSpPr>
          <p:cNvPr id="5" name="Text 0">
            <a:extLst>
              <a:ext uri="{FF2B5EF4-FFF2-40B4-BE49-F238E27FC236}">
                <a16:creationId xmlns:a16="http://schemas.microsoft.com/office/drawing/2014/main" id="{7C6E4F46-FFCD-5E12-38CF-216ADCB1EE08}"/>
              </a:ext>
            </a:extLst>
          </p:cNvPr>
          <p:cNvSpPr/>
          <p:nvPr/>
        </p:nvSpPr>
        <p:spPr>
          <a:xfrm>
            <a:off x="6750169" y="2183602"/>
            <a:ext cx="3411219" cy="487936"/>
          </a:xfrm>
          <a:prstGeom prst="rect">
            <a:avLst/>
          </a:prstGeom>
          <a:noFill/>
          <a:ln/>
        </p:spPr>
        <p:txBody>
          <a:bodyPr wrap="square" lIns="0" tIns="0" rIns="0" bIns="0" rtlCol="0" anchor="t"/>
          <a:lstStyle/>
          <a:p>
            <a:pPr marL="0" indent="0" algn="l">
              <a:lnSpc>
                <a:spcPts val="5150"/>
              </a:lnSpc>
              <a:buNone/>
            </a:pPr>
            <a:endParaRPr lang="en-US" sz="4100"/>
          </a:p>
        </p:txBody>
      </p:sp>
      <p:grpSp>
        <p:nvGrpSpPr>
          <p:cNvPr id="4" name="Group 3">
            <a:extLst>
              <a:ext uri="{FF2B5EF4-FFF2-40B4-BE49-F238E27FC236}">
                <a16:creationId xmlns:a16="http://schemas.microsoft.com/office/drawing/2014/main" id="{9A2CBB41-9F88-64B4-8CF8-710F3A37D71F}"/>
              </a:ext>
            </a:extLst>
          </p:cNvPr>
          <p:cNvGrpSpPr/>
          <p:nvPr/>
        </p:nvGrpSpPr>
        <p:grpSpPr>
          <a:xfrm>
            <a:off x="3259883" y="1649359"/>
            <a:ext cx="4412199" cy="2345470"/>
            <a:chOff x="6249922" y="2178850"/>
            <a:chExt cx="3732728" cy="2786658"/>
          </a:xfrm>
        </p:grpSpPr>
        <p:sp>
          <p:nvSpPr>
            <p:cNvPr id="6" name="Shape 1">
              <a:extLst>
                <a:ext uri="{FF2B5EF4-FFF2-40B4-BE49-F238E27FC236}">
                  <a16:creationId xmlns:a16="http://schemas.microsoft.com/office/drawing/2014/main" id="{1297EA1F-AAE7-1E13-E842-FD2562AF9F95}"/>
                </a:ext>
              </a:extLst>
            </p:cNvPr>
            <p:cNvSpPr/>
            <p:nvPr/>
          </p:nvSpPr>
          <p:spPr>
            <a:xfrm>
              <a:off x="6249922" y="2178850"/>
              <a:ext cx="3732728" cy="2786658"/>
            </a:xfrm>
            <a:prstGeom prst="roundRect">
              <a:avLst>
                <a:gd name="adj" fmla="val 3163"/>
              </a:avLst>
            </a:prstGeom>
            <a:solidFill>
              <a:srgbClr val="E5E5E6"/>
            </a:solidFill>
            <a:ln w="7620">
              <a:solidFill>
                <a:srgbClr val="CBCBCC"/>
              </a:solidFill>
              <a:prstDash val="solid"/>
            </a:ln>
          </p:spPr>
          <p:txBody>
            <a:bodyPr/>
            <a:lstStyle/>
            <a:p>
              <a:endParaRPr lang="en-GB"/>
            </a:p>
          </p:txBody>
        </p:sp>
        <p:grpSp>
          <p:nvGrpSpPr>
            <p:cNvPr id="7" name="Group 6">
              <a:extLst>
                <a:ext uri="{FF2B5EF4-FFF2-40B4-BE49-F238E27FC236}">
                  <a16:creationId xmlns:a16="http://schemas.microsoft.com/office/drawing/2014/main" id="{6E3E1ECC-251B-88BF-6D49-B4182943EB7B}"/>
                </a:ext>
              </a:extLst>
            </p:cNvPr>
            <p:cNvGrpSpPr/>
            <p:nvPr/>
          </p:nvGrpSpPr>
          <p:grpSpPr>
            <a:xfrm>
              <a:off x="6427388" y="2443817"/>
              <a:ext cx="3491680" cy="2088237"/>
              <a:chOff x="6427388" y="2443817"/>
              <a:chExt cx="3491680" cy="2088237"/>
            </a:xfrm>
          </p:grpSpPr>
          <p:sp>
            <p:nvSpPr>
              <p:cNvPr id="8" name="Text 2">
                <a:extLst>
                  <a:ext uri="{FF2B5EF4-FFF2-40B4-BE49-F238E27FC236}">
                    <a16:creationId xmlns:a16="http://schemas.microsoft.com/office/drawing/2014/main" id="{3644065C-500E-D013-F3D0-6D2C4D7AD9B2}"/>
                  </a:ext>
                </a:extLst>
              </p:cNvPr>
              <p:cNvSpPr/>
              <p:nvPr/>
            </p:nvSpPr>
            <p:spPr>
              <a:xfrm>
                <a:off x="6427388" y="2443817"/>
                <a:ext cx="2622828" cy="327779"/>
              </a:xfrm>
              <a:prstGeom prst="rect">
                <a:avLst/>
              </a:prstGeom>
              <a:noFill/>
              <a:ln/>
            </p:spPr>
            <p:txBody>
              <a:bodyPr wrap="none" lIns="0" tIns="0" rIns="0" bIns="0" rtlCol="0" anchor="t"/>
              <a:lstStyle/>
              <a:p>
                <a:pPr marL="0" indent="0" algn="l">
                  <a:lnSpc>
                    <a:spcPts val="25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Voltage indicators</a:t>
                </a:r>
                <a:endParaRPr lang="en-US" sz="2400">
                  <a:latin typeface="Arial" panose="020B0604020202020204" pitchFamily="34" charset="0"/>
                  <a:cs typeface="Arial" panose="020B0604020202020204" pitchFamily="34" charset="0"/>
                </a:endParaRPr>
              </a:p>
            </p:txBody>
          </p:sp>
          <p:sp>
            <p:nvSpPr>
              <p:cNvPr id="9" name="Text 3">
                <a:extLst>
                  <a:ext uri="{FF2B5EF4-FFF2-40B4-BE49-F238E27FC236}">
                    <a16:creationId xmlns:a16="http://schemas.microsoft.com/office/drawing/2014/main" id="{4EC981B5-6C6C-74D4-D775-00F121D9ECA0}"/>
                  </a:ext>
                </a:extLst>
              </p:cNvPr>
              <p:cNvSpPr/>
              <p:nvPr/>
            </p:nvSpPr>
            <p:spPr>
              <a:xfrm>
                <a:off x="6427388" y="2897445"/>
                <a:ext cx="3297912" cy="335637"/>
              </a:xfrm>
              <a:prstGeom prst="rect">
                <a:avLst/>
              </a:prstGeom>
              <a:noFill/>
              <a:ln/>
            </p:spPr>
            <p:txBody>
              <a:bodyPr wrap="none" lIns="0" tIns="0" rIns="0" bIns="0" rtlCol="0" anchor="t"/>
              <a:lstStyle/>
              <a:p>
                <a:pPr marL="342900" indent="-342900" algn="l">
                  <a:lnSpc>
                    <a:spcPts val="260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Must comply with HSE GS 38</a:t>
                </a:r>
                <a:endParaRPr lang="en-US">
                  <a:latin typeface="Arial" panose="020B0604020202020204" pitchFamily="34" charset="0"/>
                  <a:cs typeface="Arial" panose="020B0604020202020204" pitchFamily="34" charset="0"/>
                </a:endParaRPr>
              </a:p>
            </p:txBody>
          </p:sp>
          <p:sp>
            <p:nvSpPr>
              <p:cNvPr id="10" name="Text 4">
                <a:extLst>
                  <a:ext uri="{FF2B5EF4-FFF2-40B4-BE49-F238E27FC236}">
                    <a16:creationId xmlns:a16="http://schemas.microsoft.com/office/drawing/2014/main" id="{334C428C-C80E-91A5-1CF4-D58C729F089B}"/>
                  </a:ext>
                </a:extLst>
              </p:cNvPr>
              <p:cNvSpPr/>
              <p:nvPr/>
            </p:nvSpPr>
            <p:spPr>
              <a:xfrm>
                <a:off x="6427388" y="3306425"/>
                <a:ext cx="3297912" cy="335637"/>
              </a:xfrm>
              <a:prstGeom prst="rect">
                <a:avLst/>
              </a:prstGeom>
              <a:noFill/>
              <a:ln/>
            </p:spPr>
            <p:txBody>
              <a:bodyPr wrap="none" lIns="0" tIns="0" rIns="0" bIns="0" rtlCol="0" anchor="t"/>
              <a:lstStyle/>
              <a:p>
                <a:pPr marL="342900" indent="-342900" algn="l">
                  <a:lnSpc>
                    <a:spcPts val="260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Suitable for circuit voltage</a:t>
                </a:r>
                <a:endParaRPr lang="en-US">
                  <a:latin typeface="Arial" panose="020B0604020202020204" pitchFamily="34" charset="0"/>
                  <a:cs typeface="Arial" panose="020B0604020202020204" pitchFamily="34" charset="0"/>
                </a:endParaRPr>
              </a:p>
            </p:txBody>
          </p:sp>
          <p:sp>
            <p:nvSpPr>
              <p:cNvPr id="11" name="Text 5">
                <a:extLst>
                  <a:ext uri="{FF2B5EF4-FFF2-40B4-BE49-F238E27FC236}">
                    <a16:creationId xmlns:a16="http://schemas.microsoft.com/office/drawing/2014/main" id="{C8006535-69A2-1F74-6069-8A2BD49A83D6}"/>
                  </a:ext>
                </a:extLst>
              </p:cNvPr>
              <p:cNvSpPr/>
              <p:nvPr/>
            </p:nvSpPr>
            <p:spPr>
              <a:xfrm>
                <a:off x="6427388" y="3715405"/>
                <a:ext cx="3491680" cy="816649"/>
              </a:xfrm>
              <a:prstGeom prst="rect">
                <a:avLst/>
              </a:prstGeom>
              <a:noFill/>
              <a:ln/>
            </p:spPr>
            <p:txBody>
              <a:bodyPr wrap="square" lIns="0" tIns="0" rIns="0" bIns="0" rtlCol="0" anchor="t"/>
              <a:lstStyle/>
              <a:p>
                <a:pPr marL="342900" indent="-342900" algn="l">
                  <a:lnSpc>
                    <a:spcPts val="2600"/>
                  </a:lnSpc>
                  <a:buSzPct val="100000"/>
                  <a:buChar char="•"/>
                </a:pPr>
                <a:r>
                  <a:rPr lang="en-US">
                    <a:solidFill>
                      <a:srgbClr val="000000"/>
                    </a:solidFill>
                    <a:latin typeface="Arial"/>
                    <a:ea typeface="Arial Black" pitchFamily="34" charset="-122"/>
                    <a:cs typeface="Arial"/>
                  </a:rPr>
                  <a:t>Clearly display voltage presence</a:t>
                </a:r>
                <a:endParaRPr lang="en-US">
                  <a:latin typeface="Arial"/>
                  <a:cs typeface="Arial"/>
                </a:endParaRPr>
              </a:p>
            </p:txBody>
          </p:sp>
          <p:sp>
            <p:nvSpPr>
              <p:cNvPr id="12" name="Text 6">
                <a:extLst>
                  <a:ext uri="{FF2B5EF4-FFF2-40B4-BE49-F238E27FC236}">
                    <a16:creationId xmlns:a16="http://schemas.microsoft.com/office/drawing/2014/main" id="{006C0052-CC15-77A2-80E0-F56EA5B5D0F9}"/>
                  </a:ext>
                </a:extLst>
              </p:cNvPr>
              <p:cNvSpPr/>
              <p:nvPr/>
            </p:nvSpPr>
            <p:spPr>
              <a:xfrm>
                <a:off x="6427388" y="4196417"/>
                <a:ext cx="3297912" cy="335637"/>
              </a:xfrm>
              <a:prstGeom prst="rect">
                <a:avLst/>
              </a:prstGeom>
              <a:noFill/>
              <a:ln/>
            </p:spPr>
            <p:txBody>
              <a:bodyPr wrap="none" lIns="0" tIns="0" rIns="0" bIns="0" rtlCol="0" anchor="t"/>
              <a:lstStyle/>
              <a:p>
                <a:pPr marL="342900" indent="-342900" algn="l">
                  <a:lnSpc>
                    <a:spcPts val="260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Include built-in test function</a:t>
                </a:r>
                <a:endParaRPr lang="en-US">
                  <a:latin typeface="Arial" panose="020B0604020202020204" pitchFamily="34" charset="0"/>
                  <a:cs typeface="Arial" panose="020B0604020202020204" pitchFamily="34" charset="0"/>
                </a:endParaRPr>
              </a:p>
            </p:txBody>
          </p:sp>
        </p:grpSp>
      </p:grpSp>
      <p:grpSp>
        <p:nvGrpSpPr>
          <p:cNvPr id="13" name="Group 12">
            <a:extLst>
              <a:ext uri="{FF2B5EF4-FFF2-40B4-BE49-F238E27FC236}">
                <a16:creationId xmlns:a16="http://schemas.microsoft.com/office/drawing/2014/main" id="{8AB3518D-283B-7B53-2610-717A6B404596}"/>
              </a:ext>
            </a:extLst>
          </p:cNvPr>
          <p:cNvGrpSpPr/>
          <p:nvPr/>
        </p:nvGrpSpPr>
        <p:grpSpPr>
          <a:xfrm>
            <a:off x="7655576" y="1674435"/>
            <a:ext cx="4127272" cy="2332116"/>
            <a:chOff x="10163294" y="2186650"/>
            <a:chExt cx="4219456" cy="2779037"/>
          </a:xfrm>
        </p:grpSpPr>
        <p:sp>
          <p:nvSpPr>
            <p:cNvPr id="14" name="Shape 7">
              <a:extLst>
                <a:ext uri="{FF2B5EF4-FFF2-40B4-BE49-F238E27FC236}">
                  <a16:creationId xmlns:a16="http://schemas.microsoft.com/office/drawing/2014/main" id="{57AAAD30-C43A-63FB-2304-A884F0EF044C}"/>
                </a:ext>
              </a:extLst>
            </p:cNvPr>
            <p:cNvSpPr/>
            <p:nvPr/>
          </p:nvSpPr>
          <p:spPr>
            <a:xfrm>
              <a:off x="10163294" y="2186650"/>
              <a:ext cx="4219456" cy="2779037"/>
            </a:xfrm>
            <a:prstGeom prst="roundRect">
              <a:avLst>
                <a:gd name="adj" fmla="val 3163"/>
              </a:avLst>
            </a:prstGeom>
            <a:solidFill>
              <a:srgbClr val="E5E5E6"/>
            </a:solidFill>
            <a:ln w="7620">
              <a:solidFill>
                <a:srgbClr val="CBCBCC"/>
              </a:solidFill>
              <a:prstDash val="solid"/>
            </a:ln>
          </p:spPr>
          <p:txBody>
            <a:bodyPr/>
            <a:lstStyle/>
            <a:p>
              <a:endParaRPr lang="en-GB"/>
            </a:p>
          </p:txBody>
        </p:sp>
        <p:grpSp>
          <p:nvGrpSpPr>
            <p:cNvPr id="15" name="Group 14">
              <a:extLst>
                <a:ext uri="{FF2B5EF4-FFF2-40B4-BE49-F238E27FC236}">
                  <a16:creationId xmlns:a16="http://schemas.microsoft.com/office/drawing/2014/main" id="{19CCC55A-4417-0EC4-051D-0D2992005EA5}"/>
                </a:ext>
              </a:extLst>
            </p:cNvPr>
            <p:cNvGrpSpPr/>
            <p:nvPr/>
          </p:nvGrpSpPr>
          <p:grpSpPr>
            <a:xfrm>
              <a:off x="10380702" y="2404058"/>
              <a:ext cx="3297912" cy="2016204"/>
              <a:chOff x="10380702" y="2404058"/>
              <a:chExt cx="3297912" cy="2016204"/>
            </a:xfrm>
          </p:grpSpPr>
          <p:sp>
            <p:nvSpPr>
              <p:cNvPr id="16" name="Text 8">
                <a:extLst>
                  <a:ext uri="{FF2B5EF4-FFF2-40B4-BE49-F238E27FC236}">
                    <a16:creationId xmlns:a16="http://schemas.microsoft.com/office/drawing/2014/main" id="{02F43FA9-51DC-33EC-CAAF-2C0272E1F9FA}"/>
                  </a:ext>
                </a:extLst>
              </p:cNvPr>
              <p:cNvSpPr/>
              <p:nvPr/>
            </p:nvSpPr>
            <p:spPr>
              <a:xfrm>
                <a:off x="10380702" y="2404058"/>
                <a:ext cx="2622828" cy="327779"/>
              </a:xfrm>
              <a:prstGeom prst="rect">
                <a:avLst/>
              </a:prstGeom>
              <a:noFill/>
              <a:ln/>
            </p:spPr>
            <p:txBody>
              <a:bodyPr wrap="none" lIns="0" tIns="0" rIns="0" bIns="0" rtlCol="0" anchor="t"/>
              <a:lstStyle/>
              <a:p>
                <a:pPr marL="0" indent="0" algn="l">
                  <a:lnSpc>
                    <a:spcPts val="25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Locking off devices</a:t>
                </a:r>
                <a:endParaRPr lang="en-US" sz="2400">
                  <a:latin typeface="Arial" panose="020B0604020202020204" pitchFamily="34" charset="0"/>
                  <a:cs typeface="Arial" panose="020B0604020202020204" pitchFamily="34" charset="0"/>
                </a:endParaRPr>
              </a:p>
            </p:txBody>
          </p:sp>
          <p:sp>
            <p:nvSpPr>
              <p:cNvPr id="17" name="Text 9">
                <a:extLst>
                  <a:ext uri="{FF2B5EF4-FFF2-40B4-BE49-F238E27FC236}">
                    <a16:creationId xmlns:a16="http://schemas.microsoft.com/office/drawing/2014/main" id="{362CB98E-175A-924E-0471-822F1265EA06}"/>
                  </a:ext>
                </a:extLst>
              </p:cNvPr>
              <p:cNvSpPr/>
              <p:nvPr/>
            </p:nvSpPr>
            <p:spPr>
              <a:xfrm>
                <a:off x="10380702" y="2857686"/>
                <a:ext cx="3297912" cy="335637"/>
              </a:xfrm>
              <a:prstGeom prst="rect">
                <a:avLst/>
              </a:prstGeom>
              <a:noFill/>
              <a:ln/>
            </p:spPr>
            <p:txBody>
              <a:bodyPr wrap="none" lIns="0" tIns="0" rIns="0" bIns="0" rtlCol="0" anchor="t"/>
              <a:lstStyle/>
              <a:p>
                <a:pPr marL="342900" indent="-342900" algn="l">
                  <a:lnSpc>
                    <a:spcPts val="260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MCB lockout clips</a:t>
                </a:r>
                <a:endParaRPr lang="en-US">
                  <a:latin typeface="Arial" panose="020B0604020202020204" pitchFamily="34" charset="0"/>
                  <a:cs typeface="Arial" panose="020B0604020202020204" pitchFamily="34" charset="0"/>
                </a:endParaRPr>
              </a:p>
            </p:txBody>
          </p:sp>
          <p:sp>
            <p:nvSpPr>
              <p:cNvPr id="18" name="Text 10">
                <a:extLst>
                  <a:ext uri="{FF2B5EF4-FFF2-40B4-BE49-F238E27FC236}">
                    <a16:creationId xmlns:a16="http://schemas.microsoft.com/office/drawing/2014/main" id="{FA510237-C14C-1247-C562-3B2A7FD76F6F}"/>
                  </a:ext>
                </a:extLst>
              </p:cNvPr>
              <p:cNvSpPr/>
              <p:nvPr/>
            </p:nvSpPr>
            <p:spPr>
              <a:xfrm>
                <a:off x="10380702" y="3266666"/>
                <a:ext cx="3297912" cy="335637"/>
              </a:xfrm>
              <a:prstGeom prst="rect">
                <a:avLst/>
              </a:prstGeom>
              <a:noFill/>
              <a:ln/>
            </p:spPr>
            <p:txBody>
              <a:bodyPr wrap="none" lIns="0" tIns="0" rIns="0" bIns="0" rtlCol="0" anchor="t"/>
              <a:lstStyle/>
              <a:p>
                <a:pPr marL="342900" indent="-342900" algn="l">
                  <a:lnSpc>
                    <a:spcPts val="260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Fuse carrier locks</a:t>
                </a:r>
                <a:endParaRPr lang="en-US">
                  <a:latin typeface="Arial" panose="020B0604020202020204" pitchFamily="34" charset="0"/>
                  <a:cs typeface="Arial" panose="020B0604020202020204" pitchFamily="34" charset="0"/>
                </a:endParaRPr>
              </a:p>
            </p:txBody>
          </p:sp>
          <p:sp>
            <p:nvSpPr>
              <p:cNvPr id="19" name="Text 11">
                <a:extLst>
                  <a:ext uri="{FF2B5EF4-FFF2-40B4-BE49-F238E27FC236}">
                    <a16:creationId xmlns:a16="http://schemas.microsoft.com/office/drawing/2014/main" id="{011E373C-8230-AA85-1999-8C8CC07C88A4}"/>
                  </a:ext>
                </a:extLst>
              </p:cNvPr>
              <p:cNvSpPr/>
              <p:nvPr/>
            </p:nvSpPr>
            <p:spPr>
              <a:xfrm>
                <a:off x="10380702" y="3675646"/>
                <a:ext cx="3297912" cy="335637"/>
              </a:xfrm>
              <a:prstGeom prst="rect">
                <a:avLst/>
              </a:prstGeom>
              <a:noFill/>
              <a:ln/>
            </p:spPr>
            <p:txBody>
              <a:bodyPr wrap="none" lIns="0" tIns="0" rIns="0" bIns="0" rtlCol="0" anchor="t"/>
              <a:lstStyle/>
              <a:p>
                <a:pPr marL="342900" indent="-342900" algn="l">
                  <a:lnSpc>
                    <a:spcPts val="260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Padlocks with unique keys</a:t>
                </a:r>
                <a:endParaRPr lang="en-US">
                  <a:latin typeface="Arial" panose="020B0604020202020204" pitchFamily="34" charset="0"/>
                  <a:cs typeface="Arial" panose="020B0604020202020204" pitchFamily="34" charset="0"/>
                </a:endParaRPr>
              </a:p>
            </p:txBody>
          </p:sp>
          <p:sp>
            <p:nvSpPr>
              <p:cNvPr id="20" name="Text 12">
                <a:extLst>
                  <a:ext uri="{FF2B5EF4-FFF2-40B4-BE49-F238E27FC236}">
                    <a16:creationId xmlns:a16="http://schemas.microsoft.com/office/drawing/2014/main" id="{D89A1C91-323F-EA31-869C-C5F9E4C80D72}"/>
                  </a:ext>
                </a:extLst>
              </p:cNvPr>
              <p:cNvSpPr/>
              <p:nvPr/>
            </p:nvSpPr>
            <p:spPr>
              <a:xfrm>
                <a:off x="10380702" y="4084625"/>
                <a:ext cx="3297912" cy="335637"/>
              </a:xfrm>
              <a:prstGeom prst="rect">
                <a:avLst/>
              </a:prstGeom>
              <a:noFill/>
              <a:ln/>
            </p:spPr>
            <p:txBody>
              <a:bodyPr wrap="none" lIns="0" tIns="0" rIns="0" bIns="0" rtlCol="0" anchor="t"/>
              <a:lstStyle/>
              <a:p>
                <a:pPr marL="342900" indent="-342900" algn="l">
                  <a:lnSpc>
                    <a:spcPts val="260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Multi-lock hasps for group work</a:t>
                </a:r>
                <a:endParaRPr lang="en-US">
                  <a:latin typeface="Arial" panose="020B0604020202020204" pitchFamily="34" charset="0"/>
                  <a:cs typeface="Arial" panose="020B0604020202020204" pitchFamily="34" charset="0"/>
                </a:endParaRPr>
              </a:p>
            </p:txBody>
          </p:sp>
        </p:grpSp>
      </p:grpSp>
      <p:grpSp>
        <p:nvGrpSpPr>
          <p:cNvPr id="21" name="Group 20">
            <a:extLst>
              <a:ext uri="{FF2B5EF4-FFF2-40B4-BE49-F238E27FC236}">
                <a16:creationId xmlns:a16="http://schemas.microsoft.com/office/drawing/2014/main" id="{974D0928-490A-EC75-34CD-A3B06F0C351C}"/>
              </a:ext>
            </a:extLst>
          </p:cNvPr>
          <p:cNvGrpSpPr/>
          <p:nvPr/>
        </p:nvGrpSpPr>
        <p:grpSpPr>
          <a:xfrm>
            <a:off x="3250657" y="4006123"/>
            <a:ext cx="8532192" cy="1995247"/>
            <a:chOff x="6155782" y="5204107"/>
            <a:chExt cx="7740241" cy="2436392"/>
          </a:xfrm>
        </p:grpSpPr>
        <p:sp>
          <p:nvSpPr>
            <p:cNvPr id="22" name="Shape 13">
              <a:extLst>
                <a:ext uri="{FF2B5EF4-FFF2-40B4-BE49-F238E27FC236}">
                  <a16:creationId xmlns:a16="http://schemas.microsoft.com/office/drawing/2014/main" id="{2C7F6522-8F9C-6221-57BE-0BD4BECCC981}"/>
                </a:ext>
              </a:extLst>
            </p:cNvPr>
            <p:cNvSpPr/>
            <p:nvPr/>
          </p:nvSpPr>
          <p:spPr>
            <a:xfrm>
              <a:off x="6155782" y="5204107"/>
              <a:ext cx="7740241" cy="2436392"/>
            </a:xfrm>
            <a:prstGeom prst="roundRect">
              <a:avLst>
                <a:gd name="adj" fmla="val 3596"/>
              </a:avLst>
            </a:prstGeom>
            <a:solidFill>
              <a:srgbClr val="E5E5E6"/>
            </a:solidFill>
            <a:ln w="7620">
              <a:solidFill>
                <a:srgbClr val="CBCBCC"/>
              </a:solidFill>
              <a:prstDash val="solid"/>
            </a:ln>
          </p:spPr>
          <p:txBody>
            <a:bodyPr/>
            <a:lstStyle/>
            <a:p>
              <a:endParaRPr lang="en-GB"/>
            </a:p>
          </p:txBody>
        </p:sp>
        <p:grpSp>
          <p:nvGrpSpPr>
            <p:cNvPr id="23" name="Group 22">
              <a:extLst>
                <a:ext uri="{FF2B5EF4-FFF2-40B4-BE49-F238E27FC236}">
                  <a16:creationId xmlns:a16="http://schemas.microsoft.com/office/drawing/2014/main" id="{91AB430C-FA9B-FF0B-4FF7-B28108204730}"/>
                </a:ext>
              </a:extLst>
            </p:cNvPr>
            <p:cNvGrpSpPr/>
            <p:nvPr/>
          </p:nvGrpSpPr>
          <p:grpSpPr>
            <a:xfrm>
              <a:off x="6427388" y="5384323"/>
              <a:ext cx="7251226" cy="2055658"/>
              <a:chOff x="6427388" y="5384323"/>
              <a:chExt cx="7251226" cy="2055658"/>
            </a:xfrm>
          </p:grpSpPr>
          <p:sp>
            <p:nvSpPr>
              <p:cNvPr id="24" name="Text 14">
                <a:extLst>
                  <a:ext uri="{FF2B5EF4-FFF2-40B4-BE49-F238E27FC236}">
                    <a16:creationId xmlns:a16="http://schemas.microsoft.com/office/drawing/2014/main" id="{EDC25EEF-9802-FBFE-F627-88D3A63CE93C}"/>
                  </a:ext>
                </a:extLst>
              </p:cNvPr>
              <p:cNvSpPr/>
              <p:nvPr/>
            </p:nvSpPr>
            <p:spPr>
              <a:xfrm>
                <a:off x="6427388" y="5384323"/>
                <a:ext cx="2622828" cy="327779"/>
              </a:xfrm>
              <a:prstGeom prst="rect">
                <a:avLst/>
              </a:prstGeom>
              <a:noFill/>
              <a:ln/>
            </p:spPr>
            <p:txBody>
              <a:bodyPr wrap="none" lIns="0" tIns="0" rIns="0" bIns="0" rtlCol="0" anchor="t"/>
              <a:lstStyle/>
              <a:p>
                <a:pPr marL="0" indent="0" algn="l">
                  <a:lnSpc>
                    <a:spcPts val="25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Insulated tools</a:t>
                </a:r>
                <a:endParaRPr lang="en-US" sz="2400">
                  <a:latin typeface="Arial" panose="020B0604020202020204" pitchFamily="34" charset="0"/>
                  <a:cs typeface="Arial" panose="020B0604020202020204" pitchFamily="34" charset="0"/>
                </a:endParaRPr>
              </a:p>
            </p:txBody>
          </p:sp>
          <p:sp>
            <p:nvSpPr>
              <p:cNvPr id="25" name="Text 15">
                <a:extLst>
                  <a:ext uri="{FF2B5EF4-FFF2-40B4-BE49-F238E27FC236}">
                    <a16:creationId xmlns:a16="http://schemas.microsoft.com/office/drawing/2014/main" id="{56C47DD8-7C58-8506-D492-A5720638AE4E}"/>
                  </a:ext>
                </a:extLst>
              </p:cNvPr>
              <p:cNvSpPr/>
              <p:nvPr/>
            </p:nvSpPr>
            <p:spPr>
              <a:xfrm>
                <a:off x="6427388" y="5860942"/>
                <a:ext cx="7240429" cy="335637"/>
              </a:xfrm>
              <a:prstGeom prst="rect">
                <a:avLst/>
              </a:prstGeom>
              <a:noFill/>
              <a:ln/>
            </p:spPr>
            <p:txBody>
              <a:bodyPr wrap="none" lIns="0" tIns="0" rIns="0" bIns="0" rtlCol="0" anchor="t"/>
              <a:lstStyle/>
              <a:p>
                <a:pPr marL="342900" indent="-342900">
                  <a:lnSpc>
                    <a:spcPts val="260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1000V rated insulation</a:t>
                </a:r>
                <a:endParaRPr lang="en-US">
                  <a:latin typeface="Arial" panose="020B0604020202020204" pitchFamily="34" charset="0"/>
                  <a:cs typeface="Arial" panose="020B0604020202020204" pitchFamily="34" charset="0"/>
                </a:endParaRPr>
              </a:p>
            </p:txBody>
          </p:sp>
          <p:sp>
            <p:nvSpPr>
              <p:cNvPr id="27" name="Text 16">
                <a:extLst>
                  <a:ext uri="{FF2B5EF4-FFF2-40B4-BE49-F238E27FC236}">
                    <a16:creationId xmlns:a16="http://schemas.microsoft.com/office/drawing/2014/main" id="{E3368293-6CEF-99BD-05CC-728FCDD511E8}"/>
                  </a:ext>
                </a:extLst>
              </p:cNvPr>
              <p:cNvSpPr/>
              <p:nvPr/>
            </p:nvSpPr>
            <p:spPr>
              <a:xfrm>
                <a:off x="6438184" y="6265996"/>
                <a:ext cx="7240429" cy="335637"/>
              </a:xfrm>
              <a:prstGeom prst="rect">
                <a:avLst/>
              </a:prstGeom>
              <a:noFill/>
              <a:ln/>
            </p:spPr>
            <p:txBody>
              <a:bodyPr wrap="none" lIns="0" tIns="0" rIns="0" bIns="0" rtlCol="0" anchor="t"/>
              <a:lstStyle/>
              <a:p>
                <a:pPr marL="342900" indent="-342900" algn="l">
                  <a:lnSpc>
                    <a:spcPts val="260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No exposed metal parts</a:t>
                </a:r>
                <a:endParaRPr lang="en-US">
                  <a:latin typeface="Arial" panose="020B0604020202020204" pitchFamily="34" charset="0"/>
                  <a:cs typeface="Arial" panose="020B0604020202020204" pitchFamily="34" charset="0"/>
                </a:endParaRPr>
              </a:p>
            </p:txBody>
          </p:sp>
          <p:sp>
            <p:nvSpPr>
              <p:cNvPr id="28" name="Text 17">
                <a:extLst>
                  <a:ext uri="{FF2B5EF4-FFF2-40B4-BE49-F238E27FC236}">
                    <a16:creationId xmlns:a16="http://schemas.microsoft.com/office/drawing/2014/main" id="{E145884D-6CAC-A9E9-6751-8D9C3433B51E}"/>
                  </a:ext>
                </a:extLst>
              </p:cNvPr>
              <p:cNvSpPr/>
              <p:nvPr/>
            </p:nvSpPr>
            <p:spPr>
              <a:xfrm>
                <a:off x="6438185" y="6699290"/>
                <a:ext cx="7240429" cy="335637"/>
              </a:xfrm>
              <a:prstGeom prst="rect">
                <a:avLst/>
              </a:prstGeom>
              <a:noFill/>
              <a:ln/>
            </p:spPr>
            <p:txBody>
              <a:bodyPr wrap="none" lIns="0" tIns="0" rIns="0" bIns="0" rtlCol="0" anchor="t"/>
              <a:lstStyle/>
              <a:p>
                <a:pPr marL="342900" indent="-342900" algn="l">
                  <a:lnSpc>
                    <a:spcPts val="260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Regular inspection for damage</a:t>
                </a:r>
                <a:endParaRPr lang="en-US">
                  <a:latin typeface="Arial" panose="020B0604020202020204" pitchFamily="34" charset="0"/>
                  <a:cs typeface="Arial" panose="020B0604020202020204" pitchFamily="34" charset="0"/>
                </a:endParaRPr>
              </a:p>
            </p:txBody>
          </p:sp>
          <p:sp>
            <p:nvSpPr>
              <p:cNvPr id="29" name="Text 18">
                <a:extLst>
                  <a:ext uri="{FF2B5EF4-FFF2-40B4-BE49-F238E27FC236}">
                    <a16:creationId xmlns:a16="http://schemas.microsoft.com/office/drawing/2014/main" id="{2F677040-DE96-01DF-1D98-5010F143EB52}"/>
                  </a:ext>
                </a:extLst>
              </p:cNvPr>
              <p:cNvSpPr/>
              <p:nvPr/>
            </p:nvSpPr>
            <p:spPr>
              <a:xfrm>
                <a:off x="6438185" y="7104344"/>
                <a:ext cx="7240429" cy="335637"/>
              </a:xfrm>
              <a:prstGeom prst="rect">
                <a:avLst/>
              </a:prstGeom>
              <a:noFill/>
              <a:ln/>
            </p:spPr>
            <p:txBody>
              <a:bodyPr wrap="none" lIns="0" tIns="0" rIns="0" bIns="0" rtlCol="0" anchor="t"/>
              <a:lstStyle/>
              <a:p>
                <a:pPr marL="342900" indent="-342900" algn="l">
                  <a:lnSpc>
                    <a:spcPts val="260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Appropriate certification</a:t>
                </a:r>
                <a:endParaRPr lang="en-US">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4137120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A6466-02AF-A5DA-FFD7-A24358F43DF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4034CB6-3F35-8E06-FDCD-1772721C1347}"/>
              </a:ext>
            </a:extLst>
          </p:cNvPr>
          <p:cNvSpPr txBox="1">
            <a:spLocks/>
          </p:cNvSpPr>
          <p:nvPr/>
        </p:nvSpPr>
        <p:spPr>
          <a:xfrm>
            <a:off x="239440" y="941725"/>
            <a:ext cx="11628452" cy="646331"/>
          </a:xfrm>
          <a:prstGeom prst="rect">
            <a:avLst/>
          </a:prstGeom>
        </p:spPr>
        <p:txBody>
          <a:bodyPr/>
          <a:lstStyle>
            <a:lvl1pPr algn="l" rtl="0" eaLnBrk="1" fontAlgn="base" hangingPunct="1">
              <a:spcBef>
                <a:spcPct val="0"/>
              </a:spcBef>
              <a:spcAft>
                <a:spcPct val="0"/>
              </a:spcAft>
              <a:defRPr lang="en-US" sz="3600" b="1" kern="1200" baseline="0" dirty="0">
                <a:solidFill>
                  <a:srgbClr val="FC4421"/>
                </a:solidFill>
                <a:latin typeface="+mj-lt"/>
                <a:ea typeface="ＭＳ Ｐゴシック" pitchFamily="-105" charset="-128"/>
                <a:cs typeface="Arial" panose="020B0604020202020204" pitchFamily="34" charset="0"/>
              </a:defRPr>
            </a:lvl1pPr>
            <a:lvl2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5pPr>
            <a:lvl6pPr marL="458983" algn="ctr" rtl="0" eaLnBrk="1" fontAlgn="base" hangingPunct="1">
              <a:spcBef>
                <a:spcPct val="0"/>
              </a:spcBef>
              <a:spcAft>
                <a:spcPct val="0"/>
              </a:spcAft>
              <a:defRPr sz="4417">
                <a:solidFill>
                  <a:srgbClr val="CC0000"/>
                </a:solidFill>
                <a:latin typeface="Arial" charset="0"/>
              </a:defRPr>
            </a:lvl6pPr>
            <a:lvl7pPr marL="917966" algn="ctr" rtl="0" eaLnBrk="1" fontAlgn="base" hangingPunct="1">
              <a:spcBef>
                <a:spcPct val="0"/>
              </a:spcBef>
              <a:spcAft>
                <a:spcPct val="0"/>
              </a:spcAft>
              <a:defRPr sz="4417">
                <a:solidFill>
                  <a:srgbClr val="CC0000"/>
                </a:solidFill>
                <a:latin typeface="Arial" charset="0"/>
              </a:defRPr>
            </a:lvl7pPr>
            <a:lvl8pPr marL="1376949" algn="ctr" rtl="0" eaLnBrk="1" fontAlgn="base" hangingPunct="1">
              <a:spcBef>
                <a:spcPct val="0"/>
              </a:spcBef>
              <a:spcAft>
                <a:spcPct val="0"/>
              </a:spcAft>
              <a:defRPr sz="4417">
                <a:solidFill>
                  <a:srgbClr val="CC0000"/>
                </a:solidFill>
                <a:latin typeface="Arial" charset="0"/>
              </a:defRPr>
            </a:lvl8pPr>
            <a:lvl9pPr marL="1835932" algn="ctr" rtl="0" eaLnBrk="1" fontAlgn="base" hangingPunct="1">
              <a:spcBef>
                <a:spcPct val="0"/>
              </a:spcBef>
              <a:spcAft>
                <a:spcPct val="0"/>
              </a:spcAft>
              <a:defRPr sz="4417">
                <a:solidFill>
                  <a:srgbClr val="CC0000"/>
                </a:solidFill>
                <a:latin typeface="Arial" charset="0"/>
              </a:defRPr>
            </a:lvl9pPr>
          </a:lstStyle>
          <a:p>
            <a:pPr marL="0" indent="0" algn="l">
              <a:lnSpc>
                <a:spcPts val="4250"/>
              </a:lnSpc>
              <a:buNone/>
            </a:pPr>
            <a:r>
              <a:rPr lang="en-US" sz="3600" b="1">
                <a:solidFill>
                  <a:srgbClr val="FC4421"/>
                </a:solidFill>
                <a:latin typeface="Arial" panose="020B0604020202020204" pitchFamily="34" charset="0"/>
                <a:ea typeface="Arial Black Bold" pitchFamily="34" charset="-122"/>
              </a:rPr>
              <a:t>Tools inspection and maintenance</a:t>
            </a:r>
            <a:endParaRPr lang="en-US" sz="3600"/>
          </a:p>
        </p:txBody>
      </p:sp>
      <p:grpSp>
        <p:nvGrpSpPr>
          <p:cNvPr id="2" name="Group 1">
            <a:extLst>
              <a:ext uri="{FF2B5EF4-FFF2-40B4-BE49-F238E27FC236}">
                <a16:creationId xmlns:a16="http://schemas.microsoft.com/office/drawing/2014/main" id="{81119F97-26E1-2C97-6C00-BF8FE15D55D6}"/>
              </a:ext>
            </a:extLst>
          </p:cNvPr>
          <p:cNvGrpSpPr/>
          <p:nvPr/>
        </p:nvGrpSpPr>
        <p:grpSpPr>
          <a:xfrm>
            <a:off x="106875" y="1958264"/>
            <a:ext cx="11789519" cy="3940549"/>
            <a:chOff x="608528" y="3457337"/>
            <a:chExt cx="13262366" cy="4292441"/>
          </a:xfrm>
        </p:grpSpPr>
        <p:sp>
          <p:nvSpPr>
            <p:cNvPr id="3" name="Text 4">
              <a:extLst>
                <a:ext uri="{FF2B5EF4-FFF2-40B4-BE49-F238E27FC236}">
                  <a16:creationId xmlns:a16="http://schemas.microsoft.com/office/drawing/2014/main" id="{49C4AD69-7A6E-5D02-F08C-82BA05B3107B}"/>
                </a:ext>
              </a:extLst>
            </p:cNvPr>
            <p:cNvSpPr/>
            <p:nvPr/>
          </p:nvSpPr>
          <p:spPr>
            <a:xfrm>
              <a:off x="4272201" y="3517106"/>
              <a:ext cx="2173605" cy="271701"/>
            </a:xfrm>
            <a:prstGeom prst="rect">
              <a:avLst/>
            </a:prstGeom>
            <a:noFill/>
            <a:ln/>
          </p:spPr>
          <p:txBody>
            <a:bodyPr wrap="none" lIns="0" tIns="0" rIns="0" bIns="0" rtlCol="0" anchor="t"/>
            <a:lstStyle/>
            <a:p>
              <a:pPr marL="0" indent="0" algn="r">
                <a:lnSpc>
                  <a:spcPts val="21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Pre-use inspection</a:t>
              </a:r>
              <a:endParaRPr lang="en-US" sz="2400">
                <a:latin typeface="Arial" panose="020B0604020202020204" pitchFamily="34" charset="0"/>
                <a:cs typeface="Arial" panose="020B0604020202020204" pitchFamily="34" charset="0"/>
              </a:endParaRPr>
            </a:p>
          </p:txBody>
        </p:sp>
        <p:sp>
          <p:nvSpPr>
            <p:cNvPr id="6" name="Text 5">
              <a:extLst>
                <a:ext uri="{FF2B5EF4-FFF2-40B4-BE49-F238E27FC236}">
                  <a16:creationId xmlns:a16="http://schemas.microsoft.com/office/drawing/2014/main" id="{67B7EEEB-6A82-D19C-5D01-898368F8BC85}"/>
                </a:ext>
              </a:extLst>
            </p:cNvPr>
            <p:cNvSpPr/>
            <p:nvPr/>
          </p:nvSpPr>
          <p:spPr>
            <a:xfrm>
              <a:off x="743252" y="3893106"/>
              <a:ext cx="5702553" cy="699806"/>
            </a:xfrm>
            <a:prstGeom prst="rect">
              <a:avLst/>
            </a:prstGeom>
            <a:noFill/>
            <a:ln/>
          </p:spPr>
          <p:txBody>
            <a:bodyPr wrap="square" lIns="0" tIns="0" rIns="0" bIns="0" rtlCol="0" anchor="t"/>
            <a:lstStyle/>
            <a:p>
              <a:pPr marL="0" indent="0" algn="r">
                <a:lnSpc>
                  <a:spcPct val="110000"/>
                </a:lnSpc>
                <a:spcAft>
                  <a:spcPts val="1200"/>
                </a:spcAft>
                <a:buNone/>
              </a:pPr>
              <a:r>
                <a:rPr lang="en-US" sz="2400">
                  <a:solidFill>
                    <a:srgbClr val="000000"/>
                  </a:solidFill>
                  <a:latin typeface="Arial" panose="020B0604020202020204" pitchFamily="34" charset="0"/>
                  <a:ea typeface="Arial Black" pitchFamily="34" charset="-122"/>
                  <a:cs typeface="Arial" panose="020B0604020202020204" pitchFamily="34" charset="0"/>
                </a:rPr>
                <a:t>Visual inspection of tools for damage to insulation, cracks, or exposed metal before each use</a:t>
              </a:r>
              <a:endParaRPr lang="en-US" sz="2400">
                <a:latin typeface="Arial" panose="020B0604020202020204" pitchFamily="34" charset="0"/>
                <a:cs typeface="Arial" panose="020B0604020202020204" pitchFamily="34" charset="0"/>
              </a:endParaRPr>
            </a:p>
          </p:txBody>
        </p:sp>
        <p:sp>
          <p:nvSpPr>
            <p:cNvPr id="7" name="Text 8">
              <a:extLst>
                <a:ext uri="{FF2B5EF4-FFF2-40B4-BE49-F238E27FC236}">
                  <a16:creationId xmlns:a16="http://schemas.microsoft.com/office/drawing/2014/main" id="{CDA6DEAD-9ED2-6C24-D496-186A5B92B1B3}"/>
                </a:ext>
              </a:extLst>
            </p:cNvPr>
            <p:cNvSpPr/>
            <p:nvPr/>
          </p:nvSpPr>
          <p:spPr>
            <a:xfrm>
              <a:off x="8019305" y="4494891"/>
              <a:ext cx="2173605" cy="271701"/>
            </a:xfrm>
            <a:prstGeom prst="rect">
              <a:avLst/>
            </a:prstGeom>
            <a:noFill/>
            <a:ln/>
          </p:spPr>
          <p:txBody>
            <a:bodyPr wrap="none" lIns="0" tIns="0" rIns="0" bIns="0" rtlCol="0" anchor="t"/>
            <a:lstStyle/>
            <a:p>
              <a:pPr marL="0" indent="0" algn="l">
                <a:lnSpc>
                  <a:spcPts val="21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Scheduled testing</a:t>
              </a:r>
              <a:endParaRPr lang="en-US" sz="2400">
                <a:latin typeface="Arial" panose="020B0604020202020204" pitchFamily="34" charset="0"/>
                <a:cs typeface="Arial" panose="020B0604020202020204" pitchFamily="34" charset="0"/>
              </a:endParaRPr>
            </a:p>
          </p:txBody>
        </p:sp>
        <p:sp>
          <p:nvSpPr>
            <p:cNvPr id="8" name="Text 9">
              <a:extLst>
                <a:ext uri="{FF2B5EF4-FFF2-40B4-BE49-F238E27FC236}">
                  <a16:creationId xmlns:a16="http://schemas.microsoft.com/office/drawing/2014/main" id="{F93C231C-4285-AF83-C081-F23B701E03A6}"/>
                </a:ext>
              </a:extLst>
            </p:cNvPr>
            <p:cNvSpPr/>
            <p:nvPr/>
          </p:nvSpPr>
          <p:spPr>
            <a:xfrm>
              <a:off x="8033617" y="4760430"/>
              <a:ext cx="5837277" cy="556260"/>
            </a:xfrm>
            <a:prstGeom prst="rect">
              <a:avLst/>
            </a:prstGeom>
            <a:noFill/>
            <a:ln/>
          </p:spPr>
          <p:txBody>
            <a:bodyPr wrap="square" lIns="0" tIns="0" rIns="0" bIns="0" rtlCol="0" anchor="t"/>
            <a:lstStyle/>
            <a:p>
              <a:pPr>
                <a:lnSpc>
                  <a:spcPct val="110000"/>
                </a:lnSpc>
                <a:spcAft>
                  <a:spcPts val="0"/>
                </a:spcAft>
              </a:pPr>
              <a:r>
                <a:rPr lang="en-US" sz="2400">
                  <a:solidFill>
                    <a:srgbClr val="000000"/>
                  </a:solidFill>
                  <a:latin typeface="Arial"/>
                  <a:ea typeface="Arial Black" pitchFamily="34" charset="-122"/>
                  <a:cs typeface="Arial"/>
                </a:rPr>
                <a:t>Regular electrical testing of </a:t>
              </a:r>
              <a:endParaRPr lang="en-US" sz="2400">
                <a:solidFill>
                  <a:srgbClr val="000000"/>
                </a:solidFill>
                <a:latin typeface="Arial"/>
                <a:cs typeface="Arial"/>
              </a:endParaRPr>
            </a:p>
            <a:p>
              <a:pPr marL="0" indent="0" algn="l">
                <a:lnSpc>
                  <a:spcPct val="110000"/>
                </a:lnSpc>
                <a:spcAft>
                  <a:spcPts val="0"/>
                </a:spcAft>
                <a:buNone/>
              </a:pPr>
              <a:r>
                <a:rPr lang="en-US" sz="2400">
                  <a:solidFill>
                    <a:srgbClr val="000000"/>
                  </a:solidFill>
                  <a:latin typeface="Arial"/>
                  <a:ea typeface="Arial Black" pitchFamily="34" charset="-122"/>
                  <a:cs typeface="Arial"/>
                </a:rPr>
                <a:t>equipment as per manufacturer's recommendations and industry standards</a:t>
              </a:r>
              <a:endParaRPr lang="en-US" sz="2400">
                <a:latin typeface="Arial"/>
                <a:cs typeface="Arial"/>
              </a:endParaRPr>
            </a:p>
          </p:txBody>
        </p:sp>
        <p:sp>
          <p:nvSpPr>
            <p:cNvPr id="9" name="Text 12">
              <a:extLst>
                <a:ext uri="{FF2B5EF4-FFF2-40B4-BE49-F238E27FC236}">
                  <a16:creationId xmlns:a16="http://schemas.microsoft.com/office/drawing/2014/main" id="{8347392C-4B83-BCE2-B5A6-DD1C91B62762}"/>
                </a:ext>
              </a:extLst>
            </p:cNvPr>
            <p:cNvSpPr/>
            <p:nvPr/>
          </p:nvSpPr>
          <p:spPr>
            <a:xfrm>
              <a:off x="4272201" y="5642328"/>
              <a:ext cx="2173605" cy="271701"/>
            </a:xfrm>
            <a:prstGeom prst="rect">
              <a:avLst/>
            </a:prstGeom>
            <a:noFill/>
            <a:ln/>
          </p:spPr>
          <p:txBody>
            <a:bodyPr wrap="none" lIns="0" tIns="0" rIns="0" bIns="0" rtlCol="0" anchor="t"/>
            <a:lstStyle/>
            <a:p>
              <a:pPr marL="0" indent="0" algn="r">
                <a:lnSpc>
                  <a:spcPts val="21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Maintenance</a:t>
              </a:r>
              <a:endParaRPr lang="en-US" sz="2400">
                <a:latin typeface="Arial" panose="020B0604020202020204" pitchFamily="34" charset="0"/>
                <a:cs typeface="Arial" panose="020B0604020202020204" pitchFamily="34" charset="0"/>
              </a:endParaRPr>
            </a:p>
          </p:txBody>
        </p:sp>
        <p:sp>
          <p:nvSpPr>
            <p:cNvPr id="10" name="Text 13">
              <a:extLst>
                <a:ext uri="{FF2B5EF4-FFF2-40B4-BE49-F238E27FC236}">
                  <a16:creationId xmlns:a16="http://schemas.microsoft.com/office/drawing/2014/main" id="{26B288E4-F8DF-D1EE-3887-ABD79CE108F0}"/>
                </a:ext>
              </a:extLst>
            </p:cNvPr>
            <p:cNvSpPr/>
            <p:nvPr/>
          </p:nvSpPr>
          <p:spPr>
            <a:xfrm>
              <a:off x="608528" y="5997999"/>
              <a:ext cx="5837277" cy="556260"/>
            </a:xfrm>
            <a:prstGeom prst="rect">
              <a:avLst/>
            </a:prstGeom>
            <a:noFill/>
            <a:ln/>
          </p:spPr>
          <p:txBody>
            <a:bodyPr wrap="square" lIns="0" tIns="0" rIns="0" bIns="0" rtlCol="0" anchor="t"/>
            <a:lstStyle/>
            <a:p>
              <a:pPr marL="0" indent="0" algn="r">
                <a:lnSpc>
                  <a:spcPct val="110000"/>
                </a:lnSpc>
                <a:spcAft>
                  <a:spcPts val="1200"/>
                </a:spcAft>
                <a:buNone/>
              </a:pPr>
              <a:r>
                <a:rPr lang="en-US" sz="2400">
                  <a:solidFill>
                    <a:srgbClr val="000000"/>
                  </a:solidFill>
                  <a:latin typeface="Arial" panose="020B0604020202020204" pitchFamily="34" charset="0"/>
                  <a:ea typeface="Arial Black" pitchFamily="34" charset="-122"/>
                  <a:cs typeface="Arial" panose="020B0604020202020204" pitchFamily="34" charset="0"/>
                </a:rPr>
                <a:t>Keeping tools clean, properly stored and serviced according to specifications</a:t>
              </a:r>
              <a:endParaRPr lang="en-US" sz="240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74E0E5E1-78BA-41A4-BFD3-131B44A73CC1}"/>
                </a:ext>
              </a:extLst>
            </p:cNvPr>
            <p:cNvGrpSpPr/>
            <p:nvPr/>
          </p:nvGrpSpPr>
          <p:grpSpPr>
            <a:xfrm>
              <a:off x="6620828" y="3457337"/>
              <a:ext cx="1388745" cy="4292441"/>
              <a:chOff x="6620828" y="3457337"/>
              <a:chExt cx="1388745" cy="4292441"/>
            </a:xfrm>
          </p:grpSpPr>
          <p:sp>
            <p:nvSpPr>
              <p:cNvPr id="14" name="Shape 1">
                <a:extLst>
                  <a:ext uri="{FF2B5EF4-FFF2-40B4-BE49-F238E27FC236}">
                    <a16:creationId xmlns:a16="http://schemas.microsoft.com/office/drawing/2014/main" id="{3439D26C-0BBF-D291-B427-12A7500BA27A}"/>
                  </a:ext>
                </a:extLst>
              </p:cNvPr>
              <p:cNvSpPr/>
              <p:nvPr/>
            </p:nvSpPr>
            <p:spPr>
              <a:xfrm>
                <a:off x="7303770" y="3457337"/>
                <a:ext cx="22860" cy="4292441"/>
              </a:xfrm>
              <a:prstGeom prst="roundRect">
                <a:avLst>
                  <a:gd name="adj" fmla="val 319483"/>
                </a:avLst>
              </a:prstGeom>
              <a:solidFill>
                <a:srgbClr val="CBCBCC"/>
              </a:solidFill>
              <a:ln/>
            </p:spPr>
            <p:txBody>
              <a:bodyPr/>
              <a:lstStyle/>
              <a:p>
                <a:endParaRPr lang="en-GB"/>
              </a:p>
            </p:txBody>
          </p:sp>
          <p:sp>
            <p:nvSpPr>
              <p:cNvPr id="15" name="Shape 2">
                <a:extLst>
                  <a:ext uri="{FF2B5EF4-FFF2-40B4-BE49-F238E27FC236}">
                    <a16:creationId xmlns:a16="http://schemas.microsoft.com/office/drawing/2014/main" id="{F2C99E40-25B9-1618-4523-980AEFAED18D}"/>
                  </a:ext>
                </a:extLst>
              </p:cNvPr>
              <p:cNvSpPr/>
              <p:nvPr/>
            </p:nvSpPr>
            <p:spPr>
              <a:xfrm>
                <a:off x="6620828" y="3641527"/>
                <a:ext cx="521613" cy="22860"/>
              </a:xfrm>
              <a:prstGeom prst="roundRect">
                <a:avLst>
                  <a:gd name="adj" fmla="val 319483"/>
                </a:avLst>
              </a:prstGeom>
              <a:solidFill>
                <a:srgbClr val="CBCBCC"/>
              </a:solidFill>
              <a:ln/>
            </p:spPr>
            <p:txBody>
              <a:bodyPr/>
              <a:lstStyle/>
              <a:p>
                <a:endParaRPr lang="en-GB"/>
              </a:p>
            </p:txBody>
          </p:sp>
          <p:grpSp>
            <p:nvGrpSpPr>
              <p:cNvPr id="16" name="Group 15">
                <a:extLst>
                  <a:ext uri="{FF2B5EF4-FFF2-40B4-BE49-F238E27FC236}">
                    <a16:creationId xmlns:a16="http://schemas.microsoft.com/office/drawing/2014/main" id="{67203D6C-1C10-E42C-9236-BB1BB951A5E5}"/>
                  </a:ext>
                </a:extLst>
              </p:cNvPr>
              <p:cNvGrpSpPr/>
              <p:nvPr/>
            </p:nvGrpSpPr>
            <p:grpSpPr>
              <a:xfrm>
                <a:off x="7119580" y="3457337"/>
                <a:ext cx="391239" cy="391239"/>
                <a:chOff x="7119580" y="3457337"/>
                <a:chExt cx="391239" cy="391239"/>
              </a:xfrm>
            </p:grpSpPr>
            <p:sp>
              <p:nvSpPr>
                <p:cNvPr id="26" name="Shape 3">
                  <a:extLst>
                    <a:ext uri="{FF2B5EF4-FFF2-40B4-BE49-F238E27FC236}">
                      <a16:creationId xmlns:a16="http://schemas.microsoft.com/office/drawing/2014/main" id="{D4062175-2BDF-744A-17CF-968CF6BD822A}"/>
                    </a:ext>
                  </a:extLst>
                </p:cNvPr>
                <p:cNvSpPr/>
                <p:nvPr/>
              </p:nvSpPr>
              <p:spPr>
                <a:xfrm>
                  <a:off x="7119580" y="3457337"/>
                  <a:ext cx="391239" cy="391239"/>
                </a:xfrm>
                <a:prstGeom prst="roundRect">
                  <a:avLst>
                    <a:gd name="adj" fmla="val 18667"/>
                  </a:avLst>
                </a:prstGeom>
                <a:solidFill>
                  <a:srgbClr val="E5E5E6"/>
                </a:solidFill>
                <a:ln w="7620">
                  <a:solidFill>
                    <a:srgbClr val="CBCBCC"/>
                  </a:solidFill>
                  <a:prstDash val="solid"/>
                </a:ln>
              </p:spPr>
              <p:txBody>
                <a:bodyPr/>
                <a:lstStyle/>
                <a:p>
                  <a:endParaRPr lang="en-GB"/>
                </a:p>
              </p:txBody>
            </p:sp>
            <p:pic>
              <p:nvPicPr>
                <p:cNvPr id="27" name="Image 1" descr="preencoded.png">
                  <a:extLst>
                    <a:ext uri="{FF2B5EF4-FFF2-40B4-BE49-F238E27FC236}">
                      <a16:creationId xmlns:a16="http://schemas.microsoft.com/office/drawing/2014/main" id="{292F0EE9-9397-71B7-040D-19783A31084C}"/>
                    </a:ext>
                  </a:extLst>
                </p:cNvPr>
                <p:cNvPicPr>
                  <a:picLocks noChangeAspect="1"/>
                </p:cNvPicPr>
                <p:nvPr/>
              </p:nvPicPr>
              <p:blipFill>
                <a:blip r:embed="rId2"/>
                <a:stretch>
                  <a:fillRect/>
                </a:stretch>
              </p:blipFill>
              <p:spPr>
                <a:xfrm>
                  <a:off x="7184827" y="3489960"/>
                  <a:ext cx="260747" cy="325993"/>
                </a:xfrm>
                <a:prstGeom prst="rect">
                  <a:avLst/>
                </a:prstGeom>
              </p:spPr>
            </p:pic>
          </p:grpSp>
          <p:sp>
            <p:nvSpPr>
              <p:cNvPr id="17" name="Shape 6">
                <a:extLst>
                  <a:ext uri="{FF2B5EF4-FFF2-40B4-BE49-F238E27FC236}">
                    <a16:creationId xmlns:a16="http://schemas.microsoft.com/office/drawing/2014/main" id="{BA5EB6D1-9762-B367-B7E5-3B75BE148C0B}"/>
                  </a:ext>
                </a:extLst>
              </p:cNvPr>
              <p:cNvSpPr/>
              <p:nvPr/>
            </p:nvSpPr>
            <p:spPr>
              <a:xfrm>
                <a:off x="7487960" y="4684633"/>
                <a:ext cx="521613" cy="22860"/>
              </a:xfrm>
              <a:prstGeom prst="roundRect">
                <a:avLst>
                  <a:gd name="adj" fmla="val 319483"/>
                </a:avLst>
              </a:prstGeom>
              <a:solidFill>
                <a:srgbClr val="CBCBCC"/>
              </a:solidFill>
              <a:ln/>
            </p:spPr>
            <p:txBody>
              <a:bodyPr/>
              <a:lstStyle/>
              <a:p>
                <a:endParaRPr lang="en-GB"/>
              </a:p>
            </p:txBody>
          </p:sp>
          <p:grpSp>
            <p:nvGrpSpPr>
              <p:cNvPr id="18" name="Group 17">
                <a:extLst>
                  <a:ext uri="{FF2B5EF4-FFF2-40B4-BE49-F238E27FC236}">
                    <a16:creationId xmlns:a16="http://schemas.microsoft.com/office/drawing/2014/main" id="{07B8068E-3FCB-9591-3AAD-27E6A53F972E}"/>
                  </a:ext>
                </a:extLst>
              </p:cNvPr>
              <p:cNvGrpSpPr/>
              <p:nvPr/>
            </p:nvGrpSpPr>
            <p:grpSpPr>
              <a:xfrm>
                <a:off x="7119580" y="4500443"/>
                <a:ext cx="391239" cy="391239"/>
                <a:chOff x="7119580" y="4500443"/>
                <a:chExt cx="391239" cy="391239"/>
              </a:xfrm>
            </p:grpSpPr>
            <p:sp>
              <p:nvSpPr>
                <p:cNvPr id="24" name="Shape 7">
                  <a:extLst>
                    <a:ext uri="{FF2B5EF4-FFF2-40B4-BE49-F238E27FC236}">
                      <a16:creationId xmlns:a16="http://schemas.microsoft.com/office/drawing/2014/main" id="{00F4069C-1E65-CCBC-1405-598A2EC2E8AE}"/>
                    </a:ext>
                  </a:extLst>
                </p:cNvPr>
                <p:cNvSpPr/>
                <p:nvPr/>
              </p:nvSpPr>
              <p:spPr>
                <a:xfrm>
                  <a:off x="7119580" y="4500443"/>
                  <a:ext cx="391239" cy="391239"/>
                </a:xfrm>
                <a:prstGeom prst="roundRect">
                  <a:avLst>
                    <a:gd name="adj" fmla="val 18667"/>
                  </a:avLst>
                </a:prstGeom>
                <a:solidFill>
                  <a:srgbClr val="E5E5E6"/>
                </a:solidFill>
                <a:ln w="7620">
                  <a:solidFill>
                    <a:srgbClr val="CBCBCC"/>
                  </a:solidFill>
                  <a:prstDash val="solid"/>
                </a:ln>
              </p:spPr>
              <p:txBody>
                <a:bodyPr/>
                <a:lstStyle/>
                <a:p>
                  <a:endParaRPr lang="en-GB"/>
                </a:p>
              </p:txBody>
            </p:sp>
            <p:pic>
              <p:nvPicPr>
                <p:cNvPr id="25" name="Image 2" descr="preencoded.png">
                  <a:extLst>
                    <a:ext uri="{FF2B5EF4-FFF2-40B4-BE49-F238E27FC236}">
                      <a16:creationId xmlns:a16="http://schemas.microsoft.com/office/drawing/2014/main" id="{07B07AD9-EA03-100C-9087-E8C76DE66EB5}"/>
                    </a:ext>
                  </a:extLst>
                </p:cNvPr>
                <p:cNvPicPr>
                  <a:picLocks noChangeAspect="1"/>
                </p:cNvPicPr>
                <p:nvPr/>
              </p:nvPicPr>
              <p:blipFill>
                <a:blip r:embed="rId3"/>
                <a:stretch>
                  <a:fillRect/>
                </a:stretch>
              </p:blipFill>
              <p:spPr>
                <a:xfrm>
                  <a:off x="7184827" y="4533067"/>
                  <a:ext cx="260747" cy="325993"/>
                </a:xfrm>
                <a:prstGeom prst="rect">
                  <a:avLst/>
                </a:prstGeom>
              </p:spPr>
            </p:pic>
          </p:grpSp>
          <p:sp>
            <p:nvSpPr>
              <p:cNvPr id="19" name="Shape 10">
                <a:extLst>
                  <a:ext uri="{FF2B5EF4-FFF2-40B4-BE49-F238E27FC236}">
                    <a16:creationId xmlns:a16="http://schemas.microsoft.com/office/drawing/2014/main" id="{DBCD4DC3-EB90-88EA-CF06-BE3B401AB3CB}"/>
                  </a:ext>
                </a:extLst>
              </p:cNvPr>
              <p:cNvSpPr/>
              <p:nvPr/>
            </p:nvSpPr>
            <p:spPr>
              <a:xfrm>
                <a:off x="6620828" y="5807396"/>
                <a:ext cx="521613" cy="22860"/>
              </a:xfrm>
              <a:prstGeom prst="roundRect">
                <a:avLst>
                  <a:gd name="adj" fmla="val 319483"/>
                </a:avLst>
              </a:prstGeom>
              <a:solidFill>
                <a:srgbClr val="CBCBCC"/>
              </a:solidFill>
              <a:ln/>
            </p:spPr>
            <p:txBody>
              <a:bodyPr/>
              <a:lstStyle/>
              <a:p>
                <a:endParaRPr lang="en-GB"/>
              </a:p>
            </p:txBody>
          </p:sp>
          <p:sp>
            <p:nvSpPr>
              <p:cNvPr id="20" name="Shape 14">
                <a:extLst>
                  <a:ext uri="{FF2B5EF4-FFF2-40B4-BE49-F238E27FC236}">
                    <a16:creationId xmlns:a16="http://schemas.microsoft.com/office/drawing/2014/main" id="{FE162D31-450E-844B-5A3E-81FC4CD6240D}"/>
                  </a:ext>
                </a:extLst>
              </p:cNvPr>
              <p:cNvSpPr/>
              <p:nvPr/>
            </p:nvSpPr>
            <p:spPr>
              <a:xfrm>
                <a:off x="7487960" y="6686344"/>
                <a:ext cx="521613" cy="22860"/>
              </a:xfrm>
              <a:prstGeom prst="roundRect">
                <a:avLst>
                  <a:gd name="adj" fmla="val 319483"/>
                </a:avLst>
              </a:prstGeom>
              <a:solidFill>
                <a:srgbClr val="CBCBCC"/>
              </a:solidFill>
              <a:ln/>
            </p:spPr>
            <p:txBody>
              <a:bodyPr/>
              <a:lstStyle/>
              <a:p>
                <a:endParaRPr lang="en-GB"/>
              </a:p>
            </p:txBody>
          </p:sp>
          <p:grpSp>
            <p:nvGrpSpPr>
              <p:cNvPr id="21" name="Group 20">
                <a:extLst>
                  <a:ext uri="{FF2B5EF4-FFF2-40B4-BE49-F238E27FC236}">
                    <a16:creationId xmlns:a16="http://schemas.microsoft.com/office/drawing/2014/main" id="{A2808387-A594-4A73-E3A6-E9231CB1B8B3}"/>
                  </a:ext>
                </a:extLst>
              </p:cNvPr>
              <p:cNvGrpSpPr/>
              <p:nvPr/>
            </p:nvGrpSpPr>
            <p:grpSpPr>
              <a:xfrm>
                <a:off x="7108151" y="6502468"/>
                <a:ext cx="391239" cy="391239"/>
                <a:chOff x="7108151" y="6502468"/>
                <a:chExt cx="391239" cy="391239"/>
              </a:xfrm>
            </p:grpSpPr>
            <p:sp>
              <p:nvSpPr>
                <p:cNvPr id="22" name="Shape 15">
                  <a:extLst>
                    <a:ext uri="{FF2B5EF4-FFF2-40B4-BE49-F238E27FC236}">
                      <a16:creationId xmlns:a16="http://schemas.microsoft.com/office/drawing/2014/main" id="{BEA37326-47CE-060A-B155-7363A78AC1D9}"/>
                    </a:ext>
                  </a:extLst>
                </p:cNvPr>
                <p:cNvSpPr/>
                <p:nvPr/>
              </p:nvSpPr>
              <p:spPr>
                <a:xfrm>
                  <a:off x="7108151" y="6502468"/>
                  <a:ext cx="391239" cy="391239"/>
                </a:xfrm>
                <a:prstGeom prst="roundRect">
                  <a:avLst>
                    <a:gd name="adj" fmla="val 18667"/>
                  </a:avLst>
                </a:prstGeom>
                <a:solidFill>
                  <a:srgbClr val="E5E5E6"/>
                </a:solidFill>
                <a:ln w="7620">
                  <a:solidFill>
                    <a:srgbClr val="CBCBCC"/>
                  </a:solidFill>
                  <a:prstDash val="solid"/>
                </a:ln>
              </p:spPr>
              <p:txBody>
                <a:bodyPr/>
                <a:lstStyle/>
                <a:p>
                  <a:endParaRPr lang="en-GB"/>
                </a:p>
              </p:txBody>
            </p:sp>
            <p:pic>
              <p:nvPicPr>
                <p:cNvPr id="23" name="Image 4" descr="preencoded.png">
                  <a:extLst>
                    <a:ext uri="{FF2B5EF4-FFF2-40B4-BE49-F238E27FC236}">
                      <a16:creationId xmlns:a16="http://schemas.microsoft.com/office/drawing/2014/main" id="{E5E0CF3C-CCF1-D7F3-024C-20FD035D709D}"/>
                    </a:ext>
                  </a:extLst>
                </p:cNvPr>
                <p:cNvPicPr>
                  <a:picLocks noChangeAspect="1"/>
                </p:cNvPicPr>
                <p:nvPr/>
              </p:nvPicPr>
              <p:blipFill>
                <a:blip r:embed="rId4"/>
                <a:stretch>
                  <a:fillRect/>
                </a:stretch>
              </p:blipFill>
              <p:spPr>
                <a:xfrm>
                  <a:off x="7184826" y="6567714"/>
                  <a:ext cx="260747" cy="325993"/>
                </a:xfrm>
                <a:prstGeom prst="rect">
                  <a:avLst/>
                </a:prstGeom>
              </p:spPr>
            </p:pic>
          </p:grpSp>
        </p:grpSp>
        <p:sp>
          <p:nvSpPr>
            <p:cNvPr id="12" name="Text 16">
              <a:extLst>
                <a:ext uri="{FF2B5EF4-FFF2-40B4-BE49-F238E27FC236}">
                  <a16:creationId xmlns:a16="http://schemas.microsoft.com/office/drawing/2014/main" id="{354D27E5-C585-30B8-3426-24A53FBAF778}"/>
                </a:ext>
              </a:extLst>
            </p:cNvPr>
            <p:cNvSpPr/>
            <p:nvPr/>
          </p:nvSpPr>
          <p:spPr>
            <a:xfrm>
              <a:off x="8051959" y="6649438"/>
              <a:ext cx="2318624" cy="271701"/>
            </a:xfrm>
            <a:prstGeom prst="rect">
              <a:avLst/>
            </a:prstGeom>
            <a:noFill/>
            <a:ln/>
          </p:spPr>
          <p:txBody>
            <a:bodyPr wrap="none" lIns="0" tIns="0" rIns="0" bIns="0" rtlCol="0" anchor="t"/>
            <a:lstStyle/>
            <a:p>
              <a:pPr marL="0" indent="0" algn="l">
                <a:lnSpc>
                  <a:spcPts val="21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Disposal/Replacement</a:t>
              </a:r>
              <a:endParaRPr lang="en-US" sz="2400">
                <a:latin typeface="Arial" panose="020B0604020202020204" pitchFamily="34" charset="0"/>
                <a:cs typeface="Arial" panose="020B0604020202020204" pitchFamily="34" charset="0"/>
              </a:endParaRPr>
            </a:p>
          </p:txBody>
        </p:sp>
        <p:sp>
          <p:nvSpPr>
            <p:cNvPr id="13" name="Text 17">
              <a:extLst>
                <a:ext uri="{FF2B5EF4-FFF2-40B4-BE49-F238E27FC236}">
                  <a16:creationId xmlns:a16="http://schemas.microsoft.com/office/drawing/2014/main" id="{8D258ADF-5F94-A39F-343C-8216DBF59088}"/>
                </a:ext>
              </a:extLst>
            </p:cNvPr>
            <p:cNvSpPr/>
            <p:nvPr/>
          </p:nvSpPr>
          <p:spPr>
            <a:xfrm>
              <a:off x="8033617" y="6990054"/>
              <a:ext cx="4967815" cy="626566"/>
            </a:xfrm>
            <a:prstGeom prst="rect">
              <a:avLst/>
            </a:prstGeom>
            <a:noFill/>
            <a:ln/>
          </p:spPr>
          <p:txBody>
            <a:bodyPr wrap="none" lIns="0" tIns="0" rIns="0" bIns="0" rtlCol="0" anchor="t"/>
            <a:lstStyle/>
            <a:p>
              <a:pPr>
                <a:lnSpc>
                  <a:spcPct val="110000"/>
                </a:lnSpc>
              </a:pPr>
              <a:r>
                <a:rPr lang="en-US" sz="2400">
                  <a:solidFill>
                    <a:srgbClr val="000000"/>
                  </a:solidFill>
                  <a:latin typeface="Arial"/>
                  <a:ea typeface="Arial Black" pitchFamily="34" charset="-122"/>
                  <a:cs typeface="Arial"/>
                </a:rPr>
                <a:t>Immediate removal and replacement </a:t>
              </a:r>
              <a:br>
                <a:rPr lang="en-US" sz="2400">
                  <a:latin typeface="Arial"/>
                  <a:ea typeface="Arial Black" pitchFamily="34" charset="-122"/>
                  <a:cs typeface="Arial"/>
                </a:rPr>
              </a:br>
              <a:r>
                <a:rPr lang="en-US" sz="2400">
                  <a:solidFill>
                    <a:srgbClr val="000000"/>
                  </a:solidFill>
                  <a:latin typeface="Arial"/>
                  <a:ea typeface="Arial Black" pitchFamily="34" charset="-122"/>
                  <a:cs typeface="Arial"/>
                </a:rPr>
                <a:t>of damaged or failed equipment</a:t>
              </a:r>
              <a:endParaRPr lang="en-US" sz="2400">
                <a:latin typeface="Arial"/>
                <a:cs typeface="Arial"/>
              </a:endParaRPr>
            </a:p>
          </p:txBody>
        </p:sp>
      </p:grpSp>
      <p:grpSp>
        <p:nvGrpSpPr>
          <p:cNvPr id="28" name="Group 27">
            <a:extLst>
              <a:ext uri="{FF2B5EF4-FFF2-40B4-BE49-F238E27FC236}">
                <a16:creationId xmlns:a16="http://schemas.microsoft.com/office/drawing/2014/main" id="{C9E47D1C-AF09-1DB7-E67C-B318831F1F4B}"/>
              </a:ext>
            </a:extLst>
          </p:cNvPr>
          <p:cNvGrpSpPr/>
          <p:nvPr/>
        </p:nvGrpSpPr>
        <p:grpSpPr>
          <a:xfrm>
            <a:off x="5877917" y="4007176"/>
            <a:ext cx="391239" cy="391239"/>
            <a:chOff x="7119580" y="5399603"/>
            <a:chExt cx="391239" cy="391239"/>
          </a:xfrm>
        </p:grpSpPr>
        <p:sp>
          <p:nvSpPr>
            <p:cNvPr id="29" name="Shape 11">
              <a:extLst>
                <a:ext uri="{FF2B5EF4-FFF2-40B4-BE49-F238E27FC236}">
                  <a16:creationId xmlns:a16="http://schemas.microsoft.com/office/drawing/2014/main" id="{63B45BA8-5A84-2B6D-8B85-80C0EEF0CD15}"/>
                </a:ext>
              </a:extLst>
            </p:cNvPr>
            <p:cNvSpPr/>
            <p:nvPr/>
          </p:nvSpPr>
          <p:spPr>
            <a:xfrm>
              <a:off x="7119580" y="5399603"/>
              <a:ext cx="391239" cy="391239"/>
            </a:xfrm>
            <a:prstGeom prst="roundRect">
              <a:avLst>
                <a:gd name="adj" fmla="val 18667"/>
              </a:avLst>
            </a:prstGeom>
            <a:solidFill>
              <a:srgbClr val="E5E5E6"/>
            </a:solidFill>
            <a:ln w="7620">
              <a:solidFill>
                <a:srgbClr val="CBCBCC"/>
              </a:solidFill>
              <a:prstDash val="solid"/>
            </a:ln>
          </p:spPr>
          <p:txBody>
            <a:bodyPr/>
            <a:lstStyle/>
            <a:p>
              <a:endParaRPr lang="en-GB"/>
            </a:p>
          </p:txBody>
        </p:sp>
        <p:pic>
          <p:nvPicPr>
            <p:cNvPr id="30" name="Image 3" descr="preencoded.png">
              <a:extLst>
                <a:ext uri="{FF2B5EF4-FFF2-40B4-BE49-F238E27FC236}">
                  <a16:creationId xmlns:a16="http://schemas.microsoft.com/office/drawing/2014/main" id="{A71CB841-2B4D-CB2D-513B-84DE8D740118}"/>
                </a:ext>
              </a:extLst>
            </p:cNvPr>
            <p:cNvPicPr>
              <a:picLocks noChangeAspect="1"/>
            </p:cNvPicPr>
            <p:nvPr/>
          </p:nvPicPr>
          <p:blipFill>
            <a:blip r:embed="rId5"/>
            <a:stretch>
              <a:fillRect/>
            </a:stretch>
          </p:blipFill>
          <p:spPr>
            <a:xfrm>
              <a:off x="7184827" y="5432227"/>
              <a:ext cx="260747" cy="325993"/>
            </a:xfrm>
            <a:prstGeom prst="rect">
              <a:avLst/>
            </a:prstGeom>
          </p:spPr>
        </p:pic>
      </p:grpSp>
    </p:spTree>
    <p:extLst>
      <p:ext uri="{BB962C8B-B14F-4D97-AF65-F5344CB8AC3E}">
        <p14:creationId xmlns:p14="http://schemas.microsoft.com/office/powerpoint/2010/main" val="2603408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1E37D-5E4E-DB7D-360A-D7580235D72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6198F0F-517B-1B95-8651-99F08692E8A3}"/>
              </a:ext>
            </a:extLst>
          </p:cNvPr>
          <p:cNvSpPr txBox="1">
            <a:spLocks/>
          </p:cNvSpPr>
          <p:nvPr/>
        </p:nvSpPr>
        <p:spPr>
          <a:xfrm>
            <a:off x="239440" y="941725"/>
            <a:ext cx="11628452" cy="646331"/>
          </a:xfrm>
          <a:prstGeom prst="rect">
            <a:avLst/>
          </a:prstGeom>
        </p:spPr>
        <p:txBody>
          <a:bodyPr/>
          <a:lstStyle>
            <a:lvl1pPr algn="l" rtl="0" eaLnBrk="1" fontAlgn="base" hangingPunct="1">
              <a:spcBef>
                <a:spcPct val="0"/>
              </a:spcBef>
              <a:spcAft>
                <a:spcPct val="0"/>
              </a:spcAft>
              <a:defRPr lang="en-US" sz="3600" b="1" kern="1200" baseline="0" dirty="0">
                <a:solidFill>
                  <a:srgbClr val="FC4421"/>
                </a:solidFill>
                <a:latin typeface="+mj-lt"/>
                <a:ea typeface="ＭＳ Ｐゴシック" pitchFamily="-105" charset="-128"/>
                <a:cs typeface="Arial" panose="020B0604020202020204" pitchFamily="34" charset="0"/>
              </a:defRPr>
            </a:lvl1pPr>
            <a:lvl2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5pPr>
            <a:lvl6pPr marL="458983" algn="ctr" rtl="0" eaLnBrk="1" fontAlgn="base" hangingPunct="1">
              <a:spcBef>
                <a:spcPct val="0"/>
              </a:spcBef>
              <a:spcAft>
                <a:spcPct val="0"/>
              </a:spcAft>
              <a:defRPr sz="4417">
                <a:solidFill>
                  <a:srgbClr val="CC0000"/>
                </a:solidFill>
                <a:latin typeface="Arial" charset="0"/>
              </a:defRPr>
            </a:lvl6pPr>
            <a:lvl7pPr marL="917966" algn="ctr" rtl="0" eaLnBrk="1" fontAlgn="base" hangingPunct="1">
              <a:spcBef>
                <a:spcPct val="0"/>
              </a:spcBef>
              <a:spcAft>
                <a:spcPct val="0"/>
              </a:spcAft>
              <a:defRPr sz="4417">
                <a:solidFill>
                  <a:srgbClr val="CC0000"/>
                </a:solidFill>
                <a:latin typeface="Arial" charset="0"/>
              </a:defRPr>
            </a:lvl7pPr>
            <a:lvl8pPr marL="1376949" algn="ctr" rtl="0" eaLnBrk="1" fontAlgn="base" hangingPunct="1">
              <a:spcBef>
                <a:spcPct val="0"/>
              </a:spcBef>
              <a:spcAft>
                <a:spcPct val="0"/>
              </a:spcAft>
              <a:defRPr sz="4417">
                <a:solidFill>
                  <a:srgbClr val="CC0000"/>
                </a:solidFill>
                <a:latin typeface="Arial" charset="0"/>
              </a:defRPr>
            </a:lvl8pPr>
            <a:lvl9pPr marL="1835932" algn="ctr" rtl="0" eaLnBrk="1" fontAlgn="base" hangingPunct="1">
              <a:spcBef>
                <a:spcPct val="0"/>
              </a:spcBef>
              <a:spcAft>
                <a:spcPct val="0"/>
              </a:spcAft>
              <a:defRPr sz="4417">
                <a:solidFill>
                  <a:srgbClr val="CC0000"/>
                </a:solidFill>
                <a:latin typeface="Arial" charset="0"/>
              </a:defRPr>
            </a:lvl9pPr>
          </a:lstStyle>
          <a:p>
            <a:pPr marL="0" indent="0" algn="l">
              <a:lnSpc>
                <a:spcPts val="4250"/>
              </a:lnSpc>
              <a:buNone/>
            </a:pPr>
            <a:r>
              <a:rPr lang="en-GB" b="1">
                <a:solidFill>
                  <a:srgbClr val="FC4421"/>
                </a:solidFill>
                <a:latin typeface="Arial" panose="020B0604020202020204" pitchFamily="34" charset="0"/>
                <a:ea typeface="Arial Black Bold" pitchFamily="34" charset="-122"/>
              </a:rPr>
              <a:t>Stand-by power supplies: safety considerations</a:t>
            </a:r>
          </a:p>
        </p:txBody>
      </p:sp>
      <p:grpSp>
        <p:nvGrpSpPr>
          <p:cNvPr id="2" name="Group 1">
            <a:extLst>
              <a:ext uri="{FF2B5EF4-FFF2-40B4-BE49-F238E27FC236}">
                <a16:creationId xmlns:a16="http://schemas.microsoft.com/office/drawing/2014/main" id="{105A4392-C2D1-484B-BE33-906F235BB9C9}"/>
              </a:ext>
            </a:extLst>
          </p:cNvPr>
          <p:cNvGrpSpPr/>
          <p:nvPr/>
        </p:nvGrpSpPr>
        <p:grpSpPr>
          <a:xfrm>
            <a:off x="460074" y="1825250"/>
            <a:ext cx="10174397" cy="4018334"/>
            <a:chOff x="736531" y="2113478"/>
            <a:chExt cx="13072219" cy="5205971"/>
          </a:xfrm>
        </p:grpSpPr>
        <p:sp>
          <p:nvSpPr>
            <p:cNvPr id="3" name="Text 1">
              <a:extLst>
                <a:ext uri="{FF2B5EF4-FFF2-40B4-BE49-F238E27FC236}">
                  <a16:creationId xmlns:a16="http://schemas.microsoft.com/office/drawing/2014/main" id="{986D55ED-46F8-94A3-B87D-108C60275C27}"/>
                </a:ext>
              </a:extLst>
            </p:cNvPr>
            <p:cNvSpPr/>
            <p:nvPr/>
          </p:nvSpPr>
          <p:spPr>
            <a:xfrm>
              <a:off x="5070396" y="2288262"/>
              <a:ext cx="2738914" cy="342305"/>
            </a:xfrm>
            <a:prstGeom prst="rect">
              <a:avLst/>
            </a:prstGeom>
            <a:noFill/>
            <a:ln/>
          </p:spPr>
          <p:txBody>
            <a:bodyPr wrap="none" lIns="0" tIns="0" rIns="0" bIns="0" rtlCol="0" anchor="t"/>
            <a:lstStyle/>
            <a:p>
              <a:pPr marL="0" indent="0" algn="l">
                <a:lnSpc>
                  <a:spcPts val="26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Identify all sources</a:t>
              </a:r>
              <a:endParaRPr lang="en-US" sz="2400">
                <a:latin typeface="Arial" panose="020B0604020202020204" pitchFamily="34" charset="0"/>
                <a:cs typeface="Arial" panose="020B0604020202020204" pitchFamily="34" charset="0"/>
              </a:endParaRPr>
            </a:p>
          </p:txBody>
        </p:sp>
        <p:sp>
          <p:nvSpPr>
            <p:cNvPr id="6" name="Text 2">
              <a:extLst>
                <a:ext uri="{FF2B5EF4-FFF2-40B4-BE49-F238E27FC236}">
                  <a16:creationId xmlns:a16="http://schemas.microsoft.com/office/drawing/2014/main" id="{A16FB000-7464-1271-CE92-89CBFEF8E4C2}"/>
                </a:ext>
              </a:extLst>
            </p:cNvPr>
            <p:cNvSpPr/>
            <p:nvPr/>
          </p:nvSpPr>
          <p:spPr>
            <a:xfrm>
              <a:off x="5070396" y="2762012"/>
              <a:ext cx="3385661" cy="350520"/>
            </a:xfrm>
            <a:prstGeom prst="rect">
              <a:avLst/>
            </a:prstGeom>
            <a:noFill/>
            <a:ln/>
          </p:spPr>
          <p:txBody>
            <a:bodyPr wrap="none" lIns="0" tIns="0" rIns="0" bIns="0" rtlCol="0" anchor="t"/>
            <a:lstStyle/>
            <a:p>
              <a:pPr marL="0" indent="0" algn="l">
                <a:lnSpc>
                  <a:spcPts val="275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Locate all potential energy sources</a:t>
              </a:r>
              <a:endParaRPr lang="en-US" sz="2400">
                <a:latin typeface="Arial" panose="020B0604020202020204" pitchFamily="34" charset="0"/>
                <a:cs typeface="Arial" panose="020B0604020202020204" pitchFamily="34" charset="0"/>
              </a:endParaRPr>
            </a:p>
          </p:txBody>
        </p:sp>
        <p:sp>
          <p:nvSpPr>
            <p:cNvPr id="7" name="Shape 3">
              <a:extLst>
                <a:ext uri="{FF2B5EF4-FFF2-40B4-BE49-F238E27FC236}">
                  <a16:creationId xmlns:a16="http://schemas.microsoft.com/office/drawing/2014/main" id="{F38098E3-23F5-5A77-3468-671D0D832092}"/>
                </a:ext>
              </a:extLst>
            </p:cNvPr>
            <p:cNvSpPr/>
            <p:nvPr/>
          </p:nvSpPr>
          <p:spPr>
            <a:xfrm>
              <a:off x="4906089" y="3343751"/>
              <a:ext cx="8902660" cy="15240"/>
            </a:xfrm>
            <a:prstGeom prst="roundRect">
              <a:avLst>
                <a:gd name="adj" fmla="val 603870"/>
              </a:avLst>
            </a:prstGeom>
            <a:solidFill>
              <a:srgbClr val="CBCBCC"/>
            </a:solidFill>
            <a:ln/>
          </p:spPr>
          <p:txBody>
            <a:bodyPr/>
            <a:lstStyle/>
            <a:p>
              <a:endParaRPr lang="en-GB"/>
            </a:p>
          </p:txBody>
        </p:sp>
        <p:sp>
          <p:nvSpPr>
            <p:cNvPr id="8" name="Text 4">
              <a:extLst>
                <a:ext uri="{FF2B5EF4-FFF2-40B4-BE49-F238E27FC236}">
                  <a16:creationId xmlns:a16="http://schemas.microsoft.com/office/drawing/2014/main" id="{98388EE2-FDF6-4BA1-0CED-7ED9191FED1E}"/>
                </a:ext>
              </a:extLst>
            </p:cNvPr>
            <p:cNvSpPr/>
            <p:nvPr/>
          </p:nvSpPr>
          <p:spPr>
            <a:xfrm>
              <a:off x="5880735" y="3605451"/>
              <a:ext cx="2738914" cy="342305"/>
            </a:xfrm>
            <a:prstGeom prst="rect">
              <a:avLst/>
            </a:prstGeom>
            <a:noFill/>
            <a:ln/>
          </p:spPr>
          <p:txBody>
            <a:bodyPr wrap="none" lIns="0" tIns="0" rIns="0" bIns="0" rtlCol="0" anchor="t"/>
            <a:lstStyle/>
            <a:p>
              <a:pPr marL="0" indent="0" algn="l">
                <a:lnSpc>
                  <a:spcPts val="26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Battery isolation</a:t>
              </a:r>
              <a:endParaRPr lang="en-US" sz="2400">
                <a:latin typeface="Arial" panose="020B0604020202020204" pitchFamily="34" charset="0"/>
                <a:cs typeface="Arial" panose="020B0604020202020204" pitchFamily="34" charset="0"/>
              </a:endParaRPr>
            </a:p>
          </p:txBody>
        </p:sp>
        <p:sp>
          <p:nvSpPr>
            <p:cNvPr id="9" name="Text 5">
              <a:extLst>
                <a:ext uri="{FF2B5EF4-FFF2-40B4-BE49-F238E27FC236}">
                  <a16:creationId xmlns:a16="http://schemas.microsoft.com/office/drawing/2014/main" id="{2A8CAEF5-5E8F-B26B-58BA-77BF98F0D584}"/>
                </a:ext>
              </a:extLst>
            </p:cNvPr>
            <p:cNvSpPr/>
            <p:nvPr/>
          </p:nvSpPr>
          <p:spPr>
            <a:xfrm>
              <a:off x="5880735" y="4079200"/>
              <a:ext cx="3215045" cy="350520"/>
            </a:xfrm>
            <a:prstGeom prst="rect">
              <a:avLst/>
            </a:prstGeom>
            <a:noFill/>
            <a:ln/>
          </p:spPr>
          <p:txBody>
            <a:bodyPr wrap="none" lIns="0" tIns="0" rIns="0" bIns="0" rtlCol="0" anchor="t"/>
            <a:lstStyle/>
            <a:p>
              <a:pPr marL="0" indent="0" algn="l">
                <a:lnSpc>
                  <a:spcPts val="275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Proper disconnection procedures</a:t>
              </a:r>
              <a:endParaRPr lang="en-US" sz="2400">
                <a:latin typeface="Arial" panose="020B0604020202020204" pitchFamily="34" charset="0"/>
                <a:cs typeface="Arial" panose="020B0604020202020204" pitchFamily="34" charset="0"/>
              </a:endParaRPr>
            </a:p>
          </p:txBody>
        </p:sp>
        <p:sp>
          <p:nvSpPr>
            <p:cNvPr id="10" name="Shape 6">
              <a:extLst>
                <a:ext uri="{FF2B5EF4-FFF2-40B4-BE49-F238E27FC236}">
                  <a16:creationId xmlns:a16="http://schemas.microsoft.com/office/drawing/2014/main" id="{9CFB5E53-78E7-4288-3373-E59CB953BFB6}"/>
                </a:ext>
              </a:extLst>
            </p:cNvPr>
            <p:cNvSpPr/>
            <p:nvPr/>
          </p:nvSpPr>
          <p:spPr>
            <a:xfrm>
              <a:off x="5716429" y="4660940"/>
              <a:ext cx="8092321" cy="15240"/>
            </a:xfrm>
            <a:prstGeom prst="roundRect">
              <a:avLst>
                <a:gd name="adj" fmla="val 603870"/>
              </a:avLst>
            </a:prstGeom>
            <a:solidFill>
              <a:srgbClr val="CBCBCC"/>
            </a:solidFill>
            <a:ln/>
          </p:spPr>
          <p:txBody>
            <a:bodyPr/>
            <a:lstStyle/>
            <a:p>
              <a:endParaRPr lang="en-GB"/>
            </a:p>
          </p:txBody>
        </p:sp>
        <p:sp>
          <p:nvSpPr>
            <p:cNvPr id="11" name="Text 7">
              <a:extLst>
                <a:ext uri="{FF2B5EF4-FFF2-40B4-BE49-F238E27FC236}">
                  <a16:creationId xmlns:a16="http://schemas.microsoft.com/office/drawing/2014/main" id="{7FC39848-EE4B-2067-0C10-675C9BE9797E}"/>
                </a:ext>
              </a:extLst>
            </p:cNvPr>
            <p:cNvSpPr/>
            <p:nvPr/>
          </p:nvSpPr>
          <p:spPr>
            <a:xfrm>
              <a:off x="6691074" y="4922639"/>
              <a:ext cx="2738914" cy="342305"/>
            </a:xfrm>
            <a:prstGeom prst="rect">
              <a:avLst/>
            </a:prstGeom>
            <a:noFill/>
            <a:ln/>
          </p:spPr>
          <p:txBody>
            <a:bodyPr wrap="none" lIns="0" tIns="0" rIns="0" bIns="0" rtlCol="0" anchor="t"/>
            <a:lstStyle/>
            <a:p>
              <a:pPr marL="0" indent="0" algn="l">
                <a:lnSpc>
                  <a:spcPts val="26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Capacitor discharge</a:t>
              </a:r>
              <a:endParaRPr lang="en-US" sz="2400">
                <a:latin typeface="Arial" panose="020B0604020202020204" pitchFamily="34" charset="0"/>
                <a:cs typeface="Arial" panose="020B0604020202020204" pitchFamily="34" charset="0"/>
              </a:endParaRPr>
            </a:p>
          </p:txBody>
        </p:sp>
        <p:sp>
          <p:nvSpPr>
            <p:cNvPr id="12" name="Text 8">
              <a:extLst>
                <a:ext uri="{FF2B5EF4-FFF2-40B4-BE49-F238E27FC236}">
                  <a16:creationId xmlns:a16="http://schemas.microsoft.com/office/drawing/2014/main" id="{C19CC346-63D9-E042-6375-4495774048D6}"/>
                </a:ext>
              </a:extLst>
            </p:cNvPr>
            <p:cNvSpPr/>
            <p:nvPr/>
          </p:nvSpPr>
          <p:spPr>
            <a:xfrm>
              <a:off x="6691074" y="5396389"/>
              <a:ext cx="3848219" cy="350520"/>
            </a:xfrm>
            <a:prstGeom prst="rect">
              <a:avLst/>
            </a:prstGeom>
            <a:noFill/>
            <a:ln/>
          </p:spPr>
          <p:txBody>
            <a:bodyPr wrap="none" lIns="0" tIns="0" rIns="0" bIns="0" rtlCol="0" anchor="t"/>
            <a:lstStyle/>
            <a:p>
              <a:pPr marL="0" indent="0" algn="l">
                <a:lnSpc>
                  <a:spcPts val="275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Safe methods for stored energy release</a:t>
              </a:r>
              <a:endParaRPr lang="en-US" sz="2400">
                <a:latin typeface="Arial" panose="020B0604020202020204" pitchFamily="34" charset="0"/>
                <a:cs typeface="Arial" panose="020B0604020202020204" pitchFamily="34" charset="0"/>
              </a:endParaRPr>
            </a:p>
          </p:txBody>
        </p:sp>
        <p:sp>
          <p:nvSpPr>
            <p:cNvPr id="13" name="Shape 9">
              <a:extLst>
                <a:ext uri="{FF2B5EF4-FFF2-40B4-BE49-F238E27FC236}">
                  <a16:creationId xmlns:a16="http://schemas.microsoft.com/office/drawing/2014/main" id="{B04FF7B8-A2B5-2A82-297E-E8E890F588C3}"/>
                </a:ext>
              </a:extLst>
            </p:cNvPr>
            <p:cNvSpPr/>
            <p:nvPr/>
          </p:nvSpPr>
          <p:spPr>
            <a:xfrm>
              <a:off x="6526768" y="5978128"/>
              <a:ext cx="7281982" cy="15240"/>
            </a:xfrm>
            <a:prstGeom prst="roundRect">
              <a:avLst>
                <a:gd name="adj" fmla="val 603870"/>
              </a:avLst>
            </a:prstGeom>
            <a:solidFill>
              <a:srgbClr val="CBCBCC"/>
            </a:solidFill>
            <a:ln/>
          </p:spPr>
          <p:txBody>
            <a:bodyPr/>
            <a:lstStyle/>
            <a:p>
              <a:endParaRPr lang="en-GB"/>
            </a:p>
          </p:txBody>
        </p:sp>
        <p:grpSp>
          <p:nvGrpSpPr>
            <p:cNvPr id="14" name="Group 13">
              <a:extLst>
                <a:ext uri="{FF2B5EF4-FFF2-40B4-BE49-F238E27FC236}">
                  <a16:creationId xmlns:a16="http://schemas.microsoft.com/office/drawing/2014/main" id="{BA0B2402-4546-5535-01F6-F95EB39139EE}"/>
                </a:ext>
              </a:extLst>
            </p:cNvPr>
            <p:cNvGrpSpPr/>
            <p:nvPr/>
          </p:nvGrpSpPr>
          <p:grpSpPr>
            <a:xfrm>
              <a:off x="736531" y="2113478"/>
              <a:ext cx="6572797" cy="5205971"/>
              <a:chOff x="736531" y="2113478"/>
              <a:chExt cx="6572797" cy="5205971"/>
            </a:xfrm>
          </p:grpSpPr>
          <p:pic>
            <p:nvPicPr>
              <p:cNvPr id="17" name="Image 6" descr="preencoded.png">
                <a:extLst>
                  <a:ext uri="{FF2B5EF4-FFF2-40B4-BE49-F238E27FC236}">
                    <a16:creationId xmlns:a16="http://schemas.microsoft.com/office/drawing/2014/main" id="{A243FC4E-262B-2FC6-25DB-B33CFC618AC7}"/>
                  </a:ext>
                </a:extLst>
              </p:cNvPr>
              <p:cNvPicPr>
                <a:picLocks noChangeAspect="1"/>
              </p:cNvPicPr>
              <p:nvPr/>
            </p:nvPicPr>
            <p:blipFill>
              <a:blip r:embed="rId2"/>
              <a:stretch>
                <a:fillRect/>
              </a:stretch>
            </p:blipFill>
            <p:spPr>
              <a:xfrm>
                <a:off x="736531" y="6066100"/>
                <a:ext cx="6572797" cy="1253349"/>
              </a:xfrm>
              <a:prstGeom prst="rect">
                <a:avLst/>
              </a:prstGeom>
            </p:spPr>
          </p:pic>
          <p:grpSp>
            <p:nvGrpSpPr>
              <p:cNvPr id="18" name="Group 17">
                <a:extLst>
                  <a:ext uri="{FF2B5EF4-FFF2-40B4-BE49-F238E27FC236}">
                    <a16:creationId xmlns:a16="http://schemas.microsoft.com/office/drawing/2014/main" id="{C447F802-D369-2B12-6112-7F7417783586}"/>
                  </a:ext>
                </a:extLst>
              </p:cNvPr>
              <p:cNvGrpSpPr/>
              <p:nvPr/>
            </p:nvGrpSpPr>
            <p:grpSpPr>
              <a:xfrm>
                <a:off x="1577817" y="2113478"/>
                <a:ext cx="4862036" cy="4775359"/>
                <a:chOff x="1609963" y="2069187"/>
                <a:chExt cx="4862036" cy="4775359"/>
              </a:xfrm>
            </p:grpSpPr>
            <p:grpSp>
              <p:nvGrpSpPr>
                <p:cNvPr id="19" name="Group 18">
                  <a:extLst>
                    <a:ext uri="{FF2B5EF4-FFF2-40B4-BE49-F238E27FC236}">
                      <a16:creationId xmlns:a16="http://schemas.microsoft.com/office/drawing/2014/main" id="{072C5D50-DF51-1FB5-43FE-F717AF03D26D}"/>
                    </a:ext>
                  </a:extLst>
                </p:cNvPr>
                <p:cNvGrpSpPr/>
                <p:nvPr/>
              </p:nvGrpSpPr>
              <p:grpSpPr>
                <a:xfrm>
                  <a:off x="3230642" y="2069187"/>
                  <a:ext cx="1620679" cy="1262420"/>
                  <a:chOff x="3230642" y="2069187"/>
                  <a:chExt cx="1620679" cy="1262420"/>
                </a:xfrm>
              </p:grpSpPr>
              <p:pic>
                <p:nvPicPr>
                  <p:cNvPr id="26" name="Image 0" descr="preencoded.png">
                    <a:extLst>
                      <a:ext uri="{FF2B5EF4-FFF2-40B4-BE49-F238E27FC236}">
                        <a16:creationId xmlns:a16="http://schemas.microsoft.com/office/drawing/2014/main" id="{F8927F5C-FF19-E1D0-23DB-0186A19EC2BF}"/>
                      </a:ext>
                    </a:extLst>
                  </p:cNvPr>
                  <p:cNvPicPr>
                    <a:picLocks noChangeAspect="1"/>
                  </p:cNvPicPr>
                  <p:nvPr/>
                </p:nvPicPr>
                <p:blipFill>
                  <a:blip r:embed="rId3"/>
                  <a:stretch>
                    <a:fillRect/>
                  </a:stretch>
                </p:blipFill>
                <p:spPr>
                  <a:xfrm>
                    <a:off x="3230642" y="2069187"/>
                    <a:ext cx="1620679" cy="1262420"/>
                  </a:xfrm>
                  <a:prstGeom prst="rect">
                    <a:avLst/>
                  </a:prstGeom>
                </p:spPr>
              </p:pic>
              <p:pic>
                <p:nvPicPr>
                  <p:cNvPr id="27" name="Image 1" descr="preencoded.png">
                    <a:extLst>
                      <a:ext uri="{FF2B5EF4-FFF2-40B4-BE49-F238E27FC236}">
                        <a16:creationId xmlns:a16="http://schemas.microsoft.com/office/drawing/2014/main" id="{6B12A199-CE77-D484-D542-018984840CCA}"/>
                      </a:ext>
                    </a:extLst>
                  </p:cNvPr>
                  <p:cNvPicPr>
                    <a:picLocks noChangeAspect="1"/>
                  </p:cNvPicPr>
                  <p:nvPr/>
                </p:nvPicPr>
                <p:blipFill>
                  <a:blip r:embed="rId4"/>
                  <a:stretch>
                    <a:fillRect/>
                  </a:stretch>
                </p:blipFill>
                <p:spPr>
                  <a:xfrm>
                    <a:off x="3886914" y="2664262"/>
                    <a:ext cx="308134" cy="385167"/>
                  </a:xfrm>
                  <a:prstGeom prst="rect">
                    <a:avLst/>
                  </a:prstGeom>
                </p:spPr>
              </p:pic>
            </p:grpSp>
            <p:pic>
              <p:nvPicPr>
                <p:cNvPr id="20" name="Image 4" descr="preencoded.png">
                  <a:extLst>
                    <a:ext uri="{FF2B5EF4-FFF2-40B4-BE49-F238E27FC236}">
                      <a16:creationId xmlns:a16="http://schemas.microsoft.com/office/drawing/2014/main" id="{FB559773-FFD0-C357-B980-1D008E34074D}"/>
                    </a:ext>
                  </a:extLst>
                </p:cNvPr>
                <p:cNvPicPr>
                  <a:picLocks noChangeAspect="1"/>
                </p:cNvPicPr>
                <p:nvPr/>
              </p:nvPicPr>
              <p:blipFill>
                <a:blip r:embed="rId5"/>
                <a:stretch>
                  <a:fillRect/>
                </a:stretch>
              </p:blipFill>
              <p:spPr>
                <a:xfrm>
                  <a:off x="1609963" y="4703564"/>
                  <a:ext cx="4862036" cy="1262420"/>
                </a:xfrm>
                <a:prstGeom prst="rect">
                  <a:avLst/>
                </a:prstGeom>
              </p:spPr>
            </p:pic>
            <p:grpSp>
              <p:nvGrpSpPr>
                <p:cNvPr id="21" name="Group 20">
                  <a:extLst>
                    <a:ext uri="{FF2B5EF4-FFF2-40B4-BE49-F238E27FC236}">
                      <a16:creationId xmlns:a16="http://schemas.microsoft.com/office/drawing/2014/main" id="{9C7E55D0-6C7A-B5AA-1556-076818C75547}"/>
                    </a:ext>
                  </a:extLst>
                </p:cNvPr>
                <p:cNvGrpSpPr/>
                <p:nvPr/>
              </p:nvGrpSpPr>
              <p:grpSpPr>
                <a:xfrm>
                  <a:off x="2420303" y="3386376"/>
                  <a:ext cx="3241358" cy="2140981"/>
                  <a:chOff x="2420303" y="3386376"/>
                  <a:chExt cx="3241358" cy="2140981"/>
                </a:xfrm>
              </p:grpSpPr>
              <p:pic>
                <p:nvPicPr>
                  <p:cNvPr id="23" name="Image 2" descr="preencoded.png">
                    <a:extLst>
                      <a:ext uri="{FF2B5EF4-FFF2-40B4-BE49-F238E27FC236}">
                        <a16:creationId xmlns:a16="http://schemas.microsoft.com/office/drawing/2014/main" id="{31E87DCB-E74A-1517-9F46-5A1D503995AE}"/>
                      </a:ext>
                    </a:extLst>
                  </p:cNvPr>
                  <p:cNvPicPr>
                    <a:picLocks noChangeAspect="1"/>
                  </p:cNvPicPr>
                  <p:nvPr/>
                </p:nvPicPr>
                <p:blipFill>
                  <a:blip r:embed="rId6"/>
                  <a:stretch>
                    <a:fillRect/>
                  </a:stretch>
                </p:blipFill>
                <p:spPr>
                  <a:xfrm>
                    <a:off x="2420303" y="3386376"/>
                    <a:ext cx="3241358" cy="1262420"/>
                  </a:xfrm>
                  <a:prstGeom prst="rect">
                    <a:avLst/>
                  </a:prstGeom>
                </p:spPr>
              </p:pic>
              <p:pic>
                <p:nvPicPr>
                  <p:cNvPr id="24" name="Image 3" descr="preencoded.png">
                    <a:extLst>
                      <a:ext uri="{FF2B5EF4-FFF2-40B4-BE49-F238E27FC236}">
                        <a16:creationId xmlns:a16="http://schemas.microsoft.com/office/drawing/2014/main" id="{5137974D-8431-2BAD-D79D-76AC6C582370}"/>
                      </a:ext>
                    </a:extLst>
                  </p:cNvPr>
                  <p:cNvPicPr>
                    <a:picLocks noChangeAspect="1"/>
                  </p:cNvPicPr>
                  <p:nvPr/>
                </p:nvPicPr>
                <p:blipFill>
                  <a:blip r:embed="rId7"/>
                  <a:stretch>
                    <a:fillRect/>
                  </a:stretch>
                </p:blipFill>
                <p:spPr>
                  <a:xfrm>
                    <a:off x="3886914" y="3825002"/>
                    <a:ext cx="308134" cy="385167"/>
                  </a:xfrm>
                  <a:prstGeom prst="rect">
                    <a:avLst/>
                  </a:prstGeom>
                </p:spPr>
              </p:pic>
              <p:pic>
                <p:nvPicPr>
                  <p:cNvPr id="25" name="Image 5" descr="preencoded.png">
                    <a:extLst>
                      <a:ext uri="{FF2B5EF4-FFF2-40B4-BE49-F238E27FC236}">
                        <a16:creationId xmlns:a16="http://schemas.microsoft.com/office/drawing/2014/main" id="{83968149-8E48-C44D-9CC1-5C1C77FFDA41}"/>
                      </a:ext>
                    </a:extLst>
                  </p:cNvPr>
                  <p:cNvPicPr>
                    <a:picLocks noChangeAspect="1"/>
                  </p:cNvPicPr>
                  <p:nvPr/>
                </p:nvPicPr>
                <p:blipFill>
                  <a:blip r:embed="rId8"/>
                  <a:stretch>
                    <a:fillRect/>
                  </a:stretch>
                </p:blipFill>
                <p:spPr>
                  <a:xfrm>
                    <a:off x="3886795" y="5142190"/>
                    <a:ext cx="308134" cy="385167"/>
                  </a:xfrm>
                  <a:prstGeom prst="rect">
                    <a:avLst/>
                  </a:prstGeom>
                </p:spPr>
              </p:pic>
            </p:grpSp>
            <p:pic>
              <p:nvPicPr>
                <p:cNvPr id="22" name="Image 7" descr="preencoded.png">
                  <a:extLst>
                    <a:ext uri="{FF2B5EF4-FFF2-40B4-BE49-F238E27FC236}">
                      <a16:creationId xmlns:a16="http://schemas.microsoft.com/office/drawing/2014/main" id="{DD4CC089-21A1-A394-65D2-ABABA0D212E6}"/>
                    </a:ext>
                  </a:extLst>
                </p:cNvPr>
                <p:cNvPicPr>
                  <a:picLocks noChangeAspect="1"/>
                </p:cNvPicPr>
                <p:nvPr/>
              </p:nvPicPr>
              <p:blipFill>
                <a:blip r:embed="rId9"/>
                <a:stretch>
                  <a:fillRect/>
                </a:stretch>
              </p:blipFill>
              <p:spPr>
                <a:xfrm>
                  <a:off x="3886795" y="6459379"/>
                  <a:ext cx="308134" cy="385167"/>
                </a:xfrm>
                <a:prstGeom prst="rect">
                  <a:avLst/>
                </a:prstGeom>
              </p:spPr>
            </p:pic>
          </p:grpSp>
        </p:grpSp>
        <p:sp>
          <p:nvSpPr>
            <p:cNvPr id="15" name="Text 10">
              <a:extLst>
                <a:ext uri="{FF2B5EF4-FFF2-40B4-BE49-F238E27FC236}">
                  <a16:creationId xmlns:a16="http://schemas.microsoft.com/office/drawing/2014/main" id="{21B0DADA-506B-8648-7614-A84E6E2F05A0}"/>
                </a:ext>
              </a:extLst>
            </p:cNvPr>
            <p:cNvSpPr/>
            <p:nvPr/>
          </p:nvSpPr>
          <p:spPr>
            <a:xfrm>
              <a:off x="7501414" y="6239827"/>
              <a:ext cx="2738914" cy="342305"/>
            </a:xfrm>
            <a:prstGeom prst="rect">
              <a:avLst/>
            </a:prstGeom>
            <a:noFill/>
            <a:ln/>
          </p:spPr>
          <p:txBody>
            <a:bodyPr wrap="none" lIns="0" tIns="0" rIns="0" bIns="0" rtlCol="0" anchor="t"/>
            <a:lstStyle/>
            <a:p>
              <a:pPr marL="0" indent="0" algn="l">
                <a:lnSpc>
                  <a:spcPts val="26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Verification</a:t>
              </a:r>
              <a:endParaRPr lang="en-US" sz="2400">
                <a:latin typeface="Arial" panose="020B0604020202020204" pitchFamily="34" charset="0"/>
                <a:cs typeface="Arial" panose="020B0604020202020204" pitchFamily="34" charset="0"/>
              </a:endParaRPr>
            </a:p>
          </p:txBody>
        </p:sp>
        <p:sp>
          <p:nvSpPr>
            <p:cNvPr id="16" name="Text 11">
              <a:extLst>
                <a:ext uri="{FF2B5EF4-FFF2-40B4-BE49-F238E27FC236}">
                  <a16:creationId xmlns:a16="http://schemas.microsoft.com/office/drawing/2014/main" id="{D432D57D-96A3-0244-8619-46A0CED1C652}"/>
                </a:ext>
              </a:extLst>
            </p:cNvPr>
            <p:cNvSpPr/>
            <p:nvPr/>
          </p:nvSpPr>
          <p:spPr>
            <a:xfrm>
              <a:off x="7501414" y="6713577"/>
              <a:ext cx="3214330" cy="350520"/>
            </a:xfrm>
            <a:prstGeom prst="rect">
              <a:avLst/>
            </a:prstGeom>
            <a:noFill/>
            <a:ln/>
          </p:spPr>
          <p:txBody>
            <a:bodyPr wrap="none" lIns="0" tIns="0" rIns="0" bIns="0" rtlCol="0" anchor="t"/>
            <a:lstStyle/>
            <a:p>
              <a:pPr marL="0" indent="0" algn="l">
                <a:lnSpc>
                  <a:spcPts val="275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Confirm complete power removal</a:t>
              </a:r>
              <a:endParaRPr lang="en-US"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53131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24E0D-04F9-99A3-6503-619BB5339DB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EA873FC-433E-89E6-E058-42FBD3B75B9A}"/>
              </a:ext>
            </a:extLst>
          </p:cNvPr>
          <p:cNvSpPr txBox="1">
            <a:spLocks/>
          </p:cNvSpPr>
          <p:nvPr/>
        </p:nvSpPr>
        <p:spPr>
          <a:xfrm>
            <a:off x="239440" y="941725"/>
            <a:ext cx="11628452" cy="646331"/>
          </a:xfrm>
          <a:prstGeom prst="rect">
            <a:avLst/>
          </a:prstGeom>
        </p:spPr>
        <p:txBody>
          <a:bodyPr/>
          <a:lstStyle>
            <a:lvl1pPr algn="l" rtl="0" eaLnBrk="1" fontAlgn="base" hangingPunct="1">
              <a:spcBef>
                <a:spcPct val="0"/>
              </a:spcBef>
              <a:spcAft>
                <a:spcPct val="0"/>
              </a:spcAft>
              <a:defRPr lang="en-US" sz="3600" b="1" kern="1200" baseline="0" dirty="0">
                <a:solidFill>
                  <a:srgbClr val="FC4421"/>
                </a:solidFill>
                <a:latin typeface="+mj-lt"/>
                <a:ea typeface="ＭＳ Ｐゴシック" pitchFamily="-105" charset="-128"/>
                <a:cs typeface="Arial" panose="020B0604020202020204" pitchFamily="34" charset="0"/>
              </a:defRPr>
            </a:lvl1pPr>
            <a:lvl2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5pPr>
            <a:lvl6pPr marL="458983" algn="ctr" rtl="0" eaLnBrk="1" fontAlgn="base" hangingPunct="1">
              <a:spcBef>
                <a:spcPct val="0"/>
              </a:spcBef>
              <a:spcAft>
                <a:spcPct val="0"/>
              </a:spcAft>
              <a:defRPr sz="4417">
                <a:solidFill>
                  <a:srgbClr val="CC0000"/>
                </a:solidFill>
                <a:latin typeface="Arial" charset="0"/>
              </a:defRPr>
            </a:lvl6pPr>
            <a:lvl7pPr marL="917966" algn="ctr" rtl="0" eaLnBrk="1" fontAlgn="base" hangingPunct="1">
              <a:spcBef>
                <a:spcPct val="0"/>
              </a:spcBef>
              <a:spcAft>
                <a:spcPct val="0"/>
              </a:spcAft>
              <a:defRPr sz="4417">
                <a:solidFill>
                  <a:srgbClr val="CC0000"/>
                </a:solidFill>
                <a:latin typeface="Arial" charset="0"/>
              </a:defRPr>
            </a:lvl7pPr>
            <a:lvl8pPr marL="1376949" algn="ctr" rtl="0" eaLnBrk="1" fontAlgn="base" hangingPunct="1">
              <a:spcBef>
                <a:spcPct val="0"/>
              </a:spcBef>
              <a:spcAft>
                <a:spcPct val="0"/>
              </a:spcAft>
              <a:defRPr sz="4417">
                <a:solidFill>
                  <a:srgbClr val="CC0000"/>
                </a:solidFill>
                <a:latin typeface="Arial" charset="0"/>
              </a:defRPr>
            </a:lvl8pPr>
            <a:lvl9pPr marL="1835932" algn="ctr" rtl="0" eaLnBrk="1" fontAlgn="base" hangingPunct="1">
              <a:spcBef>
                <a:spcPct val="0"/>
              </a:spcBef>
              <a:spcAft>
                <a:spcPct val="0"/>
              </a:spcAft>
              <a:defRPr sz="4417">
                <a:solidFill>
                  <a:srgbClr val="CC0000"/>
                </a:solidFill>
                <a:latin typeface="Arial" charset="0"/>
              </a:defRPr>
            </a:lvl9pPr>
          </a:lstStyle>
          <a:p>
            <a:pPr marL="0" indent="0" algn="l">
              <a:lnSpc>
                <a:spcPts val="4250"/>
              </a:lnSpc>
              <a:buNone/>
            </a:pPr>
            <a:r>
              <a:rPr lang="en-GB" sz="3400" b="1">
                <a:solidFill>
                  <a:srgbClr val="FC4421"/>
                </a:solidFill>
                <a:latin typeface="Arial" panose="020B0604020202020204" pitchFamily="34" charset="0"/>
                <a:ea typeface="Arial Black Bold" pitchFamily="34" charset="-122"/>
              </a:rPr>
              <a:t>Disconnection of stand-by supplies</a:t>
            </a:r>
          </a:p>
        </p:txBody>
      </p:sp>
      <p:sp>
        <p:nvSpPr>
          <p:cNvPr id="33" name="Content Placeholder 3">
            <a:extLst>
              <a:ext uri="{FF2B5EF4-FFF2-40B4-BE49-F238E27FC236}">
                <a16:creationId xmlns:a16="http://schemas.microsoft.com/office/drawing/2014/main" id="{8AF3A0ED-7251-D607-41B4-7FE5F0F138DB}"/>
              </a:ext>
            </a:extLst>
          </p:cNvPr>
          <p:cNvSpPr txBox="1">
            <a:spLocks/>
          </p:cNvSpPr>
          <p:nvPr/>
        </p:nvSpPr>
        <p:spPr bwMode="auto">
          <a:xfrm>
            <a:off x="244137" y="4462400"/>
            <a:ext cx="11323024" cy="162026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ts val="2409"/>
              </a:lnSpc>
              <a:spcBef>
                <a:spcPts val="1004"/>
              </a:spcBef>
              <a:spcAft>
                <a:spcPts val="1004"/>
              </a:spcAft>
              <a:defRPr lang="en-GB" sz="2400">
                <a:solidFill>
                  <a:schemeClr val="tx1"/>
                </a:solidFill>
                <a:latin typeface="+mn-lt"/>
                <a:ea typeface="ＭＳ Ｐゴシック" charset="-128"/>
                <a:cs typeface="ＭＳ Ｐゴシック" charset="-128"/>
              </a:defRPr>
            </a:lvl1pPr>
            <a:lvl2pPr marL="216742" indent="-216742" algn="l" rtl="0" eaLnBrk="1" fontAlgn="base" hangingPunct="1">
              <a:lnSpc>
                <a:spcPts val="2409"/>
              </a:lnSpc>
              <a:spcBef>
                <a:spcPts val="502"/>
              </a:spcBef>
              <a:spcAft>
                <a:spcPts val="502"/>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8"/>
              </a:lnSpc>
              <a:spcBef>
                <a:spcPts val="502"/>
              </a:spcBef>
              <a:spcAft>
                <a:spcPts val="502"/>
              </a:spcAft>
              <a:buFont typeface="Lucida Grande" pitchFamily="-105" charset="0"/>
              <a:defRPr lang="en-GB" sz="1606" dirty="0">
                <a:solidFill>
                  <a:schemeClr val="tx1"/>
                </a:solidFill>
                <a:latin typeface="+mn-lt"/>
                <a:ea typeface="ＭＳ Ｐゴシック" charset="-128"/>
                <a:cs typeface="+mn-cs"/>
              </a:defRPr>
            </a:lvl3pPr>
            <a:lvl4pPr marL="216742" indent="-216742" algn="l" rtl="0" eaLnBrk="1" fontAlgn="base" hangingPunct="1">
              <a:lnSpc>
                <a:spcPts val="2008"/>
              </a:lnSpc>
              <a:spcBef>
                <a:spcPts val="502"/>
              </a:spcBef>
              <a:spcAft>
                <a:spcPts val="502"/>
              </a:spcAft>
              <a:buClr>
                <a:srgbClr val="FC4421"/>
              </a:buClr>
              <a:buFont typeface="Arial" pitchFamily="-105" charset="0"/>
              <a:buChar char="•"/>
              <a:defRPr lang="en-GB" sz="1606" dirty="0">
                <a:solidFill>
                  <a:schemeClr val="tx1"/>
                </a:solidFill>
                <a:latin typeface="+mn-lt"/>
                <a:ea typeface="ＭＳ Ｐゴシック" charset="-128"/>
                <a:cs typeface="ＭＳ Ｐゴシック" charset="-128"/>
              </a:defRPr>
            </a:lvl4pPr>
            <a:lvl5pPr marL="433484" indent="-216742" algn="l" rtl="0" eaLnBrk="1" fontAlgn="base" hangingPunct="1">
              <a:lnSpc>
                <a:spcPts val="2008"/>
              </a:lnSpc>
              <a:spcBef>
                <a:spcPct val="0"/>
              </a:spcBef>
              <a:spcAft>
                <a:spcPts val="502"/>
              </a:spcAft>
              <a:buFont typeface="Arial" pitchFamily="-105" charset="0"/>
              <a:buChar char="–"/>
              <a:defRPr lang="en-US" sz="1606" dirty="0">
                <a:solidFill>
                  <a:schemeClr val="tx1"/>
                </a:solidFill>
                <a:latin typeface="+mn-lt"/>
                <a:ea typeface="ＭＳ Ｐゴシック" charset="-128"/>
                <a:cs typeface="ＭＳ Ｐゴシック" charset="-128"/>
              </a:defRPr>
            </a:lvl5pPr>
            <a:lvl6pPr marL="458983" indent="-458983" algn="l" defTabSz="917966" rtl="0" eaLnBrk="1" fontAlgn="base" hangingPunct="1">
              <a:spcBef>
                <a:spcPct val="20000"/>
              </a:spcBef>
              <a:spcAft>
                <a:spcPct val="0"/>
              </a:spcAft>
              <a:buChar char="»"/>
              <a:defRPr lang="en-GB" sz="1606" kern="0" baseline="0" dirty="0" smtClean="0">
                <a:solidFill>
                  <a:schemeClr val="tx1"/>
                </a:solidFill>
                <a:latin typeface="+mn-lt"/>
                <a:ea typeface="ＭＳ Ｐゴシック" charset="-128"/>
                <a:cs typeface="ＭＳ Ｐゴシック" charset="-128"/>
              </a:defRPr>
            </a:lvl6pPr>
            <a:lvl7pPr marL="2983390" indent="-229492" algn="l" defTabSz="917966" rtl="0" eaLnBrk="1" fontAlgn="base" hangingPunct="1">
              <a:spcBef>
                <a:spcPct val="20000"/>
              </a:spcBef>
              <a:spcAft>
                <a:spcPct val="0"/>
              </a:spcAft>
              <a:buClr>
                <a:srgbClr val="E30613"/>
              </a:buClr>
              <a:buChar char="»"/>
              <a:defRPr lang="en-GB" sz="1606" kern="0" baseline="0" dirty="0" smtClean="0">
                <a:solidFill>
                  <a:schemeClr val="tx1"/>
                </a:solidFill>
                <a:latin typeface="+mn-lt"/>
                <a:ea typeface="ＭＳ Ｐゴシック" charset="-128"/>
                <a:cs typeface="ＭＳ Ｐゴシック" charset="-128"/>
              </a:defRPr>
            </a:lvl7pPr>
            <a:lvl8pPr marL="3442373" indent="-229492" algn="l" defTabSz="917966" rtl="0" eaLnBrk="1" fontAlgn="base" hangingPunct="1">
              <a:spcBef>
                <a:spcPct val="20000"/>
              </a:spcBef>
              <a:spcAft>
                <a:spcPct val="0"/>
              </a:spcAft>
              <a:buChar char="»"/>
              <a:defRPr lang="en-GB" sz="1606" kern="0" dirty="0" smtClean="0">
                <a:solidFill>
                  <a:schemeClr val="tx1"/>
                </a:solidFill>
                <a:latin typeface="+mn-lt"/>
                <a:ea typeface="ＭＳ Ｐゴシック" charset="-128"/>
                <a:cs typeface="ＭＳ Ｐゴシック" charset="-128"/>
              </a:defRPr>
            </a:lvl8pPr>
            <a:lvl9pPr marL="3901356" indent="-229492" algn="l" defTabSz="917966" rtl="0" eaLnBrk="1" fontAlgn="base" hangingPunct="1">
              <a:spcBef>
                <a:spcPct val="20000"/>
              </a:spcBef>
              <a:spcAft>
                <a:spcPct val="0"/>
              </a:spcAft>
              <a:buChar char="»"/>
              <a:defRPr lang="en-GB" sz="1004" kern="0" baseline="0" dirty="0" smtClean="0">
                <a:solidFill>
                  <a:schemeClr val="tx1"/>
                </a:solidFill>
                <a:latin typeface="+mn-lt"/>
                <a:ea typeface="ＭＳ Ｐゴシック" charset="-128"/>
                <a:cs typeface="ＭＳ Ｐゴシック" charset="-128"/>
              </a:defRPr>
            </a:lvl9pPr>
          </a:lstStyle>
          <a:p>
            <a:pPr>
              <a:lnSpc>
                <a:spcPct val="110000"/>
              </a:lnSpc>
              <a:spcBef>
                <a:spcPts val="0"/>
              </a:spcBef>
              <a:spcAft>
                <a:spcPts val="600"/>
              </a:spcAft>
            </a:pPr>
            <a:r>
              <a:rPr lang="en-GB" kern="0">
                <a:latin typeface="Arial" panose="020B0604020202020204" pitchFamily="34" charset="0"/>
                <a:cs typeface="Arial" panose="020B0604020202020204" pitchFamily="34" charset="0"/>
              </a:rPr>
              <a:t>When working with standby power supplies, it is essential to follow strict procedures to safely disconnect these energy sources. This includes properly identifying all power sources, following the manufacturer's disconnection procedures, and verifying the complete removal of power before commencing work.</a:t>
            </a:r>
          </a:p>
        </p:txBody>
      </p:sp>
      <p:grpSp>
        <p:nvGrpSpPr>
          <p:cNvPr id="6" name="Group 5">
            <a:extLst>
              <a:ext uri="{FF2B5EF4-FFF2-40B4-BE49-F238E27FC236}">
                <a16:creationId xmlns:a16="http://schemas.microsoft.com/office/drawing/2014/main" id="{C902E312-C1C4-96A8-99CF-90D148F7EF96}"/>
              </a:ext>
            </a:extLst>
          </p:cNvPr>
          <p:cNvGrpSpPr/>
          <p:nvPr/>
        </p:nvGrpSpPr>
        <p:grpSpPr>
          <a:xfrm>
            <a:off x="3115424" y="1713533"/>
            <a:ext cx="8819903" cy="2633879"/>
            <a:chOff x="4184185" y="1973589"/>
            <a:chExt cx="9700765" cy="3180150"/>
          </a:xfrm>
        </p:grpSpPr>
        <p:grpSp>
          <p:nvGrpSpPr>
            <p:cNvPr id="7" name="Group 6">
              <a:extLst>
                <a:ext uri="{FF2B5EF4-FFF2-40B4-BE49-F238E27FC236}">
                  <a16:creationId xmlns:a16="http://schemas.microsoft.com/office/drawing/2014/main" id="{D1D9363C-F05A-56EF-5EA3-4DF14D08AA58}"/>
                </a:ext>
              </a:extLst>
            </p:cNvPr>
            <p:cNvGrpSpPr/>
            <p:nvPr/>
          </p:nvGrpSpPr>
          <p:grpSpPr>
            <a:xfrm>
              <a:off x="4184185" y="1973589"/>
              <a:ext cx="6373682" cy="3180150"/>
              <a:chOff x="4184185" y="1973589"/>
              <a:chExt cx="6373682" cy="3180150"/>
            </a:xfrm>
          </p:grpSpPr>
          <p:pic>
            <p:nvPicPr>
              <p:cNvPr id="9" name="Image 1" descr="A person wearing goggles and welding a circuit board&#10;&#10;AI-generated content may be incorrect.">
                <a:extLst>
                  <a:ext uri="{FF2B5EF4-FFF2-40B4-BE49-F238E27FC236}">
                    <a16:creationId xmlns:a16="http://schemas.microsoft.com/office/drawing/2014/main" id="{6DC6CBC2-2B77-E9C5-1AB7-2197E9270FE1}"/>
                  </a:ext>
                </a:extLst>
              </p:cNvPr>
              <p:cNvPicPr>
                <a:picLocks noChangeAspect="1"/>
              </p:cNvPicPr>
              <p:nvPr/>
            </p:nvPicPr>
            <p:blipFill>
              <a:blip r:embed="rId2"/>
              <a:stretch>
                <a:fillRect/>
              </a:stretch>
            </p:blipFill>
            <p:spPr>
              <a:xfrm>
                <a:off x="4184185" y="1973589"/>
                <a:ext cx="3126138" cy="3180150"/>
              </a:xfrm>
              <a:prstGeom prst="rect">
                <a:avLst/>
              </a:prstGeom>
            </p:spPr>
          </p:pic>
          <p:pic>
            <p:nvPicPr>
              <p:cNvPr id="10" name="Image 2" descr="preencoded.png">
                <a:extLst>
                  <a:ext uri="{FF2B5EF4-FFF2-40B4-BE49-F238E27FC236}">
                    <a16:creationId xmlns:a16="http://schemas.microsoft.com/office/drawing/2014/main" id="{B38C66C8-BDF6-C14B-6803-9AD66CDD0F25}"/>
                  </a:ext>
                </a:extLst>
              </p:cNvPr>
              <p:cNvPicPr>
                <a:picLocks noChangeAspect="1"/>
              </p:cNvPicPr>
              <p:nvPr/>
            </p:nvPicPr>
            <p:blipFill>
              <a:blip r:embed="rId3"/>
              <a:stretch>
                <a:fillRect/>
              </a:stretch>
            </p:blipFill>
            <p:spPr>
              <a:xfrm>
                <a:off x="7399496" y="1995249"/>
                <a:ext cx="3158371" cy="3158371"/>
              </a:xfrm>
              <a:prstGeom prst="rect">
                <a:avLst/>
              </a:prstGeom>
            </p:spPr>
          </p:pic>
        </p:grpSp>
        <p:pic>
          <p:nvPicPr>
            <p:cNvPr id="8" name="Image 3" descr="preencoded.png">
              <a:extLst>
                <a:ext uri="{FF2B5EF4-FFF2-40B4-BE49-F238E27FC236}">
                  <a16:creationId xmlns:a16="http://schemas.microsoft.com/office/drawing/2014/main" id="{05DA3E97-5546-0CFD-CA8C-80637B476F62}"/>
                </a:ext>
              </a:extLst>
            </p:cNvPr>
            <p:cNvPicPr>
              <a:picLocks noChangeAspect="1"/>
            </p:cNvPicPr>
            <p:nvPr/>
          </p:nvPicPr>
          <p:blipFill>
            <a:blip r:embed="rId4"/>
            <a:stretch>
              <a:fillRect/>
            </a:stretch>
          </p:blipFill>
          <p:spPr>
            <a:xfrm>
              <a:off x="10726460" y="1995249"/>
              <a:ext cx="3158490" cy="3158490"/>
            </a:xfrm>
            <a:prstGeom prst="rect">
              <a:avLst/>
            </a:prstGeom>
          </p:spPr>
        </p:pic>
      </p:grpSp>
      <p:pic>
        <p:nvPicPr>
          <p:cNvPr id="11" name="Picture 10">
            <a:extLst>
              <a:ext uri="{FF2B5EF4-FFF2-40B4-BE49-F238E27FC236}">
                <a16:creationId xmlns:a16="http://schemas.microsoft.com/office/drawing/2014/main" id="{114CF9C7-6CC4-96F4-32DF-6A2134BA0139}"/>
              </a:ext>
            </a:extLst>
          </p:cNvPr>
          <p:cNvPicPr>
            <a:picLocks noChangeAspect="1"/>
          </p:cNvPicPr>
          <p:nvPr/>
        </p:nvPicPr>
        <p:blipFill>
          <a:blip r:embed="rId5"/>
          <a:srcRect l="422" t="36150" r="-516"/>
          <a:stretch>
            <a:fillRect/>
          </a:stretch>
        </p:blipFill>
        <p:spPr>
          <a:xfrm>
            <a:off x="239440" y="1722532"/>
            <a:ext cx="2815303" cy="2624779"/>
          </a:xfrm>
          <a:prstGeom prst="rect">
            <a:avLst/>
          </a:prstGeom>
        </p:spPr>
      </p:pic>
    </p:spTree>
    <p:extLst>
      <p:ext uri="{BB962C8B-B14F-4D97-AF65-F5344CB8AC3E}">
        <p14:creationId xmlns:p14="http://schemas.microsoft.com/office/powerpoint/2010/main" val="222586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489B7-7BF9-29B4-4A16-62B56605C49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76DCFA7-2577-3E2D-695B-1A1B743B54B7}"/>
              </a:ext>
            </a:extLst>
          </p:cNvPr>
          <p:cNvSpPr txBox="1">
            <a:spLocks/>
          </p:cNvSpPr>
          <p:nvPr/>
        </p:nvSpPr>
        <p:spPr>
          <a:xfrm>
            <a:off x="239440" y="941725"/>
            <a:ext cx="11628452" cy="646331"/>
          </a:xfrm>
          <a:prstGeom prst="rect">
            <a:avLst/>
          </a:prstGeom>
        </p:spPr>
        <p:txBody>
          <a:bodyPr/>
          <a:lstStyle>
            <a:lvl1pPr algn="l" rtl="0" eaLnBrk="1" fontAlgn="base" hangingPunct="1">
              <a:spcBef>
                <a:spcPct val="0"/>
              </a:spcBef>
              <a:spcAft>
                <a:spcPct val="0"/>
              </a:spcAft>
              <a:defRPr lang="en-US" sz="3600" b="1" kern="1200" baseline="0" dirty="0">
                <a:solidFill>
                  <a:srgbClr val="FC4421"/>
                </a:solidFill>
                <a:latin typeface="+mj-lt"/>
                <a:ea typeface="ＭＳ Ｐゴシック" pitchFamily="-105" charset="-128"/>
                <a:cs typeface="Arial" panose="020B0604020202020204" pitchFamily="34" charset="0"/>
              </a:defRPr>
            </a:lvl1pPr>
            <a:lvl2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5pPr>
            <a:lvl6pPr marL="458983" algn="ctr" rtl="0" eaLnBrk="1" fontAlgn="base" hangingPunct="1">
              <a:spcBef>
                <a:spcPct val="0"/>
              </a:spcBef>
              <a:spcAft>
                <a:spcPct val="0"/>
              </a:spcAft>
              <a:defRPr sz="4417">
                <a:solidFill>
                  <a:srgbClr val="CC0000"/>
                </a:solidFill>
                <a:latin typeface="Arial" charset="0"/>
              </a:defRPr>
            </a:lvl6pPr>
            <a:lvl7pPr marL="917966" algn="ctr" rtl="0" eaLnBrk="1" fontAlgn="base" hangingPunct="1">
              <a:spcBef>
                <a:spcPct val="0"/>
              </a:spcBef>
              <a:spcAft>
                <a:spcPct val="0"/>
              </a:spcAft>
              <a:defRPr sz="4417">
                <a:solidFill>
                  <a:srgbClr val="CC0000"/>
                </a:solidFill>
                <a:latin typeface="Arial" charset="0"/>
              </a:defRPr>
            </a:lvl7pPr>
            <a:lvl8pPr marL="1376949" algn="ctr" rtl="0" eaLnBrk="1" fontAlgn="base" hangingPunct="1">
              <a:spcBef>
                <a:spcPct val="0"/>
              </a:spcBef>
              <a:spcAft>
                <a:spcPct val="0"/>
              </a:spcAft>
              <a:defRPr sz="4417">
                <a:solidFill>
                  <a:srgbClr val="CC0000"/>
                </a:solidFill>
                <a:latin typeface="Arial" charset="0"/>
              </a:defRPr>
            </a:lvl8pPr>
            <a:lvl9pPr marL="1835932" algn="ctr" rtl="0" eaLnBrk="1" fontAlgn="base" hangingPunct="1">
              <a:spcBef>
                <a:spcPct val="0"/>
              </a:spcBef>
              <a:spcAft>
                <a:spcPct val="0"/>
              </a:spcAft>
              <a:defRPr sz="4417">
                <a:solidFill>
                  <a:srgbClr val="CC0000"/>
                </a:solidFill>
                <a:latin typeface="Arial" charset="0"/>
              </a:defRPr>
            </a:lvl9pPr>
          </a:lstStyle>
          <a:p>
            <a:pPr marL="0" indent="0" algn="l">
              <a:lnSpc>
                <a:spcPts val="4250"/>
              </a:lnSpc>
              <a:buNone/>
            </a:pPr>
            <a:r>
              <a:rPr lang="en-GB" sz="3400" b="1">
                <a:solidFill>
                  <a:srgbClr val="FC4421"/>
                </a:solidFill>
                <a:latin typeface="Arial" panose="020B0604020202020204" pitchFamily="34" charset="0"/>
                <a:ea typeface="Arial Black Bold" pitchFamily="34" charset="-122"/>
              </a:rPr>
              <a:t>Disconnection of stand-by supplies</a:t>
            </a:r>
          </a:p>
        </p:txBody>
      </p:sp>
      <p:grpSp>
        <p:nvGrpSpPr>
          <p:cNvPr id="5" name="Group 4">
            <a:extLst>
              <a:ext uri="{FF2B5EF4-FFF2-40B4-BE49-F238E27FC236}">
                <a16:creationId xmlns:a16="http://schemas.microsoft.com/office/drawing/2014/main" id="{63AAB7F7-FFCA-79DB-2AC4-1E25EDEA2F32}"/>
              </a:ext>
            </a:extLst>
          </p:cNvPr>
          <p:cNvGrpSpPr/>
          <p:nvPr/>
        </p:nvGrpSpPr>
        <p:grpSpPr>
          <a:xfrm>
            <a:off x="3133423" y="1704532"/>
            <a:ext cx="8801903" cy="2642879"/>
            <a:chOff x="4184185" y="1995249"/>
            <a:chExt cx="9700765" cy="3158490"/>
          </a:xfrm>
        </p:grpSpPr>
        <p:grpSp>
          <p:nvGrpSpPr>
            <p:cNvPr id="28" name="Group 27">
              <a:extLst>
                <a:ext uri="{FF2B5EF4-FFF2-40B4-BE49-F238E27FC236}">
                  <a16:creationId xmlns:a16="http://schemas.microsoft.com/office/drawing/2014/main" id="{704E5CC6-DFFF-25C3-50FB-E3E4EF16301E}"/>
                </a:ext>
              </a:extLst>
            </p:cNvPr>
            <p:cNvGrpSpPr/>
            <p:nvPr/>
          </p:nvGrpSpPr>
          <p:grpSpPr>
            <a:xfrm>
              <a:off x="4184185" y="1995249"/>
              <a:ext cx="6373682" cy="3158490"/>
              <a:chOff x="4184185" y="1995249"/>
              <a:chExt cx="6373682" cy="3158490"/>
            </a:xfrm>
          </p:grpSpPr>
          <p:pic>
            <p:nvPicPr>
              <p:cNvPr id="31" name="Image 1" descr="A person wearing goggles and welding a circuit board&#10;&#10;AI-generated content may be incorrect.">
                <a:extLst>
                  <a:ext uri="{FF2B5EF4-FFF2-40B4-BE49-F238E27FC236}">
                    <a16:creationId xmlns:a16="http://schemas.microsoft.com/office/drawing/2014/main" id="{A3C5391B-F473-E610-646B-1860F5373C29}"/>
                  </a:ext>
                </a:extLst>
              </p:cNvPr>
              <p:cNvPicPr>
                <a:picLocks noChangeAspect="1"/>
              </p:cNvPicPr>
              <p:nvPr/>
            </p:nvPicPr>
            <p:blipFill>
              <a:blip r:embed="rId2"/>
              <a:stretch>
                <a:fillRect/>
              </a:stretch>
            </p:blipFill>
            <p:spPr>
              <a:xfrm>
                <a:off x="4184185" y="2006005"/>
                <a:ext cx="3103565" cy="3147734"/>
              </a:xfrm>
              <a:prstGeom prst="rect">
                <a:avLst/>
              </a:prstGeom>
            </p:spPr>
          </p:pic>
          <p:pic>
            <p:nvPicPr>
              <p:cNvPr id="32" name="Image 2" descr="preencoded.png">
                <a:extLst>
                  <a:ext uri="{FF2B5EF4-FFF2-40B4-BE49-F238E27FC236}">
                    <a16:creationId xmlns:a16="http://schemas.microsoft.com/office/drawing/2014/main" id="{4A5FC6A0-437C-B5B4-11A9-A2EBBE80E43E}"/>
                  </a:ext>
                </a:extLst>
              </p:cNvPr>
              <p:cNvPicPr>
                <a:picLocks noChangeAspect="1"/>
              </p:cNvPicPr>
              <p:nvPr/>
            </p:nvPicPr>
            <p:blipFill>
              <a:blip r:embed="rId3"/>
              <a:stretch>
                <a:fillRect/>
              </a:stretch>
            </p:blipFill>
            <p:spPr>
              <a:xfrm>
                <a:off x="7399496" y="1995249"/>
                <a:ext cx="3158371" cy="3158371"/>
              </a:xfrm>
              <a:prstGeom prst="rect">
                <a:avLst/>
              </a:prstGeom>
            </p:spPr>
          </p:pic>
        </p:grpSp>
        <p:pic>
          <p:nvPicPr>
            <p:cNvPr id="29" name="Image 3" descr="preencoded.png">
              <a:extLst>
                <a:ext uri="{FF2B5EF4-FFF2-40B4-BE49-F238E27FC236}">
                  <a16:creationId xmlns:a16="http://schemas.microsoft.com/office/drawing/2014/main" id="{18F8863D-C2F8-88DD-51D2-5CC82373BB02}"/>
                </a:ext>
              </a:extLst>
            </p:cNvPr>
            <p:cNvPicPr>
              <a:picLocks noChangeAspect="1"/>
            </p:cNvPicPr>
            <p:nvPr/>
          </p:nvPicPr>
          <p:blipFill>
            <a:blip r:embed="rId4"/>
            <a:stretch>
              <a:fillRect/>
            </a:stretch>
          </p:blipFill>
          <p:spPr>
            <a:xfrm>
              <a:off x="10726460" y="1995249"/>
              <a:ext cx="3158490" cy="3158490"/>
            </a:xfrm>
            <a:prstGeom prst="rect">
              <a:avLst/>
            </a:prstGeom>
          </p:spPr>
        </p:pic>
      </p:grpSp>
      <p:sp>
        <p:nvSpPr>
          <p:cNvPr id="33" name="Content Placeholder 3">
            <a:extLst>
              <a:ext uri="{FF2B5EF4-FFF2-40B4-BE49-F238E27FC236}">
                <a16:creationId xmlns:a16="http://schemas.microsoft.com/office/drawing/2014/main" id="{87664F90-A046-75D3-A88E-73D08E10D138}"/>
              </a:ext>
            </a:extLst>
          </p:cNvPr>
          <p:cNvSpPr txBox="1">
            <a:spLocks/>
          </p:cNvSpPr>
          <p:nvPr/>
        </p:nvSpPr>
        <p:spPr bwMode="auto">
          <a:xfrm>
            <a:off x="244137" y="4615248"/>
            <a:ext cx="10520116" cy="162026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ts val="2409"/>
              </a:lnSpc>
              <a:spcBef>
                <a:spcPts val="1004"/>
              </a:spcBef>
              <a:spcAft>
                <a:spcPts val="1004"/>
              </a:spcAft>
              <a:defRPr lang="en-GB" sz="2400">
                <a:solidFill>
                  <a:schemeClr val="tx1"/>
                </a:solidFill>
                <a:latin typeface="+mn-lt"/>
                <a:ea typeface="ＭＳ Ｐゴシック" charset="-128"/>
                <a:cs typeface="ＭＳ Ｐゴシック" charset="-128"/>
              </a:defRPr>
            </a:lvl1pPr>
            <a:lvl2pPr marL="216742" indent="-216742" algn="l" rtl="0" eaLnBrk="1" fontAlgn="base" hangingPunct="1">
              <a:lnSpc>
                <a:spcPts val="2409"/>
              </a:lnSpc>
              <a:spcBef>
                <a:spcPts val="502"/>
              </a:spcBef>
              <a:spcAft>
                <a:spcPts val="502"/>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8"/>
              </a:lnSpc>
              <a:spcBef>
                <a:spcPts val="502"/>
              </a:spcBef>
              <a:spcAft>
                <a:spcPts val="502"/>
              </a:spcAft>
              <a:buFont typeface="Lucida Grande" pitchFamily="-105" charset="0"/>
              <a:defRPr lang="en-GB" sz="1606" dirty="0">
                <a:solidFill>
                  <a:schemeClr val="tx1"/>
                </a:solidFill>
                <a:latin typeface="+mn-lt"/>
                <a:ea typeface="ＭＳ Ｐゴシック" charset="-128"/>
                <a:cs typeface="+mn-cs"/>
              </a:defRPr>
            </a:lvl3pPr>
            <a:lvl4pPr marL="216742" indent="-216742" algn="l" rtl="0" eaLnBrk="1" fontAlgn="base" hangingPunct="1">
              <a:lnSpc>
                <a:spcPts val="2008"/>
              </a:lnSpc>
              <a:spcBef>
                <a:spcPts val="502"/>
              </a:spcBef>
              <a:spcAft>
                <a:spcPts val="502"/>
              </a:spcAft>
              <a:buClr>
                <a:srgbClr val="FC4421"/>
              </a:buClr>
              <a:buFont typeface="Arial" pitchFamily="-105" charset="0"/>
              <a:buChar char="•"/>
              <a:defRPr lang="en-GB" sz="1606" dirty="0">
                <a:solidFill>
                  <a:schemeClr val="tx1"/>
                </a:solidFill>
                <a:latin typeface="+mn-lt"/>
                <a:ea typeface="ＭＳ Ｐゴシック" charset="-128"/>
                <a:cs typeface="ＭＳ Ｐゴシック" charset="-128"/>
              </a:defRPr>
            </a:lvl4pPr>
            <a:lvl5pPr marL="433484" indent="-216742" algn="l" rtl="0" eaLnBrk="1" fontAlgn="base" hangingPunct="1">
              <a:lnSpc>
                <a:spcPts val="2008"/>
              </a:lnSpc>
              <a:spcBef>
                <a:spcPct val="0"/>
              </a:spcBef>
              <a:spcAft>
                <a:spcPts val="502"/>
              </a:spcAft>
              <a:buFont typeface="Arial" pitchFamily="-105" charset="0"/>
              <a:buChar char="–"/>
              <a:defRPr lang="en-US" sz="1606" dirty="0">
                <a:solidFill>
                  <a:schemeClr val="tx1"/>
                </a:solidFill>
                <a:latin typeface="+mn-lt"/>
                <a:ea typeface="ＭＳ Ｐゴシック" charset="-128"/>
                <a:cs typeface="ＭＳ Ｐゴシック" charset="-128"/>
              </a:defRPr>
            </a:lvl5pPr>
            <a:lvl6pPr marL="458983" indent="-458983" algn="l" defTabSz="917966" rtl="0" eaLnBrk="1" fontAlgn="base" hangingPunct="1">
              <a:spcBef>
                <a:spcPct val="20000"/>
              </a:spcBef>
              <a:spcAft>
                <a:spcPct val="0"/>
              </a:spcAft>
              <a:buChar char="»"/>
              <a:defRPr lang="en-GB" sz="1606" kern="0" baseline="0" dirty="0" smtClean="0">
                <a:solidFill>
                  <a:schemeClr val="tx1"/>
                </a:solidFill>
                <a:latin typeface="+mn-lt"/>
                <a:ea typeface="ＭＳ Ｐゴシック" charset="-128"/>
                <a:cs typeface="ＭＳ Ｐゴシック" charset="-128"/>
              </a:defRPr>
            </a:lvl6pPr>
            <a:lvl7pPr marL="2983390" indent="-229492" algn="l" defTabSz="917966" rtl="0" eaLnBrk="1" fontAlgn="base" hangingPunct="1">
              <a:spcBef>
                <a:spcPct val="20000"/>
              </a:spcBef>
              <a:spcAft>
                <a:spcPct val="0"/>
              </a:spcAft>
              <a:buClr>
                <a:srgbClr val="E30613"/>
              </a:buClr>
              <a:buChar char="»"/>
              <a:defRPr lang="en-GB" sz="1606" kern="0" baseline="0" dirty="0" smtClean="0">
                <a:solidFill>
                  <a:schemeClr val="tx1"/>
                </a:solidFill>
                <a:latin typeface="+mn-lt"/>
                <a:ea typeface="ＭＳ Ｐゴシック" charset="-128"/>
                <a:cs typeface="ＭＳ Ｐゴシック" charset="-128"/>
              </a:defRPr>
            </a:lvl7pPr>
            <a:lvl8pPr marL="3442373" indent="-229492" algn="l" defTabSz="917966" rtl="0" eaLnBrk="1" fontAlgn="base" hangingPunct="1">
              <a:spcBef>
                <a:spcPct val="20000"/>
              </a:spcBef>
              <a:spcAft>
                <a:spcPct val="0"/>
              </a:spcAft>
              <a:buChar char="»"/>
              <a:defRPr lang="en-GB" sz="1606" kern="0" dirty="0" smtClean="0">
                <a:solidFill>
                  <a:schemeClr val="tx1"/>
                </a:solidFill>
                <a:latin typeface="+mn-lt"/>
                <a:ea typeface="ＭＳ Ｐゴシック" charset="-128"/>
                <a:cs typeface="ＭＳ Ｐゴシック" charset="-128"/>
              </a:defRPr>
            </a:lvl8pPr>
            <a:lvl9pPr marL="3901356" indent="-229492" algn="l" defTabSz="917966" rtl="0" eaLnBrk="1" fontAlgn="base" hangingPunct="1">
              <a:spcBef>
                <a:spcPct val="20000"/>
              </a:spcBef>
              <a:spcAft>
                <a:spcPct val="0"/>
              </a:spcAft>
              <a:buChar char="»"/>
              <a:defRPr lang="en-GB" sz="1004" kern="0" baseline="0" dirty="0" smtClean="0">
                <a:solidFill>
                  <a:schemeClr val="tx1"/>
                </a:solidFill>
                <a:latin typeface="+mn-lt"/>
                <a:ea typeface="ＭＳ Ｐゴシック" charset="-128"/>
                <a:cs typeface="ＭＳ Ｐゴシック" charset="-128"/>
              </a:defRPr>
            </a:lvl9pPr>
          </a:lstStyle>
          <a:p>
            <a:pPr>
              <a:lnSpc>
                <a:spcPct val="110000"/>
              </a:lnSpc>
              <a:spcBef>
                <a:spcPts val="0"/>
              </a:spcBef>
              <a:spcAft>
                <a:spcPts val="600"/>
              </a:spcAft>
            </a:pPr>
            <a:r>
              <a:rPr lang="en-GB" kern="0"/>
              <a:t>Always wear appropriate PPE including insulated gloves when handling batteries or working near capacitors. Document all disconnections and inform relevant personnel about the status of back-up systems.</a:t>
            </a:r>
          </a:p>
        </p:txBody>
      </p:sp>
      <p:pic>
        <p:nvPicPr>
          <p:cNvPr id="2" name="Picture 1">
            <a:extLst>
              <a:ext uri="{FF2B5EF4-FFF2-40B4-BE49-F238E27FC236}">
                <a16:creationId xmlns:a16="http://schemas.microsoft.com/office/drawing/2014/main" id="{3D2FB21B-C7F6-6624-98E4-635E820FC488}"/>
              </a:ext>
            </a:extLst>
          </p:cNvPr>
          <p:cNvPicPr>
            <a:picLocks noChangeAspect="1"/>
          </p:cNvPicPr>
          <p:nvPr/>
        </p:nvPicPr>
        <p:blipFill>
          <a:blip r:embed="rId5"/>
          <a:srcRect l="422" t="36150" r="-516"/>
          <a:stretch>
            <a:fillRect/>
          </a:stretch>
        </p:blipFill>
        <p:spPr>
          <a:xfrm>
            <a:off x="239440" y="1722532"/>
            <a:ext cx="2815303" cy="2624779"/>
          </a:xfrm>
          <a:prstGeom prst="rect">
            <a:avLst/>
          </a:prstGeom>
        </p:spPr>
      </p:pic>
    </p:spTree>
    <p:extLst>
      <p:ext uri="{BB962C8B-B14F-4D97-AF65-F5344CB8AC3E}">
        <p14:creationId xmlns:p14="http://schemas.microsoft.com/office/powerpoint/2010/main" val="2921270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45225-8392-8AAD-DEA3-A9A671CF42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A9F78-F04C-C146-8A9C-4724F3605FDF}"/>
              </a:ext>
            </a:extLst>
          </p:cNvPr>
          <p:cNvSpPr>
            <a:spLocks noGrp="1"/>
          </p:cNvSpPr>
          <p:nvPr>
            <p:ph type="title"/>
          </p:nvPr>
        </p:nvSpPr>
        <p:spPr>
          <a:xfrm>
            <a:off x="239440" y="941725"/>
            <a:ext cx="11628452" cy="646331"/>
          </a:xfrm>
        </p:spPr>
        <p:txBody>
          <a:bodyPr/>
          <a:lstStyle/>
          <a:p>
            <a:r>
              <a:rPr lang="en-GB"/>
              <a:t>Chemical battery safety</a:t>
            </a:r>
          </a:p>
        </p:txBody>
      </p:sp>
      <p:pic>
        <p:nvPicPr>
          <p:cNvPr id="7" name="Image 0" descr="preencoded.png">
            <a:extLst>
              <a:ext uri="{FF2B5EF4-FFF2-40B4-BE49-F238E27FC236}">
                <a16:creationId xmlns:a16="http://schemas.microsoft.com/office/drawing/2014/main" id="{356EFBA6-D973-513C-472E-EE72D8A0EF15}"/>
              </a:ext>
            </a:extLst>
          </p:cNvPr>
          <p:cNvPicPr>
            <a:picLocks noChangeAspect="1"/>
          </p:cNvPicPr>
          <p:nvPr/>
        </p:nvPicPr>
        <p:blipFill>
          <a:blip r:embed="rId2"/>
          <a:stretch>
            <a:fillRect/>
          </a:stretch>
        </p:blipFill>
        <p:spPr>
          <a:xfrm>
            <a:off x="8566484" y="927138"/>
            <a:ext cx="3313968" cy="4971528"/>
          </a:xfrm>
          <a:prstGeom prst="rect">
            <a:avLst/>
          </a:prstGeom>
        </p:spPr>
      </p:pic>
      <p:sp>
        <p:nvSpPr>
          <p:cNvPr id="8" name="Text 0">
            <a:extLst>
              <a:ext uri="{FF2B5EF4-FFF2-40B4-BE49-F238E27FC236}">
                <a16:creationId xmlns:a16="http://schemas.microsoft.com/office/drawing/2014/main" id="{40A5E471-5FB9-1B83-7CE2-FC7976351A10}"/>
              </a:ext>
            </a:extLst>
          </p:cNvPr>
          <p:cNvSpPr/>
          <p:nvPr/>
        </p:nvSpPr>
        <p:spPr>
          <a:xfrm>
            <a:off x="3721661" y="615196"/>
            <a:ext cx="3462807" cy="290531"/>
          </a:xfrm>
          <a:prstGeom prst="rect">
            <a:avLst/>
          </a:prstGeom>
          <a:noFill/>
          <a:ln/>
        </p:spPr>
        <p:txBody>
          <a:bodyPr wrap="none" lIns="0" tIns="0" rIns="0" bIns="0" rtlCol="0" anchor="t"/>
          <a:lstStyle/>
          <a:p>
            <a:pPr marL="0" indent="0" algn="l">
              <a:lnSpc>
                <a:spcPts val="5500"/>
              </a:lnSpc>
              <a:buNone/>
            </a:pPr>
            <a:endParaRPr lang="en-US" sz="4400"/>
          </a:p>
        </p:txBody>
      </p:sp>
      <p:grpSp>
        <p:nvGrpSpPr>
          <p:cNvPr id="19" name="Group 18">
            <a:extLst>
              <a:ext uri="{FF2B5EF4-FFF2-40B4-BE49-F238E27FC236}">
                <a16:creationId xmlns:a16="http://schemas.microsoft.com/office/drawing/2014/main" id="{5C3A77C8-D9EF-16C3-D412-CA04655A1631}"/>
              </a:ext>
            </a:extLst>
          </p:cNvPr>
          <p:cNvGrpSpPr/>
          <p:nvPr/>
        </p:nvGrpSpPr>
        <p:grpSpPr>
          <a:xfrm>
            <a:off x="359173" y="1624054"/>
            <a:ext cx="7694136" cy="3826795"/>
            <a:chOff x="782955" y="1706165"/>
            <a:chExt cx="7578090" cy="3847171"/>
          </a:xfrm>
        </p:grpSpPr>
        <p:pic>
          <p:nvPicPr>
            <p:cNvPr id="20" name="Image 1" descr="preencoded.png">
              <a:extLst>
                <a:ext uri="{FF2B5EF4-FFF2-40B4-BE49-F238E27FC236}">
                  <a16:creationId xmlns:a16="http://schemas.microsoft.com/office/drawing/2014/main" id="{DA67A8C1-5AAC-6AE3-2B49-DA3DD01D8582}"/>
                </a:ext>
              </a:extLst>
            </p:cNvPr>
            <p:cNvPicPr>
              <a:picLocks noChangeAspect="1"/>
            </p:cNvPicPr>
            <p:nvPr/>
          </p:nvPicPr>
          <p:blipFill>
            <a:blip r:embed="rId3"/>
            <a:stretch>
              <a:fillRect/>
            </a:stretch>
          </p:blipFill>
          <p:spPr>
            <a:xfrm>
              <a:off x="782955" y="1706165"/>
              <a:ext cx="559237" cy="559237"/>
            </a:xfrm>
            <a:prstGeom prst="rect">
              <a:avLst/>
            </a:prstGeom>
          </p:spPr>
        </p:pic>
        <p:sp>
          <p:nvSpPr>
            <p:cNvPr id="21" name="Text 1">
              <a:extLst>
                <a:ext uri="{FF2B5EF4-FFF2-40B4-BE49-F238E27FC236}">
                  <a16:creationId xmlns:a16="http://schemas.microsoft.com/office/drawing/2014/main" id="{39C8DCD1-6F3F-F0DE-DDE8-40DBF052A94E}"/>
                </a:ext>
              </a:extLst>
            </p:cNvPr>
            <p:cNvSpPr/>
            <p:nvPr/>
          </p:nvSpPr>
          <p:spPr>
            <a:xfrm>
              <a:off x="1565910" y="1726911"/>
              <a:ext cx="2796421" cy="349568"/>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Chemical hazards</a:t>
              </a:r>
              <a:endParaRPr lang="en-US" sz="2400">
                <a:latin typeface="Arial" panose="020B0604020202020204" pitchFamily="34" charset="0"/>
                <a:cs typeface="Arial" panose="020B0604020202020204" pitchFamily="34" charset="0"/>
              </a:endParaRPr>
            </a:p>
          </p:txBody>
        </p:sp>
        <p:sp>
          <p:nvSpPr>
            <p:cNvPr id="22" name="Text 2">
              <a:extLst>
                <a:ext uri="{FF2B5EF4-FFF2-40B4-BE49-F238E27FC236}">
                  <a16:creationId xmlns:a16="http://schemas.microsoft.com/office/drawing/2014/main" id="{98C03B50-A683-ED0B-6EDC-4DBBFC4486F3}"/>
                </a:ext>
              </a:extLst>
            </p:cNvPr>
            <p:cNvSpPr/>
            <p:nvPr/>
          </p:nvSpPr>
          <p:spPr>
            <a:xfrm>
              <a:off x="1565910" y="2062780"/>
              <a:ext cx="6795135" cy="1073706"/>
            </a:xfrm>
            <a:prstGeom prst="rect">
              <a:avLst/>
            </a:prstGeom>
            <a:noFill/>
            <a:ln/>
          </p:spPr>
          <p:txBody>
            <a:bodyPr wrap="square" lIns="0" tIns="0" rIns="0" bIns="0" rtlCol="0" anchor="t"/>
            <a:lstStyle/>
            <a:p>
              <a:pPr marL="0" indent="0" algn="l">
                <a:lnSpc>
                  <a:spcPct val="110000"/>
                </a:lnSpc>
                <a:spcAft>
                  <a:spcPts val="600"/>
                </a:spcAft>
                <a:buNone/>
              </a:pPr>
              <a:r>
                <a:rPr lang="en-US" sz="2400">
                  <a:solidFill>
                    <a:srgbClr val="000000"/>
                  </a:solidFill>
                  <a:latin typeface="Arial" panose="020B0604020202020204" pitchFamily="34" charset="0"/>
                  <a:ea typeface="Arial Black" pitchFamily="34" charset="-122"/>
                  <a:cs typeface="Arial" panose="020B0604020202020204" pitchFamily="34" charset="0"/>
                </a:rPr>
                <a:t>Lead-acid batteries contain </a:t>
              </a:r>
              <a:r>
                <a:rPr lang="en-US" sz="2400" err="1">
                  <a:solidFill>
                    <a:srgbClr val="000000"/>
                  </a:solidFill>
                  <a:latin typeface="Arial" panose="020B0604020202020204" pitchFamily="34" charset="0"/>
                  <a:ea typeface="Arial Black" pitchFamily="34" charset="-122"/>
                  <a:cs typeface="Arial" panose="020B0604020202020204" pitchFamily="34" charset="0"/>
                </a:rPr>
                <a:t>sulphuric</a:t>
              </a:r>
              <a:r>
                <a:rPr lang="en-US" sz="2400">
                  <a:solidFill>
                    <a:srgbClr val="000000"/>
                  </a:solidFill>
                  <a:latin typeface="Arial" panose="020B0604020202020204" pitchFamily="34" charset="0"/>
                  <a:ea typeface="Arial Black" pitchFamily="34" charset="-122"/>
                  <a:cs typeface="Arial" panose="020B0604020202020204" pitchFamily="34" charset="0"/>
                </a:rPr>
                <a:t> acid which can cause severe burns. Lithium batteries may present fire risks if damaged. Always refer to the specific SDS (Safety Data Sheet) for handling procedures.</a:t>
              </a:r>
              <a:endParaRPr lang="en-US" sz="2400">
                <a:latin typeface="Arial" panose="020B0604020202020204" pitchFamily="34" charset="0"/>
                <a:cs typeface="Arial" panose="020B0604020202020204" pitchFamily="34" charset="0"/>
              </a:endParaRPr>
            </a:p>
          </p:txBody>
        </p:sp>
        <p:pic>
          <p:nvPicPr>
            <p:cNvPr id="23" name="Image 2" descr="preencoded.png">
              <a:extLst>
                <a:ext uri="{FF2B5EF4-FFF2-40B4-BE49-F238E27FC236}">
                  <a16:creationId xmlns:a16="http://schemas.microsoft.com/office/drawing/2014/main" id="{2C0A1810-7266-BB67-1072-DECEDA82A879}"/>
                </a:ext>
              </a:extLst>
            </p:cNvPr>
            <p:cNvPicPr>
              <a:picLocks noChangeAspect="1"/>
            </p:cNvPicPr>
            <p:nvPr/>
          </p:nvPicPr>
          <p:blipFill>
            <a:blip r:embed="rId4"/>
            <a:stretch>
              <a:fillRect/>
            </a:stretch>
          </p:blipFill>
          <p:spPr>
            <a:xfrm>
              <a:off x="782955" y="4007013"/>
              <a:ext cx="559237" cy="559237"/>
            </a:xfrm>
            <a:prstGeom prst="rect">
              <a:avLst/>
            </a:prstGeom>
          </p:spPr>
        </p:pic>
        <p:sp>
          <p:nvSpPr>
            <p:cNvPr id="24" name="Text 3">
              <a:extLst>
                <a:ext uri="{FF2B5EF4-FFF2-40B4-BE49-F238E27FC236}">
                  <a16:creationId xmlns:a16="http://schemas.microsoft.com/office/drawing/2014/main" id="{49DFE9A5-035A-F3C0-E0FB-DABCBEE53BB3}"/>
                </a:ext>
              </a:extLst>
            </p:cNvPr>
            <p:cNvSpPr/>
            <p:nvPr/>
          </p:nvSpPr>
          <p:spPr>
            <a:xfrm>
              <a:off x="1565910" y="4111848"/>
              <a:ext cx="2796421" cy="349568"/>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Required PPE</a:t>
              </a:r>
              <a:endParaRPr lang="en-US" sz="2400">
                <a:latin typeface="Arial" panose="020B0604020202020204" pitchFamily="34" charset="0"/>
                <a:cs typeface="Arial" panose="020B0604020202020204" pitchFamily="34" charset="0"/>
              </a:endParaRPr>
            </a:p>
          </p:txBody>
        </p:sp>
        <p:sp>
          <p:nvSpPr>
            <p:cNvPr id="25" name="Text 4">
              <a:extLst>
                <a:ext uri="{FF2B5EF4-FFF2-40B4-BE49-F238E27FC236}">
                  <a16:creationId xmlns:a16="http://schemas.microsoft.com/office/drawing/2014/main" id="{8836D502-D71F-1899-9140-4CD6D06DE689}"/>
                </a:ext>
              </a:extLst>
            </p:cNvPr>
            <p:cNvSpPr/>
            <p:nvPr/>
          </p:nvSpPr>
          <p:spPr>
            <a:xfrm>
              <a:off x="1565910" y="4479630"/>
              <a:ext cx="6795135" cy="1073706"/>
            </a:xfrm>
            <a:prstGeom prst="rect">
              <a:avLst/>
            </a:prstGeom>
            <a:noFill/>
            <a:ln/>
          </p:spPr>
          <p:txBody>
            <a:bodyPr wrap="square" lIns="0" tIns="0" rIns="0" bIns="0" rtlCol="0" anchor="t"/>
            <a:lstStyle/>
            <a:p>
              <a:pPr marL="0" indent="0" algn="l">
                <a:lnSpc>
                  <a:spcPct val="110000"/>
                </a:lnSpc>
                <a:spcAft>
                  <a:spcPts val="600"/>
                </a:spcAft>
                <a:buNone/>
              </a:pPr>
              <a:r>
                <a:rPr lang="en-US" sz="2400">
                  <a:solidFill>
                    <a:srgbClr val="000000"/>
                  </a:solidFill>
                  <a:latin typeface="Arial" panose="020B0604020202020204" pitchFamily="34" charset="0"/>
                  <a:ea typeface="Arial Black" pitchFamily="34" charset="-122"/>
                  <a:cs typeface="Arial" panose="020B0604020202020204" pitchFamily="34" charset="0"/>
                </a:rPr>
                <a:t>Chemical-resistant gloves, eye protection, and protective clothing must be worn when handling batteries. Face shields may be required when working with larger battery banks.</a:t>
              </a:r>
              <a:endParaRPr lang="en-US"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07187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DB446-E6A2-2D96-550C-07839C82D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3CDA8-D99F-498A-3099-32729633F00E}"/>
              </a:ext>
            </a:extLst>
          </p:cNvPr>
          <p:cNvSpPr>
            <a:spLocks noGrp="1"/>
          </p:cNvSpPr>
          <p:nvPr>
            <p:ph type="title"/>
          </p:nvPr>
        </p:nvSpPr>
        <p:spPr>
          <a:xfrm>
            <a:off x="239440" y="941725"/>
            <a:ext cx="11628452" cy="646331"/>
          </a:xfrm>
        </p:spPr>
        <p:txBody>
          <a:bodyPr/>
          <a:lstStyle/>
          <a:p>
            <a:r>
              <a:rPr lang="en-GB"/>
              <a:t>Chemical battery safety</a:t>
            </a:r>
          </a:p>
        </p:txBody>
      </p:sp>
      <p:sp>
        <p:nvSpPr>
          <p:cNvPr id="8" name="Text 0">
            <a:extLst>
              <a:ext uri="{FF2B5EF4-FFF2-40B4-BE49-F238E27FC236}">
                <a16:creationId xmlns:a16="http://schemas.microsoft.com/office/drawing/2014/main" id="{440603B4-830A-9C7A-62BA-DBBC7D347576}"/>
              </a:ext>
            </a:extLst>
          </p:cNvPr>
          <p:cNvSpPr/>
          <p:nvPr/>
        </p:nvSpPr>
        <p:spPr>
          <a:xfrm>
            <a:off x="3721661" y="615196"/>
            <a:ext cx="3462807" cy="290531"/>
          </a:xfrm>
          <a:prstGeom prst="rect">
            <a:avLst/>
          </a:prstGeom>
          <a:noFill/>
          <a:ln/>
        </p:spPr>
        <p:txBody>
          <a:bodyPr wrap="none" lIns="0" tIns="0" rIns="0" bIns="0" rtlCol="0" anchor="t"/>
          <a:lstStyle/>
          <a:p>
            <a:pPr marL="0" indent="0" algn="l">
              <a:lnSpc>
                <a:spcPts val="5500"/>
              </a:lnSpc>
              <a:buNone/>
            </a:pPr>
            <a:endParaRPr lang="en-US" sz="4400"/>
          </a:p>
        </p:txBody>
      </p:sp>
      <p:grpSp>
        <p:nvGrpSpPr>
          <p:cNvPr id="3" name="Group 2">
            <a:extLst>
              <a:ext uri="{FF2B5EF4-FFF2-40B4-BE49-F238E27FC236}">
                <a16:creationId xmlns:a16="http://schemas.microsoft.com/office/drawing/2014/main" id="{3C819AAB-42B7-AF23-C925-0E550C53D99B}"/>
              </a:ext>
            </a:extLst>
          </p:cNvPr>
          <p:cNvGrpSpPr/>
          <p:nvPr/>
        </p:nvGrpSpPr>
        <p:grpSpPr>
          <a:xfrm>
            <a:off x="389786" y="1807039"/>
            <a:ext cx="7578090" cy="1651159"/>
            <a:chOff x="782955" y="5964198"/>
            <a:chExt cx="7578090" cy="1651159"/>
          </a:xfrm>
        </p:grpSpPr>
        <p:pic>
          <p:nvPicPr>
            <p:cNvPr id="4" name="Image 3" descr="preencoded.png">
              <a:extLst>
                <a:ext uri="{FF2B5EF4-FFF2-40B4-BE49-F238E27FC236}">
                  <a16:creationId xmlns:a16="http://schemas.microsoft.com/office/drawing/2014/main" id="{930ED761-BB9A-C34D-BDD4-35D808853039}"/>
                </a:ext>
              </a:extLst>
            </p:cNvPr>
            <p:cNvPicPr>
              <a:picLocks noChangeAspect="1"/>
            </p:cNvPicPr>
            <p:nvPr/>
          </p:nvPicPr>
          <p:blipFill>
            <a:blip r:embed="rId2"/>
            <a:stretch>
              <a:fillRect/>
            </a:stretch>
          </p:blipFill>
          <p:spPr>
            <a:xfrm>
              <a:off x="782955" y="5964198"/>
              <a:ext cx="559237" cy="559237"/>
            </a:xfrm>
            <a:prstGeom prst="rect">
              <a:avLst/>
            </a:prstGeom>
          </p:spPr>
        </p:pic>
        <p:sp>
          <p:nvSpPr>
            <p:cNvPr id="5" name="Text 5">
              <a:extLst>
                <a:ext uri="{FF2B5EF4-FFF2-40B4-BE49-F238E27FC236}">
                  <a16:creationId xmlns:a16="http://schemas.microsoft.com/office/drawing/2014/main" id="{F189F928-DADA-70E2-2FD9-08A1877D53BA}"/>
                </a:ext>
              </a:extLst>
            </p:cNvPr>
            <p:cNvSpPr/>
            <p:nvPr/>
          </p:nvSpPr>
          <p:spPr>
            <a:xfrm>
              <a:off x="1565910" y="6057900"/>
              <a:ext cx="2796421" cy="349568"/>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Ventilation</a:t>
              </a:r>
              <a:endParaRPr lang="en-US" sz="2400">
                <a:latin typeface="Arial" panose="020B0604020202020204" pitchFamily="34" charset="0"/>
                <a:cs typeface="Arial" panose="020B0604020202020204" pitchFamily="34" charset="0"/>
              </a:endParaRPr>
            </a:p>
          </p:txBody>
        </p:sp>
        <p:sp>
          <p:nvSpPr>
            <p:cNvPr id="6" name="Text 6">
              <a:extLst>
                <a:ext uri="{FF2B5EF4-FFF2-40B4-BE49-F238E27FC236}">
                  <a16:creationId xmlns:a16="http://schemas.microsoft.com/office/drawing/2014/main" id="{5147C1EB-D855-01EE-3290-F4A50746A3A7}"/>
                </a:ext>
              </a:extLst>
            </p:cNvPr>
            <p:cNvSpPr/>
            <p:nvPr/>
          </p:nvSpPr>
          <p:spPr>
            <a:xfrm>
              <a:off x="1565910" y="6541651"/>
              <a:ext cx="6795135" cy="1073706"/>
            </a:xfrm>
            <a:prstGeom prst="rect">
              <a:avLst/>
            </a:prstGeom>
            <a:noFill/>
            <a:ln/>
          </p:spPr>
          <p:txBody>
            <a:bodyPr wrap="square" lIns="0" tIns="0" rIns="0" bIns="0" rtlCol="0" anchor="t"/>
            <a:lstStyle/>
            <a:p>
              <a:pPr marL="0" indent="0" algn="l">
                <a:lnSpc>
                  <a:spcPct val="110000"/>
                </a:lnSpc>
                <a:spcAft>
                  <a:spcPts val="1200"/>
                </a:spcAft>
                <a:buNone/>
              </a:pPr>
              <a:r>
                <a:rPr lang="en-US" sz="2400">
                  <a:solidFill>
                    <a:srgbClr val="000000"/>
                  </a:solidFill>
                  <a:latin typeface="Arial" panose="020B0604020202020204" pitchFamily="34" charset="0"/>
                  <a:ea typeface="Arial Black" pitchFamily="34" charset="-122"/>
                  <a:cs typeface="Arial" panose="020B0604020202020204" pitchFamily="34" charset="0"/>
                </a:rPr>
                <a:t>Work in well-ventilated areas to prevent the accumulation of hydrogen gas released during charging. Never create sparks or flames near batteries.</a:t>
              </a:r>
              <a:endParaRPr lang="en-US" sz="2400">
                <a:latin typeface="Arial" panose="020B0604020202020204" pitchFamily="34" charset="0"/>
                <a:cs typeface="Arial" panose="020B0604020202020204" pitchFamily="34" charset="0"/>
              </a:endParaRPr>
            </a:p>
          </p:txBody>
        </p:sp>
      </p:grpSp>
      <p:pic>
        <p:nvPicPr>
          <p:cNvPr id="9" name="Image 0" descr="preencoded.png">
            <a:extLst>
              <a:ext uri="{FF2B5EF4-FFF2-40B4-BE49-F238E27FC236}">
                <a16:creationId xmlns:a16="http://schemas.microsoft.com/office/drawing/2014/main" id="{1DC060A1-8FFD-A8D4-74A0-B5FF0931C152}"/>
              </a:ext>
            </a:extLst>
          </p:cNvPr>
          <p:cNvPicPr>
            <a:picLocks noChangeAspect="1"/>
          </p:cNvPicPr>
          <p:nvPr/>
        </p:nvPicPr>
        <p:blipFill>
          <a:blip r:embed="rId3"/>
          <a:stretch>
            <a:fillRect/>
          </a:stretch>
        </p:blipFill>
        <p:spPr>
          <a:xfrm>
            <a:off x="8565923" y="926562"/>
            <a:ext cx="3313968" cy="4971528"/>
          </a:xfrm>
          <a:prstGeom prst="rect">
            <a:avLst/>
          </a:prstGeom>
        </p:spPr>
      </p:pic>
    </p:spTree>
    <p:extLst>
      <p:ext uri="{BB962C8B-B14F-4D97-AF65-F5344CB8AC3E}">
        <p14:creationId xmlns:p14="http://schemas.microsoft.com/office/powerpoint/2010/main" val="2088124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3B9E5-9CCE-2DF8-57C7-F8C0205A1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DB6FA5-CD2C-CE62-E61B-9825E247CFF2}"/>
              </a:ext>
            </a:extLst>
          </p:cNvPr>
          <p:cNvSpPr>
            <a:spLocks noGrp="1"/>
          </p:cNvSpPr>
          <p:nvPr>
            <p:ph type="title"/>
          </p:nvPr>
        </p:nvSpPr>
        <p:spPr>
          <a:xfrm>
            <a:off x="239440" y="941725"/>
            <a:ext cx="11628452" cy="646331"/>
          </a:xfrm>
        </p:spPr>
        <p:txBody>
          <a:bodyPr/>
          <a:lstStyle/>
          <a:p>
            <a:r>
              <a:rPr lang="en-GB"/>
              <a:t>Working with various battery types</a:t>
            </a:r>
          </a:p>
        </p:txBody>
      </p:sp>
      <p:pic>
        <p:nvPicPr>
          <p:cNvPr id="3" name="Image 0" descr="preencoded.png">
            <a:extLst>
              <a:ext uri="{FF2B5EF4-FFF2-40B4-BE49-F238E27FC236}">
                <a16:creationId xmlns:a16="http://schemas.microsoft.com/office/drawing/2014/main" id="{93054A7D-0198-D463-7285-AC053D2F25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9172" y="1605553"/>
            <a:ext cx="2945501" cy="4418252"/>
          </a:xfrm>
          <a:prstGeom prst="rect">
            <a:avLst/>
          </a:prstGeom>
        </p:spPr>
      </p:pic>
      <p:grpSp>
        <p:nvGrpSpPr>
          <p:cNvPr id="5" name="Group 4">
            <a:extLst>
              <a:ext uri="{FF2B5EF4-FFF2-40B4-BE49-F238E27FC236}">
                <a16:creationId xmlns:a16="http://schemas.microsoft.com/office/drawing/2014/main" id="{49EC92BF-1E31-65B3-7C1C-FCB626C7DBE6}"/>
              </a:ext>
            </a:extLst>
          </p:cNvPr>
          <p:cNvGrpSpPr/>
          <p:nvPr/>
        </p:nvGrpSpPr>
        <p:grpSpPr>
          <a:xfrm>
            <a:off x="3411845" y="1605554"/>
            <a:ext cx="8827780" cy="4418252"/>
            <a:chOff x="6168390" y="2366010"/>
            <a:chExt cx="7880105" cy="5113735"/>
          </a:xfrm>
        </p:grpSpPr>
        <p:sp>
          <p:nvSpPr>
            <p:cNvPr id="6" name="Text 3">
              <a:extLst>
                <a:ext uri="{FF2B5EF4-FFF2-40B4-BE49-F238E27FC236}">
                  <a16:creationId xmlns:a16="http://schemas.microsoft.com/office/drawing/2014/main" id="{BEE8391B-5381-E08E-F9C2-8D3D7A1361BD}"/>
                </a:ext>
              </a:extLst>
            </p:cNvPr>
            <p:cNvSpPr/>
            <p:nvPr/>
          </p:nvSpPr>
          <p:spPr>
            <a:xfrm>
              <a:off x="6361033" y="2366010"/>
              <a:ext cx="1555909" cy="308134"/>
            </a:xfrm>
            <a:prstGeom prst="rect">
              <a:avLst/>
            </a:prstGeom>
            <a:noFill/>
            <a:ln/>
          </p:spPr>
          <p:txBody>
            <a:bodyPr wrap="none" lIns="0" tIns="0" rIns="0" bIns="0" rtlCol="0" anchor="t"/>
            <a:lstStyle/>
            <a:p>
              <a:pPr marL="0" indent="0" algn="l">
                <a:lnSpc>
                  <a:spcPts val="2400"/>
                </a:lnSpc>
                <a:buNone/>
              </a:pPr>
              <a:r>
                <a:rPr lang="en-US" b="1">
                  <a:solidFill>
                    <a:srgbClr val="000000"/>
                  </a:solidFill>
                  <a:latin typeface="Arial" panose="020B0604020202020204" pitchFamily="34" charset="0"/>
                  <a:ea typeface="Arial Black" pitchFamily="34" charset="-122"/>
                  <a:cs typeface="Arial" panose="020B0604020202020204" pitchFamily="34" charset="0"/>
                </a:rPr>
                <a:t>Battery type</a:t>
              </a:r>
              <a:endParaRPr lang="en-US" b="1"/>
            </a:p>
          </p:txBody>
        </p:sp>
        <p:sp>
          <p:nvSpPr>
            <p:cNvPr id="7" name="Text 4">
              <a:extLst>
                <a:ext uri="{FF2B5EF4-FFF2-40B4-BE49-F238E27FC236}">
                  <a16:creationId xmlns:a16="http://schemas.microsoft.com/office/drawing/2014/main" id="{5C3F6155-509F-E27A-D9E0-CD108DB98450}"/>
                </a:ext>
              </a:extLst>
            </p:cNvPr>
            <p:cNvSpPr/>
            <p:nvPr/>
          </p:nvSpPr>
          <p:spPr>
            <a:xfrm>
              <a:off x="8309848" y="2366010"/>
              <a:ext cx="1552099" cy="308134"/>
            </a:xfrm>
            <a:prstGeom prst="rect">
              <a:avLst/>
            </a:prstGeom>
            <a:noFill/>
            <a:ln/>
          </p:spPr>
          <p:txBody>
            <a:bodyPr wrap="none" lIns="0" tIns="0" rIns="0" bIns="0" rtlCol="0" anchor="t"/>
            <a:lstStyle/>
            <a:p>
              <a:pPr marL="0" indent="0" algn="l">
                <a:lnSpc>
                  <a:spcPts val="2400"/>
                </a:lnSpc>
                <a:buNone/>
              </a:pPr>
              <a:r>
                <a:rPr lang="en-US" b="1">
                  <a:solidFill>
                    <a:srgbClr val="000000"/>
                  </a:solidFill>
                  <a:latin typeface="Arial" panose="020B0604020202020204" pitchFamily="34" charset="0"/>
                  <a:ea typeface="Arial Black" pitchFamily="34" charset="-122"/>
                  <a:cs typeface="Arial" panose="020B0604020202020204" pitchFamily="34" charset="0"/>
                </a:rPr>
                <a:t>Primary hazards</a:t>
              </a:r>
              <a:endParaRPr lang="en-US" b="1"/>
            </a:p>
          </p:txBody>
        </p:sp>
        <p:sp>
          <p:nvSpPr>
            <p:cNvPr id="8" name="Text 5">
              <a:extLst>
                <a:ext uri="{FF2B5EF4-FFF2-40B4-BE49-F238E27FC236}">
                  <a16:creationId xmlns:a16="http://schemas.microsoft.com/office/drawing/2014/main" id="{89E5230E-9A88-A67B-3834-49898F0A1ABC}"/>
                </a:ext>
              </a:extLst>
            </p:cNvPr>
            <p:cNvSpPr/>
            <p:nvPr/>
          </p:nvSpPr>
          <p:spPr>
            <a:xfrm>
              <a:off x="10254853" y="2366010"/>
              <a:ext cx="1552099" cy="616268"/>
            </a:xfrm>
            <a:prstGeom prst="rect">
              <a:avLst/>
            </a:prstGeom>
            <a:noFill/>
            <a:ln/>
          </p:spPr>
          <p:txBody>
            <a:bodyPr wrap="square" lIns="0" tIns="0" rIns="0" bIns="0" rtlCol="0" anchor="t"/>
            <a:lstStyle/>
            <a:p>
              <a:pPr marL="0" indent="0" algn="l">
                <a:lnSpc>
                  <a:spcPts val="2400"/>
                </a:lnSpc>
                <a:buNone/>
              </a:pPr>
              <a:r>
                <a:rPr lang="en-US" b="1">
                  <a:solidFill>
                    <a:srgbClr val="000000"/>
                  </a:solidFill>
                  <a:latin typeface="Arial" panose="020B0604020202020204" pitchFamily="34" charset="0"/>
                  <a:ea typeface="Arial Black" pitchFamily="34" charset="-122"/>
                  <a:cs typeface="Arial" panose="020B0604020202020204" pitchFamily="34" charset="0"/>
                </a:rPr>
                <a:t>Safety requirements</a:t>
              </a:r>
              <a:endParaRPr lang="en-US" b="1"/>
            </a:p>
          </p:txBody>
        </p:sp>
        <p:sp>
          <p:nvSpPr>
            <p:cNvPr id="10" name="Text 6">
              <a:extLst>
                <a:ext uri="{FF2B5EF4-FFF2-40B4-BE49-F238E27FC236}">
                  <a16:creationId xmlns:a16="http://schemas.microsoft.com/office/drawing/2014/main" id="{958D1B7A-55BD-96F7-1954-7312DB1AC497}"/>
                </a:ext>
              </a:extLst>
            </p:cNvPr>
            <p:cNvSpPr/>
            <p:nvPr/>
          </p:nvSpPr>
          <p:spPr>
            <a:xfrm>
              <a:off x="12199858" y="2366010"/>
              <a:ext cx="1555909" cy="616268"/>
            </a:xfrm>
            <a:prstGeom prst="rect">
              <a:avLst/>
            </a:prstGeom>
            <a:noFill/>
            <a:ln/>
          </p:spPr>
          <p:txBody>
            <a:bodyPr wrap="square" lIns="0" tIns="0" rIns="0" bIns="0" rtlCol="0" anchor="t"/>
            <a:lstStyle/>
            <a:p>
              <a:pPr marL="0" indent="0" algn="l">
                <a:lnSpc>
                  <a:spcPts val="2400"/>
                </a:lnSpc>
                <a:buNone/>
              </a:pPr>
              <a:r>
                <a:rPr lang="en-US" b="1">
                  <a:solidFill>
                    <a:srgbClr val="000000"/>
                  </a:solidFill>
                  <a:latin typeface="Arial" panose="020B0604020202020204" pitchFamily="34" charset="0"/>
                  <a:ea typeface="Arial Black" pitchFamily="34" charset="-122"/>
                  <a:cs typeface="Arial" panose="020B0604020202020204" pitchFamily="34" charset="0"/>
                </a:rPr>
                <a:t>Tool requirements</a:t>
              </a:r>
              <a:endParaRPr lang="en-US" b="1"/>
            </a:p>
          </p:txBody>
        </p:sp>
        <p:sp>
          <p:nvSpPr>
            <p:cNvPr id="11" name="Shape 7">
              <a:extLst>
                <a:ext uri="{FF2B5EF4-FFF2-40B4-BE49-F238E27FC236}">
                  <a16:creationId xmlns:a16="http://schemas.microsoft.com/office/drawing/2014/main" id="{7CE1A8C3-31DF-61CB-3E11-5212BF5F9795}"/>
                </a:ext>
              </a:extLst>
            </p:cNvPr>
            <p:cNvSpPr/>
            <p:nvPr/>
          </p:nvSpPr>
          <p:spPr>
            <a:xfrm>
              <a:off x="6168390" y="3105388"/>
              <a:ext cx="7780020" cy="1170622"/>
            </a:xfrm>
            <a:prstGeom prst="rect">
              <a:avLst/>
            </a:prstGeom>
            <a:solidFill>
              <a:srgbClr val="000000">
                <a:alpha val="4000"/>
              </a:srgbClr>
            </a:solidFill>
            <a:ln/>
          </p:spPr>
          <p:txBody>
            <a:bodyPr/>
            <a:lstStyle/>
            <a:p>
              <a:endParaRPr lang="en-GB"/>
            </a:p>
          </p:txBody>
        </p:sp>
        <p:sp>
          <p:nvSpPr>
            <p:cNvPr id="12" name="Text 8">
              <a:extLst>
                <a:ext uri="{FF2B5EF4-FFF2-40B4-BE49-F238E27FC236}">
                  <a16:creationId xmlns:a16="http://schemas.microsoft.com/office/drawing/2014/main" id="{4500CF80-6190-29F8-4805-0E79AE27CF7A}"/>
                </a:ext>
              </a:extLst>
            </p:cNvPr>
            <p:cNvSpPr/>
            <p:nvPr/>
          </p:nvSpPr>
          <p:spPr>
            <a:xfrm>
              <a:off x="6361033" y="3228499"/>
              <a:ext cx="1555909" cy="308134"/>
            </a:xfrm>
            <a:prstGeom prst="rect">
              <a:avLst/>
            </a:prstGeom>
            <a:noFill/>
            <a:ln/>
          </p:spPr>
          <p:txBody>
            <a:bodyPr wrap="none" lIns="0" tIns="0" rIns="0" bIns="0" rtlCol="0" anchor="t"/>
            <a:lstStyle/>
            <a:p>
              <a:pPr marL="0" indent="0" algn="l">
                <a:lnSpc>
                  <a:spcPts val="2400"/>
                </a:lnSpc>
                <a:buNone/>
              </a:pPr>
              <a:r>
                <a:rPr lang="en-US">
                  <a:solidFill>
                    <a:srgbClr val="000000"/>
                  </a:solidFill>
                  <a:latin typeface="Arial" panose="020B0604020202020204" pitchFamily="34" charset="0"/>
                  <a:ea typeface="Arial Black" pitchFamily="34" charset="-122"/>
                  <a:cs typeface="Arial" panose="020B0604020202020204" pitchFamily="34" charset="0"/>
                </a:rPr>
                <a:t>Lead-Acid</a:t>
              </a:r>
              <a:endParaRPr lang="en-US"/>
            </a:p>
          </p:txBody>
        </p:sp>
        <p:sp>
          <p:nvSpPr>
            <p:cNvPr id="13" name="Text 9">
              <a:extLst>
                <a:ext uri="{FF2B5EF4-FFF2-40B4-BE49-F238E27FC236}">
                  <a16:creationId xmlns:a16="http://schemas.microsoft.com/office/drawing/2014/main" id="{CC5E6270-8039-1AD1-9A6A-6D741FC1B3C2}"/>
                </a:ext>
              </a:extLst>
            </p:cNvPr>
            <p:cNvSpPr/>
            <p:nvPr/>
          </p:nvSpPr>
          <p:spPr>
            <a:xfrm>
              <a:off x="8309848" y="3228499"/>
              <a:ext cx="1552099" cy="616268"/>
            </a:xfrm>
            <a:prstGeom prst="rect">
              <a:avLst/>
            </a:prstGeom>
            <a:noFill/>
            <a:ln/>
          </p:spPr>
          <p:txBody>
            <a:bodyPr wrap="square" lIns="0" tIns="0" rIns="0" bIns="0" rtlCol="0" anchor="t"/>
            <a:lstStyle/>
            <a:p>
              <a:pPr marL="0" indent="0" algn="l">
                <a:lnSpc>
                  <a:spcPts val="2400"/>
                </a:lnSpc>
                <a:buNone/>
              </a:pPr>
              <a:r>
                <a:rPr lang="en-US">
                  <a:solidFill>
                    <a:srgbClr val="000000"/>
                  </a:solidFill>
                  <a:latin typeface="Arial" panose="020B0604020202020204" pitchFamily="34" charset="0"/>
                  <a:ea typeface="Arial Black" pitchFamily="34" charset="-122"/>
                  <a:cs typeface="Arial" panose="020B0604020202020204" pitchFamily="34" charset="0"/>
                </a:rPr>
                <a:t>Acid burns, hydrogen gas</a:t>
              </a:r>
              <a:endParaRPr lang="en-US"/>
            </a:p>
          </p:txBody>
        </p:sp>
        <p:sp>
          <p:nvSpPr>
            <p:cNvPr id="14" name="Text 10">
              <a:extLst>
                <a:ext uri="{FF2B5EF4-FFF2-40B4-BE49-F238E27FC236}">
                  <a16:creationId xmlns:a16="http://schemas.microsoft.com/office/drawing/2014/main" id="{7DBC0A2A-823F-8420-E3C7-96FC8D0B1834}"/>
                </a:ext>
              </a:extLst>
            </p:cNvPr>
            <p:cNvSpPr/>
            <p:nvPr/>
          </p:nvSpPr>
          <p:spPr>
            <a:xfrm>
              <a:off x="10254853" y="3228499"/>
              <a:ext cx="1552099" cy="924401"/>
            </a:xfrm>
            <a:prstGeom prst="rect">
              <a:avLst/>
            </a:prstGeom>
            <a:noFill/>
            <a:ln/>
          </p:spPr>
          <p:txBody>
            <a:bodyPr wrap="square" lIns="0" tIns="0" rIns="0" bIns="0" rtlCol="0" anchor="t"/>
            <a:lstStyle/>
            <a:p>
              <a:pPr marL="0" indent="0" algn="l">
                <a:lnSpc>
                  <a:spcPts val="2400"/>
                </a:lnSpc>
                <a:buNone/>
              </a:pPr>
              <a:r>
                <a:rPr lang="en-US">
                  <a:solidFill>
                    <a:srgbClr val="000000"/>
                  </a:solidFill>
                  <a:latin typeface="Arial" panose="020B0604020202020204" pitchFamily="34" charset="0"/>
                  <a:ea typeface="Arial Black" pitchFamily="34" charset="-122"/>
                  <a:cs typeface="Arial" panose="020B0604020202020204" pitchFamily="34" charset="0"/>
                </a:rPr>
                <a:t>Chemical-resistant PPE, ventilation</a:t>
              </a:r>
              <a:endParaRPr lang="en-US"/>
            </a:p>
          </p:txBody>
        </p:sp>
        <p:sp>
          <p:nvSpPr>
            <p:cNvPr id="15" name="Text 11">
              <a:extLst>
                <a:ext uri="{FF2B5EF4-FFF2-40B4-BE49-F238E27FC236}">
                  <a16:creationId xmlns:a16="http://schemas.microsoft.com/office/drawing/2014/main" id="{29C0B46F-60AA-F273-13B7-49C5CEE64D03}"/>
                </a:ext>
              </a:extLst>
            </p:cNvPr>
            <p:cNvSpPr/>
            <p:nvPr/>
          </p:nvSpPr>
          <p:spPr>
            <a:xfrm>
              <a:off x="12199858" y="3228499"/>
              <a:ext cx="1555909" cy="616268"/>
            </a:xfrm>
            <a:prstGeom prst="rect">
              <a:avLst/>
            </a:prstGeom>
            <a:noFill/>
            <a:ln/>
          </p:spPr>
          <p:txBody>
            <a:bodyPr wrap="square" lIns="0" tIns="0" rIns="0" bIns="0" rtlCol="0" anchor="t"/>
            <a:lstStyle/>
            <a:p>
              <a:pPr marL="0" indent="0" algn="l">
                <a:lnSpc>
                  <a:spcPts val="2400"/>
                </a:lnSpc>
                <a:buNone/>
              </a:pPr>
              <a:r>
                <a:rPr lang="en-US">
                  <a:solidFill>
                    <a:srgbClr val="000000"/>
                  </a:solidFill>
                  <a:latin typeface="Arial" panose="020B0604020202020204" pitchFamily="34" charset="0"/>
                  <a:ea typeface="Arial Black" pitchFamily="34" charset="-122"/>
                  <a:cs typeface="Arial" panose="020B0604020202020204" pitchFamily="34" charset="0"/>
                </a:rPr>
                <a:t>Insulated tools, acid neutraliser</a:t>
              </a:r>
              <a:endParaRPr lang="en-US"/>
            </a:p>
          </p:txBody>
        </p:sp>
        <p:sp>
          <p:nvSpPr>
            <p:cNvPr id="16" name="Shape 12">
              <a:extLst>
                <a:ext uri="{FF2B5EF4-FFF2-40B4-BE49-F238E27FC236}">
                  <a16:creationId xmlns:a16="http://schemas.microsoft.com/office/drawing/2014/main" id="{CB7372C7-4228-E164-77ED-54372338CA93}"/>
                </a:ext>
              </a:extLst>
            </p:cNvPr>
            <p:cNvSpPr/>
            <p:nvPr/>
          </p:nvSpPr>
          <p:spPr>
            <a:xfrm>
              <a:off x="6168390" y="4276011"/>
              <a:ext cx="7780020" cy="1170622"/>
            </a:xfrm>
            <a:prstGeom prst="rect">
              <a:avLst/>
            </a:prstGeom>
            <a:solidFill>
              <a:srgbClr val="FFFFFF">
                <a:alpha val="4000"/>
              </a:srgbClr>
            </a:solidFill>
            <a:ln/>
          </p:spPr>
          <p:txBody>
            <a:bodyPr/>
            <a:lstStyle/>
            <a:p>
              <a:endParaRPr lang="en-GB"/>
            </a:p>
          </p:txBody>
        </p:sp>
        <p:sp>
          <p:nvSpPr>
            <p:cNvPr id="17" name="Text 13">
              <a:extLst>
                <a:ext uri="{FF2B5EF4-FFF2-40B4-BE49-F238E27FC236}">
                  <a16:creationId xmlns:a16="http://schemas.microsoft.com/office/drawing/2014/main" id="{B4257473-0D84-B186-04DC-4DB239798C82}"/>
                </a:ext>
              </a:extLst>
            </p:cNvPr>
            <p:cNvSpPr/>
            <p:nvPr/>
          </p:nvSpPr>
          <p:spPr>
            <a:xfrm>
              <a:off x="6361033" y="4399121"/>
              <a:ext cx="1555909" cy="308134"/>
            </a:xfrm>
            <a:prstGeom prst="rect">
              <a:avLst/>
            </a:prstGeom>
            <a:noFill/>
            <a:ln/>
          </p:spPr>
          <p:txBody>
            <a:bodyPr wrap="none" lIns="0" tIns="0" rIns="0" bIns="0" rtlCol="0" anchor="t"/>
            <a:lstStyle/>
            <a:p>
              <a:pPr marL="0" indent="0" algn="l">
                <a:lnSpc>
                  <a:spcPts val="2400"/>
                </a:lnSpc>
                <a:buNone/>
              </a:pPr>
              <a:r>
                <a:rPr lang="en-US">
                  <a:solidFill>
                    <a:srgbClr val="000000"/>
                  </a:solidFill>
                  <a:latin typeface="Arial" panose="020B0604020202020204" pitchFamily="34" charset="0"/>
                  <a:ea typeface="Arial Black" pitchFamily="34" charset="-122"/>
                  <a:cs typeface="Arial" panose="020B0604020202020204" pitchFamily="34" charset="0"/>
                </a:rPr>
                <a:t>Lithium-Ion</a:t>
              </a:r>
              <a:endParaRPr lang="en-US"/>
            </a:p>
          </p:txBody>
        </p:sp>
        <p:sp>
          <p:nvSpPr>
            <p:cNvPr id="18" name="Text 14">
              <a:extLst>
                <a:ext uri="{FF2B5EF4-FFF2-40B4-BE49-F238E27FC236}">
                  <a16:creationId xmlns:a16="http://schemas.microsoft.com/office/drawing/2014/main" id="{35D1B377-260C-A2AC-B33F-D49FEF18F8F1}"/>
                </a:ext>
              </a:extLst>
            </p:cNvPr>
            <p:cNvSpPr/>
            <p:nvPr/>
          </p:nvSpPr>
          <p:spPr>
            <a:xfrm>
              <a:off x="8309848" y="4399121"/>
              <a:ext cx="1552099" cy="616268"/>
            </a:xfrm>
            <a:prstGeom prst="rect">
              <a:avLst/>
            </a:prstGeom>
            <a:noFill/>
            <a:ln/>
          </p:spPr>
          <p:txBody>
            <a:bodyPr wrap="square" lIns="0" tIns="0" rIns="0" bIns="0" rtlCol="0" anchor="t"/>
            <a:lstStyle/>
            <a:p>
              <a:pPr marL="0" indent="0" algn="l">
                <a:lnSpc>
                  <a:spcPts val="2400"/>
                </a:lnSpc>
                <a:buNone/>
              </a:pPr>
              <a:r>
                <a:rPr lang="en-US">
                  <a:solidFill>
                    <a:srgbClr val="000000"/>
                  </a:solidFill>
                  <a:latin typeface="Arial" panose="020B0604020202020204" pitchFamily="34" charset="0"/>
                  <a:ea typeface="Arial Black" pitchFamily="34" charset="-122"/>
                  <a:cs typeface="Arial" panose="020B0604020202020204" pitchFamily="34" charset="0"/>
                </a:rPr>
                <a:t>Fire, thermal runaway</a:t>
              </a:r>
              <a:endParaRPr lang="en-US"/>
            </a:p>
          </p:txBody>
        </p:sp>
        <p:sp>
          <p:nvSpPr>
            <p:cNvPr id="19" name="Text 15">
              <a:extLst>
                <a:ext uri="{FF2B5EF4-FFF2-40B4-BE49-F238E27FC236}">
                  <a16:creationId xmlns:a16="http://schemas.microsoft.com/office/drawing/2014/main" id="{40D6B286-2D3F-7762-6575-0C49D6039241}"/>
                </a:ext>
              </a:extLst>
            </p:cNvPr>
            <p:cNvSpPr/>
            <p:nvPr/>
          </p:nvSpPr>
          <p:spPr>
            <a:xfrm>
              <a:off x="10254853" y="4399121"/>
              <a:ext cx="1748551" cy="1170622"/>
            </a:xfrm>
            <a:prstGeom prst="rect">
              <a:avLst/>
            </a:prstGeom>
            <a:noFill/>
            <a:ln/>
          </p:spPr>
          <p:txBody>
            <a:bodyPr wrap="square" lIns="0" tIns="0" rIns="0" bIns="0" rtlCol="0" anchor="t"/>
            <a:lstStyle/>
            <a:p>
              <a:pPr marL="0" indent="0" algn="l">
                <a:lnSpc>
                  <a:spcPts val="2400"/>
                </a:lnSpc>
                <a:buNone/>
              </a:pPr>
              <a:r>
                <a:rPr lang="en-US">
                  <a:solidFill>
                    <a:srgbClr val="000000"/>
                  </a:solidFill>
                  <a:latin typeface="Arial" panose="020B0604020202020204" pitchFamily="34" charset="0"/>
                  <a:ea typeface="Arial Black" pitchFamily="34" charset="-122"/>
                  <a:cs typeface="Arial" panose="020B0604020202020204" pitchFamily="34" charset="0"/>
                </a:rPr>
                <a:t>Fire extinguisher (Class D), ventilation</a:t>
              </a:r>
              <a:endParaRPr lang="en-US"/>
            </a:p>
          </p:txBody>
        </p:sp>
        <p:sp>
          <p:nvSpPr>
            <p:cNvPr id="20" name="Text 16">
              <a:extLst>
                <a:ext uri="{FF2B5EF4-FFF2-40B4-BE49-F238E27FC236}">
                  <a16:creationId xmlns:a16="http://schemas.microsoft.com/office/drawing/2014/main" id="{419E4474-6D25-35E8-0EA8-48FDFE7A9F3B}"/>
                </a:ext>
              </a:extLst>
            </p:cNvPr>
            <p:cNvSpPr/>
            <p:nvPr/>
          </p:nvSpPr>
          <p:spPr>
            <a:xfrm>
              <a:off x="12199858" y="4399121"/>
              <a:ext cx="1848637" cy="1047511"/>
            </a:xfrm>
            <a:prstGeom prst="rect">
              <a:avLst/>
            </a:prstGeom>
            <a:noFill/>
            <a:ln/>
          </p:spPr>
          <p:txBody>
            <a:bodyPr wrap="square" lIns="0" tIns="0" rIns="0" bIns="0" rtlCol="0" anchor="t"/>
            <a:lstStyle/>
            <a:p>
              <a:pPr marL="0" indent="0" algn="l">
                <a:lnSpc>
                  <a:spcPts val="2400"/>
                </a:lnSpc>
                <a:buNone/>
              </a:pPr>
              <a:r>
                <a:rPr lang="en-US">
                  <a:solidFill>
                    <a:srgbClr val="000000"/>
                  </a:solidFill>
                  <a:latin typeface="Arial" panose="020B0604020202020204" pitchFamily="34" charset="0"/>
                  <a:ea typeface="Arial Black" pitchFamily="34" charset="-122"/>
                  <a:cs typeface="Arial" panose="020B0604020202020204" pitchFamily="34" charset="0"/>
                </a:rPr>
                <a:t>Insulated tools, non-conductive trays</a:t>
              </a:r>
              <a:endParaRPr lang="en-US"/>
            </a:p>
          </p:txBody>
        </p:sp>
        <p:sp>
          <p:nvSpPr>
            <p:cNvPr id="21" name="Shape 17">
              <a:extLst>
                <a:ext uri="{FF2B5EF4-FFF2-40B4-BE49-F238E27FC236}">
                  <a16:creationId xmlns:a16="http://schemas.microsoft.com/office/drawing/2014/main" id="{73CD5F96-8778-9A33-AEC2-DA82B89D57E3}"/>
                </a:ext>
              </a:extLst>
            </p:cNvPr>
            <p:cNvSpPr/>
            <p:nvPr/>
          </p:nvSpPr>
          <p:spPr>
            <a:xfrm>
              <a:off x="6168390" y="5446633"/>
              <a:ext cx="7780020" cy="1170622"/>
            </a:xfrm>
            <a:prstGeom prst="rect">
              <a:avLst/>
            </a:prstGeom>
            <a:solidFill>
              <a:srgbClr val="000000">
                <a:alpha val="4000"/>
              </a:srgbClr>
            </a:solidFill>
            <a:ln/>
          </p:spPr>
          <p:txBody>
            <a:bodyPr/>
            <a:lstStyle/>
            <a:p>
              <a:endParaRPr lang="en-GB"/>
            </a:p>
          </p:txBody>
        </p:sp>
        <p:sp>
          <p:nvSpPr>
            <p:cNvPr id="26" name="Shape 22">
              <a:extLst>
                <a:ext uri="{FF2B5EF4-FFF2-40B4-BE49-F238E27FC236}">
                  <a16:creationId xmlns:a16="http://schemas.microsoft.com/office/drawing/2014/main" id="{07A7B9F7-7844-2FA4-9AAE-A56D96D53702}"/>
                </a:ext>
              </a:extLst>
            </p:cNvPr>
            <p:cNvSpPr/>
            <p:nvPr/>
          </p:nvSpPr>
          <p:spPr>
            <a:xfrm>
              <a:off x="6168390" y="6617256"/>
              <a:ext cx="7780020" cy="862489"/>
            </a:xfrm>
            <a:prstGeom prst="rect">
              <a:avLst/>
            </a:prstGeom>
            <a:solidFill>
              <a:srgbClr val="FFFFFF">
                <a:alpha val="4000"/>
              </a:srgbClr>
            </a:solidFill>
            <a:ln/>
          </p:spPr>
          <p:txBody>
            <a:bodyPr/>
            <a:lstStyle/>
            <a:p>
              <a:endParaRPr lang="en-GB"/>
            </a:p>
          </p:txBody>
        </p:sp>
        <p:sp>
          <p:nvSpPr>
            <p:cNvPr id="27" name="Text 23">
              <a:extLst>
                <a:ext uri="{FF2B5EF4-FFF2-40B4-BE49-F238E27FC236}">
                  <a16:creationId xmlns:a16="http://schemas.microsoft.com/office/drawing/2014/main" id="{58E7E1F4-FDFD-17DF-1E56-414DEB906C14}"/>
                </a:ext>
              </a:extLst>
            </p:cNvPr>
            <p:cNvSpPr/>
            <p:nvPr/>
          </p:nvSpPr>
          <p:spPr>
            <a:xfrm>
              <a:off x="6413331" y="5776362"/>
              <a:ext cx="1555909" cy="308134"/>
            </a:xfrm>
            <a:prstGeom prst="rect">
              <a:avLst/>
            </a:prstGeom>
            <a:noFill/>
            <a:ln/>
          </p:spPr>
          <p:txBody>
            <a:bodyPr wrap="none" lIns="0" tIns="0" rIns="0" bIns="0" rtlCol="0" anchor="t"/>
            <a:lstStyle/>
            <a:p>
              <a:pPr marL="0" indent="0" algn="l">
                <a:lnSpc>
                  <a:spcPts val="2400"/>
                </a:lnSpc>
                <a:buNone/>
              </a:pPr>
              <a:r>
                <a:rPr lang="en-US">
                  <a:solidFill>
                    <a:srgbClr val="000000"/>
                  </a:solidFill>
                  <a:latin typeface="Arial" panose="020B0604020202020204" pitchFamily="34" charset="0"/>
                  <a:ea typeface="Arial Black" pitchFamily="34" charset="-122"/>
                  <a:cs typeface="Arial" panose="020B0604020202020204" pitchFamily="34" charset="0"/>
                </a:rPr>
                <a:t>Alkaline</a:t>
              </a:r>
              <a:endParaRPr lang="en-US"/>
            </a:p>
          </p:txBody>
        </p:sp>
        <p:sp>
          <p:nvSpPr>
            <p:cNvPr id="28" name="Text 24">
              <a:extLst>
                <a:ext uri="{FF2B5EF4-FFF2-40B4-BE49-F238E27FC236}">
                  <a16:creationId xmlns:a16="http://schemas.microsoft.com/office/drawing/2014/main" id="{9E39AC8A-1B05-51B4-B08B-9F34EC23254D}"/>
                </a:ext>
              </a:extLst>
            </p:cNvPr>
            <p:cNvSpPr/>
            <p:nvPr/>
          </p:nvSpPr>
          <p:spPr>
            <a:xfrm>
              <a:off x="8306039" y="5714807"/>
              <a:ext cx="1752361" cy="739378"/>
            </a:xfrm>
            <a:prstGeom prst="rect">
              <a:avLst/>
            </a:prstGeom>
            <a:noFill/>
            <a:ln/>
          </p:spPr>
          <p:txBody>
            <a:bodyPr wrap="square" lIns="0" tIns="0" rIns="0" bIns="0" rtlCol="0" anchor="t"/>
            <a:lstStyle/>
            <a:p>
              <a:pPr marL="0" indent="0" algn="l">
                <a:lnSpc>
                  <a:spcPts val="2400"/>
                </a:lnSpc>
                <a:buNone/>
              </a:pPr>
              <a:r>
                <a:rPr lang="en-US">
                  <a:solidFill>
                    <a:srgbClr val="000000"/>
                  </a:solidFill>
                  <a:latin typeface="Arial" panose="020B0604020202020204" pitchFamily="34" charset="0"/>
                  <a:ea typeface="Arial Black" pitchFamily="34" charset="-122"/>
                  <a:cs typeface="Arial" panose="020B0604020202020204" pitchFamily="34" charset="0"/>
                </a:rPr>
                <a:t>Chemical burns, leakage</a:t>
              </a:r>
              <a:endParaRPr lang="en-US"/>
            </a:p>
          </p:txBody>
        </p:sp>
        <p:sp>
          <p:nvSpPr>
            <p:cNvPr id="29" name="Text 25">
              <a:extLst>
                <a:ext uri="{FF2B5EF4-FFF2-40B4-BE49-F238E27FC236}">
                  <a16:creationId xmlns:a16="http://schemas.microsoft.com/office/drawing/2014/main" id="{9029D618-21F3-3C7B-2A94-931A4033A586}"/>
                </a:ext>
              </a:extLst>
            </p:cNvPr>
            <p:cNvSpPr/>
            <p:nvPr/>
          </p:nvSpPr>
          <p:spPr>
            <a:xfrm>
              <a:off x="10254852" y="5725138"/>
              <a:ext cx="1552099" cy="616268"/>
            </a:xfrm>
            <a:prstGeom prst="rect">
              <a:avLst/>
            </a:prstGeom>
            <a:noFill/>
            <a:ln/>
          </p:spPr>
          <p:txBody>
            <a:bodyPr wrap="square" lIns="0" tIns="0" rIns="0" bIns="0" rtlCol="0" anchor="t"/>
            <a:lstStyle/>
            <a:p>
              <a:pPr marL="0" indent="0" algn="l">
                <a:lnSpc>
                  <a:spcPts val="2400"/>
                </a:lnSpc>
                <a:buNone/>
              </a:pPr>
              <a:r>
                <a:rPr lang="en-US">
                  <a:solidFill>
                    <a:srgbClr val="000000"/>
                  </a:solidFill>
                  <a:latin typeface="Arial" panose="020B0604020202020204" pitchFamily="34" charset="0"/>
                  <a:ea typeface="Arial Black" pitchFamily="34" charset="-122"/>
                  <a:cs typeface="Arial" panose="020B0604020202020204" pitchFamily="34" charset="0"/>
                </a:rPr>
                <a:t>Basic PPE, eye protection</a:t>
              </a:r>
              <a:endParaRPr lang="en-US"/>
            </a:p>
          </p:txBody>
        </p:sp>
        <p:sp>
          <p:nvSpPr>
            <p:cNvPr id="30" name="Text 26">
              <a:extLst>
                <a:ext uri="{FF2B5EF4-FFF2-40B4-BE49-F238E27FC236}">
                  <a16:creationId xmlns:a16="http://schemas.microsoft.com/office/drawing/2014/main" id="{3FC57439-AB6E-5461-62D2-F4BB954B99D5}"/>
                </a:ext>
              </a:extLst>
            </p:cNvPr>
            <p:cNvSpPr/>
            <p:nvPr/>
          </p:nvSpPr>
          <p:spPr>
            <a:xfrm>
              <a:off x="12196048" y="5714807"/>
              <a:ext cx="1555909" cy="616268"/>
            </a:xfrm>
            <a:prstGeom prst="rect">
              <a:avLst/>
            </a:prstGeom>
            <a:noFill/>
            <a:ln/>
          </p:spPr>
          <p:txBody>
            <a:bodyPr wrap="square" lIns="0" tIns="0" rIns="0" bIns="0" rtlCol="0" anchor="t"/>
            <a:lstStyle/>
            <a:p>
              <a:pPr marL="0" indent="0" algn="l">
                <a:lnSpc>
                  <a:spcPts val="2400"/>
                </a:lnSpc>
                <a:buNone/>
              </a:pPr>
              <a:r>
                <a:rPr lang="en-US">
                  <a:solidFill>
                    <a:srgbClr val="000000"/>
                  </a:solidFill>
                  <a:latin typeface="Arial" panose="020B0604020202020204" pitchFamily="34" charset="0"/>
                  <a:ea typeface="Arial Black" pitchFamily="34" charset="-122"/>
                  <a:cs typeface="Arial" panose="020B0604020202020204" pitchFamily="34" charset="0"/>
                </a:rPr>
                <a:t>Standard insulated tools</a:t>
              </a:r>
              <a:endParaRPr lang="en-US"/>
            </a:p>
          </p:txBody>
        </p:sp>
      </p:grpSp>
    </p:spTree>
    <p:extLst>
      <p:ext uri="{BB962C8B-B14F-4D97-AF65-F5344CB8AC3E}">
        <p14:creationId xmlns:p14="http://schemas.microsoft.com/office/powerpoint/2010/main" val="3678393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9D8CA-E90C-66B4-468D-32C150E6A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30F2F-FA40-D0CE-063A-B8B594B66C3F}"/>
              </a:ext>
            </a:extLst>
          </p:cNvPr>
          <p:cNvSpPr>
            <a:spLocks noGrp="1"/>
          </p:cNvSpPr>
          <p:nvPr>
            <p:ph type="title"/>
          </p:nvPr>
        </p:nvSpPr>
        <p:spPr>
          <a:xfrm>
            <a:off x="239440" y="941725"/>
            <a:ext cx="11628452" cy="646331"/>
          </a:xfrm>
        </p:spPr>
        <p:txBody>
          <a:bodyPr/>
          <a:lstStyle/>
          <a:p>
            <a:r>
              <a:rPr lang="en-GB"/>
              <a:t>Battery handling and transportation</a:t>
            </a:r>
          </a:p>
        </p:txBody>
      </p:sp>
      <p:grpSp>
        <p:nvGrpSpPr>
          <p:cNvPr id="5" name="Group 4">
            <a:extLst>
              <a:ext uri="{FF2B5EF4-FFF2-40B4-BE49-F238E27FC236}">
                <a16:creationId xmlns:a16="http://schemas.microsoft.com/office/drawing/2014/main" id="{C65E5842-7249-F5F8-429B-CA6E8E8E279D}"/>
              </a:ext>
            </a:extLst>
          </p:cNvPr>
          <p:cNvGrpSpPr/>
          <p:nvPr/>
        </p:nvGrpSpPr>
        <p:grpSpPr>
          <a:xfrm>
            <a:off x="3643272" y="1729527"/>
            <a:ext cx="7256978" cy="1420535"/>
            <a:chOff x="6659404" y="2305407"/>
            <a:chExt cx="7256978" cy="1420535"/>
          </a:xfrm>
        </p:grpSpPr>
        <p:sp>
          <p:nvSpPr>
            <p:cNvPr id="7" name="Text 2">
              <a:extLst>
                <a:ext uri="{FF2B5EF4-FFF2-40B4-BE49-F238E27FC236}">
                  <a16:creationId xmlns:a16="http://schemas.microsoft.com/office/drawing/2014/main" id="{02ED6D30-3BFE-43C7-BE1B-FC363E3E7F55}"/>
                </a:ext>
              </a:extLst>
            </p:cNvPr>
            <p:cNvSpPr/>
            <p:nvPr/>
          </p:nvSpPr>
          <p:spPr>
            <a:xfrm>
              <a:off x="6659404" y="2305407"/>
              <a:ext cx="3149680" cy="318730"/>
            </a:xfrm>
            <a:prstGeom prst="rect">
              <a:avLst/>
            </a:prstGeom>
            <a:noFill/>
            <a:ln/>
          </p:spPr>
          <p:txBody>
            <a:bodyPr wrap="none" lIns="0" tIns="0" rIns="0" bIns="0" rtlCol="0" anchor="t"/>
            <a:lstStyle/>
            <a:p>
              <a:pPr marL="0" indent="0" algn="l">
                <a:lnSpc>
                  <a:spcPts val="25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Pre-handling assessment</a:t>
              </a:r>
              <a:endParaRPr lang="en-US" sz="2400"/>
            </a:p>
          </p:txBody>
        </p:sp>
        <p:sp>
          <p:nvSpPr>
            <p:cNvPr id="8" name="Text 3">
              <a:extLst>
                <a:ext uri="{FF2B5EF4-FFF2-40B4-BE49-F238E27FC236}">
                  <a16:creationId xmlns:a16="http://schemas.microsoft.com/office/drawing/2014/main" id="{7C3106D8-67EE-F623-BB6A-8833E1138668}"/>
                </a:ext>
              </a:extLst>
            </p:cNvPr>
            <p:cNvSpPr/>
            <p:nvPr/>
          </p:nvSpPr>
          <p:spPr>
            <a:xfrm>
              <a:off x="6659404" y="2746534"/>
              <a:ext cx="7256978" cy="979408"/>
            </a:xfrm>
            <a:prstGeom prst="rect">
              <a:avLst/>
            </a:prstGeom>
            <a:noFill/>
            <a:ln/>
          </p:spPr>
          <p:txBody>
            <a:bodyPr wrap="square" lIns="0" tIns="0" rIns="0" bIns="0" rtlCol="0" anchor="t"/>
            <a:lstStyle/>
            <a:p>
              <a:pPr marL="342900" indent="-342900" algn="l">
                <a:lnSpc>
                  <a:spcPct val="110000"/>
                </a:lnSpc>
                <a:spcAft>
                  <a:spcPts val="1200"/>
                </a:spcAft>
                <a:buFont typeface="Arial" panose="020B0604020202020204" pitchFamily="34" charset="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Before handling any battery, inspect for damage, leakage, or deformation.</a:t>
              </a:r>
            </a:p>
            <a:p>
              <a:pPr marL="342900" indent="-342900" algn="l">
                <a:lnSpc>
                  <a:spcPct val="110000"/>
                </a:lnSpc>
                <a:spcAft>
                  <a:spcPts val="1200"/>
                </a:spcAft>
                <a:buFont typeface="Arial" panose="020B0604020202020204" pitchFamily="34" charset="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Verify the type and chemistry to determine specific handling requirements.</a:t>
              </a:r>
            </a:p>
            <a:p>
              <a:pPr marL="342900" indent="-342900" algn="l">
                <a:lnSpc>
                  <a:spcPct val="110000"/>
                </a:lnSpc>
                <a:spcAft>
                  <a:spcPts val="1200"/>
                </a:spcAft>
                <a:buFont typeface="Arial" panose="020B0604020202020204" pitchFamily="34" charset="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Review applicable SDS and prepare appropriate containment equipment.</a:t>
              </a:r>
            </a:p>
            <a:p>
              <a:pPr marL="0" indent="0" algn="l">
                <a:lnSpc>
                  <a:spcPts val="2550"/>
                </a:lnSpc>
                <a:buNone/>
              </a:pPr>
              <a:endParaRPr lang="en-US" sz="1600"/>
            </a:p>
          </p:txBody>
        </p:sp>
      </p:grpSp>
      <p:pic>
        <p:nvPicPr>
          <p:cNvPr id="9" name="Picture 8" descr="A person in a safety vest and gloves holding a toolbox&#10;&#10;AI-generated content may be incorrect.">
            <a:extLst>
              <a:ext uri="{FF2B5EF4-FFF2-40B4-BE49-F238E27FC236}">
                <a16:creationId xmlns:a16="http://schemas.microsoft.com/office/drawing/2014/main" id="{F979EE71-DE20-FD40-41E9-23DC0B358344}"/>
              </a:ext>
            </a:extLst>
          </p:cNvPr>
          <p:cNvPicPr>
            <a:picLocks/>
          </p:cNvPicPr>
          <p:nvPr/>
        </p:nvPicPr>
        <p:blipFill>
          <a:blip r:embed="rId2"/>
          <a:stretch>
            <a:fillRect/>
          </a:stretch>
        </p:blipFill>
        <p:spPr>
          <a:xfrm>
            <a:off x="359172" y="1605553"/>
            <a:ext cx="2945501" cy="4418252"/>
          </a:xfrm>
          <a:prstGeom prst="rect">
            <a:avLst/>
          </a:prstGeom>
        </p:spPr>
      </p:pic>
    </p:spTree>
    <p:extLst>
      <p:ext uri="{BB962C8B-B14F-4D97-AF65-F5344CB8AC3E}">
        <p14:creationId xmlns:p14="http://schemas.microsoft.com/office/powerpoint/2010/main" val="10289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80058-C930-E36A-4CCF-56BF7C4453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789EEE-841E-23A3-5BCF-991CEF0E9CBC}"/>
              </a:ext>
            </a:extLst>
          </p:cNvPr>
          <p:cNvSpPr>
            <a:spLocks noGrp="1"/>
          </p:cNvSpPr>
          <p:nvPr>
            <p:ph type="title"/>
          </p:nvPr>
        </p:nvSpPr>
        <p:spPr>
          <a:xfrm>
            <a:off x="239440" y="941725"/>
            <a:ext cx="11628452" cy="646331"/>
          </a:xfrm>
        </p:spPr>
        <p:txBody>
          <a:bodyPr/>
          <a:lstStyle/>
          <a:p>
            <a:r>
              <a:rPr lang="en-GB"/>
              <a:t>Battery handling and transportation</a:t>
            </a:r>
          </a:p>
        </p:txBody>
      </p:sp>
      <p:pic>
        <p:nvPicPr>
          <p:cNvPr id="4" name="Image 0" descr="preencoded.png">
            <a:extLst>
              <a:ext uri="{FF2B5EF4-FFF2-40B4-BE49-F238E27FC236}">
                <a16:creationId xmlns:a16="http://schemas.microsoft.com/office/drawing/2014/main" id="{60796741-9E17-7AFC-4A5A-0844A4B4D54D}"/>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359172" y="1605553"/>
            <a:ext cx="2945501" cy="4418252"/>
          </a:xfrm>
          <a:prstGeom prst="rect">
            <a:avLst/>
          </a:prstGeom>
        </p:spPr>
      </p:pic>
      <p:grpSp>
        <p:nvGrpSpPr>
          <p:cNvPr id="10" name="Group 9">
            <a:extLst>
              <a:ext uri="{FF2B5EF4-FFF2-40B4-BE49-F238E27FC236}">
                <a16:creationId xmlns:a16="http://schemas.microsoft.com/office/drawing/2014/main" id="{9848C2F8-FAB4-6863-099D-9CDD45A4773E}"/>
              </a:ext>
            </a:extLst>
          </p:cNvPr>
          <p:cNvGrpSpPr>
            <a:grpSpLocks/>
          </p:cNvGrpSpPr>
          <p:nvPr/>
        </p:nvGrpSpPr>
        <p:grpSpPr>
          <a:xfrm>
            <a:off x="3643272" y="1729527"/>
            <a:ext cx="7256978" cy="1420535"/>
            <a:chOff x="6965394" y="4129505"/>
            <a:chExt cx="6950988" cy="1404014"/>
          </a:xfrm>
        </p:grpSpPr>
        <p:sp>
          <p:nvSpPr>
            <p:cNvPr id="12" name="Text 5">
              <a:extLst>
                <a:ext uri="{FF2B5EF4-FFF2-40B4-BE49-F238E27FC236}">
                  <a16:creationId xmlns:a16="http://schemas.microsoft.com/office/drawing/2014/main" id="{A89A1513-7D04-E0F9-9FFE-D37A54311006}"/>
                </a:ext>
              </a:extLst>
            </p:cNvPr>
            <p:cNvSpPr/>
            <p:nvPr/>
          </p:nvSpPr>
          <p:spPr>
            <a:xfrm>
              <a:off x="6965394" y="4129505"/>
              <a:ext cx="3173135" cy="318730"/>
            </a:xfrm>
            <a:prstGeom prst="rect">
              <a:avLst/>
            </a:prstGeom>
            <a:noFill/>
            <a:ln/>
          </p:spPr>
          <p:txBody>
            <a:bodyPr wrap="none" lIns="0" tIns="0" rIns="0" bIns="0" rtlCol="0" anchor="t"/>
            <a:lstStyle/>
            <a:p>
              <a:pPr marL="0" indent="0" algn="l">
                <a:lnSpc>
                  <a:spcPts val="25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Safe handling procedures</a:t>
              </a:r>
              <a:endParaRPr lang="en-US" sz="2400"/>
            </a:p>
          </p:txBody>
        </p:sp>
        <p:sp>
          <p:nvSpPr>
            <p:cNvPr id="13" name="Text 6">
              <a:extLst>
                <a:ext uri="{FF2B5EF4-FFF2-40B4-BE49-F238E27FC236}">
                  <a16:creationId xmlns:a16="http://schemas.microsoft.com/office/drawing/2014/main" id="{083CC510-5AD0-5118-4D06-76C3DC33908F}"/>
                </a:ext>
              </a:extLst>
            </p:cNvPr>
            <p:cNvSpPr/>
            <p:nvPr/>
          </p:nvSpPr>
          <p:spPr>
            <a:xfrm>
              <a:off x="6965394" y="4554111"/>
              <a:ext cx="6950988" cy="979408"/>
            </a:xfrm>
            <a:prstGeom prst="rect">
              <a:avLst/>
            </a:prstGeom>
            <a:noFill/>
            <a:ln/>
          </p:spPr>
          <p:txBody>
            <a:bodyPr wrap="square" lIns="0" tIns="0" rIns="0" bIns="0" rtlCol="0" anchor="t"/>
            <a:lstStyle/>
            <a:p>
              <a:pPr marL="342900" indent="-342900" algn="l">
                <a:lnSpc>
                  <a:spcPct val="110000"/>
                </a:lnSpc>
                <a:spcAft>
                  <a:spcPts val="1200"/>
                </a:spcAft>
                <a:buFont typeface="Arial" panose="020B0604020202020204" pitchFamily="34" charset="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Use proper lifting techniques for heavy batteries.</a:t>
              </a:r>
            </a:p>
            <a:p>
              <a:pPr marL="342900" indent="-342900" algn="l">
                <a:lnSpc>
                  <a:spcPct val="110000"/>
                </a:lnSpc>
                <a:spcAft>
                  <a:spcPts val="1200"/>
                </a:spcAft>
                <a:buFont typeface="Arial" panose="020B0604020202020204" pitchFamily="34" charset="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 Never lift batteries by terminals or cables.</a:t>
              </a:r>
            </a:p>
            <a:p>
              <a:pPr marL="342900" indent="-342900" algn="l">
                <a:lnSpc>
                  <a:spcPct val="110000"/>
                </a:lnSpc>
                <a:spcAft>
                  <a:spcPts val="1200"/>
                </a:spcAft>
                <a:buFont typeface="Arial" panose="020B0604020202020204" pitchFamily="34" charset="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When removing, disconnect the negative terminal first and reconnect it last.</a:t>
              </a:r>
            </a:p>
            <a:p>
              <a:pPr marL="342900" indent="-342900" algn="l">
                <a:lnSpc>
                  <a:spcPct val="110000"/>
                </a:lnSpc>
                <a:spcAft>
                  <a:spcPts val="1200"/>
                </a:spcAft>
                <a:buFont typeface="Arial" panose="020B0604020202020204" pitchFamily="34" charset="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Use insulated tools to prevent short circuits and spark risks.</a:t>
              </a:r>
              <a:endParaRPr lang="en-US" sz="1600"/>
            </a:p>
          </p:txBody>
        </p:sp>
      </p:grpSp>
    </p:spTree>
    <p:extLst>
      <p:ext uri="{BB962C8B-B14F-4D97-AF65-F5344CB8AC3E}">
        <p14:creationId xmlns:p14="http://schemas.microsoft.com/office/powerpoint/2010/main" val="1157317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FB772F-E825-9D87-9E8B-D04BC8A5280C}"/>
              </a:ext>
            </a:extLst>
          </p:cNvPr>
          <p:cNvSpPr>
            <a:spLocks noGrp="1"/>
          </p:cNvSpPr>
          <p:nvPr>
            <p:ph type="title"/>
          </p:nvPr>
        </p:nvSpPr>
        <p:spPr>
          <a:xfrm>
            <a:off x="239440" y="941725"/>
            <a:ext cx="11628452" cy="646331"/>
          </a:xfrm>
        </p:spPr>
        <p:txBody>
          <a:bodyPr wrap="square" lIns="91440" tIns="45720" rIns="91440" bIns="45720" anchor="ctr" anchorCtr="0">
            <a:spAutoFit/>
          </a:bodyPr>
          <a:lstStyle/>
          <a:p>
            <a:r>
              <a:rPr kumimoji="0" lang="en-GB" b="1" i="0" u="none" strike="noStrike" kern="1200" cap="none" spc="0" normalizeH="0" baseline="0" noProof="0">
                <a:ln>
                  <a:noFill/>
                </a:ln>
                <a:solidFill>
                  <a:srgbClr val="FC4421"/>
                </a:solidFill>
                <a:effectLst/>
                <a:uLnTx/>
                <a:uFillTx/>
                <a:latin typeface="Arial"/>
                <a:ea typeface="ＭＳ Ｐゴシック"/>
                <a:cs typeface="Arial"/>
              </a:rPr>
              <a:t>Introduction</a:t>
            </a:r>
            <a:endParaRPr lang="en-GB">
              <a:solidFill>
                <a:schemeClr val="tx1"/>
              </a:solidFill>
              <a:ea typeface="ＭＳ Ｐゴシック"/>
              <a:cs typeface="Arial"/>
            </a:endParaRPr>
          </a:p>
        </p:txBody>
      </p:sp>
      <p:sp>
        <p:nvSpPr>
          <p:cNvPr id="4" name="Content Placeholder 3">
            <a:extLst>
              <a:ext uri="{FF2B5EF4-FFF2-40B4-BE49-F238E27FC236}">
                <a16:creationId xmlns:a16="http://schemas.microsoft.com/office/drawing/2014/main" id="{183CA12B-98D8-441B-A2DE-6FF2B2597824}"/>
              </a:ext>
            </a:extLst>
          </p:cNvPr>
          <p:cNvSpPr>
            <a:spLocks noGrp="1"/>
          </p:cNvSpPr>
          <p:nvPr>
            <p:ph sz="quarter" idx="10"/>
          </p:nvPr>
        </p:nvSpPr>
        <p:spPr>
          <a:xfrm>
            <a:off x="335224" y="1817066"/>
            <a:ext cx="8009391" cy="4554615"/>
          </a:xfrm>
        </p:spPr>
        <p:txBody>
          <a:bodyPr/>
          <a:lstStyle/>
          <a:p>
            <a:r>
              <a:rPr lang="en-GB"/>
              <a:t>In this session you will learn about safe working practices for protection systems engineering. </a:t>
            </a:r>
          </a:p>
          <a:p>
            <a:r>
              <a:rPr lang="en-GB"/>
              <a:t>It covers essential procedures for working with fire and security </a:t>
            </a:r>
            <a:r>
              <a:rPr lang="en-US"/>
              <a:t>systems to ensure both personal safety and system integrity, proper isolation procedures, appropriate tool selection, and specific precautions to take for various system components.</a:t>
            </a:r>
          </a:p>
        </p:txBody>
      </p:sp>
      <p:pic>
        <p:nvPicPr>
          <p:cNvPr id="2" name="Image 0" descr="preencoded.png">
            <a:extLst>
              <a:ext uri="{FF2B5EF4-FFF2-40B4-BE49-F238E27FC236}">
                <a16:creationId xmlns:a16="http://schemas.microsoft.com/office/drawing/2014/main" id="{3E6DA3CE-82FA-832C-938D-7746A0D69CEF}"/>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8566484" y="927138"/>
            <a:ext cx="3313968" cy="4971528"/>
          </a:xfrm>
          <a:prstGeom prst="rect">
            <a:avLst/>
          </a:prstGeom>
        </p:spPr>
      </p:pic>
    </p:spTree>
    <p:extLst>
      <p:ext uri="{BB962C8B-B14F-4D97-AF65-F5344CB8AC3E}">
        <p14:creationId xmlns:p14="http://schemas.microsoft.com/office/powerpoint/2010/main" val="2808480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66C1B-BDC0-58C0-9579-F6862DCAB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1CF775-0347-3C95-70D4-058028B03C15}"/>
              </a:ext>
            </a:extLst>
          </p:cNvPr>
          <p:cNvSpPr>
            <a:spLocks noGrp="1"/>
          </p:cNvSpPr>
          <p:nvPr>
            <p:ph type="title"/>
          </p:nvPr>
        </p:nvSpPr>
        <p:spPr>
          <a:xfrm>
            <a:off x="239440" y="941725"/>
            <a:ext cx="11628452" cy="646331"/>
          </a:xfrm>
        </p:spPr>
        <p:txBody>
          <a:bodyPr/>
          <a:lstStyle/>
          <a:p>
            <a:r>
              <a:rPr lang="en-GB"/>
              <a:t>Battery handling and transportation</a:t>
            </a:r>
          </a:p>
        </p:txBody>
      </p:sp>
      <p:grpSp>
        <p:nvGrpSpPr>
          <p:cNvPr id="3" name="Group 2">
            <a:extLst>
              <a:ext uri="{FF2B5EF4-FFF2-40B4-BE49-F238E27FC236}">
                <a16:creationId xmlns:a16="http://schemas.microsoft.com/office/drawing/2014/main" id="{1C439284-CF17-30AD-E11A-77581E6DA3B9}"/>
              </a:ext>
            </a:extLst>
          </p:cNvPr>
          <p:cNvGrpSpPr>
            <a:grpSpLocks/>
          </p:cNvGrpSpPr>
          <p:nvPr/>
        </p:nvGrpSpPr>
        <p:grpSpPr>
          <a:xfrm>
            <a:off x="3643272" y="1729530"/>
            <a:ext cx="7256978" cy="1508220"/>
            <a:chOff x="7271385" y="6093976"/>
            <a:chExt cx="6644997" cy="1836574"/>
          </a:xfrm>
        </p:grpSpPr>
        <p:sp>
          <p:nvSpPr>
            <p:cNvPr id="14" name="Text 8">
              <a:extLst>
                <a:ext uri="{FF2B5EF4-FFF2-40B4-BE49-F238E27FC236}">
                  <a16:creationId xmlns:a16="http://schemas.microsoft.com/office/drawing/2014/main" id="{83562302-7D60-813C-6A5A-EBA78E97251A}"/>
                </a:ext>
              </a:extLst>
            </p:cNvPr>
            <p:cNvSpPr/>
            <p:nvPr/>
          </p:nvSpPr>
          <p:spPr>
            <a:xfrm>
              <a:off x="7271385" y="6093976"/>
              <a:ext cx="3555325" cy="318730"/>
            </a:xfrm>
            <a:prstGeom prst="rect">
              <a:avLst/>
            </a:prstGeom>
            <a:noFill/>
            <a:ln/>
          </p:spPr>
          <p:txBody>
            <a:bodyPr wrap="none" lIns="0" tIns="0" rIns="0" bIns="0" rtlCol="0" anchor="t"/>
            <a:lstStyle/>
            <a:p>
              <a:pPr marL="0" indent="0" algn="l">
                <a:lnSpc>
                  <a:spcPts val="25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Transportation requirements</a:t>
              </a:r>
              <a:endParaRPr lang="en-US" sz="2400"/>
            </a:p>
          </p:txBody>
        </p:sp>
        <p:sp>
          <p:nvSpPr>
            <p:cNvPr id="15" name="Text 9">
              <a:extLst>
                <a:ext uri="{FF2B5EF4-FFF2-40B4-BE49-F238E27FC236}">
                  <a16:creationId xmlns:a16="http://schemas.microsoft.com/office/drawing/2014/main" id="{2BE9073D-803D-0B08-2C5E-9572EEDA57D6}"/>
                </a:ext>
              </a:extLst>
            </p:cNvPr>
            <p:cNvSpPr/>
            <p:nvPr/>
          </p:nvSpPr>
          <p:spPr>
            <a:xfrm>
              <a:off x="7271385" y="6624668"/>
              <a:ext cx="6644997" cy="1305882"/>
            </a:xfrm>
            <a:prstGeom prst="rect">
              <a:avLst/>
            </a:prstGeom>
            <a:noFill/>
            <a:ln/>
          </p:spPr>
          <p:txBody>
            <a:bodyPr wrap="square" lIns="0" tIns="0" rIns="0" bIns="0" rtlCol="0" anchor="t"/>
            <a:lstStyle/>
            <a:p>
              <a:pPr marL="342900" indent="-342900" algn="l">
                <a:lnSpc>
                  <a:spcPct val="110000"/>
                </a:lnSpc>
                <a:spcAft>
                  <a:spcPts val="1200"/>
                </a:spcAft>
                <a:buFont typeface="Arial" panose="020B0604020202020204" pitchFamily="34" charset="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Use approved containers with appropriate labelling.</a:t>
              </a:r>
            </a:p>
            <a:p>
              <a:pPr marL="342900" indent="-342900" algn="l">
                <a:lnSpc>
                  <a:spcPct val="110000"/>
                </a:lnSpc>
                <a:spcAft>
                  <a:spcPts val="1200"/>
                </a:spcAft>
                <a:buFont typeface="Arial" panose="020B0604020202020204" pitchFamily="34" charset="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Secure batteries to prevent movement during transport and keep terminals covered to prevent accidental short circuits.</a:t>
              </a:r>
              <a:endParaRPr lang="en-US" sz="2400"/>
            </a:p>
          </p:txBody>
        </p:sp>
      </p:grpSp>
      <p:pic>
        <p:nvPicPr>
          <p:cNvPr id="5" name="Picture 4" descr="A person in a safety vest and gloves holding a toolbox&#10;&#10;AI-generated content may be incorrect.">
            <a:extLst>
              <a:ext uri="{FF2B5EF4-FFF2-40B4-BE49-F238E27FC236}">
                <a16:creationId xmlns:a16="http://schemas.microsoft.com/office/drawing/2014/main" id="{31FDE7D9-D129-7CE0-EAE3-5FC85B1328D4}"/>
              </a:ext>
            </a:extLst>
          </p:cNvPr>
          <p:cNvPicPr>
            <a:picLocks/>
          </p:cNvPicPr>
          <p:nvPr/>
        </p:nvPicPr>
        <p:blipFill>
          <a:blip r:embed="rId2"/>
          <a:stretch>
            <a:fillRect/>
          </a:stretch>
        </p:blipFill>
        <p:spPr>
          <a:xfrm>
            <a:off x="359172" y="1605553"/>
            <a:ext cx="2945501" cy="4418252"/>
          </a:xfrm>
          <a:prstGeom prst="rect">
            <a:avLst/>
          </a:prstGeom>
        </p:spPr>
      </p:pic>
    </p:spTree>
    <p:extLst>
      <p:ext uri="{BB962C8B-B14F-4D97-AF65-F5344CB8AC3E}">
        <p14:creationId xmlns:p14="http://schemas.microsoft.com/office/powerpoint/2010/main" val="436690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820D-D170-C624-DFDD-07DD7FBE14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4002EA-912B-DB6E-C9E0-AF01065EE944}"/>
              </a:ext>
            </a:extLst>
          </p:cNvPr>
          <p:cNvSpPr>
            <a:spLocks noGrp="1"/>
          </p:cNvSpPr>
          <p:nvPr>
            <p:ph type="title"/>
          </p:nvPr>
        </p:nvSpPr>
        <p:spPr>
          <a:xfrm>
            <a:off x="239440" y="941725"/>
            <a:ext cx="11628452" cy="646331"/>
          </a:xfrm>
        </p:spPr>
        <p:txBody>
          <a:bodyPr/>
          <a:lstStyle/>
          <a:p>
            <a:r>
              <a:rPr lang="en-GB"/>
              <a:t>Battery disposal procedures</a:t>
            </a:r>
          </a:p>
        </p:txBody>
      </p:sp>
      <p:pic>
        <p:nvPicPr>
          <p:cNvPr id="5" name="Image 0" descr="preencoded.png">
            <a:extLst>
              <a:ext uri="{FF2B5EF4-FFF2-40B4-BE49-F238E27FC236}">
                <a16:creationId xmlns:a16="http://schemas.microsoft.com/office/drawing/2014/main" id="{3900EA7E-EFDD-7A9F-106D-D6497F1F6FA6}"/>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359172" y="1605553"/>
            <a:ext cx="2945501" cy="4418252"/>
          </a:xfrm>
          <a:prstGeom prst="rect">
            <a:avLst/>
          </a:prstGeom>
        </p:spPr>
      </p:pic>
      <p:sp>
        <p:nvSpPr>
          <p:cNvPr id="30" name="Text 1">
            <a:extLst>
              <a:ext uri="{FF2B5EF4-FFF2-40B4-BE49-F238E27FC236}">
                <a16:creationId xmlns:a16="http://schemas.microsoft.com/office/drawing/2014/main" id="{321303AC-6EBB-45FC-E3EF-72F4B30336A5}"/>
              </a:ext>
            </a:extLst>
          </p:cNvPr>
          <p:cNvSpPr/>
          <p:nvPr/>
        </p:nvSpPr>
        <p:spPr>
          <a:xfrm>
            <a:off x="3360039" y="1626235"/>
            <a:ext cx="3415665" cy="391465"/>
          </a:xfrm>
          <a:prstGeom prst="rect">
            <a:avLst/>
          </a:prstGeom>
          <a:noFill/>
          <a:ln/>
        </p:spPr>
        <p:txBody>
          <a:bodyPr wrap="none" lIns="0" tIns="0" rIns="0" bIns="0" rtlCol="0" anchor="t"/>
          <a:lstStyle/>
          <a:p>
            <a:pPr marL="0" indent="0" algn="ctr">
              <a:lnSpc>
                <a:spcPts val="4850"/>
              </a:lnSpc>
              <a:buNone/>
            </a:pPr>
            <a:r>
              <a:rPr lang="en-US" sz="3600" b="1">
                <a:solidFill>
                  <a:srgbClr val="000000"/>
                </a:solidFill>
                <a:latin typeface="Arial" panose="020B0604020202020204" pitchFamily="34" charset="0"/>
                <a:ea typeface="Arial Black Bold" pitchFamily="34" charset="-122"/>
                <a:cs typeface="Arial" panose="020B0604020202020204" pitchFamily="34" charset="0"/>
              </a:rPr>
              <a:t>100%</a:t>
            </a:r>
            <a:endParaRPr lang="en-US" sz="3600"/>
          </a:p>
        </p:txBody>
      </p:sp>
      <p:sp>
        <p:nvSpPr>
          <p:cNvPr id="31" name="Text 2">
            <a:extLst>
              <a:ext uri="{FF2B5EF4-FFF2-40B4-BE49-F238E27FC236}">
                <a16:creationId xmlns:a16="http://schemas.microsoft.com/office/drawing/2014/main" id="{C1A131A6-EEF8-C57E-FF17-78EDEC767978}"/>
              </a:ext>
            </a:extLst>
          </p:cNvPr>
          <p:cNvSpPr/>
          <p:nvPr/>
        </p:nvSpPr>
        <p:spPr>
          <a:xfrm>
            <a:off x="3927216" y="2234396"/>
            <a:ext cx="2333744" cy="291703"/>
          </a:xfrm>
          <a:prstGeom prst="rect">
            <a:avLst/>
          </a:prstGeom>
          <a:noFill/>
          <a:ln/>
        </p:spPr>
        <p:txBody>
          <a:bodyPr wrap="none" lIns="0" tIns="0" rIns="0" bIns="0" rtlCol="0" anchor="t"/>
          <a:lstStyle/>
          <a:p>
            <a:pPr marL="0" indent="0" algn="ctr">
              <a:lnSpc>
                <a:spcPts val="22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Recycling rate</a:t>
            </a:r>
            <a:endParaRPr lang="en-US" sz="2400"/>
          </a:p>
        </p:txBody>
      </p:sp>
      <p:sp>
        <p:nvSpPr>
          <p:cNvPr id="32" name="Text 3">
            <a:extLst>
              <a:ext uri="{FF2B5EF4-FFF2-40B4-BE49-F238E27FC236}">
                <a16:creationId xmlns:a16="http://schemas.microsoft.com/office/drawing/2014/main" id="{24F3A4C5-121A-AE9E-9DCE-687A4DA77D4C}"/>
              </a:ext>
            </a:extLst>
          </p:cNvPr>
          <p:cNvSpPr/>
          <p:nvPr/>
        </p:nvSpPr>
        <p:spPr>
          <a:xfrm>
            <a:off x="3360039" y="2583951"/>
            <a:ext cx="3778568" cy="597218"/>
          </a:xfrm>
          <a:prstGeom prst="rect">
            <a:avLst/>
          </a:prstGeom>
          <a:noFill/>
          <a:ln/>
        </p:spPr>
        <p:txBody>
          <a:bodyPr wrap="square" lIns="0" tIns="0" rIns="0" bIns="0" rtlCol="0" anchor="t"/>
          <a:lstStyle/>
          <a:p>
            <a:pPr marL="0" indent="0" algn="ctr">
              <a:lnSpc>
                <a:spcPts val="2350"/>
              </a:lnSpc>
              <a:buNone/>
            </a:pPr>
            <a:r>
              <a:rPr lang="en-US">
                <a:solidFill>
                  <a:srgbClr val="000000"/>
                </a:solidFill>
                <a:latin typeface="Arial" panose="020B0604020202020204" pitchFamily="34" charset="0"/>
                <a:ea typeface="Arial Black" pitchFamily="34" charset="-122"/>
                <a:cs typeface="Arial" panose="020B0604020202020204" pitchFamily="34" charset="0"/>
              </a:rPr>
              <a:t>UK requirement for lead-acid battery recycling</a:t>
            </a:r>
            <a:endParaRPr lang="en-US"/>
          </a:p>
        </p:txBody>
      </p:sp>
      <p:sp>
        <p:nvSpPr>
          <p:cNvPr id="33" name="Text 4">
            <a:extLst>
              <a:ext uri="{FF2B5EF4-FFF2-40B4-BE49-F238E27FC236}">
                <a16:creationId xmlns:a16="http://schemas.microsoft.com/office/drawing/2014/main" id="{C2941D88-5CDE-7AC9-8661-72FDF119FFEF}"/>
              </a:ext>
            </a:extLst>
          </p:cNvPr>
          <p:cNvSpPr/>
          <p:nvPr/>
        </p:nvSpPr>
        <p:spPr>
          <a:xfrm>
            <a:off x="7702106" y="1610193"/>
            <a:ext cx="3778568" cy="616029"/>
          </a:xfrm>
          <a:prstGeom prst="rect">
            <a:avLst/>
          </a:prstGeom>
          <a:noFill/>
          <a:ln/>
        </p:spPr>
        <p:txBody>
          <a:bodyPr wrap="none" lIns="0" tIns="0" rIns="0" bIns="0" rtlCol="0" anchor="t"/>
          <a:lstStyle/>
          <a:p>
            <a:pPr marL="0" indent="0" algn="ctr">
              <a:lnSpc>
                <a:spcPts val="4850"/>
              </a:lnSpc>
              <a:buNone/>
            </a:pPr>
            <a:r>
              <a:rPr lang="en-US" sz="3600" b="1">
                <a:solidFill>
                  <a:srgbClr val="000000"/>
                </a:solidFill>
                <a:latin typeface="Arial" panose="020B0604020202020204" pitchFamily="34" charset="0"/>
                <a:ea typeface="Arial Black Bold" pitchFamily="34" charset="-122"/>
                <a:cs typeface="Arial" panose="020B0604020202020204" pitchFamily="34" charset="0"/>
              </a:rPr>
              <a:t>13kg</a:t>
            </a:r>
            <a:endParaRPr lang="en-US" sz="3600"/>
          </a:p>
        </p:txBody>
      </p:sp>
      <p:sp>
        <p:nvSpPr>
          <p:cNvPr id="34" name="Text 5">
            <a:extLst>
              <a:ext uri="{FF2B5EF4-FFF2-40B4-BE49-F238E27FC236}">
                <a16:creationId xmlns:a16="http://schemas.microsoft.com/office/drawing/2014/main" id="{47B2BE44-F292-42E3-4853-21626F09FFAE}"/>
              </a:ext>
            </a:extLst>
          </p:cNvPr>
          <p:cNvSpPr/>
          <p:nvPr/>
        </p:nvSpPr>
        <p:spPr>
          <a:xfrm>
            <a:off x="8420901" y="2233333"/>
            <a:ext cx="2333744" cy="291703"/>
          </a:xfrm>
          <a:prstGeom prst="rect">
            <a:avLst/>
          </a:prstGeom>
          <a:noFill/>
          <a:ln/>
        </p:spPr>
        <p:txBody>
          <a:bodyPr wrap="none" lIns="0" tIns="0" rIns="0" bIns="0" rtlCol="0" anchor="t"/>
          <a:lstStyle/>
          <a:p>
            <a:pPr marL="0" indent="0" algn="ctr">
              <a:lnSpc>
                <a:spcPts val="22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Threshold</a:t>
            </a:r>
            <a:endParaRPr lang="en-US" sz="2400"/>
          </a:p>
        </p:txBody>
      </p:sp>
      <p:sp>
        <p:nvSpPr>
          <p:cNvPr id="35" name="Text 6">
            <a:extLst>
              <a:ext uri="{FF2B5EF4-FFF2-40B4-BE49-F238E27FC236}">
                <a16:creationId xmlns:a16="http://schemas.microsoft.com/office/drawing/2014/main" id="{AB85EC11-4D00-78A2-ACFE-B7B94AEB7544}"/>
              </a:ext>
            </a:extLst>
          </p:cNvPr>
          <p:cNvSpPr/>
          <p:nvPr/>
        </p:nvSpPr>
        <p:spPr>
          <a:xfrm>
            <a:off x="7698489" y="2541078"/>
            <a:ext cx="3778568" cy="597218"/>
          </a:xfrm>
          <a:prstGeom prst="rect">
            <a:avLst/>
          </a:prstGeom>
          <a:noFill/>
          <a:ln/>
        </p:spPr>
        <p:txBody>
          <a:bodyPr wrap="square" lIns="0" tIns="0" rIns="0" bIns="0" rtlCol="0" anchor="t"/>
          <a:lstStyle/>
          <a:p>
            <a:pPr marL="0" indent="0" algn="ctr">
              <a:lnSpc>
                <a:spcPts val="2350"/>
              </a:lnSpc>
              <a:buNone/>
            </a:pPr>
            <a:r>
              <a:rPr lang="en-US">
                <a:solidFill>
                  <a:srgbClr val="000000"/>
                </a:solidFill>
                <a:latin typeface="Arial" panose="020B0604020202020204" pitchFamily="34" charset="0"/>
                <a:ea typeface="Arial Black" pitchFamily="34" charset="-122"/>
                <a:cs typeface="Arial" panose="020B0604020202020204" pitchFamily="34" charset="0"/>
              </a:rPr>
              <a:t>Maximum classification for hazardous waste transport without a license</a:t>
            </a:r>
            <a:endParaRPr lang="en-US"/>
          </a:p>
        </p:txBody>
      </p:sp>
      <p:sp>
        <p:nvSpPr>
          <p:cNvPr id="36" name="Text 7">
            <a:extLst>
              <a:ext uri="{FF2B5EF4-FFF2-40B4-BE49-F238E27FC236}">
                <a16:creationId xmlns:a16="http://schemas.microsoft.com/office/drawing/2014/main" id="{3B6069DE-EB85-4B94-9F9C-D3B45C29676E}"/>
              </a:ext>
            </a:extLst>
          </p:cNvPr>
          <p:cNvSpPr/>
          <p:nvPr/>
        </p:nvSpPr>
        <p:spPr>
          <a:xfrm>
            <a:off x="5529264" y="3130511"/>
            <a:ext cx="3778568" cy="616029"/>
          </a:xfrm>
          <a:prstGeom prst="rect">
            <a:avLst/>
          </a:prstGeom>
          <a:noFill/>
          <a:ln/>
        </p:spPr>
        <p:txBody>
          <a:bodyPr wrap="none" lIns="0" tIns="0" rIns="0" bIns="0" rtlCol="0" anchor="t"/>
          <a:lstStyle/>
          <a:p>
            <a:pPr marL="0" indent="0" algn="ctr">
              <a:lnSpc>
                <a:spcPts val="4850"/>
              </a:lnSpc>
              <a:buNone/>
            </a:pPr>
            <a:r>
              <a:rPr lang="en-US" sz="3600" b="1">
                <a:solidFill>
                  <a:srgbClr val="000000"/>
                </a:solidFill>
                <a:latin typeface="Arial" panose="020B0604020202020204" pitchFamily="34" charset="0"/>
                <a:ea typeface="Arial Black Bold" pitchFamily="34" charset="-122"/>
                <a:cs typeface="Arial" panose="020B0604020202020204" pitchFamily="34" charset="0"/>
              </a:rPr>
              <a:t>3yrs</a:t>
            </a:r>
            <a:endParaRPr lang="en-US" sz="3600">
              <a:latin typeface="Arial" panose="020B0604020202020204" pitchFamily="34" charset="0"/>
              <a:cs typeface="Arial" panose="020B0604020202020204" pitchFamily="34" charset="0"/>
            </a:endParaRPr>
          </a:p>
        </p:txBody>
      </p:sp>
      <p:sp>
        <p:nvSpPr>
          <p:cNvPr id="37" name="Text 8">
            <a:extLst>
              <a:ext uri="{FF2B5EF4-FFF2-40B4-BE49-F238E27FC236}">
                <a16:creationId xmlns:a16="http://schemas.microsoft.com/office/drawing/2014/main" id="{9B3E3DFA-AE2B-1103-2E3A-E5F0A8EC737F}"/>
              </a:ext>
            </a:extLst>
          </p:cNvPr>
          <p:cNvSpPr/>
          <p:nvPr/>
        </p:nvSpPr>
        <p:spPr>
          <a:xfrm>
            <a:off x="6260960" y="3750882"/>
            <a:ext cx="2333744" cy="291703"/>
          </a:xfrm>
          <a:prstGeom prst="rect">
            <a:avLst/>
          </a:prstGeom>
          <a:noFill/>
          <a:ln/>
        </p:spPr>
        <p:txBody>
          <a:bodyPr wrap="none" lIns="0" tIns="0" rIns="0" bIns="0" rtlCol="0" anchor="t"/>
          <a:lstStyle/>
          <a:p>
            <a:pPr marL="0" indent="0" algn="ctr">
              <a:lnSpc>
                <a:spcPts val="22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Records retention</a:t>
            </a:r>
            <a:endParaRPr lang="en-US" sz="2400">
              <a:latin typeface="Arial" panose="020B0604020202020204" pitchFamily="34" charset="0"/>
              <a:cs typeface="Arial" panose="020B0604020202020204" pitchFamily="34" charset="0"/>
            </a:endParaRPr>
          </a:p>
        </p:txBody>
      </p:sp>
      <p:sp>
        <p:nvSpPr>
          <p:cNvPr id="38" name="Text 9">
            <a:extLst>
              <a:ext uri="{FF2B5EF4-FFF2-40B4-BE49-F238E27FC236}">
                <a16:creationId xmlns:a16="http://schemas.microsoft.com/office/drawing/2014/main" id="{0CF4F79A-0F1F-C38C-B1E5-F09ABC84090D}"/>
              </a:ext>
            </a:extLst>
          </p:cNvPr>
          <p:cNvSpPr/>
          <p:nvPr/>
        </p:nvSpPr>
        <p:spPr>
          <a:xfrm>
            <a:off x="3481136" y="4086997"/>
            <a:ext cx="8399315" cy="597218"/>
          </a:xfrm>
          <a:prstGeom prst="rect">
            <a:avLst/>
          </a:prstGeom>
          <a:noFill/>
          <a:ln/>
        </p:spPr>
        <p:txBody>
          <a:bodyPr wrap="square" lIns="0" tIns="0" rIns="0" bIns="0" rtlCol="0" anchor="t"/>
          <a:lstStyle/>
          <a:p>
            <a:pPr marL="0" indent="0" algn="ctr">
              <a:lnSpc>
                <a:spcPct val="110000"/>
              </a:lnSpc>
              <a:buNone/>
            </a:pPr>
            <a:r>
              <a:rPr lang="en-US">
                <a:solidFill>
                  <a:srgbClr val="000000"/>
                </a:solidFill>
                <a:latin typeface="Arial" panose="020B0604020202020204" pitchFamily="34" charset="0"/>
                <a:ea typeface="Arial Black" pitchFamily="34" charset="-122"/>
                <a:cs typeface="Arial" panose="020B0604020202020204" pitchFamily="34" charset="0"/>
              </a:rPr>
              <a:t>Minimum period to maintain hazardous waste disposal documentation</a:t>
            </a:r>
          </a:p>
          <a:p>
            <a:pPr marL="0" indent="0" algn="ctr">
              <a:lnSpc>
                <a:spcPts val="2350"/>
              </a:lnSpc>
              <a:buNone/>
            </a:pPr>
            <a:endParaRPr lang="en-US" sz="1450"/>
          </a:p>
        </p:txBody>
      </p:sp>
      <p:sp>
        <p:nvSpPr>
          <p:cNvPr id="39" name="Text 10">
            <a:extLst>
              <a:ext uri="{FF2B5EF4-FFF2-40B4-BE49-F238E27FC236}">
                <a16:creationId xmlns:a16="http://schemas.microsoft.com/office/drawing/2014/main" id="{A10AAA7C-A0D9-CE42-62AC-ED76BE338D28}"/>
              </a:ext>
            </a:extLst>
          </p:cNvPr>
          <p:cNvSpPr/>
          <p:nvPr/>
        </p:nvSpPr>
        <p:spPr>
          <a:xfrm>
            <a:off x="3748189" y="4437929"/>
            <a:ext cx="8132262" cy="1194435"/>
          </a:xfrm>
          <a:prstGeom prst="rect">
            <a:avLst/>
          </a:prstGeom>
          <a:noFill/>
          <a:ln/>
        </p:spPr>
        <p:txBody>
          <a:bodyPr wrap="square" lIns="0" tIns="0" rIns="0" bIns="0" rtlCol="0" anchor="t"/>
          <a:lstStyle/>
          <a:p>
            <a:pPr marL="0" indent="0" algn="l">
              <a:lnSpc>
                <a:spcPct val="110000"/>
              </a:lnSpc>
              <a:buNone/>
            </a:pPr>
            <a:r>
              <a:rPr lang="en-US">
                <a:solidFill>
                  <a:srgbClr val="000000"/>
                </a:solidFill>
                <a:latin typeface="Arial" panose="020B0604020202020204" pitchFamily="34" charset="0"/>
                <a:ea typeface="Arial Black" pitchFamily="34" charset="-122"/>
                <a:cs typeface="Arial" panose="020B0604020202020204" pitchFamily="34" charset="0"/>
              </a:rPr>
              <a:t>All batteries must be disposed of in accordance with the Hazardous Waste Regulations and the Waste Batteries and Accumulators Regulations. Companies must use licensed waste carriers and maintain comprehensive records of all battery disposals, including waste transfer notes with appropriate EWC codes.</a:t>
            </a:r>
            <a:endParaRPr lang="en-US"/>
          </a:p>
        </p:txBody>
      </p:sp>
    </p:spTree>
    <p:extLst>
      <p:ext uri="{BB962C8B-B14F-4D97-AF65-F5344CB8AC3E}">
        <p14:creationId xmlns:p14="http://schemas.microsoft.com/office/powerpoint/2010/main" val="2285772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35A96-FF50-D3DF-BED2-91E71E015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3058DC-E314-867F-B3FC-4D467EFF421E}"/>
              </a:ext>
            </a:extLst>
          </p:cNvPr>
          <p:cNvSpPr>
            <a:spLocks noGrp="1"/>
          </p:cNvSpPr>
          <p:nvPr>
            <p:ph type="title"/>
          </p:nvPr>
        </p:nvSpPr>
        <p:spPr>
          <a:xfrm>
            <a:off x="239440" y="941725"/>
            <a:ext cx="11628452" cy="646331"/>
          </a:xfrm>
        </p:spPr>
        <p:txBody>
          <a:bodyPr/>
          <a:lstStyle/>
          <a:p>
            <a:r>
              <a:rPr lang="en-GB"/>
              <a:t>Working with detection devices</a:t>
            </a:r>
          </a:p>
        </p:txBody>
      </p:sp>
      <p:grpSp>
        <p:nvGrpSpPr>
          <p:cNvPr id="15" name="Group 14">
            <a:extLst>
              <a:ext uri="{FF2B5EF4-FFF2-40B4-BE49-F238E27FC236}">
                <a16:creationId xmlns:a16="http://schemas.microsoft.com/office/drawing/2014/main" id="{E2C598EF-BF79-1551-0950-2A3FBD88EF2A}"/>
              </a:ext>
            </a:extLst>
          </p:cNvPr>
          <p:cNvGrpSpPr/>
          <p:nvPr/>
        </p:nvGrpSpPr>
        <p:grpSpPr>
          <a:xfrm>
            <a:off x="359172" y="3115611"/>
            <a:ext cx="2606432" cy="2861958"/>
            <a:chOff x="472321" y="3638361"/>
            <a:chExt cx="3374231" cy="4367235"/>
          </a:xfrm>
        </p:grpSpPr>
        <p:pic>
          <p:nvPicPr>
            <p:cNvPr id="19" name="Image 1" descr="preencoded.png">
              <a:extLst>
                <a:ext uri="{FF2B5EF4-FFF2-40B4-BE49-F238E27FC236}">
                  <a16:creationId xmlns:a16="http://schemas.microsoft.com/office/drawing/2014/main" id="{27B7A371-884C-98CA-46C8-571ABE0C1A77}"/>
                </a:ext>
              </a:extLst>
            </p:cNvPr>
            <p:cNvPicPr>
              <a:picLocks noChangeAspect="1"/>
            </p:cNvPicPr>
            <p:nvPr/>
          </p:nvPicPr>
          <p:blipFill>
            <a:blip r:embed="rId2"/>
            <a:stretch>
              <a:fillRect/>
            </a:stretch>
          </p:blipFill>
          <p:spPr>
            <a:xfrm>
              <a:off x="472321" y="3638361"/>
              <a:ext cx="3374231" cy="2085380"/>
            </a:xfrm>
            <a:prstGeom prst="rect">
              <a:avLst/>
            </a:prstGeom>
          </p:spPr>
        </p:pic>
        <p:pic>
          <p:nvPicPr>
            <p:cNvPr id="22" name="Image 2" descr="preencoded.png">
              <a:extLst>
                <a:ext uri="{FF2B5EF4-FFF2-40B4-BE49-F238E27FC236}">
                  <a16:creationId xmlns:a16="http://schemas.microsoft.com/office/drawing/2014/main" id="{6B5ADF8C-E40B-53F3-F8B0-20F2422456EA}"/>
                </a:ext>
              </a:extLst>
            </p:cNvPr>
            <p:cNvPicPr>
              <a:picLocks noChangeAspect="1"/>
            </p:cNvPicPr>
            <p:nvPr/>
          </p:nvPicPr>
          <p:blipFill>
            <a:blip r:embed="rId3"/>
            <a:stretch>
              <a:fillRect/>
            </a:stretch>
          </p:blipFill>
          <p:spPr>
            <a:xfrm>
              <a:off x="472321" y="5920216"/>
              <a:ext cx="3374231" cy="2085380"/>
            </a:xfrm>
            <a:prstGeom prst="rect">
              <a:avLst/>
            </a:prstGeom>
          </p:spPr>
        </p:pic>
      </p:grpSp>
      <p:sp>
        <p:nvSpPr>
          <p:cNvPr id="4" name="TextBox 3">
            <a:extLst>
              <a:ext uri="{FF2B5EF4-FFF2-40B4-BE49-F238E27FC236}">
                <a16:creationId xmlns:a16="http://schemas.microsoft.com/office/drawing/2014/main" id="{6EC676B7-0BA4-C6D0-C2FF-BA8FA2D041D2}"/>
              </a:ext>
            </a:extLst>
          </p:cNvPr>
          <p:cNvSpPr txBox="1"/>
          <p:nvPr/>
        </p:nvSpPr>
        <p:spPr>
          <a:xfrm>
            <a:off x="3091872" y="1620252"/>
            <a:ext cx="9247909" cy="4401205"/>
          </a:xfrm>
          <a:prstGeom prst="rect">
            <a:avLst/>
          </a:prstGeom>
          <a:noFill/>
        </p:spPr>
        <p:txBody>
          <a:bodyPr wrap="square" lIns="91440" tIns="45720" rIns="91440" bIns="45720" anchor="t">
            <a:spAutoFit/>
          </a:bodyPr>
          <a:lstStyle/>
          <a:p>
            <a:pPr>
              <a:buNone/>
            </a:pPr>
            <a:r>
              <a:rPr lang="en-GB" b="1"/>
              <a:t>Overview</a:t>
            </a:r>
          </a:p>
          <a:p>
            <a:pPr>
              <a:buNone/>
            </a:pPr>
            <a:r>
              <a:rPr lang="en-GB"/>
              <a:t>When installing detection devices at height, ensuring proper PPE is critical to minimise risk and maintain operational safety.</a:t>
            </a:r>
          </a:p>
          <a:p>
            <a:r>
              <a:rPr lang="en-GB" b="1">
                <a:latin typeface="Arial"/>
                <a:ea typeface="ＭＳ Ｐゴシック"/>
              </a:rPr>
              <a:t>Hard hat</a:t>
            </a:r>
            <a:br>
              <a:rPr lang="en-GB"/>
            </a:br>
            <a:r>
              <a:rPr lang="en-GB" dirty="0">
                <a:latin typeface="Arial"/>
                <a:ea typeface="ＭＳ Ｐゴシック"/>
              </a:rPr>
              <a:t>Protects against falling objects and accidental head impacts, especially when working near ladders or overhead structures.</a:t>
            </a:r>
          </a:p>
          <a:p>
            <a:r>
              <a:rPr lang="en-GB" b="1">
                <a:latin typeface="Arial"/>
                <a:ea typeface="ＭＳ Ｐゴシック"/>
              </a:rPr>
              <a:t>Cut-resistant gloves</a:t>
            </a:r>
            <a:br>
              <a:rPr lang="en-GB"/>
            </a:br>
            <a:r>
              <a:rPr lang="en-GB" dirty="0">
                <a:latin typeface="Arial"/>
                <a:ea typeface="ＭＳ Ｐゴシック"/>
              </a:rPr>
              <a:t>Necessary when handling wires or sharp components to prevent hand injuries during installation or maintenance.</a:t>
            </a:r>
          </a:p>
          <a:p>
            <a:r>
              <a:rPr lang="en-GB" b="1">
                <a:latin typeface="Arial"/>
                <a:ea typeface="ＭＳ Ｐゴシック"/>
              </a:rPr>
              <a:t>Safety boots with toe protection</a:t>
            </a:r>
            <a:br>
              <a:rPr lang="en-GB"/>
            </a:br>
            <a:r>
              <a:rPr lang="en-GB" dirty="0">
                <a:latin typeface="Arial"/>
                <a:ea typeface="ＭＳ Ｐゴシック"/>
              </a:rPr>
              <a:t>Provides stability on ladders and protects feet from dropped tools or equipment.</a:t>
            </a:r>
          </a:p>
          <a:p>
            <a:r>
              <a:rPr lang="en-GB" b="1">
                <a:latin typeface="Arial"/>
                <a:ea typeface="ＭＳ Ｐゴシック"/>
              </a:rPr>
              <a:t>Certified ladder or access equipment</a:t>
            </a:r>
            <a:br>
              <a:rPr lang="en-GB"/>
            </a:br>
            <a:r>
              <a:rPr lang="en-GB" dirty="0">
                <a:latin typeface="Arial"/>
                <a:ea typeface="ＭＳ Ｐゴシック"/>
              </a:rPr>
              <a:t>Must be stable, inspected, and suitable for the working height. Use fall arrest systems if required.</a:t>
            </a:r>
          </a:p>
        </p:txBody>
      </p:sp>
      <p:pic>
        <p:nvPicPr>
          <p:cNvPr id="6" name="Picture 5" descr="A person wearing a mask and gloves fixing a smoke detector&#10;&#10;AI-generated content may be incorrect.">
            <a:extLst>
              <a:ext uri="{FF2B5EF4-FFF2-40B4-BE49-F238E27FC236}">
                <a16:creationId xmlns:a16="http://schemas.microsoft.com/office/drawing/2014/main" id="{0A531BD8-F841-4AAF-2E10-5AE7097F988E}"/>
              </a:ext>
            </a:extLst>
          </p:cNvPr>
          <p:cNvPicPr>
            <a:picLocks noChangeAspect="1"/>
          </p:cNvPicPr>
          <p:nvPr/>
        </p:nvPicPr>
        <p:blipFill>
          <a:blip r:embed="rId4"/>
          <a:stretch>
            <a:fillRect/>
          </a:stretch>
        </p:blipFill>
        <p:spPr>
          <a:xfrm>
            <a:off x="359172" y="1578224"/>
            <a:ext cx="2606432" cy="1473010"/>
          </a:xfrm>
          <a:prstGeom prst="rect">
            <a:avLst/>
          </a:prstGeom>
        </p:spPr>
      </p:pic>
    </p:spTree>
    <p:extLst>
      <p:ext uri="{BB962C8B-B14F-4D97-AF65-F5344CB8AC3E}">
        <p14:creationId xmlns:p14="http://schemas.microsoft.com/office/powerpoint/2010/main" val="2831202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FB5D2-E23F-9708-854D-44A13916F8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01C063-ECF1-AF06-299E-54FC2EE44F0B}"/>
              </a:ext>
            </a:extLst>
          </p:cNvPr>
          <p:cNvSpPr>
            <a:spLocks noGrp="1"/>
          </p:cNvSpPr>
          <p:nvPr>
            <p:ph type="title"/>
          </p:nvPr>
        </p:nvSpPr>
        <p:spPr>
          <a:xfrm>
            <a:off x="239440" y="941725"/>
            <a:ext cx="11628452" cy="646331"/>
          </a:xfrm>
        </p:spPr>
        <p:txBody>
          <a:bodyPr/>
          <a:lstStyle/>
          <a:p>
            <a:r>
              <a:rPr lang="en-GB"/>
              <a:t>Disposal of detection devices</a:t>
            </a:r>
          </a:p>
        </p:txBody>
      </p:sp>
      <p:pic>
        <p:nvPicPr>
          <p:cNvPr id="3" name="Image 0" descr="preencoded.png">
            <a:extLst>
              <a:ext uri="{FF2B5EF4-FFF2-40B4-BE49-F238E27FC236}">
                <a16:creationId xmlns:a16="http://schemas.microsoft.com/office/drawing/2014/main" id="{7DC8BA9C-6402-F910-C9A5-47CC8DEE06DA}"/>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359172" y="1605553"/>
            <a:ext cx="2945501" cy="4418252"/>
          </a:xfrm>
          <a:prstGeom prst="rect">
            <a:avLst/>
          </a:prstGeom>
        </p:spPr>
      </p:pic>
      <p:grpSp>
        <p:nvGrpSpPr>
          <p:cNvPr id="8" name="Group 7">
            <a:extLst>
              <a:ext uri="{FF2B5EF4-FFF2-40B4-BE49-F238E27FC236}">
                <a16:creationId xmlns:a16="http://schemas.microsoft.com/office/drawing/2014/main" id="{E4831459-4DB2-C768-A77F-22866E84939B}"/>
              </a:ext>
            </a:extLst>
          </p:cNvPr>
          <p:cNvGrpSpPr/>
          <p:nvPr/>
        </p:nvGrpSpPr>
        <p:grpSpPr>
          <a:xfrm>
            <a:off x="3449733" y="1684832"/>
            <a:ext cx="8430719" cy="4327636"/>
            <a:chOff x="6207562" y="1857613"/>
            <a:chExt cx="7701676" cy="5537835"/>
          </a:xfrm>
        </p:grpSpPr>
        <p:grpSp>
          <p:nvGrpSpPr>
            <p:cNvPr id="9" name="Group 8">
              <a:extLst>
                <a:ext uri="{FF2B5EF4-FFF2-40B4-BE49-F238E27FC236}">
                  <a16:creationId xmlns:a16="http://schemas.microsoft.com/office/drawing/2014/main" id="{C1941D5B-C96C-167E-F73B-79C7A1C5FA48}"/>
                </a:ext>
              </a:extLst>
            </p:cNvPr>
            <p:cNvGrpSpPr/>
            <p:nvPr/>
          </p:nvGrpSpPr>
          <p:grpSpPr>
            <a:xfrm>
              <a:off x="6207562" y="1935620"/>
              <a:ext cx="463510" cy="463510"/>
              <a:chOff x="6207562" y="1935620"/>
              <a:chExt cx="463510" cy="463510"/>
            </a:xfrm>
          </p:grpSpPr>
          <p:sp>
            <p:nvSpPr>
              <p:cNvPr id="27" name="Shape 1">
                <a:extLst>
                  <a:ext uri="{FF2B5EF4-FFF2-40B4-BE49-F238E27FC236}">
                    <a16:creationId xmlns:a16="http://schemas.microsoft.com/office/drawing/2014/main" id="{D6453486-A081-19BD-60F5-8C9943E29410}"/>
                  </a:ext>
                </a:extLst>
              </p:cNvPr>
              <p:cNvSpPr/>
              <p:nvPr/>
            </p:nvSpPr>
            <p:spPr>
              <a:xfrm>
                <a:off x="6207562" y="1935620"/>
                <a:ext cx="463510" cy="463510"/>
              </a:xfrm>
              <a:prstGeom prst="roundRect">
                <a:avLst>
                  <a:gd name="adj" fmla="val 18671"/>
                </a:avLst>
              </a:prstGeom>
              <a:solidFill>
                <a:srgbClr val="E5E5E6"/>
              </a:solidFill>
              <a:ln w="7620">
                <a:solidFill>
                  <a:srgbClr val="CBCBCC"/>
                </a:solidFill>
                <a:prstDash val="solid"/>
              </a:ln>
            </p:spPr>
            <p:txBody>
              <a:bodyPr/>
              <a:lstStyle/>
              <a:p>
                <a:endParaRPr lang="en-GB"/>
              </a:p>
            </p:txBody>
          </p:sp>
          <p:pic>
            <p:nvPicPr>
              <p:cNvPr id="28" name="Image 1" descr="preencoded.png">
                <a:extLst>
                  <a:ext uri="{FF2B5EF4-FFF2-40B4-BE49-F238E27FC236}">
                    <a16:creationId xmlns:a16="http://schemas.microsoft.com/office/drawing/2014/main" id="{2E77B0B8-0253-8861-4E9C-252DD9C3EFE4}"/>
                  </a:ext>
                </a:extLst>
              </p:cNvPr>
              <p:cNvPicPr>
                <a:picLocks noChangeAspect="1"/>
              </p:cNvPicPr>
              <p:nvPr/>
            </p:nvPicPr>
            <p:blipFill>
              <a:blip r:embed="rId3"/>
              <a:stretch>
                <a:fillRect/>
              </a:stretch>
            </p:blipFill>
            <p:spPr>
              <a:xfrm>
                <a:off x="6284774" y="1986318"/>
                <a:ext cx="308967" cy="386239"/>
              </a:xfrm>
              <a:prstGeom prst="rect">
                <a:avLst/>
              </a:prstGeom>
            </p:spPr>
          </p:pic>
        </p:grpSp>
        <p:sp>
          <p:nvSpPr>
            <p:cNvPr id="10" name="Text 2">
              <a:extLst>
                <a:ext uri="{FF2B5EF4-FFF2-40B4-BE49-F238E27FC236}">
                  <a16:creationId xmlns:a16="http://schemas.microsoft.com/office/drawing/2014/main" id="{7204BD44-7502-5D66-F45C-7EB0E60527D2}"/>
                </a:ext>
              </a:extLst>
            </p:cNvPr>
            <p:cNvSpPr/>
            <p:nvPr/>
          </p:nvSpPr>
          <p:spPr>
            <a:xfrm>
              <a:off x="6877050" y="1857613"/>
              <a:ext cx="2575560" cy="321826"/>
            </a:xfrm>
            <a:prstGeom prst="rect">
              <a:avLst/>
            </a:prstGeom>
            <a:noFill/>
            <a:ln/>
          </p:spPr>
          <p:txBody>
            <a:bodyPr wrap="none" lIns="0" tIns="0" rIns="0" bIns="0" rtlCol="0" anchor="t"/>
            <a:lstStyle/>
            <a:p>
              <a:pPr marL="0" indent="0" algn="l">
                <a:lnSpc>
                  <a:spcPts val="25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Identify device type</a:t>
              </a:r>
              <a:endParaRPr lang="en-US" sz="2400">
                <a:latin typeface="Arial" panose="020B0604020202020204" pitchFamily="34" charset="0"/>
                <a:cs typeface="Arial" panose="020B0604020202020204" pitchFamily="34" charset="0"/>
              </a:endParaRPr>
            </a:p>
          </p:txBody>
        </p:sp>
        <p:sp>
          <p:nvSpPr>
            <p:cNvPr id="11" name="Text 3">
              <a:extLst>
                <a:ext uri="{FF2B5EF4-FFF2-40B4-BE49-F238E27FC236}">
                  <a16:creationId xmlns:a16="http://schemas.microsoft.com/office/drawing/2014/main" id="{BF7DEF8A-0555-ADF3-E64F-0E5C0169AD06}"/>
                </a:ext>
              </a:extLst>
            </p:cNvPr>
            <p:cNvSpPr/>
            <p:nvPr/>
          </p:nvSpPr>
          <p:spPr>
            <a:xfrm>
              <a:off x="6877050" y="2303026"/>
              <a:ext cx="7032188" cy="659368"/>
            </a:xfrm>
            <a:prstGeom prst="rect">
              <a:avLst/>
            </a:prstGeom>
            <a:noFill/>
            <a:ln/>
          </p:spPr>
          <p:txBody>
            <a:bodyPr wrap="square" lIns="0" tIns="0" rIns="0" bIns="0" rtlCol="0" anchor="t"/>
            <a:lstStyle/>
            <a:p>
              <a:pPr marL="0" indent="0" algn="l">
                <a:lnSpc>
                  <a:spcPts val="2550"/>
                </a:lnSpc>
                <a:buNone/>
              </a:pPr>
              <a:r>
                <a:rPr lang="en-US">
                  <a:solidFill>
                    <a:srgbClr val="000000"/>
                  </a:solidFill>
                  <a:latin typeface="Arial" panose="020B0604020202020204" pitchFamily="34" charset="0"/>
                  <a:ea typeface="Arial Black" pitchFamily="34" charset="-122"/>
                  <a:cs typeface="Arial" panose="020B0604020202020204" pitchFamily="34" charset="0"/>
                </a:rPr>
                <a:t>Determine if device contains radioactive material, hazardous chemicals or electronic components requiring special disposal.</a:t>
              </a:r>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0880038-D8D5-7A7B-8777-A23897BE7261}"/>
                </a:ext>
              </a:extLst>
            </p:cNvPr>
            <p:cNvGrpSpPr/>
            <p:nvPr/>
          </p:nvGrpSpPr>
          <p:grpSpPr>
            <a:xfrm>
              <a:off x="6207562" y="3535322"/>
              <a:ext cx="463510" cy="463510"/>
              <a:chOff x="6207562" y="3535322"/>
              <a:chExt cx="463510" cy="463510"/>
            </a:xfrm>
          </p:grpSpPr>
          <p:sp>
            <p:nvSpPr>
              <p:cNvPr id="25" name="Shape 4">
                <a:extLst>
                  <a:ext uri="{FF2B5EF4-FFF2-40B4-BE49-F238E27FC236}">
                    <a16:creationId xmlns:a16="http://schemas.microsoft.com/office/drawing/2014/main" id="{493DBF4E-FF81-88F3-6FB5-BBE4C1CEE822}"/>
                  </a:ext>
                </a:extLst>
              </p:cNvPr>
              <p:cNvSpPr/>
              <p:nvPr/>
            </p:nvSpPr>
            <p:spPr>
              <a:xfrm>
                <a:off x="6207562" y="3535322"/>
                <a:ext cx="463510" cy="463510"/>
              </a:xfrm>
              <a:prstGeom prst="roundRect">
                <a:avLst>
                  <a:gd name="adj" fmla="val 18671"/>
                </a:avLst>
              </a:prstGeom>
              <a:solidFill>
                <a:srgbClr val="E5E5E6"/>
              </a:solidFill>
              <a:ln w="7620">
                <a:solidFill>
                  <a:srgbClr val="CBCBCC"/>
                </a:solidFill>
                <a:prstDash val="solid"/>
              </a:ln>
            </p:spPr>
            <p:txBody>
              <a:bodyPr/>
              <a:lstStyle/>
              <a:p>
                <a:endParaRPr lang="en-GB"/>
              </a:p>
            </p:txBody>
          </p:sp>
          <p:pic>
            <p:nvPicPr>
              <p:cNvPr id="26" name="Image 2" descr="preencoded.png">
                <a:extLst>
                  <a:ext uri="{FF2B5EF4-FFF2-40B4-BE49-F238E27FC236}">
                    <a16:creationId xmlns:a16="http://schemas.microsoft.com/office/drawing/2014/main" id="{8C4A6CDC-149B-D12D-E28A-DEEA1A5B7E7B}"/>
                  </a:ext>
                </a:extLst>
              </p:cNvPr>
              <p:cNvPicPr>
                <a:picLocks noChangeAspect="1"/>
              </p:cNvPicPr>
              <p:nvPr/>
            </p:nvPicPr>
            <p:blipFill>
              <a:blip r:embed="rId4"/>
              <a:stretch>
                <a:fillRect/>
              </a:stretch>
            </p:blipFill>
            <p:spPr>
              <a:xfrm>
                <a:off x="6284774" y="3573899"/>
                <a:ext cx="308967" cy="386239"/>
              </a:xfrm>
              <a:prstGeom prst="rect">
                <a:avLst/>
              </a:prstGeom>
            </p:spPr>
          </p:pic>
        </p:grpSp>
        <p:sp>
          <p:nvSpPr>
            <p:cNvPr id="13" name="Text 5">
              <a:extLst>
                <a:ext uri="{FF2B5EF4-FFF2-40B4-BE49-F238E27FC236}">
                  <a16:creationId xmlns:a16="http://schemas.microsoft.com/office/drawing/2014/main" id="{DDCFF346-000B-8B86-4B5E-082E42D2EC3F}"/>
                </a:ext>
              </a:extLst>
            </p:cNvPr>
            <p:cNvSpPr/>
            <p:nvPr/>
          </p:nvSpPr>
          <p:spPr>
            <a:xfrm>
              <a:off x="6877050" y="3445193"/>
              <a:ext cx="3821430" cy="321826"/>
            </a:xfrm>
            <a:prstGeom prst="rect">
              <a:avLst/>
            </a:prstGeom>
            <a:noFill/>
            <a:ln/>
          </p:spPr>
          <p:txBody>
            <a:bodyPr wrap="none" lIns="0" tIns="0" rIns="0" bIns="0" rtlCol="0" anchor="t"/>
            <a:lstStyle/>
            <a:p>
              <a:pPr marL="0" indent="0" algn="l">
                <a:lnSpc>
                  <a:spcPts val="25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Review disposal requirements</a:t>
              </a:r>
              <a:endParaRPr lang="en-US" sz="2400">
                <a:latin typeface="Arial" panose="020B0604020202020204" pitchFamily="34" charset="0"/>
                <a:cs typeface="Arial" panose="020B0604020202020204" pitchFamily="34" charset="0"/>
              </a:endParaRPr>
            </a:p>
          </p:txBody>
        </p:sp>
        <p:sp>
          <p:nvSpPr>
            <p:cNvPr id="14" name="Text 6">
              <a:extLst>
                <a:ext uri="{FF2B5EF4-FFF2-40B4-BE49-F238E27FC236}">
                  <a16:creationId xmlns:a16="http://schemas.microsoft.com/office/drawing/2014/main" id="{6B4B7D82-E535-F462-B9C3-05CDF16B340E}"/>
                </a:ext>
              </a:extLst>
            </p:cNvPr>
            <p:cNvSpPr/>
            <p:nvPr/>
          </p:nvSpPr>
          <p:spPr>
            <a:xfrm>
              <a:off x="6877050" y="3890605"/>
              <a:ext cx="7032188" cy="659368"/>
            </a:xfrm>
            <a:prstGeom prst="rect">
              <a:avLst/>
            </a:prstGeom>
            <a:noFill/>
            <a:ln/>
          </p:spPr>
          <p:txBody>
            <a:bodyPr wrap="square" lIns="0" tIns="0" rIns="0" bIns="0" rtlCol="0" anchor="t"/>
            <a:lstStyle/>
            <a:p>
              <a:pPr marL="0" indent="0" algn="l">
                <a:lnSpc>
                  <a:spcPts val="2550"/>
                </a:lnSpc>
                <a:buNone/>
              </a:pPr>
              <a:r>
                <a:rPr lang="en-US">
                  <a:solidFill>
                    <a:srgbClr val="000000"/>
                  </a:solidFill>
                  <a:latin typeface="Arial" panose="020B0604020202020204" pitchFamily="34" charset="0"/>
                  <a:ea typeface="Arial Black" pitchFamily="34" charset="-122"/>
                  <a:cs typeface="Arial" panose="020B0604020202020204" pitchFamily="34" charset="0"/>
                </a:rPr>
                <a:t>Consult manufacturer guidelines and local regulations for specific disposal procedures – ensuring compliance with WEEE regulations.</a:t>
              </a:r>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445D70D0-AEF3-441D-2E12-8EF73F8752BB}"/>
                </a:ext>
              </a:extLst>
            </p:cNvPr>
            <p:cNvGrpSpPr/>
            <p:nvPr/>
          </p:nvGrpSpPr>
          <p:grpSpPr>
            <a:xfrm>
              <a:off x="6207562" y="5122900"/>
              <a:ext cx="463510" cy="463510"/>
              <a:chOff x="6207562" y="5122900"/>
              <a:chExt cx="463510" cy="463510"/>
            </a:xfrm>
          </p:grpSpPr>
          <p:sp>
            <p:nvSpPr>
              <p:cNvPr id="23" name="Shape 7">
                <a:extLst>
                  <a:ext uri="{FF2B5EF4-FFF2-40B4-BE49-F238E27FC236}">
                    <a16:creationId xmlns:a16="http://schemas.microsoft.com/office/drawing/2014/main" id="{D611040C-CF61-BAE7-7F7D-AF10F94F35B3}"/>
                  </a:ext>
                </a:extLst>
              </p:cNvPr>
              <p:cNvSpPr/>
              <p:nvPr/>
            </p:nvSpPr>
            <p:spPr>
              <a:xfrm>
                <a:off x="6207562" y="5122900"/>
                <a:ext cx="463510" cy="463510"/>
              </a:xfrm>
              <a:prstGeom prst="roundRect">
                <a:avLst>
                  <a:gd name="adj" fmla="val 18671"/>
                </a:avLst>
              </a:prstGeom>
              <a:solidFill>
                <a:srgbClr val="E5E5E6"/>
              </a:solidFill>
              <a:ln w="7620">
                <a:solidFill>
                  <a:srgbClr val="CBCBCC"/>
                </a:solidFill>
                <a:prstDash val="solid"/>
              </a:ln>
            </p:spPr>
            <p:txBody>
              <a:bodyPr/>
              <a:lstStyle/>
              <a:p>
                <a:endParaRPr lang="en-GB"/>
              </a:p>
            </p:txBody>
          </p:sp>
          <p:pic>
            <p:nvPicPr>
              <p:cNvPr id="24" name="Image 3" descr="preencoded.png">
                <a:extLst>
                  <a:ext uri="{FF2B5EF4-FFF2-40B4-BE49-F238E27FC236}">
                    <a16:creationId xmlns:a16="http://schemas.microsoft.com/office/drawing/2014/main" id="{67169AC4-3296-9C96-9D5C-A657EAADBBB9}"/>
                  </a:ext>
                </a:extLst>
              </p:cNvPr>
              <p:cNvPicPr>
                <a:picLocks noChangeAspect="1"/>
              </p:cNvPicPr>
              <p:nvPr/>
            </p:nvPicPr>
            <p:blipFill>
              <a:blip r:embed="rId5"/>
              <a:stretch>
                <a:fillRect/>
              </a:stretch>
            </p:blipFill>
            <p:spPr>
              <a:xfrm>
                <a:off x="6284774" y="5161476"/>
                <a:ext cx="308967" cy="386239"/>
              </a:xfrm>
              <a:prstGeom prst="rect">
                <a:avLst/>
              </a:prstGeom>
            </p:spPr>
          </p:pic>
        </p:grpSp>
        <p:sp>
          <p:nvSpPr>
            <p:cNvPr id="16" name="Text 8">
              <a:extLst>
                <a:ext uri="{FF2B5EF4-FFF2-40B4-BE49-F238E27FC236}">
                  <a16:creationId xmlns:a16="http://schemas.microsoft.com/office/drawing/2014/main" id="{C9622A1C-F2CD-6453-3B43-C53A37DE58CF}"/>
                </a:ext>
              </a:extLst>
            </p:cNvPr>
            <p:cNvSpPr/>
            <p:nvPr/>
          </p:nvSpPr>
          <p:spPr>
            <a:xfrm>
              <a:off x="6877050" y="5032772"/>
              <a:ext cx="2575560" cy="321826"/>
            </a:xfrm>
            <a:prstGeom prst="rect">
              <a:avLst/>
            </a:prstGeom>
            <a:noFill/>
            <a:ln/>
          </p:spPr>
          <p:txBody>
            <a:bodyPr wrap="none" lIns="0" tIns="0" rIns="0" bIns="0" rtlCol="0" anchor="t"/>
            <a:lstStyle/>
            <a:p>
              <a:pPr marL="0" indent="0" algn="l">
                <a:lnSpc>
                  <a:spcPts val="25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Segregate by type</a:t>
              </a:r>
              <a:endParaRPr lang="en-US" sz="2400">
                <a:latin typeface="Arial" panose="020B0604020202020204" pitchFamily="34" charset="0"/>
                <a:cs typeface="Arial" panose="020B0604020202020204" pitchFamily="34" charset="0"/>
              </a:endParaRPr>
            </a:p>
          </p:txBody>
        </p:sp>
        <p:sp>
          <p:nvSpPr>
            <p:cNvPr id="17" name="Text 9">
              <a:extLst>
                <a:ext uri="{FF2B5EF4-FFF2-40B4-BE49-F238E27FC236}">
                  <a16:creationId xmlns:a16="http://schemas.microsoft.com/office/drawing/2014/main" id="{3E4CACF5-B165-39E5-55E9-A9C93AE0EC83}"/>
                </a:ext>
              </a:extLst>
            </p:cNvPr>
            <p:cNvSpPr/>
            <p:nvPr/>
          </p:nvSpPr>
          <p:spPr>
            <a:xfrm>
              <a:off x="6877050" y="5478185"/>
              <a:ext cx="7032188" cy="659368"/>
            </a:xfrm>
            <a:prstGeom prst="rect">
              <a:avLst/>
            </a:prstGeom>
            <a:noFill/>
            <a:ln/>
          </p:spPr>
          <p:txBody>
            <a:bodyPr wrap="square" lIns="0" tIns="0" rIns="0" bIns="0" rtlCol="0" anchor="t"/>
            <a:lstStyle/>
            <a:p>
              <a:pPr marL="0" indent="0" algn="l">
                <a:lnSpc>
                  <a:spcPts val="2550"/>
                </a:lnSpc>
                <a:buNone/>
              </a:pPr>
              <a:r>
                <a:rPr lang="en-US">
                  <a:solidFill>
                    <a:srgbClr val="000000"/>
                  </a:solidFill>
                  <a:latin typeface="Arial" panose="020B0604020202020204" pitchFamily="34" charset="0"/>
                  <a:ea typeface="Arial Black" pitchFamily="34" charset="-122"/>
                  <a:cs typeface="Arial" panose="020B0604020202020204" pitchFamily="34" charset="0"/>
                </a:rPr>
                <a:t>Separate radioactive, hazardous and non-hazardous components according to waste classification.</a:t>
              </a:r>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9F45811-FE70-40E3-266F-EE9A5B22E00C}"/>
                </a:ext>
              </a:extLst>
            </p:cNvPr>
            <p:cNvGrpSpPr/>
            <p:nvPr/>
          </p:nvGrpSpPr>
          <p:grpSpPr>
            <a:xfrm>
              <a:off x="6207562" y="6671902"/>
              <a:ext cx="463510" cy="463510"/>
              <a:chOff x="6207562" y="6671902"/>
              <a:chExt cx="463510" cy="463510"/>
            </a:xfrm>
          </p:grpSpPr>
          <p:sp>
            <p:nvSpPr>
              <p:cNvPr id="21" name="Shape 10">
                <a:extLst>
                  <a:ext uri="{FF2B5EF4-FFF2-40B4-BE49-F238E27FC236}">
                    <a16:creationId xmlns:a16="http://schemas.microsoft.com/office/drawing/2014/main" id="{4E33FF8B-765E-D2F7-460E-9A74DC06CF15}"/>
                  </a:ext>
                </a:extLst>
              </p:cNvPr>
              <p:cNvSpPr/>
              <p:nvPr/>
            </p:nvSpPr>
            <p:spPr>
              <a:xfrm>
                <a:off x="6207562" y="6671902"/>
                <a:ext cx="463510" cy="463510"/>
              </a:xfrm>
              <a:prstGeom prst="roundRect">
                <a:avLst>
                  <a:gd name="adj" fmla="val 18671"/>
                </a:avLst>
              </a:prstGeom>
              <a:solidFill>
                <a:srgbClr val="E5E5E6"/>
              </a:solidFill>
              <a:ln w="7620">
                <a:solidFill>
                  <a:srgbClr val="CBCBCC"/>
                </a:solidFill>
                <a:prstDash val="solid"/>
              </a:ln>
            </p:spPr>
            <p:txBody>
              <a:bodyPr/>
              <a:lstStyle/>
              <a:p>
                <a:endParaRPr lang="en-GB"/>
              </a:p>
            </p:txBody>
          </p:sp>
          <p:pic>
            <p:nvPicPr>
              <p:cNvPr id="22" name="Image 4" descr="preencoded.png">
                <a:extLst>
                  <a:ext uri="{FF2B5EF4-FFF2-40B4-BE49-F238E27FC236}">
                    <a16:creationId xmlns:a16="http://schemas.microsoft.com/office/drawing/2014/main" id="{A942086B-A108-DFB0-BC81-FCE3C74A08A1}"/>
                  </a:ext>
                </a:extLst>
              </p:cNvPr>
              <p:cNvPicPr>
                <a:picLocks noChangeAspect="1"/>
              </p:cNvPicPr>
              <p:nvPr/>
            </p:nvPicPr>
            <p:blipFill>
              <a:blip r:embed="rId6"/>
              <a:stretch>
                <a:fillRect/>
              </a:stretch>
            </p:blipFill>
            <p:spPr>
              <a:xfrm>
                <a:off x="6284774" y="6710478"/>
                <a:ext cx="308967" cy="386239"/>
              </a:xfrm>
              <a:prstGeom prst="rect">
                <a:avLst/>
              </a:prstGeom>
            </p:spPr>
          </p:pic>
        </p:grpSp>
        <p:sp>
          <p:nvSpPr>
            <p:cNvPr id="19" name="Text 11">
              <a:extLst>
                <a:ext uri="{FF2B5EF4-FFF2-40B4-BE49-F238E27FC236}">
                  <a16:creationId xmlns:a16="http://schemas.microsoft.com/office/drawing/2014/main" id="{2D13BFC0-82CB-1270-7924-0F2274752856}"/>
                </a:ext>
              </a:extLst>
            </p:cNvPr>
            <p:cNvSpPr/>
            <p:nvPr/>
          </p:nvSpPr>
          <p:spPr>
            <a:xfrm>
              <a:off x="6877050" y="6620351"/>
              <a:ext cx="3034070" cy="321826"/>
            </a:xfrm>
            <a:prstGeom prst="rect">
              <a:avLst/>
            </a:prstGeom>
            <a:noFill/>
            <a:ln/>
          </p:spPr>
          <p:txBody>
            <a:bodyPr wrap="none" lIns="0" tIns="0" rIns="0" bIns="0" rtlCol="0" anchor="t"/>
            <a:lstStyle/>
            <a:p>
              <a:pPr marL="0" indent="0" algn="l">
                <a:lnSpc>
                  <a:spcPts val="25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Arrange proper disposal</a:t>
              </a:r>
              <a:endParaRPr lang="en-US" sz="2400">
                <a:latin typeface="Arial" panose="020B0604020202020204" pitchFamily="34" charset="0"/>
                <a:cs typeface="Arial" panose="020B0604020202020204" pitchFamily="34" charset="0"/>
              </a:endParaRPr>
            </a:p>
          </p:txBody>
        </p:sp>
        <p:sp>
          <p:nvSpPr>
            <p:cNvPr id="20" name="Text 12">
              <a:extLst>
                <a:ext uri="{FF2B5EF4-FFF2-40B4-BE49-F238E27FC236}">
                  <a16:creationId xmlns:a16="http://schemas.microsoft.com/office/drawing/2014/main" id="{EA7D6121-D106-58A2-C468-F962ECAB1D8D}"/>
                </a:ext>
              </a:extLst>
            </p:cNvPr>
            <p:cNvSpPr/>
            <p:nvPr/>
          </p:nvSpPr>
          <p:spPr>
            <a:xfrm>
              <a:off x="6877050" y="7065764"/>
              <a:ext cx="7032188" cy="329684"/>
            </a:xfrm>
            <a:prstGeom prst="rect">
              <a:avLst/>
            </a:prstGeom>
            <a:noFill/>
            <a:ln/>
          </p:spPr>
          <p:txBody>
            <a:bodyPr wrap="none" lIns="0" tIns="0" rIns="0" bIns="0" rtlCol="0" anchor="t"/>
            <a:lstStyle/>
            <a:p>
              <a:pPr marL="0" indent="0" algn="l">
                <a:lnSpc>
                  <a:spcPts val="2550"/>
                </a:lnSpc>
                <a:buNone/>
              </a:pPr>
              <a:r>
                <a:rPr lang="en-US">
                  <a:solidFill>
                    <a:srgbClr val="000000"/>
                  </a:solidFill>
                  <a:latin typeface="Arial" panose="020B0604020202020204" pitchFamily="34" charset="0"/>
                  <a:ea typeface="Arial Black" pitchFamily="34" charset="-122"/>
                  <a:cs typeface="Arial" panose="020B0604020202020204" pitchFamily="34" charset="0"/>
                </a:rPr>
                <a:t>Use authorized waste carriers and maintain complete disposal records.</a:t>
              </a: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00391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F1E3A-0991-626F-6327-C0AF533FB8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5A2B2D-99BB-2C7D-C4FD-8A7DC8A24136}"/>
              </a:ext>
            </a:extLst>
          </p:cNvPr>
          <p:cNvSpPr>
            <a:spLocks noGrp="1"/>
          </p:cNvSpPr>
          <p:nvPr>
            <p:ph type="title"/>
          </p:nvPr>
        </p:nvSpPr>
        <p:spPr>
          <a:xfrm>
            <a:off x="239440" y="941725"/>
            <a:ext cx="11628452" cy="646331"/>
          </a:xfrm>
        </p:spPr>
        <p:txBody>
          <a:bodyPr/>
          <a:lstStyle/>
          <a:p>
            <a:r>
              <a:rPr lang="en-GB"/>
              <a:t>Fibre optic cable hazards</a:t>
            </a:r>
          </a:p>
        </p:txBody>
      </p:sp>
      <p:pic>
        <p:nvPicPr>
          <p:cNvPr id="3" name="Image 0" descr="preencoded.png">
            <a:extLst>
              <a:ext uri="{FF2B5EF4-FFF2-40B4-BE49-F238E27FC236}">
                <a16:creationId xmlns:a16="http://schemas.microsoft.com/office/drawing/2014/main" id="{18F82FF9-3B90-F564-02CA-58035FB4895C}"/>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359172" y="1605553"/>
            <a:ext cx="2945501" cy="4418252"/>
          </a:xfrm>
          <a:prstGeom prst="rect">
            <a:avLst/>
          </a:prstGeom>
        </p:spPr>
      </p:pic>
      <p:grpSp>
        <p:nvGrpSpPr>
          <p:cNvPr id="9" name="Group 8">
            <a:extLst>
              <a:ext uri="{FF2B5EF4-FFF2-40B4-BE49-F238E27FC236}">
                <a16:creationId xmlns:a16="http://schemas.microsoft.com/office/drawing/2014/main" id="{5C2199DE-CB2D-3D1E-DBAC-E123C063A20C}"/>
              </a:ext>
            </a:extLst>
          </p:cNvPr>
          <p:cNvGrpSpPr/>
          <p:nvPr/>
        </p:nvGrpSpPr>
        <p:grpSpPr>
          <a:xfrm>
            <a:off x="3465146" y="1549899"/>
            <a:ext cx="4009739" cy="4436328"/>
            <a:chOff x="6235779" y="1555552"/>
            <a:chExt cx="3788926" cy="3540716"/>
          </a:xfrm>
        </p:grpSpPr>
        <p:sp>
          <p:nvSpPr>
            <p:cNvPr id="10" name="Shape 1">
              <a:extLst>
                <a:ext uri="{FF2B5EF4-FFF2-40B4-BE49-F238E27FC236}">
                  <a16:creationId xmlns:a16="http://schemas.microsoft.com/office/drawing/2014/main" id="{13E57B32-885D-6659-3091-5877D72695A1}"/>
                </a:ext>
              </a:extLst>
            </p:cNvPr>
            <p:cNvSpPr/>
            <p:nvPr/>
          </p:nvSpPr>
          <p:spPr>
            <a:xfrm>
              <a:off x="6235779" y="1555552"/>
              <a:ext cx="3788926" cy="3540323"/>
            </a:xfrm>
            <a:prstGeom prst="roundRect">
              <a:avLst>
                <a:gd name="adj" fmla="val 2323"/>
              </a:avLst>
            </a:prstGeom>
            <a:solidFill>
              <a:srgbClr val="E5E5E6"/>
            </a:solidFill>
            <a:ln w="7620">
              <a:solidFill>
                <a:srgbClr val="CBCBCC"/>
              </a:solidFill>
              <a:prstDash val="solid"/>
            </a:ln>
          </p:spPr>
          <p:txBody>
            <a:bodyPr/>
            <a:lstStyle/>
            <a:p>
              <a:endParaRPr lang="en-GB"/>
            </a:p>
          </p:txBody>
        </p:sp>
        <p:sp>
          <p:nvSpPr>
            <p:cNvPr id="11" name="Text 2">
              <a:extLst>
                <a:ext uri="{FF2B5EF4-FFF2-40B4-BE49-F238E27FC236}">
                  <a16:creationId xmlns:a16="http://schemas.microsoft.com/office/drawing/2014/main" id="{91A2DBC0-6C6C-43C6-4AA5-447728527BD6}"/>
                </a:ext>
              </a:extLst>
            </p:cNvPr>
            <p:cNvSpPr/>
            <p:nvPr/>
          </p:nvSpPr>
          <p:spPr>
            <a:xfrm>
              <a:off x="6374963" y="1758910"/>
              <a:ext cx="3031927" cy="305753"/>
            </a:xfrm>
            <a:prstGeom prst="rect">
              <a:avLst/>
            </a:prstGeom>
            <a:noFill/>
            <a:ln/>
          </p:spPr>
          <p:txBody>
            <a:bodyPr wrap="none" lIns="0" tIns="0" rIns="0" bIns="0" rtlCol="0" anchor="t"/>
            <a:lstStyle/>
            <a:p>
              <a:pPr marL="0" indent="0" algn="l">
                <a:lnSpc>
                  <a:spcPts val="24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Optical radiation hazards</a:t>
              </a:r>
              <a:endParaRPr lang="en-US" sz="2400">
                <a:latin typeface="Arial" panose="020B0604020202020204" pitchFamily="34" charset="0"/>
                <a:cs typeface="Arial" panose="020B0604020202020204" pitchFamily="34" charset="0"/>
              </a:endParaRPr>
            </a:p>
          </p:txBody>
        </p:sp>
        <p:sp>
          <p:nvSpPr>
            <p:cNvPr id="12" name="Text 3">
              <a:extLst>
                <a:ext uri="{FF2B5EF4-FFF2-40B4-BE49-F238E27FC236}">
                  <a16:creationId xmlns:a16="http://schemas.microsoft.com/office/drawing/2014/main" id="{E13DA936-2C56-5683-7F28-1B57CD8F23D6}"/>
                </a:ext>
              </a:extLst>
            </p:cNvPr>
            <p:cNvSpPr/>
            <p:nvPr/>
          </p:nvSpPr>
          <p:spPr>
            <a:xfrm>
              <a:off x="6374963" y="2182058"/>
              <a:ext cx="3382208" cy="626269"/>
            </a:xfrm>
            <a:prstGeom prst="rect">
              <a:avLst/>
            </a:prstGeom>
            <a:noFill/>
            <a:ln/>
          </p:spPr>
          <p:txBody>
            <a:bodyPr wrap="square" lIns="0" tIns="0" rIns="0" bIns="0" rtlCol="0" anchor="t"/>
            <a:lstStyle/>
            <a:p>
              <a:pPr marL="342900" indent="-342900" algn="l">
                <a:lnSpc>
                  <a:spcPts val="245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Invisible infrared light can damage retina</a:t>
              </a:r>
              <a:endParaRPr lang="en-US"/>
            </a:p>
          </p:txBody>
        </p:sp>
        <p:sp>
          <p:nvSpPr>
            <p:cNvPr id="13" name="Text 4">
              <a:extLst>
                <a:ext uri="{FF2B5EF4-FFF2-40B4-BE49-F238E27FC236}">
                  <a16:creationId xmlns:a16="http://schemas.microsoft.com/office/drawing/2014/main" id="{02FA83C2-BB4E-B9EC-8D25-DB2D1161A6E7}"/>
                </a:ext>
              </a:extLst>
            </p:cNvPr>
            <p:cNvSpPr/>
            <p:nvPr/>
          </p:nvSpPr>
          <p:spPr>
            <a:xfrm>
              <a:off x="6374963" y="2821821"/>
              <a:ext cx="3382208" cy="626269"/>
            </a:xfrm>
            <a:prstGeom prst="rect">
              <a:avLst/>
            </a:prstGeom>
            <a:noFill/>
            <a:ln/>
          </p:spPr>
          <p:txBody>
            <a:bodyPr wrap="square" lIns="0" tIns="0" rIns="0" bIns="0" rtlCol="0" anchor="t"/>
            <a:lstStyle/>
            <a:p>
              <a:pPr marL="342900" indent="-342900" algn="l">
                <a:lnSpc>
                  <a:spcPts val="245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Direct viewing of active </a:t>
              </a:r>
              <a:r>
                <a:rPr lang="en-US" err="1">
                  <a:solidFill>
                    <a:srgbClr val="000000"/>
                  </a:solidFill>
                  <a:latin typeface="Arial" panose="020B0604020202020204" pitchFamily="34" charset="0"/>
                  <a:ea typeface="Arial Black" pitchFamily="34" charset="-122"/>
                  <a:cs typeface="Arial" panose="020B0604020202020204" pitchFamily="34" charset="0"/>
                </a:rPr>
                <a:t>fibres</a:t>
              </a:r>
              <a:r>
                <a:rPr lang="en-US">
                  <a:solidFill>
                    <a:srgbClr val="000000"/>
                  </a:solidFill>
                  <a:latin typeface="Arial" panose="020B0604020202020204" pitchFamily="34" charset="0"/>
                  <a:ea typeface="Arial Black" pitchFamily="34" charset="-122"/>
                  <a:cs typeface="Arial" panose="020B0604020202020204" pitchFamily="34" charset="0"/>
                </a:rPr>
                <a:t> can cause permanent eye injury</a:t>
              </a:r>
              <a:endParaRPr lang="en-US"/>
            </a:p>
          </p:txBody>
        </p:sp>
        <p:sp>
          <p:nvSpPr>
            <p:cNvPr id="14" name="Text 5">
              <a:extLst>
                <a:ext uri="{FF2B5EF4-FFF2-40B4-BE49-F238E27FC236}">
                  <a16:creationId xmlns:a16="http://schemas.microsoft.com/office/drawing/2014/main" id="{5B2A06AA-B2E4-18FD-2CA3-2D30A0DBFD09}"/>
                </a:ext>
              </a:extLst>
            </p:cNvPr>
            <p:cNvSpPr/>
            <p:nvPr/>
          </p:nvSpPr>
          <p:spPr>
            <a:xfrm>
              <a:off x="6374963" y="3751690"/>
              <a:ext cx="3382208" cy="626269"/>
            </a:xfrm>
            <a:prstGeom prst="rect">
              <a:avLst/>
            </a:prstGeom>
            <a:noFill/>
            <a:ln/>
          </p:spPr>
          <p:txBody>
            <a:bodyPr wrap="square" lIns="0" tIns="0" rIns="0" bIns="0" rtlCol="0" anchor="t"/>
            <a:lstStyle/>
            <a:p>
              <a:pPr marL="342900" indent="-342900" algn="l">
                <a:lnSpc>
                  <a:spcPts val="245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Reflected light from polished </a:t>
              </a:r>
              <a:r>
                <a:rPr lang="en-US" err="1">
                  <a:solidFill>
                    <a:srgbClr val="000000"/>
                  </a:solidFill>
                  <a:latin typeface="Arial" panose="020B0604020202020204" pitchFamily="34" charset="0"/>
                  <a:ea typeface="Arial Black" pitchFamily="34" charset="-122"/>
                  <a:cs typeface="Arial" panose="020B0604020202020204" pitchFamily="34" charset="0"/>
                </a:rPr>
                <a:t>fibre</a:t>
              </a:r>
              <a:r>
                <a:rPr lang="en-US">
                  <a:solidFill>
                    <a:srgbClr val="000000"/>
                  </a:solidFill>
                  <a:latin typeface="Arial" panose="020B0604020202020204" pitchFamily="34" charset="0"/>
                  <a:ea typeface="Arial Black" pitchFamily="34" charset="-122"/>
                  <a:cs typeface="Arial" panose="020B0604020202020204" pitchFamily="34" charset="0"/>
                </a:rPr>
                <a:t> ends can be harmful</a:t>
              </a:r>
              <a:endParaRPr lang="en-US"/>
            </a:p>
          </p:txBody>
        </p:sp>
        <p:sp>
          <p:nvSpPr>
            <p:cNvPr id="15" name="Text 6">
              <a:extLst>
                <a:ext uri="{FF2B5EF4-FFF2-40B4-BE49-F238E27FC236}">
                  <a16:creationId xmlns:a16="http://schemas.microsoft.com/office/drawing/2014/main" id="{F72A0C36-C6AD-806F-8F06-7D31D43740CB}"/>
                </a:ext>
              </a:extLst>
            </p:cNvPr>
            <p:cNvSpPr/>
            <p:nvPr/>
          </p:nvSpPr>
          <p:spPr>
            <a:xfrm>
              <a:off x="6374963" y="4469999"/>
              <a:ext cx="3382208" cy="626269"/>
            </a:xfrm>
            <a:prstGeom prst="rect">
              <a:avLst/>
            </a:prstGeom>
            <a:noFill/>
            <a:ln/>
          </p:spPr>
          <p:txBody>
            <a:bodyPr wrap="square" lIns="0" tIns="0" rIns="0" bIns="0" rtlCol="0" anchor="t"/>
            <a:lstStyle/>
            <a:p>
              <a:pPr marL="342900" indent="-342900" algn="l">
                <a:lnSpc>
                  <a:spcPts val="245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Higher risk with laser-based systems</a:t>
              </a:r>
              <a:endParaRPr lang="en-US"/>
            </a:p>
          </p:txBody>
        </p:sp>
      </p:grpSp>
      <p:grpSp>
        <p:nvGrpSpPr>
          <p:cNvPr id="16" name="Group 15">
            <a:extLst>
              <a:ext uri="{FF2B5EF4-FFF2-40B4-BE49-F238E27FC236}">
                <a16:creationId xmlns:a16="http://schemas.microsoft.com/office/drawing/2014/main" id="{DDDEF242-27C7-D4C5-8DCE-0C5C0B3C9592}"/>
              </a:ext>
            </a:extLst>
          </p:cNvPr>
          <p:cNvGrpSpPr/>
          <p:nvPr/>
        </p:nvGrpSpPr>
        <p:grpSpPr>
          <a:xfrm>
            <a:off x="7678245" y="1587476"/>
            <a:ext cx="3788926" cy="3836293"/>
            <a:chOff x="10156269" y="1555552"/>
            <a:chExt cx="3788926" cy="3552650"/>
          </a:xfrm>
        </p:grpSpPr>
        <p:sp>
          <p:nvSpPr>
            <p:cNvPr id="17" name="Shape 7">
              <a:extLst>
                <a:ext uri="{FF2B5EF4-FFF2-40B4-BE49-F238E27FC236}">
                  <a16:creationId xmlns:a16="http://schemas.microsoft.com/office/drawing/2014/main" id="{3792C92D-7208-2149-8AD3-4D3642B17081}"/>
                </a:ext>
              </a:extLst>
            </p:cNvPr>
            <p:cNvSpPr/>
            <p:nvPr/>
          </p:nvSpPr>
          <p:spPr>
            <a:xfrm>
              <a:off x="10156269" y="1555552"/>
              <a:ext cx="3788926" cy="3540323"/>
            </a:xfrm>
            <a:prstGeom prst="roundRect">
              <a:avLst>
                <a:gd name="adj" fmla="val 2323"/>
              </a:avLst>
            </a:prstGeom>
            <a:solidFill>
              <a:srgbClr val="E5E5E6"/>
            </a:solidFill>
            <a:ln w="7620">
              <a:solidFill>
                <a:srgbClr val="CBCBCC"/>
              </a:solidFill>
              <a:prstDash val="solid"/>
            </a:ln>
          </p:spPr>
          <p:txBody>
            <a:bodyPr/>
            <a:lstStyle/>
            <a:p>
              <a:endParaRPr lang="en-GB"/>
            </a:p>
          </p:txBody>
        </p:sp>
        <p:sp>
          <p:nvSpPr>
            <p:cNvPr id="18" name="Text 8">
              <a:extLst>
                <a:ext uri="{FF2B5EF4-FFF2-40B4-BE49-F238E27FC236}">
                  <a16:creationId xmlns:a16="http://schemas.microsoft.com/office/drawing/2014/main" id="{F88313D7-622E-081A-DB3D-92FFEB6610E8}"/>
                </a:ext>
              </a:extLst>
            </p:cNvPr>
            <p:cNvSpPr/>
            <p:nvPr/>
          </p:nvSpPr>
          <p:spPr>
            <a:xfrm>
              <a:off x="10359628" y="1758910"/>
              <a:ext cx="2447211" cy="305753"/>
            </a:xfrm>
            <a:prstGeom prst="rect">
              <a:avLst/>
            </a:prstGeom>
            <a:noFill/>
            <a:ln/>
          </p:spPr>
          <p:txBody>
            <a:bodyPr wrap="none" lIns="0" tIns="0" rIns="0" bIns="0" rtlCol="0" anchor="t"/>
            <a:lstStyle/>
            <a:p>
              <a:pPr marL="0" indent="0" algn="l">
                <a:lnSpc>
                  <a:spcPts val="24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Physical hazards</a:t>
              </a:r>
              <a:endParaRPr lang="en-US" sz="2400">
                <a:latin typeface="Arial" panose="020B0604020202020204" pitchFamily="34" charset="0"/>
                <a:cs typeface="Arial" panose="020B0604020202020204" pitchFamily="34" charset="0"/>
              </a:endParaRPr>
            </a:p>
          </p:txBody>
        </p:sp>
        <p:sp>
          <p:nvSpPr>
            <p:cNvPr id="19" name="Text 9">
              <a:extLst>
                <a:ext uri="{FF2B5EF4-FFF2-40B4-BE49-F238E27FC236}">
                  <a16:creationId xmlns:a16="http://schemas.microsoft.com/office/drawing/2014/main" id="{B1A493A9-E066-43AC-F639-084430FD224A}"/>
                </a:ext>
              </a:extLst>
            </p:cNvPr>
            <p:cNvSpPr/>
            <p:nvPr/>
          </p:nvSpPr>
          <p:spPr>
            <a:xfrm>
              <a:off x="10359628" y="2182057"/>
              <a:ext cx="3382208" cy="381597"/>
            </a:xfrm>
            <a:prstGeom prst="rect">
              <a:avLst/>
            </a:prstGeom>
            <a:noFill/>
            <a:ln/>
          </p:spPr>
          <p:txBody>
            <a:bodyPr wrap="none" lIns="0" tIns="0" rIns="0" bIns="0" rtlCol="0" anchor="t"/>
            <a:lstStyle/>
            <a:p>
              <a:pPr marL="342900" indent="-342900" algn="l">
                <a:lnSpc>
                  <a:spcPts val="245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Glass shards can penetrate</a:t>
              </a:r>
            </a:p>
            <a:p>
              <a:pPr algn="l">
                <a:lnSpc>
                  <a:spcPts val="2450"/>
                </a:lnSpc>
                <a:buSzPct val="100000"/>
              </a:pPr>
              <a:r>
                <a:rPr lang="en-US">
                  <a:solidFill>
                    <a:srgbClr val="000000"/>
                  </a:solidFill>
                  <a:latin typeface="Arial" panose="020B0604020202020204" pitchFamily="34" charset="0"/>
                  <a:ea typeface="Arial Black" pitchFamily="34" charset="-122"/>
                  <a:cs typeface="Arial" panose="020B0604020202020204" pitchFamily="34" charset="0"/>
                </a:rPr>
                <a:t>     the skin</a:t>
              </a:r>
              <a:endParaRPr lang="en-US"/>
            </a:p>
          </p:txBody>
        </p:sp>
        <p:sp>
          <p:nvSpPr>
            <p:cNvPr id="20" name="Text 10">
              <a:extLst>
                <a:ext uri="{FF2B5EF4-FFF2-40B4-BE49-F238E27FC236}">
                  <a16:creationId xmlns:a16="http://schemas.microsoft.com/office/drawing/2014/main" id="{7A95FEFF-67E4-659E-AC9D-6E2A43069F72}"/>
                </a:ext>
              </a:extLst>
            </p:cNvPr>
            <p:cNvSpPr/>
            <p:nvPr/>
          </p:nvSpPr>
          <p:spPr>
            <a:xfrm>
              <a:off x="10359628" y="2913500"/>
              <a:ext cx="3382208" cy="626269"/>
            </a:xfrm>
            <a:prstGeom prst="rect">
              <a:avLst/>
            </a:prstGeom>
            <a:noFill/>
            <a:ln/>
          </p:spPr>
          <p:txBody>
            <a:bodyPr wrap="square" lIns="0" tIns="0" rIns="0" bIns="0" rtlCol="0" anchor="t"/>
            <a:lstStyle/>
            <a:p>
              <a:pPr marL="342900" indent="-342900" algn="l">
                <a:lnSpc>
                  <a:spcPts val="245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Cleaved fibres create nearly invisible sharp ends</a:t>
              </a:r>
              <a:endParaRPr lang="en-US"/>
            </a:p>
          </p:txBody>
        </p:sp>
        <p:sp>
          <p:nvSpPr>
            <p:cNvPr id="21" name="Text 11">
              <a:extLst>
                <a:ext uri="{FF2B5EF4-FFF2-40B4-BE49-F238E27FC236}">
                  <a16:creationId xmlns:a16="http://schemas.microsoft.com/office/drawing/2014/main" id="{16459C00-A880-F772-9682-44140A628673}"/>
                </a:ext>
              </a:extLst>
            </p:cNvPr>
            <p:cNvSpPr/>
            <p:nvPr/>
          </p:nvSpPr>
          <p:spPr>
            <a:xfrm>
              <a:off x="10359628" y="3737928"/>
              <a:ext cx="3382208" cy="313134"/>
            </a:xfrm>
            <a:prstGeom prst="rect">
              <a:avLst/>
            </a:prstGeom>
            <a:noFill/>
            <a:ln/>
          </p:spPr>
          <p:txBody>
            <a:bodyPr wrap="none" lIns="0" tIns="0" rIns="0" bIns="0" rtlCol="0" anchor="t"/>
            <a:lstStyle/>
            <a:p>
              <a:pPr marL="342900" indent="-342900" algn="l">
                <a:lnSpc>
                  <a:spcPts val="245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Cut fibres can enter </a:t>
              </a:r>
              <a:br>
                <a:rPr lang="en-US">
                  <a:solidFill>
                    <a:srgbClr val="000000"/>
                  </a:solidFill>
                  <a:latin typeface="Arial" panose="020B0604020202020204" pitchFamily="34" charset="0"/>
                  <a:ea typeface="Arial Black" pitchFamily="34" charset="-122"/>
                  <a:cs typeface="Arial" panose="020B0604020202020204" pitchFamily="34" charset="0"/>
                </a:rPr>
              </a:br>
              <a:r>
                <a:rPr lang="en-US">
                  <a:solidFill>
                    <a:srgbClr val="000000"/>
                  </a:solidFill>
                  <a:latin typeface="Arial" panose="020B0604020202020204" pitchFamily="34" charset="0"/>
                  <a:ea typeface="Arial Black" pitchFamily="34" charset="-122"/>
                  <a:cs typeface="Arial" panose="020B0604020202020204" pitchFamily="34" charset="0"/>
                </a:rPr>
                <a:t>bloodstream</a:t>
              </a:r>
              <a:endParaRPr lang="en-US"/>
            </a:p>
          </p:txBody>
        </p:sp>
        <p:sp>
          <p:nvSpPr>
            <p:cNvPr id="22" name="Text 12">
              <a:extLst>
                <a:ext uri="{FF2B5EF4-FFF2-40B4-BE49-F238E27FC236}">
                  <a16:creationId xmlns:a16="http://schemas.microsoft.com/office/drawing/2014/main" id="{E4FE5405-8A62-5E7D-D0B1-56099B24D510}"/>
                </a:ext>
              </a:extLst>
            </p:cNvPr>
            <p:cNvSpPr/>
            <p:nvPr/>
          </p:nvSpPr>
          <p:spPr>
            <a:xfrm>
              <a:off x="10359628" y="4481933"/>
              <a:ext cx="3382208" cy="626269"/>
            </a:xfrm>
            <a:prstGeom prst="rect">
              <a:avLst/>
            </a:prstGeom>
            <a:noFill/>
            <a:ln/>
          </p:spPr>
          <p:txBody>
            <a:bodyPr wrap="square" lIns="0" tIns="0" rIns="0" bIns="0" rtlCol="0" anchor="t"/>
            <a:lstStyle/>
            <a:p>
              <a:pPr marL="342900" indent="-342900" algn="l">
                <a:lnSpc>
                  <a:spcPts val="2450"/>
                </a:lnSpc>
                <a:buSzPct val="100000"/>
                <a:buChar char="•"/>
              </a:pPr>
              <a:r>
                <a:rPr lang="en-US">
                  <a:solidFill>
                    <a:srgbClr val="000000"/>
                  </a:solidFill>
                  <a:latin typeface="Arial" panose="020B0604020202020204" pitchFamily="34" charset="0"/>
                  <a:ea typeface="Arial Black" pitchFamily="34" charset="-122"/>
                  <a:cs typeface="Arial" panose="020B0604020202020204" pitchFamily="34" charset="0"/>
                </a:rPr>
                <a:t>Risk of embedding in skin causing infection</a:t>
              </a:r>
              <a:endParaRPr lang="en-US"/>
            </a:p>
          </p:txBody>
        </p:sp>
      </p:grpSp>
    </p:spTree>
    <p:extLst>
      <p:ext uri="{BB962C8B-B14F-4D97-AF65-F5344CB8AC3E}">
        <p14:creationId xmlns:p14="http://schemas.microsoft.com/office/powerpoint/2010/main" val="2366948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7B0B-4CCB-0FB4-62AA-55CE9ECEFA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E6781-F3B0-AD54-D59C-EC43FF81AC26}"/>
              </a:ext>
            </a:extLst>
          </p:cNvPr>
          <p:cNvSpPr>
            <a:spLocks noGrp="1"/>
          </p:cNvSpPr>
          <p:nvPr>
            <p:ph type="title"/>
          </p:nvPr>
        </p:nvSpPr>
        <p:spPr>
          <a:xfrm>
            <a:off x="239440" y="941725"/>
            <a:ext cx="11628452" cy="646331"/>
          </a:xfrm>
        </p:spPr>
        <p:txBody>
          <a:bodyPr/>
          <a:lstStyle/>
          <a:p>
            <a:r>
              <a:rPr lang="en-GB"/>
              <a:t>Fibre optic cable hazards</a:t>
            </a:r>
          </a:p>
        </p:txBody>
      </p:sp>
      <p:pic>
        <p:nvPicPr>
          <p:cNvPr id="3" name="Image 0" descr="preencoded.png">
            <a:extLst>
              <a:ext uri="{FF2B5EF4-FFF2-40B4-BE49-F238E27FC236}">
                <a16:creationId xmlns:a16="http://schemas.microsoft.com/office/drawing/2014/main" id="{A49BAE05-D032-2726-2CC3-F5B78D656D4D}"/>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359172" y="1605553"/>
            <a:ext cx="2945501" cy="4418252"/>
          </a:xfrm>
          <a:prstGeom prst="rect">
            <a:avLst/>
          </a:prstGeom>
        </p:spPr>
      </p:pic>
      <p:grpSp>
        <p:nvGrpSpPr>
          <p:cNvPr id="4" name="Group 3">
            <a:extLst>
              <a:ext uri="{FF2B5EF4-FFF2-40B4-BE49-F238E27FC236}">
                <a16:creationId xmlns:a16="http://schemas.microsoft.com/office/drawing/2014/main" id="{CD7428A6-3D53-CBD7-27D3-8D7D4034FCC2}"/>
              </a:ext>
            </a:extLst>
          </p:cNvPr>
          <p:cNvGrpSpPr/>
          <p:nvPr/>
        </p:nvGrpSpPr>
        <p:grpSpPr>
          <a:xfrm>
            <a:off x="3468272" y="1580500"/>
            <a:ext cx="8412180" cy="3843269"/>
            <a:chOff x="6171605" y="5236719"/>
            <a:chExt cx="7773591" cy="3458129"/>
          </a:xfrm>
        </p:grpSpPr>
        <p:sp>
          <p:nvSpPr>
            <p:cNvPr id="6" name="Shape 13">
              <a:extLst>
                <a:ext uri="{FF2B5EF4-FFF2-40B4-BE49-F238E27FC236}">
                  <a16:creationId xmlns:a16="http://schemas.microsoft.com/office/drawing/2014/main" id="{C0F6DCEF-F4FE-C745-2093-9F4B5D5643D4}"/>
                </a:ext>
              </a:extLst>
            </p:cNvPr>
            <p:cNvSpPr/>
            <p:nvPr/>
          </p:nvSpPr>
          <p:spPr>
            <a:xfrm>
              <a:off x="6171605" y="5236719"/>
              <a:ext cx="7773591" cy="3458129"/>
            </a:xfrm>
            <a:prstGeom prst="roundRect">
              <a:avLst>
                <a:gd name="adj" fmla="val 3594"/>
              </a:avLst>
            </a:prstGeom>
            <a:solidFill>
              <a:srgbClr val="E5E5E6"/>
            </a:solidFill>
            <a:ln w="7620">
              <a:solidFill>
                <a:srgbClr val="CBCBCC"/>
              </a:solidFill>
              <a:prstDash val="solid"/>
            </a:ln>
          </p:spPr>
          <p:txBody>
            <a:bodyPr/>
            <a:lstStyle/>
            <a:p>
              <a:endParaRPr lang="en-GB"/>
            </a:p>
          </p:txBody>
        </p:sp>
        <p:sp>
          <p:nvSpPr>
            <p:cNvPr id="7" name="Text 14">
              <a:extLst>
                <a:ext uri="{FF2B5EF4-FFF2-40B4-BE49-F238E27FC236}">
                  <a16:creationId xmlns:a16="http://schemas.microsoft.com/office/drawing/2014/main" id="{A820B476-2D20-E073-5035-C9103561C9CA}"/>
                </a:ext>
              </a:extLst>
            </p:cNvPr>
            <p:cNvSpPr/>
            <p:nvPr/>
          </p:nvSpPr>
          <p:spPr>
            <a:xfrm>
              <a:off x="6374963" y="5494972"/>
              <a:ext cx="2447211" cy="305753"/>
            </a:xfrm>
            <a:prstGeom prst="rect">
              <a:avLst/>
            </a:prstGeom>
            <a:noFill/>
            <a:ln/>
          </p:spPr>
          <p:txBody>
            <a:bodyPr wrap="none" lIns="0" tIns="0" rIns="0" bIns="0" rtlCol="0" anchor="t"/>
            <a:lstStyle/>
            <a:p>
              <a:pPr marL="0" indent="0" algn="l">
                <a:lnSpc>
                  <a:spcPts val="24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Chemical hazards</a:t>
              </a:r>
              <a:endParaRPr lang="en-US" sz="2400">
                <a:latin typeface="Arial" panose="020B0604020202020204" pitchFamily="34" charset="0"/>
                <a:cs typeface="Arial" panose="020B0604020202020204" pitchFamily="34" charset="0"/>
              </a:endParaRPr>
            </a:p>
          </p:txBody>
        </p:sp>
        <p:sp>
          <p:nvSpPr>
            <p:cNvPr id="8" name="Text 15">
              <a:extLst>
                <a:ext uri="{FF2B5EF4-FFF2-40B4-BE49-F238E27FC236}">
                  <a16:creationId xmlns:a16="http://schemas.microsoft.com/office/drawing/2014/main" id="{C9F22BFB-3379-7B07-FB01-DCC6E45CC1E2}"/>
                </a:ext>
              </a:extLst>
            </p:cNvPr>
            <p:cNvSpPr/>
            <p:nvPr/>
          </p:nvSpPr>
          <p:spPr>
            <a:xfrm>
              <a:off x="6374963" y="5918121"/>
              <a:ext cx="7366873" cy="313134"/>
            </a:xfrm>
            <a:prstGeom prst="rect">
              <a:avLst/>
            </a:prstGeom>
            <a:noFill/>
            <a:ln/>
          </p:spPr>
          <p:txBody>
            <a:bodyPr wrap="none" lIns="0" tIns="0" rIns="0" bIns="0" rtlCol="0" anchor="t"/>
            <a:lstStyle/>
            <a:p>
              <a:pPr marL="342900" indent="-342900" algn="l">
                <a:lnSpc>
                  <a:spcPct val="110000"/>
                </a:lnSpc>
                <a:spcAft>
                  <a:spcPts val="1200"/>
                </a:spcAft>
                <a:buSzPct val="10000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Cleaning solvents may be flammable</a:t>
              </a:r>
              <a:endParaRPr lang="en-US" sz="2400"/>
            </a:p>
          </p:txBody>
        </p:sp>
        <p:sp>
          <p:nvSpPr>
            <p:cNvPr id="23" name="Text 16">
              <a:extLst>
                <a:ext uri="{FF2B5EF4-FFF2-40B4-BE49-F238E27FC236}">
                  <a16:creationId xmlns:a16="http://schemas.microsoft.com/office/drawing/2014/main" id="{66C181FD-7865-3737-6863-D7C325B0F18D}"/>
                </a:ext>
              </a:extLst>
            </p:cNvPr>
            <p:cNvSpPr/>
            <p:nvPr/>
          </p:nvSpPr>
          <p:spPr>
            <a:xfrm>
              <a:off x="6374962" y="6351738"/>
              <a:ext cx="6847236" cy="313134"/>
            </a:xfrm>
            <a:prstGeom prst="rect">
              <a:avLst/>
            </a:prstGeom>
            <a:noFill/>
            <a:ln/>
          </p:spPr>
          <p:txBody>
            <a:bodyPr wrap="none" lIns="0" tIns="0" rIns="0" bIns="0" rtlCol="0" anchor="t"/>
            <a:lstStyle/>
            <a:p>
              <a:pPr marL="342900" indent="-342900">
                <a:lnSpc>
                  <a:spcPct val="110000"/>
                </a:lnSpc>
                <a:spcAft>
                  <a:spcPts val="1200"/>
                </a:spcAft>
                <a:buFont typeface="Arial" panose="020B0604020202020204" pitchFamily="34" charset="0"/>
                <a:buChar char="•"/>
              </a:pPr>
              <a:r>
                <a:rPr lang="en-GB" sz="2400"/>
                <a:t>Irritant gel in water-blocked cables</a:t>
              </a:r>
            </a:p>
            <a:p>
              <a:pPr marL="342900" indent="-342900">
                <a:lnSpc>
                  <a:spcPct val="110000"/>
                </a:lnSpc>
                <a:spcAft>
                  <a:spcPts val="1200"/>
                </a:spcAft>
                <a:buFont typeface="Arial" panose="020B0604020202020204" pitchFamily="34" charset="0"/>
                <a:buChar char="•"/>
              </a:pPr>
              <a:r>
                <a:rPr lang="en-GB" sz="2400"/>
                <a:t>Adhesives or resins used in splicing (may cause skin </a:t>
              </a:r>
              <a:br>
                <a:rPr lang="en-GB" sz="2400"/>
              </a:br>
              <a:r>
                <a:rPr lang="en-GB" sz="2400"/>
                <a:t>or eye irritation)</a:t>
              </a:r>
            </a:p>
            <a:p>
              <a:pPr marL="342900" indent="-342900">
                <a:lnSpc>
                  <a:spcPct val="110000"/>
                </a:lnSpc>
                <a:spcAft>
                  <a:spcPts val="1200"/>
                </a:spcAft>
                <a:buFont typeface="Arial" panose="020B0604020202020204" pitchFamily="34" charset="0"/>
                <a:buChar char="•"/>
              </a:pPr>
              <a:r>
                <a:rPr lang="en-GB" sz="2400"/>
                <a:t>Solvents used in cleaning fibre ends (vapour or skin </a:t>
              </a:r>
              <a:br>
                <a:rPr lang="en-GB" sz="2400"/>
              </a:br>
              <a:r>
                <a:rPr lang="en-GB" sz="2400"/>
                <a:t>contact risk)</a:t>
              </a:r>
              <a:endParaRPr lang="en-US" sz="2400"/>
            </a:p>
          </p:txBody>
        </p:sp>
      </p:grpSp>
    </p:spTree>
    <p:extLst>
      <p:ext uri="{BB962C8B-B14F-4D97-AF65-F5344CB8AC3E}">
        <p14:creationId xmlns:p14="http://schemas.microsoft.com/office/powerpoint/2010/main" val="2139230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4DC3F-BEC4-5D9F-C402-5500F2230D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9653B3-5292-0B1C-7FB7-13302EE0F23A}"/>
              </a:ext>
            </a:extLst>
          </p:cNvPr>
          <p:cNvSpPr>
            <a:spLocks noGrp="1"/>
          </p:cNvSpPr>
          <p:nvPr>
            <p:ph type="title"/>
          </p:nvPr>
        </p:nvSpPr>
        <p:spPr>
          <a:xfrm>
            <a:off x="239440" y="941725"/>
            <a:ext cx="11628452" cy="646331"/>
          </a:xfrm>
        </p:spPr>
        <p:txBody>
          <a:bodyPr/>
          <a:lstStyle/>
          <a:p>
            <a:r>
              <a:rPr lang="en-GB"/>
              <a:t>PPE for fibre optic work</a:t>
            </a:r>
          </a:p>
        </p:txBody>
      </p:sp>
      <p:pic>
        <p:nvPicPr>
          <p:cNvPr id="16" name="Image 0" descr="preencoded.png">
            <a:extLst>
              <a:ext uri="{FF2B5EF4-FFF2-40B4-BE49-F238E27FC236}">
                <a16:creationId xmlns:a16="http://schemas.microsoft.com/office/drawing/2014/main" id="{D3745767-717B-03F7-F0DE-B071C86C49AD}"/>
              </a:ext>
            </a:extLst>
          </p:cNvPr>
          <p:cNvPicPr>
            <a:picLocks noChangeAspect="1"/>
          </p:cNvPicPr>
          <p:nvPr/>
        </p:nvPicPr>
        <p:blipFill>
          <a:blip r:embed="rId2"/>
          <a:stretch>
            <a:fillRect/>
          </a:stretch>
        </p:blipFill>
        <p:spPr>
          <a:xfrm>
            <a:off x="613204" y="1553703"/>
            <a:ext cx="2654443" cy="1640567"/>
          </a:xfrm>
          <a:prstGeom prst="rect">
            <a:avLst/>
          </a:prstGeom>
        </p:spPr>
      </p:pic>
      <p:pic>
        <p:nvPicPr>
          <p:cNvPr id="17" name="Image 1" descr="preencoded.png">
            <a:extLst>
              <a:ext uri="{FF2B5EF4-FFF2-40B4-BE49-F238E27FC236}">
                <a16:creationId xmlns:a16="http://schemas.microsoft.com/office/drawing/2014/main" id="{B448DA9F-2A64-D39E-203F-3FD5A5F6BFF9}"/>
              </a:ext>
            </a:extLst>
          </p:cNvPr>
          <p:cNvPicPr>
            <a:picLocks noChangeAspect="1"/>
          </p:cNvPicPr>
          <p:nvPr/>
        </p:nvPicPr>
        <p:blipFill>
          <a:blip r:embed="rId3"/>
          <a:stretch>
            <a:fillRect/>
          </a:stretch>
        </p:blipFill>
        <p:spPr>
          <a:xfrm>
            <a:off x="5007117" y="1566820"/>
            <a:ext cx="2654443" cy="1640567"/>
          </a:xfrm>
          <a:prstGeom prst="rect">
            <a:avLst/>
          </a:prstGeom>
        </p:spPr>
      </p:pic>
      <p:pic>
        <p:nvPicPr>
          <p:cNvPr id="18" name="Image 2" descr="preencoded.png">
            <a:extLst>
              <a:ext uri="{FF2B5EF4-FFF2-40B4-BE49-F238E27FC236}">
                <a16:creationId xmlns:a16="http://schemas.microsoft.com/office/drawing/2014/main" id="{99BE6C55-5831-2091-5802-07C4E6AFB614}"/>
              </a:ext>
            </a:extLst>
          </p:cNvPr>
          <p:cNvPicPr>
            <a:picLocks noChangeAspect="1"/>
          </p:cNvPicPr>
          <p:nvPr/>
        </p:nvPicPr>
        <p:blipFill>
          <a:blip r:embed="rId4"/>
          <a:stretch>
            <a:fillRect/>
          </a:stretch>
        </p:blipFill>
        <p:spPr>
          <a:xfrm>
            <a:off x="8784141" y="1521373"/>
            <a:ext cx="2654443" cy="1640567"/>
          </a:xfrm>
          <a:prstGeom prst="rect">
            <a:avLst/>
          </a:prstGeom>
        </p:spPr>
      </p:pic>
      <p:sp>
        <p:nvSpPr>
          <p:cNvPr id="19" name="Text 1">
            <a:extLst>
              <a:ext uri="{FF2B5EF4-FFF2-40B4-BE49-F238E27FC236}">
                <a16:creationId xmlns:a16="http://schemas.microsoft.com/office/drawing/2014/main" id="{25D4BD27-020F-5947-5AB9-30300DF296C6}"/>
              </a:ext>
            </a:extLst>
          </p:cNvPr>
          <p:cNvSpPr/>
          <p:nvPr/>
        </p:nvSpPr>
        <p:spPr>
          <a:xfrm>
            <a:off x="302159" y="3240746"/>
            <a:ext cx="2811899" cy="351472"/>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Eye protection</a:t>
            </a:r>
            <a:endParaRPr lang="en-US" sz="2400">
              <a:latin typeface="Arial" panose="020B0604020202020204" pitchFamily="34" charset="0"/>
              <a:cs typeface="Arial" panose="020B0604020202020204" pitchFamily="34" charset="0"/>
            </a:endParaRPr>
          </a:p>
        </p:txBody>
      </p:sp>
      <p:sp>
        <p:nvSpPr>
          <p:cNvPr id="20" name="Text 2">
            <a:extLst>
              <a:ext uri="{FF2B5EF4-FFF2-40B4-BE49-F238E27FC236}">
                <a16:creationId xmlns:a16="http://schemas.microsoft.com/office/drawing/2014/main" id="{41B546AA-3CA8-093B-BBA5-B6DA9C0CAE23}"/>
              </a:ext>
            </a:extLst>
          </p:cNvPr>
          <p:cNvSpPr/>
          <p:nvPr/>
        </p:nvSpPr>
        <p:spPr>
          <a:xfrm>
            <a:off x="303632" y="3610333"/>
            <a:ext cx="3630364" cy="2542607"/>
          </a:xfrm>
          <a:prstGeom prst="rect">
            <a:avLst/>
          </a:prstGeom>
          <a:noFill/>
          <a:ln/>
        </p:spPr>
        <p:txBody>
          <a:bodyPr wrap="square" lIns="0" tIns="0" rIns="0" bIns="0" rtlCol="0" anchor="t"/>
          <a:lstStyle/>
          <a:p>
            <a:pPr marL="0" indent="0">
              <a:buNone/>
            </a:pPr>
            <a:r>
              <a:rPr lang="en-US">
                <a:solidFill>
                  <a:srgbClr val="000000"/>
                </a:solidFill>
                <a:latin typeface="Arial" panose="020B0604020202020204" pitchFamily="34" charset="0"/>
                <a:ea typeface="Arial Black" pitchFamily="34" charset="-122"/>
                <a:cs typeface="Arial" panose="020B0604020202020204" pitchFamily="34" charset="0"/>
              </a:rPr>
              <a:t>Safety glasses with side shields are essential for protecting against flying glass fragments and to block potentially harmful infrared light from active </a:t>
            </a:r>
            <a:r>
              <a:rPr lang="en-US" err="1">
                <a:solidFill>
                  <a:srgbClr val="000000"/>
                </a:solidFill>
                <a:latin typeface="Arial" panose="020B0604020202020204" pitchFamily="34" charset="0"/>
                <a:ea typeface="Arial Black" pitchFamily="34" charset="-122"/>
                <a:cs typeface="Arial" panose="020B0604020202020204" pitchFamily="34" charset="0"/>
              </a:rPr>
              <a:t>fibres</a:t>
            </a:r>
            <a:r>
              <a:rPr lang="en-US">
                <a:solidFill>
                  <a:srgbClr val="000000"/>
                </a:solidFill>
                <a:latin typeface="Arial" panose="020B0604020202020204" pitchFamily="34" charset="0"/>
                <a:ea typeface="Arial Black" pitchFamily="34" charset="-122"/>
                <a:cs typeface="Arial" panose="020B0604020202020204" pitchFamily="34" charset="0"/>
              </a:rPr>
              <a:t>. Never look directly into </a:t>
            </a:r>
            <a:r>
              <a:rPr lang="en-US" err="1">
                <a:solidFill>
                  <a:srgbClr val="000000"/>
                </a:solidFill>
                <a:latin typeface="Arial" panose="020B0604020202020204" pitchFamily="34" charset="0"/>
                <a:ea typeface="Arial Black" pitchFamily="34" charset="-122"/>
                <a:cs typeface="Arial" panose="020B0604020202020204" pitchFamily="34" charset="0"/>
              </a:rPr>
              <a:t>fibre</a:t>
            </a:r>
            <a:r>
              <a:rPr lang="en-US">
                <a:solidFill>
                  <a:srgbClr val="000000"/>
                </a:solidFill>
                <a:latin typeface="Arial" panose="020B0604020202020204" pitchFamily="34" charset="0"/>
                <a:ea typeface="Arial Black" pitchFamily="34" charset="-122"/>
                <a:cs typeface="Arial" panose="020B0604020202020204" pitchFamily="34" charset="0"/>
              </a:rPr>
              <a:t> ends or use magnification devices to inspect active </a:t>
            </a:r>
            <a:r>
              <a:rPr lang="en-US" err="1">
                <a:solidFill>
                  <a:srgbClr val="000000"/>
                </a:solidFill>
                <a:latin typeface="Arial" panose="020B0604020202020204" pitchFamily="34" charset="0"/>
                <a:ea typeface="Arial Black" pitchFamily="34" charset="-122"/>
                <a:cs typeface="Arial" panose="020B0604020202020204" pitchFamily="34" charset="0"/>
              </a:rPr>
              <a:t>fibres</a:t>
            </a:r>
            <a:r>
              <a:rPr lang="en-US">
                <a:solidFill>
                  <a:srgbClr val="000000"/>
                </a:solidFill>
                <a:latin typeface="Arial" panose="020B0604020202020204" pitchFamily="34" charset="0"/>
                <a:ea typeface="Arial Black" pitchFamily="34" charset="-122"/>
                <a:cs typeface="Arial" panose="020B0604020202020204" pitchFamily="34" charset="0"/>
              </a:rPr>
              <a:t>.</a:t>
            </a:r>
            <a:endParaRPr lang="en-US"/>
          </a:p>
        </p:txBody>
      </p:sp>
      <p:sp>
        <p:nvSpPr>
          <p:cNvPr id="21" name="Text 3">
            <a:extLst>
              <a:ext uri="{FF2B5EF4-FFF2-40B4-BE49-F238E27FC236}">
                <a16:creationId xmlns:a16="http://schemas.microsoft.com/office/drawing/2014/main" id="{37A30893-DF4C-77B4-DE55-9DA20843713A}"/>
              </a:ext>
            </a:extLst>
          </p:cNvPr>
          <p:cNvSpPr/>
          <p:nvPr/>
        </p:nvSpPr>
        <p:spPr>
          <a:xfrm>
            <a:off x="4555952" y="3235061"/>
            <a:ext cx="2811899" cy="351472"/>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Hand protection</a:t>
            </a:r>
            <a:endParaRPr lang="en-US" sz="2400">
              <a:latin typeface="Arial" panose="020B0604020202020204" pitchFamily="34" charset="0"/>
              <a:cs typeface="Arial" panose="020B0604020202020204" pitchFamily="34" charset="0"/>
            </a:endParaRPr>
          </a:p>
        </p:txBody>
      </p:sp>
      <p:sp>
        <p:nvSpPr>
          <p:cNvPr id="22" name="Text 4">
            <a:extLst>
              <a:ext uri="{FF2B5EF4-FFF2-40B4-BE49-F238E27FC236}">
                <a16:creationId xmlns:a16="http://schemas.microsoft.com/office/drawing/2014/main" id="{4FA7A2B3-CA4F-62C7-F614-B931C15F7127}"/>
              </a:ext>
            </a:extLst>
          </p:cNvPr>
          <p:cNvSpPr/>
          <p:nvPr/>
        </p:nvSpPr>
        <p:spPr>
          <a:xfrm>
            <a:off x="4552190" y="3610333"/>
            <a:ext cx="3576242" cy="2182800"/>
          </a:xfrm>
          <a:prstGeom prst="rect">
            <a:avLst/>
          </a:prstGeom>
          <a:noFill/>
          <a:ln/>
        </p:spPr>
        <p:txBody>
          <a:bodyPr wrap="square" lIns="0" tIns="0" rIns="0" bIns="0" rtlCol="0" anchor="t"/>
          <a:lstStyle/>
          <a:p>
            <a:pPr marL="0" indent="0">
              <a:lnSpc>
                <a:spcPts val="2800"/>
              </a:lnSpc>
              <a:buNone/>
            </a:pPr>
            <a:r>
              <a:rPr lang="en-US">
                <a:solidFill>
                  <a:srgbClr val="000000"/>
                </a:solidFill>
                <a:latin typeface="Arial"/>
                <a:ea typeface="Arial Black" pitchFamily="34" charset="-122"/>
                <a:cs typeface="Arial"/>
              </a:rPr>
              <a:t>Cut-resistant gloves help prevent glass </a:t>
            </a:r>
            <a:r>
              <a:rPr lang="en-US" err="1">
                <a:solidFill>
                  <a:srgbClr val="000000"/>
                </a:solidFill>
                <a:latin typeface="Arial"/>
                <a:ea typeface="Arial Black" pitchFamily="34" charset="-122"/>
                <a:cs typeface="Arial"/>
              </a:rPr>
              <a:t>fibre</a:t>
            </a:r>
            <a:r>
              <a:rPr lang="en-US">
                <a:solidFill>
                  <a:srgbClr val="000000"/>
                </a:solidFill>
                <a:latin typeface="Arial"/>
                <a:ea typeface="Arial Black" pitchFamily="34" charset="-122"/>
                <a:cs typeface="Arial"/>
              </a:rPr>
              <a:t> punctures. However, fingertip sensitivity is needed for some tasks, requiring careful work practices when gloves must be removed for precision tasks.</a:t>
            </a:r>
            <a:endParaRPr lang="en-US">
              <a:latin typeface="Arial"/>
              <a:cs typeface="Arial"/>
            </a:endParaRPr>
          </a:p>
        </p:txBody>
      </p:sp>
      <p:sp>
        <p:nvSpPr>
          <p:cNvPr id="23" name="Text 5">
            <a:extLst>
              <a:ext uri="{FF2B5EF4-FFF2-40B4-BE49-F238E27FC236}">
                <a16:creationId xmlns:a16="http://schemas.microsoft.com/office/drawing/2014/main" id="{85376BAA-E1DC-D81C-0C73-8C543DAA7151}"/>
              </a:ext>
            </a:extLst>
          </p:cNvPr>
          <p:cNvSpPr/>
          <p:nvPr/>
        </p:nvSpPr>
        <p:spPr>
          <a:xfrm>
            <a:off x="8475595" y="3240746"/>
            <a:ext cx="2962989" cy="351472"/>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Workspace protection</a:t>
            </a:r>
            <a:endParaRPr lang="en-US" sz="2400">
              <a:latin typeface="Arial" panose="020B0604020202020204" pitchFamily="34" charset="0"/>
              <a:cs typeface="Arial" panose="020B0604020202020204" pitchFamily="34" charset="0"/>
            </a:endParaRPr>
          </a:p>
        </p:txBody>
      </p:sp>
      <p:sp>
        <p:nvSpPr>
          <p:cNvPr id="24" name="Text 6">
            <a:extLst>
              <a:ext uri="{FF2B5EF4-FFF2-40B4-BE49-F238E27FC236}">
                <a16:creationId xmlns:a16="http://schemas.microsoft.com/office/drawing/2014/main" id="{E4E538E8-4905-AC68-09F0-7542B7DC1CF8}"/>
              </a:ext>
            </a:extLst>
          </p:cNvPr>
          <p:cNvSpPr/>
          <p:nvPr/>
        </p:nvSpPr>
        <p:spPr>
          <a:xfrm>
            <a:off x="8474299" y="3601214"/>
            <a:ext cx="3485607" cy="1960599"/>
          </a:xfrm>
          <a:prstGeom prst="rect">
            <a:avLst/>
          </a:prstGeom>
          <a:noFill/>
          <a:ln/>
        </p:spPr>
        <p:txBody>
          <a:bodyPr wrap="square" lIns="0" tIns="0" rIns="0" bIns="0" rtlCol="0" anchor="t"/>
          <a:lstStyle/>
          <a:p>
            <a:pPr marL="0" indent="0">
              <a:buNone/>
            </a:pPr>
            <a:r>
              <a:rPr lang="en-US">
                <a:solidFill>
                  <a:srgbClr val="000000"/>
                </a:solidFill>
                <a:latin typeface="Arial" panose="020B0604020202020204" pitchFamily="34" charset="0"/>
                <a:ea typeface="Arial Black" pitchFamily="34" charset="-122"/>
                <a:cs typeface="Arial" panose="020B0604020202020204" pitchFamily="34" charset="0"/>
              </a:rPr>
              <a:t>Containment mats with black surfaces make fibre fragments more visible. Specialised disposal containers for sharp waste prevent injury to cleaning staff. Bright task lighting helps identify nearly invisible glass shards.</a:t>
            </a:r>
            <a:endParaRPr lang="en-US"/>
          </a:p>
        </p:txBody>
      </p:sp>
    </p:spTree>
    <p:extLst>
      <p:ext uri="{BB962C8B-B14F-4D97-AF65-F5344CB8AC3E}">
        <p14:creationId xmlns:p14="http://schemas.microsoft.com/office/powerpoint/2010/main" val="1217884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D98E6-DFCE-0D59-7F43-EF1FADAD66C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4773078-FF17-8D65-AE3B-F1FB7F91A478}"/>
              </a:ext>
            </a:extLst>
          </p:cNvPr>
          <p:cNvSpPr>
            <a:spLocks noGrp="1"/>
          </p:cNvSpPr>
          <p:nvPr>
            <p:ph type="title"/>
          </p:nvPr>
        </p:nvSpPr>
        <p:spPr>
          <a:xfrm>
            <a:off x="239440" y="941725"/>
            <a:ext cx="11628452" cy="646331"/>
          </a:xfrm>
        </p:spPr>
        <p:txBody>
          <a:bodyPr/>
          <a:lstStyle/>
          <a:p>
            <a:r>
              <a:rPr lang="en-GB"/>
              <a:t>Safe handling of fibre optic cables</a:t>
            </a:r>
          </a:p>
        </p:txBody>
      </p:sp>
      <p:sp>
        <p:nvSpPr>
          <p:cNvPr id="4" name="Text 1">
            <a:extLst>
              <a:ext uri="{FF2B5EF4-FFF2-40B4-BE49-F238E27FC236}">
                <a16:creationId xmlns:a16="http://schemas.microsoft.com/office/drawing/2014/main" id="{C1BA5030-B982-7C95-7017-816DEF6B679B}"/>
              </a:ext>
            </a:extLst>
          </p:cNvPr>
          <p:cNvSpPr/>
          <p:nvPr/>
        </p:nvSpPr>
        <p:spPr>
          <a:xfrm>
            <a:off x="392110" y="1783890"/>
            <a:ext cx="5362723" cy="224469"/>
          </a:xfrm>
          <a:prstGeom prst="rect">
            <a:avLst/>
          </a:prstGeom>
          <a:noFill/>
          <a:ln/>
        </p:spPr>
        <p:txBody>
          <a:bodyPr wrap="none" lIns="0" tIns="0" rIns="0" bIns="0" rtlCol="0" anchor="t"/>
          <a:lstStyle/>
          <a:p>
            <a:pPr marL="0" indent="0" algn="l">
              <a:lnSpc>
                <a:spcPts val="2750"/>
              </a:lnSpc>
              <a:buNone/>
            </a:pPr>
            <a:r>
              <a:rPr lang="en-US" sz="2400" b="1">
                <a:latin typeface="Arial" panose="020B0604020202020204" pitchFamily="34" charset="0"/>
                <a:ea typeface="Arial Black Bold" pitchFamily="34" charset="-122"/>
                <a:cs typeface="Arial" panose="020B0604020202020204" pitchFamily="34" charset="0"/>
              </a:rPr>
              <a:t>Before starting work</a:t>
            </a:r>
            <a:endParaRPr lang="en-US" sz="2400">
              <a:latin typeface="Arial" panose="020B0604020202020204" pitchFamily="34" charset="0"/>
              <a:cs typeface="Arial" panose="020B0604020202020204" pitchFamily="34" charset="0"/>
            </a:endParaRPr>
          </a:p>
        </p:txBody>
      </p:sp>
      <p:sp>
        <p:nvSpPr>
          <p:cNvPr id="7" name="Text 2">
            <a:extLst>
              <a:ext uri="{FF2B5EF4-FFF2-40B4-BE49-F238E27FC236}">
                <a16:creationId xmlns:a16="http://schemas.microsoft.com/office/drawing/2014/main" id="{5A2A149A-D1DB-C075-9E3E-516906758F27}"/>
              </a:ext>
            </a:extLst>
          </p:cNvPr>
          <p:cNvSpPr/>
          <p:nvPr/>
        </p:nvSpPr>
        <p:spPr>
          <a:xfrm>
            <a:off x="404084" y="2273753"/>
            <a:ext cx="9929890" cy="3052815"/>
          </a:xfrm>
          <a:prstGeom prst="rect">
            <a:avLst/>
          </a:prstGeom>
          <a:noFill/>
          <a:ln/>
        </p:spPr>
        <p:txBody>
          <a:bodyPr wrap="square" lIns="0" tIns="0" rIns="0" bIns="0" rtlCol="0" anchor="t"/>
          <a:lstStyle/>
          <a:p>
            <a:pPr marL="0" indent="0" algn="l">
              <a:lnSpc>
                <a:spcPct val="11000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Before handling </a:t>
            </a:r>
            <a:r>
              <a:rPr lang="en-US" sz="2400" err="1">
                <a:solidFill>
                  <a:srgbClr val="000000"/>
                </a:solidFill>
                <a:latin typeface="Arial" panose="020B0604020202020204" pitchFamily="34" charset="0"/>
                <a:ea typeface="Arial Black" pitchFamily="34" charset="-122"/>
                <a:cs typeface="Arial" panose="020B0604020202020204" pitchFamily="34" charset="0"/>
              </a:rPr>
              <a:t>fibre</a:t>
            </a:r>
            <a:r>
              <a:rPr lang="en-US" sz="2400">
                <a:solidFill>
                  <a:srgbClr val="000000"/>
                </a:solidFill>
                <a:latin typeface="Arial" panose="020B0604020202020204" pitchFamily="34" charset="0"/>
                <a:ea typeface="Arial Black" pitchFamily="34" charset="-122"/>
                <a:cs typeface="Arial" panose="020B0604020202020204" pitchFamily="34" charset="0"/>
              </a:rPr>
              <a:t> optic cables, ensure you have a complete understanding of the system. Identify patch panels, termination points, and active equipment. Whenever possible, shut down optical transmitters or disable the light source before accessing </a:t>
            </a:r>
            <a:r>
              <a:rPr lang="en-US" sz="2400" err="1">
                <a:solidFill>
                  <a:srgbClr val="000000"/>
                </a:solidFill>
                <a:latin typeface="Arial" panose="020B0604020202020204" pitchFamily="34" charset="0"/>
                <a:ea typeface="Arial Black" pitchFamily="34" charset="-122"/>
                <a:cs typeface="Arial" panose="020B0604020202020204" pitchFamily="34" charset="0"/>
              </a:rPr>
              <a:t>fibres</a:t>
            </a:r>
            <a:r>
              <a:rPr lang="en-US" sz="2400">
                <a:solidFill>
                  <a:srgbClr val="000000"/>
                </a:solidFill>
                <a:latin typeface="Arial" panose="020B0604020202020204" pitchFamily="34" charset="0"/>
                <a:ea typeface="Arial Black" pitchFamily="34" charset="-122"/>
                <a:cs typeface="Arial" panose="020B0604020202020204" pitchFamily="34" charset="0"/>
              </a:rPr>
              <a:t>.</a:t>
            </a:r>
          </a:p>
          <a:p>
            <a:pPr marL="0" indent="0" algn="l">
              <a:lnSpc>
                <a:spcPct val="110000"/>
              </a:lnSpc>
              <a:buNone/>
            </a:pPr>
            <a:endParaRPr lang="en-US" sz="2400">
              <a:solidFill>
                <a:srgbClr val="000000"/>
              </a:solidFill>
              <a:latin typeface="Arial" panose="020B0604020202020204" pitchFamily="34" charset="0"/>
              <a:cs typeface="Arial" panose="020B0604020202020204" pitchFamily="34" charset="0"/>
            </a:endParaRPr>
          </a:p>
          <a:p>
            <a:pPr>
              <a:lnSpc>
                <a:spcPct val="110000"/>
              </a:lnSpc>
            </a:pPr>
            <a:r>
              <a:rPr lang="en-US" sz="2400">
                <a:solidFill>
                  <a:srgbClr val="000000"/>
                </a:solidFill>
                <a:latin typeface="Arial" panose="020B0604020202020204" pitchFamily="34" charset="0"/>
                <a:ea typeface="Arial Black" pitchFamily="34" charset="-122"/>
                <a:cs typeface="Arial" panose="020B0604020202020204" pitchFamily="34" charset="0"/>
              </a:rPr>
              <a:t>Set up a dedicated work area with proper lighting, preferably with a black mat to make glass fragments visible. Gather all necessary tools and PPE before beginning and ensure the work area is clear of unnecessary personnel.</a:t>
            </a:r>
            <a:endParaRPr lang="en-US" sz="2400"/>
          </a:p>
          <a:p>
            <a:pPr marL="0" indent="0" algn="l">
              <a:lnSpc>
                <a:spcPts val="2850"/>
              </a:lnSpc>
              <a:buNone/>
            </a:pPr>
            <a:endParaRPr lang="en-US" sz="2400"/>
          </a:p>
        </p:txBody>
      </p:sp>
    </p:spTree>
    <p:extLst>
      <p:ext uri="{BB962C8B-B14F-4D97-AF65-F5344CB8AC3E}">
        <p14:creationId xmlns:p14="http://schemas.microsoft.com/office/powerpoint/2010/main" val="478278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3D12A-AFDE-0A01-C62C-D7305A9205A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94EEE00-F087-B177-7FB8-2812D93B3FA2}"/>
              </a:ext>
            </a:extLst>
          </p:cNvPr>
          <p:cNvSpPr>
            <a:spLocks noGrp="1"/>
          </p:cNvSpPr>
          <p:nvPr>
            <p:ph type="title"/>
          </p:nvPr>
        </p:nvSpPr>
        <p:spPr>
          <a:xfrm>
            <a:off x="239440" y="941725"/>
            <a:ext cx="11628452" cy="646331"/>
          </a:xfrm>
        </p:spPr>
        <p:txBody>
          <a:bodyPr/>
          <a:lstStyle/>
          <a:p>
            <a:r>
              <a:rPr lang="en-GB"/>
              <a:t>Safe handling of fibre optic cables</a:t>
            </a:r>
          </a:p>
        </p:txBody>
      </p:sp>
      <p:sp>
        <p:nvSpPr>
          <p:cNvPr id="4" name="Text 1">
            <a:extLst>
              <a:ext uri="{FF2B5EF4-FFF2-40B4-BE49-F238E27FC236}">
                <a16:creationId xmlns:a16="http://schemas.microsoft.com/office/drawing/2014/main" id="{C4D1F25F-8797-4711-ECC0-F612C6B00CD2}"/>
              </a:ext>
            </a:extLst>
          </p:cNvPr>
          <p:cNvSpPr/>
          <p:nvPr/>
        </p:nvSpPr>
        <p:spPr>
          <a:xfrm>
            <a:off x="404083" y="1783890"/>
            <a:ext cx="5362723" cy="224469"/>
          </a:xfrm>
          <a:prstGeom prst="rect">
            <a:avLst/>
          </a:prstGeom>
          <a:noFill/>
          <a:ln/>
        </p:spPr>
        <p:txBody>
          <a:bodyPr wrap="none" lIns="0" tIns="0" rIns="0" bIns="0" rtlCol="0" anchor="t"/>
          <a:lstStyle/>
          <a:p>
            <a:pPr marL="0" indent="0" algn="l">
              <a:lnSpc>
                <a:spcPts val="2750"/>
              </a:lnSpc>
              <a:buNone/>
            </a:pPr>
            <a:r>
              <a:rPr lang="en-US" sz="2400" b="1">
                <a:latin typeface="Arial" panose="020B0604020202020204" pitchFamily="34" charset="0"/>
                <a:ea typeface="Arial Black Bold" pitchFamily="34" charset="-122"/>
                <a:cs typeface="Arial" panose="020B0604020202020204" pitchFamily="34" charset="0"/>
              </a:rPr>
              <a:t>During cable work</a:t>
            </a:r>
          </a:p>
        </p:txBody>
      </p:sp>
      <p:sp>
        <p:nvSpPr>
          <p:cNvPr id="7" name="Text 2">
            <a:extLst>
              <a:ext uri="{FF2B5EF4-FFF2-40B4-BE49-F238E27FC236}">
                <a16:creationId xmlns:a16="http://schemas.microsoft.com/office/drawing/2014/main" id="{E5BD7752-877F-F3B6-6F4E-22B437348E75}"/>
              </a:ext>
            </a:extLst>
          </p:cNvPr>
          <p:cNvSpPr/>
          <p:nvPr/>
        </p:nvSpPr>
        <p:spPr>
          <a:xfrm>
            <a:off x="392111" y="2147297"/>
            <a:ext cx="8048458" cy="3557459"/>
          </a:xfrm>
          <a:prstGeom prst="rect">
            <a:avLst/>
          </a:prstGeom>
          <a:noFill/>
          <a:ln/>
        </p:spPr>
        <p:txBody>
          <a:bodyPr wrap="square" lIns="0" tIns="0" rIns="0" bIns="0" rtlCol="0" anchor="t"/>
          <a:lstStyle/>
          <a:p>
            <a:pPr marL="252000" indent="-252000">
              <a:lnSpc>
                <a:spcPct val="150000"/>
              </a:lnSpc>
              <a:buClr>
                <a:srgbClr val="FC4421"/>
              </a:buClr>
              <a:buFont typeface="Arial" panose="020B0604020202020204" pitchFamily="34" charset="0"/>
              <a:buChar char="•"/>
            </a:pPr>
            <a:r>
              <a:rPr lang="en-GB" sz="2400"/>
              <a:t>Never look directly into fibre ends or connectors.</a:t>
            </a:r>
          </a:p>
          <a:p>
            <a:pPr marL="252000" indent="-252000">
              <a:lnSpc>
                <a:spcPct val="150000"/>
              </a:lnSpc>
              <a:buClr>
                <a:srgbClr val="FC4421"/>
              </a:buClr>
              <a:buFont typeface="Arial" panose="020B0604020202020204" pitchFamily="34" charset="0"/>
              <a:buChar char="•"/>
            </a:pPr>
            <a:r>
              <a:rPr lang="en-GB" sz="2400"/>
              <a:t>Use indirect methods to check for light transmission.</a:t>
            </a:r>
          </a:p>
          <a:p>
            <a:pPr marL="252000" indent="-252000">
              <a:lnSpc>
                <a:spcPct val="150000"/>
              </a:lnSpc>
              <a:buClr>
                <a:srgbClr val="FC4421"/>
              </a:buClr>
              <a:buFont typeface="Arial" panose="020B0604020202020204" pitchFamily="34" charset="0"/>
              <a:buChar char="•"/>
            </a:pPr>
            <a:r>
              <a:rPr lang="en-GB" sz="2400"/>
              <a:t>Keep food and beverages away from the work area.</a:t>
            </a:r>
          </a:p>
          <a:p>
            <a:pPr marL="252000" indent="-252000">
              <a:lnSpc>
                <a:spcPct val="150000"/>
              </a:lnSpc>
              <a:buClr>
                <a:srgbClr val="FC4421"/>
              </a:buClr>
              <a:buFont typeface="Arial" panose="020B0604020202020204" pitchFamily="34" charset="0"/>
              <a:buChar char="•"/>
            </a:pPr>
            <a:r>
              <a:rPr lang="en-GB" sz="2400"/>
              <a:t>Place all cut fibres in approved sharps containers.</a:t>
            </a:r>
          </a:p>
          <a:p>
            <a:pPr marL="252000" indent="-252000">
              <a:lnSpc>
                <a:spcPct val="150000"/>
              </a:lnSpc>
              <a:buClr>
                <a:srgbClr val="FC4421"/>
              </a:buClr>
              <a:buFont typeface="Arial" panose="020B0604020202020204" pitchFamily="34" charset="0"/>
              <a:buChar char="•"/>
            </a:pPr>
            <a:r>
              <a:rPr lang="en-GB" sz="2400"/>
              <a:t>Use tape to pick up small glass fragments.</a:t>
            </a:r>
          </a:p>
          <a:p>
            <a:pPr marL="252000" indent="-252000">
              <a:lnSpc>
                <a:spcPct val="150000"/>
              </a:lnSpc>
              <a:buClr>
                <a:srgbClr val="FC4421"/>
              </a:buClr>
              <a:buFont typeface="Arial" panose="020B0604020202020204" pitchFamily="34" charset="0"/>
              <a:buChar char="•"/>
            </a:pPr>
            <a:r>
              <a:rPr lang="en-GB" sz="2400"/>
              <a:t>Never touch your face or eyes while working with fibres.</a:t>
            </a:r>
          </a:p>
          <a:p>
            <a:pPr marL="252000" indent="-252000">
              <a:lnSpc>
                <a:spcPct val="150000"/>
              </a:lnSpc>
              <a:buClr>
                <a:srgbClr val="FC4421"/>
              </a:buClr>
              <a:buFont typeface="Arial" panose="020B0604020202020204" pitchFamily="34" charset="0"/>
              <a:buChar char="•"/>
            </a:pPr>
            <a:r>
              <a:rPr lang="en-GB" sz="2400"/>
              <a:t>Clean tools regularly to prevent fibre contamination.</a:t>
            </a:r>
          </a:p>
          <a:p>
            <a:pPr marL="252000" indent="-252000">
              <a:buClr>
                <a:srgbClr val="FC4421"/>
              </a:buClr>
              <a:buFont typeface="Arial" panose="020B0604020202020204" pitchFamily="34" charset="0"/>
              <a:buChar char="•"/>
            </a:pPr>
            <a:endParaRPr lang="en-GB" sz="2800"/>
          </a:p>
          <a:p>
            <a:pPr marL="0" indent="0" algn="l">
              <a:lnSpc>
                <a:spcPts val="2850"/>
              </a:lnSpc>
              <a:buNone/>
            </a:pPr>
            <a:endParaRPr lang="en-US" sz="2400"/>
          </a:p>
        </p:txBody>
      </p:sp>
    </p:spTree>
    <p:extLst>
      <p:ext uri="{BB962C8B-B14F-4D97-AF65-F5344CB8AC3E}">
        <p14:creationId xmlns:p14="http://schemas.microsoft.com/office/powerpoint/2010/main" val="3316412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0CED7-D783-7438-B305-98AC5C75D9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962407F-3A83-202B-87EA-D9474125960E}"/>
              </a:ext>
            </a:extLst>
          </p:cNvPr>
          <p:cNvSpPr>
            <a:spLocks noGrp="1"/>
          </p:cNvSpPr>
          <p:nvPr>
            <p:ph type="title"/>
          </p:nvPr>
        </p:nvSpPr>
        <p:spPr>
          <a:xfrm>
            <a:off x="239440" y="941725"/>
            <a:ext cx="11628452" cy="646331"/>
          </a:xfrm>
        </p:spPr>
        <p:txBody>
          <a:bodyPr/>
          <a:lstStyle/>
          <a:p>
            <a:r>
              <a:rPr lang="en-GB"/>
              <a:t>Tools and equipment for fibre optic work</a:t>
            </a:r>
          </a:p>
        </p:txBody>
      </p:sp>
      <p:pic>
        <p:nvPicPr>
          <p:cNvPr id="4" name="Image 0" descr="preencoded.png">
            <a:extLst>
              <a:ext uri="{FF2B5EF4-FFF2-40B4-BE49-F238E27FC236}">
                <a16:creationId xmlns:a16="http://schemas.microsoft.com/office/drawing/2014/main" id="{9BCD35F2-5C3A-B75C-5560-9B4775F4C3BD}"/>
              </a:ext>
            </a:extLst>
          </p:cNvPr>
          <p:cNvPicPr>
            <a:picLocks noChangeAspect="1"/>
          </p:cNvPicPr>
          <p:nvPr/>
        </p:nvPicPr>
        <p:blipFill>
          <a:blip r:embed="rId2"/>
          <a:stretch>
            <a:fillRect/>
          </a:stretch>
        </p:blipFill>
        <p:spPr>
          <a:xfrm>
            <a:off x="982376" y="1605553"/>
            <a:ext cx="2067132" cy="2067132"/>
          </a:xfrm>
          <a:prstGeom prst="rect">
            <a:avLst/>
          </a:prstGeom>
        </p:spPr>
      </p:pic>
      <p:pic>
        <p:nvPicPr>
          <p:cNvPr id="7" name="Image 1" descr="preencoded.png">
            <a:extLst>
              <a:ext uri="{FF2B5EF4-FFF2-40B4-BE49-F238E27FC236}">
                <a16:creationId xmlns:a16="http://schemas.microsoft.com/office/drawing/2014/main" id="{E653FF0E-4429-D9D0-000B-7A45E5826729}"/>
              </a:ext>
            </a:extLst>
          </p:cNvPr>
          <p:cNvPicPr>
            <a:picLocks noChangeAspect="1"/>
          </p:cNvPicPr>
          <p:nvPr/>
        </p:nvPicPr>
        <p:blipFill>
          <a:blip r:embed="rId3"/>
          <a:stretch>
            <a:fillRect/>
          </a:stretch>
        </p:blipFill>
        <p:spPr>
          <a:xfrm>
            <a:off x="3746172" y="1605474"/>
            <a:ext cx="2067211" cy="2067211"/>
          </a:xfrm>
          <a:prstGeom prst="rect">
            <a:avLst/>
          </a:prstGeom>
        </p:spPr>
      </p:pic>
      <p:pic>
        <p:nvPicPr>
          <p:cNvPr id="8" name="Image 2" descr="preencoded.png">
            <a:extLst>
              <a:ext uri="{FF2B5EF4-FFF2-40B4-BE49-F238E27FC236}">
                <a16:creationId xmlns:a16="http://schemas.microsoft.com/office/drawing/2014/main" id="{2B106614-77AA-7DCE-F432-B8C1412D1561}"/>
              </a:ext>
            </a:extLst>
          </p:cNvPr>
          <p:cNvPicPr>
            <a:picLocks noChangeAspect="1"/>
          </p:cNvPicPr>
          <p:nvPr/>
        </p:nvPicPr>
        <p:blipFill>
          <a:blip r:embed="rId4"/>
          <a:stretch>
            <a:fillRect/>
          </a:stretch>
        </p:blipFill>
        <p:spPr>
          <a:xfrm>
            <a:off x="6442181" y="1605473"/>
            <a:ext cx="2067211" cy="2067211"/>
          </a:xfrm>
          <a:prstGeom prst="rect">
            <a:avLst/>
          </a:prstGeom>
        </p:spPr>
      </p:pic>
      <p:pic>
        <p:nvPicPr>
          <p:cNvPr id="9" name="Image 3" descr="preencoded.png">
            <a:extLst>
              <a:ext uri="{FF2B5EF4-FFF2-40B4-BE49-F238E27FC236}">
                <a16:creationId xmlns:a16="http://schemas.microsoft.com/office/drawing/2014/main" id="{D67E76B7-6EB8-7761-8DA1-D3D30F395C86}"/>
              </a:ext>
            </a:extLst>
          </p:cNvPr>
          <p:cNvPicPr>
            <a:picLocks noChangeAspect="1"/>
          </p:cNvPicPr>
          <p:nvPr/>
        </p:nvPicPr>
        <p:blipFill>
          <a:blip r:embed="rId5"/>
          <a:stretch>
            <a:fillRect/>
          </a:stretch>
        </p:blipFill>
        <p:spPr>
          <a:xfrm>
            <a:off x="9154756" y="1605472"/>
            <a:ext cx="2067211" cy="2067211"/>
          </a:xfrm>
          <a:prstGeom prst="rect">
            <a:avLst/>
          </a:prstGeom>
        </p:spPr>
      </p:pic>
      <p:sp>
        <p:nvSpPr>
          <p:cNvPr id="10" name="Text 1">
            <a:extLst>
              <a:ext uri="{FF2B5EF4-FFF2-40B4-BE49-F238E27FC236}">
                <a16:creationId xmlns:a16="http://schemas.microsoft.com/office/drawing/2014/main" id="{16AFF74C-54E9-FE5C-69BE-A0B8A9646DFD}"/>
              </a:ext>
            </a:extLst>
          </p:cNvPr>
          <p:cNvSpPr/>
          <p:nvPr/>
        </p:nvSpPr>
        <p:spPr>
          <a:xfrm>
            <a:off x="404400" y="3916564"/>
            <a:ext cx="10672674" cy="723423"/>
          </a:xfrm>
          <a:prstGeom prst="rect">
            <a:avLst/>
          </a:prstGeom>
          <a:noFill/>
          <a:ln/>
        </p:spPr>
        <p:txBody>
          <a:bodyPr wrap="square" lIns="0" tIns="0" rIns="0" bIns="0" rtlCol="0" anchor="t"/>
          <a:lstStyle/>
          <a:p>
            <a:pPr marL="0" indent="0" algn="l">
              <a:lnSpc>
                <a:spcPct val="110000"/>
              </a:lnSpc>
              <a:buNone/>
            </a:pPr>
            <a:r>
              <a:rPr lang="en-US">
                <a:solidFill>
                  <a:srgbClr val="000000"/>
                </a:solidFill>
                <a:latin typeface="Arial" panose="020B0604020202020204" pitchFamily="34" charset="0"/>
                <a:ea typeface="Arial Black" pitchFamily="34" charset="-122"/>
                <a:cs typeface="Arial" panose="020B0604020202020204" pitchFamily="34" charset="0"/>
              </a:rPr>
              <a:t>Proper tools are essential for safe and effective </a:t>
            </a:r>
            <a:r>
              <a:rPr lang="en-US" err="1">
                <a:solidFill>
                  <a:srgbClr val="000000"/>
                </a:solidFill>
                <a:latin typeface="Arial" panose="020B0604020202020204" pitchFamily="34" charset="0"/>
                <a:ea typeface="Arial Black" pitchFamily="34" charset="-122"/>
                <a:cs typeface="Arial" panose="020B0604020202020204" pitchFamily="34" charset="0"/>
              </a:rPr>
              <a:t>fibre</a:t>
            </a:r>
            <a:r>
              <a:rPr lang="en-US">
                <a:solidFill>
                  <a:srgbClr val="000000"/>
                </a:solidFill>
                <a:latin typeface="Arial" panose="020B0604020202020204" pitchFamily="34" charset="0"/>
                <a:ea typeface="Arial Black" pitchFamily="34" charset="-122"/>
                <a:cs typeface="Arial" panose="020B0604020202020204" pitchFamily="34" charset="0"/>
              </a:rPr>
              <a:t> optic work. Specialised equipment, such as precision cleavers, ensures clean cuts that </a:t>
            </a:r>
            <a:r>
              <a:rPr lang="en-US" err="1">
                <a:solidFill>
                  <a:srgbClr val="000000"/>
                </a:solidFill>
                <a:latin typeface="Arial" panose="020B0604020202020204" pitchFamily="34" charset="0"/>
                <a:ea typeface="Arial Black" pitchFamily="34" charset="-122"/>
                <a:cs typeface="Arial" panose="020B0604020202020204" pitchFamily="34" charset="0"/>
              </a:rPr>
              <a:t>minimise</a:t>
            </a:r>
            <a:r>
              <a:rPr lang="en-US">
                <a:solidFill>
                  <a:srgbClr val="000000"/>
                </a:solidFill>
                <a:latin typeface="Arial" panose="020B0604020202020204" pitchFamily="34" charset="0"/>
                <a:ea typeface="Arial Black" pitchFamily="34" charset="-122"/>
                <a:cs typeface="Arial" panose="020B0604020202020204" pitchFamily="34" charset="0"/>
              </a:rPr>
              <a:t> dangerous fragments, while visual fault locators help verify connections without directly viewing </a:t>
            </a:r>
            <a:r>
              <a:rPr lang="en-US" err="1">
                <a:solidFill>
                  <a:srgbClr val="000000"/>
                </a:solidFill>
                <a:latin typeface="Arial" panose="020B0604020202020204" pitchFamily="34" charset="0"/>
                <a:ea typeface="Arial Black" pitchFamily="34" charset="-122"/>
                <a:cs typeface="Arial" panose="020B0604020202020204" pitchFamily="34" charset="0"/>
              </a:rPr>
              <a:t>fibre</a:t>
            </a:r>
            <a:r>
              <a:rPr lang="en-US">
                <a:solidFill>
                  <a:srgbClr val="000000"/>
                </a:solidFill>
                <a:latin typeface="Arial" panose="020B0604020202020204" pitchFamily="34" charset="0"/>
                <a:ea typeface="Arial Black" pitchFamily="34" charset="-122"/>
                <a:cs typeface="Arial" panose="020B0604020202020204" pitchFamily="34" charset="0"/>
              </a:rPr>
              <a:t> ends.</a:t>
            </a:r>
            <a:endParaRPr lang="en-US"/>
          </a:p>
        </p:txBody>
      </p:sp>
      <p:sp>
        <p:nvSpPr>
          <p:cNvPr id="11" name="Text 2">
            <a:extLst>
              <a:ext uri="{FF2B5EF4-FFF2-40B4-BE49-F238E27FC236}">
                <a16:creationId xmlns:a16="http://schemas.microsoft.com/office/drawing/2014/main" id="{D84FD412-4E79-0DFE-FBE2-BF810E9BD9B4}"/>
              </a:ext>
            </a:extLst>
          </p:cNvPr>
          <p:cNvSpPr/>
          <p:nvPr/>
        </p:nvSpPr>
        <p:spPr>
          <a:xfrm>
            <a:off x="404400" y="4958444"/>
            <a:ext cx="10977474" cy="1085136"/>
          </a:xfrm>
          <a:prstGeom prst="rect">
            <a:avLst/>
          </a:prstGeom>
          <a:noFill/>
          <a:ln/>
        </p:spPr>
        <p:txBody>
          <a:bodyPr wrap="square" lIns="0" tIns="0" rIns="0" bIns="0" rtlCol="0" anchor="t"/>
          <a:lstStyle/>
          <a:p>
            <a:pPr marL="0" indent="0" algn="l">
              <a:lnSpc>
                <a:spcPct val="110000"/>
              </a:lnSpc>
              <a:buNone/>
            </a:pPr>
            <a:r>
              <a:rPr lang="en-US">
                <a:solidFill>
                  <a:srgbClr val="000000"/>
                </a:solidFill>
                <a:latin typeface="Arial" panose="020B0604020202020204" pitchFamily="34" charset="0"/>
                <a:ea typeface="Arial Black" pitchFamily="34" charset="-122"/>
                <a:cs typeface="Arial" panose="020B0604020202020204" pitchFamily="34" charset="0"/>
              </a:rPr>
              <a:t>Fusion splicers create permanent connections between </a:t>
            </a:r>
            <a:r>
              <a:rPr lang="en-US" err="1">
                <a:solidFill>
                  <a:srgbClr val="000000"/>
                </a:solidFill>
                <a:latin typeface="Arial" panose="020B0604020202020204" pitchFamily="34" charset="0"/>
                <a:ea typeface="Arial Black" pitchFamily="34" charset="-122"/>
                <a:cs typeface="Arial" panose="020B0604020202020204" pitchFamily="34" charset="0"/>
              </a:rPr>
              <a:t>fibres</a:t>
            </a:r>
            <a:r>
              <a:rPr lang="en-US">
                <a:solidFill>
                  <a:srgbClr val="000000"/>
                </a:solidFill>
                <a:latin typeface="Arial" panose="020B0604020202020204" pitchFamily="34" charset="0"/>
                <a:ea typeface="Arial Black" pitchFamily="34" charset="-122"/>
                <a:cs typeface="Arial" panose="020B0604020202020204" pitchFamily="34" charset="0"/>
              </a:rPr>
              <a:t> with minimal loss, and cleaning tools maintain connector performance while reducing contamination risks. All equipment should be maintained according to the manufacturer’s specifications and inspected regularly for damage.</a:t>
            </a:r>
            <a:endParaRPr lang="en-US"/>
          </a:p>
        </p:txBody>
      </p:sp>
    </p:spTree>
    <p:extLst>
      <p:ext uri="{BB962C8B-B14F-4D97-AF65-F5344CB8AC3E}">
        <p14:creationId xmlns:p14="http://schemas.microsoft.com/office/powerpoint/2010/main" val="1029572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792BCA-8AB6-0FDF-AC08-CE636D202BE9}"/>
              </a:ext>
            </a:extLst>
          </p:cNvPr>
          <p:cNvSpPr>
            <a:spLocks noGrp="1"/>
          </p:cNvSpPr>
          <p:nvPr>
            <p:ph type="title"/>
          </p:nvPr>
        </p:nvSpPr>
        <p:spPr>
          <a:xfrm>
            <a:off x="239440" y="941725"/>
            <a:ext cx="11628452" cy="646331"/>
          </a:xfrm>
        </p:spPr>
        <p:txBody>
          <a:bodyPr wrap="square" lIns="91440" tIns="45720" rIns="91440" bIns="45720" anchor="ctr" anchorCtr="0">
            <a:spAutoFit/>
          </a:bodyPr>
          <a:lstStyle/>
          <a:p>
            <a:r>
              <a:rPr lang="en-GB">
                <a:ea typeface="ＭＳ Ｐゴシック"/>
                <a:cs typeface="Arial"/>
              </a:rPr>
              <a:t>Objectives</a:t>
            </a:r>
          </a:p>
        </p:txBody>
      </p:sp>
      <p:sp>
        <p:nvSpPr>
          <p:cNvPr id="4" name="Content Placeholder 3">
            <a:extLst>
              <a:ext uri="{FF2B5EF4-FFF2-40B4-BE49-F238E27FC236}">
                <a16:creationId xmlns:a16="http://schemas.microsoft.com/office/drawing/2014/main" id="{BBFFC9DD-99F6-E5CA-5CF5-B1C6B4D6BBC1}"/>
              </a:ext>
            </a:extLst>
          </p:cNvPr>
          <p:cNvSpPr>
            <a:spLocks noGrp="1"/>
          </p:cNvSpPr>
          <p:nvPr>
            <p:ph sz="quarter" idx="10"/>
          </p:nvPr>
        </p:nvSpPr>
        <p:spPr>
          <a:xfrm>
            <a:off x="335224" y="1817066"/>
            <a:ext cx="11423960" cy="4554615"/>
          </a:xfrm>
        </p:spPr>
        <p:txBody>
          <a:bodyPr/>
          <a:lstStyle/>
          <a:p>
            <a:r>
              <a:rPr lang="en-GB">
                <a:latin typeface="Arial"/>
                <a:ea typeface="ＭＳ Ｐゴシック"/>
                <a:cs typeface="Arial"/>
              </a:rPr>
              <a:t>By the end of this session, you</a:t>
            </a:r>
            <a:r>
              <a:rPr lang="en-GB" b="0" i="0">
                <a:effectLst/>
                <a:latin typeface="Arial"/>
                <a:ea typeface="ＭＳ Ｐゴシック"/>
                <a:cs typeface="Arial"/>
              </a:rPr>
              <a:t> should be able to:</a:t>
            </a:r>
            <a:endParaRPr lang="en-GB" b="0">
              <a:effectLst/>
              <a:latin typeface="Arial" panose="020B0604020202020204" pitchFamily="34" charset="0"/>
              <a:ea typeface="ＭＳ Ｐゴシック"/>
              <a:cs typeface="Arial" panose="020B0604020202020204" pitchFamily="34" charset="0"/>
            </a:endParaRPr>
          </a:p>
          <a:p>
            <a:pPr marL="285750" indent="-285750">
              <a:spcAft>
                <a:spcPts val="400"/>
              </a:spcAft>
              <a:buFont typeface="Arial" panose="020B0604020202020204" pitchFamily="34" charset="0"/>
              <a:buChar char="•"/>
            </a:pPr>
            <a:r>
              <a:rPr lang="en-GB" b="1">
                <a:effectLst/>
                <a:latin typeface="Arial"/>
                <a:ea typeface="Cambria"/>
                <a:cs typeface="Arial"/>
              </a:rPr>
              <a:t>Know</a:t>
            </a:r>
            <a:r>
              <a:rPr lang="en-GB" b="0">
                <a:effectLst/>
                <a:latin typeface="Arial"/>
                <a:ea typeface="Cambria"/>
                <a:cs typeface="Arial"/>
              </a:rPr>
              <a:t> how to safely isolate electrical systems before working on 230V AC circuits</a:t>
            </a:r>
            <a:endParaRPr lang="en-GB" b="1">
              <a:effectLst/>
              <a:latin typeface="Arial"/>
              <a:ea typeface="Cambria"/>
              <a:cs typeface="Arial"/>
            </a:endParaRPr>
          </a:p>
          <a:p>
            <a:pPr marL="285750" indent="-285750">
              <a:spcAft>
                <a:spcPts val="400"/>
              </a:spcAft>
              <a:buFont typeface="Arial" panose="020B0604020202020204" pitchFamily="34" charset="0"/>
              <a:buChar char="•"/>
            </a:pPr>
            <a:r>
              <a:rPr lang="en-GB" b="1">
                <a:latin typeface="Arial"/>
                <a:ea typeface="Cambria"/>
                <a:cs typeface="Arial"/>
              </a:rPr>
              <a:t>U</a:t>
            </a:r>
            <a:r>
              <a:rPr lang="en-GB" b="1">
                <a:effectLst/>
                <a:latin typeface="Arial"/>
                <a:ea typeface="Cambria"/>
                <a:cs typeface="Arial"/>
              </a:rPr>
              <a:t>nderstand</a:t>
            </a:r>
            <a:r>
              <a:rPr lang="en-GB" b="0">
                <a:effectLst/>
                <a:latin typeface="Arial"/>
                <a:ea typeface="Cambria"/>
                <a:cs typeface="Arial"/>
              </a:rPr>
              <a:t> how to select appropriate tools and PPE for protection system work</a:t>
            </a:r>
            <a:endParaRPr lang="en-GB" b="1">
              <a:effectLst/>
              <a:latin typeface="Arial"/>
              <a:ea typeface="Cambria"/>
              <a:cs typeface="Arial"/>
            </a:endParaRPr>
          </a:p>
          <a:p>
            <a:pPr marL="285750" indent="-285750">
              <a:buFont typeface="Arial" panose="020B0604020202020204" pitchFamily="34" charset="0"/>
              <a:buChar char="•"/>
            </a:pPr>
            <a:r>
              <a:rPr lang="en-GB" b="1">
                <a:effectLst/>
                <a:latin typeface="Arial"/>
                <a:ea typeface="Cambria"/>
              </a:rPr>
              <a:t>Understand</a:t>
            </a:r>
            <a:r>
              <a:rPr lang="en-GB">
                <a:effectLst/>
                <a:latin typeface="Arial"/>
                <a:ea typeface="Cambria"/>
              </a:rPr>
              <a:t> how to complete risk assessments and method statements (RAMS) for protection system tasks</a:t>
            </a:r>
            <a:endParaRPr lang="en-GB" b="1">
              <a:latin typeface="Arial"/>
              <a:ea typeface="Cambria"/>
              <a:cs typeface="Times New Roman" panose="02020603050405020304" pitchFamily="18" charset="0"/>
            </a:endParaRPr>
          </a:p>
          <a:p>
            <a:pPr marL="285750" indent="-285750">
              <a:buFont typeface="Arial" panose="020B0604020202020204" pitchFamily="34" charset="0"/>
              <a:buChar char="•"/>
            </a:pPr>
            <a:endParaRPr lang="en-GB" sz="2200"/>
          </a:p>
        </p:txBody>
      </p:sp>
    </p:spTree>
    <p:extLst>
      <p:ext uri="{BB962C8B-B14F-4D97-AF65-F5344CB8AC3E}">
        <p14:creationId xmlns:p14="http://schemas.microsoft.com/office/powerpoint/2010/main" val="3661908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C90B8-65D3-9A1A-CB6B-25B86FD5383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7FC4B4-71BC-EA07-D4C4-9A9B364DC8AA}"/>
              </a:ext>
            </a:extLst>
          </p:cNvPr>
          <p:cNvSpPr>
            <a:spLocks noGrp="1"/>
          </p:cNvSpPr>
          <p:nvPr>
            <p:ph type="title"/>
          </p:nvPr>
        </p:nvSpPr>
        <p:spPr>
          <a:xfrm>
            <a:off x="239440" y="941725"/>
            <a:ext cx="11628452" cy="646331"/>
          </a:xfrm>
        </p:spPr>
        <p:txBody>
          <a:bodyPr/>
          <a:lstStyle/>
          <a:p>
            <a:r>
              <a:rPr lang="en-GB"/>
              <a:t>Emergency procedures for fibre optic incidents</a:t>
            </a:r>
          </a:p>
        </p:txBody>
      </p:sp>
      <p:sp>
        <p:nvSpPr>
          <p:cNvPr id="7" name="Text 2">
            <a:extLst>
              <a:ext uri="{FF2B5EF4-FFF2-40B4-BE49-F238E27FC236}">
                <a16:creationId xmlns:a16="http://schemas.microsoft.com/office/drawing/2014/main" id="{598CB787-9D3A-064D-36E0-A518F6B3A253}"/>
              </a:ext>
            </a:extLst>
          </p:cNvPr>
          <p:cNvSpPr/>
          <p:nvPr/>
        </p:nvSpPr>
        <p:spPr>
          <a:xfrm>
            <a:off x="339682" y="1713687"/>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Eye exposure</a:t>
            </a:r>
            <a:endParaRPr lang="en-US" sz="2400">
              <a:latin typeface="Arial" panose="020B0604020202020204" pitchFamily="34" charset="0"/>
              <a:cs typeface="Arial" panose="020B0604020202020204" pitchFamily="34" charset="0"/>
            </a:endParaRPr>
          </a:p>
        </p:txBody>
      </p:sp>
      <p:sp>
        <p:nvSpPr>
          <p:cNvPr id="8" name="Text 3">
            <a:extLst>
              <a:ext uri="{FF2B5EF4-FFF2-40B4-BE49-F238E27FC236}">
                <a16:creationId xmlns:a16="http://schemas.microsoft.com/office/drawing/2014/main" id="{F2257075-92EC-9D61-08EF-CE5DD5D67188}"/>
              </a:ext>
            </a:extLst>
          </p:cNvPr>
          <p:cNvSpPr/>
          <p:nvPr/>
        </p:nvSpPr>
        <p:spPr>
          <a:xfrm>
            <a:off x="339682" y="2218700"/>
            <a:ext cx="10194707" cy="3266123"/>
          </a:xfrm>
          <a:prstGeom prst="rect">
            <a:avLst/>
          </a:prstGeom>
          <a:noFill/>
          <a:ln/>
        </p:spPr>
        <p:txBody>
          <a:bodyPr wrap="square" lIns="0" tIns="0" rIns="0" bIns="0" rtlCol="0" anchor="t"/>
          <a:lstStyle/>
          <a:p>
            <a:pPr marL="342900" indent="-342900">
              <a:lnSpc>
                <a:spcPct val="110000"/>
              </a:lnSpc>
              <a:spcAft>
                <a:spcPts val="1200"/>
              </a:spcAft>
              <a:buFont typeface="Arial" panose="020B0604020202020204" pitchFamily="34" charset="0"/>
              <a:buChar char="•"/>
            </a:pPr>
            <a:r>
              <a:rPr lang="en-US" sz="2400"/>
              <a:t>If eyes are exposed to optical radiation, cover both eyes and seek immediate medical attention. </a:t>
            </a:r>
          </a:p>
          <a:p>
            <a:pPr marL="342900" indent="-342900">
              <a:lnSpc>
                <a:spcPct val="110000"/>
              </a:lnSpc>
              <a:spcAft>
                <a:spcPts val="1200"/>
              </a:spcAft>
              <a:buFont typeface="Arial" panose="020B0604020202020204" pitchFamily="34" charset="0"/>
              <a:buChar char="•"/>
            </a:pPr>
            <a:r>
              <a:rPr lang="en-US" sz="2400"/>
              <a:t>Do not rub your eyes as this may cause corneal abrasion. </a:t>
            </a:r>
          </a:p>
          <a:p>
            <a:pPr marL="342900" indent="-342900">
              <a:lnSpc>
                <a:spcPct val="110000"/>
              </a:lnSpc>
              <a:spcAft>
                <a:spcPts val="1200"/>
              </a:spcAft>
              <a:buFont typeface="Arial" panose="020B0604020202020204" pitchFamily="34" charset="0"/>
              <a:buChar char="•"/>
            </a:pPr>
            <a:r>
              <a:rPr lang="en-US" sz="2400"/>
              <a:t>Report the wavelength and power level of the source if known. </a:t>
            </a:r>
          </a:p>
          <a:p>
            <a:pPr marL="342900" indent="-342900">
              <a:lnSpc>
                <a:spcPct val="110000"/>
              </a:lnSpc>
              <a:spcAft>
                <a:spcPts val="1200"/>
              </a:spcAft>
              <a:buFont typeface="Arial" panose="020B0604020202020204" pitchFamily="34" charset="0"/>
              <a:buChar char="•"/>
            </a:pPr>
            <a:r>
              <a:rPr lang="en-US" sz="2400"/>
              <a:t>Even if no immediate symptoms are present, medical evaluation is essential as damage may not be immediately apparent.</a:t>
            </a:r>
          </a:p>
        </p:txBody>
      </p:sp>
    </p:spTree>
    <p:extLst>
      <p:ext uri="{BB962C8B-B14F-4D97-AF65-F5344CB8AC3E}">
        <p14:creationId xmlns:p14="http://schemas.microsoft.com/office/powerpoint/2010/main" val="3090464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32CD-179A-A306-3B1A-C37A601B06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8CA02A9-616E-0F77-4F52-EB1DB935FD4D}"/>
              </a:ext>
            </a:extLst>
          </p:cNvPr>
          <p:cNvSpPr>
            <a:spLocks noGrp="1"/>
          </p:cNvSpPr>
          <p:nvPr>
            <p:ph type="title"/>
          </p:nvPr>
        </p:nvSpPr>
        <p:spPr>
          <a:xfrm>
            <a:off x="239440" y="941725"/>
            <a:ext cx="11628452" cy="646331"/>
          </a:xfrm>
        </p:spPr>
        <p:txBody>
          <a:bodyPr/>
          <a:lstStyle/>
          <a:p>
            <a:r>
              <a:rPr lang="en-GB"/>
              <a:t>Emergency procedures for fibre optic incidents</a:t>
            </a:r>
          </a:p>
        </p:txBody>
      </p:sp>
      <p:sp>
        <p:nvSpPr>
          <p:cNvPr id="10" name="Text 5">
            <a:extLst>
              <a:ext uri="{FF2B5EF4-FFF2-40B4-BE49-F238E27FC236}">
                <a16:creationId xmlns:a16="http://schemas.microsoft.com/office/drawing/2014/main" id="{85D2C9BC-DE4B-CAEF-49D5-EDBA8847B1A2}"/>
              </a:ext>
            </a:extLst>
          </p:cNvPr>
          <p:cNvSpPr>
            <a:spLocks/>
          </p:cNvSpPr>
          <p:nvPr/>
        </p:nvSpPr>
        <p:spPr>
          <a:xfrm>
            <a:off x="339682" y="1713687"/>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Skin punctures</a:t>
            </a:r>
            <a:endParaRPr lang="en-US" sz="2400">
              <a:latin typeface="Arial" panose="020B0604020202020204" pitchFamily="34" charset="0"/>
              <a:cs typeface="Arial" panose="020B0604020202020204" pitchFamily="34" charset="0"/>
            </a:endParaRPr>
          </a:p>
        </p:txBody>
      </p:sp>
      <p:sp>
        <p:nvSpPr>
          <p:cNvPr id="11" name="Text 6">
            <a:extLst>
              <a:ext uri="{FF2B5EF4-FFF2-40B4-BE49-F238E27FC236}">
                <a16:creationId xmlns:a16="http://schemas.microsoft.com/office/drawing/2014/main" id="{89E3E3A1-D246-7ABF-AB38-A01A39167E92}"/>
              </a:ext>
            </a:extLst>
          </p:cNvPr>
          <p:cNvSpPr>
            <a:spLocks/>
          </p:cNvSpPr>
          <p:nvPr/>
        </p:nvSpPr>
        <p:spPr>
          <a:xfrm>
            <a:off x="339682" y="2218700"/>
            <a:ext cx="10194707" cy="3266123"/>
          </a:xfrm>
          <a:prstGeom prst="rect">
            <a:avLst/>
          </a:prstGeom>
          <a:noFill/>
          <a:ln/>
        </p:spPr>
        <p:txBody>
          <a:bodyPr wrap="square" lIns="0" tIns="0" rIns="0" bIns="0" rtlCol="0" anchor="t"/>
          <a:lstStyle/>
          <a:p>
            <a:pPr marL="342900" indent="-342900">
              <a:lnSpc>
                <a:spcPct val="110000"/>
              </a:lnSpc>
              <a:spcAft>
                <a:spcPts val="1200"/>
              </a:spcAft>
              <a:buFont typeface="Arial" panose="020B0604020202020204" pitchFamily="34" charset="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For glass fragments embedded in skin, do not attempt to remove deeply embedded </a:t>
            </a:r>
            <a:r>
              <a:rPr lang="en-US" sz="2400" err="1">
                <a:solidFill>
                  <a:srgbClr val="000000"/>
                </a:solidFill>
                <a:latin typeface="Arial" panose="020B0604020202020204" pitchFamily="34" charset="0"/>
                <a:ea typeface="Arial Black" pitchFamily="34" charset="-122"/>
                <a:cs typeface="Arial" panose="020B0604020202020204" pitchFamily="34" charset="0"/>
              </a:rPr>
              <a:t>fibres</a:t>
            </a:r>
            <a:r>
              <a:rPr lang="en-US" sz="2400">
                <a:solidFill>
                  <a:srgbClr val="000000"/>
                </a:solidFill>
                <a:latin typeface="Arial" panose="020B0604020202020204" pitchFamily="34" charset="0"/>
                <a:ea typeface="Arial Black" pitchFamily="34" charset="-122"/>
                <a:cs typeface="Arial" panose="020B0604020202020204" pitchFamily="34" charset="0"/>
              </a:rPr>
              <a:t>. </a:t>
            </a:r>
          </a:p>
          <a:p>
            <a:pPr marL="342900" indent="-342900">
              <a:lnSpc>
                <a:spcPct val="110000"/>
              </a:lnSpc>
              <a:spcAft>
                <a:spcPts val="1200"/>
              </a:spcAft>
              <a:buFont typeface="Arial" panose="020B0604020202020204" pitchFamily="34" charset="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Clean the area with mild soap and water, apply antiseptic, and cover with a clean bandage. </a:t>
            </a:r>
          </a:p>
          <a:p>
            <a:pPr marL="342900" indent="-342900">
              <a:lnSpc>
                <a:spcPct val="110000"/>
              </a:lnSpc>
              <a:spcAft>
                <a:spcPts val="1200"/>
              </a:spcAft>
              <a:buFont typeface="Arial" panose="020B0604020202020204" pitchFamily="34" charset="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Seek medical attention as </a:t>
            </a:r>
            <a:r>
              <a:rPr lang="en-US" sz="2400" err="1">
                <a:solidFill>
                  <a:srgbClr val="000000"/>
                </a:solidFill>
                <a:latin typeface="Arial" panose="020B0604020202020204" pitchFamily="34" charset="0"/>
                <a:ea typeface="Arial Black" pitchFamily="34" charset="-122"/>
                <a:cs typeface="Arial" panose="020B0604020202020204" pitchFamily="34" charset="0"/>
              </a:rPr>
              <a:t>fibres</a:t>
            </a:r>
            <a:r>
              <a:rPr lang="en-US" sz="2400">
                <a:solidFill>
                  <a:srgbClr val="000000"/>
                </a:solidFill>
                <a:latin typeface="Arial" panose="020B0604020202020204" pitchFamily="34" charset="0"/>
                <a:ea typeface="Arial Black" pitchFamily="34" charset="-122"/>
                <a:cs typeface="Arial" panose="020B0604020202020204" pitchFamily="34" charset="0"/>
              </a:rPr>
              <a:t> may migrate deeper or cause infection. Use adhesive tape to remove surface fragments by pressing gently and lifting.</a:t>
            </a:r>
            <a:endParaRPr lang="en-US" sz="2400"/>
          </a:p>
        </p:txBody>
      </p:sp>
    </p:spTree>
    <p:extLst>
      <p:ext uri="{BB962C8B-B14F-4D97-AF65-F5344CB8AC3E}">
        <p14:creationId xmlns:p14="http://schemas.microsoft.com/office/powerpoint/2010/main" val="3593039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656A3-A886-97FD-CB7C-5014B762F3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0C2E6B7-30A6-14AF-154F-ADF305215805}"/>
              </a:ext>
            </a:extLst>
          </p:cNvPr>
          <p:cNvSpPr>
            <a:spLocks noGrp="1"/>
          </p:cNvSpPr>
          <p:nvPr>
            <p:ph type="title"/>
          </p:nvPr>
        </p:nvSpPr>
        <p:spPr>
          <a:xfrm>
            <a:off x="239440" y="941725"/>
            <a:ext cx="11628452" cy="646331"/>
          </a:xfrm>
        </p:spPr>
        <p:txBody>
          <a:bodyPr/>
          <a:lstStyle/>
          <a:p>
            <a:r>
              <a:rPr lang="en-GB"/>
              <a:t>Emergency procedures for fibre optic incidents</a:t>
            </a:r>
          </a:p>
        </p:txBody>
      </p:sp>
      <p:sp>
        <p:nvSpPr>
          <p:cNvPr id="13" name="Text 8">
            <a:extLst>
              <a:ext uri="{FF2B5EF4-FFF2-40B4-BE49-F238E27FC236}">
                <a16:creationId xmlns:a16="http://schemas.microsoft.com/office/drawing/2014/main" id="{6F0ADE72-D73A-30F3-71DD-FEEA58DEBA21}"/>
              </a:ext>
            </a:extLst>
          </p:cNvPr>
          <p:cNvSpPr>
            <a:spLocks/>
          </p:cNvSpPr>
          <p:nvPr/>
        </p:nvSpPr>
        <p:spPr>
          <a:xfrm>
            <a:off x="339682" y="1713687"/>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Chemical exposure</a:t>
            </a:r>
            <a:endParaRPr lang="en-US" sz="2400">
              <a:latin typeface="Arial" panose="020B0604020202020204" pitchFamily="34" charset="0"/>
              <a:cs typeface="Arial" panose="020B0604020202020204" pitchFamily="34" charset="0"/>
            </a:endParaRPr>
          </a:p>
        </p:txBody>
      </p:sp>
      <p:sp>
        <p:nvSpPr>
          <p:cNvPr id="14" name="Text 9">
            <a:extLst>
              <a:ext uri="{FF2B5EF4-FFF2-40B4-BE49-F238E27FC236}">
                <a16:creationId xmlns:a16="http://schemas.microsoft.com/office/drawing/2014/main" id="{81298B9C-9E19-174E-F300-AC8740A3B169}"/>
              </a:ext>
            </a:extLst>
          </p:cNvPr>
          <p:cNvSpPr>
            <a:spLocks/>
          </p:cNvSpPr>
          <p:nvPr/>
        </p:nvSpPr>
        <p:spPr>
          <a:xfrm>
            <a:off x="339682" y="2218700"/>
            <a:ext cx="10194707" cy="3266123"/>
          </a:xfrm>
          <a:prstGeom prst="rect">
            <a:avLst/>
          </a:prstGeom>
          <a:noFill/>
          <a:ln/>
        </p:spPr>
        <p:txBody>
          <a:bodyPr wrap="square" lIns="0" tIns="0" rIns="0" bIns="0" rtlCol="0" anchor="t"/>
          <a:lstStyle/>
          <a:p>
            <a:pPr marL="342900" indent="-342900">
              <a:lnSpc>
                <a:spcPct val="110000"/>
              </a:lnSpc>
              <a:spcAft>
                <a:spcPts val="1200"/>
              </a:spcAft>
              <a:buFont typeface="Arial" panose="020B0604020202020204" pitchFamily="34" charset="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If cleaning solvents or adhesives contact skin, wash thoroughly with soap and water for at least 15 minutes. </a:t>
            </a:r>
          </a:p>
          <a:p>
            <a:pPr marL="342900" indent="-342900">
              <a:lnSpc>
                <a:spcPct val="110000"/>
              </a:lnSpc>
              <a:spcAft>
                <a:spcPts val="1200"/>
              </a:spcAft>
              <a:buFont typeface="Arial" panose="020B0604020202020204" pitchFamily="34" charset="0"/>
              <a:buChar char="•"/>
            </a:pPr>
            <a:r>
              <a:rPr lang="en-US" sz="2400">
                <a:solidFill>
                  <a:srgbClr val="000000"/>
                </a:solidFill>
                <a:latin typeface="Arial" panose="020B0604020202020204" pitchFamily="34" charset="0"/>
                <a:ea typeface="Arial Black" pitchFamily="34" charset="-122"/>
                <a:cs typeface="Arial" panose="020B0604020202020204" pitchFamily="34" charset="0"/>
              </a:rPr>
              <a:t>For eye contact, flush with water for 15 minutes and seek medical attention. Remove contaminated clothing immediately and refer to specific SDS for additional treatment guidance.</a:t>
            </a:r>
            <a:endParaRPr lang="en-US" sz="2400"/>
          </a:p>
        </p:txBody>
      </p:sp>
    </p:spTree>
    <p:extLst>
      <p:ext uri="{BB962C8B-B14F-4D97-AF65-F5344CB8AC3E}">
        <p14:creationId xmlns:p14="http://schemas.microsoft.com/office/powerpoint/2010/main" val="204150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94A94-0F15-9EE9-585C-A545E8DED7B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93D54E3-A71A-0D20-9558-D5D84C83A94B}"/>
              </a:ext>
            </a:extLst>
          </p:cNvPr>
          <p:cNvSpPr txBox="1">
            <a:spLocks/>
          </p:cNvSpPr>
          <p:nvPr/>
        </p:nvSpPr>
        <p:spPr>
          <a:xfrm>
            <a:off x="239440" y="855735"/>
            <a:ext cx="11628452" cy="732322"/>
          </a:xfrm>
          <a:prstGeom prst="rect">
            <a:avLst/>
          </a:prstGeom>
        </p:spPr>
        <p:txBody>
          <a:bodyPr/>
          <a:lstStyle>
            <a:lvl1pPr algn="l" rtl="0" eaLnBrk="1" fontAlgn="base" hangingPunct="1">
              <a:spcBef>
                <a:spcPct val="0"/>
              </a:spcBef>
              <a:spcAft>
                <a:spcPct val="0"/>
              </a:spcAft>
              <a:defRPr lang="en-US" sz="3600" b="1" kern="1200" baseline="0" dirty="0">
                <a:solidFill>
                  <a:srgbClr val="FC4421"/>
                </a:solidFill>
                <a:latin typeface="+mj-lt"/>
                <a:ea typeface="ＭＳ Ｐゴシック" pitchFamily="-105" charset="-128"/>
                <a:cs typeface="Arial" panose="020B0604020202020204" pitchFamily="34" charset="0"/>
              </a:defRPr>
            </a:lvl1pPr>
            <a:lvl2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5pPr>
            <a:lvl6pPr marL="458983" algn="ctr" rtl="0" eaLnBrk="1" fontAlgn="base" hangingPunct="1">
              <a:spcBef>
                <a:spcPct val="0"/>
              </a:spcBef>
              <a:spcAft>
                <a:spcPct val="0"/>
              </a:spcAft>
              <a:defRPr sz="4417">
                <a:solidFill>
                  <a:srgbClr val="CC0000"/>
                </a:solidFill>
                <a:latin typeface="Arial" charset="0"/>
              </a:defRPr>
            </a:lvl6pPr>
            <a:lvl7pPr marL="917966" algn="ctr" rtl="0" eaLnBrk="1" fontAlgn="base" hangingPunct="1">
              <a:spcBef>
                <a:spcPct val="0"/>
              </a:spcBef>
              <a:spcAft>
                <a:spcPct val="0"/>
              </a:spcAft>
              <a:defRPr sz="4417">
                <a:solidFill>
                  <a:srgbClr val="CC0000"/>
                </a:solidFill>
                <a:latin typeface="Arial" charset="0"/>
              </a:defRPr>
            </a:lvl7pPr>
            <a:lvl8pPr marL="1376949" algn="ctr" rtl="0" eaLnBrk="1" fontAlgn="base" hangingPunct="1">
              <a:spcBef>
                <a:spcPct val="0"/>
              </a:spcBef>
              <a:spcAft>
                <a:spcPct val="0"/>
              </a:spcAft>
              <a:defRPr sz="4417">
                <a:solidFill>
                  <a:srgbClr val="CC0000"/>
                </a:solidFill>
                <a:latin typeface="Arial" charset="0"/>
              </a:defRPr>
            </a:lvl8pPr>
            <a:lvl9pPr marL="1835932" algn="ctr" rtl="0" eaLnBrk="1" fontAlgn="base" hangingPunct="1">
              <a:spcBef>
                <a:spcPct val="0"/>
              </a:spcBef>
              <a:spcAft>
                <a:spcPct val="0"/>
              </a:spcAft>
              <a:defRPr sz="4417">
                <a:solidFill>
                  <a:srgbClr val="CC0000"/>
                </a:solidFill>
                <a:latin typeface="Arial" charset="0"/>
              </a:defRPr>
            </a:lvl9pPr>
          </a:lstStyle>
          <a:p>
            <a:pPr marL="0" indent="0" algn="l">
              <a:lnSpc>
                <a:spcPts val="5550"/>
              </a:lnSpc>
              <a:buNone/>
            </a:pPr>
            <a:r>
              <a:rPr lang="en-US" sz="3600" b="1">
                <a:solidFill>
                  <a:srgbClr val="FC4421"/>
                </a:solidFill>
                <a:latin typeface="Arial" panose="020B0604020202020204" pitchFamily="34" charset="0"/>
                <a:ea typeface="Arial Black Bold" pitchFamily="34" charset="-122"/>
                <a:cs typeface="Arial" panose="020B0604020202020204" pitchFamily="34" charset="0"/>
              </a:rPr>
              <a:t>Documenting safe working procedures</a:t>
            </a:r>
            <a:endParaRPr lang="en-US" sz="3600"/>
          </a:p>
        </p:txBody>
      </p:sp>
      <p:grpSp>
        <p:nvGrpSpPr>
          <p:cNvPr id="22" name="Group 21">
            <a:extLst>
              <a:ext uri="{FF2B5EF4-FFF2-40B4-BE49-F238E27FC236}">
                <a16:creationId xmlns:a16="http://schemas.microsoft.com/office/drawing/2014/main" id="{FF9EDE30-7AF4-01FC-6371-02572773B614}"/>
              </a:ext>
            </a:extLst>
          </p:cNvPr>
          <p:cNvGrpSpPr/>
          <p:nvPr/>
        </p:nvGrpSpPr>
        <p:grpSpPr>
          <a:xfrm>
            <a:off x="396527" y="1722715"/>
            <a:ext cx="10219658" cy="4230029"/>
            <a:chOff x="826294" y="1997035"/>
            <a:chExt cx="12953643" cy="5397818"/>
          </a:xfrm>
        </p:grpSpPr>
        <p:sp>
          <p:nvSpPr>
            <p:cNvPr id="23" name="Text 1">
              <a:extLst>
                <a:ext uri="{FF2B5EF4-FFF2-40B4-BE49-F238E27FC236}">
                  <a16:creationId xmlns:a16="http://schemas.microsoft.com/office/drawing/2014/main" id="{88DACD57-50A9-BD89-1703-6475856CA557}"/>
                </a:ext>
              </a:extLst>
            </p:cNvPr>
            <p:cNvSpPr/>
            <p:nvPr/>
          </p:nvSpPr>
          <p:spPr>
            <a:xfrm>
              <a:off x="5088255" y="2223849"/>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Risk assessment</a:t>
              </a:r>
              <a:endParaRPr lang="en-US" sz="2400"/>
            </a:p>
          </p:txBody>
        </p:sp>
        <p:sp>
          <p:nvSpPr>
            <p:cNvPr id="24" name="Text 2">
              <a:extLst>
                <a:ext uri="{FF2B5EF4-FFF2-40B4-BE49-F238E27FC236}">
                  <a16:creationId xmlns:a16="http://schemas.microsoft.com/office/drawing/2014/main" id="{AF1EA672-7BE0-EF76-210F-C9825570BB09}"/>
                </a:ext>
              </a:extLst>
            </p:cNvPr>
            <p:cNvSpPr/>
            <p:nvPr/>
          </p:nvSpPr>
          <p:spPr>
            <a:xfrm>
              <a:off x="5088255" y="2714268"/>
              <a:ext cx="3931444" cy="362903"/>
            </a:xfrm>
            <a:prstGeom prst="rect">
              <a:avLst/>
            </a:prstGeom>
            <a:noFill/>
            <a:ln/>
          </p:spPr>
          <p:txBody>
            <a:bodyPr wrap="none" lIns="0" tIns="0" rIns="0" bIns="0" rtlCol="0" anchor="t"/>
            <a:lstStyle/>
            <a:p>
              <a:pPr marL="0" indent="0" algn="l">
                <a:lnSpc>
                  <a:spcPts val="285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Evaluate specific hazards for each task</a:t>
              </a:r>
              <a:endParaRPr lang="en-US" sz="2400"/>
            </a:p>
          </p:txBody>
        </p:sp>
        <p:sp>
          <p:nvSpPr>
            <p:cNvPr id="25" name="Shape 3">
              <a:extLst>
                <a:ext uri="{FF2B5EF4-FFF2-40B4-BE49-F238E27FC236}">
                  <a16:creationId xmlns:a16="http://schemas.microsoft.com/office/drawing/2014/main" id="{BD507C58-7078-01F4-AE67-646539F38597}"/>
                </a:ext>
              </a:extLst>
            </p:cNvPr>
            <p:cNvSpPr/>
            <p:nvPr/>
          </p:nvSpPr>
          <p:spPr>
            <a:xfrm>
              <a:off x="4918115" y="3317081"/>
              <a:ext cx="8861822" cy="15240"/>
            </a:xfrm>
            <a:prstGeom prst="roundRect">
              <a:avLst>
                <a:gd name="adj" fmla="val 625116"/>
              </a:avLst>
            </a:prstGeom>
            <a:solidFill>
              <a:srgbClr val="CBCBCC"/>
            </a:solidFill>
            <a:ln/>
          </p:spPr>
          <p:txBody>
            <a:bodyPr/>
            <a:lstStyle/>
            <a:p>
              <a:endParaRPr lang="en-GB"/>
            </a:p>
          </p:txBody>
        </p:sp>
        <p:sp>
          <p:nvSpPr>
            <p:cNvPr id="26" name="Text 4">
              <a:extLst>
                <a:ext uri="{FF2B5EF4-FFF2-40B4-BE49-F238E27FC236}">
                  <a16:creationId xmlns:a16="http://schemas.microsoft.com/office/drawing/2014/main" id="{0F19F7D8-A65E-ED33-21BB-934CC73BAE47}"/>
                </a:ext>
              </a:extLst>
            </p:cNvPr>
            <p:cNvSpPr/>
            <p:nvPr/>
          </p:nvSpPr>
          <p:spPr>
            <a:xfrm>
              <a:off x="5895261" y="3587472"/>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Method statement</a:t>
              </a:r>
              <a:endParaRPr lang="en-US" sz="2400"/>
            </a:p>
          </p:txBody>
        </p:sp>
        <p:sp>
          <p:nvSpPr>
            <p:cNvPr id="27" name="Text 5">
              <a:extLst>
                <a:ext uri="{FF2B5EF4-FFF2-40B4-BE49-F238E27FC236}">
                  <a16:creationId xmlns:a16="http://schemas.microsoft.com/office/drawing/2014/main" id="{AD86CB4C-5525-4B4E-1D8E-960285CFD747}"/>
                </a:ext>
              </a:extLst>
            </p:cNvPr>
            <p:cNvSpPr/>
            <p:nvPr/>
          </p:nvSpPr>
          <p:spPr>
            <a:xfrm>
              <a:off x="5895261" y="4077891"/>
              <a:ext cx="4309348" cy="362903"/>
            </a:xfrm>
            <a:prstGeom prst="rect">
              <a:avLst/>
            </a:prstGeom>
            <a:noFill/>
            <a:ln/>
          </p:spPr>
          <p:txBody>
            <a:bodyPr wrap="none" lIns="0" tIns="0" rIns="0" bIns="0" rtlCol="0" anchor="t"/>
            <a:lstStyle/>
            <a:p>
              <a:pPr marL="0" indent="0" algn="l">
                <a:lnSpc>
                  <a:spcPts val="285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Detail step-by-step safe working procedure</a:t>
              </a:r>
              <a:endParaRPr lang="en-US" sz="2400"/>
            </a:p>
          </p:txBody>
        </p:sp>
        <p:sp>
          <p:nvSpPr>
            <p:cNvPr id="28" name="Shape 6">
              <a:extLst>
                <a:ext uri="{FF2B5EF4-FFF2-40B4-BE49-F238E27FC236}">
                  <a16:creationId xmlns:a16="http://schemas.microsoft.com/office/drawing/2014/main" id="{0E091C24-DACF-9C41-2DC9-7B39038602B1}"/>
                </a:ext>
              </a:extLst>
            </p:cNvPr>
            <p:cNvSpPr/>
            <p:nvPr/>
          </p:nvSpPr>
          <p:spPr>
            <a:xfrm>
              <a:off x="5725120" y="4680704"/>
              <a:ext cx="8054816" cy="15240"/>
            </a:xfrm>
            <a:prstGeom prst="roundRect">
              <a:avLst>
                <a:gd name="adj" fmla="val 625116"/>
              </a:avLst>
            </a:prstGeom>
            <a:solidFill>
              <a:srgbClr val="CBCBCC"/>
            </a:solidFill>
            <a:ln/>
          </p:spPr>
          <p:txBody>
            <a:bodyPr/>
            <a:lstStyle/>
            <a:p>
              <a:endParaRPr lang="en-GB"/>
            </a:p>
          </p:txBody>
        </p:sp>
        <p:sp>
          <p:nvSpPr>
            <p:cNvPr id="29" name="Text 7">
              <a:extLst>
                <a:ext uri="{FF2B5EF4-FFF2-40B4-BE49-F238E27FC236}">
                  <a16:creationId xmlns:a16="http://schemas.microsoft.com/office/drawing/2014/main" id="{36DB0965-B395-3695-8801-82480AC09804}"/>
                </a:ext>
              </a:extLst>
            </p:cNvPr>
            <p:cNvSpPr/>
            <p:nvPr/>
          </p:nvSpPr>
          <p:spPr>
            <a:xfrm>
              <a:off x="6702266" y="4951095"/>
              <a:ext cx="2913340" cy="354330"/>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Competency records</a:t>
              </a:r>
              <a:endParaRPr lang="en-US" sz="2400"/>
            </a:p>
          </p:txBody>
        </p:sp>
        <p:sp>
          <p:nvSpPr>
            <p:cNvPr id="30" name="Text 8">
              <a:extLst>
                <a:ext uri="{FF2B5EF4-FFF2-40B4-BE49-F238E27FC236}">
                  <a16:creationId xmlns:a16="http://schemas.microsoft.com/office/drawing/2014/main" id="{326663B3-1068-87FC-256E-FC3BAAAAD981}"/>
                </a:ext>
              </a:extLst>
            </p:cNvPr>
            <p:cNvSpPr/>
            <p:nvPr/>
          </p:nvSpPr>
          <p:spPr>
            <a:xfrm>
              <a:off x="6702266" y="5441513"/>
              <a:ext cx="3830479" cy="362903"/>
            </a:xfrm>
            <a:prstGeom prst="rect">
              <a:avLst/>
            </a:prstGeom>
            <a:noFill/>
            <a:ln/>
          </p:spPr>
          <p:txBody>
            <a:bodyPr wrap="none" lIns="0" tIns="0" rIns="0" bIns="0" rtlCol="0" anchor="t"/>
            <a:lstStyle/>
            <a:p>
              <a:pPr marL="0" indent="0" algn="l">
                <a:lnSpc>
                  <a:spcPts val="285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Verify and record worker qualifications</a:t>
              </a:r>
              <a:endParaRPr lang="en-US" sz="2400"/>
            </a:p>
          </p:txBody>
        </p:sp>
        <p:sp>
          <p:nvSpPr>
            <p:cNvPr id="31" name="Shape 9">
              <a:extLst>
                <a:ext uri="{FF2B5EF4-FFF2-40B4-BE49-F238E27FC236}">
                  <a16:creationId xmlns:a16="http://schemas.microsoft.com/office/drawing/2014/main" id="{FC901902-8F84-F6AC-5EE8-6CA4DC570CCF}"/>
                </a:ext>
              </a:extLst>
            </p:cNvPr>
            <p:cNvSpPr/>
            <p:nvPr/>
          </p:nvSpPr>
          <p:spPr>
            <a:xfrm>
              <a:off x="6532126" y="6044327"/>
              <a:ext cx="7247811" cy="15240"/>
            </a:xfrm>
            <a:prstGeom prst="roundRect">
              <a:avLst>
                <a:gd name="adj" fmla="val 625116"/>
              </a:avLst>
            </a:prstGeom>
            <a:solidFill>
              <a:srgbClr val="CBCBCC"/>
            </a:solidFill>
            <a:ln/>
          </p:spPr>
          <p:txBody>
            <a:bodyPr/>
            <a:lstStyle/>
            <a:p>
              <a:endParaRPr lang="en-GB"/>
            </a:p>
          </p:txBody>
        </p:sp>
        <p:grpSp>
          <p:nvGrpSpPr>
            <p:cNvPr id="32" name="Group 31">
              <a:extLst>
                <a:ext uri="{FF2B5EF4-FFF2-40B4-BE49-F238E27FC236}">
                  <a16:creationId xmlns:a16="http://schemas.microsoft.com/office/drawing/2014/main" id="{4BBCE6D8-9B29-A6CB-912F-6A56F7E65492}"/>
                </a:ext>
              </a:extLst>
            </p:cNvPr>
            <p:cNvGrpSpPr/>
            <p:nvPr/>
          </p:nvGrpSpPr>
          <p:grpSpPr>
            <a:xfrm>
              <a:off x="826294" y="1997035"/>
              <a:ext cx="6456164" cy="5397818"/>
              <a:chOff x="826294" y="1997035"/>
              <a:chExt cx="6456164" cy="5397818"/>
            </a:xfrm>
          </p:grpSpPr>
          <p:pic>
            <p:nvPicPr>
              <p:cNvPr id="35" name="Image 0" descr="preencoded.png">
                <a:extLst>
                  <a:ext uri="{FF2B5EF4-FFF2-40B4-BE49-F238E27FC236}">
                    <a16:creationId xmlns:a16="http://schemas.microsoft.com/office/drawing/2014/main" id="{AE4430B8-2E6E-8408-53BF-86318FF7B5C5}"/>
                  </a:ext>
                </a:extLst>
              </p:cNvPr>
              <p:cNvPicPr>
                <a:picLocks noChangeAspect="1"/>
              </p:cNvPicPr>
              <p:nvPr/>
            </p:nvPicPr>
            <p:blipFill>
              <a:blip r:embed="rId2"/>
              <a:stretch>
                <a:fillRect/>
              </a:stretch>
            </p:blipFill>
            <p:spPr>
              <a:xfrm>
                <a:off x="3247430" y="1997035"/>
                <a:ext cx="1614011" cy="1306949"/>
              </a:xfrm>
              <a:prstGeom prst="rect">
                <a:avLst/>
              </a:prstGeom>
            </p:spPr>
          </p:pic>
          <p:pic>
            <p:nvPicPr>
              <p:cNvPr id="36" name="Image 1" descr="preencoded.png">
                <a:extLst>
                  <a:ext uri="{FF2B5EF4-FFF2-40B4-BE49-F238E27FC236}">
                    <a16:creationId xmlns:a16="http://schemas.microsoft.com/office/drawing/2014/main" id="{F677D8E9-D7ED-D27C-9BF3-ECF25A0F9FB4}"/>
                  </a:ext>
                </a:extLst>
              </p:cNvPr>
              <p:cNvPicPr>
                <a:picLocks noChangeAspect="1"/>
              </p:cNvPicPr>
              <p:nvPr/>
            </p:nvPicPr>
            <p:blipFill>
              <a:blip r:embed="rId3"/>
              <a:stretch>
                <a:fillRect/>
              </a:stretch>
            </p:blipFill>
            <p:spPr>
              <a:xfrm>
                <a:off x="3894892" y="2613065"/>
                <a:ext cx="318968" cy="398621"/>
              </a:xfrm>
              <a:prstGeom prst="rect">
                <a:avLst/>
              </a:prstGeom>
            </p:spPr>
          </p:pic>
          <p:pic>
            <p:nvPicPr>
              <p:cNvPr id="37" name="Image 2" descr="preencoded.png">
                <a:extLst>
                  <a:ext uri="{FF2B5EF4-FFF2-40B4-BE49-F238E27FC236}">
                    <a16:creationId xmlns:a16="http://schemas.microsoft.com/office/drawing/2014/main" id="{8CFB2899-E04C-31B5-1AA1-F97FCF42F89B}"/>
                  </a:ext>
                </a:extLst>
              </p:cNvPr>
              <p:cNvPicPr>
                <a:picLocks noChangeAspect="1"/>
              </p:cNvPicPr>
              <p:nvPr/>
            </p:nvPicPr>
            <p:blipFill>
              <a:blip r:embed="rId4"/>
              <a:stretch>
                <a:fillRect/>
              </a:stretch>
            </p:blipFill>
            <p:spPr>
              <a:xfrm>
                <a:off x="2440424" y="3360658"/>
                <a:ext cx="3228022" cy="1306949"/>
              </a:xfrm>
              <a:prstGeom prst="rect">
                <a:avLst/>
              </a:prstGeom>
            </p:spPr>
          </p:pic>
          <p:pic>
            <p:nvPicPr>
              <p:cNvPr id="38" name="Image 3" descr="preencoded.png">
                <a:extLst>
                  <a:ext uri="{FF2B5EF4-FFF2-40B4-BE49-F238E27FC236}">
                    <a16:creationId xmlns:a16="http://schemas.microsoft.com/office/drawing/2014/main" id="{01C2A290-5B99-A115-22ED-1FAC80C40428}"/>
                  </a:ext>
                </a:extLst>
              </p:cNvPr>
              <p:cNvPicPr>
                <a:picLocks noChangeAspect="1"/>
              </p:cNvPicPr>
              <p:nvPr/>
            </p:nvPicPr>
            <p:blipFill>
              <a:blip r:embed="rId5"/>
              <a:stretch>
                <a:fillRect/>
              </a:stretch>
            </p:blipFill>
            <p:spPr>
              <a:xfrm>
                <a:off x="3894892" y="3814762"/>
                <a:ext cx="318968" cy="398621"/>
              </a:xfrm>
              <a:prstGeom prst="rect">
                <a:avLst/>
              </a:prstGeom>
            </p:spPr>
          </p:pic>
          <p:pic>
            <p:nvPicPr>
              <p:cNvPr id="39" name="Image 4" descr="preencoded.png">
                <a:extLst>
                  <a:ext uri="{FF2B5EF4-FFF2-40B4-BE49-F238E27FC236}">
                    <a16:creationId xmlns:a16="http://schemas.microsoft.com/office/drawing/2014/main" id="{DF125FC7-074C-FFC6-EE43-C5391DAB2F8D}"/>
                  </a:ext>
                </a:extLst>
              </p:cNvPr>
              <p:cNvPicPr>
                <a:picLocks noChangeAspect="1"/>
              </p:cNvPicPr>
              <p:nvPr/>
            </p:nvPicPr>
            <p:blipFill>
              <a:blip r:embed="rId6"/>
              <a:stretch>
                <a:fillRect/>
              </a:stretch>
            </p:blipFill>
            <p:spPr>
              <a:xfrm>
                <a:off x="1633418" y="4724281"/>
                <a:ext cx="4842034" cy="1306949"/>
              </a:xfrm>
              <a:prstGeom prst="rect">
                <a:avLst/>
              </a:prstGeom>
            </p:spPr>
          </p:pic>
          <p:pic>
            <p:nvPicPr>
              <p:cNvPr id="40" name="Image 5" descr="preencoded.png">
                <a:extLst>
                  <a:ext uri="{FF2B5EF4-FFF2-40B4-BE49-F238E27FC236}">
                    <a16:creationId xmlns:a16="http://schemas.microsoft.com/office/drawing/2014/main" id="{807C5F74-86D6-C2DF-67AD-0DF8AF31AEC8}"/>
                  </a:ext>
                </a:extLst>
              </p:cNvPr>
              <p:cNvPicPr>
                <a:picLocks noChangeAspect="1"/>
              </p:cNvPicPr>
              <p:nvPr/>
            </p:nvPicPr>
            <p:blipFill>
              <a:blip r:embed="rId7"/>
              <a:stretch>
                <a:fillRect/>
              </a:stretch>
            </p:blipFill>
            <p:spPr>
              <a:xfrm>
                <a:off x="3894892" y="5178385"/>
                <a:ext cx="318968" cy="398621"/>
              </a:xfrm>
              <a:prstGeom prst="rect">
                <a:avLst/>
              </a:prstGeom>
            </p:spPr>
          </p:pic>
          <p:pic>
            <p:nvPicPr>
              <p:cNvPr id="41" name="Image 6" descr="preencoded.png">
                <a:extLst>
                  <a:ext uri="{FF2B5EF4-FFF2-40B4-BE49-F238E27FC236}">
                    <a16:creationId xmlns:a16="http://schemas.microsoft.com/office/drawing/2014/main" id="{0E1D97BF-6552-4A8E-2D80-334BF11BB00E}"/>
                  </a:ext>
                </a:extLst>
              </p:cNvPr>
              <p:cNvPicPr>
                <a:picLocks noChangeAspect="1"/>
              </p:cNvPicPr>
              <p:nvPr/>
            </p:nvPicPr>
            <p:blipFill>
              <a:blip r:embed="rId8"/>
              <a:stretch>
                <a:fillRect/>
              </a:stretch>
            </p:blipFill>
            <p:spPr>
              <a:xfrm>
                <a:off x="826294" y="6087904"/>
                <a:ext cx="6456164" cy="1306949"/>
              </a:xfrm>
              <a:prstGeom prst="rect">
                <a:avLst/>
              </a:prstGeom>
            </p:spPr>
          </p:pic>
          <p:pic>
            <p:nvPicPr>
              <p:cNvPr id="42" name="Image 7" descr="preencoded.png">
                <a:extLst>
                  <a:ext uri="{FF2B5EF4-FFF2-40B4-BE49-F238E27FC236}">
                    <a16:creationId xmlns:a16="http://schemas.microsoft.com/office/drawing/2014/main" id="{1955BC10-F4E0-349F-2B47-81F2C22C7E55}"/>
                  </a:ext>
                </a:extLst>
              </p:cNvPr>
              <p:cNvPicPr>
                <a:picLocks noChangeAspect="1"/>
              </p:cNvPicPr>
              <p:nvPr/>
            </p:nvPicPr>
            <p:blipFill>
              <a:blip r:embed="rId9"/>
              <a:stretch>
                <a:fillRect/>
              </a:stretch>
            </p:blipFill>
            <p:spPr>
              <a:xfrm>
                <a:off x="3894773" y="6542008"/>
                <a:ext cx="318968" cy="398621"/>
              </a:xfrm>
              <a:prstGeom prst="rect">
                <a:avLst/>
              </a:prstGeom>
            </p:spPr>
          </p:pic>
        </p:grpSp>
        <p:sp>
          <p:nvSpPr>
            <p:cNvPr id="33" name="Text 10">
              <a:extLst>
                <a:ext uri="{FF2B5EF4-FFF2-40B4-BE49-F238E27FC236}">
                  <a16:creationId xmlns:a16="http://schemas.microsoft.com/office/drawing/2014/main" id="{C2C4C1D9-4E87-20FB-2AF6-02E4A942000D}"/>
                </a:ext>
              </a:extLst>
            </p:cNvPr>
            <p:cNvSpPr/>
            <p:nvPr/>
          </p:nvSpPr>
          <p:spPr>
            <a:xfrm>
              <a:off x="7509272" y="6314718"/>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Pre-work checklist</a:t>
              </a:r>
              <a:endParaRPr lang="en-US" sz="2400"/>
            </a:p>
          </p:txBody>
        </p:sp>
        <p:sp>
          <p:nvSpPr>
            <p:cNvPr id="34" name="Text 11">
              <a:extLst>
                <a:ext uri="{FF2B5EF4-FFF2-40B4-BE49-F238E27FC236}">
                  <a16:creationId xmlns:a16="http://schemas.microsoft.com/office/drawing/2014/main" id="{4C99A822-75DC-9338-4DDB-32FE0FAE9837}"/>
                </a:ext>
              </a:extLst>
            </p:cNvPr>
            <p:cNvSpPr/>
            <p:nvPr/>
          </p:nvSpPr>
          <p:spPr>
            <a:xfrm>
              <a:off x="7509272" y="6805136"/>
              <a:ext cx="4031813" cy="362903"/>
            </a:xfrm>
            <a:prstGeom prst="rect">
              <a:avLst/>
            </a:prstGeom>
            <a:noFill/>
            <a:ln/>
          </p:spPr>
          <p:txBody>
            <a:bodyPr wrap="none" lIns="0" tIns="0" rIns="0" bIns="0" rtlCol="0" anchor="t"/>
            <a:lstStyle/>
            <a:p>
              <a:pPr marL="0" indent="0" algn="l">
                <a:lnSpc>
                  <a:spcPts val="285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Confirm safety measures before starting</a:t>
              </a:r>
              <a:endParaRPr lang="en-US" sz="2400"/>
            </a:p>
          </p:txBody>
        </p:sp>
      </p:grpSp>
    </p:spTree>
    <p:extLst>
      <p:ext uri="{BB962C8B-B14F-4D97-AF65-F5344CB8AC3E}">
        <p14:creationId xmlns:p14="http://schemas.microsoft.com/office/powerpoint/2010/main" val="2820964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56BCD-AEC1-4B1D-5AC1-70B43E5027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83303-5D0C-3DA4-F615-EDE40FD6C987}"/>
              </a:ext>
            </a:extLst>
          </p:cNvPr>
          <p:cNvSpPr>
            <a:spLocks noGrp="1"/>
          </p:cNvSpPr>
          <p:nvPr>
            <p:ph type="title"/>
          </p:nvPr>
        </p:nvSpPr>
        <p:spPr>
          <a:xfrm>
            <a:off x="239440" y="941725"/>
            <a:ext cx="11628452" cy="646331"/>
          </a:xfrm>
        </p:spPr>
        <p:txBody>
          <a:bodyPr/>
          <a:lstStyle/>
          <a:p>
            <a:r>
              <a:rPr lang="en-GB"/>
              <a:t>Legal and regulatory framework</a:t>
            </a:r>
          </a:p>
        </p:txBody>
      </p:sp>
      <p:pic>
        <p:nvPicPr>
          <p:cNvPr id="3" name="Image 0" descr="preencoded.png">
            <a:extLst>
              <a:ext uri="{FF2B5EF4-FFF2-40B4-BE49-F238E27FC236}">
                <a16:creationId xmlns:a16="http://schemas.microsoft.com/office/drawing/2014/main" id="{D44F9DA7-D7A4-C996-6E71-2875C0810257}"/>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359172" y="1605553"/>
            <a:ext cx="2945501" cy="4418252"/>
          </a:xfrm>
          <a:prstGeom prst="rect">
            <a:avLst/>
          </a:prstGeom>
        </p:spPr>
      </p:pic>
      <p:sp>
        <p:nvSpPr>
          <p:cNvPr id="40" name="TextBox 39">
            <a:extLst>
              <a:ext uri="{FF2B5EF4-FFF2-40B4-BE49-F238E27FC236}">
                <a16:creationId xmlns:a16="http://schemas.microsoft.com/office/drawing/2014/main" id="{CA3C5F20-CBB8-E1C3-FF64-0FC7A49D6B24}"/>
              </a:ext>
            </a:extLst>
          </p:cNvPr>
          <p:cNvSpPr txBox="1"/>
          <p:nvPr/>
        </p:nvSpPr>
        <p:spPr>
          <a:xfrm>
            <a:off x="3412730" y="1605553"/>
            <a:ext cx="8302752" cy="3647152"/>
          </a:xfrm>
          <a:prstGeom prst="rect">
            <a:avLst/>
          </a:prstGeom>
          <a:noFill/>
        </p:spPr>
        <p:txBody>
          <a:bodyPr wrap="square">
            <a:spAutoFit/>
          </a:bodyPr>
          <a:lstStyle/>
          <a:p>
            <a:pPr>
              <a:spcAft>
                <a:spcPts val="600"/>
              </a:spcAft>
              <a:buFont typeface="+mj-lt"/>
              <a:buAutoNum type="arabicPeriod"/>
            </a:pPr>
            <a:r>
              <a:rPr lang="en-GB" sz="2400" b="1"/>
              <a:t> HASAWA (Health and Safety at Work etc. Act 1974)</a:t>
            </a:r>
            <a:endParaRPr lang="en-GB" sz="2400"/>
          </a:p>
          <a:p>
            <a:pPr marL="711200" lvl="1" indent="-347663">
              <a:spcAft>
                <a:spcPts val="1200"/>
              </a:spcAft>
              <a:buFont typeface="Arial" panose="020B0604020202020204" pitchFamily="34" charset="0"/>
              <a:buChar char="•"/>
            </a:pPr>
            <a:r>
              <a:rPr lang="en-GB" sz="2400" b="1"/>
              <a:t>Scope</a:t>
            </a:r>
            <a:r>
              <a:rPr lang="en-GB" sz="2400"/>
              <a:t>: Applies to all workplaces in Great Britain</a:t>
            </a:r>
          </a:p>
          <a:p>
            <a:pPr marL="711200" lvl="1" indent="-347663">
              <a:buFont typeface="Arial" panose="020B0604020202020204" pitchFamily="34" charset="0"/>
              <a:buChar char="•"/>
            </a:pPr>
            <a:r>
              <a:rPr lang="en-GB" sz="2400" b="1"/>
              <a:t>Key requirements</a:t>
            </a:r>
            <a:r>
              <a:rPr lang="en-GB" sz="2400"/>
              <a:t>: </a:t>
            </a:r>
          </a:p>
          <a:p>
            <a:pPr marL="1262063" lvl="2" indent="-550863">
              <a:buFont typeface="+mj-lt"/>
              <a:buAutoNum type="alphaLcPeriod"/>
            </a:pPr>
            <a:r>
              <a:rPr lang="en-GB" sz="2400"/>
              <a:t>Employers must ensure the health, safety, and welfare of employees and others</a:t>
            </a:r>
          </a:p>
          <a:p>
            <a:pPr marL="1262063" lvl="2" indent="-550863">
              <a:buFont typeface="+mj-lt"/>
              <a:buAutoNum type="alphaLcPeriod"/>
            </a:pPr>
            <a:r>
              <a:rPr lang="en-GB" sz="2400"/>
              <a:t>Provide safe systems of work, training, and a safe working environment</a:t>
            </a:r>
          </a:p>
          <a:p>
            <a:pPr marL="1262063" lvl="2" indent="-550863">
              <a:buFont typeface="+mj-lt"/>
              <a:buAutoNum type="alphaLcPeriod"/>
            </a:pPr>
            <a:r>
              <a:rPr lang="en-GB" sz="2400"/>
              <a:t>Employees must also take reasonable care for their own and others' safety.</a:t>
            </a:r>
          </a:p>
        </p:txBody>
      </p:sp>
    </p:spTree>
    <p:extLst>
      <p:ext uri="{BB962C8B-B14F-4D97-AF65-F5344CB8AC3E}">
        <p14:creationId xmlns:p14="http://schemas.microsoft.com/office/powerpoint/2010/main" val="3656768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DD856-71F2-665D-7391-030004FE5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A514E-6B42-0C9B-F4A1-0375460C3173}"/>
              </a:ext>
            </a:extLst>
          </p:cNvPr>
          <p:cNvSpPr>
            <a:spLocks noGrp="1"/>
          </p:cNvSpPr>
          <p:nvPr>
            <p:ph type="title"/>
          </p:nvPr>
        </p:nvSpPr>
        <p:spPr>
          <a:xfrm>
            <a:off x="239440" y="941725"/>
            <a:ext cx="11628452" cy="646331"/>
          </a:xfrm>
        </p:spPr>
        <p:txBody>
          <a:bodyPr/>
          <a:lstStyle/>
          <a:p>
            <a:r>
              <a:rPr lang="en-GB"/>
              <a:t>Legal and regulatory framework</a:t>
            </a:r>
          </a:p>
        </p:txBody>
      </p:sp>
      <p:pic>
        <p:nvPicPr>
          <p:cNvPr id="3" name="Image 0" descr="preencoded.png">
            <a:extLst>
              <a:ext uri="{FF2B5EF4-FFF2-40B4-BE49-F238E27FC236}">
                <a16:creationId xmlns:a16="http://schemas.microsoft.com/office/drawing/2014/main" id="{4171EBFB-369F-CE2C-D8DC-94B2EED7960C}"/>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359172" y="1605553"/>
            <a:ext cx="2945501" cy="4418252"/>
          </a:xfrm>
          <a:prstGeom prst="rect">
            <a:avLst/>
          </a:prstGeom>
        </p:spPr>
      </p:pic>
      <p:sp>
        <p:nvSpPr>
          <p:cNvPr id="40" name="TextBox 39">
            <a:extLst>
              <a:ext uri="{FF2B5EF4-FFF2-40B4-BE49-F238E27FC236}">
                <a16:creationId xmlns:a16="http://schemas.microsoft.com/office/drawing/2014/main" id="{32A041B7-891F-65F9-C39D-7D3BCB8D376A}"/>
              </a:ext>
            </a:extLst>
          </p:cNvPr>
          <p:cNvSpPr txBox="1"/>
          <p:nvPr/>
        </p:nvSpPr>
        <p:spPr>
          <a:xfrm>
            <a:off x="3403532" y="1605553"/>
            <a:ext cx="8302752" cy="3277820"/>
          </a:xfrm>
          <a:prstGeom prst="rect">
            <a:avLst/>
          </a:prstGeom>
          <a:noFill/>
        </p:spPr>
        <p:txBody>
          <a:bodyPr wrap="square">
            <a:spAutoFit/>
          </a:bodyPr>
          <a:lstStyle/>
          <a:p>
            <a:pPr>
              <a:spcAft>
                <a:spcPts val="600"/>
              </a:spcAft>
            </a:pPr>
            <a:r>
              <a:rPr lang="en-GB" sz="2400" b="1"/>
              <a:t>2. COSHH (Control of Substances Hazardous to Health)</a:t>
            </a:r>
            <a:endParaRPr lang="en-GB" sz="2400"/>
          </a:p>
          <a:p>
            <a:pPr marL="711200" lvl="1" indent="-347663">
              <a:spcAft>
                <a:spcPts val="1200"/>
              </a:spcAft>
              <a:buFont typeface="Arial" panose="020B0604020202020204" pitchFamily="34" charset="0"/>
              <a:buChar char="•"/>
            </a:pPr>
            <a:r>
              <a:rPr lang="en-GB" sz="2400" b="1"/>
              <a:t>Scope</a:t>
            </a:r>
            <a:r>
              <a:rPr lang="en-GB" sz="2400"/>
              <a:t>: Covers all workplaces using hazardous substances (chemicals, dusts, biological agents).</a:t>
            </a:r>
          </a:p>
          <a:p>
            <a:pPr marL="711200" lvl="1" indent="-254000">
              <a:buFont typeface="Arial" panose="020B0604020202020204" pitchFamily="34" charset="0"/>
              <a:buChar char="•"/>
            </a:pPr>
            <a:r>
              <a:rPr lang="en-GB" sz="2400" b="1"/>
              <a:t>Key requirements</a:t>
            </a:r>
            <a:r>
              <a:rPr lang="en-GB" sz="2400"/>
              <a:t>: </a:t>
            </a:r>
          </a:p>
          <a:p>
            <a:pPr marL="1262063" lvl="2" indent="-550863">
              <a:buFont typeface="+mj-lt"/>
              <a:buAutoNum type="alphaLcPeriod"/>
            </a:pPr>
            <a:r>
              <a:rPr lang="en-GB" sz="2400"/>
              <a:t>Assess risks from hazardous substances.</a:t>
            </a:r>
          </a:p>
          <a:p>
            <a:pPr marL="1262063" lvl="2" indent="-550863">
              <a:buFont typeface="+mj-lt"/>
              <a:buAutoNum type="alphaLcPeriod"/>
            </a:pPr>
            <a:r>
              <a:rPr lang="en-GB" sz="2400"/>
              <a:t>Implement control measures and provide PPE.</a:t>
            </a:r>
          </a:p>
          <a:p>
            <a:pPr marL="1262063" lvl="2" indent="-550863">
              <a:buFont typeface="+mj-lt"/>
              <a:buAutoNum type="alphaLcPeriod"/>
            </a:pPr>
            <a:r>
              <a:rPr lang="en-GB" sz="2400"/>
              <a:t>Provide training and health surveillance where necessary.</a:t>
            </a:r>
          </a:p>
        </p:txBody>
      </p:sp>
    </p:spTree>
    <p:extLst>
      <p:ext uri="{BB962C8B-B14F-4D97-AF65-F5344CB8AC3E}">
        <p14:creationId xmlns:p14="http://schemas.microsoft.com/office/powerpoint/2010/main" val="2506710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8B7CB-55EA-B330-A6FC-E571D7D400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9655F9-81FD-3D1B-8EB2-1342338DFA95}"/>
              </a:ext>
            </a:extLst>
          </p:cNvPr>
          <p:cNvSpPr>
            <a:spLocks noGrp="1"/>
          </p:cNvSpPr>
          <p:nvPr>
            <p:ph type="title"/>
          </p:nvPr>
        </p:nvSpPr>
        <p:spPr>
          <a:xfrm>
            <a:off x="239440" y="941725"/>
            <a:ext cx="11628452" cy="646331"/>
          </a:xfrm>
        </p:spPr>
        <p:txBody>
          <a:bodyPr/>
          <a:lstStyle/>
          <a:p>
            <a:r>
              <a:rPr lang="en-GB"/>
              <a:t>Legal and regulatory framework</a:t>
            </a:r>
          </a:p>
        </p:txBody>
      </p:sp>
      <p:pic>
        <p:nvPicPr>
          <p:cNvPr id="3" name="Image 0" descr="preencoded.png">
            <a:extLst>
              <a:ext uri="{FF2B5EF4-FFF2-40B4-BE49-F238E27FC236}">
                <a16:creationId xmlns:a16="http://schemas.microsoft.com/office/drawing/2014/main" id="{5ADFAC8E-D5D9-CB15-0538-6ADB3FD88421}"/>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359172" y="1605553"/>
            <a:ext cx="2945501" cy="4418252"/>
          </a:xfrm>
          <a:prstGeom prst="rect">
            <a:avLst/>
          </a:prstGeom>
        </p:spPr>
      </p:pic>
      <p:sp>
        <p:nvSpPr>
          <p:cNvPr id="5" name="TextBox 4">
            <a:extLst>
              <a:ext uri="{FF2B5EF4-FFF2-40B4-BE49-F238E27FC236}">
                <a16:creationId xmlns:a16="http://schemas.microsoft.com/office/drawing/2014/main" id="{70B2C450-BF12-96FC-61A8-857096DED3CC}"/>
              </a:ext>
            </a:extLst>
          </p:cNvPr>
          <p:cNvSpPr txBox="1"/>
          <p:nvPr/>
        </p:nvSpPr>
        <p:spPr>
          <a:xfrm>
            <a:off x="3408681" y="1569622"/>
            <a:ext cx="8159206" cy="4385816"/>
          </a:xfrm>
          <a:prstGeom prst="rect">
            <a:avLst/>
          </a:prstGeom>
          <a:noFill/>
        </p:spPr>
        <p:txBody>
          <a:bodyPr wrap="square">
            <a:spAutoFit/>
          </a:bodyPr>
          <a:lstStyle/>
          <a:p>
            <a:pPr marL="363538" indent="-363538">
              <a:spcAft>
                <a:spcPts val="600"/>
              </a:spcAft>
            </a:pPr>
            <a:r>
              <a:rPr lang="en-GB" sz="2400" b="1"/>
              <a:t>3. CDM (Construction Design and Management Regulations 2015)</a:t>
            </a:r>
            <a:endParaRPr lang="en-GB" sz="2400"/>
          </a:p>
          <a:p>
            <a:pPr marL="711200" indent="-347663">
              <a:spcAft>
                <a:spcPts val="1200"/>
              </a:spcAft>
              <a:buFont typeface="Arial" panose="020B0604020202020204" pitchFamily="34" charset="0"/>
              <a:buChar char="•"/>
            </a:pPr>
            <a:r>
              <a:rPr lang="en-GB" sz="2400" b="1"/>
              <a:t>Scope</a:t>
            </a:r>
            <a:r>
              <a:rPr lang="en-GB" sz="2400"/>
              <a:t>: Applies to all construction projects, regardless of size or duration</a:t>
            </a:r>
          </a:p>
          <a:p>
            <a:pPr marL="711200" indent="-347663">
              <a:buFont typeface="Arial" panose="020B0604020202020204" pitchFamily="34" charset="0"/>
              <a:buChar char="•"/>
            </a:pPr>
            <a:r>
              <a:rPr lang="en-GB" sz="2400" b="1"/>
              <a:t>Key requirements</a:t>
            </a:r>
            <a:r>
              <a:rPr lang="en-GB" sz="2400"/>
              <a:t>: </a:t>
            </a:r>
          </a:p>
          <a:p>
            <a:pPr marL="1262063" lvl="1" indent="-550863">
              <a:buFont typeface="+mj-lt"/>
              <a:buAutoNum type="alphaLcPeriod"/>
            </a:pPr>
            <a:r>
              <a:rPr lang="en-GB" sz="2400"/>
              <a:t>Assign duty holders (client, designer, principal contractor)</a:t>
            </a:r>
          </a:p>
          <a:p>
            <a:pPr marL="1262063" lvl="1" indent="-550863">
              <a:buFont typeface="+mj-lt"/>
              <a:buAutoNum type="alphaLcPeriod"/>
            </a:pPr>
            <a:r>
              <a:rPr lang="en-GB" sz="2400"/>
              <a:t>Prepare a construction phase plan and health &amp; safety file</a:t>
            </a:r>
          </a:p>
          <a:p>
            <a:pPr marL="1262063" lvl="1" indent="-550863">
              <a:buFont typeface="+mj-lt"/>
              <a:buAutoNum type="alphaLcPeriod"/>
            </a:pPr>
            <a:r>
              <a:rPr lang="en-GB" sz="2400"/>
              <a:t>Ensure cooperation, coordination, and communication.</a:t>
            </a:r>
          </a:p>
        </p:txBody>
      </p:sp>
    </p:spTree>
    <p:extLst>
      <p:ext uri="{BB962C8B-B14F-4D97-AF65-F5344CB8AC3E}">
        <p14:creationId xmlns:p14="http://schemas.microsoft.com/office/powerpoint/2010/main" val="1081091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F700D-5948-7EA3-734A-96286F9BE4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942605-AE0A-9A8E-83A1-171206778168}"/>
              </a:ext>
            </a:extLst>
          </p:cNvPr>
          <p:cNvSpPr>
            <a:spLocks noGrp="1"/>
          </p:cNvSpPr>
          <p:nvPr>
            <p:ph type="title"/>
          </p:nvPr>
        </p:nvSpPr>
        <p:spPr>
          <a:xfrm>
            <a:off x="239440" y="941725"/>
            <a:ext cx="11628452" cy="646331"/>
          </a:xfrm>
        </p:spPr>
        <p:txBody>
          <a:bodyPr/>
          <a:lstStyle/>
          <a:p>
            <a:r>
              <a:rPr lang="en-GB"/>
              <a:t>Legal and regulatory framework</a:t>
            </a:r>
          </a:p>
        </p:txBody>
      </p:sp>
      <p:pic>
        <p:nvPicPr>
          <p:cNvPr id="3" name="Image 0" descr="preencoded.png">
            <a:extLst>
              <a:ext uri="{FF2B5EF4-FFF2-40B4-BE49-F238E27FC236}">
                <a16:creationId xmlns:a16="http://schemas.microsoft.com/office/drawing/2014/main" id="{4DE09A30-891B-5D61-D354-9D647BAF5ED1}"/>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359172" y="1605553"/>
            <a:ext cx="2945501" cy="4418252"/>
          </a:xfrm>
          <a:prstGeom prst="rect">
            <a:avLst/>
          </a:prstGeom>
        </p:spPr>
      </p:pic>
      <p:sp>
        <p:nvSpPr>
          <p:cNvPr id="5" name="TextBox 4">
            <a:extLst>
              <a:ext uri="{FF2B5EF4-FFF2-40B4-BE49-F238E27FC236}">
                <a16:creationId xmlns:a16="http://schemas.microsoft.com/office/drawing/2014/main" id="{CC7FA0E1-C84D-832A-D21F-605A3712C67C}"/>
              </a:ext>
            </a:extLst>
          </p:cNvPr>
          <p:cNvSpPr txBox="1"/>
          <p:nvPr/>
        </p:nvSpPr>
        <p:spPr>
          <a:xfrm>
            <a:off x="3411872" y="1569622"/>
            <a:ext cx="7778641" cy="3647152"/>
          </a:xfrm>
          <a:prstGeom prst="rect">
            <a:avLst/>
          </a:prstGeom>
          <a:noFill/>
        </p:spPr>
        <p:txBody>
          <a:bodyPr wrap="square">
            <a:spAutoFit/>
          </a:bodyPr>
          <a:lstStyle/>
          <a:p>
            <a:pPr marL="363538" indent="-363538">
              <a:spcAft>
                <a:spcPts val="600"/>
              </a:spcAft>
            </a:pPr>
            <a:r>
              <a:rPr lang="en-GB" sz="2400" b="1"/>
              <a:t>4. RIDDOR (Reporting of Injuries, Diseases and Dangerous Occurrences Regulations)</a:t>
            </a:r>
            <a:endParaRPr lang="en-GB" sz="2400"/>
          </a:p>
          <a:p>
            <a:pPr marL="711200" indent="-347663">
              <a:spcAft>
                <a:spcPts val="1200"/>
              </a:spcAft>
              <a:buFont typeface="Arial" panose="020B0604020202020204" pitchFamily="34" charset="0"/>
              <a:buChar char="•"/>
            </a:pPr>
            <a:r>
              <a:rPr lang="en-GB" sz="2400" b="1"/>
              <a:t>Scope</a:t>
            </a:r>
            <a:r>
              <a:rPr lang="en-GB" sz="2400"/>
              <a:t>: Applies to all workplaces</a:t>
            </a:r>
          </a:p>
          <a:p>
            <a:pPr marL="711200" indent="-347663">
              <a:buFont typeface="Arial" panose="020B0604020202020204" pitchFamily="34" charset="0"/>
              <a:buChar char="•"/>
            </a:pPr>
            <a:r>
              <a:rPr lang="en-GB" sz="2400" b="1"/>
              <a:t>Key requirements</a:t>
            </a:r>
            <a:r>
              <a:rPr lang="en-GB" sz="2400"/>
              <a:t>: </a:t>
            </a:r>
          </a:p>
          <a:p>
            <a:pPr marL="1262063" lvl="1" indent="-550863">
              <a:buFont typeface="+mj-lt"/>
              <a:buAutoNum type="alphaLcPeriod"/>
            </a:pPr>
            <a:r>
              <a:rPr lang="en-GB" sz="2400"/>
              <a:t>Report work-related deaths, major injuries, and dangerous occurrences</a:t>
            </a:r>
          </a:p>
          <a:p>
            <a:pPr marL="1262063" lvl="1" indent="-550863">
              <a:buFont typeface="+mj-lt"/>
              <a:buAutoNum type="alphaLcPeriod"/>
            </a:pPr>
            <a:r>
              <a:rPr lang="en-GB" sz="2400"/>
              <a:t>Report occupational diseases and incidents involving members of the public</a:t>
            </a:r>
          </a:p>
          <a:p>
            <a:pPr marL="1262063" lvl="1" indent="-550863">
              <a:buFont typeface="+mj-lt"/>
              <a:buAutoNum type="alphaLcPeriod"/>
            </a:pPr>
            <a:r>
              <a:rPr lang="en-GB" sz="2400"/>
              <a:t>Keep records for at least 3 years.</a:t>
            </a:r>
          </a:p>
        </p:txBody>
      </p:sp>
    </p:spTree>
    <p:extLst>
      <p:ext uri="{BB962C8B-B14F-4D97-AF65-F5344CB8AC3E}">
        <p14:creationId xmlns:p14="http://schemas.microsoft.com/office/powerpoint/2010/main" val="3080775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AF9CB-873C-1654-A4E7-0C27403BE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D49946-4B50-74B4-7257-3ADBC0F6CC4B}"/>
              </a:ext>
            </a:extLst>
          </p:cNvPr>
          <p:cNvSpPr>
            <a:spLocks noGrp="1"/>
          </p:cNvSpPr>
          <p:nvPr>
            <p:ph type="title"/>
          </p:nvPr>
        </p:nvSpPr>
        <p:spPr>
          <a:xfrm>
            <a:off x="239440" y="941725"/>
            <a:ext cx="11628452" cy="646331"/>
          </a:xfrm>
        </p:spPr>
        <p:txBody>
          <a:bodyPr/>
          <a:lstStyle/>
          <a:p>
            <a:r>
              <a:rPr lang="en-GB"/>
              <a:t>Legal and regulatory framework</a:t>
            </a:r>
          </a:p>
        </p:txBody>
      </p:sp>
      <p:pic>
        <p:nvPicPr>
          <p:cNvPr id="3" name="Image 0" descr="preencoded.png">
            <a:extLst>
              <a:ext uri="{FF2B5EF4-FFF2-40B4-BE49-F238E27FC236}">
                <a16:creationId xmlns:a16="http://schemas.microsoft.com/office/drawing/2014/main" id="{16FD65F3-B5FB-94F0-D26F-DE9516EF823D}"/>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359172" y="1605553"/>
            <a:ext cx="2945501" cy="4418252"/>
          </a:xfrm>
          <a:prstGeom prst="rect">
            <a:avLst/>
          </a:prstGeom>
        </p:spPr>
      </p:pic>
      <p:sp>
        <p:nvSpPr>
          <p:cNvPr id="5" name="TextBox 4">
            <a:extLst>
              <a:ext uri="{FF2B5EF4-FFF2-40B4-BE49-F238E27FC236}">
                <a16:creationId xmlns:a16="http://schemas.microsoft.com/office/drawing/2014/main" id="{D58022C5-36F5-8798-6D7D-16D574F897E3}"/>
              </a:ext>
            </a:extLst>
          </p:cNvPr>
          <p:cNvSpPr txBox="1"/>
          <p:nvPr/>
        </p:nvSpPr>
        <p:spPr>
          <a:xfrm>
            <a:off x="3411873" y="1605553"/>
            <a:ext cx="7648013" cy="3647152"/>
          </a:xfrm>
          <a:prstGeom prst="rect">
            <a:avLst/>
          </a:prstGeom>
          <a:noFill/>
        </p:spPr>
        <p:txBody>
          <a:bodyPr wrap="square">
            <a:spAutoFit/>
          </a:bodyPr>
          <a:lstStyle/>
          <a:p>
            <a:pPr marL="363538" indent="-363538">
              <a:spcAft>
                <a:spcPts val="600"/>
              </a:spcAft>
            </a:pPr>
            <a:r>
              <a:rPr lang="en-GB" sz="2400" b="1"/>
              <a:t>5. LOLER (Lifting Operations and Lifting Equipment Regulations 1998)</a:t>
            </a:r>
            <a:endParaRPr lang="en-GB" sz="2400"/>
          </a:p>
          <a:p>
            <a:pPr marL="711200" indent="-347663">
              <a:spcAft>
                <a:spcPts val="1200"/>
              </a:spcAft>
              <a:buFont typeface="Arial" panose="020B0604020202020204" pitchFamily="34" charset="0"/>
              <a:buChar char="•"/>
            </a:pPr>
            <a:r>
              <a:rPr lang="en-GB" sz="2400" b="1"/>
              <a:t>Scope</a:t>
            </a:r>
            <a:r>
              <a:rPr lang="en-GB" sz="2400"/>
              <a:t>: Covers all lifting equipment used at work</a:t>
            </a:r>
          </a:p>
          <a:p>
            <a:pPr marL="711200" indent="-347663">
              <a:buFont typeface="Arial" panose="020B0604020202020204" pitchFamily="34" charset="0"/>
              <a:buChar char="•"/>
            </a:pPr>
            <a:r>
              <a:rPr lang="en-GB" sz="2400" b="1"/>
              <a:t>Key requirements</a:t>
            </a:r>
            <a:r>
              <a:rPr lang="en-GB" sz="2400"/>
              <a:t>: </a:t>
            </a:r>
          </a:p>
          <a:p>
            <a:pPr marL="1262063" lvl="1" indent="-550863">
              <a:buFont typeface="+mj-lt"/>
              <a:buAutoNum type="alphaLcPeriod"/>
            </a:pPr>
            <a:r>
              <a:rPr lang="en-GB" sz="2400"/>
              <a:t>Ensure lifting equipment is strong, stable, and marked with Safe Working Load (SWL)</a:t>
            </a:r>
          </a:p>
          <a:p>
            <a:pPr marL="1262063" lvl="1" indent="-550863">
              <a:buFont typeface="+mj-lt"/>
              <a:buAutoNum type="alphaLcPeriod"/>
            </a:pPr>
            <a:r>
              <a:rPr lang="en-GB" sz="2400"/>
              <a:t>Plan and supervise lifting operations</a:t>
            </a:r>
          </a:p>
          <a:p>
            <a:pPr marL="1262063" lvl="1" indent="-550863">
              <a:buFont typeface="+mj-lt"/>
              <a:buAutoNum type="alphaLcPeriod"/>
            </a:pPr>
            <a:r>
              <a:rPr lang="en-GB" sz="2400"/>
              <a:t>Carry out regular inspections and thorough examinations.</a:t>
            </a:r>
          </a:p>
        </p:txBody>
      </p:sp>
    </p:spTree>
    <p:extLst>
      <p:ext uri="{BB962C8B-B14F-4D97-AF65-F5344CB8AC3E}">
        <p14:creationId xmlns:p14="http://schemas.microsoft.com/office/powerpoint/2010/main" val="3371384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AD3DD-6511-38D6-BBE7-8EE77660B0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2619B-6D9F-23E8-DD37-7C2436A51A69}"/>
              </a:ext>
            </a:extLst>
          </p:cNvPr>
          <p:cNvSpPr>
            <a:spLocks noGrp="1"/>
          </p:cNvSpPr>
          <p:nvPr>
            <p:ph type="title"/>
          </p:nvPr>
        </p:nvSpPr>
        <p:spPr>
          <a:xfrm>
            <a:off x="239440" y="941725"/>
            <a:ext cx="11628452" cy="646331"/>
          </a:xfrm>
        </p:spPr>
        <p:txBody>
          <a:bodyPr/>
          <a:lstStyle/>
          <a:p>
            <a:r>
              <a:rPr lang="en-GB"/>
              <a:t>Legal and regulatory framework</a:t>
            </a:r>
          </a:p>
        </p:txBody>
      </p:sp>
      <p:pic>
        <p:nvPicPr>
          <p:cNvPr id="3" name="Image 0" descr="preencoded.png">
            <a:extLst>
              <a:ext uri="{FF2B5EF4-FFF2-40B4-BE49-F238E27FC236}">
                <a16:creationId xmlns:a16="http://schemas.microsoft.com/office/drawing/2014/main" id="{E2EE334A-2D58-8687-43A6-24F37DC8DAFF}"/>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359172" y="1605553"/>
            <a:ext cx="2945501" cy="4418252"/>
          </a:xfrm>
          <a:prstGeom prst="rect">
            <a:avLst/>
          </a:prstGeom>
        </p:spPr>
      </p:pic>
      <p:sp>
        <p:nvSpPr>
          <p:cNvPr id="5" name="TextBox 4">
            <a:extLst>
              <a:ext uri="{FF2B5EF4-FFF2-40B4-BE49-F238E27FC236}">
                <a16:creationId xmlns:a16="http://schemas.microsoft.com/office/drawing/2014/main" id="{AAF2DFCD-C11C-E7F9-DB70-58FCE00C38B0}"/>
              </a:ext>
            </a:extLst>
          </p:cNvPr>
          <p:cNvSpPr txBox="1"/>
          <p:nvPr/>
        </p:nvSpPr>
        <p:spPr>
          <a:xfrm>
            <a:off x="3397359" y="1605553"/>
            <a:ext cx="7894755" cy="4016484"/>
          </a:xfrm>
          <a:prstGeom prst="rect">
            <a:avLst/>
          </a:prstGeom>
          <a:noFill/>
        </p:spPr>
        <p:txBody>
          <a:bodyPr wrap="square">
            <a:spAutoFit/>
          </a:bodyPr>
          <a:lstStyle/>
          <a:p>
            <a:pPr marL="363538" indent="-363538">
              <a:spcAft>
                <a:spcPts val="600"/>
              </a:spcAft>
            </a:pPr>
            <a:r>
              <a:rPr lang="en-GB" sz="2400" b="1"/>
              <a:t>6. PUWER (Provision and Use of Work Equipment Regulations 1998)</a:t>
            </a:r>
            <a:endParaRPr lang="en-GB" sz="2400"/>
          </a:p>
          <a:p>
            <a:pPr marL="711200" indent="-347663">
              <a:spcAft>
                <a:spcPts val="1200"/>
              </a:spcAft>
              <a:buFont typeface="Arial" panose="020B0604020202020204" pitchFamily="34" charset="0"/>
              <a:buChar char="•"/>
            </a:pPr>
            <a:r>
              <a:rPr lang="en-GB" sz="2400" b="1"/>
              <a:t>Scope</a:t>
            </a:r>
            <a:r>
              <a:rPr lang="en-GB" sz="2400"/>
              <a:t>: Applies to all equipment used by employees at work</a:t>
            </a:r>
          </a:p>
          <a:p>
            <a:pPr marL="711200" indent="-347663">
              <a:buFont typeface="Arial" panose="020B0604020202020204" pitchFamily="34" charset="0"/>
              <a:buChar char="•"/>
            </a:pPr>
            <a:r>
              <a:rPr lang="en-GB" sz="2400" b="1"/>
              <a:t>Key requirements</a:t>
            </a:r>
            <a:r>
              <a:rPr lang="en-GB" sz="2400"/>
              <a:t>:</a:t>
            </a:r>
          </a:p>
          <a:p>
            <a:pPr marL="1262063" lvl="1" indent="-550863">
              <a:buFont typeface="+mj-lt"/>
              <a:buAutoNum type="alphaLcPeriod"/>
            </a:pPr>
            <a:r>
              <a:rPr lang="en-GB" sz="2400"/>
              <a:t>Equipment must be suitable, maintained, and inspected</a:t>
            </a:r>
          </a:p>
          <a:p>
            <a:pPr marL="1262063" lvl="1" indent="-550863">
              <a:buFont typeface="+mj-lt"/>
              <a:buAutoNum type="alphaLcPeriod"/>
            </a:pPr>
            <a:r>
              <a:rPr lang="en-GB" sz="2400"/>
              <a:t>Provide training and information to users</a:t>
            </a:r>
          </a:p>
          <a:p>
            <a:pPr marL="1262063" lvl="1" indent="-550863">
              <a:buFont typeface="+mj-lt"/>
              <a:buAutoNum type="alphaLcPeriod"/>
            </a:pPr>
            <a:r>
              <a:rPr lang="en-GB" sz="2400"/>
              <a:t>Ensure equipment is used safely and risks are controlled.</a:t>
            </a:r>
          </a:p>
        </p:txBody>
      </p:sp>
    </p:spTree>
    <p:extLst>
      <p:ext uri="{BB962C8B-B14F-4D97-AF65-F5344CB8AC3E}">
        <p14:creationId xmlns:p14="http://schemas.microsoft.com/office/powerpoint/2010/main" val="3556044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A4B19-CF4E-429B-3956-6C927E4ACB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8B97F1-3863-6B7A-7DBB-55FC1B9352A8}"/>
              </a:ext>
            </a:extLst>
          </p:cNvPr>
          <p:cNvSpPr>
            <a:spLocks noGrp="1"/>
          </p:cNvSpPr>
          <p:nvPr>
            <p:ph type="title"/>
          </p:nvPr>
        </p:nvSpPr>
        <p:spPr>
          <a:xfrm>
            <a:off x="239440" y="941725"/>
            <a:ext cx="11628452" cy="646331"/>
          </a:xfrm>
        </p:spPr>
        <p:txBody>
          <a:bodyPr wrap="square" lIns="91440" tIns="45720" rIns="91440" bIns="45720" anchor="ctr" anchorCtr="0">
            <a:spAutoFit/>
          </a:bodyPr>
          <a:lstStyle/>
          <a:p>
            <a:r>
              <a:rPr lang="en-GB">
                <a:ea typeface="ＭＳ Ｐゴシック"/>
                <a:cs typeface="Arial"/>
              </a:rPr>
              <a:t>Overview of protection systems engineering safety</a:t>
            </a:r>
          </a:p>
        </p:txBody>
      </p:sp>
      <p:grpSp>
        <p:nvGrpSpPr>
          <p:cNvPr id="46" name="Group 45">
            <a:extLst>
              <a:ext uri="{FF2B5EF4-FFF2-40B4-BE49-F238E27FC236}">
                <a16:creationId xmlns:a16="http://schemas.microsoft.com/office/drawing/2014/main" id="{A656048B-1DDE-A234-35DF-B12FCAC9290D}"/>
              </a:ext>
            </a:extLst>
          </p:cNvPr>
          <p:cNvGrpSpPr/>
          <p:nvPr/>
        </p:nvGrpSpPr>
        <p:grpSpPr>
          <a:xfrm>
            <a:off x="321904" y="1946688"/>
            <a:ext cx="11376802" cy="3019227"/>
            <a:chOff x="695638" y="4504730"/>
            <a:chExt cx="13199551" cy="3154084"/>
          </a:xfrm>
        </p:grpSpPr>
        <p:grpSp>
          <p:nvGrpSpPr>
            <p:cNvPr id="47" name="Group 46">
              <a:extLst>
                <a:ext uri="{FF2B5EF4-FFF2-40B4-BE49-F238E27FC236}">
                  <a16:creationId xmlns:a16="http://schemas.microsoft.com/office/drawing/2014/main" id="{E0623975-6DED-33DE-514F-E60F5CD072F9}"/>
                </a:ext>
              </a:extLst>
            </p:cNvPr>
            <p:cNvGrpSpPr/>
            <p:nvPr/>
          </p:nvGrpSpPr>
          <p:grpSpPr>
            <a:xfrm>
              <a:off x="735330" y="4504730"/>
              <a:ext cx="472678" cy="472678"/>
              <a:chOff x="735330" y="4504730"/>
              <a:chExt cx="472678" cy="472678"/>
            </a:xfrm>
          </p:grpSpPr>
          <p:sp>
            <p:nvSpPr>
              <p:cNvPr id="65" name="Shape 1">
                <a:extLst>
                  <a:ext uri="{FF2B5EF4-FFF2-40B4-BE49-F238E27FC236}">
                    <a16:creationId xmlns:a16="http://schemas.microsoft.com/office/drawing/2014/main" id="{09E8261D-DCC2-49D1-2522-D062796DC1D3}"/>
                  </a:ext>
                </a:extLst>
              </p:cNvPr>
              <p:cNvSpPr/>
              <p:nvPr/>
            </p:nvSpPr>
            <p:spPr>
              <a:xfrm>
                <a:off x="735330" y="4504730"/>
                <a:ext cx="472678" cy="472678"/>
              </a:xfrm>
              <a:prstGeom prst="roundRect">
                <a:avLst>
                  <a:gd name="adj" fmla="val 18668"/>
                </a:avLst>
              </a:prstGeom>
              <a:solidFill>
                <a:srgbClr val="E5E5E6"/>
              </a:solidFill>
              <a:ln w="7620">
                <a:solidFill>
                  <a:srgbClr val="CBCBCC"/>
                </a:solidFill>
                <a:prstDash val="solid"/>
              </a:ln>
            </p:spPr>
            <p:txBody>
              <a:bodyPr/>
              <a:lstStyle/>
              <a:p>
                <a:endParaRPr lang="en-GB"/>
              </a:p>
            </p:txBody>
          </p:sp>
          <p:pic>
            <p:nvPicPr>
              <p:cNvPr id="66" name="Image 1" descr="preencoded.png">
                <a:extLst>
                  <a:ext uri="{FF2B5EF4-FFF2-40B4-BE49-F238E27FC236}">
                    <a16:creationId xmlns:a16="http://schemas.microsoft.com/office/drawing/2014/main" id="{347852A9-48B2-7F78-0FFB-2B835A93CD36}"/>
                  </a:ext>
                </a:extLst>
              </p:cNvPr>
              <p:cNvPicPr>
                <a:picLocks noChangeAspect="1"/>
              </p:cNvPicPr>
              <p:nvPr/>
            </p:nvPicPr>
            <p:blipFill>
              <a:blip r:embed="rId2"/>
              <a:stretch>
                <a:fillRect/>
              </a:stretch>
            </p:blipFill>
            <p:spPr>
              <a:xfrm>
                <a:off x="814149" y="4544139"/>
                <a:ext cx="315039" cy="393859"/>
              </a:xfrm>
              <a:prstGeom prst="rect">
                <a:avLst/>
              </a:prstGeom>
            </p:spPr>
          </p:pic>
        </p:grpSp>
        <p:sp>
          <p:nvSpPr>
            <p:cNvPr id="48" name="Text 2">
              <a:extLst>
                <a:ext uri="{FF2B5EF4-FFF2-40B4-BE49-F238E27FC236}">
                  <a16:creationId xmlns:a16="http://schemas.microsoft.com/office/drawing/2014/main" id="{0890B320-3CB8-0AE0-D7FA-3C349AD6B030}"/>
                </a:ext>
              </a:extLst>
            </p:cNvPr>
            <p:cNvSpPr/>
            <p:nvPr/>
          </p:nvSpPr>
          <p:spPr>
            <a:xfrm>
              <a:off x="1418035" y="4576882"/>
              <a:ext cx="4304347" cy="328255"/>
            </a:xfrm>
            <a:prstGeom prst="rect">
              <a:avLst/>
            </a:prstGeom>
            <a:noFill/>
            <a:ln/>
          </p:spPr>
          <p:txBody>
            <a:bodyPr wrap="none" lIns="0" tIns="0" rIns="0" bIns="0" rtlCol="0" anchor="t"/>
            <a:lstStyle/>
            <a:p>
              <a:pPr marL="0" indent="0" algn="l">
                <a:lnSpc>
                  <a:spcPts val="25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Comprehensive safety framework</a:t>
              </a:r>
              <a:endParaRPr lang="en-US" sz="2400">
                <a:latin typeface="Arial" panose="020B0604020202020204" pitchFamily="34" charset="0"/>
                <a:cs typeface="Arial" panose="020B0604020202020204" pitchFamily="34" charset="0"/>
              </a:endParaRPr>
            </a:p>
          </p:txBody>
        </p:sp>
        <p:sp>
          <p:nvSpPr>
            <p:cNvPr id="49" name="Text 3">
              <a:extLst>
                <a:ext uri="{FF2B5EF4-FFF2-40B4-BE49-F238E27FC236}">
                  <a16:creationId xmlns:a16="http://schemas.microsoft.com/office/drawing/2014/main" id="{0000C1AA-E302-D5DD-5BC2-E15C095146E3}"/>
                </a:ext>
              </a:extLst>
            </p:cNvPr>
            <p:cNvSpPr/>
            <p:nvPr/>
          </p:nvSpPr>
          <p:spPr>
            <a:xfrm>
              <a:off x="1418035" y="4939506"/>
              <a:ext cx="5765958" cy="672465"/>
            </a:xfrm>
            <a:prstGeom prst="rect">
              <a:avLst/>
            </a:prstGeom>
            <a:noFill/>
            <a:ln/>
          </p:spPr>
          <p:txBody>
            <a:bodyPr wrap="square" lIns="0" tIns="0" rIns="0" bIns="0" rtlCol="0" anchor="t"/>
            <a:lstStyle/>
            <a:p>
              <a:pPr marL="0" indent="0" algn="l">
                <a:lnSpc>
                  <a:spcPct val="11000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Understanding and implementing proper safety protocols for all aspects of protection systems</a:t>
              </a:r>
              <a:endParaRPr lang="en-US" sz="2400">
                <a:latin typeface="Arial" panose="020B0604020202020204" pitchFamily="34" charset="0"/>
                <a:cs typeface="Arial" panose="020B0604020202020204" pitchFamily="34" charset="0"/>
              </a:endParaRPr>
            </a:p>
          </p:txBody>
        </p:sp>
        <p:grpSp>
          <p:nvGrpSpPr>
            <p:cNvPr id="50" name="Group 49">
              <a:extLst>
                <a:ext uri="{FF2B5EF4-FFF2-40B4-BE49-F238E27FC236}">
                  <a16:creationId xmlns:a16="http://schemas.microsoft.com/office/drawing/2014/main" id="{41A3CA1C-5879-4C65-0729-8CDCBCC837CF}"/>
                </a:ext>
              </a:extLst>
            </p:cNvPr>
            <p:cNvGrpSpPr/>
            <p:nvPr/>
          </p:nvGrpSpPr>
          <p:grpSpPr>
            <a:xfrm>
              <a:off x="7446526" y="4504730"/>
              <a:ext cx="472678" cy="472678"/>
              <a:chOff x="7446526" y="4504730"/>
              <a:chExt cx="472678" cy="472678"/>
            </a:xfrm>
          </p:grpSpPr>
          <p:sp>
            <p:nvSpPr>
              <p:cNvPr id="63" name="Shape 4">
                <a:extLst>
                  <a:ext uri="{FF2B5EF4-FFF2-40B4-BE49-F238E27FC236}">
                    <a16:creationId xmlns:a16="http://schemas.microsoft.com/office/drawing/2014/main" id="{768A23A1-BA40-14C2-D908-8173BB46E256}"/>
                  </a:ext>
                </a:extLst>
              </p:cNvPr>
              <p:cNvSpPr/>
              <p:nvPr/>
            </p:nvSpPr>
            <p:spPr>
              <a:xfrm>
                <a:off x="7446526" y="4504730"/>
                <a:ext cx="472678" cy="472678"/>
              </a:xfrm>
              <a:prstGeom prst="roundRect">
                <a:avLst>
                  <a:gd name="adj" fmla="val 18668"/>
                </a:avLst>
              </a:prstGeom>
              <a:solidFill>
                <a:srgbClr val="E5E5E6"/>
              </a:solidFill>
              <a:ln w="7620">
                <a:solidFill>
                  <a:srgbClr val="CBCBCC"/>
                </a:solidFill>
                <a:prstDash val="solid"/>
              </a:ln>
            </p:spPr>
            <p:txBody>
              <a:bodyPr/>
              <a:lstStyle/>
              <a:p>
                <a:endParaRPr lang="en-GB"/>
              </a:p>
            </p:txBody>
          </p:sp>
          <p:pic>
            <p:nvPicPr>
              <p:cNvPr id="64" name="Image 2" descr="preencoded.png">
                <a:extLst>
                  <a:ext uri="{FF2B5EF4-FFF2-40B4-BE49-F238E27FC236}">
                    <a16:creationId xmlns:a16="http://schemas.microsoft.com/office/drawing/2014/main" id="{72C78D37-2F62-1020-4F53-40C2F0537DF3}"/>
                  </a:ext>
                </a:extLst>
              </p:cNvPr>
              <p:cNvPicPr>
                <a:picLocks noChangeAspect="1"/>
              </p:cNvPicPr>
              <p:nvPr/>
            </p:nvPicPr>
            <p:blipFill>
              <a:blip r:embed="rId3"/>
              <a:stretch>
                <a:fillRect/>
              </a:stretch>
            </p:blipFill>
            <p:spPr>
              <a:xfrm>
                <a:off x="7525345" y="4544139"/>
                <a:ext cx="315039" cy="393859"/>
              </a:xfrm>
              <a:prstGeom prst="rect">
                <a:avLst/>
              </a:prstGeom>
            </p:spPr>
          </p:pic>
        </p:grpSp>
        <p:sp>
          <p:nvSpPr>
            <p:cNvPr id="51" name="Text 5">
              <a:extLst>
                <a:ext uri="{FF2B5EF4-FFF2-40B4-BE49-F238E27FC236}">
                  <a16:creationId xmlns:a16="http://schemas.microsoft.com/office/drawing/2014/main" id="{404D20B9-B6C4-7BD3-30C9-EAA09F9804B5}"/>
                </a:ext>
              </a:extLst>
            </p:cNvPr>
            <p:cNvSpPr/>
            <p:nvPr/>
          </p:nvSpPr>
          <p:spPr>
            <a:xfrm>
              <a:off x="8129231" y="4576882"/>
              <a:ext cx="3364468" cy="328255"/>
            </a:xfrm>
            <a:prstGeom prst="rect">
              <a:avLst/>
            </a:prstGeom>
            <a:noFill/>
            <a:ln/>
          </p:spPr>
          <p:txBody>
            <a:bodyPr wrap="none" lIns="0" tIns="0" rIns="0" bIns="0" rtlCol="0" anchor="t"/>
            <a:lstStyle/>
            <a:p>
              <a:pPr marL="0" indent="0" algn="l">
                <a:lnSpc>
                  <a:spcPts val="25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Equipment and tool safety</a:t>
              </a:r>
              <a:endParaRPr lang="en-US" sz="2400">
                <a:latin typeface="Arial" panose="020B0604020202020204" pitchFamily="34" charset="0"/>
                <a:cs typeface="Arial" panose="020B0604020202020204" pitchFamily="34" charset="0"/>
              </a:endParaRPr>
            </a:p>
          </p:txBody>
        </p:sp>
        <p:sp>
          <p:nvSpPr>
            <p:cNvPr id="52" name="Text 6">
              <a:extLst>
                <a:ext uri="{FF2B5EF4-FFF2-40B4-BE49-F238E27FC236}">
                  <a16:creationId xmlns:a16="http://schemas.microsoft.com/office/drawing/2014/main" id="{9F8127A8-8D7C-27F5-1A26-9434300CACD1}"/>
                </a:ext>
              </a:extLst>
            </p:cNvPr>
            <p:cNvSpPr/>
            <p:nvPr/>
          </p:nvSpPr>
          <p:spPr>
            <a:xfrm>
              <a:off x="8129231" y="4965677"/>
              <a:ext cx="5765958" cy="672465"/>
            </a:xfrm>
            <a:prstGeom prst="rect">
              <a:avLst/>
            </a:prstGeom>
            <a:noFill/>
            <a:ln/>
          </p:spPr>
          <p:txBody>
            <a:bodyPr wrap="square" lIns="0" tIns="0" rIns="0" bIns="0" rtlCol="0" anchor="t"/>
            <a:lstStyle/>
            <a:p>
              <a:pPr marL="0" indent="0" algn="l">
                <a:lnSpc>
                  <a:spcPct val="11000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Proper selection and use of tools and equipment for specific tasks</a:t>
              </a:r>
              <a:endParaRPr lang="en-US" sz="2400">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11C2F7AF-2565-B237-7C19-FD6B6054E431}"/>
                </a:ext>
              </a:extLst>
            </p:cNvPr>
            <p:cNvGrpSpPr/>
            <p:nvPr/>
          </p:nvGrpSpPr>
          <p:grpSpPr>
            <a:xfrm>
              <a:off x="695638" y="6513671"/>
              <a:ext cx="472678" cy="472678"/>
              <a:chOff x="695638" y="6513671"/>
              <a:chExt cx="472678" cy="472678"/>
            </a:xfrm>
          </p:grpSpPr>
          <p:sp>
            <p:nvSpPr>
              <p:cNvPr id="61" name="Shape 7">
                <a:extLst>
                  <a:ext uri="{FF2B5EF4-FFF2-40B4-BE49-F238E27FC236}">
                    <a16:creationId xmlns:a16="http://schemas.microsoft.com/office/drawing/2014/main" id="{4CE8256A-536F-1E02-1A9B-F6222CFA77C9}"/>
                  </a:ext>
                </a:extLst>
              </p:cNvPr>
              <p:cNvSpPr/>
              <p:nvPr/>
            </p:nvSpPr>
            <p:spPr>
              <a:xfrm>
                <a:off x="695638" y="6513671"/>
                <a:ext cx="472678" cy="472678"/>
              </a:xfrm>
              <a:prstGeom prst="roundRect">
                <a:avLst>
                  <a:gd name="adj" fmla="val 18668"/>
                </a:avLst>
              </a:prstGeom>
              <a:solidFill>
                <a:srgbClr val="E5E5E6"/>
              </a:solidFill>
              <a:ln w="7620">
                <a:solidFill>
                  <a:srgbClr val="CBCBCC"/>
                </a:solidFill>
                <a:prstDash val="solid"/>
              </a:ln>
            </p:spPr>
            <p:txBody>
              <a:bodyPr/>
              <a:lstStyle/>
              <a:p>
                <a:endParaRPr lang="en-GB"/>
              </a:p>
            </p:txBody>
          </p:sp>
          <p:pic>
            <p:nvPicPr>
              <p:cNvPr id="62" name="Image 3" descr="preencoded.png">
                <a:extLst>
                  <a:ext uri="{FF2B5EF4-FFF2-40B4-BE49-F238E27FC236}">
                    <a16:creationId xmlns:a16="http://schemas.microsoft.com/office/drawing/2014/main" id="{BF4DEAF1-1E8E-3532-6822-E183014E0FDD}"/>
                  </a:ext>
                </a:extLst>
              </p:cNvPr>
              <p:cNvPicPr>
                <a:picLocks noChangeAspect="1"/>
              </p:cNvPicPr>
              <p:nvPr/>
            </p:nvPicPr>
            <p:blipFill>
              <a:blip r:embed="rId4"/>
              <a:stretch>
                <a:fillRect/>
              </a:stretch>
            </p:blipFill>
            <p:spPr>
              <a:xfrm>
                <a:off x="814149" y="6523826"/>
                <a:ext cx="315039" cy="393859"/>
              </a:xfrm>
              <a:prstGeom prst="rect">
                <a:avLst/>
              </a:prstGeom>
            </p:spPr>
          </p:pic>
        </p:grpSp>
        <p:sp>
          <p:nvSpPr>
            <p:cNvPr id="54" name="Text 8">
              <a:extLst>
                <a:ext uri="{FF2B5EF4-FFF2-40B4-BE49-F238E27FC236}">
                  <a16:creationId xmlns:a16="http://schemas.microsoft.com/office/drawing/2014/main" id="{9D807E4D-8A38-5BD6-DFEB-945B51BAECC0}"/>
                </a:ext>
              </a:extLst>
            </p:cNvPr>
            <p:cNvSpPr/>
            <p:nvPr/>
          </p:nvSpPr>
          <p:spPr>
            <a:xfrm>
              <a:off x="1418035" y="6596420"/>
              <a:ext cx="4070033" cy="328255"/>
            </a:xfrm>
            <a:prstGeom prst="rect">
              <a:avLst/>
            </a:prstGeom>
            <a:noFill/>
            <a:ln/>
          </p:spPr>
          <p:txBody>
            <a:bodyPr wrap="none" lIns="0" tIns="0" rIns="0" bIns="0" rtlCol="0" anchor="t"/>
            <a:lstStyle/>
            <a:p>
              <a:pPr marL="0" indent="0" algn="l">
                <a:lnSpc>
                  <a:spcPts val="25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Component-specific procedures</a:t>
              </a:r>
              <a:endParaRPr lang="en-US" sz="2400">
                <a:latin typeface="Arial" panose="020B0604020202020204" pitchFamily="34" charset="0"/>
                <a:cs typeface="Arial" panose="020B0604020202020204" pitchFamily="34" charset="0"/>
              </a:endParaRPr>
            </a:p>
          </p:txBody>
        </p:sp>
        <p:sp>
          <p:nvSpPr>
            <p:cNvPr id="55" name="Text 9">
              <a:extLst>
                <a:ext uri="{FF2B5EF4-FFF2-40B4-BE49-F238E27FC236}">
                  <a16:creationId xmlns:a16="http://schemas.microsoft.com/office/drawing/2014/main" id="{7C1BD48E-DDCA-B3D8-D8F5-8AB05312900F}"/>
                </a:ext>
              </a:extLst>
            </p:cNvPr>
            <p:cNvSpPr/>
            <p:nvPr/>
          </p:nvSpPr>
          <p:spPr>
            <a:xfrm>
              <a:off x="1418035" y="6986349"/>
              <a:ext cx="5765958" cy="672465"/>
            </a:xfrm>
            <a:prstGeom prst="rect">
              <a:avLst/>
            </a:prstGeom>
            <a:noFill/>
            <a:ln/>
          </p:spPr>
          <p:txBody>
            <a:bodyPr wrap="square" lIns="0" tIns="0" rIns="0" bIns="0" rtlCol="0" anchor="t"/>
            <a:lstStyle/>
            <a:p>
              <a:pPr marL="0" indent="0" algn="l">
                <a:lnSpc>
                  <a:spcPct val="11000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Specialised safety procedures for different system components including batteries and </a:t>
              </a:r>
              <a:r>
                <a:rPr lang="en-US" sz="2400" err="1">
                  <a:solidFill>
                    <a:srgbClr val="000000"/>
                  </a:solidFill>
                  <a:latin typeface="Arial" panose="020B0604020202020204" pitchFamily="34" charset="0"/>
                  <a:ea typeface="Arial Black" pitchFamily="34" charset="-122"/>
                  <a:cs typeface="Arial" panose="020B0604020202020204" pitchFamily="34" charset="0"/>
                </a:rPr>
                <a:t>fibre</a:t>
              </a:r>
              <a:r>
                <a:rPr lang="en-US" sz="2400">
                  <a:solidFill>
                    <a:srgbClr val="000000"/>
                  </a:solidFill>
                  <a:latin typeface="Arial" panose="020B0604020202020204" pitchFamily="34" charset="0"/>
                  <a:ea typeface="Arial Black" pitchFamily="34" charset="-122"/>
                  <a:cs typeface="Arial" panose="020B0604020202020204" pitchFamily="34" charset="0"/>
                </a:rPr>
                <a:t>-optic cables</a:t>
              </a:r>
              <a:endParaRPr lang="en-US" sz="2400">
                <a:latin typeface="Arial" panose="020B0604020202020204" pitchFamily="34" charset="0"/>
                <a:cs typeface="Arial" panose="020B0604020202020204" pitchFamily="34" charset="0"/>
              </a:endParaRPr>
            </a:p>
          </p:txBody>
        </p:sp>
        <p:grpSp>
          <p:nvGrpSpPr>
            <p:cNvPr id="56" name="Group 55">
              <a:extLst>
                <a:ext uri="{FF2B5EF4-FFF2-40B4-BE49-F238E27FC236}">
                  <a16:creationId xmlns:a16="http://schemas.microsoft.com/office/drawing/2014/main" id="{0058282D-72F3-CCCD-4505-1F02A8DD2F8D}"/>
                </a:ext>
              </a:extLst>
            </p:cNvPr>
            <p:cNvGrpSpPr/>
            <p:nvPr/>
          </p:nvGrpSpPr>
          <p:grpSpPr>
            <a:xfrm>
              <a:off x="7446526" y="6553927"/>
              <a:ext cx="472678" cy="472678"/>
              <a:chOff x="7446526" y="6553927"/>
              <a:chExt cx="472678" cy="472678"/>
            </a:xfrm>
          </p:grpSpPr>
          <p:sp>
            <p:nvSpPr>
              <p:cNvPr id="59" name="Shape 10">
                <a:extLst>
                  <a:ext uri="{FF2B5EF4-FFF2-40B4-BE49-F238E27FC236}">
                    <a16:creationId xmlns:a16="http://schemas.microsoft.com/office/drawing/2014/main" id="{A61389DE-4C58-710D-0308-E3E59473E7C4}"/>
                  </a:ext>
                </a:extLst>
              </p:cNvPr>
              <p:cNvSpPr/>
              <p:nvPr/>
            </p:nvSpPr>
            <p:spPr>
              <a:xfrm>
                <a:off x="7446526" y="6553927"/>
                <a:ext cx="472678" cy="472678"/>
              </a:xfrm>
              <a:prstGeom prst="roundRect">
                <a:avLst>
                  <a:gd name="adj" fmla="val 18668"/>
                </a:avLst>
              </a:prstGeom>
              <a:solidFill>
                <a:srgbClr val="E5E5E6"/>
              </a:solidFill>
              <a:ln w="7620">
                <a:solidFill>
                  <a:srgbClr val="CBCBCC"/>
                </a:solidFill>
                <a:prstDash val="solid"/>
              </a:ln>
            </p:spPr>
            <p:txBody>
              <a:bodyPr/>
              <a:lstStyle/>
              <a:p>
                <a:endParaRPr lang="en-GB"/>
              </a:p>
            </p:txBody>
          </p:sp>
          <p:pic>
            <p:nvPicPr>
              <p:cNvPr id="60" name="Image 4" descr="preencoded.png">
                <a:extLst>
                  <a:ext uri="{FF2B5EF4-FFF2-40B4-BE49-F238E27FC236}">
                    <a16:creationId xmlns:a16="http://schemas.microsoft.com/office/drawing/2014/main" id="{8EF96F4A-5AD7-E330-778A-8DAB9375006F}"/>
                  </a:ext>
                </a:extLst>
              </p:cNvPr>
              <p:cNvPicPr>
                <a:picLocks noChangeAspect="1"/>
              </p:cNvPicPr>
              <p:nvPr/>
            </p:nvPicPr>
            <p:blipFill>
              <a:blip r:embed="rId5"/>
              <a:stretch>
                <a:fillRect/>
              </a:stretch>
            </p:blipFill>
            <p:spPr>
              <a:xfrm>
                <a:off x="7551659" y="6553927"/>
                <a:ext cx="315039" cy="393859"/>
              </a:xfrm>
              <a:prstGeom prst="rect">
                <a:avLst/>
              </a:prstGeom>
            </p:spPr>
          </p:pic>
        </p:grpSp>
        <p:sp>
          <p:nvSpPr>
            <p:cNvPr id="57" name="Text 11">
              <a:extLst>
                <a:ext uri="{FF2B5EF4-FFF2-40B4-BE49-F238E27FC236}">
                  <a16:creationId xmlns:a16="http://schemas.microsoft.com/office/drawing/2014/main" id="{852A2D9E-D7F7-5D43-9B89-E02EF137AB47}"/>
                </a:ext>
              </a:extLst>
            </p:cNvPr>
            <p:cNvSpPr/>
            <p:nvPr/>
          </p:nvSpPr>
          <p:spPr>
            <a:xfrm>
              <a:off x="8129231" y="6599657"/>
              <a:ext cx="2626162" cy="328255"/>
            </a:xfrm>
            <a:prstGeom prst="rect">
              <a:avLst/>
            </a:prstGeom>
            <a:noFill/>
            <a:ln/>
          </p:spPr>
          <p:txBody>
            <a:bodyPr wrap="none" lIns="0" tIns="0" rIns="0" bIns="0" rtlCol="0" anchor="t"/>
            <a:lstStyle/>
            <a:p>
              <a:pPr marL="0" indent="0" algn="l">
                <a:lnSpc>
                  <a:spcPts val="25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Hazard recognition</a:t>
              </a:r>
              <a:endParaRPr lang="en-US" sz="2400">
                <a:latin typeface="Arial" panose="020B0604020202020204" pitchFamily="34" charset="0"/>
                <a:cs typeface="Arial" panose="020B0604020202020204" pitchFamily="34" charset="0"/>
              </a:endParaRPr>
            </a:p>
          </p:txBody>
        </p:sp>
        <p:sp>
          <p:nvSpPr>
            <p:cNvPr id="58" name="Text 12">
              <a:extLst>
                <a:ext uri="{FF2B5EF4-FFF2-40B4-BE49-F238E27FC236}">
                  <a16:creationId xmlns:a16="http://schemas.microsoft.com/office/drawing/2014/main" id="{0A7510F7-E7A5-326F-053E-B7798093CB15}"/>
                </a:ext>
              </a:extLst>
            </p:cNvPr>
            <p:cNvSpPr/>
            <p:nvPr/>
          </p:nvSpPr>
          <p:spPr>
            <a:xfrm>
              <a:off x="8129231" y="6917685"/>
              <a:ext cx="5765958" cy="672465"/>
            </a:xfrm>
            <a:prstGeom prst="rect">
              <a:avLst/>
            </a:prstGeom>
            <a:noFill/>
            <a:ln/>
          </p:spPr>
          <p:txBody>
            <a:bodyPr wrap="square" lIns="0" tIns="0" rIns="0" bIns="0" rtlCol="0" anchor="t"/>
            <a:lstStyle/>
            <a:p>
              <a:pPr marL="0" indent="0" algn="l">
                <a:lnSpc>
                  <a:spcPct val="11000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Identifying potential hazards and implementing appropriate preventative measures</a:t>
              </a:r>
              <a:endParaRPr lang="en-US"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31179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D5F5-4F00-BFB1-4F9C-A9EC18A3D9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E1A713-C3DE-C1DE-C6EA-16A740577AE0}"/>
              </a:ext>
            </a:extLst>
          </p:cNvPr>
          <p:cNvSpPr>
            <a:spLocks noGrp="1"/>
          </p:cNvSpPr>
          <p:nvPr>
            <p:ph type="title"/>
          </p:nvPr>
        </p:nvSpPr>
        <p:spPr>
          <a:xfrm>
            <a:off x="239440" y="941725"/>
            <a:ext cx="11628452" cy="646331"/>
          </a:xfrm>
        </p:spPr>
        <p:txBody>
          <a:bodyPr/>
          <a:lstStyle/>
          <a:p>
            <a:r>
              <a:rPr lang="en-GB"/>
              <a:t>Legal and regulatory framework</a:t>
            </a:r>
          </a:p>
        </p:txBody>
      </p:sp>
      <p:pic>
        <p:nvPicPr>
          <p:cNvPr id="3" name="Image 0" descr="preencoded.png">
            <a:extLst>
              <a:ext uri="{FF2B5EF4-FFF2-40B4-BE49-F238E27FC236}">
                <a16:creationId xmlns:a16="http://schemas.microsoft.com/office/drawing/2014/main" id="{6A8314AA-4584-D297-F25E-79AEC6BC9B27}"/>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359172" y="1605553"/>
            <a:ext cx="2945501" cy="4418252"/>
          </a:xfrm>
          <a:prstGeom prst="rect">
            <a:avLst/>
          </a:prstGeom>
        </p:spPr>
      </p:pic>
      <p:sp>
        <p:nvSpPr>
          <p:cNvPr id="5" name="TextBox 4">
            <a:extLst>
              <a:ext uri="{FF2B5EF4-FFF2-40B4-BE49-F238E27FC236}">
                <a16:creationId xmlns:a16="http://schemas.microsoft.com/office/drawing/2014/main" id="{C1E711A5-4286-16DF-622B-7876EAB03AC8}"/>
              </a:ext>
            </a:extLst>
          </p:cNvPr>
          <p:cNvSpPr txBox="1"/>
          <p:nvPr/>
        </p:nvSpPr>
        <p:spPr>
          <a:xfrm>
            <a:off x="3397359" y="1605553"/>
            <a:ext cx="8156012" cy="3647152"/>
          </a:xfrm>
          <a:prstGeom prst="rect">
            <a:avLst/>
          </a:prstGeom>
          <a:noFill/>
        </p:spPr>
        <p:txBody>
          <a:bodyPr wrap="square">
            <a:spAutoFit/>
          </a:bodyPr>
          <a:lstStyle/>
          <a:p>
            <a:pPr marL="363538" indent="-363538">
              <a:spcAft>
                <a:spcPts val="600"/>
              </a:spcAft>
            </a:pPr>
            <a:r>
              <a:rPr lang="en-GB" sz="2400" b="1"/>
              <a:t>7. PPE Regulations (Personal Protective Equipment at Work Regulations 1992 &amp; 2022)</a:t>
            </a:r>
            <a:endParaRPr lang="en-GB" sz="2400"/>
          </a:p>
          <a:p>
            <a:pPr marL="711200" indent="-347663">
              <a:spcAft>
                <a:spcPts val="1200"/>
              </a:spcAft>
              <a:buFont typeface="Arial" panose="020B0604020202020204" pitchFamily="34" charset="0"/>
              <a:buChar char="•"/>
            </a:pPr>
            <a:r>
              <a:rPr lang="en-GB" sz="2400" b="1"/>
              <a:t>Scope</a:t>
            </a:r>
            <a:r>
              <a:rPr lang="en-GB" sz="2400"/>
              <a:t>: Applies to all workers, including casual and agency workers</a:t>
            </a:r>
          </a:p>
          <a:p>
            <a:pPr marL="711200" indent="-347663">
              <a:buFont typeface="Arial" panose="020B0604020202020204" pitchFamily="34" charset="0"/>
              <a:buChar char="•"/>
            </a:pPr>
            <a:r>
              <a:rPr lang="en-GB" sz="2400" b="1"/>
              <a:t>Key requirements</a:t>
            </a:r>
            <a:r>
              <a:rPr lang="en-GB" sz="2400"/>
              <a:t>:</a:t>
            </a:r>
          </a:p>
          <a:p>
            <a:pPr marL="1262063" lvl="1" indent="-550863">
              <a:buFont typeface="+mj-lt"/>
              <a:buAutoNum type="alphaLcPeriod"/>
            </a:pPr>
            <a:r>
              <a:rPr lang="en-GB" sz="2400"/>
              <a:t>Provide suitable PPE free of charge</a:t>
            </a:r>
          </a:p>
          <a:p>
            <a:pPr marL="1262063" lvl="1" indent="-550863">
              <a:buFont typeface="+mj-lt"/>
              <a:buAutoNum type="alphaLcPeriod"/>
            </a:pPr>
            <a:r>
              <a:rPr lang="en-GB" sz="2400"/>
              <a:t>Ensure PPE is compatible, maintained, and replaced when necessary</a:t>
            </a:r>
          </a:p>
          <a:p>
            <a:pPr marL="1262063" lvl="1" indent="-550863">
              <a:buFont typeface="+mj-lt"/>
              <a:buAutoNum type="alphaLcPeriod"/>
            </a:pPr>
            <a:r>
              <a:rPr lang="en-GB" sz="2400"/>
              <a:t>Train workers on correct use and storage</a:t>
            </a:r>
            <a:endParaRPr lang="en-GB"/>
          </a:p>
        </p:txBody>
      </p:sp>
    </p:spTree>
    <p:extLst>
      <p:ext uri="{BB962C8B-B14F-4D97-AF65-F5344CB8AC3E}">
        <p14:creationId xmlns:p14="http://schemas.microsoft.com/office/powerpoint/2010/main" val="1331205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2DA46-1AAD-A3BD-15EE-4C025BBEDD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2A9818-6796-EABE-7735-8817C4ABBFA3}"/>
              </a:ext>
            </a:extLst>
          </p:cNvPr>
          <p:cNvSpPr>
            <a:spLocks noGrp="1"/>
          </p:cNvSpPr>
          <p:nvPr>
            <p:ph type="title"/>
          </p:nvPr>
        </p:nvSpPr>
        <p:spPr>
          <a:xfrm>
            <a:off x="239440" y="941725"/>
            <a:ext cx="11628452" cy="646331"/>
          </a:xfrm>
        </p:spPr>
        <p:txBody>
          <a:bodyPr/>
          <a:lstStyle/>
          <a:p>
            <a:r>
              <a:rPr lang="en-GB"/>
              <a:t>Legal and regulatory framework</a:t>
            </a:r>
          </a:p>
        </p:txBody>
      </p:sp>
      <p:pic>
        <p:nvPicPr>
          <p:cNvPr id="3" name="Image 0" descr="preencoded.png">
            <a:extLst>
              <a:ext uri="{FF2B5EF4-FFF2-40B4-BE49-F238E27FC236}">
                <a16:creationId xmlns:a16="http://schemas.microsoft.com/office/drawing/2014/main" id="{93EDD23D-A1C9-F0E9-88D7-4CBAE67004F1}"/>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359172" y="1605553"/>
            <a:ext cx="2945501" cy="4418252"/>
          </a:xfrm>
          <a:prstGeom prst="rect">
            <a:avLst/>
          </a:prstGeom>
        </p:spPr>
      </p:pic>
      <p:sp>
        <p:nvSpPr>
          <p:cNvPr id="5" name="TextBox 4">
            <a:extLst>
              <a:ext uri="{FF2B5EF4-FFF2-40B4-BE49-F238E27FC236}">
                <a16:creationId xmlns:a16="http://schemas.microsoft.com/office/drawing/2014/main" id="{67B869E7-6732-BEC3-7A14-B78445F076C4}"/>
              </a:ext>
            </a:extLst>
          </p:cNvPr>
          <p:cNvSpPr txBox="1"/>
          <p:nvPr/>
        </p:nvSpPr>
        <p:spPr>
          <a:xfrm>
            <a:off x="3414051" y="1605553"/>
            <a:ext cx="7878064" cy="4385816"/>
          </a:xfrm>
          <a:prstGeom prst="rect">
            <a:avLst/>
          </a:prstGeom>
          <a:noFill/>
        </p:spPr>
        <p:txBody>
          <a:bodyPr wrap="square">
            <a:spAutoFit/>
          </a:bodyPr>
          <a:lstStyle/>
          <a:p>
            <a:pPr marL="363538" indent="-363538">
              <a:spcAft>
                <a:spcPts val="600"/>
              </a:spcAft>
            </a:pPr>
            <a:r>
              <a:rPr lang="en-GB" sz="2400" b="1"/>
              <a:t>8. WEEE (Waste Electrical and Electronic Equipment Regulations 2013 &amp; 2025)</a:t>
            </a:r>
            <a:endParaRPr lang="en-GB" sz="2400"/>
          </a:p>
          <a:p>
            <a:pPr marL="711200" indent="-347663">
              <a:spcAft>
                <a:spcPts val="1200"/>
              </a:spcAft>
              <a:buFont typeface="Arial" panose="020B0604020202020204" pitchFamily="34" charset="0"/>
              <a:buChar char="•"/>
            </a:pPr>
            <a:r>
              <a:rPr lang="en-GB" sz="2400" b="1"/>
              <a:t>Scope</a:t>
            </a:r>
            <a:r>
              <a:rPr lang="en-GB" sz="2400"/>
              <a:t>: Applies to producers, importers, and distributors of electrical/electronic equipment</a:t>
            </a:r>
          </a:p>
          <a:p>
            <a:pPr marL="711200" indent="-347663">
              <a:buFont typeface="Arial" panose="020B0604020202020204" pitchFamily="34" charset="0"/>
              <a:buChar char="•"/>
            </a:pPr>
            <a:r>
              <a:rPr lang="en-GB" sz="2400" b="1"/>
              <a:t>Key requirements</a:t>
            </a:r>
            <a:r>
              <a:rPr lang="en-GB" sz="2400"/>
              <a:t>: </a:t>
            </a:r>
          </a:p>
          <a:p>
            <a:pPr marL="1262063" lvl="1" indent="-550863">
              <a:buFont typeface="+mj-lt"/>
              <a:buAutoNum type="alphaLcPeriod"/>
            </a:pPr>
            <a:r>
              <a:rPr lang="en-GB" sz="2400"/>
              <a:t>Register as a producer and finance the collection and recycling of WEEE</a:t>
            </a:r>
          </a:p>
          <a:p>
            <a:pPr marL="1262063" lvl="1" indent="-550863">
              <a:buFont typeface="+mj-lt"/>
              <a:buAutoNum type="alphaLcPeriod"/>
            </a:pPr>
            <a:r>
              <a:rPr lang="en-GB" sz="2400"/>
              <a:t>Mark products with the crossed-out wheelie bin symbol</a:t>
            </a:r>
          </a:p>
          <a:p>
            <a:pPr marL="1262063" lvl="1" indent="-550863">
              <a:buFont typeface="+mj-lt"/>
              <a:buAutoNum type="alphaLcPeriod"/>
            </a:pPr>
            <a:r>
              <a:rPr lang="en-GB" sz="2400"/>
              <a:t>Provide information on safe disposal and treatment.</a:t>
            </a:r>
          </a:p>
        </p:txBody>
      </p:sp>
    </p:spTree>
    <p:extLst>
      <p:ext uri="{BB962C8B-B14F-4D97-AF65-F5344CB8AC3E}">
        <p14:creationId xmlns:p14="http://schemas.microsoft.com/office/powerpoint/2010/main" val="3880748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EA40-4EAE-272A-D5C5-CE8DE51110B3}"/>
              </a:ext>
            </a:extLst>
          </p:cNvPr>
          <p:cNvSpPr>
            <a:spLocks noGrp="1"/>
          </p:cNvSpPr>
          <p:nvPr>
            <p:ph type="title"/>
          </p:nvPr>
        </p:nvSpPr>
        <p:spPr>
          <a:xfrm>
            <a:off x="239440" y="941725"/>
            <a:ext cx="11628452" cy="646331"/>
          </a:xfrm>
        </p:spPr>
        <p:txBody>
          <a:bodyPr/>
          <a:lstStyle/>
          <a:p>
            <a:r>
              <a:rPr lang="en-GB"/>
              <a:t>Training and competency requirements</a:t>
            </a:r>
          </a:p>
        </p:txBody>
      </p:sp>
      <p:pic>
        <p:nvPicPr>
          <p:cNvPr id="3" name="Image 0" descr="preencoded.png">
            <a:extLst>
              <a:ext uri="{FF2B5EF4-FFF2-40B4-BE49-F238E27FC236}">
                <a16:creationId xmlns:a16="http://schemas.microsoft.com/office/drawing/2014/main" id="{E4109A7B-856B-9A86-AC25-E1AFF2C93FC4}"/>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8880952" y="1588056"/>
            <a:ext cx="2999499" cy="4310610"/>
          </a:xfrm>
          <a:prstGeom prst="rect">
            <a:avLst/>
          </a:prstGeom>
        </p:spPr>
      </p:pic>
      <p:pic>
        <p:nvPicPr>
          <p:cNvPr id="4" name="Image 1" descr="preencoded.png">
            <a:extLst>
              <a:ext uri="{FF2B5EF4-FFF2-40B4-BE49-F238E27FC236}">
                <a16:creationId xmlns:a16="http://schemas.microsoft.com/office/drawing/2014/main" id="{685119DB-6CAF-13DD-FBB1-41047BD1312F}"/>
              </a:ext>
            </a:extLst>
          </p:cNvPr>
          <p:cNvPicPr>
            <a:picLocks noChangeAspect="1"/>
          </p:cNvPicPr>
          <p:nvPr/>
        </p:nvPicPr>
        <p:blipFill>
          <a:blip r:embed="rId3"/>
          <a:stretch>
            <a:fillRect/>
          </a:stretch>
        </p:blipFill>
        <p:spPr>
          <a:xfrm>
            <a:off x="388927" y="1640081"/>
            <a:ext cx="477203" cy="477202"/>
          </a:xfrm>
          <a:prstGeom prst="rect">
            <a:avLst/>
          </a:prstGeom>
        </p:spPr>
      </p:pic>
      <p:sp>
        <p:nvSpPr>
          <p:cNvPr id="7" name="Text 1">
            <a:extLst>
              <a:ext uri="{FF2B5EF4-FFF2-40B4-BE49-F238E27FC236}">
                <a16:creationId xmlns:a16="http://schemas.microsoft.com/office/drawing/2014/main" id="{EDF5710C-5554-4767-149C-0807E186CA64}"/>
              </a:ext>
            </a:extLst>
          </p:cNvPr>
          <p:cNvSpPr>
            <a:spLocks/>
          </p:cNvSpPr>
          <p:nvPr/>
        </p:nvSpPr>
        <p:spPr>
          <a:xfrm>
            <a:off x="1114738" y="1824056"/>
            <a:ext cx="2543889" cy="298252"/>
          </a:xfrm>
          <a:prstGeom prst="rect">
            <a:avLst/>
          </a:prstGeom>
          <a:noFill/>
          <a:ln/>
        </p:spPr>
        <p:txBody>
          <a:bodyPr wrap="none" lIns="0" tIns="0" rIns="0" bIns="0" rtlCol="0" anchor="t"/>
          <a:lstStyle/>
          <a:p>
            <a:pPr marL="0" indent="0" algn="l">
              <a:lnSpc>
                <a:spcPts val="2300"/>
              </a:lnSpc>
              <a:buNone/>
            </a:pPr>
            <a:r>
              <a:rPr lang="en-US" sz="2400" b="1">
                <a:solidFill>
                  <a:srgbClr val="000000"/>
                </a:solidFill>
                <a:latin typeface="Arial"/>
                <a:ea typeface="Arial Black Bold"/>
                <a:cs typeface="Arial"/>
              </a:rPr>
              <a:t>Training and Certification</a:t>
            </a:r>
            <a:endParaRPr lang="en-US" sz="2400"/>
          </a:p>
        </p:txBody>
      </p:sp>
      <p:sp>
        <p:nvSpPr>
          <p:cNvPr id="8" name="Text 2">
            <a:extLst>
              <a:ext uri="{FF2B5EF4-FFF2-40B4-BE49-F238E27FC236}">
                <a16:creationId xmlns:a16="http://schemas.microsoft.com/office/drawing/2014/main" id="{D6367B6B-0BAF-966A-91E4-05240C196A7B}"/>
              </a:ext>
            </a:extLst>
          </p:cNvPr>
          <p:cNvSpPr>
            <a:spLocks/>
          </p:cNvSpPr>
          <p:nvPr/>
        </p:nvSpPr>
        <p:spPr>
          <a:xfrm>
            <a:off x="1114738" y="2236726"/>
            <a:ext cx="7660294" cy="915829"/>
          </a:xfrm>
          <a:prstGeom prst="rect">
            <a:avLst/>
          </a:prstGeom>
          <a:noFill/>
          <a:ln/>
        </p:spPr>
        <p:txBody>
          <a:bodyPr wrap="square" lIns="0" tIns="0" rIns="0" bIns="0" rtlCol="0" anchor="t"/>
          <a:lstStyle/>
          <a:p>
            <a:pPr marL="0" indent="0">
              <a:lnSpc>
                <a:spcPct val="110000"/>
              </a:lnSpc>
              <a:spcAft>
                <a:spcPts val="1200"/>
              </a:spcAft>
              <a:buNone/>
            </a:pPr>
            <a:r>
              <a:rPr lang="en-GB" sz="2400"/>
              <a:t>Engineers on some construction sites must hold industry-recognised qualifications (e.g. ECS, BAFE) covering technical skills and safety. </a:t>
            </a:r>
          </a:p>
          <a:p>
            <a:pPr marL="0" indent="0">
              <a:lnSpc>
                <a:spcPct val="110000"/>
              </a:lnSpc>
              <a:spcAft>
                <a:spcPts val="1200"/>
              </a:spcAft>
              <a:buNone/>
            </a:pPr>
            <a:r>
              <a:rPr lang="en-GB" sz="2400"/>
              <a:t>They may be employer or sector-driven rather than legally required, but companies must keep certifications current for specialised work such as electrical, fibre optics, or hazardous waste. </a:t>
            </a:r>
          </a:p>
        </p:txBody>
      </p:sp>
    </p:spTree>
    <p:extLst>
      <p:ext uri="{BB962C8B-B14F-4D97-AF65-F5344CB8AC3E}">
        <p14:creationId xmlns:p14="http://schemas.microsoft.com/office/powerpoint/2010/main" val="1753962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87484-DC57-7A7B-D5E3-67C991EC1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6326E3-2BC5-069F-F434-B0045E0AE841}"/>
              </a:ext>
            </a:extLst>
          </p:cNvPr>
          <p:cNvSpPr>
            <a:spLocks noGrp="1"/>
          </p:cNvSpPr>
          <p:nvPr>
            <p:ph type="title"/>
          </p:nvPr>
        </p:nvSpPr>
        <p:spPr>
          <a:xfrm>
            <a:off x="239440" y="941725"/>
            <a:ext cx="11628452" cy="646331"/>
          </a:xfrm>
        </p:spPr>
        <p:txBody>
          <a:bodyPr/>
          <a:lstStyle/>
          <a:p>
            <a:r>
              <a:rPr lang="en-GB"/>
              <a:t>Training and competency requirements</a:t>
            </a:r>
          </a:p>
        </p:txBody>
      </p:sp>
      <p:pic>
        <p:nvPicPr>
          <p:cNvPr id="3" name="Image 0" descr="preencoded.png">
            <a:extLst>
              <a:ext uri="{FF2B5EF4-FFF2-40B4-BE49-F238E27FC236}">
                <a16:creationId xmlns:a16="http://schemas.microsoft.com/office/drawing/2014/main" id="{10AEDB45-5013-8AF1-AD04-536C876FC54D}"/>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8880952" y="1588056"/>
            <a:ext cx="2999499" cy="4310610"/>
          </a:xfrm>
          <a:prstGeom prst="rect">
            <a:avLst/>
          </a:prstGeom>
        </p:spPr>
      </p:pic>
      <p:pic>
        <p:nvPicPr>
          <p:cNvPr id="5" name="Image 3" descr="preencoded.png">
            <a:extLst>
              <a:ext uri="{FF2B5EF4-FFF2-40B4-BE49-F238E27FC236}">
                <a16:creationId xmlns:a16="http://schemas.microsoft.com/office/drawing/2014/main" id="{5E5397E4-ED4E-99F5-8911-25BD5CE9FCA9}"/>
              </a:ext>
            </a:extLst>
          </p:cNvPr>
          <p:cNvPicPr>
            <a:picLocks noChangeAspect="1"/>
          </p:cNvPicPr>
          <p:nvPr/>
        </p:nvPicPr>
        <p:blipFill>
          <a:blip r:embed="rId3"/>
          <a:stretch>
            <a:fillRect/>
          </a:stretch>
        </p:blipFill>
        <p:spPr>
          <a:xfrm>
            <a:off x="446679" y="1744165"/>
            <a:ext cx="477203" cy="477202"/>
          </a:xfrm>
          <a:prstGeom prst="rect">
            <a:avLst/>
          </a:prstGeom>
        </p:spPr>
      </p:pic>
      <p:sp>
        <p:nvSpPr>
          <p:cNvPr id="6" name="Text 5">
            <a:extLst>
              <a:ext uri="{FF2B5EF4-FFF2-40B4-BE49-F238E27FC236}">
                <a16:creationId xmlns:a16="http://schemas.microsoft.com/office/drawing/2014/main" id="{844559A1-DCC9-FF81-78D9-FDACB74AAE0C}"/>
              </a:ext>
            </a:extLst>
          </p:cNvPr>
          <p:cNvSpPr/>
          <p:nvPr/>
        </p:nvSpPr>
        <p:spPr>
          <a:xfrm>
            <a:off x="1114738" y="1824056"/>
            <a:ext cx="2543889" cy="298252"/>
          </a:xfrm>
          <a:prstGeom prst="rect">
            <a:avLst/>
          </a:prstGeom>
          <a:noFill/>
          <a:ln/>
        </p:spPr>
        <p:txBody>
          <a:bodyPr wrap="none" lIns="0" tIns="0" rIns="0" bIns="0" rtlCol="0" anchor="t"/>
          <a:lstStyle/>
          <a:p>
            <a:pPr marL="0" indent="0" algn="l">
              <a:lnSpc>
                <a:spcPts val="230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Ongoing development</a:t>
            </a:r>
            <a:endParaRPr lang="en-US" sz="2400"/>
          </a:p>
        </p:txBody>
      </p:sp>
      <p:sp>
        <p:nvSpPr>
          <p:cNvPr id="12" name="Text 6">
            <a:extLst>
              <a:ext uri="{FF2B5EF4-FFF2-40B4-BE49-F238E27FC236}">
                <a16:creationId xmlns:a16="http://schemas.microsoft.com/office/drawing/2014/main" id="{4F630984-7819-0308-927C-404B9FD386AA}"/>
              </a:ext>
            </a:extLst>
          </p:cNvPr>
          <p:cNvSpPr/>
          <p:nvPr/>
        </p:nvSpPr>
        <p:spPr>
          <a:xfrm>
            <a:off x="1114738" y="2236726"/>
            <a:ext cx="7660294" cy="915829"/>
          </a:xfrm>
          <a:prstGeom prst="rect">
            <a:avLst/>
          </a:prstGeom>
          <a:noFill/>
          <a:ln/>
        </p:spPr>
        <p:txBody>
          <a:bodyPr wrap="square" lIns="0" tIns="0" rIns="0" bIns="0" rtlCol="0" anchor="t"/>
          <a:lstStyle/>
          <a:p>
            <a:pPr marL="0" indent="0">
              <a:lnSpc>
                <a:spcPct val="110000"/>
              </a:lnSpc>
              <a:spcAft>
                <a:spcPts val="1200"/>
              </a:spcAft>
              <a:buNone/>
            </a:pPr>
            <a:r>
              <a:rPr lang="en-US" sz="2400">
                <a:solidFill>
                  <a:srgbClr val="000000"/>
                </a:solidFill>
                <a:latin typeface="Arial" panose="020B0604020202020204" pitchFamily="34" charset="0"/>
                <a:ea typeface="Arial Black" pitchFamily="34" charset="-122"/>
                <a:cs typeface="Arial" panose="020B0604020202020204" pitchFamily="34" charset="0"/>
              </a:rPr>
              <a:t>Regular refresher training is </a:t>
            </a:r>
            <a:r>
              <a:rPr lang="en-GB" sz="2400">
                <a:solidFill>
                  <a:srgbClr val="000000"/>
                </a:solidFill>
                <a:latin typeface="Arial" panose="020B0604020202020204" pitchFamily="34" charset="0"/>
                <a:ea typeface="Arial Black" pitchFamily="34" charset="-122"/>
                <a:cs typeface="Arial" panose="020B0604020202020204" pitchFamily="34" charset="0"/>
              </a:rPr>
              <a:t>essential to stay up-to-date with changing</a:t>
            </a:r>
            <a:r>
              <a:rPr lang="en-US" sz="2400">
                <a:solidFill>
                  <a:srgbClr val="000000"/>
                </a:solidFill>
                <a:latin typeface="Arial" panose="020B0604020202020204" pitchFamily="34" charset="0"/>
                <a:ea typeface="Arial Black" pitchFamily="34" charset="-122"/>
                <a:cs typeface="Arial" panose="020B0604020202020204" pitchFamily="34" charset="0"/>
              </a:rPr>
              <a:t> safety standards and procedures. </a:t>
            </a:r>
          </a:p>
          <a:p>
            <a:pPr marL="0" indent="0">
              <a:lnSpc>
                <a:spcPct val="110000"/>
              </a:lnSpc>
              <a:spcAft>
                <a:spcPts val="1200"/>
              </a:spcAft>
              <a:buNone/>
            </a:pPr>
            <a:r>
              <a:rPr lang="en-US" sz="2400">
                <a:solidFill>
                  <a:srgbClr val="000000"/>
                </a:solidFill>
                <a:latin typeface="Arial" panose="020B0604020202020204" pitchFamily="34" charset="0"/>
                <a:ea typeface="Arial Black" pitchFamily="34" charset="-122"/>
                <a:cs typeface="Arial" panose="020B0604020202020204" pitchFamily="34" charset="0"/>
              </a:rPr>
              <a:t>This should include practical assessments of key skills such as safe isolation and emergency response procedures.</a:t>
            </a:r>
            <a:endParaRPr lang="en-US" sz="2400"/>
          </a:p>
        </p:txBody>
      </p:sp>
    </p:spTree>
    <p:extLst>
      <p:ext uri="{BB962C8B-B14F-4D97-AF65-F5344CB8AC3E}">
        <p14:creationId xmlns:p14="http://schemas.microsoft.com/office/powerpoint/2010/main" val="3048820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54DE5-63AA-0E23-D6B2-69BEA3D4D29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F706480-118A-6014-1F71-3D858BBEB8E8}"/>
              </a:ext>
            </a:extLst>
          </p:cNvPr>
          <p:cNvSpPr>
            <a:spLocks noGrp="1"/>
          </p:cNvSpPr>
          <p:nvPr>
            <p:ph type="title"/>
          </p:nvPr>
        </p:nvSpPr>
        <p:spPr>
          <a:xfrm>
            <a:off x="239440" y="941725"/>
            <a:ext cx="11628452" cy="646331"/>
          </a:xfrm>
        </p:spPr>
        <p:txBody>
          <a:bodyPr/>
          <a:lstStyle/>
          <a:p>
            <a:r>
              <a:rPr lang="en-GB"/>
              <a:t>Auditing and compliance verification</a:t>
            </a:r>
          </a:p>
        </p:txBody>
      </p:sp>
      <p:grpSp>
        <p:nvGrpSpPr>
          <p:cNvPr id="4" name="Group 3">
            <a:extLst>
              <a:ext uri="{FF2B5EF4-FFF2-40B4-BE49-F238E27FC236}">
                <a16:creationId xmlns:a16="http://schemas.microsoft.com/office/drawing/2014/main" id="{F7B47194-418E-A2F8-9ABD-354E3BD751E5}"/>
              </a:ext>
            </a:extLst>
          </p:cNvPr>
          <p:cNvGrpSpPr/>
          <p:nvPr/>
        </p:nvGrpSpPr>
        <p:grpSpPr>
          <a:xfrm>
            <a:off x="116967" y="1945517"/>
            <a:ext cx="11763485" cy="861691"/>
            <a:chOff x="729615" y="4143554"/>
            <a:chExt cx="13171170" cy="859869"/>
          </a:xfrm>
        </p:grpSpPr>
        <p:sp>
          <p:nvSpPr>
            <p:cNvPr id="7" name="Shape 1">
              <a:extLst>
                <a:ext uri="{FF2B5EF4-FFF2-40B4-BE49-F238E27FC236}">
                  <a16:creationId xmlns:a16="http://schemas.microsoft.com/office/drawing/2014/main" id="{7753CD7B-746A-00A2-081A-FA5B4FBE5A64}"/>
                </a:ext>
              </a:extLst>
            </p:cNvPr>
            <p:cNvSpPr/>
            <p:nvPr/>
          </p:nvSpPr>
          <p:spPr>
            <a:xfrm>
              <a:off x="729615" y="4378047"/>
              <a:ext cx="13171170" cy="22860"/>
            </a:xfrm>
            <a:prstGeom prst="roundRect">
              <a:avLst>
                <a:gd name="adj" fmla="val 383050"/>
              </a:avLst>
            </a:prstGeom>
            <a:solidFill>
              <a:srgbClr val="CBCBCC"/>
            </a:solidFill>
            <a:ln/>
          </p:spPr>
          <p:txBody>
            <a:bodyPr/>
            <a:lstStyle/>
            <a:p>
              <a:endParaRPr lang="en-GB"/>
            </a:p>
          </p:txBody>
        </p:sp>
        <p:sp>
          <p:nvSpPr>
            <p:cNvPr id="8" name="Shape 2">
              <a:extLst>
                <a:ext uri="{FF2B5EF4-FFF2-40B4-BE49-F238E27FC236}">
                  <a16:creationId xmlns:a16="http://schemas.microsoft.com/office/drawing/2014/main" id="{4FDE9051-F3B7-7335-35A7-D11C1B1D762A}"/>
                </a:ext>
              </a:extLst>
            </p:cNvPr>
            <p:cNvSpPr/>
            <p:nvPr/>
          </p:nvSpPr>
          <p:spPr>
            <a:xfrm>
              <a:off x="2266712" y="4377988"/>
              <a:ext cx="22860" cy="625435"/>
            </a:xfrm>
            <a:prstGeom prst="roundRect">
              <a:avLst>
                <a:gd name="adj" fmla="val 383050"/>
              </a:avLst>
            </a:prstGeom>
            <a:solidFill>
              <a:srgbClr val="CBCBCC"/>
            </a:solidFill>
            <a:ln/>
          </p:spPr>
          <p:txBody>
            <a:bodyPr/>
            <a:lstStyle/>
            <a:p>
              <a:endParaRPr lang="en-GB"/>
            </a:p>
          </p:txBody>
        </p:sp>
        <p:sp>
          <p:nvSpPr>
            <p:cNvPr id="9" name="Shape 3">
              <a:extLst>
                <a:ext uri="{FF2B5EF4-FFF2-40B4-BE49-F238E27FC236}">
                  <a16:creationId xmlns:a16="http://schemas.microsoft.com/office/drawing/2014/main" id="{47522307-E90F-A232-F089-EA92A1868FA7}"/>
                </a:ext>
              </a:extLst>
            </p:cNvPr>
            <p:cNvSpPr/>
            <p:nvPr/>
          </p:nvSpPr>
          <p:spPr>
            <a:xfrm>
              <a:off x="2043708" y="4143554"/>
              <a:ext cx="468987" cy="468987"/>
            </a:xfrm>
            <a:prstGeom prst="roundRect">
              <a:avLst>
                <a:gd name="adj" fmla="val 18671"/>
              </a:avLst>
            </a:prstGeom>
            <a:solidFill>
              <a:srgbClr val="E5E5E6"/>
            </a:solidFill>
            <a:ln w="7620">
              <a:solidFill>
                <a:srgbClr val="CBCBCC"/>
              </a:solidFill>
              <a:prstDash val="solid"/>
            </a:ln>
          </p:spPr>
          <p:txBody>
            <a:bodyPr/>
            <a:lstStyle/>
            <a:p>
              <a:endParaRPr lang="en-GB"/>
            </a:p>
          </p:txBody>
        </p:sp>
        <p:pic>
          <p:nvPicPr>
            <p:cNvPr id="10" name="Image 1" descr="preencoded.png">
              <a:extLst>
                <a:ext uri="{FF2B5EF4-FFF2-40B4-BE49-F238E27FC236}">
                  <a16:creationId xmlns:a16="http://schemas.microsoft.com/office/drawing/2014/main" id="{2C3545ED-710F-69B2-3ED6-97838DA64B07}"/>
                </a:ext>
              </a:extLst>
            </p:cNvPr>
            <p:cNvPicPr>
              <a:picLocks noChangeAspect="1"/>
            </p:cNvPicPr>
            <p:nvPr/>
          </p:nvPicPr>
          <p:blipFill>
            <a:blip r:embed="rId2"/>
            <a:stretch>
              <a:fillRect/>
            </a:stretch>
          </p:blipFill>
          <p:spPr>
            <a:xfrm>
              <a:off x="2121813" y="4182547"/>
              <a:ext cx="312658" cy="390882"/>
            </a:xfrm>
            <a:prstGeom prst="rect">
              <a:avLst/>
            </a:prstGeom>
          </p:spPr>
        </p:pic>
        <p:sp>
          <p:nvSpPr>
            <p:cNvPr id="11" name="Shape 6">
              <a:extLst>
                <a:ext uri="{FF2B5EF4-FFF2-40B4-BE49-F238E27FC236}">
                  <a16:creationId xmlns:a16="http://schemas.microsoft.com/office/drawing/2014/main" id="{252F1307-DEF2-BEDA-8E1B-91FC5CA0848F}"/>
                </a:ext>
              </a:extLst>
            </p:cNvPr>
            <p:cNvSpPr/>
            <p:nvPr/>
          </p:nvSpPr>
          <p:spPr>
            <a:xfrm>
              <a:off x="5624632" y="4377988"/>
              <a:ext cx="22860" cy="625435"/>
            </a:xfrm>
            <a:prstGeom prst="roundRect">
              <a:avLst>
                <a:gd name="adj" fmla="val 383050"/>
              </a:avLst>
            </a:prstGeom>
            <a:solidFill>
              <a:srgbClr val="CBCBCC"/>
            </a:solidFill>
            <a:ln/>
          </p:spPr>
          <p:txBody>
            <a:bodyPr/>
            <a:lstStyle/>
            <a:p>
              <a:endParaRPr lang="en-GB"/>
            </a:p>
          </p:txBody>
        </p:sp>
        <p:sp>
          <p:nvSpPr>
            <p:cNvPr id="12" name="Shape 7">
              <a:extLst>
                <a:ext uri="{FF2B5EF4-FFF2-40B4-BE49-F238E27FC236}">
                  <a16:creationId xmlns:a16="http://schemas.microsoft.com/office/drawing/2014/main" id="{73DDE506-5154-D347-D2D9-8AAB1EACD2F7}"/>
                </a:ext>
              </a:extLst>
            </p:cNvPr>
            <p:cNvSpPr/>
            <p:nvPr/>
          </p:nvSpPr>
          <p:spPr>
            <a:xfrm>
              <a:off x="5401628" y="4143554"/>
              <a:ext cx="468987" cy="468987"/>
            </a:xfrm>
            <a:prstGeom prst="roundRect">
              <a:avLst>
                <a:gd name="adj" fmla="val 18671"/>
              </a:avLst>
            </a:prstGeom>
            <a:solidFill>
              <a:srgbClr val="E5E5E6"/>
            </a:solidFill>
            <a:ln w="7620">
              <a:solidFill>
                <a:srgbClr val="CBCBCC"/>
              </a:solidFill>
              <a:prstDash val="solid"/>
            </a:ln>
          </p:spPr>
          <p:txBody>
            <a:bodyPr/>
            <a:lstStyle/>
            <a:p>
              <a:endParaRPr lang="en-GB"/>
            </a:p>
          </p:txBody>
        </p:sp>
        <p:pic>
          <p:nvPicPr>
            <p:cNvPr id="13" name="Image 2" descr="preencoded.png">
              <a:extLst>
                <a:ext uri="{FF2B5EF4-FFF2-40B4-BE49-F238E27FC236}">
                  <a16:creationId xmlns:a16="http://schemas.microsoft.com/office/drawing/2014/main" id="{98ADC1FD-D7F2-8CFB-B795-1DD18EFB0B57}"/>
                </a:ext>
              </a:extLst>
            </p:cNvPr>
            <p:cNvPicPr>
              <a:picLocks noChangeAspect="1"/>
            </p:cNvPicPr>
            <p:nvPr/>
          </p:nvPicPr>
          <p:blipFill>
            <a:blip r:embed="rId3"/>
            <a:stretch>
              <a:fillRect/>
            </a:stretch>
          </p:blipFill>
          <p:spPr>
            <a:xfrm>
              <a:off x="5479733" y="4182547"/>
              <a:ext cx="312658" cy="390882"/>
            </a:xfrm>
            <a:prstGeom prst="rect">
              <a:avLst/>
            </a:prstGeom>
          </p:spPr>
        </p:pic>
        <p:sp>
          <p:nvSpPr>
            <p:cNvPr id="14" name="Shape 10">
              <a:extLst>
                <a:ext uri="{FF2B5EF4-FFF2-40B4-BE49-F238E27FC236}">
                  <a16:creationId xmlns:a16="http://schemas.microsoft.com/office/drawing/2014/main" id="{D1EEAB2B-DFEE-C0A7-9150-F0799DE2D2C5}"/>
                </a:ext>
              </a:extLst>
            </p:cNvPr>
            <p:cNvSpPr/>
            <p:nvPr/>
          </p:nvSpPr>
          <p:spPr>
            <a:xfrm>
              <a:off x="8982551" y="4377988"/>
              <a:ext cx="22860" cy="625435"/>
            </a:xfrm>
            <a:prstGeom prst="roundRect">
              <a:avLst>
                <a:gd name="adj" fmla="val 383050"/>
              </a:avLst>
            </a:prstGeom>
            <a:solidFill>
              <a:srgbClr val="CBCBCC"/>
            </a:solidFill>
            <a:ln/>
          </p:spPr>
          <p:txBody>
            <a:bodyPr/>
            <a:lstStyle/>
            <a:p>
              <a:endParaRPr lang="en-GB"/>
            </a:p>
          </p:txBody>
        </p:sp>
        <p:sp>
          <p:nvSpPr>
            <p:cNvPr id="15" name="Shape 11">
              <a:extLst>
                <a:ext uri="{FF2B5EF4-FFF2-40B4-BE49-F238E27FC236}">
                  <a16:creationId xmlns:a16="http://schemas.microsoft.com/office/drawing/2014/main" id="{7EABAB77-5BBE-2CCE-A755-916FD8B06301}"/>
                </a:ext>
              </a:extLst>
            </p:cNvPr>
            <p:cNvSpPr/>
            <p:nvPr/>
          </p:nvSpPr>
          <p:spPr>
            <a:xfrm>
              <a:off x="8759547" y="4143554"/>
              <a:ext cx="468987" cy="468987"/>
            </a:xfrm>
            <a:prstGeom prst="roundRect">
              <a:avLst>
                <a:gd name="adj" fmla="val 18671"/>
              </a:avLst>
            </a:prstGeom>
            <a:solidFill>
              <a:srgbClr val="E5E5E6"/>
            </a:solidFill>
            <a:ln w="7620">
              <a:solidFill>
                <a:srgbClr val="CBCBCC"/>
              </a:solidFill>
              <a:prstDash val="solid"/>
            </a:ln>
          </p:spPr>
          <p:txBody>
            <a:bodyPr/>
            <a:lstStyle/>
            <a:p>
              <a:endParaRPr lang="en-GB"/>
            </a:p>
          </p:txBody>
        </p:sp>
        <p:pic>
          <p:nvPicPr>
            <p:cNvPr id="16" name="Image 3" descr="preencoded.png">
              <a:extLst>
                <a:ext uri="{FF2B5EF4-FFF2-40B4-BE49-F238E27FC236}">
                  <a16:creationId xmlns:a16="http://schemas.microsoft.com/office/drawing/2014/main" id="{2150C7AB-C671-E2FB-BFEB-520AD959D63A}"/>
                </a:ext>
              </a:extLst>
            </p:cNvPr>
            <p:cNvPicPr>
              <a:picLocks noChangeAspect="1"/>
            </p:cNvPicPr>
            <p:nvPr/>
          </p:nvPicPr>
          <p:blipFill>
            <a:blip r:embed="rId4"/>
            <a:stretch>
              <a:fillRect/>
            </a:stretch>
          </p:blipFill>
          <p:spPr>
            <a:xfrm>
              <a:off x="8837652" y="4182547"/>
              <a:ext cx="312658" cy="390882"/>
            </a:xfrm>
            <a:prstGeom prst="rect">
              <a:avLst/>
            </a:prstGeom>
          </p:spPr>
        </p:pic>
        <p:sp>
          <p:nvSpPr>
            <p:cNvPr id="17" name="Shape 14">
              <a:extLst>
                <a:ext uri="{FF2B5EF4-FFF2-40B4-BE49-F238E27FC236}">
                  <a16:creationId xmlns:a16="http://schemas.microsoft.com/office/drawing/2014/main" id="{1025830B-5678-68F0-24B0-3FDC15AC8A7D}"/>
                </a:ext>
              </a:extLst>
            </p:cNvPr>
            <p:cNvSpPr/>
            <p:nvPr/>
          </p:nvSpPr>
          <p:spPr>
            <a:xfrm>
              <a:off x="12340471" y="4377988"/>
              <a:ext cx="22860" cy="625435"/>
            </a:xfrm>
            <a:prstGeom prst="roundRect">
              <a:avLst>
                <a:gd name="adj" fmla="val 383050"/>
              </a:avLst>
            </a:prstGeom>
            <a:solidFill>
              <a:srgbClr val="CBCBCC"/>
            </a:solidFill>
            <a:ln/>
          </p:spPr>
          <p:txBody>
            <a:bodyPr/>
            <a:lstStyle/>
            <a:p>
              <a:endParaRPr lang="en-GB"/>
            </a:p>
          </p:txBody>
        </p:sp>
        <p:sp>
          <p:nvSpPr>
            <p:cNvPr id="18" name="Shape 15">
              <a:extLst>
                <a:ext uri="{FF2B5EF4-FFF2-40B4-BE49-F238E27FC236}">
                  <a16:creationId xmlns:a16="http://schemas.microsoft.com/office/drawing/2014/main" id="{0908E0CE-E761-EF08-D062-06A31FA56F21}"/>
                </a:ext>
              </a:extLst>
            </p:cNvPr>
            <p:cNvSpPr/>
            <p:nvPr/>
          </p:nvSpPr>
          <p:spPr>
            <a:xfrm>
              <a:off x="12117467" y="4143554"/>
              <a:ext cx="468987" cy="468987"/>
            </a:xfrm>
            <a:prstGeom prst="roundRect">
              <a:avLst>
                <a:gd name="adj" fmla="val 18671"/>
              </a:avLst>
            </a:prstGeom>
            <a:solidFill>
              <a:srgbClr val="E5E5E6"/>
            </a:solidFill>
            <a:ln w="7620">
              <a:solidFill>
                <a:srgbClr val="CBCBCC"/>
              </a:solidFill>
              <a:prstDash val="solid"/>
            </a:ln>
          </p:spPr>
          <p:txBody>
            <a:bodyPr/>
            <a:lstStyle/>
            <a:p>
              <a:endParaRPr lang="en-GB"/>
            </a:p>
          </p:txBody>
        </p:sp>
        <p:pic>
          <p:nvPicPr>
            <p:cNvPr id="19" name="Image 4" descr="preencoded.png">
              <a:extLst>
                <a:ext uri="{FF2B5EF4-FFF2-40B4-BE49-F238E27FC236}">
                  <a16:creationId xmlns:a16="http://schemas.microsoft.com/office/drawing/2014/main" id="{9C66AC07-8BB6-6EA0-776D-C5BBDF87A0BF}"/>
                </a:ext>
              </a:extLst>
            </p:cNvPr>
            <p:cNvPicPr>
              <a:picLocks noChangeAspect="1"/>
            </p:cNvPicPr>
            <p:nvPr/>
          </p:nvPicPr>
          <p:blipFill>
            <a:blip r:embed="rId5"/>
            <a:stretch>
              <a:fillRect/>
            </a:stretch>
          </p:blipFill>
          <p:spPr>
            <a:xfrm>
              <a:off x="12195572" y="4182547"/>
              <a:ext cx="312658" cy="390882"/>
            </a:xfrm>
            <a:prstGeom prst="rect">
              <a:avLst/>
            </a:prstGeom>
          </p:spPr>
        </p:pic>
      </p:grpSp>
      <p:sp>
        <p:nvSpPr>
          <p:cNvPr id="20" name="Text 4">
            <a:extLst>
              <a:ext uri="{FF2B5EF4-FFF2-40B4-BE49-F238E27FC236}">
                <a16:creationId xmlns:a16="http://schemas.microsoft.com/office/drawing/2014/main" id="{69C95C18-AE4C-D392-2D2B-259904FD9AD6}"/>
              </a:ext>
            </a:extLst>
          </p:cNvPr>
          <p:cNvSpPr/>
          <p:nvPr/>
        </p:nvSpPr>
        <p:spPr>
          <a:xfrm>
            <a:off x="189434" y="2841529"/>
            <a:ext cx="2680454" cy="651510"/>
          </a:xfrm>
          <a:prstGeom prst="rect">
            <a:avLst/>
          </a:prstGeom>
          <a:noFill/>
          <a:ln/>
        </p:spPr>
        <p:txBody>
          <a:bodyPr wrap="square" lIns="0" tIns="0" rIns="0" bIns="0" rtlCol="0" anchor="t"/>
          <a:lstStyle/>
          <a:p>
            <a:pPr marL="0" indent="0" algn="ctr">
              <a:lnSpc>
                <a:spcPts val="25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Regular safety audits</a:t>
            </a:r>
            <a:endParaRPr lang="en-US" sz="2400"/>
          </a:p>
        </p:txBody>
      </p:sp>
      <p:sp>
        <p:nvSpPr>
          <p:cNvPr id="21" name="Text 5">
            <a:extLst>
              <a:ext uri="{FF2B5EF4-FFF2-40B4-BE49-F238E27FC236}">
                <a16:creationId xmlns:a16="http://schemas.microsoft.com/office/drawing/2014/main" id="{52D65EE4-DA9A-ED5F-4F30-677CF242E485}"/>
              </a:ext>
            </a:extLst>
          </p:cNvPr>
          <p:cNvSpPr/>
          <p:nvPr/>
        </p:nvSpPr>
        <p:spPr>
          <a:xfrm>
            <a:off x="224118" y="3490070"/>
            <a:ext cx="2680454" cy="1000482"/>
          </a:xfrm>
          <a:prstGeom prst="rect">
            <a:avLst/>
          </a:prstGeom>
          <a:noFill/>
          <a:ln/>
        </p:spPr>
        <p:txBody>
          <a:bodyPr wrap="square" lIns="0" tIns="0" rIns="0" bIns="0" rtlCol="0" anchor="t"/>
          <a:lstStyle/>
          <a:p>
            <a:pPr marL="0" indent="0" algn="ctr">
              <a:lnSpc>
                <a:spcPts val="2600"/>
              </a:lnSpc>
              <a:buNone/>
            </a:pPr>
            <a:r>
              <a:rPr lang="en-US">
                <a:solidFill>
                  <a:srgbClr val="000000"/>
                </a:solidFill>
                <a:latin typeface="Arial" panose="020B0604020202020204" pitchFamily="34" charset="0"/>
                <a:ea typeface="Arial Black" pitchFamily="34" charset="-122"/>
                <a:cs typeface="Arial" panose="020B0604020202020204" pitchFamily="34" charset="0"/>
              </a:rPr>
              <a:t>Scheduled evaluations of safety procedures and compliance with regulations</a:t>
            </a:r>
            <a:endParaRPr lang="en-US"/>
          </a:p>
        </p:txBody>
      </p:sp>
      <p:sp>
        <p:nvSpPr>
          <p:cNvPr id="22" name="Text 8">
            <a:extLst>
              <a:ext uri="{FF2B5EF4-FFF2-40B4-BE49-F238E27FC236}">
                <a16:creationId xmlns:a16="http://schemas.microsoft.com/office/drawing/2014/main" id="{7431BE22-19AC-4C67-0290-88CB7E481E09}"/>
              </a:ext>
            </a:extLst>
          </p:cNvPr>
          <p:cNvSpPr/>
          <p:nvPr/>
        </p:nvSpPr>
        <p:spPr>
          <a:xfrm>
            <a:off x="3335632" y="2841529"/>
            <a:ext cx="2606040" cy="325755"/>
          </a:xfrm>
          <a:prstGeom prst="rect">
            <a:avLst/>
          </a:prstGeom>
          <a:noFill/>
          <a:ln/>
        </p:spPr>
        <p:txBody>
          <a:bodyPr wrap="none" lIns="0" tIns="0" rIns="0" bIns="0" rtlCol="0" anchor="t"/>
          <a:lstStyle/>
          <a:p>
            <a:pPr marL="0" indent="0" algn="ctr">
              <a:lnSpc>
                <a:spcPts val="25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Field </a:t>
            </a:r>
          </a:p>
          <a:p>
            <a:pPr marL="0" indent="0" algn="ctr">
              <a:lnSpc>
                <a:spcPts val="25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Observations</a:t>
            </a:r>
            <a:endParaRPr lang="en-US" sz="2400"/>
          </a:p>
        </p:txBody>
      </p:sp>
      <p:sp>
        <p:nvSpPr>
          <p:cNvPr id="23" name="Text 9">
            <a:extLst>
              <a:ext uri="{FF2B5EF4-FFF2-40B4-BE49-F238E27FC236}">
                <a16:creationId xmlns:a16="http://schemas.microsoft.com/office/drawing/2014/main" id="{AF97BEC8-2524-8E6C-736E-E9608F3E3CDE}"/>
              </a:ext>
            </a:extLst>
          </p:cNvPr>
          <p:cNvSpPr/>
          <p:nvPr/>
        </p:nvSpPr>
        <p:spPr>
          <a:xfrm>
            <a:off x="3278490" y="3508771"/>
            <a:ext cx="2680454" cy="1333976"/>
          </a:xfrm>
          <a:prstGeom prst="rect">
            <a:avLst/>
          </a:prstGeom>
          <a:noFill/>
          <a:ln/>
        </p:spPr>
        <p:txBody>
          <a:bodyPr wrap="square" lIns="0" tIns="0" rIns="0" bIns="0" rtlCol="0" anchor="t"/>
          <a:lstStyle/>
          <a:p>
            <a:pPr marL="0" indent="0" algn="ctr">
              <a:lnSpc>
                <a:spcPts val="2600"/>
              </a:lnSpc>
              <a:buNone/>
            </a:pPr>
            <a:r>
              <a:rPr lang="en-US">
                <a:solidFill>
                  <a:srgbClr val="000000"/>
                </a:solidFill>
                <a:latin typeface="Arial" panose="020B0604020202020204" pitchFamily="34" charset="0"/>
                <a:ea typeface="Arial Black" pitchFamily="34" charset="-122"/>
                <a:cs typeface="Arial" panose="020B0604020202020204" pitchFamily="34" charset="0"/>
              </a:rPr>
              <a:t>On-site monitoring of actual work practices to verify adherence to safe working procedures</a:t>
            </a:r>
            <a:endParaRPr lang="en-US"/>
          </a:p>
        </p:txBody>
      </p:sp>
      <p:sp>
        <p:nvSpPr>
          <p:cNvPr id="24" name="Text 12">
            <a:extLst>
              <a:ext uri="{FF2B5EF4-FFF2-40B4-BE49-F238E27FC236}">
                <a16:creationId xmlns:a16="http://schemas.microsoft.com/office/drawing/2014/main" id="{7C68BACD-EDA7-F71F-AA60-B50B7F8D44FC}"/>
              </a:ext>
            </a:extLst>
          </p:cNvPr>
          <p:cNvSpPr/>
          <p:nvPr/>
        </p:nvSpPr>
        <p:spPr>
          <a:xfrm>
            <a:off x="6168050" y="2778369"/>
            <a:ext cx="2680454" cy="651510"/>
          </a:xfrm>
          <a:prstGeom prst="rect">
            <a:avLst/>
          </a:prstGeom>
          <a:noFill/>
          <a:ln/>
        </p:spPr>
        <p:txBody>
          <a:bodyPr wrap="square" lIns="0" tIns="0" rIns="0" bIns="0" rtlCol="0" anchor="t"/>
          <a:lstStyle/>
          <a:p>
            <a:pPr marL="0" indent="0" algn="ctr">
              <a:lnSpc>
                <a:spcPts val="25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Compliance reporting</a:t>
            </a:r>
            <a:endParaRPr lang="en-US" sz="2400"/>
          </a:p>
        </p:txBody>
      </p:sp>
      <p:sp>
        <p:nvSpPr>
          <p:cNvPr id="25" name="Text 13">
            <a:extLst>
              <a:ext uri="{FF2B5EF4-FFF2-40B4-BE49-F238E27FC236}">
                <a16:creationId xmlns:a16="http://schemas.microsoft.com/office/drawing/2014/main" id="{A291D32B-6F6D-6FCC-EC9F-C4ADB1155CDA}"/>
              </a:ext>
            </a:extLst>
          </p:cNvPr>
          <p:cNvSpPr/>
          <p:nvPr/>
        </p:nvSpPr>
        <p:spPr>
          <a:xfrm>
            <a:off x="6367326" y="3490070"/>
            <a:ext cx="2680454" cy="1667470"/>
          </a:xfrm>
          <a:prstGeom prst="rect">
            <a:avLst/>
          </a:prstGeom>
          <a:noFill/>
          <a:ln/>
        </p:spPr>
        <p:txBody>
          <a:bodyPr wrap="square" lIns="0" tIns="0" rIns="0" bIns="0" rtlCol="0" anchor="t"/>
          <a:lstStyle/>
          <a:p>
            <a:pPr marL="0" indent="0" algn="ctr">
              <a:lnSpc>
                <a:spcPts val="2600"/>
              </a:lnSpc>
              <a:buNone/>
            </a:pPr>
            <a:r>
              <a:rPr lang="en-US">
                <a:solidFill>
                  <a:srgbClr val="000000"/>
                </a:solidFill>
                <a:latin typeface="Arial" panose="020B0604020202020204" pitchFamily="34" charset="0"/>
                <a:ea typeface="Arial Black" pitchFamily="34" charset="-122"/>
                <a:cs typeface="Arial" panose="020B0604020202020204" pitchFamily="34" charset="0"/>
              </a:rPr>
              <a:t>Documentation of findings, identification of non-conformities, and implementation of corrective actions</a:t>
            </a:r>
            <a:endParaRPr lang="en-US"/>
          </a:p>
        </p:txBody>
      </p:sp>
      <p:sp>
        <p:nvSpPr>
          <p:cNvPr id="26" name="Text 16">
            <a:extLst>
              <a:ext uri="{FF2B5EF4-FFF2-40B4-BE49-F238E27FC236}">
                <a16:creationId xmlns:a16="http://schemas.microsoft.com/office/drawing/2014/main" id="{56C8C835-A154-0626-D4E5-1DBAB5024C02}"/>
              </a:ext>
            </a:extLst>
          </p:cNvPr>
          <p:cNvSpPr/>
          <p:nvPr/>
        </p:nvSpPr>
        <p:spPr>
          <a:xfrm>
            <a:off x="9146671" y="2806356"/>
            <a:ext cx="2680454" cy="651510"/>
          </a:xfrm>
          <a:prstGeom prst="rect">
            <a:avLst/>
          </a:prstGeom>
          <a:noFill/>
          <a:ln/>
        </p:spPr>
        <p:txBody>
          <a:bodyPr wrap="square" lIns="0" tIns="0" rIns="0" bIns="0" rtlCol="0" anchor="t"/>
          <a:lstStyle/>
          <a:p>
            <a:pPr marL="0" indent="0" algn="ctr">
              <a:lnSpc>
                <a:spcPts val="25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Continuous improvement</a:t>
            </a:r>
            <a:endParaRPr lang="en-US" sz="2400"/>
          </a:p>
        </p:txBody>
      </p:sp>
      <p:sp>
        <p:nvSpPr>
          <p:cNvPr id="27" name="Text 17">
            <a:extLst>
              <a:ext uri="{FF2B5EF4-FFF2-40B4-BE49-F238E27FC236}">
                <a16:creationId xmlns:a16="http://schemas.microsoft.com/office/drawing/2014/main" id="{CB19E28C-F343-941C-7A3A-297A03FDCC39}"/>
              </a:ext>
            </a:extLst>
          </p:cNvPr>
          <p:cNvSpPr/>
          <p:nvPr/>
        </p:nvSpPr>
        <p:spPr>
          <a:xfrm>
            <a:off x="9146671" y="3508771"/>
            <a:ext cx="2680454" cy="1667470"/>
          </a:xfrm>
          <a:prstGeom prst="rect">
            <a:avLst/>
          </a:prstGeom>
          <a:noFill/>
          <a:ln/>
        </p:spPr>
        <p:txBody>
          <a:bodyPr wrap="square" lIns="0" tIns="0" rIns="0" bIns="0" rtlCol="0" anchor="t"/>
          <a:lstStyle/>
          <a:p>
            <a:pPr marL="0" indent="0" algn="ctr">
              <a:lnSpc>
                <a:spcPts val="2600"/>
              </a:lnSpc>
              <a:buNone/>
            </a:pPr>
            <a:r>
              <a:rPr lang="en-US">
                <a:solidFill>
                  <a:srgbClr val="000000"/>
                </a:solidFill>
                <a:latin typeface="Arial" panose="020B0604020202020204" pitchFamily="34" charset="0"/>
                <a:ea typeface="Arial Black" pitchFamily="34" charset="-122"/>
                <a:cs typeface="Arial" panose="020B0604020202020204" pitchFamily="34" charset="0"/>
              </a:rPr>
              <a:t>Regular review and enhancement of safety systems based on audit findings and industry developments</a:t>
            </a:r>
            <a:endParaRPr lang="en-US"/>
          </a:p>
        </p:txBody>
      </p:sp>
    </p:spTree>
    <p:extLst>
      <p:ext uri="{BB962C8B-B14F-4D97-AF65-F5344CB8AC3E}">
        <p14:creationId xmlns:p14="http://schemas.microsoft.com/office/powerpoint/2010/main" val="1183389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C644A-242E-ABA1-434F-9E6A4A35F9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94B90A-30B6-56D1-21EB-457B88DBC0F3}"/>
              </a:ext>
            </a:extLst>
          </p:cNvPr>
          <p:cNvSpPr>
            <a:spLocks noGrp="1"/>
          </p:cNvSpPr>
          <p:nvPr>
            <p:ph type="title"/>
          </p:nvPr>
        </p:nvSpPr>
        <p:spPr>
          <a:xfrm>
            <a:off x="239440" y="941725"/>
            <a:ext cx="11628452" cy="646331"/>
          </a:xfrm>
        </p:spPr>
        <p:txBody>
          <a:bodyPr/>
          <a:lstStyle/>
          <a:p>
            <a:r>
              <a:rPr lang="en-GB"/>
              <a:t>Summary</a:t>
            </a:r>
          </a:p>
        </p:txBody>
      </p:sp>
      <p:sp>
        <p:nvSpPr>
          <p:cNvPr id="4" name="Content Placeholder 3">
            <a:extLst>
              <a:ext uri="{FF2B5EF4-FFF2-40B4-BE49-F238E27FC236}">
                <a16:creationId xmlns:a16="http://schemas.microsoft.com/office/drawing/2014/main" id="{93E98F04-331F-CCC4-AA81-C88F3473D389}"/>
              </a:ext>
            </a:extLst>
          </p:cNvPr>
          <p:cNvSpPr>
            <a:spLocks noGrp="1"/>
          </p:cNvSpPr>
          <p:nvPr>
            <p:ph sz="quarter" idx="10"/>
          </p:nvPr>
        </p:nvSpPr>
        <p:spPr>
          <a:xfrm>
            <a:off x="310433" y="1868921"/>
            <a:ext cx="9684143" cy="4140000"/>
          </a:xfrm>
        </p:spPr>
        <p:txBody>
          <a:bodyPr/>
          <a:lstStyle/>
          <a:p>
            <a:r>
              <a:rPr lang="en-GB">
                <a:ea typeface="ＭＳ Ｐゴシック"/>
                <a:cs typeface="Arial"/>
              </a:rPr>
              <a:t>You should now be able to:</a:t>
            </a:r>
            <a:endParaRPr lang="en-GB" b="1">
              <a:ea typeface="ＭＳ Ｐゴシック"/>
              <a:cs typeface="Arial"/>
            </a:endParaRPr>
          </a:p>
          <a:p>
            <a:pPr marL="285750" indent="-285750">
              <a:spcAft>
                <a:spcPts val="400"/>
              </a:spcAft>
              <a:buFont typeface="Arial,Sans-Serif"/>
              <a:buChar char="•"/>
            </a:pPr>
            <a:r>
              <a:rPr lang="en-GB" b="1">
                <a:ea typeface="ＭＳ Ｐゴシック"/>
                <a:cs typeface="Arial"/>
              </a:rPr>
              <a:t>Know</a:t>
            </a:r>
            <a:r>
              <a:rPr lang="en-GB">
                <a:ea typeface="ＭＳ Ｐゴシック"/>
                <a:cs typeface="Arial"/>
              </a:rPr>
              <a:t> how to safely isolate electrical systems before working on 230V ac circuits</a:t>
            </a:r>
            <a:endParaRPr lang="en-GB">
              <a:ea typeface="ＭＳ Ｐゴシック"/>
            </a:endParaRPr>
          </a:p>
          <a:p>
            <a:pPr marL="285750" indent="-285750">
              <a:spcAft>
                <a:spcPts val="400"/>
              </a:spcAft>
              <a:buFont typeface="Arial,Sans-Serif"/>
              <a:buChar char="•"/>
            </a:pPr>
            <a:r>
              <a:rPr lang="en-GB" b="1">
                <a:cs typeface="Arial"/>
              </a:rPr>
              <a:t>Understand</a:t>
            </a:r>
            <a:r>
              <a:rPr lang="en-GB">
                <a:cs typeface="Arial"/>
              </a:rPr>
              <a:t> how to select appropriate tools and PPE for protection system work</a:t>
            </a:r>
          </a:p>
          <a:p>
            <a:pPr marL="285750" indent="-285750">
              <a:buFont typeface="Arial,Sans-Serif"/>
              <a:buChar char="•"/>
            </a:pPr>
            <a:r>
              <a:rPr lang="en-GB" b="1">
                <a:ea typeface="ＭＳ Ｐゴシック"/>
                <a:cs typeface="Arial"/>
              </a:rPr>
              <a:t>Understand</a:t>
            </a:r>
            <a:r>
              <a:rPr lang="en-GB">
                <a:ea typeface="ＭＳ Ｐゴシック"/>
                <a:cs typeface="Arial"/>
              </a:rPr>
              <a:t> how to complete risk assessments and method statements (RAMS) for protection system tasks</a:t>
            </a:r>
            <a:endParaRPr lang="en-GB">
              <a:ea typeface="ＭＳ Ｐゴシック"/>
            </a:endParaRPr>
          </a:p>
        </p:txBody>
      </p:sp>
    </p:spTree>
    <p:extLst>
      <p:ext uri="{BB962C8B-B14F-4D97-AF65-F5344CB8AC3E}">
        <p14:creationId xmlns:p14="http://schemas.microsoft.com/office/powerpoint/2010/main" val="3014219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0DF00-DDB1-9E17-D96C-C839324D3C8E}"/>
              </a:ext>
            </a:extLst>
          </p:cNvPr>
          <p:cNvSpPr txBox="1"/>
          <p:nvPr/>
        </p:nvSpPr>
        <p:spPr>
          <a:xfrm>
            <a:off x="3599812" y="1718349"/>
            <a:ext cx="5040000" cy="923330"/>
          </a:xfrm>
          <a:prstGeom prst="rect">
            <a:avLst/>
          </a:prstGeom>
          <a:noFill/>
        </p:spPr>
        <p:txBody>
          <a:bodyPr wrap="none" rtlCol="0">
            <a:spAutoFit/>
          </a:bodyPr>
          <a:lstStyle/>
          <a:p>
            <a:pPr algn="ctr"/>
            <a:r>
              <a:rPr lang="en-GB" sz="5400">
                <a:solidFill>
                  <a:srgbClr val="FC4421"/>
                </a:solidFill>
              </a:rPr>
              <a:t>Any questions?</a:t>
            </a:r>
          </a:p>
        </p:txBody>
      </p:sp>
      <p:sp>
        <p:nvSpPr>
          <p:cNvPr id="2" name="TextBox 1">
            <a:extLst>
              <a:ext uri="{FF2B5EF4-FFF2-40B4-BE49-F238E27FC236}">
                <a16:creationId xmlns:a16="http://schemas.microsoft.com/office/drawing/2014/main" id="{4B68958D-DEBA-2B35-30FD-FA210A71169D}"/>
              </a:ext>
            </a:extLst>
          </p:cNvPr>
          <p:cNvSpPr txBox="1"/>
          <p:nvPr/>
        </p:nvSpPr>
        <p:spPr>
          <a:xfrm>
            <a:off x="467358" y="3571368"/>
            <a:ext cx="11304908" cy="2062103"/>
          </a:xfrm>
          <a:prstGeom prst="rect">
            <a:avLst/>
          </a:prstGeom>
          <a:noFill/>
        </p:spPr>
        <p:txBody>
          <a:bodyPr wrap="square" lIns="91440" tIns="45720" rIns="91440" bIns="45720" anchor="t">
            <a:spAutoFit/>
          </a:bodyPr>
          <a:lstStyle/>
          <a:p>
            <a:r>
              <a:rPr lang="en-GB" sz="1800" b="0" i="0">
                <a:solidFill>
                  <a:srgbClr val="000000"/>
                </a:solidFill>
                <a:effectLst/>
                <a:latin typeface="inherit"/>
                <a:ea typeface="ＭＳ Ｐゴシック"/>
              </a:rPr>
              <a:t>Copyright in this </a:t>
            </a:r>
            <a:r>
              <a:rPr lang="en-GB" sz="1800">
                <a:solidFill>
                  <a:srgbClr val="000000"/>
                </a:solidFill>
                <a:latin typeface="inherit"/>
                <a:ea typeface="ＭＳ Ｐゴシック"/>
              </a:rPr>
              <a:t>document</a:t>
            </a:r>
            <a:r>
              <a:rPr lang="en-GB" sz="1800" b="0" i="0">
                <a:solidFill>
                  <a:srgbClr val="000000"/>
                </a:solidFill>
                <a:effectLst/>
                <a:latin typeface="inherit"/>
                <a:ea typeface="ＭＳ Ｐゴシック"/>
              </a:rPr>
              <a:t> belongs to and is used under licence from the Department for Education, © 2025.</a:t>
            </a:r>
            <a:endParaRPr lang="en-GB" sz="1800" b="0" i="0">
              <a:solidFill>
                <a:srgbClr val="242424"/>
              </a:solidFill>
              <a:effectLst/>
              <a:latin typeface="Aptos" panose="020B0004020202020204" pitchFamily="34" charset="0"/>
              <a:ea typeface="ＭＳ Ｐゴシック"/>
            </a:endParaRPr>
          </a:p>
          <a:p>
            <a:pPr algn="l" fontAlgn="base">
              <a:buNone/>
            </a:pPr>
            <a:endParaRPr lang="en-GB" sz="1800" b="0" i="0">
              <a:solidFill>
                <a:srgbClr val="242424"/>
              </a:solidFill>
              <a:effectLst/>
              <a:latin typeface="Aptos" panose="020B0004020202020204" pitchFamily="34" charset="0"/>
            </a:endParaRPr>
          </a:p>
          <a:p>
            <a:pPr algn="l" fontAlgn="base">
              <a:buNone/>
            </a:pPr>
            <a:r>
              <a:rPr lang="en-GB" sz="1800" b="0" i="0">
                <a:solidFill>
                  <a:srgbClr val="000000"/>
                </a:solidFill>
                <a:effectLst/>
                <a:latin typeface="inherit"/>
              </a:rPr>
              <a:t>‘T-LEVELS’ and ‘T Level’ are registered trademarks of the Department for Education.</a:t>
            </a:r>
            <a:endParaRPr lang="en-GB" sz="1800" b="0" i="0">
              <a:solidFill>
                <a:srgbClr val="242424"/>
              </a:solidFill>
              <a:effectLst/>
              <a:latin typeface="Aptos" panose="020B0004020202020204" pitchFamily="34" charset="0"/>
            </a:endParaRPr>
          </a:p>
          <a:p>
            <a:pPr algn="l" fontAlgn="base">
              <a:buNone/>
            </a:pPr>
            <a:endParaRPr lang="en-GB" sz="1800" b="0" i="0">
              <a:solidFill>
                <a:srgbClr val="242424"/>
              </a:solidFill>
              <a:effectLst/>
              <a:latin typeface="Aptos" panose="020B0004020202020204" pitchFamily="34" charset="0"/>
            </a:endParaRPr>
          </a:p>
          <a:p>
            <a:pPr algn="l" fontAlgn="base">
              <a:buNone/>
            </a:pPr>
            <a:r>
              <a:rPr lang="en-GB" sz="1800" b="0" i="0">
                <a:solidFill>
                  <a:srgbClr val="000000"/>
                </a:solidFill>
                <a:effectLst/>
                <a:latin typeface="inherit"/>
              </a:rPr>
              <a:t>WJEC is authorised by the Department for Education to develop and deliver this T Level Technical Qualification.</a:t>
            </a:r>
          </a:p>
          <a:p>
            <a:pPr algn="l" fontAlgn="base">
              <a:buNone/>
            </a:pPr>
            <a:endParaRPr lang="en-GB" sz="1800">
              <a:solidFill>
                <a:srgbClr val="000000"/>
              </a:solidFill>
              <a:latin typeface="inherit"/>
            </a:endParaRPr>
          </a:p>
          <a:p>
            <a:r>
              <a:rPr lang="en-US" altLang="en-US" sz="1800">
                <a:solidFill>
                  <a:srgbClr val="000000"/>
                </a:solidFill>
                <a:latin typeface="inherit"/>
                <a:ea typeface="ＭＳ Ｐゴシック"/>
              </a:rPr>
              <a:t>WJEC operates in England under the name </a:t>
            </a:r>
            <a:r>
              <a:rPr lang="en-US" altLang="en-US" sz="1800" err="1">
                <a:solidFill>
                  <a:srgbClr val="000000"/>
                </a:solidFill>
                <a:latin typeface="inherit"/>
                <a:ea typeface="ＭＳ Ｐゴシック"/>
              </a:rPr>
              <a:t>Eduqas</a:t>
            </a:r>
            <a:r>
              <a:rPr lang="en-US" altLang="en-US" sz="1800">
                <a:solidFill>
                  <a:srgbClr val="000000"/>
                </a:solidFill>
                <a:latin typeface="inherit"/>
                <a:ea typeface="ＭＳ Ｐゴシック"/>
              </a:rPr>
              <a:t> which is a registered trademark of WJEC.</a:t>
            </a:r>
          </a:p>
        </p:txBody>
      </p:sp>
    </p:spTree>
    <p:extLst>
      <p:ext uri="{BB962C8B-B14F-4D97-AF65-F5344CB8AC3E}">
        <p14:creationId xmlns:p14="http://schemas.microsoft.com/office/powerpoint/2010/main" val="2402489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AAD64-2EFA-495F-25B6-F9922CF111F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CF5C34-154F-E282-61F2-BCE7D65C23BF}"/>
              </a:ext>
            </a:extLst>
          </p:cNvPr>
          <p:cNvSpPr>
            <a:spLocks noGrp="1"/>
          </p:cNvSpPr>
          <p:nvPr>
            <p:ph type="title"/>
          </p:nvPr>
        </p:nvSpPr>
        <p:spPr>
          <a:xfrm>
            <a:off x="239440" y="941725"/>
            <a:ext cx="11628452" cy="646331"/>
          </a:xfrm>
        </p:spPr>
        <p:txBody>
          <a:bodyPr wrap="square" lIns="91440" tIns="45720" rIns="91440" bIns="45720" anchor="ctr" anchorCtr="0">
            <a:spAutoFit/>
          </a:bodyPr>
          <a:lstStyle/>
          <a:p>
            <a:r>
              <a:rPr lang="en-GB">
                <a:ea typeface="ＭＳ Ｐゴシック"/>
                <a:cs typeface="Arial"/>
              </a:rPr>
              <a:t>Electrical isolation fundamentals</a:t>
            </a:r>
          </a:p>
        </p:txBody>
      </p:sp>
      <p:grpSp>
        <p:nvGrpSpPr>
          <p:cNvPr id="2" name="Group 1">
            <a:extLst>
              <a:ext uri="{FF2B5EF4-FFF2-40B4-BE49-F238E27FC236}">
                <a16:creationId xmlns:a16="http://schemas.microsoft.com/office/drawing/2014/main" id="{5E2FAE82-7E41-F93B-D1C4-97E517791422}"/>
              </a:ext>
            </a:extLst>
          </p:cNvPr>
          <p:cNvGrpSpPr/>
          <p:nvPr/>
        </p:nvGrpSpPr>
        <p:grpSpPr>
          <a:xfrm>
            <a:off x="364735" y="1731911"/>
            <a:ext cx="12892485" cy="4258299"/>
            <a:chOff x="617458" y="3508296"/>
            <a:chExt cx="13395484" cy="4234339"/>
          </a:xfrm>
        </p:grpSpPr>
        <p:pic>
          <p:nvPicPr>
            <p:cNvPr id="4" name="Image 1" descr="preencoded.png">
              <a:extLst>
                <a:ext uri="{FF2B5EF4-FFF2-40B4-BE49-F238E27FC236}">
                  <a16:creationId xmlns:a16="http://schemas.microsoft.com/office/drawing/2014/main" id="{B05AD6ED-1BF2-41DB-CAEA-12CA5F5EAEAB}"/>
                </a:ext>
              </a:extLst>
            </p:cNvPr>
            <p:cNvPicPr>
              <a:picLocks noChangeAspect="1"/>
            </p:cNvPicPr>
            <p:nvPr/>
          </p:nvPicPr>
          <p:blipFill>
            <a:blip r:embed="rId2"/>
            <a:stretch>
              <a:fillRect/>
            </a:stretch>
          </p:blipFill>
          <p:spPr>
            <a:xfrm>
              <a:off x="617458" y="3508296"/>
              <a:ext cx="882134" cy="1058585"/>
            </a:xfrm>
            <a:prstGeom prst="rect">
              <a:avLst/>
            </a:prstGeom>
          </p:spPr>
        </p:pic>
        <p:sp>
          <p:nvSpPr>
            <p:cNvPr id="5" name="Text 1">
              <a:extLst>
                <a:ext uri="{FF2B5EF4-FFF2-40B4-BE49-F238E27FC236}">
                  <a16:creationId xmlns:a16="http://schemas.microsoft.com/office/drawing/2014/main" id="{6E9AF70D-F101-0BC1-2356-68C66047D2F3}"/>
                </a:ext>
              </a:extLst>
            </p:cNvPr>
            <p:cNvSpPr/>
            <p:nvPr/>
          </p:nvSpPr>
          <p:spPr>
            <a:xfrm>
              <a:off x="1764149" y="3684627"/>
              <a:ext cx="2205514" cy="275630"/>
            </a:xfrm>
            <a:prstGeom prst="rect">
              <a:avLst/>
            </a:prstGeom>
            <a:noFill/>
            <a:ln/>
          </p:spPr>
          <p:txBody>
            <a:bodyPr wrap="none" lIns="0" tIns="0" rIns="0" bIns="0" rtlCol="0" anchor="t"/>
            <a:lstStyle/>
            <a:p>
              <a:pPr marL="0" indent="0" algn="l">
                <a:lnSpc>
                  <a:spcPts val="21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Identify circuit</a:t>
              </a:r>
              <a:endParaRPr lang="en-US" sz="2400">
                <a:latin typeface="Arial" panose="020B0604020202020204" pitchFamily="34" charset="0"/>
                <a:cs typeface="Arial" panose="020B0604020202020204" pitchFamily="34" charset="0"/>
              </a:endParaRPr>
            </a:p>
          </p:txBody>
        </p:sp>
        <p:sp>
          <p:nvSpPr>
            <p:cNvPr id="20" name="Text 2">
              <a:extLst>
                <a:ext uri="{FF2B5EF4-FFF2-40B4-BE49-F238E27FC236}">
                  <a16:creationId xmlns:a16="http://schemas.microsoft.com/office/drawing/2014/main" id="{A679B612-F887-23B9-4E23-352F632C8F60}"/>
                </a:ext>
              </a:extLst>
            </p:cNvPr>
            <p:cNvSpPr/>
            <p:nvPr/>
          </p:nvSpPr>
          <p:spPr>
            <a:xfrm>
              <a:off x="1764149" y="4066103"/>
              <a:ext cx="12248793" cy="282297"/>
            </a:xfrm>
            <a:prstGeom prst="rect">
              <a:avLst/>
            </a:prstGeom>
            <a:noFill/>
            <a:ln/>
          </p:spPr>
          <p:txBody>
            <a:bodyPr wrap="none" lIns="0" tIns="0" rIns="0" bIns="0" rtlCol="0" anchor="t"/>
            <a:lstStyle/>
            <a:p>
              <a:pPr marL="0" indent="0" algn="l">
                <a:lnSpc>
                  <a:spcPts val="220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Confirm the circuit to be isolated using diagrams and labels</a:t>
              </a:r>
              <a:endParaRPr lang="en-US" sz="2400">
                <a:latin typeface="Arial" panose="020B0604020202020204" pitchFamily="34" charset="0"/>
                <a:cs typeface="Arial" panose="020B0604020202020204" pitchFamily="34" charset="0"/>
              </a:endParaRPr>
            </a:p>
          </p:txBody>
        </p:sp>
        <p:pic>
          <p:nvPicPr>
            <p:cNvPr id="21" name="Image 2" descr="preencoded.png">
              <a:extLst>
                <a:ext uri="{FF2B5EF4-FFF2-40B4-BE49-F238E27FC236}">
                  <a16:creationId xmlns:a16="http://schemas.microsoft.com/office/drawing/2014/main" id="{9C27BD01-4054-D1DD-A7C3-45683F183000}"/>
                </a:ext>
              </a:extLst>
            </p:cNvPr>
            <p:cNvPicPr>
              <a:picLocks noChangeAspect="1"/>
            </p:cNvPicPr>
            <p:nvPr/>
          </p:nvPicPr>
          <p:blipFill>
            <a:blip r:embed="rId3"/>
            <a:stretch>
              <a:fillRect/>
            </a:stretch>
          </p:blipFill>
          <p:spPr>
            <a:xfrm>
              <a:off x="617458" y="4566880"/>
              <a:ext cx="882134" cy="1058585"/>
            </a:xfrm>
            <a:prstGeom prst="rect">
              <a:avLst/>
            </a:prstGeom>
          </p:spPr>
        </p:pic>
        <p:sp>
          <p:nvSpPr>
            <p:cNvPr id="22" name="Text 3">
              <a:extLst>
                <a:ext uri="{FF2B5EF4-FFF2-40B4-BE49-F238E27FC236}">
                  <a16:creationId xmlns:a16="http://schemas.microsoft.com/office/drawing/2014/main" id="{5BB64B01-59A8-DEF1-4A9F-D3715CB11037}"/>
                </a:ext>
              </a:extLst>
            </p:cNvPr>
            <p:cNvSpPr/>
            <p:nvPr/>
          </p:nvSpPr>
          <p:spPr>
            <a:xfrm>
              <a:off x="1764149" y="4743212"/>
              <a:ext cx="2205514" cy="275630"/>
            </a:xfrm>
            <a:prstGeom prst="rect">
              <a:avLst/>
            </a:prstGeom>
            <a:noFill/>
            <a:ln/>
          </p:spPr>
          <p:txBody>
            <a:bodyPr wrap="none" lIns="0" tIns="0" rIns="0" bIns="0" rtlCol="0" anchor="t"/>
            <a:lstStyle/>
            <a:p>
              <a:pPr marL="0" indent="0" algn="l">
                <a:lnSpc>
                  <a:spcPts val="21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Isolate power</a:t>
              </a:r>
              <a:endParaRPr lang="en-US" sz="2400">
                <a:latin typeface="Arial" panose="020B0604020202020204" pitchFamily="34" charset="0"/>
                <a:cs typeface="Arial" panose="020B0604020202020204" pitchFamily="34" charset="0"/>
              </a:endParaRPr>
            </a:p>
          </p:txBody>
        </p:sp>
        <p:sp>
          <p:nvSpPr>
            <p:cNvPr id="23" name="Text 4">
              <a:extLst>
                <a:ext uri="{FF2B5EF4-FFF2-40B4-BE49-F238E27FC236}">
                  <a16:creationId xmlns:a16="http://schemas.microsoft.com/office/drawing/2014/main" id="{76A9F8C4-9947-7185-86DD-2E7B6F591CD1}"/>
                </a:ext>
              </a:extLst>
            </p:cNvPr>
            <p:cNvSpPr/>
            <p:nvPr/>
          </p:nvSpPr>
          <p:spPr>
            <a:xfrm>
              <a:off x="1764149" y="5124688"/>
              <a:ext cx="12248793" cy="282297"/>
            </a:xfrm>
            <a:prstGeom prst="rect">
              <a:avLst/>
            </a:prstGeom>
            <a:noFill/>
            <a:ln/>
          </p:spPr>
          <p:txBody>
            <a:bodyPr wrap="none" lIns="0" tIns="0" rIns="0" bIns="0" rtlCol="0" anchor="t"/>
            <a:lstStyle/>
            <a:p>
              <a:pPr marL="0" indent="0" algn="l">
                <a:lnSpc>
                  <a:spcPts val="220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Switch off and secure the isolation device</a:t>
              </a:r>
              <a:endParaRPr lang="en-US" sz="2400">
                <a:latin typeface="Arial" panose="020B0604020202020204" pitchFamily="34" charset="0"/>
                <a:cs typeface="Arial" panose="020B0604020202020204" pitchFamily="34" charset="0"/>
              </a:endParaRPr>
            </a:p>
          </p:txBody>
        </p:sp>
        <p:pic>
          <p:nvPicPr>
            <p:cNvPr id="24" name="Image 3" descr="preencoded.png">
              <a:extLst>
                <a:ext uri="{FF2B5EF4-FFF2-40B4-BE49-F238E27FC236}">
                  <a16:creationId xmlns:a16="http://schemas.microsoft.com/office/drawing/2014/main" id="{988DCB18-468C-5418-0CE2-C998B21AAF1E}"/>
                </a:ext>
              </a:extLst>
            </p:cNvPr>
            <p:cNvPicPr>
              <a:picLocks noChangeAspect="1"/>
            </p:cNvPicPr>
            <p:nvPr/>
          </p:nvPicPr>
          <p:blipFill>
            <a:blip r:embed="rId4"/>
            <a:stretch>
              <a:fillRect/>
            </a:stretch>
          </p:blipFill>
          <p:spPr>
            <a:xfrm>
              <a:off x="617458" y="5625465"/>
              <a:ext cx="882134" cy="1058585"/>
            </a:xfrm>
            <a:prstGeom prst="rect">
              <a:avLst/>
            </a:prstGeom>
          </p:spPr>
        </p:pic>
        <p:pic>
          <p:nvPicPr>
            <p:cNvPr id="27" name="Image 4" descr="preencoded.png">
              <a:extLst>
                <a:ext uri="{FF2B5EF4-FFF2-40B4-BE49-F238E27FC236}">
                  <a16:creationId xmlns:a16="http://schemas.microsoft.com/office/drawing/2014/main" id="{903218D0-563E-C92A-AB32-A82ACEBC632A}"/>
                </a:ext>
              </a:extLst>
            </p:cNvPr>
            <p:cNvPicPr>
              <a:picLocks noChangeAspect="1"/>
            </p:cNvPicPr>
            <p:nvPr/>
          </p:nvPicPr>
          <p:blipFill>
            <a:blip r:embed="rId5"/>
            <a:stretch>
              <a:fillRect/>
            </a:stretch>
          </p:blipFill>
          <p:spPr>
            <a:xfrm>
              <a:off x="617458" y="6684050"/>
              <a:ext cx="882134" cy="1058585"/>
            </a:xfrm>
            <a:prstGeom prst="rect">
              <a:avLst/>
            </a:prstGeom>
          </p:spPr>
        </p:pic>
        <p:sp>
          <p:nvSpPr>
            <p:cNvPr id="28" name="Text 7">
              <a:extLst>
                <a:ext uri="{FF2B5EF4-FFF2-40B4-BE49-F238E27FC236}">
                  <a16:creationId xmlns:a16="http://schemas.microsoft.com/office/drawing/2014/main" id="{FB52BF21-0BB1-F67E-64FE-D399F23D642F}"/>
                </a:ext>
              </a:extLst>
            </p:cNvPr>
            <p:cNvSpPr/>
            <p:nvPr/>
          </p:nvSpPr>
          <p:spPr>
            <a:xfrm>
              <a:off x="1764149" y="5801796"/>
              <a:ext cx="2205514" cy="275630"/>
            </a:xfrm>
            <a:prstGeom prst="rect">
              <a:avLst/>
            </a:prstGeom>
            <a:noFill/>
            <a:ln/>
          </p:spPr>
          <p:txBody>
            <a:bodyPr wrap="none" lIns="0" tIns="0" rIns="0" bIns="0" rtlCol="0" anchor="t"/>
            <a:lstStyle/>
            <a:p>
              <a:pPr marL="0" indent="0" algn="l">
                <a:lnSpc>
                  <a:spcPts val="21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Lock and Tag</a:t>
              </a:r>
              <a:endParaRPr lang="en-US" sz="2400">
                <a:latin typeface="Arial" panose="020B0604020202020204" pitchFamily="34" charset="0"/>
                <a:cs typeface="Arial" panose="020B0604020202020204" pitchFamily="34" charset="0"/>
              </a:endParaRPr>
            </a:p>
          </p:txBody>
        </p:sp>
        <p:sp>
          <p:nvSpPr>
            <p:cNvPr id="29" name="Text 8">
              <a:extLst>
                <a:ext uri="{FF2B5EF4-FFF2-40B4-BE49-F238E27FC236}">
                  <a16:creationId xmlns:a16="http://schemas.microsoft.com/office/drawing/2014/main" id="{61C9D50A-072F-B136-552E-821E32378CD4}"/>
                </a:ext>
              </a:extLst>
            </p:cNvPr>
            <p:cNvSpPr/>
            <p:nvPr/>
          </p:nvSpPr>
          <p:spPr>
            <a:xfrm>
              <a:off x="1764149" y="6183273"/>
              <a:ext cx="12248793" cy="282297"/>
            </a:xfrm>
            <a:prstGeom prst="rect">
              <a:avLst/>
            </a:prstGeom>
            <a:noFill/>
            <a:ln/>
          </p:spPr>
          <p:txBody>
            <a:bodyPr wrap="none" lIns="0" tIns="0" rIns="0" bIns="0" rtlCol="0" anchor="t"/>
            <a:lstStyle/>
            <a:p>
              <a:pPr marL="0" indent="0" algn="l">
                <a:lnSpc>
                  <a:spcPts val="220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Apply locks and warning signs to prevent reconnection</a:t>
              </a:r>
              <a:endParaRPr lang="en-US" sz="2400">
                <a:latin typeface="Arial" panose="020B0604020202020204" pitchFamily="34" charset="0"/>
                <a:cs typeface="Arial" panose="020B0604020202020204" pitchFamily="34" charset="0"/>
              </a:endParaRPr>
            </a:p>
          </p:txBody>
        </p:sp>
      </p:grpSp>
      <p:sp>
        <p:nvSpPr>
          <p:cNvPr id="6" name="Text 5">
            <a:extLst>
              <a:ext uri="{FF2B5EF4-FFF2-40B4-BE49-F238E27FC236}">
                <a16:creationId xmlns:a16="http://schemas.microsoft.com/office/drawing/2014/main" id="{387FE61F-4FD3-9761-6410-4AA8244D7CAB}"/>
              </a:ext>
            </a:extLst>
          </p:cNvPr>
          <p:cNvSpPr/>
          <p:nvPr/>
        </p:nvSpPr>
        <p:spPr>
          <a:xfrm>
            <a:off x="1355633" y="5077913"/>
            <a:ext cx="2122697" cy="277190"/>
          </a:xfrm>
          <a:prstGeom prst="rect">
            <a:avLst/>
          </a:prstGeom>
          <a:noFill/>
          <a:ln/>
        </p:spPr>
        <p:txBody>
          <a:bodyPr wrap="none" lIns="0" tIns="0" rIns="0" bIns="0" rtlCol="0" anchor="t"/>
          <a:lstStyle/>
          <a:p>
            <a:pPr marL="0" indent="0" algn="l">
              <a:lnSpc>
                <a:spcPts val="21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Verify isolation</a:t>
            </a:r>
            <a:endParaRPr lang="en-US" sz="2400">
              <a:latin typeface="Arial" panose="020B0604020202020204" pitchFamily="34" charset="0"/>
              <a:cs typeface="Arial" panose="020B0604020202020204" pitchFamily="34" charset="0"/>
            </a:endParaRPr>
          </a:p>
        </p:txBody>
      </p:sp>
      <p:sp>
        <p:nvSpPr>
          <p:cNvPr id="7" name="Text 6">
            <a:extLst>
              <a:ext uri="{FF2B5EF4-FFF2-40B4-BE49-F238E27FC236}">
                <a16:creationId xmlns:a16="http://schemas.microsoft.com/office/drawing/2014/main" id="{FACB2884-A345-22A6-7639-D24C216BC170}"/>
              </a:ext>
            </a:extLst>
          </p:cNvPr>
          <p:cNvSpPr/>
          <p:nvPr/>
        </p:nvSpPr>
        <p:spPr>
          <a:xfrm>
            <a:off x="1355633" y="5461547"/>
            <a:ext cx="11788852" cy="283894"/>
          </a:xfrm>
          <a:prstGeom prst="rect">
            <a:avLst/>
          </a:prstGeom>
          <a:noFill/>
          <a:ln/>
        </p:spPr>
        <p:txBody>
          <a:bodyPr wrap="none" lIns="0" tIns="0" rIns="0" bIns="0" rtlCol="0" anchor="t"/>
          <a:lstStyle/>
          <a:p>
            <a:pPr marL="0" indent="0" algn="l">
              <a:lnSpc>
                <a:spcPts val="220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Test with approved voltage indicator to confirm isolation</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5281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87A30-4D6F-B9AE-A3FE-E03BDB9FAE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A1AB1CC-77C9-EA54-FA5A-8E9ECACA6A10}"/>
              </a:ext>
            </a:extLst>
          </p:cNvPr>
          <p:cNvSpPr>
            <a:spLocks noGrp="1"/>
          </p:cNvSpPr>
          <p:nvPr>
            <p:ph type="title"/>
          </p:nvPr>
        </p:nvSpPr>
        <p:spPr>
          <a:xfrm>
            <a:off x="239440" y="941725"/>
            <a:ext cx="11628452" cy="646331"/>
          </a:xfrm>
        </p:spPr>
        <p:txBody>
          <a:bodyPr wrap="square" lIns="91440" tIns="45720" rIns="91440" bIns="45720" anchor="ctr" anchorCtr="0">
            <a:noAutofit/>
          </a:bodyPr>
          <a:lstStyle/>
          <a:p>
            <a:pPr marL="0" indent="0">
              <a:lnSpc>
                <a:spcPct val="90000"/>
              </a:lnSpc>
              <a:buNone/>
            </a:pPr>
            <a:r>
              <a:rPr lang="en-GB" b="1">
                <a:ea typeface="ＭＳ Ｐゴシック"/>
                <a:cs typeface="Arial"/>
              </a:rPr>
              <a:t>Importance </a:t>
            </a:r>
            <a:r>
              <a:rPr lang="en-GB">
                <a:ea typeface="ＭＳ Ｐゴシック"/>
                <a:cs typeface="Arial"/>
              </a:rPr>
              <a:t>o</a:t>
            </a:r>
            <a:r>
              <a:rPr lang="en-GB" b="1">
                <a:ea typeface="ＭＳ Ｐゴシック"/>
                <a:cs typeface="Arial"/>
              </a:rPr>
              <a:t>f proper isolation procedures</a:t>
            </a:r>
          </a:p>
        </p:txBody>
      </p:sp>
      <p:grpSp>
        <p:nvGrpSpPr>
          <p:cNvPr id="2" name="Group 1">
            <a:extLst>
              <a:ext uri="{FF2B5EF4-FFF2-40B4-BE49-F238E27FC236}">
                <a16:creationId xmlns:a16="http://schemas.microsoft.com/office/drawing/2014/main" id="{35220570-C4BE-6041-1E0B-7BBC84A357EA}"/>
              </a:ext>
            </a:extLst>
          </p:cNvPr>
          <p:cNvGrpSpPr/>
          <p:nvPr/>
        </p:nvGrpSpPr>
        <p:grpSpPr>
          <a:xfrm>
            <a:off x="327157" y="1741800"/>
            <a:ext cx="11346442" cy="3989187"/>
            <a:chOff x="793790" y="2622233"/>
            <a:chExt cx="12929473" cy="4147542"/>
          </a:xfrm>
        </p:grpSpPr>
        <p:sp>
          <p:nvSpPr>
            <p:cNvPr id="4" name="Shape 1">
              <a:extLst>
                <a:ext uri="{FF2B5EF4-FFF2-40B4-BE49-F238E27FC236}">
                  <a16:creationId xmlns:a16="http://schemas.microsoft.com/office/drawing/2014/main" id="{DF5F7A25-132F-314D-601F-DB684F5EEE26}"/>
                </a:ext>
              </a:extLst>
            </p:cNvPr>
            <p:cNvSpPr/>
            <p:nvPr/>
          </p:nvSpPr>
          <p:spPr>
            <a:xfrm>
              <a:off x="793790" y="2622233"/>
              <a:ext cx="2173724" cy="1306949"/>
            </a:xfrm>
            <a:prstGeom prst="roundRect">
              <a:avLst>
                <a:gd name="adj" fmla="val 7289"/>
              </a:avLst>
            </a:prstGeom>
            <a:solidFill>
              <a:srgbClr val="E5E5E6"/>
            </a:solidFill>
            <a:ln w="7620">
              <a:solidFill>
                <a:srgbClr val="CBCBCC"/>
              </a:solidFill>
              <a:prstDash val="solid"/>
            </a:ln>
          </p:spPr>
          <p:txBody>
            <a:bodyPr/>
            <a:lstStyle/>
            <a:p>
              <a:endParaRPr lang="en-GB"/>
            </a:p>
          </p:txBody>
        </p:sp>
        <p:pic>
          <p:nvPicPr>
            <p:cNvPr id="5" name="Image 0" descr="preencoded.png">
              <a:extLst>
                <a:ext uri="{FF2B5EF4-FFF2-40B4-BE49-F238E27FC236}">
                  <a16:creationId xmlns:a16="http://schemas.microsoft.com/office/drawing/2014/main" id="{C6FBC283-0A85-2157-A747-DBFB138334A8}"/>
                </a:ext>
              </a:extLst>
            </p:cNvPr>
            <p:cNvPicPr>
              <a:picLocks noChangeAspect="1"/>
            </p:cNvPicPr>
            <p:nvPr/>
          </p:nvPicPr>
          <p:blipFill>
            <a:blip r:embed="rId2"/>
            <a:stretch>
              <a:fillRect/>
            </a:stretch>
          </p:blipFill>
          <p:spPr>
            <a:xfrm>
              <a:off x="1721167" y="3076337"/>
              <a:ext cx="318968" cy="398621"/>
            </a:xfrm>
            <a:prstGeom prst="rect">
              <a:avLst/>
            </a:prstGeom>
          </p:spPr>
        </p:pic>
        <p:sp>
          <p:nvSpPr>
            <p:cNvPr id="6" name="Text 2">
              <a:extLst>
                <a:ext uri="{FF2B5EF4-FFF2-40B4-BE49-F238E27FC236}">
                  <a16:creationId xmlns:a16="http://schemas.microsoft.com/office/drawing/2014/main" id="{457A1EFF-9C81-D17E-BCE3-F3371B0BC262}"/>
                </a:ext>
              </a:extLst>
            </p:cNvPr>
            <p:cNvSpPr/>
            <p:nvPr/>
          </p:nvSpPr>
          <p:spPr>
            <a:xfrm>
              <a:off x="3194328" y="2849047"/>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Prevent injuries</a:t>
              </a:r>
              <a:endParaRPr lang="en-US" sz="2400">
                <a:latin typeface="Arial" panose="020B0604020202020204" pitchFamily="34" charset="0"/>
                <a:cs typeface="Arial" panose="020B0604020202020204" pitchFamily="34" charset="0"/>
              </a:endParaRPr>
            </a:p>
          </p:txBody>
        </p:sp>
        <p:sp>
          <p:nvSpPr>
            <p:cNvPr id="7" name="Text 3">
              <a:extLst>
                <a:ext uri="{FF2B5EF4-FFF2-40B4-BE49-F238E27FC236}">
                  <a16:creationId xmlns:a16="http://schemas.microsoft.com/office/drawing/2014/main" id="{F6036442-997D-DA2B-4274-5AA88286A9C7}"/>
                </a:ext>
              </a:extLst>
            </p:cNvPr>
            <p:cNvSpPr/>
            <p:nvPr/>
          </p:nvSpPr>
          <p:spPr>
            <a:xfrm>
              <a:off x="3194328" y="3339465"/>
              <a:ext cx="5569625" cy="362903"/>
            </a:xfrm>
            <a:prstGeom prst="rect">
              <a:avLst/>
            </a:prstGeom>
            <a:noFill/>
            <a:ln/>
          </p:spPr>
          <p:txBody>
            <a:bodyPr wrap="none" lIns="0" tIns="0" rIns="0" bIns="0" rtlCol="0" anchor="t"/>
            <a:lstStyle/>
            <a:p>
              <a:pPr marL="0" indent="0" algn="l">
                <a:lnSpc>
                  <a:spcPts val="285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Protection against electric shock and arc flash incidents</a:t>
              </a:r>
              <a:endParaRPr lang="en-US" sz="2400">
                <a:latin typeface="Arial" panose="020B0604020202020204" pitchFamily="34" charset="0"/>
                <a:cs typeface="Arial" panose="020B0604020202020204" pitchFamily="34" charset="0"/>
              </a:endParaRPr>
            </a:p>
          </p:txBody>
        </p:sp>
        <p:sp>
          <p:nvSpPr>
            <p:cNvPr id="8" name="Shape 4">
              <a:extLst>
                <a:ext uri="{FF2B5EF4-FFF2-40B4-BE49-F238E27FC236}">
                  <a16:creationId xmlns:a16="http://schemas.microsoft.com/office/drawing/2014/main" id="{04338408-8F3E-D881-FBE4-E44354AB21E1}"/>
                </a:ext>
              </a:extLst>
            </p:cNvPr>
            <p:cNvSpPr/>
            <p:nvPr/>
          </p:nvSpPr>
          <p:spPr>
            <a:xfrm>
              <a:off x="3080861" y="3913942"/>
              <a:ext cx="10642402" cy="15240"/>
            </a:xfrm>
            <a:prstGeom prst="roundRect">
              <a:avLst>
                <a:gd name="adj" fmla="val 625116"/>
              </a:avLst>
            </a:prstGeom>
            <a:solidFill>
              <a:srgbClr val="CBCBCC"/>
            </a:solidFill>
            <a:ln/>
          </p:spPr>
          <p:txBody>
            <a:bodyPr/>
            <a:lstStyle/>
            <a:p>
              <a:endParaRPr lang="en-GB"/>
            </a:p>
          </p:txBody>
        </p:sp>
        <p:sp>
          <p:nvSpPr>
            <p:cNvPr id="9" name="Shape 5">
              <a:extLst>
                <a:ext uri="{FF2B5EF4-FFF2-40B4-BE49-F238E27FC236}">
                  <a16:creationId xmlns:a16="http://schemas.microsoft.com/office/drawing/2014/main" id="{99281299-61C1-1C8C-60B8-90A572771F51}"/>
                </a:ext>
              </a:extLst>
            </p:cNvPr>
            <p:cNvSpPr/>
            <p:nvPr/>
          </p:nvSpPr>
          <p:spPr>
            <a:xfrm>
              <a:off x="793790" y="4042529"/>
              <a:ext cx="4347567" cy="1306949"/>
            </a:xfrm>
            <a:prstGeom prst="roundRect">
              <a:avLst>
                <a:gd name="adj" fmla="val 7289"/>
              </a:avLst>
            </a:prstGeom>
            <a:solidFill>
              <a:srgbClr val="E5E5E6"/>
            </a:solidFill>
            <a:ln w="7620">
              <a:solidFill>
                <a:srgbClr val="CBCBCC"/>
              </a:solidFill>
              <a:prstDash val="solid"/>
            </a:ln>
          </p:spPr>
          <p:txBody>
            <a:bodyPr/>
            <a:lstStyle/>
            <a:p>
              <a:endParaRPr lang="en-GB"/>
            </a:p>
          </p:txBody>
        </p:sp>
        <p:pic>
          <p:nvPicPr>
            <p:cNvPr id="10" name="Image 1" descr="preencoded.png">
              <a:extLst>
                <a:ext uri="{FF2B5EF4-FFF2-40B4-BE49-F238E27FC236}">
                  <a16:creationId xmlns:a16="http://schemas.microsoft.com/office/drawing/2014/main" id="{FB5EE993-B28E-48FD-CEAF-E1C22877C10C}"/>
                </a:ext>
              </a:extLst>
            </p:cNvPr>
            <p:cNvPicPr>
              <a:picLocks noChangeAspect="1"/>
            </p:cNvPicPr>
            <p:nvPr/>
          </p:nvPicPr>
          <p:blipFill>
            <a:blip r:embed="rId3"/>
            <a:stretch>
              <a:fillRect/>
            </a:stretch>
          </p:blipFill>
          <p:spPr>
            <a:xfrm>
              <a:off x="2808089" y="4496633"/>
              <a:ext cx="318968" cy="398621"/>
            </a:xfrm>
            <a:prstGeom prst="rect">
              <a:avLst/>
            </a:prstGeom>
          </p:spPr>
        </p:pic>
        <p:sp>
          <p:nvSpPr>
            <p:cNvPr id="11" name="Text 6">
              <a:extLst>
                <a:ext uri="{FF2B5EF4-FFF2-40B4-BE49-F238E27FC236}">
                  <a16:creationId xmlns:a16="http://schemas.microsoft.com/office/drawing/2014/main" id="{135B146B-CB1B-DE80-E14D-71F517D15C60}"/>
                </a:ext>
              </a:extLst>
            </p:cNvPr>
            <p:cNvSpPr/>
            <p:nvPr/>
          </p:nvSpPr>
          <p:spPr>
            <a:xfrm>
              <a:off x="5368171" y="4269343"/>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Protect property</a:t>
              </a:r>
              <a:endParaRPr lang="en-US" sz="2400">
                <a:latin typeface="Arial" panose="020B0604020202020204" pitchFamily="34" charset="0"/>
                <a:cs typeface="Arial" panose="020B0604020202020204" pitchFamily="34" charset="0"/>
              </a:endParaRPr>
            </a:p>
          </p:txBody>
        </p:sp>
        <p:sp>
          <p:nvSpPr>
            <p:cNvPr id="12" name="Text 7">
              <a:extLst>
                <a:ext uri="{FF2B5EF4-FFF2-40B4-BE49-F238E27FC236}">
                  <a16:creationId xmlns:a16="http://schemas.microsoft.com/office/drawing/2014/main" id="{5DDFDD21-7F44-9CBE-1149-44B91735C123}"/>
                </a:ext>
              </a:extLst>
            </p:cNvPr>
            <p:cNvSpPr/>
            <p:nvPr/>
          </p:nvSpPr>
          <p:spPr>
            <a:xfrm>
              <a:off x="5368171" y="4759762"/>
              <a:ext cx="4347686" cy="362903"/>
            </a:xfrm>
            <a:prstGeom prst="rect">
              <a:avLst/>
            </a:prstGeom>
            <a:noFill/>
            <a:ln/>
          </p:spPr>
          <p:txBody>
            <a:bodyPr wrap="none" lIns="0" tIns="0" rIns="0" bIns="0" rtlCol="0" anchor="t"/>
            <a:lstStyle/>
            <a:p>
              <a:pPr marL="0" indent="0" algn="l">
                <a:lnSpc>
                  <a:spcPts val="285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Prevent damage to equipment and facilities</a:t>
              </a:r>
              <a:endParaRPr lang="en-US" sz="2400">
                <a:latin typeface="Arial" panose="020B0604020202020204" pitchFamily="34" charset="0"/>
                <a:cs typeface="Arial" panose="020B0604020202020204" pitchFamily="34" charset="0"/>
              </a:endParaRPr>
            </a:p>
          </p:txBody>
        </p:sp>
        <p:sp>
          <p:nvSpPr>
            <p:cNvPr id="13" name="Shape 8">
              <a:extLst>
                <a:ext uri="{FF2B5EF4-FFF2-40B4-BE49-F238E27FC236}">
                  <a16:creationId xmlns:a16="http://schemas.microsoft.com/office/drawing/2014/main" id="{2AE053AF-9EAF-5302-6E52-4A14336BCA7A}"/>
                </a:ext>
              </a:extLst>
            </p:cNvPr>
            <p:cNvSpPr/>
            <p:nvPr/>
          </p:nvSpPr>
          <p:spPr>
            <a:xfrm>
              <a:off x="5254704" y="5334238"/>
              <a:ext cx="8468558" cy="15240"/>
            </a:xfrm>
            <a:prstGeom prst="roundRect">
              <a:avLst>
                <a:gd name="adj" fmla="val 625116"/>
              </a:avLst>
            </a:prstGeom>
            <a:solidFill>
              <a:srgbClr val="CBCBCC"/>
            </a:solidFill>
            <a:ln/>
          </p:spPr>
          <p:txBody>
            <a:bodyPr/>
            <a:lstStyle/>
            <a:p>
              <a:endParaRPr lang="en-GB"/>
            </a:p>
          </p:txBody>
        </p:sp>
        <p:sp>
          <p:nvSpPr>
            <p:cNvPr id="14" name="Shape 9">
              <a:extLst>
                <a:ext uri="{FF2B5EF4-FFF2-40B4-BE49-F238E27FC236}">
                  <a16:creationId xmlns:a16="http://schemas.microsoft.com/office/drawing/2014/main" id="{DDEA921C-2568-27D4-141C-A2961DAFA7D9}"/>
                </a:ext>
              </a:extLst>
            </p:cNvPr>
            <p:cNvSpPr/>
            <p:nvPr/>
          </p:nvSpPr>
          <p:spPr>
            <a:xfrm>
              <a:off x="793790" y="5462826"/>
              <a:ext cx="6521410" cy="1306949"/>
            </a:xfrm>
            <a:prstGeom prst="roundRect">
              <a:avLst>
                <a:gd name="adj" fmla="val 7289"/>
              </a:avLst>
            </a:prstGeom>
            <a:solidFill>
              <a:srgbClr val="E5E5E6"/>
            </a:solidFill>
            <a:ln w="7620">
              <a:solidFill>
                <a:srgbClr val="CBCBCC"/>
              </a:solidFill>
              <a:prstDash val="solid"/>
            </a:ln>
          </p:spPr>
          <p:txBody>
            <a:bodyPr/>
            <a:lstStyle/>
            <a:p>
              <a:endParaRPr lang="en-GB"/>
            </a:p>
          </p:txBody>
        </p:sp>
        <p:pic>
          <p:nvPicPr>
            <p:cNvPr id="15" name="Image 2" descr="preencoded.png">
              <a:extLst>
                <a:ext uri="{FF2B5EF4-FFF2-40B4-BE49-F238E27FC236}">
                  <a16:creationId xmlns:a16="http://schemas.microsoft.com/office/drawing/2014/main" id="{8E377E32-D9F2-2024-B10A-CA82982549E4}"/>
                </a:ext>
              </a:extLst>
            </p:cNvPr>
            <p:cNvPicPr>
              <a:picLocks noChangeAspect="1"/>
            </p:cNvPicPr>
            <p:nvPr/>
          </p:nvPicPr>
          <p:blipFill>
            <a:blip r:embed="rId4"/>
            <a:stretch>
              <a:fillRect/>
            </a:stretch>
          </p:blipFill>
          <p:spPr>
            <a:xfrm>
              <a:off x="3895011" y="5916930"/>
              <a:ext cx="318968" cy="398621"/>
            </a:xfrm>
            <a:prstGeom prst="rect">
              <a:avLst/>
            </a:prstGeom>
          </p:spPr>
        </p:pic>
        <p:sp>
          <p:nvSpPr>
            <p:cNvPr id="16" name="Text 10">
              <a:extLst>
                <a:ext uri="{FF2B5EF4-FFF2-40B4-BE49-F238E27FC236}">
                  <a16:creationId xmlns:a16="http://schemas.microsoft.com/office/drawing/2014/main" id="{71728A2A-33D4-BB83-EC9E-C4380EE8FB89}"/>
                </a:ext>
              </a:extLst>
            </p:cNvPr>
            <p:cNvSpPr/>
            <p:nvPr/>
          </p:nvSpPr>
          <p:spPr>
            <a:xfrm>
              <a:off x="7542014" y="5689640"/>
              <a:ext cx="3165038" cy="354330"/>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Regulatory compliance</a:t>
              </a:r>
              <a:endParaRPr lang="en-US" sz="2400">
                <a:latin typeface="Arial" panose="020B0604020202020204" pitchFamily="34" charset="0"/>
                <a:cs typeface="Arial" panose="020B0604020202020204" pitchFamily="34" charset="0"/>
              </a:endParaRPr>
            </a:p>
          </p:txBody>
        </p:sp>
        <p:sp>
          <p:nvSpPr>
            <p:cNvPr id="18" name="Text 11">
              <a:extLst>
                <a:ext uri="{FF2B5EF4-FFF2-40B4-BE49-F238E27FC236}">
                  <a16:creationId xmlns:a16="http://schemas.microsoft.com/office/drawing/2014/main" id="{13DA3E41-FD3B-79FE-31EC-CD3F5F086F71}"/>
                </a:ext>
              </a:extLst>
            </p:cNvPr>
            <p:cNvSpPr/>
            <p:nvPr/>
          </p:nvSpPr>
          <p:spPr>
            <a:xfrm>
              <a:off x="7542014" y="6180058"/>
              <a:ext cx="4675465" cy="362903"/>
            </a:xfrm>
            <a:prstGeom prst="rect">
              <a:avLst/>
            </a:prstGeom>
            <a:noFill/>
            <a:ln/>
          </p:spPr>
          <p:txBody>
            <a:bodyPr wrap="none" lIns="0" tIns="0" rIns="0" bIns="0" rtlCol="0" anchor="t"/>
            <a:lstStyle/>
            <a:p>
              <a:pPr marL="0" indent="0" algn="l">
                <a:lnSpc>
                  <a:spcPts val="285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Meet legal obligations under safety </a:t>
              </a:r>
            </a:p>
            <a:p>
              <a:pPr marL="0" indent="0" algn="l">
                <a:lnSpc>
                  <a:spcPts val="2850"/>
                </a:lnSpc>
                <a:buNone/>
              </a:pPr>
              <a:r>
                <a:rPr lang="en-US" sz="2400">
                  <a:solidFill>
                    <a:srgbClr val="000000"/>
                  </a:solidFill>
                  <a:latin typeface="Arial" panose="020B0604020202020204" pitchFamily="34" charset="0"/>
                  <a:ea typeface="Arial Black" pitchFamily="34" charset="-122"/>
                  <a:cs typeface="Arial" panose="020B0604020202020204" pitchFamily="34" charset="0"/>
                </a:rPr>
                <a:t>regulations</a:t>
              </a:r>
              <a:endParaRPr lang="en-US"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8726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D2FE5-204F-4D9D-926E-E75D38A7E7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D998BE-B33B-5321-4640-34D5FA95768C}"/>
              </a:ext>
            </a:extLst>
          </p:cNvPr>
          <p:cNvSpPr>
            <a:spLocks noGrp="1"/>
          </p:cNvSpPr>
          <p:nvPr>
            <p:ph type="title"/>
          </p:nvPr>
        </p:nvSpPr>
        <p:spPr>
          <a:xfrm>
            <a:off x="239440" y="941725"/>
            <a:ext cx="11628452" cy="646331"/>
          </a:xfrm>
        </p:spPr>
        <p:txBody>
          <a:bodyPr wrap="square" lIns="91440" tIns="45720" rIns="91440" bIns="45720" anchor="ctr" anchorCtr="0">
            <a:noAutofit/>
          </a:bodyPr>
          <a:lstStyle/>
          <a:p>
            <a:pPr marL="0" indent="0">
              <a:lnSpc>
                <a:spcPct val="90000"/>
              </a:lnSpc>
              <a:buNone/>
            </a:pPr>
            <a:r>
              <a:rPr lang="en-GB" b="1">
                <a:ea typeface="ＭＳ Ｐゴシック"/>
                <a:cs typeface="Arial"/>
              </a:rPr>
              <a:t>Verification of safe isolation</a:t>
            </a:r>
          </a:p>
        </p:txBody>
      </p:sp>
      <p:grpSp>
        <p:nvGrpSpPr>
          <p:cNvPr id="17" name="Group 16">
            <a:extLst>
              <a:ext uri="{FF2B5EF4-FFF2-40B4-BE49-F238E27FC236}">
                <a16:creationId xmlns:a16="http://schemas.microsoft.com/office/drawing/2014/main" id="{0980D50B-BE30-D2E0-FF73-FE881D53924E}"/>
              </a:ext>
            </a:extLst>
          </p:cNvPr>
          <p:cNvGrpSpPr/>
          <p:nvPr/>
        </p:nvGrpSpPr>
        <p:grpSpPr>
          <a:xfrm>
            <a:off x="359173" y="1649931"/>
            <a:ext cx="7638962" cy="3792867"/>
            <a:chOff x="654096" y="2479596"/>
            <a:chExt cx="8740412" cy="4432816"/>
          </a:xfrm>
        </p:grpSpPr>
        <p:sp>
          <p:nvSpPr>
            <p:cNvPr id="23" name="Text 3">
              <a:extLst>
                <a:ext uri="{FF2B5EF4-FFF2-40B4-BE49-F238E27FC236}">
                  <a16:creationId xmlns:a16="http://schemas.microsoft.com/office/drawing/2014/main" id="{44C26232-4FFB-39EE-3465-81D51C09ADE4}"/>
                </a:ext>
              </a:extLst>
            </p:cNvPr>
            <p:cNvSpPr/>
            <p:nvPr/>
          </p:nvSpPr>
          <p:spPr>
            <a:xfrm>
              <a:off x="5235893" y="5289367"/>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Test-before-use</a:t>
              </a:r>
              <a:endParaRPr lang="en-US" sz="2400">
                <a:latin typeface="Arial" panose="020B0604020202020204" pitchFamily="34" charset="0"/>
                <a:cs typeface="Arial" panose="020B0604020202020204" pitchFamily="34" charset="0"/>
              </a:endParaRPr>
            </a:p>
          </p:txBody>
        </p:sp>
        <p:sp>
          <p:nvSpPr>
            <p:cNvPr id="24" name="Text 4">
              <a:extLst>
                <a:ext uri="{FF2B5EF4-FFF2-40B4-BE49-F238E27FC236}">
                  <a16:creationId xmlns:a16="http://schemas.microsoft.com/office/drawing/2014/main" id="{171505B6-4732-C48B-CBAE-F91EFEB45CEF}"/>
                </a:ext>
              </a:extLst>
            </p:cNvPr>
            <p:cNvSpPr/>
            <p:nvPr/>
          </p:nvSpPr>
          <p:spPr>
            <a:xfrm>
              <a:off x="5235893" y="5779786"/>
              <a:ext cx="4158615" cy="1088708"/>
            </a:xfrm>
            <a:prstGeom prst="rect">
              <a:avLst/>
            </a:prstGeom>
            <a:noFill/>
            <a:ln/>
          </p:spPr>
          <p:txBody>
            <a:bodyPr wrap="square" lIns="0" tIns="0" rIns="0" bIns="0" rtlCol="0" anchor="t"/>
            <a:lstStyle/>
            <a:p>
              <a:pPr marL="0" indent="0" algn="l">
                <a:lnSpc>
                  <a:spcPts val="2850"/>
                </a:lnSpc>
                <a:buNone/>
              </a:pPr>
              <a:r>
                <a:rPr lang="en-US">
                  <a:solidFill>
                    <a:srgbClr val="000000"/>
                  </a:solidFill>
                  <a:latin typeface="Arial" panose="020B0604020202020204" pitchFamily="34" charset="0"/>
                  <a:ea typeface="Arial Black" pitchFamily="34" charset="-122"/>
                  <a:cs typeface="Arial" panose="020B0604020202020204" pitchFamily="34" charset="0"/>
                </a:rPr>
                <a:t>Verifying test equipment functionality on a known live source before and after testing the isolated circuit</a:t>
              </a:r>
              <a:endParaRPr lang="en-US">
                <a:latin typeface="Arial" panose="020B0604020202020204" pitchFamily="34" charset="0"/>
                <a:cs typeface="Arial" panose="020B0604020202020204" pitchFamily="34" charset="0"/>
              </a:endParaRPr>
            </a:p>
          </p:txBody>
        </p:sp>
        <p:pic>
          <p:nvPicPr>
            <p:cNvPr id="25" name="Image 2" descr="preencoded.png">
              <a:extLst>
                <a:ext uri="{FF2B5EF4-FFF2-40B4-BE49-F238E27FC236}">
                  <a16:creationId xmlns:a16="http://schemas.microsoft.com/office/drawing/2014/main" id="{60555BB2-91CF-B4F6-7C6B-E5316E06D8C1}"/>
                </a:ext>
              </a:extLst>
            </p:cNvPr>
            <p:cNvPicPr>
              <a:picLocks noChangeAspect="1"/>
            </p:cNvPicPr>
            <p:nvPr/>
          </p:nvPicPr>
          <p:blipFill>
            <a:blip r:embed="rId2"/>
            <a:stretch>
              <a:fillRect/>
            </a:stretch>
          </p:blipFill>
          <p:spPr>
            <a:xfrm>
              <a:off x="654096" y="2479596"/>
              <a:ext cx="4158615" cy="2570202"/>
            </a:xfrm>
            <a:prstGeom prst="rect">
              <a:avLst/>
            </a:prstGeom>
          </p:spPr>
        </p:pic>
        <p:sp>
          <p:nvSpPr>
            <p:cNvPr id="26" name="Text 5">
              <a:extLst>
                <a:ext uri="{FF2B5EF4-FFF2-40B4-BE49-F238E27FC236}">
                  <a16:creationId xmlns:a16="http://schemas.microsoft.com/office/drawing/2014/main" id="{1300B46A-A1CB-060A-109B-34E42EF1693D}"/>
                </a:ext>
              </a:extLst>
            </p:cNvPr>
            <p:cNvSpPr/>
            <p:nvPr/>
          </p:nvSpPr>
          <p:spPr>
            <a:xfrm>
              <a:off x="654096" y="5333285"/>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Securing isolation</a:t>
              </a:r>
              <a:endParaRPr lang="en-US" sz="2400">
                <a:latin typeface="Arial" panose="020B0604020202020204" pitchFamily="34" charset="0"/>
                <a:cs typeface="Arial" panose="020B0604020202020204" pitchFamily="34" charset="0"/>
              </a:endParaRPr>
            </a:p>
          </p:txBody>
        </p:sp>
        <p:sp>
          <p:nvSpPr>
            <p:cNvPr id="27" name="Text 6">
              <a:extLst>
                <a:ext uri="{FF2B5EF4-FFF2-40B4-BE49-F238E27FC236}">
                  <a16:creationId xmlns:a16="http://schemas.microsoft.com/office/drawing/2014/main" id="{08EAFAE2-1540-16C0-DE5E-9BA7120D285F}"/>
                </a:ext>
              </a:extLst>
            </p:cNvPr>
            <p:cNvSpPr/>
            <p:nvPr/>
          </p:nvSpPr>
          <p:spPr>
            <a:xfrm>
              <a:off x="654096" y="5823704"/>
              <a:ext cx="4158615" cy="1088708"/>
            </a:xfrm>
            <a:prstGeom prst="rect">
              <a:avLst/>
            </a:prstGeom>
            <a:noFill/>
            <a:ln/>
          </p:spPr>
          <p:txBody>
            <a:bodyPr wrap="square" lIns="0" tIns="0" rIns="0" bIns="0" rtlCol="0" anchor="t"/>
            <a:lstStyle/>
            <a:p>
              <a:pPr marL="0" indent="0" algn="l">
                <a:lnSpc>
                  <a:spcPts val="2850"/>
                </a:lnSpc>
                <a:buNone/>
              </a:pPr>
              <a:r>
                <a:rPr lang="en-US">
                  <a:solidFill>
                    <a:srgbClr val="000000"/>
                  </a:solidFill>
                  <a:latin typeface="Arial" panose="020B0604020202020204" pitchFamily="34" charset="0"/>
                  <a:ea typeface="Arial Black" pitchFamily="34" charset="-122"/>
                  <a:cs typeface="Arial" panose="020B0604020202020204" pitchFamily="34" charset="0"/>
                </a:rPr>
                <a:t>Applying lockout devices and tags to prevent accidental       re-</a:t>
              </a:r>
              <a:r>
                <a:rPr lang="en-US" err="1">
                  <a:solidFill>
                    <a:srgbClr val="000000"/>
                  </a:solidFill>
                  <a:latin typeface="Arial" panose="020B0604020202020204" pitchFamily="34" charset="0"/>
                  <a:ea typeface="Arial Black" pitchFamily="34" charset="-122"/>
                  <a:cs typeface="Arial" panose="020B0604020202020204" pitchFamily="34" charset="0"/>
                </a:rPr>
                <a:t>energisation</a:t>
              </a:r>
              <a:r>
                <a:rPr lang="en-US">
                  <a:solidFill>
                    <a:srgbClr val="000000"/>
                  </a:solidFill>
                  <a:latin typeface="Arial" panose="020B0604020202020204" pitchFamily="34" charset="0"/>
                  <a:ea typeface="Arial Black" pitchFamily="34" charset="-122"/>
                  <a:cs typeface="Arial" panose="020B0604020202020204" pitchFamily="34" charset="0"/>
                </a:rPr>
                <a:t> of systems during maintenance</a:t>
              </a:r>
              <a:endParaRPr lang="en-US">
                <a:latin typeface="Arial" panose="020B0604020202020204" pitchFamily="34" charset="0"/>
                <a:cs typeface="Arial" panose="020B0604020202020204" pitchFamily="34" charset="0"/>
              </a:endParaRPr>
            </a:p>
          </p:txBody>
        </p:sp>
      </p:grpSp>
      <p:pic>
        <p:nvPicPr>
          <p:cNvPr id="2" name="Image 0" descr="preencoded.png">
            <a:extLst>
              <a:ext uri="{FF2B5EF4-FFF2-40B4-BE49-F238E27FC236}">
                <a16:creationId xmlns:a16="http://schemas.microsoft.com/office/drawing/2014/main" id="{9275506F-1896-411E-63E1-3889815B3137}"/>
              </a:ext>
            </a:extLst>
          </p:cNvPr>
          <p:cNvPicPr>
            <a:picLocks noChangeAspect="1"/>
          </p:cNvPicPr>
          <p:nvPr/>
        </p:nvPicPr>
        <p:blipFill>
          <a:blip r:embed="rId3"/>
          <a:stretch>
            <a:fillRect/>
          </a:stretch>
        </p:blipFill>
        <p:spPr>
          <a:xfrm>
            <a:off x="8369779" y="1574775"/>
            <a:ext cx="3634554" cy="2199152"/>
          </a:xfrm>
          <a:prstGeom prst="rect">
            <a:avLst/>
          </a:prstGeom>
        </p:spPr>
      </p:pic>
      <p:sp>
        <p:nvSpPr>
          <p:cNvPr id="4" name="Text 1">
            <a:extLst>
              <a:ext uri="{FF2B5EF4-FFF2-40B4-BE49-F238E27FC236}">
                <a16:creationId xmlns:a16="http://schemas.microsoft.com/office/drawing/2014/main" id="{C878976A-31A0-A2B7-2C0A-10B678EC34B6}"/>
              </a:ext>
            </a:extLst>
          </p:cNvPr>
          <p:cNvSpPr/>
          <p:nvPr/>
        </p:nvSpPr>
        <p:spPr>
          <a:xfrm>
            <a:off x="8369779" y="4016488"/>
            <a:ext cx="2477944" cy="303177"/>
          </a:xfrm>
          <a:prstGeom prst="rect">
            <a:avLst/>
          </a:prstGeom>
          <a:noFill/>
          <a:ln/>
        </p:spPr>
        <p:txBody>
          <a:bodyPr wrap="none" lIns="0" tIns="0" rIns="0" bIns="0" rtlCol="0" anchor="t"/>
          <a:lstStyle/>
          <a:p>
            <a:pPr marL="0" indent="0" algn="l">
              <a:lnSpc>
                <a:spcPts val="2750"/>
              </a:lnSpc>
              <a:buNone/>
            </a:pPr>
            <a:r>
              <a:rPr lang="en-US" sz="2400" b="1">
                <a:solidFill>
                  <a:srgbClr val="000000"/>
                </a:solidFill>
                <a:latin typeface="Arial" panose="020B0604020202020204" pitchFamily="34" charset="0"/>
                <a:ea typeface="Arial Black Bold" pitchFamily="34" charset="-122"/>
                <a:cs typeface="Arial" panose="020B0604020202020204" pitchFamily="34" charset="0"/>
              </a:rPr>
              <a:t>Testing for dead</a:t>
            </a:r>
            <a:endParaRPr lang="en-US" sz="2400">
              <a:latin typeface="Arial" panose="020B0604020202020204" pitchFamily="34" charset="0"/>
              <a:cs typeface="Arial" panose="020B0604020202020204" pitchFamily="34" charset="0"/>
            </a:endParaRPr>
          </a:p>
        </p:txBody>
      </p:sp>
      <p:sp>
        <p:nvSpPr>
          <p:cNvPr id="5" name="Text 2">
            <a:extLst>
              <a:ext uri="{FF2B5EF4-FFF2-40B4-BE49-F238E27FC236}">
                <a16:creationId xmlns:a16="http://schemas.microsoft.com/office/drawing/2014/main" id="{5677F2BA-1292-8609-686E-ED3D420F9D24}"/>
              </a:ext>
            </a:extLst>
          </p:cNvPr>
          <p:cNvSpPr/>
          <p:nvPr/>
        </p:nvSpPr>
        <p:spPr>
          <a:xfrm>
            <a:off x="8369779" y="4436107"/>
            <a:ext cx="3634554" cy="931535"/>
          </a:xfrm>
          <a:prstGeom prst="rect">
            <a:avLst/>
          </a:prstGeom>
          <a:noFill/>
          <a:ln/>
        </p:spPr>
        <p:txBody>
          <a:bodyPr wrap="square" lIns="0" tIns="0" rIns="0" bIns="0" rtlCol="0" anchor="t"/>
          <a:lstStyle/>
          <a:p>
            <a:pPr marL="0" indent="0" algn="l">
              <a:lnSpc>
                <a:spcPts val="2850"/>
              </a:lnSpc>
              <a:buNone/>
            </a:pPr>
            <a:r>
              <a:rPr lang="en-US">
                <a:solidFill>
                  <a:srgbClr val="000000"/>
                </a:solidFill>
                <a:latin typeface="Arial" panose="020B0604020202020204" pitchFamily="34" charset="0"/>
                <a:ea typeface="Arial Black" pitchFamily="34" charset="-122"/>
                <a:cs typeface="Arial" panose="020B0604020202020204" pitchFamily="34" charset="0"/>
              </a:rPr>
              <a:t>Using approved voltage indicators to verify absence of voltage at all conductors after isolation</a:t>
            </a:r>
            <a:endParaRPr lang="en-US">
              <a:latin typeface="Arial" panose="020B0604020202020204" pitchFamily="34" charset="0"/>
              <a:cs typeface="Arial" panose="020B0604020202020204" pitchFamily="34" charset="0"/>
            </a:endParaRPr>
          </a:p>
        </p:txBody>
      </p:sp>
      <p:pic>
        <p:nvPicPr>
          <p:cNvPr id="6" name="Picture 5" descr="A person using a multimeter&#10;&#10;AI-generated content may be incorrect.">
            <a:extLst>
              <a:ext uri="{FF2B5EF4-FFF2-40B4-BE49-F238E27FC236}">
                <a16:creationId xmlns:a16="http://schemas.microsoft.com/office/drawing/2014/main" id="{83266660-6DE5-4C94-5B51-9379357CF56C}"/>
              </a:ext>
            </a:extLst>
          </p:cNvPr>
          <p:cNvPicPr>
            <a:picLocks noChangeAspect="1"/>
          </p:cNvPicPr>
          <p:nvPr/>
        </p:nvPicPr>
        <p:blipFill>
          <a:blip r:embed="rId4"/>
          <a:stretch>
            <a:fillRect/>
          </a:stretch>
        </p:blipFill>
        <p:spPr>
          <a:xfrm>
            <a:off x="4240101" y="1574774"/>
            <a:ext cx="3907203" cy="2199151"/>
          </a:xfrm>
          <a:prstGeom prst="rect">
            <a:avLst/>
          </a:prstGeom>
        </p:spPr>
      </p:pic>
    </p:spTree>
    <p:extLst>
      <p:ext uri="{BB962C8B-B14F-4D97-AF65-F5344CB8AC3E}">
        <p14:creationId xmlns:p14="http://schemas.microsoft.com/office/powerpoint/2010/main" val="2904725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04121-489C-C332-8A8E-6AA4024E9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39A9E2-EF7E-44D0-BD81-3479A0F87D2E}"/>
              </a:ext>
            </a:extLst>
          </p:cNvPr>
          <p:cNvSpPr>
            <a:spLocks noGrp="1"/>
          </p:cNvSpPr>
          <p:nvPr>
            <p:ph type="title"/>
          </p:nvPr>
        </p:nvSpPr>
        <p:spPr>
          <a:xfrm>
            <a:off x="239440" y="941725"/>
            <a:ext cx="11628452" cy="646331"/>
          </a:xfrm>
        </p:spPr>
        <p:txBody>
          <a:bodyPr/>
          <a:lstStyle/>
          <a:p>
            <a:pPr marL="0" indent="0" algn="l">
              <a:lnSpc>
                <a:spcPts val="5350"/>
              </a:lnSpc>
              <a:buNone/>
            </a:pPr>
            <a:r>
              <a:rPr lang="en-US" sz="3600" b="1">
                <a:solidFill>
                  <a:srgbClr val="FC4421"/>
                </a:solidFill>
                <a:latin typeface="Arial" panose="020B0604020202020204" pitchFamily="34" charset="0"/>
                <a:ea typeface="Arial Black Bold" pitchFamily="34" charset="-122"/>
              </a:rPr>
              <a:t>GS 38 Compliant tools for isolation</a:t>
            </a:r>
            <a:endParaRPr lang="en-US" sz="3600"/>
          </a:p>
        </p:txBody>
      </p:sp>
      <p:sp>
        <p:nvSpPr>
          <p:cNvPr id="4" name="Content Placeholder 3">
            <a:extLst>
              <a:ext uri="{FF2B5EF4-FFF2-40B4-BE49-F238E27FC236}">
                <a16:creationId xmlns:a16="http://schemas.microsoft.com/office/drawing/2014/main" id="{4202FED9-F0F0-77FB-20B5-AC2876E7E0ED}"/>
              </a:ext>
            </a:extLst>
          </p:cNvPr>
          <p:cNvSpPr>
            <a:spLocks noGrp="1"/>
          </p:cNvSpPr>
          <p:nvPr>
            <p:ph sz="quarter" idx="10"/>
          </p:nvPr>
        </p:nvSpPr>
        <p:spPr>
          <a:xfrm>
            <a:off x="322422" y="1800000"/>
            <a:ext cx="6103430" cy="4123058"/>
          </a:xfrm>
        </p:spPr>
        <p:txBody>
          <a:bodyPr/>
          <a:lstStyle/>
          <a:p>
            <a:r>
              <a:rPr lang="en-GB"/>
              <a:t>GS 38 provides guidelines for electrical test equipment used by electricians. Compliant tools must have:</a:t>
            </a:r>
          </a:p>
          <a:p>
            <a:pPr marL="252000" indent="-252000">
              <a:buClr>
                <a:srgbClr val="FC4421"/>
              </a:buClr>
              <a:buFont typeface="Arial" panose="020B0604020202020204" pitchFamily="34" charset="0"/>
              <a:buChar char="•"/>
            </a:pPr>
            <a:r>
              <a:rPr lang="en-GB"/>
              <a:t>Insulated handles covering all conductive parts</a:t>
            </a:r>
          </a:p>
          <a:p>
            <a:pPr marL="252000" indent="-252000">
              <a:buClr>
                <a:srgbClr val="FC4421"/>
              </a:buClr>
              <a:buFont typeface="Arial" panose="020B0604020202020204" pitchFamily="34" charset="0"/>
              <a:buChar char="•"/>
            </a:pPr>
            <a:r>
              <a:rPr lang="en-GB"/>
              <a:t>Finger guards to prevent contact with live parts</a:t>
            </a:r>
          </a:p>
          <a:p>
            <a:pPr marL="252000" indent="-252000">
              <a:buClr>
                <a:srgbClr val="FC4421"/>
              </a:buClr>
              <a:buFont typeface="Arial" panose="020B0604020202020204" pitchFamily="34" charset="0"/>
              <a:buChar char="•"/>
            </a:pPr>
            <a:r>
              <a:rPr lang="en-GB"/>
              <a:t>Minimum exposed metal at probe tips</a:t>
            </a:r>
          </a:p>
          <a:p>
            <a:pPr marL="252000" indent="-252000">
              <a:buClr>
                <a:srgbClr val="FC4421"/>
              </a:buClr>
              <a:buFont typeface="Arial" panose="020B0604020202020204" pitchFamily="34" charset="0"/>
              <a:buChar char="•"/>
            </a:pPr>
            <a:r>
              <a:rPr lang="en-GB"/>
              <a:t>Fused leads where appropriate</a:t>
            </a:r>
          </a:p>
          <a:p>
            <a:pPr marL="252000" indent="-252000">
              <a:buClr>
                <a:srgbClr val="FC4421"/>
              </a:buClr>
              <a:buFont typeface="Arial" panose="020B0604020202020204" pitchFamily="34" charset="0"/>
              <a:buChar char="•"/>
            </a:pPr>
            <a:endParaRPr lang="en-GB"/>
          </a:p>
          <a:p>
            <a:endParaRPr lang="en-GB"/>
          </a:p>
          <a:p>
            <a:endParaRPr lang="en-GB"/>
          </a:p>
        </p:txBody>
      </p:sp>
      <p:pic>
        <p:nvPicPr>
          <p:cNvPr id="3" name="Image 0" descr="preencoded.png">
            <a:extLst>
              <a:ext uri="{FF2B5EF4-FFF2-40B4-BE49-F238E27FC236}">
                <a16:creationId xmlns:a16="http://schemas.microsoft.com/office/drawing/2014/main" id="{DF7EB005-487D-406A-CEBA-9408D2770DDE}"/>
              </a:ext>
            </a:extLst>
          </p:cNvPr>
          <p:cNvPicPr>
            <a:picLocks noChangeAspect="1"/>
          </p:cNvPicPr>
          <p:nvPr/>
        </p:nvPicPr>
        <p:blipFill>
          <a:blip r:embed="rId2"/>
          <a:stretch>
            <a:fillRect/>
          </a:stretch>
        </p:blipFill>
        <p:spPr>
          <a:xfrm>
            <a:off x="6713052" y="1900872"/>
            <a:ext cx="5166573" cy="3134591"/>
          </a:xfrm>
          <a:prstGeom prst="rect">
            <a:avLst/>
          </a:prstGeom>
        </p:spPr>
      </p:pic>
    </p:spTree>
    <p:extLst>
      <p:ext uri="{BB962C8B-B14F-4D97-AF65-F5344CB8AC3E}">
        <p14:creationId xmlns:p14="http://schemas.microsoft.com/office/powerpoint/2010/main" val="770452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1E5FA-0037-8338-8563-F68F34E8A6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872B72-676E-9B3B-B80B-21F656B7AB2C}"/>
              </a:ext>
            </a:extLst>
          </p:cNvPr>
          <p:cNvSpPr>
            <a:spLocks noGrp="1"/>
          </p:cNvSpPr>
          <p:nvPr>
            <p:ph type="title"/>
          </p:nvPr>
        </p:nvSpPr>
        <p:spPr>
          <a:xfrm>
            <a:off x="239440" y="941725"/>
            <a:ext cx="11628452" cy="646331"/>
          </a:xfrm>
        </p:spPr>
        <p:txBody>
          <a:bodyPr/>
          <a:lstStyle/>
          <a:p>
            <a:pPr marL="0" indent="0" algn="l">
              <a:lnSpc>
                <a:spcPts val="5350"/>
              </a:lnSpc>
              <a:buNone/>
            </a:pPr>
            <a:r>
              <a:rPr lang="en-US" sz="3600" b="1">
                <a:solidFill>
                  <a:srgbClr val="FC4421"/>
                </a:solidFill>
                <a:latin typeface="Arial" panose="020B0604020202020204" pitchFamily="34" charset="0"/>
                <a:ea typeface="Arial Black Bold" pitchFamily="34" charset="-122"/>
              </a:rPr>
              <a:t>GS 38 Compliant tools for isolation</a:t>
            </a:r>
            <a:endParaRPr lang="en-US" sz="3600"/>
          </a:p>
        </p:txBody>
      </p:sp>
      <p:pic>
        <p:nvPicPr>
          <p:cNvPr id="3" name="Image 0" descr="preencoded.png">
            <a:extLst>
              <a:ext uri="{FF2B5EF4-FFF2-40B4-BE49-F238E27FC236}">
                <a16:creationId xmlns:a16="http://schemas.microsoft.com/office/drawing/2014/main" id="{363DE1B2-7C0A-97EA-763E-0C7BD6736293}"/>
              </a:ext>
            </a:extLst>
          </p:cNvPr>
          <p:cNvPicPr>
            <a:picLocks noChangeAspect="1"/>
          </p:cNvPicPr>
          <p:nvPr/>
        </p:nvPicPr>
        <p:blipFill>
          <a:blip r:embed="rId3"/>
          <a:stretch>
            <a:fillRect/>
          </a:stretch>
        </p:blipFill>
        <p:spPr>
          <a:xfrm>
            <a:off x="7160821" y="1906812"/>
            <a:ext cx="4718441" cy="2830993"/>
          </a:xfrm>
          <a:prstGeom prst="rect">
            <a:avLst/>
          </a:prstGeom>
        </p:spPr>
      </p:pic>
      <p:sp>
        <p:nvSpPr>
          <p:cNvPr id="7" name="Content Placeholder 3">
            <a:extLst>
              <a:ext uri="{FF2B5EF4-FFF2-40B4-BE49-F238E27FC236}">
                <a16:creationId xmlns:a16="http://schemas.microsoft.com/office/drawing/2014/main" id="{E0A523DC-7F46-A1B8-3369-8EDF7CB460BC}"/>
              </a:ext>
            </a:extLst>
          </p:cNvPr>
          <p:cNvSpPr txBox="1">
            <a:spLocks noGrp="1"/>
          </p:cNvSpPr>
          <p:nvPr>
            <p:ph sz="quarter" idx="10"/>
          </p:nvPr>
        </p:nvSpPr>
        <p:spPr bwMode="auto">
          <a:xfrm>
            <a:off x="335224" y="1817066"/>
            <a:ext cx="6564340" cy="45546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10000"/>
              </a:lnSpc>
              <a:spcBef>
                <a:spcPts val="0"/>
              </a:spcBef>
              <a:spcAft>
                <a:spcPts val="1200"/>
              </a:spcAft>
              <a:defRPr lang="en-GB" sz="2400">
                <a:solidFill>
                  <a:schemeClr val="tx1"/>
                </a:solidFill>
                <a:latin typeface="+mn-lt"/>
                <a:ea typeface="ＭＳ Ｐゴシック" charset="-128"/>
                <a:cs typeface="ＭＳ Ｐゴシック" charset="-128"/>
              </a:defRPr>
            </a:lvl1pPr>
            <a:lvl2pPr marL="216742" indent="-216742" algn="l" rtl="0" eaLnBrk="1" fontAlgn="base" hangingPunct="1">
              <a:lnSpc>
                <a:spcPts val="2409"/>
              </a:lnSpc>
              <a:spcBef>
                <a:spcPts val="502"/>
              </a:spcBef>
              <a:spcAft>
                <a:spcPts val="502"/>
              </a:spcAft>
              <a:buClr>
                <a:srgbClr val="FC4421"/>
              </a:buClr>
              <a:buFont typeface="Arial" pitchFamily="-105" charset="0"/>
              <a:buChar char="•"/>
              <a:defRPr lang="en-GB" sz="2400">
                <a:solidFill>
                  <a:schemeClr val="tx1"/>
                </a:solidFill>
                <a:latin typeface="+mn-lt"/>
                <a:ea typeface="ＭＳ Ｐゴシック" charset="-128"/>
                <a:cs typeface="+mn-cs"/>
              </a:defRPr>
            </a:lvl2pPr>
            <a:lvl3pPr marL="0" indent="0" algn="l" rtl="0" eaLnBrk="1" fontAlgn="base" hangingPunct="1">
              <a:lnSpc>
                <a:spcPts val="2008"/>
              </a:lnSpc>
              <a:spcBef>
                <a:spcPts val="502"/>
              </a:spcBef>
              <a:spcAft>
                <a:spcPts val="502"/>
              </a:spcAft>
              <a:buFont typeface="Lucida Grande" pitchFamily="-105" charset="0"/>
              <a:defRPr lang="en-GB" sz="2400">
                <a:solidFill>
                  <a:schemeClr val="tx1"/>
                </a:solidFill>
                <a:latin typeface="+mn-lt"/>
                <a:ea typeface="ＭＳ Ｐゴシック" charset="-128"/>
                <a:cs typeface="+mn-cs"/>
              </a:defRPr>
            </a:lvl3pPr>
            <a:lvl4pPr marL="216742" indent="-216742" algn="l" rtl="0" eaLnBrk="1" fontAlgn="base" hangingPunct="1">
              <a:lnSpc>
                <a:spcPts val="2008"/>
              </a:lnSpc>
              <a:spcBef>
                <a:spcPts val="502"/>
              </a:spcBef>
              <a:spcAft>
                <a:spcPts val="502"/>
              </a:spcAft>
              <a:buClr>
                <a:srgbClr val="FC4421"/>
              </a:buClr>
              <a:buFont typeface="Arial" pitchFamily="-105" charset="0"/>
              <a:buChar char="•"/>
              <a:defRPr lang="en-GB" sz="2400">
                <a:solidFill>
                  <a:schemeClr val="tx1"/>
                </a:solidFill>
                <a:latin typeface="+mn-lt"/>
                <a:ea typeface="ＭＳ Ｐゴシック" charset="-128"/>
                <a:cs typeface="ＭＳ Ｐゴシック" charset="-128"/>
              </a:defRPr>
            </a:lvl4pPr>
            <a:lvl5pPr marL="433484" indent="-216742" algn="l" rtl="0" eaLnBrk="1" fontAlgn="base" hangingPunct="1">
              <a:lnSpc>
                <a:spcPts val="2008"/>
              </a:lnSpc>
              <a:spcBef>
                <a:spcPct val="0"/>
              </a:spcBef>
              <a:spcAft>
                <a:spcPts val="502"/>
              </a:spcAft>
              <a:buFont typeface="Arial" pitchFamily="-105" charset="0"/>
              <a:buChar char="–"/>
              <a:defRPr lang="en-US" sz="2400">
                <a:solidFill>
                  <a:schemeClr val="tx1"/>
                </a:solidFill>
                <a:latin typeface="+mn-lt"/>
                <a:ea typeface="ＭＳ Ｐゴシック" charset="-128"/>
                <a:cs typeface="ＭＳ Ｐゴシック" charset="-128"/>
              </a:defRPr>
            </a:lvl5pPr>
            <a:lvl6pPr marL="458983" indent="-458983" algn="l" defTabSz="917966" rtl="0" eaLnBrk="1" fontAlgn="base" hangingPunct="1">
              <a:spcBef>
                <a:spcPct val="20000"/>
              </a:spcBef>
              <a:spcAft>
                <a:spcPct val="0"/>
              </a:spcAft>
              <a:buChar char="»"/>
              <a:defRPr lang="en-GB" sz="1606" kern="0" baseline="0" dirty="0" smtClean="0">
                <a:solidFill>
                  <a:schemeClr val="tx1"/>
                </a:solidFill>
                <a:latin typeface="+mn-lt"/>
                <a:ea typeface="ＭＳ Ｐゴシック" charset="-128"/>
                <a:cs typeface="ＭＳ Ｐゴシック" charset="-128"/>
              </a:defRPr>
            </a:lvl6pPr>
            <a:lvl7pPr marL="2983390" indent="-229492" algn="l" defTabSz="917966" rtl="0" eaLnBrk="1" fontAlgn="base" hangingPunct="1">
              <a:spcBef>
                <a:spcPct val="20000"/>
              </a:spcBef>
              <a:spcAft>
                <a:spcPct val="0"/>
              </a:spcAft>
              <a:buClr>
                <a:srgbClr val="E30613"/>
              </a:buClr>
              <a:buChar char="»"/>
              <a:defRPr lang="en-GB" sz="1606" kern="0" baseline="0" dirty="0" smtClean="0">
                <a:solidFill>
                  <a:schemeClr val="tx1"/>
                </a:solidFill>
                <a:latin typeface="+mn-lt"/>
                <a:ea typeface="ＭＳ Ｐゴシック" charset="-128"/>
                <a:cs typeface="ＭＳ Ｐゴシック" charset="-128"/>
              </a:defRPr>
            </a:lvl7pPr>
            <a:lvl8pPr marL="3442373" indent="-229492" algn="l" defTabSz="917966" rtl="0" eaLnBrk="1" fontAlgn="base" hangingPunct="1">
              <a:spcBef>
                <a:spcPct val="20000"/>
              </a:spcBef>
              <a:spcAft>
                <a:spcPct val="0"/>
              </a:spcAft>
              <a:buChar char="»"/>
              <a:defRPr lang="en-GB" sz="1606" kern="0" dirty="0" smtClean="0">
                <a:solidFill>
                  <a:schemeClr val="tx1"/>
                </a:solidFill>
                <a:latin typeface="+mn-lt"/>
                <a:ea typeface="ＭＳ Ｐゴシック" charset="-128"/>
                <a:cs typeface="ＭＳ Ｐゴシック" charset="-128"/>
              </a:defRPr>
            </a:lvl8pPr>
            <a:lvl9pPr marL="3901356" indent="-229492" algn="l" defTabSz="917966" rtl="0" eaLnBrk="1" fontAlgn="base" hangingPunct="1">
              <a:spcBef>
                <a:spcPct val="20000"/>
              </a:spcBef>
              <a:spcAft>
                <a:spcPct val="0"/>
              </a:spcAft>
              <a:buChar char="»"/>
              <a:defRPr lang="en-GB" sz="1004" kern="0" baseline="0" dirty="0" smtClean="0">
                <a:solidFill>
                  <a:schemeClr val="tx1"/>
                </a:solidFill>
                <a:latin typeface="+mn-lt"/>
                <a:ea typeface="ＭＳ Ｐゴシック" charset="-128"/>
                <a:cs typeface="ＭＳ Ｐゴシック" charset="-128"/>
              </a:defRPr>
            </a:lvl9pPr>
          </a:lstStyle>
          <a:p>
            <a:pPr>
              <a:buClr>
                <a:srgbClr val="FC4421"/>
              </a:buClr>
            </a:pPr>
            <a:r>
              <a:rPr lang="en-GB"/>
              <a:t>Selecting the appropriate tools is essential for ensuring </a:t>
            </a:r>
            <a:r>
              <a:rPr lang="en-GB" kern="0"/>
              <a:t>electrical safety. All test equipment must be inspected before use to ensure insulation integrity and proper functionality.</a:t>
            </a:r>
          </a:p>
          <a:p>
            <a:pPr>
              <a:buClr>
                <a:srgbClr val="FC4421"/>
              </a:buClr>
            </a:pPr>
            <a:r>
              <a:rPr lang="en-GB"/>
              <a:t>For those that do not include a built-in test function, an appropriate proving unit should be used.</a:t>
            </a:r>
            <a:r>
              <a:rPr lang="en-GB" kern="0"/>
              <a:t> </a:t>
            </a:r>
          </a:p>
          <a:p>
            <a:pPr>
              <a:buClr>
                <a:srgbClr val="FC4421"/>
              </a:buClr>
            </a:pPr>
            <a:r>
              <a:rPr lang="en-GB" kern="0"/>
              <a:t>Damaged test equipment should be immediately removed from service and replaced.</a:t>
            </a:r>
          </a:p>
          <a:p>
            <a:endParaRPr lang="en-GB" kern="0"/>
          </a:p>
        </p:txBody>
      </p:sp>
    </p:spTree>
    <p:extLst>
      <p:ext uri="{BB962C8B-B14F-4D97-AF65-F5344CB8AC3E}">
        <p14:creationId xmlns:p14="http://schemas.microsoft.com/office/powerpoint/2010/main" val="20750931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a6f930148186a8a3d9c5bc00b37c8558">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ef8fa4cbc806802382e5c5506b25357a"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041F6D-BBDE-4B15-9860-57A05AB8973C}">
  <ds:schemaRefs>
    <ds:schemaRef ds:uri="http://purl.org/dc/elements/1.1/"/>
    <ds:schemaRef ds:uri="7c04300a-231c-4281-9146-a98f6f4a7aff"/>
    <ds:schemaRef ds:uri="http://schemas.microsoft.com/office/2006/metadata/properties"/>
    <ds:schemaRef ds:uri="http://purl.org/dc/terms/"/>
    <ds:schemaRef ds:uri="01e15224-84b2-4570-bdea-a67bb94d0921"/>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F7D282AF-3624-45B9-804D-F764465AEF68}">
  <ds:schemaRefs>
    <ds:schemaRef ds:uri="http://schemas.microsoft.com/sharepoint/v3/contenttype/forms"/>
  </ds:schemaRefs>
</ds:datastoreItem>
</file>

<file path=customXml/itemProps3.xml><?xml version="1.0" encoding="utf-8"?>
<ds:datastoreItem xmlns:ds="http://schemas.openxmlformats.org/officeDocument/2006/customXml" ds:itemID="{24C5771E-EBD3-4BC3-B831-F47CEC2228CB}">
  <ds:schemaRefs>
    <ds:schemaRef ds:uri="01e15224-84b2-4570-bdea-a67bb94d0921"/>
    <ds:schemaRef ds:uri="7c04300a-231c-4281-9146-a98f6f4a7a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b5124c-a56e-47e1-8444-7a6f9085be98}" enabled="1" method="Standard" siteId="{0b26221c-c008-47b1-94c7-58a0b89761cc}" removed="0"/>
</clbl:labelList>
</file>

<file path=docProps/app.xml><?xml version="1.0" encoding="utf-8"?>
<Properties xmlns="http://schemas.openxmlformats.org/officeDocument/2006/extended-properties" xmlns:vt="http://schemas.openxmlformats.org/officeDocument/2006/docPropsVTypes">
  <Template>T Levels Powerpoint Template</Template>
  <TotalTime>0</TotalTime>
  <Words>2673</Words>
  <Application>Microsoft Office PowerPoint</Application>
  <PresentationFormat>Custom</PresentationFormat>
  <Paragraphs>320</Paragraphs>
  <Slides>46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ＭＳ Ｐゴシック</vt:lpstr>
      <vt:lpstr>Aptos</vt:lpstr>
      <vt:lpstr>Arial</vt:lpstr>
      <vt:lpstr>Arial,Sans-Serif</vt:lpstr>
      <vt:lpstr>inherit</vt:lpstr>
      <vt:lpstr>Lucida Grande</vt:lpstr>
      <vt:lpstr>1_Default Design</vt:lpstr>
      <vt:lpstr>PowerPoint Presentation</vt:lpstr>
      <vt:lpstr>Introduction</vt:lpstr>
      <vt:lpstr>Objectives</vt:lpstr>
      <vt:lpstr>Overview of protection systems engineering safety</vt:lpstr>
      <vt:lpstr>Electrical isolation fundamentals</vt:lpstr>
      <vt:lpstr>Importance of proper isolation procedures</vt:lpstr>
      <vt:lpstr>Verification of safe isolation</vt:lpstr>
      <vt:lpstr>GS 38 Compliant tools for isolation</vt:lpstr>
      <vt:lpstr>GS 38 Compliant tools for isolation</vt:lpstr>
      <vt:lpstr>Selecting appropriate tools for isolation</vt:lpstr>
      <vt:lpstr>PowerPoint Presentation</vt:lpstr>
      <vt:lpstr>PowerPoint Presentation</vt:lpstr>
      <vt:lpstr>PowerPoint Presentation</vt:lpstr>
      <vt:lpstr>PowerPoint Presentation</vt:lpstr>
      <vt:lpstr>Chemical battery safety</vt:lpstr>
      <vt:lpstr>Chemical battery safety</vt:lpstr>
      <vt:lpstr>Working with various battery types</vt:lpstr>
      <vt:lpstr>Battery handling and transportation</vt:lpstr>
      <vt:lpstr>Battery handling and transportation</vt:lpstr>
      <vt:lpstr>Battery handling and transportation</vt:lpstr>
      <vt:lpstr>Battery disposal procedures</vt:lpstr>
      <vt:lpstr>Working with detection devices</vt:lpstr>
      <vt:lpstr>Disposal of detection devices</vt:lpstr>
      <vt:lpstr>Fibre optic cable hazards</vt:lpstr>
      <vt:lpstr>Fibre optic cable hazards</vt:lpstr>
      <vt:lpstr>PPE for fibre optic work</vt:lpstr>
      <vt:lpstr>Safe handling of fibre optic cables</vt:lpstr>
      <vt:lpstr>Safe handling of fibre optic cables</vt:lpstr>
      <vt:lpstr>Tools and equipment for fibre optic work</vt:lpstr>
      <vt:lpstr>Emergency procedures for fibre optic incidents</vt:lpstr>
      <vt:lpstr>Emergency procedures for fibre optic incidents</vt:lpstr>
      <vt:lpstr>Emergency procedures for fibre optic incidents</vt:lpstr>
      <vt:lpstr>PowerPoint Presentation</vt:lpstr>
      <vt:lpstr>Legal and regulatory framework</vt:lpstr>
      <vt:lpstr>Legal and regulatory framework</vt:lpstr>
      <vt:lpstr>Legal and regulatory framework</vt:lpstr>
      <vt:lpstr>Legal and regulatory framework</vt:lpstr>
      <vt:lpstr>Legal and regulatory framework</vt:lpstr>
      <vt:lpstr>Legal and regulatory framework</vt:lpstr>
      <vt:lpstr>Legal and regulatory framework</vt:lpstr>
      <vt:lpstr>Legal and regulatory framework</vt:lpstr>
      <vt:lpstr>Training and competency requirements</vt:lpstr>
      <vt:lpstr>Training and competency requirements</vt:lpstr>
      <vt:lpstr>Auditing and compliance verification</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Mark Thirlwell</dc:creator>
  <cp:lastModifiedBy>Hazell, Danielle</cp:lastModifiedBy>
  <cp:revision>1</cp:revision>
  <dcterms:created xsi:type="dcterms:W3CDTF">2025-04-15T10:44:23Z</dcterms:created>
  <dcterms:modified xsi:type="dcterms:W3CDTF">2025-11-25T15:49:55Z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0x010100CDD05C0E7E0E414EB79F81A23986EA6A</vt:lpwstr>
  </property>
  <property fmtid="{D5CDD505-2E9C-101B-9397-08002B2CF9AE}" pid="3" name="MediaServiceImageTags">
    <vt:lpwstr/>
  </property>
  <property fmtid="{D5CDD505-2E9C-101B-9397-08002B2CF9AE}" pid="4" name="MSIP_Label_8330bda6-d095-477b-8893-df3ed8791773_Enabled">
    <vt:lpwstr>true</vt:lpwstr>
  </property>
  <property fmtid="{D5CDD505-2E9C-101B-9397-08002B2CF9AE}" pid="5" name="MSIP_Label_8330bda6-d095-477b-8893-df3ed8791773_SetDate">
    <vt:lpwstr>2025-11-17T19:11:08Z</vt:lpwstr>
  </property>
  <property fmtid="{D5CDD505-2E9C-101B-9397-08002B2CF9AE}" pid="6" name="MSIP_Label_8330bda6-d095-477b-8893-df3ed8791773_Method">
    <vt:lpwstr>Privileged</vt:lpwstr>
  </property>
  <property fmtid="{D5CDD505-2E9C-101B-9397-08002B2CF9AE}" pid="7" name="MSIP_Label_8330bda6-d095-477b-8893-df3ed8791773_Name">
    <vt:lpwstr>8330bda6-d095-477b-8893-df3ed8791773</vt:lpwstr>
  </property>
  <property fmtid="{D5CDD505-2E9C-101B-9397-08002B2CF9AE}" pid="8" name="MSIP_Label_8330bda6-d095-477b-8893-df3ed8791773_SiteId">
    <vt:lpwstr>b6d3492e-0aa1-4a60-840d-b706a96e670d</vt:lpwstr>
  </property>
  <property fmtid="{D5CDD505-2E9C-101B-9397-08002B2CF9AE}" pid="9" name="MSIP_Label_8330bda6-d095-477b-8893-df3ed8791773_ActionId">
    <vt:lpwstr>b1b29117-85fd-4357-8baa-4bfaa3571468</vt:lpwstr>
  </property>
  <property fmtid="{D5CDD505-2E9C-101B-9397-08002B2CF9AE}" pid="10" name="MSIP_Label_8330bda6-d095-477b-8893-df3ed8791773_ContentBits">
    <vt:lpwstr>0</vt:lpwstr>
  </property>
  <property fmtid="{D5CDD505-2E9C-101B-9397-08002B2CF9AE}" pid="11" name="MSIP_Label_8330bda6-d095-477b-8893-df3ed8791773_Tag">
    <vt:lpwstr>10, 0, 1, 1</vt:lpwstr>
  </property>
</Properties>
</file>