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92" r:id="rId5"/>
  </p:sldMasterIdLst>
  <p:notesMasterIdLst>
    <p:notesMasterId r:id="rId36"/>
  </p:notesMasterIdLst>
  <p:sldIdLst>
    <p:sldId id="462" r:id="rId6"/>
    <p:sldId id="840" r:id="rId7"/>
    <p:sldId id="843" r:id="rId8"/>
    <p:sldId id="257" r:id="rId9"/>
    <p:sldId id="258" r:id="rId10"/>
    <p:sldId id="259" r:id="rId11"/>
    <p:sldId id="845" r:id="rId12"/>
    <p:sldId id="260" r:id="rId13"/>
    <p:sldId id="846" r:id="rId14"/>
    <p:sldId id="261" r:id="rId15"/>
    <p:sldId id="847" r:id="rId16"/>
    <p:sldId id="262" r:id="rId17"/>
    <p:sldId id="848" r:id="rId18"/>
    <p:sldId id="263" r:id="rId19"/>
    <p:sldId id="849" r:id="rId20"/>
    <p:sldId id="265" r:id="rId21"/>
    <p:sldId id="851" r:id="rId22"/>
    <p:sldId id="266" r:id="rId23"/>
    <p:sldId id="852" r:id="rId24"/>
    <p:sldId id="268" r:id="rId25"/>
    <p:sldId id="269" r:id="rId26"/>
    <p:sldId id="854" r:id="rId27"/>
    <p:sldId id="271" r:id="rId28"/>
    <p:sldId id="272" r:id="rId29"/>
    <p:sldId id="273" r:id="rId30"/>
    <p:sldId id="856" r:id="rId31"/>
    <p:sldId id="274" r:id="rId32"/>
    <p:sldId id="858" r:id="rId33"/>
    <p:sldId id="857" r:id="rId34"/>
    <p:sldId id="512" r:id="rId35"/>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D82555-537F-E2F1-613C-D8E839C8829C}" name="Andrasko, Rhiannon" initials="AR" userId="S::rhiannon.andrasko@wjec.co.uk::15be4c62-2de6-4343-a7f4-3c209826edd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05CD6-84EB-43CE-B0DE-08F085DCEADA}" v="1" dt="2025-11-25T13:08:30.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08" autoAdjust="0"/>
    <p:restoredTop sz="94610"/>
  </p:normalViewPr>
  <p:slideViewPr>
    <p:cSldViewPr snapToGrid="0" snapToObjects="1">
      <p:cViewPr varScale="1">
        <p:scale>
          <a:sx n="85" d="100"/>
          <a:sy n="85" d="100"/>
        </p:scale>
        <p:origin x="12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Guthrie" userId="1cb701bb-47c8-4e70-a967-200e600f3e71" providerId="ADAL" clId="{2E3988C0-49EB-4F2D-94F8-5ACA8DBCC780}"/>
    <pc:docChg chg="modSld">
      <pc:chgData name="Lee Guthrie" userId="1cb701bb-47c8-4e70-a967-200e600f3e71" providerId="ADAL" clId="{2E3988C0-49EB-4F2D-94F8-5ACA8DBCC780}" dt="2025-11-11T15:40:50.722" v="0" actId="20577"/>
      <pc:docMkLst>
        <pc:docMk/>
      </pc:docMkLst>
      <pc:sldChg chg="modSp mod">
        <pc:chgData name="Lee Guthrie" userId="1cb701bb-47c8-4e70-a967-200e600f3e71" providerId="ADAL" clId="{2E3988C0-49EB-4F2D-94F8-5ACA8DBCC780}" dt="2025-11-11T15:40:50.722" v="0" actId="20577"/>
        <pc:sldMkLst>
          <pc:docMk/>
          <pc:sldMk cId="4139293381" sldId="462"/>
        </pc:sldMkLst>
        <pc:spChg chg="mod">
          <ac:chgData name="Lee Guthrie" userId="1cb701bb-47c8-4e70-a967-200e600f3e71" providerId="ADAL" clId="{2E3988C0-49EB-4F2D-94F8-5ACA8DBCC780}" dt="2025-11-11T15:40:50.722" v="0" actId="20577"/>
          <ac:spMkLst>
            <pc:docMk/>
            <pc:sldMk cId="4139293381" sldId="462"/>
            <ac:spMk id="3" creationId="{C071156A-2242-124B-AF49-34A979232ED8}"/>
          </ac:spMkLst>
        </pc:spChg>
      </pc:sldChg>
    </pc:docChg>
  </pc:docChgLst>
  <pc:docChgLst>
    <pc:chgData name="Bonita Searle-Barnes" userId="S::bonita.searle-barnes@eal.org.uk::e782127f-826a-4a83-a372-afedaa2e0d4f" providerId="AD" clId="Web-{BB205261-33DC-0FF0-050F-0A02DD2F9F72}"/>
    <pc:docChg chg="modSld">
      <pc:chgData name="Bonita Searle-Barnes" userId="S::bonita.searle-barnes@eal.org.uk::e782127f-826a-4a83-a372-afedaa2e0d4f" providerId="AD" clId="Web-{BB205261-33DC-0FF0-050F-0A02DD2F9F72}" dt="2025-11-14T12:39:45.982" v="1" actId="20577"/>
      <pc:docMkLst>
        <pc:docMk/>
      </pc:docMkLst>
      <pc:sldChg chg="modSp">
        <pc:chgData name="Bonita Searle-Barnes" userId="S::bonita.searle-barnes@eal.org.uk::e782127f-826a-4a83-a372-afedaa2e0d4f" providerId="AD" clId="Web-{BB205261-33DC-0FF0-050F-0A02DD2F9F72}" dt="2025-11-14T12:39:45.982" v="1" actId="20577"/>
        <pc:sldMkLst>
          <pc:docMk/>
          <pc:sldMk cId="4139293381" sldId="462"/>
        </pc:sldMkLst>
        <pc:spChg chg="mod">
          <ac:chgData name="Bonita Searle-Barnes" userId="S::bonita.searle-barnes@eal.org.uk::e782127f-826a-4a83-a372-afedaa2e0d4f" providerId="AD" clId="Web-{BB205261-33DC-0FF0-050F-0A02DD2F9F72}" dt="2025-11-14T12:39:45.982" v="1" actId="20577"/>
          <ac:spMkLst>
            <pc:docMk/>
            <pc:sldMk cId="4139293381" sldId="462"/>
            <ac:spMk id="3" creationId="{C071156A-2242-124B-AF49-34A979232ED8}"/>
          </ac:spMkLst>
        </pc:spChg>
      </pc:sldChg>
    </pc:docChg>
  </pc:docChgLst>
  <pc:docChgLst>
    <pc:chgData name="Andrasko, Rhiannon" userId="S::rhiannon.andrasko@wjec.co.uk::15be4c62-2de6-4343-a7f4-3c209826edd1" providerId="AD" clId="Web-{EE2E6AC1-E488-B7C7-52FA-AA0132A82DDF}"/>
    <pc:docChg chg="mod modSld">
      <pc:chgData name="Andrasko, Rhiannon" userId="S::rhiannon.andrasko@wjec.co.uk::15be4c62-2de6-4343-a7f4-3c209826edd1" providerId="AD" clId="Web-{EE2E6AC1-E488-B7C7-52FA-AA0132A82DDF}" dt="2025-11-19T14:48:54.825" v="11" actId="20577"/>
      <pc:docMkLst>
        <pc:docMk/>
      </pc:docMkLst>
      <pc:sldChg chg="modSp">
        <pc:chgData name="Andrasko, Rhiannon" userId="S::rhiannon.andrasko@wjec.co.uk::15be4c62-2de6-4343-a7f4-3c209826edd1" providerId="AD" clId="Web-{EE2E6AC1-E488-B7C7-52FA-AA0132A82DDF}" dt="2025-11-19T14:20:21.727" v="7" actId="1076"/>
        <pc:sldMkLst>
          <pc:docMk/>
          <pc:sldMk cId="0" sldId="257"/>
        </pc:sldMkLst>
        <pc:spChg chg="mod">
          <ac:chgData name="Andrasko, Rhiannon" userId="S::rhiannon.andrasko@wjec.co.uk::15be4c62-2de6-4343-a7f4-3c209826edd1" providerId="AD" clId="Web-{EE2E6AC1-E488-B7C7-52FA-AA0132A82DDF}" dt="2025-11-19T14:20:14.898" v="6" actId="1076"/>
          <ac:spMkLst>
            <pc:docMk/>
            <pc:sldMk cId="0" sldId="257"/>
            <ac:spMk id="5" creationId="{00000000-0000-0000-0000-000000000000}"/>
          </ac:spMkLst>
        </pc:spChg>
        <pc:spChg chg="mod">
          <ac:chgData name="Andrasko, Rhiannon" userId="S::rhiannon.andrasko@wjec.co.uk::15be4c62-2de6-4343-a7f4-3c209826edd1" providerId="AD" clId="Web-{EE2E6AC1-E488-B7C7-52FA-AA0132A82DDF}" dt="2025-11-19T14:20:07.366" v="4" actId="1076"/>
          <ac:spMkLst>
            <pc:docMk/>
            <pc:sldMk cId="0" sldId="257"/>
            <ac:spMk id="9" creationId="{00000000-0000-0000-0000-000000000000}"/>
          </ac:spMkLst>
        </pc:spChg>
        <pc:spChg chg="mod">
          <ac:chgData name="Andrasko, Rhiannon" userId="S::rhiannon.andrasko@wjec.co.uk::15be4c62-2de6-4343-a7f4-3c209826edd1" providerId="AD" clId="Web-{EE2E6AC1-E488-B7C7-52FA-AA0132A82DDF}" dt="2025-11-19T14:20:04.898" v="3" actId="1076"/>
          <ac:spMkLst>
            <pc:docMk/>
            <pc:sldMk cId="0" sldId="257"/>
            <ac:spMk id="13" creationId="{00000000-0000-0000-0000-000000000000}"/>
          </ac:spMkLst>
        </pc:spChg>
        <pc:spChg chg="mod">
          <ac:chgData name="Andrasko, Rhiannon" userId="S::rhiannon.andrasko@wjec.co.uk::15be4c62-2de6-4343-a7f4-3c209826edd1" providerId="AD" clId="Web-{EE2E6AC1-E488-B7C7-52FA-AA0132A82DDF}" dt="2025-11-19T14:20:21.727" v="7" actId="1076"/>
          <ac:spMkLst>
            <pc:docMk/>
            <pc:sldMk cId="0" sldId="257"/>
            <ac:spMk id="17" creationId="{00000000-0000-0000-0000-000000000000}"/>
          </ac:spMkLst>
        </pc:spChg>
      </pc:sldChg>
      <pc:sldChg chg="modSp">
        <pc:chgData name="Andrasko, Rhiannon" userId="S::rhiannon.andrasko@wjec.co.uk::15be4c62-2de6-4343-a7f4-3c209826edd1" providerId="AD" clId="Web-{EE2E6AC1-E488-B7C7-52FA-AA0132A82DDF}" dt="2025-11-19T14:34:31.510" v="9" actId="1076"/>
        <pc:sldMkLst>
          <pc:docMk/>
          <pc:sldMk cId="4131095807" sldId="845"/>
        </pc:sldMkLst>
        <pc:spChg chg="mod">
          <ac:chgData name="Andrasko, Rhiannon" userId="S::rhiannon.andrasko@wjec.co.uk::15be4c62-2de6-4343-a7f4-3c209826edd1" providerId="AD" clId="Web-{EE2E6AC1-E488-B7C7-52FA-AA0132A82DDF}" dt="2025-11-19T14:34:31.510" v="9" actId="1076"/>
          <ac:spMkLst>
            <pc:docMk/>
            <pc:sldMk cId="4131095807" sldId="845"/>
            <ac:spMk id="23" creationId="{551D59BB-FD30-8E0E-B305-AA2082B3FFA2}"/>
          </ac:spMkLst>
        </pc:spChg>
      </pc:sldChg>
      <pc:sldChg chg="modSp">
        <pc:chgData name="Andrasko, Rhiannon" userId="S::rhiannon.andrasko@wjec.co.uk::15be4c62-2de6-4343-a7f4-3c209826edd1" providerId="AD" clId="Web-{EE2E6AC1-E488-B7C7-52FA-AA0132A82DDF}" dt="2025-11-19T14:48:54.825" v="11" actId="20577"/>
        <pc:sldMkLst>
          <pc:docMk/>
          <pc:sldMk cId="3167870203" sldId="856"/>
        </pc:sldMkLst>
        <pc:spChg chg="mod">
          <ac:chgData name="Andrasko, Rhiannon" userId="S::rhiannon.andrasko@wjec.co.uk::15be4c62-2de6-4343-a7f4-3c209826edd1" providerId="AD" clId="Web-{EE2E6AC1-E488-B7C7-52FA-AA0132A82DDF}" dt="2025-11-19T14:48:54.825" v="11" actId="20577"/>
          <ac:spMkLst>
            <pc:docMk/>
            <pc:sldMk cId="3167870203" sldId="856"/>
            <ac:spMk id="18" creationId="{73E916EA-7EB5-F58A-259C-4EA5A6FD020D}"/>
          </ac:spMkLst>
        </pc:spChg>
      </pc:sldChg>
    </pc:docChg>
  </pc:docChgLst>
  <pc:docChgLst>
    <pc:chgData name="Andrasko, Rhiannon" userId="S::rhiannon.andrasko@wjec.co.uk::15be4c62-2de6-4343-a7f4-3c209826edd1" providerId="AD" clId="Web-{CDB17373-4950-5ABB-C857-5F71095041A8}"/>
    <pc:docChg chg="modSld">
      <pc:chgData name="Andrasko, Rhiannon" userId="S::rhiannon.andrasko@wjec.co.uk::15be4c62-2de6-4343-a7f4-3c209826edd1" providerId="AD" clId="Web-{CDB17373-4950-5ABB-C857-5F71095041A8}" dt="2025-11-20T11:04:01.759" v="5" actId="1076"/>
      <pc:docMkLst>
        <pc:docMk/>
      </pc:docMkLst>
      <pc:sldChg chg="modSp">
        <pc:chgData name="Andrasko, Rhiannon" userId="S::rhiannon.andrasko@wjec.co.uk::15be4c62-2de6-4343-a7f4-3c209826edd1" providerId="AD" clId="Web-{CDB17373-4950-5ABB-C857-5F71095041A8}" dt="2025-11-20T11:01:13.101" v="0"/>
        <pc:sldMkLst>
          <pc:docMk/>
          <pc:sldMk cId="0" sldId="263"/>
        </pc:sldMkLst>
        <pc:picChg chg="ord">
          <ac:chgData name="Andrasko, Rhiannon" userId="S::rhiannon.andrasko@wjec.co.uk::15be4c62-2de6-4343-a7f4-3c209826edd1" providerId="AD" clId="Web-{CDB17373-4950-5ABB-C857-5F71095041A8}" dt="2025-11-20T11:01:13.101" v="0"/>
          <ac:picMkLst>
            <pc:docMk/>
            <pc:sldMk cId="0" sldId="263"/>
            <ac:picMk id="9" creationId="{00000000-0000-0000-0000-000000000000}"/>
          </ac:picMkLst>
        </pc:picChg>
      </pc:sldChg>
      <pc:sldChg chg="addSp delSp modSp">
        <pc:chgData name="Andrasko, Rhiannon" userId="S::rhiannon.andrasko@wjec.co.uk::15be4c62-2de6-4343-a7f4-3c209826edd1" providerId="AD" clId="Web-{CDB17373-4950-5ABB-C857-5F71095041A8}" dt="2025-11-20T11:04:01.759" v="5" actId="1076"/>
        <pc:sldMkLst>
          <pc:docMk/>
          <pc:sldMk cId="0" sldId="265"/>
        </pc:sldMkLst>
        <pc:picChg chg="add mod">
          <ac:chgData name="Andrasko, Rhiannon" userId="S::rhiannon.andrasko@wjec.co.uk::15be4c62-2de6-4343-a7f4-3c209826edd1" providerId="AD" clId="Web-{CDB17373-4950-5ABB-C857-5F71095041A8}" dt="2025-11-20T11:04:01.759" v="5" actId="1076"/>
          <ac:picMkLst>
            <pc:docMk/>
            <pc:sldMk cId="0" sldId="265"/>
            <ac:picMk id="5" creationId="{EFB01294-ACC2-3BE5-ACFA-B75FEE02D62E}"/>
          </ac:picMkLst>
        </pc:picChg>
      </pc:sldChg>
    </pc:docChg>
  </pc:docChgLst>
  <pc:docChgLst>
    <pc:chgData name="Hazell, Danielle" userId="16322be0-50ef-46ff-b0c0-d304bc10d5d2" providerId="ADAL" clId="{E6D12E1F-DF63-450C-A9ED-E72C5F6C045B}"/>
    <pc:docChg chg="undo custSel mod modSld modMainMaster">
      <pc:chgData name="Hazell, Danielle" userId="16322be0-50ef-46ff-b0c0-d304bc10d5d2" providerId="ADAL" clId="{E6D12E1F-DF63-450C-A9ED-E72C5F6C045B}" dt="2025-11-25T13:08:42.154" v="96" actId="1076"/>
      <pc:docMkLst>
        <pc:docMk/>
      </pc:docMkLst>
      <pc:sldChg chg="modSp mod">
        <pc:chgData name="Hazell, Danielle" userId="16322be0-50ef-46ff-b0c0-d304bc10d5d2" providerId="ADAL" clId="{E6D12E1F-DF63-450C-A9ED-E72C5F6C045B}" dt="2025-11-17T21:27:08.306" v="11" actId="20577"/>
        <pc:sldMkLst>
          <pc:docMk/>
          <pc:sldMk cId="0" sldId="257"/>
        </pc:sldMkLst>
        <pc:spChg chg="mod">
          <ac:chgData name="Hazell, Danielle" userId="16322be0-50ef-46ff-b0c0-d304bc10d5d2" providerId="ADAL" clId="{E6D12E1F-DF63-450C-A9ED-E72C5F6C045B}" dt="2025-11-17T21:27:03.484" v="8" actId="20577"/>
          <ac:spMkLst>
            <pc:docMk/>
            <pc:sldMk cId="0" sldId="257"/>
            <ac:spMk id="7" creationId="{00000000-0000-0000-0000-000000000000}"/>
          </ac:spMkLst>
        </pc:spChg>
        <pc:spChg chg="mod">
          <ac:chgData name="Hazell, Danielle" userId="16322be0-50ef-46ff-b0c0-d304bc10d5d2" providerId="ADAL" clId="{E6D12E1F-DF63-450C-A9ED-E72C5F6C045B}" dt="2025-11-17T21:27:04.646" v="9" actId="20577"/>
          <ac:spMkLst>
            <pc:docMk/>
            <pc:sldMk cId="0" sldId="257"/>
            <ac:spMk id="11" creationId="{00000000-0000-0000-0000-000000000000}"/>
          </ac:spMkLst>
        </pc:spChg>
        <pc:spChg chg="mod">
          <ac:chgData name="Hazell, Danielle" userId="16322be0-50ef-46ff-b0c0-d304bc10d5d2" providerId="ADAL" clId="{E6D12E1F-DF63-450C-A9ED-E72C5F6C045B}" dt="2025-11-17T21:27:06.979" v="10" actId="20577"/>
          <ac:spMkLst>
            <pc:docMk/>
            <pc:sldMk cId="0" sldId="257"/>
            <ac:spMk id="15" creationId="{00000000-0000-0000-0000-000000000000}"/>
          </ac:spMkLst>
        </pc:spChg>
        <pc:spChg chg="mod">
          <ac:chgData name="Hazell, Danielle" userId="16322be0-50ef-46ff-b0c0-d304bc10d5d2" providerId="ADAL" clId="{E6D12E1F-DF63-450C-A9ED-E72C5F6C045B}" dt="2025-11-17T21:27:08.306" v="11" actId="20577"/>
          <ac:spMkLst>
            <pc:docMk/>
            <pc:sldMk cId="0" sldId="257"/>
            <ac:spMk id="19" creationId="{00000000-0000-0000-0000-000000000000}"/>
          </ac:spMkLst>
        </pc:spChg>
      </pc:sldChg>
      <pc:sldChg chg="modSp mod">
        <pc:chgData name="Hazell, Danielle" userId="16322be0-50ef-46ff-b0c0-d304bc10d5d2" providerId="ADAL" clId="{E6D12E1F-DF63-450C-A9ED-E72C5F6C045B}" dt="2025-11-17T21:27:58.756" v="40" actId="1036"/>
        <pc:sldMkLst>
          <pc:docMk/>
          <pc:sldMk cId="0" sldId="260"/>
        </pc:sldMkLst>
        <pc:spChg chg="mod">
          <ac:chgData name="Hazell, Danielle" userId="16322be0-50ef-46ff-b0c0-d304bc10d5d2" providerId="ADAL" clId="{E6D12E1F-DF63-450C-A9ED-E72C5F6C045B}" dt="2025-11-17T21:27:38.886" v="32" actId="1035"/>
          <ac:spMkLst>
            <pc:docMk/>
            <pc:sldMk cId="0" sldId="260"/>
            <ac:spMk id="5" creationId="{00000000-0000-0000-0000-000000000000}"/>
          </ac:spMkLst>
        </pc:spChg>
        <pc:spChg chg="mod">
          <ac:chgData name="Hazell, Danielle" userId="16322be0-50ef-46ff-b0c0-d304bc10d5d2" providerId="ADAL" clId="{E6D12E1F-DF63-450C-A9ED-E72C5F6C045B}" dt="2025-11-17T21:27:45.217" v="33" actId="20577"/>
          <ac:spMkLst>
            <pc:docMk/>
            <pc:sldMk cId="0" sldId="260"/>
            <ac:spMk id="6" creationId="{00000000-0000-0000-0000-000000000000}"/>
          </ac:spMkLst>
        </pc:spChg>
        <pc:spChg chg="mod">
          <ac:chgData name="Hazell, Danielle" userId="16322be0-50ef-46ff-b0c0-d304bc10d5d2" providerId="ADAL" clId="{E6D12E1F-DF63-450C-A9ED-E72C5F6C045B}" dt="2025-11-17T21:27:38.886" v="32" actId="1035"/>
          <ac:spMkLst>
            <pc:docMk/>
            <pc:sldMk cId="0" sldId="260"/>
            <ac:spMk id="8" creationId="{00000000-0000-0000-0000-000000000000}"/>
          </ac:spMkLst>
        </pc:spChg>
        <pc:spChg chg="mod">
          <ac:chgData name="Hazell, Danielle" userId="16322be0-50ef-46ff-b0c0-d304bc10d5d2" providerId="ADAL" clId="{E6D12E1F-DF63-450C-A9ED-E72C5F6C045B}" dt="2025-11-17T21:27:47.115" v="34" actId="20577"/>
          <ac:spMkLst>
            <pc:docMk/>
            <pc:sldMk cId="0" sldId="260"/>
            <ac:spMk id="9" creationId="{00000000-0000-0000-0000-000000000000}"/>
          </ac:spMkLst>
        </pc:spChg>
        <pc:spChg chg="mod">
          <ac:chgData name="Hazell, Danielle" userId="16322be0-50ef-46ff-b0c0-d304bc10d5d2" providerId="ADAL" clId="{E6D12E1F-DF63-450C-A9ED-E72C5F6C045B}" dt="2025-11-17T21:27:38.886" v="32" actId="1035"/>
          <ac:spMkLst>
            <pc:docMk/>
            <pc:sldMk cId="0" sldId="260"/>
            <ac:spMk id="11" creationId="{00000000-0000-0000-0000-000000000000}"/>
          </ac:spMkLst>
        </pc:spChg>
        <pc:spChg chg="mod">
          <ac:chgData name="Hazell, Danielle" userId="16322be0-50ef-46ff-b0c0-d304bc10d5d2" providerId="ADAL" clId="{E6D12E1F-DF63-450C-A9ED-E72C5F6C045B}" dt="2025-11-17T21:27:49.701" v="35" actId="20577"/>
          <ac:spMkLst>
            <pc:docMk/>
            <pc:sldMk cId="0" sldId="260"/>
            <ac:spMk id="12" creationId="{00000000-0000-0000-0000-000000000000}"/>
          </ac:spMkLst>
        </pc:spChg>
        <pc:spChg chg="mod">
          <ac:chgData name="Hazell, Danielle" userId="16322be0-50ef-46ff-b0c0-d304bc10d5d2" providerId="ADAL" clId="{E6D12E1F-DF63-450C-A9ED-E72C5F6C045B}" dt="2025-11-17T21:27:58.756" v="40" actId="1036"/>
          <ac:spMkLst>
            <pc:docMk/>
            <pc:sldMk cId="0" sldId="260"/>
            <ac:spMk id="14" creationId="{00000000-0000-0000-0000-000000000000}"/>
          </ac:spMkLst>
        </pc:spChg>
        <pc:spChg chg="mod">
          <ac:chgData name="Hazell, Danielle" userId="16322be0-50ef-46ff-b0c0-d304bc10d5d2" providerId="ADAL" clId="{E6D12E1F-DF63-450C-A9ED-E72C5F6C045B}" dt="2025-11-17T21:27:58.756" v="40" actId="1036"/>
          <ac:spMkLst>
            <pc:docMk/>
            <pc:sldMk cId="0" sldId="260"/>
            <ac:spMk id="15" creationId="{00000000-0000-0000-0000-000000000000}"/>
          </ac:spMkLst>
        </pc:spChg>
        <pc:grpChg chg="mod">
          <ac:chgData name="Hazell, Danielle" userId="16322be0-50ef-46ff-b0c0-d304bc10d5d2" providerId="ADAL" clId="{E6D12E1F-DF63-450C-A9ED-E72C5F6C045B}" dt="2025-11-17T21:27:29.102" v="13" actId="1076"/>
          <ac:grpSpMkLst>
            <pc:docMk/>
            <pc:sldMk cId="0" sldId="260"/>
            <ac:grpSpMk id="17" creationId="{EADB3037-B725-72C8-CF64-472568866508}"/>
          </ac:grpSpMkLst>
        </pc:grpChg>
      </pc:sldChg>
      <pc:sldChg chg="modSp mod">
        <pc:chgData name="Hazell, Danielle" userId="16322be0-50ef-46ff-b0c0-d304bc10d5d2" providerId="ADAL" clId="{E6D12E1F-DF63-450C-A9ED-E72C5F6C045B}" dt="2025-11-17T21:28:14.732" v="44" actId="20577"/>
        <pc:sldMkLst>
          <pc:docMk/>
          <pc:sldMk cId="0" sldId="261"/>
        </pc:sldMkLst>
        <pc:spChg chg="mod">
          <ac:chgData name="Hazell, Danielle" userId="16322be0-50ef-46ff-b0c0-d304bc10d5d2" providerId="ADAL" clId="{E6D12E1F-DF63-450C-A9ED-E72C5F6C045B}" dt="2025-11-17T21:28:11.660" v="41" actId="20577"/>
          <ac:spMkLst>
            <pc:docMk/>
            <pc:sldMk cId="0" sldId="261"/>
            <ac:spMk id="8" creationId="{00000000-0000-0000-0000-000000000000}"/>
          </ac:spMkLst>
        </pc:spChg>
        <pc:spChg chg="mod">
          <ac:chgData name="Hazell, Danielle" userId="16322be0-50ef-46ff-b0c0-d304bc10d5d2" providerId="ADAL" clId="{E6D12E1F-DF63-450C-A9ED-E72C5F6C045B}" dt="2025-11-17T21:28:12.964" v="42" actId="20577"/>
          <ac:spMkLst>
            <pc:docMk/>
            <pc:sldMk cId="0" sldId="261"/>
            <ac:spMk id="13" creationId="{00000000-0000-0000-0000-000000000000}"/>
          </ac:spMkLst>
        </pc:spChg>
        <pc:spChg chg="mod">
          <ac:chgData name="Hazell, Danielle" userId="16322be0-50ef-46ff-b0c0-d304bc10d5d2" providerId="ADAL" clId="{E6D12E1F-DF63-450C-A9ED-E72C5F6C045B}" dt="2025-11-17T21:28:13.793" v="43" actId="20577"/>
          <ac:spMkLst>
            <pc:docMk/>
            <pc:sldMk cId="0" sldId="261"/>
            <ac:spMk id="18" creationId="{00000000-0000-0000-0000-000000000000}"/>
          </ac:spMkLst>
        </pc:spChg>
        <pc:spChg chg="mod">
          <ac:chgData name="Hazell, Danielle" userId="16322be0-50ef-46ff-b0c0-d304bc10d5d2" providerId="ADAL" clId="{E6D12E1F-DF63-450C-A9ED-E72C5F6C045B}" dt="2025-11-17T21:28:14.732" v="44" actId="20577"/>
          <ac:spMkLst>
            <pc:docMk/>
            <pc:sldMk cId="0" sldId="261"/>
            <ac:spMk id="23" creationId="{00000000-0000-0000-0000-000000000000}"/>
          </ac:spMkLst>
        </pc:spChg>
      </pc:sldChg>
      <pc:sldChg chg="addSp delSp modSp mod">
        <pc:chgData name="Hazell, Danielle" userId="16322be0-50ef-46ff-b0c0-d304bc10d5d2" providerId="ADAL" clId="{E6D12E1F-DF63-450C-A9ED-E72C5F6C045B}" dt="2025-11-25T13:08:42.154" v="96" actId="1076"/>
        <pc:sldMkLst>
          <pc:docMk/>
          <pc:sldMk cId="0" sldId="263"/>
        </pc:sldMkLst>
        <pc:spChg chg="mod">
          <ac:chgData name="Hazell, Danielle" userId="16322be0-50ef-46ff-b0c0-d304bc10d5d2" providerId="ADAL" clId="{E6D12E1F-DF63-450C-A9ED-E72C5F6C045B}" dt="2025-11-17T21:28:53.659" v="50" actId="1076"/>
          <ac:spMkLst>
            <pc:docMk/>
            <pc:sldMk cId="0" sldId="263"/>
            <ac:spMk id="2" creationId="{00000000-0000-0000-0000-000000000000}"/>
          </ac:spMkLst>
        </pc:spChg>
        <pc:spChg chg="mod">
          <ac:chgData name="Hazell, Danielle" userId="16322be0-50ef-46ff-b0c0-d304bc10d5d2" providerId="ADAL" clId="{E6D12E1F-DF63-450C-A9ED-E72C5F6C045B}" dt="2025-11-17T21:28:48.940" v="49" actId="1076"/>
          <ac:spMkLst>
            <pc:docMk/>
            <pc:sldMk cId="0" sldId="263"/>
            <ac:spMk id="13" creationId="{00000000-0000-0000-0000-000000000000}"/>
          </ac:spMkLst>
        </pc:spChg>
        <pc:spChg chg="mod">
          <ac:chgData name="Hazell, Danielle" userId="16322be0-50ef-46ff-b0c0-d304bc10d5d2" providerId="ADAL" clId="{E6D12E1F-DF63-450C-A9ED-E72C5F6C045B}" dt="2025-11-17T21:28:58.051" v="51" actId="1076"/>
          <ac:spMkLst>
            <pc:docMk/>
            <pc:sldMk cId="0" sldId="263"/>
            <ac:spMk id="35" creationId="{37A43B99-1BA2-F07D-4387-2A83D3A20978}"/>
          </ac:spMkLst>
        </pc:spChg>
        <pc:spChg chg="mod">
          <ac:chgData name="Hazell, Danielle" userId="16322be0-50ef-46ff-b0c0-d304bc10d5d2" providerId="ADAL" clId="{E6D12E1F-DF63-450C-A9ED-E72C5F6C045B}" dt="2025-11-17T21:29:04.993" v="52" actId="1076"/>
          <ac:spMkLst>
            <pc:docMk/>
            <pc:sldMk cId="0" sldId="263"/>
            <ac:spMk id="37" creationId="{295F462A-4710-818A-34F3-71FCB1E1E005}"/>
          </ac:spMkLst>
        </pc:spChg>
        <pc:picChg chg="mod">
          <ac:chgData name="Hazell, Danielle" userId="16322be0-50ef-46ff-b0c0-d304bc10d5d2" providerId="ADAL" clId="{E6D12E1F-DF63-450C-A9ED-E72C5F6C045B}" dt="2025-11-25T13:08:35.671" v="95" actId="1076"/>
          <ac:picMkLst>
            <pc:docMk/>
            <pc:sldMk cId="0" sldId="263"/>
            <ac:picMk id="7" creationId="{00000000-0000-0000-0000-000000000000}"/>
          </ac:picMkLst>
        </pc:picChg>
        <pc:picChg chg="del">
          <ac:chgData name="Hazell, Danielle" userId="16322be0-50ef-46ff-b0c0-d304bc10d5d2" providerId="ADAL" clId="{E6D12E1F-DF63-450C-A9ED-E72C5F6C045B}" dt="2025-11-25T13:06:54.355" v="91" actId="478"/>
          <ac:picMkLst>
            <pc:docMk/>
            <pc:sldMk cId="0" sldId="263"/>
            <ac:picMk id="8" creationId="{00000000-0000-0000-0000-000000000000}"/>
          </ac:picMkLst>
        </pc:picChg>
        <pc:picChg chg="add mod">
          <ac:chgData name="Hazell, Danielle" userId="16322be0-50ef-46ff-b0c0-d304bc10d5d2" providerId="ADAL" clId="{E6D12E1F-DF63-450C-A9ED-E72C5F6C045B}" dt="2025-11-25T13:08:42.154" v="96" actId="1076"/>
          <ac:picMkLst>
            <pc:docMk/>
            <pc:sldMk cId="0" sldId="263"/>
            <ac:picMk id="12" creationId="{4121231C-9D71-8D0A-9C21-96150D73DFC1}"/>
          </ac:picMkLst>
        </pc:picChg>
      </pc:sldChg>
      <pc:sldChg chg="modSp mod">
        <pc:chgData name="Hazell, Danielle" userId="16322be0-50ef-46ff-b0c0-d304bc10d5d2" providerId="ADAL" clId="{E6D12E1F-DF63-450C-A9ED-E72C5F6C045B}" dt="2025-11-17T21:29:34.201" v="56" actId="1076"/>
        <pc:sldMkLst>
          <pc:docMk/>
          <pc:sldMk cId="0" sldId="265"/>
        </pc:sldMkLst>
        <pc:spChg chg="mod">
          <ac:chgData name="Hazell, Danielle" userId="16322be0-50ef-46ff-b0c0-d304bc10d5d2" providerId="ADAL" clId="{E6D12E1F-DF63-450C-A9ED-E72C5F6C045B}" dt="2025-11-17T21:29:30.224" v="55" actId="14100"/>
          <ac:spMkLst>
            <pc:docMk/>
            <pc:sldMk cId="0" sldId="265"/>
            <ac:spMk id="3" creationId="{00000000-0000-0000-0000-000000000000}"/>
          </ac:spMkLst>
        </pc:spChg>
        <pc:spChg chg="mod">
          <ac:chgData name="Hazell, Danielle" userId="16322be0-50ef-46ff-b0c0-d304bc10d5d2" providerId="ADAL" clId="{E6D12E1F-DF63-450C-A9ED-E72C5F6C045B}" dt="2025-11-17T21:29:16.362" v="53" actId="14100"/>
          <ac:spMkLst>
            <pc:docMk/>
            <pc:sldMk cId="0" sldId="265"/>
            <ac:spMk id="18" creationId="{00000000-0000-0000-0000-000000000000}"/>
          </ac:spMkLst>
        </pc:spChg>
        <pc:picChg chg="mod">
          <ac:chgData name="Hazell, Danielle" userId="16322be0-50ef-46ff-b0c0-d304bc10d5d2" providerId="ADAL" clId="{E6D12E1F-DF63-450C-A9ED-E72C5F6C045B}" dt="2025-11-17T21:29:19.927" v="54" actId="1076"/>
          <ac:picMkLst>
            <pc:docMk/>
            <pc:sldMk cId="0" sldId="265"/>
            <ac:picMk id="19" creationId="{00000000-0000-0000-0000-000000000000}"/>
          </ac:picMkLst>
        </pc:picChg>
      </pc:sldChg>
      <pc:sldChg chg="modSp mod">
        <pc:chgData name="Hazell, Danielle" userId="16322be0-50ef-46ff-b0c0-d304bc10d5d2" providerId="ADAL" clId="{E6D12E1F-DF63-450C-A9ED-E72C5F6C045B}" dt="2025-11-17T21:30:11.875" v="62" actId="20577"/>
        <pc:sldMkLst>
          <pc:docMk/>
          <pc:sldMk cId="0" sldId="268"/>
        </pc:sldMkLst>
        <pc:spChg chg="mod">
          <ac:chgData name="Hazell, Danielle" userId="16322be0-50ef-46ff-b0c0-d304bc10d5d2" providerId="ADAL" clId="{E6D12E1F-DF63-450C-A9ED-E72C5F6C045B}" dt="2025-11-17T21:30:05.056" v="59" actId="1076"/>
          <ac:spMkLst>
            <pc:docMk/>
            <pc:sldMk cId="0" sldId="268"/>
            <ac:spMk id="2" creationId="{00000000-0000-0000-0000-000000000000}"/>
          </ac:spMkLst>
        </pc:spChg>
        <pc:spChg chg="mod">
          <ac:chgData name="Hazell, Danielle" userId="16322be0-50ef-46ff-b0c0-d304bc10d5d2" providerId="ADAL" clId="{E6D12E1F-DF63-450C-A9ED-E72C5F6C045B}" dt="2025-11-17T21:30:08.227" v="60" actId="20577"/>
          <ac:spMkLst>
            <pc:docMk/>
            <pc:sldMk cId="0" sldId="268"/>
            <ac:spMk id="4" creationId="{00000000-0000-0000-0000-000000000000}"/>
          </ac:spMkLst>
        </pc:spChg>
        <pc:spChg chg="mod">
          <ac:chgData name="Hazell, Danielle" userId="16322be0-50ef-46ff-b0c0-d304bc10d5d2" providerId="ADAL" clId="{E6D12E1F-DF63-450C-A9ED-E72C5F6C045B}" dt="2025-11-17T21:30:11.875" v="62" actId="20577"/>
          <ac:spMkLst>
            <pc:docMk/>
            <pc:sldMk cId="0" sldId="268"/>
            <ac:spMk id="8" creationId="{00000000-0000-0000-0000-000000000000}"/>
          </ac:spMkLst>
        </pc:spChg>
        <pc:spChg chg="mod">
          <ac:chgData name="Hazell, Danielle" userId="16322be0-50ef-46ff-b0c0-d304bc10d5d2" providerId="ADAL" clId="{E6D12E1F-DF63-450C-A9ED-E72C5F6C045B}" dt="2025-11-17T21:30:09.697" v="61" actId="20577"/>
          <ac:spMkLst>
            <pc:docMk/>
            <pc:sldMk cId="0" sldId="268"/>
            <ac:spMk id="16" creationId="{00000000-0000-0000-0000-000000000000}"/>
          </ac:spMkLst>
        </pc:spChg>
      </pc:sldChg>
      <pc:sldChg chg="addSp modSp mod">
        <pc:chgData name="Hazell, Danielle" userId="16322be0-50ef-46ff-b0c0-d304bc10d5d2" providerId="ADAL" clId="{E6D12E1F-DF63-450C-A9ED-E72C5F6C045B}" dt="2025-11-17T21:32:05.050" v="90"/>
        <pc:sldMkLst>
          <pc:docMk/>
          <pc:sldMk cId="2402489006" sldId="512"/>
        </pc:sldMkLst>
        <pc:spChg chg="add mod">
          <ac:chgData name="Hazell, Danielle" userId="16322be0-50ef-46ff-b0c0-d304bc10d5d2" providerId="ADAL" clId="{E6D12E1F-DF63-450C-A9ED-E72C5F6C045B}" dt="2025-11-17T21:32:05.050" v="90"/>
          <ac:spMkLst>
            <pc:docMk/>
            <pc:sldMk cId="2402489006" sldId="512"/>
            <ac:spMk id="2" creationId="{05C9E00D-52F5-3968-659D-3827E6FAF1BB}"/>
          </ac:spMkLst>
        </pc:spChg>
        <pc:spChg chg="mod">
          <ac:chgData name="Hazell, Danielle" userId="16322be0-50ef-46ff-b0c0-d304bc10d5d2" providerId="ADAL" clId="{E6D12E1F-DF63-450C-A9ED-E72C5F6C045B}" dt="2025-11-17T21:32:04.062" v="89" actId="1076"/>
          <ac:spMkLst>
            <pc:docMk/>
            <pc:sldMk cId="2402489006" sldId="512"/>
            <ac:spMk id="3" creationId="{C100DF00-DDB1-9E17-D96C-C839324D3C8E}"/>
          </ac:spMkLst>
        </pc:spChg>
      </pc:sldChg>
      <pc:sldChg chg="modSp mod">
        <pc:chgData name="Hazell, Danielle" userId="16322be0-50ef-46ff-b0c0-d304bc10d5d2" providerId="ADAL" clId="{E6D12E1F-DF63-450C-A9ED-E72C5F6C045B}" dt="2025-11-17T21:26:56.935" v="7" actId="20577"/>
        <pc:sldMkLst>
          <pc:docMk/>
          <pc:sldMk cId="2847982734" sldId="843"/>
        </pc:sldMkLst>
        <pc:spChg chg="mod">
          <ac:chgData name="Hazell, Danielle" userId="16322be0-50ef-46ff-b0c0-d304bc10d5d2" providerId="ADAL" clId="{E6D12E1F-DF63-450C-A9ED-E72C5F6C045B}" dt="2025-11-17T21:26:56.935" v="7" actId="20577"/>
          <ac:spMkLst>
            <pc:docMk/>
            <pc:sldMk cId="2847982734" sldId="843"/>
            <ac:spMk id="4" creationId="{BBFFC9DD-99F6-E5CA-5CF5-B1C6B4D6BBC1}"/>
          </ac:spMkLst>
        </pc:spChg>
      </pc:sldChg>
      <pc:sldChg chg="modSp mod">
        <pc:chgData name="Hazell, Danielle" userId="16322be0-50ef-46ff-b0c0-d304bc10d5d2" providerId="ADAL" clId="{E6D12E1F-DF63-450C-A9ED-E72C5F6C045B}" dt="2025-11-17T21:27:19.837" v="12" actId="14100"/>
        <pc:sldMkLst>
          <pc:docMk/>
          <pc:sldMk cId="4131095807" sldId="845"/>
        </pc:sldMkLst>
        <pc:spChg chg="mod">
          <ac:chgData name="Hazell, Danielle" userId="16322be0-50ef-46ff-b0c0-d304bc10d5d2" providerId="ADAL" clId="{E6D12E1F-DF63-450C-A9ED-E72C5F6C045B}" dt="2025-11-17T21:27:19.837" v="12" actId="14100"/>
          <ac:spMkLst>
            <pc:docMk/>
            <pc:sldMk cId="4131095807" sldId="845"/>
            <ac:spMk id="22" creationId="{D62188CA-4AC7-4950-E85B-CEE61081EFE9}"/>
          </ac:spMkLst>
        </pc:spChg>
      </pc:sldChg>
      <pc:sldChg chg="modSp mod">
        <pc:chgData name="Hazell, Danielle" userId="16322be0-50ef-46ff-b0c0-d304bc10d5d2" providerId="ADAL" clId="{E6D12E1F-DF63-450C-A9ED-E72C5F6C045B}" dt="2025-11-17T21:28:22.868" v="47" actId="14100"/>
        <pc:sldMkLst>
          <pc:docMk/>
          <pc:sldMk cId="588137521" sldId="847"/>
        </pc:sldMkLst>
        <pc:spChg chg="mod">
          <ac:chgData name="Hazell, Danielle" userId="16322be0-50ef-46ff-b0c0-d304bc10d5d2" providerId="ADAL" clId="{E6D12E1F-DF63-450C-A9ED-E72C5F6C045B}" dt="2025-11-17T21:28:22.868" v="47" actId="14100"/>
          <ac:spMkLst>
            <pc:docMk/>
            <pc:sldMk cId="588137521" sldId="847"/>
            <ac:spMk id="24" creationId="{0D8967F6-26AB-B700-1728-47137682B162}"/>
          </ac:spMkLst>
        </pc:spChg>
      </pc:sldChg>
      <pc:sldChg chg="modSp mod">
        <pc:chgData name="Hazell, Danielle" userId="16322be0-50ef-46ff-b0c0-d304bc10d5d2" providerId="ADAL" clId="{E6D12E1F-DF63-450C-A9ED-E72C5F6C045B}" dt="2025-11-17T21:28:34.414" v="48" actId="14100"/>
        <pc:sldMkLst>
          <pc:docMk/>
          <pc:sldMk cId="672642268" sldId="848"/>
        </pc:sldMkLst>
        <pc:spChg chg="mod">
          <ac:chgData name="Hazell, Danielle" userId="16322be0-50ef-46ff-b0c0-d304bc10d5d2" providerId="ADAL" clId="{E6D12E1F-DF63-450C-A9ED-E72C5F6C045B}" dt="2025-11-17T21:28:34.414" v="48" actId="14100"/>
          <ac:spMkLst>
            <pc:docMk/>
            <pc:sldMk cId="672642268" sldId="848"/>
            <ac:spMk id="18" creationId="{022AB3F0-FD78-2415-B1DB-A81ED862AE7B}"/>
          </ac:spMkLst>
        </pc:spChg>
      </pc:sldChg>
      <pc:sldChg chg="modSp mod">
        <pc:chgData name="Hazell, Danielle" userId="16322be0-50ef-46ff-b0c0-d304bc10d5d2" providerId="ADAL" clId="{E6D12E1F-DF63-450C-A9ED-E72C5F6C045B}" dt="2025-11-17T21:29:58.465" v="58" actId="14100"/>
        <pc:sldMkLst>
          <pc:docMk/>
          <pc:sldMk cId="3814731057" sldId="852"/>
        </pc:sldMkLst>
        <pc:spChg chg="mod">
          <ac:chgData name="Hazell, Danielle" userId="16322be0-50ef-46ff-b0c0-d304bc10d5d2" providerId="ADAL" clId="{E6D12E1F-DF63-450C-A9ED-E72C5F6C045B}" dt="2025-11-17T21:29:56.388" v="57" actId="14100"/>
          <ac:spMkLst>
            <pc:docMk/>
            <pc:sldMk cId="3814731057" sldId="852"/>
            <ac:spMk id="24" creationId="{221992F6-A3D6-252D-61F0-ACEEC6640542}"/>
          </ac:spMkLst>
        </pc:spChg>
        <pc:spChg chg="mod">
          <ac:chgData name="Hazell, Danielle" userId="16322be0-50ef-46ff-b0c0-d304bc10d5d2" providerId="ADAL" clId="{E6D12E1F-DF63-450C-A9ED-E72C5F6C045B}" dt="2025-11-17T21:29:58.465" v="58" actId="14100"/>
          <ac:spMkLst>
            <pc:docMk/>
            <pc:sldMk cId="3814731057" sldId="852"/>
            <ac:spMk id="25" creationId="{A8A9E23C-D05A-A041-86AC-EF86B77A865E}"/>
          </ac:spMkLst>
        </pc:spChg>
      </pc:sldChg>
      <pc:sldChg chg="modSp mod">
        <pc:chgData name="Hazell, Danielle" userId="16322be0-50ef-46ff-b0c0-d304bc10d5d2" providerId="ADAL" clId="{E6D12E1F-DF63-450C-A9ED-E72C5F6C045B}" dt="2025-11-17T21:30:48.654" v="68" actId="20577"/>
        <pc:sldMkLst>
          <pc:docMk/>
          <pc:sldMk cId="1766761709" sldId="854"/>
        </pc:sldMkLst>
        <pc:spChg chg="mod">
          <ac:chgData name="Hazell, Danielle" userId="16322be0-50ef-46ff-b0c0-d304bc10d5d2" providerId="ADAL" clId="{E6D12E1F-DF63-450C-A9ED-E72C5F6C045B}" dt="2025-11-17T21:30:33.856" v="63" actId="1076"/>
          <ac:spMkLst>
            <pc:docMk/>
            <pc:sldMk cId="1766761709" sldId="854"/>
            <ac:spMk id="2" creationId="{BC18FEAA-85F4-35E7-C2BD-643CE96AEC08}"/>
          </ac:spMkLst>
        </pc:spChg>
        <pc:spChg chg="mod">
          <ac:chgData name="Hazell, Danielle" userId="16322be0-50ef-46ff-b0c0-d304bc10d5d2" providerId="ADAL" clId="{E6D12E1F-DF63-450C-A9ED-E72C5F6C045B}" dt="2025-11-17T21:30:48.654" v="68" actId="20577"/>
          <ac:spMkLst>
            <pc:docMk/>
            <pc:sldMk cId="1766761709" sldId="854"/>
            <ac:spMk id="4" creationId="{309A71DE-A826-3433-FD16-336F25B252B1}"/>
          </ac:spMkLst>
        </pc:spChg>
        <pc:picChg chg="mod">
          <ac:chgData name="Hazell, Danielle" userId="16322be0-50ef-46ff-b0c0-d304bc10d5d2" providerId="ADAL" clId="{E6D12E1F-DF63-450C-A9ED-E72C5F6C045B}" dt="2025-11-17T21:30:39.320" v="64" actId="1076"/>
          <ac:picMkLst>
            <pc:docMk/>
            <pc:sldMk cId="1766761709" sldId="854"/>
            <ac:picMk id="3" creationId="{ED8D3254-FFA8-A42E-B3C7-D13FA44A2BDD}"/>
          </ac:picMkLst>
        </pc:picChg>
        <pc:picChg chg="mod">
          <ac:chgData name="Hazell, Danielle" userId="16322be0-50ef-46ff-b0c0-d304bc10d5d2" providerId="ADAL" clId="{E6D12E1F-DF63-450C-A9ED-E72C5F6C045B}" dt="2025-11-17T21:30:39.320" v="64" actId="1076"/>
          <ac:picMkLst>
            <pc:docMk/>
            <pc:sldMk cId="1766761709" sldId="854"/>
            <ac:picMk id="6" creationId="{A62EBB2C-A0E8-4BB1-A763-772C2D9EEB24}"/>
          </ac:picMkLst>
        </pc:picChg>
        <pc:picChg chg="mod">
          <ac:chgData name="Hazell, Danielle" userId="16322be0-50ef-46ff-b0c0-d304bc10d5d2" providerId="ADAL" clId="{E6D12E1F-DF63-450C-A9ED-E72C5F6C045B}" dt="2025-11-17T21:30:39.320" v="64" actId="1076"/>
          <ac:picMkLst>
            <pc:docMk/>
            <pc:sldMk cId="1766761709" sldId="854"/>
            <ac:picMk id="9" creationId="{787F26D2-983C-B4F2-2210-0A36DF170D46}"/>
          </ac:picMkLst>
        </pc:picChg>
      </pc:sldChg>
      <pc:sldChg chg="modSp mod">
        <pc:chgData name="Hazell, Danielle" userId="16322be0-50ef-46ff-b0c0-d304bc10d5d2" providerId="ADAL" clId="{E6D12E1F-DF63-450C-A9ED-E72C5F6C045B}" dt="2025-11-17T21:31:49.989" v="88" actId="20577"/>
        <pc:sldMkLst>
          <pc:docMk/>
          <pc:sldMk cId="4164955272" sldId="857"/>
        </pc:sldMkLst>
        <pc:spChg chg="mod">
          <ac:chgData name="Hazell, Danielle" userId="16322be0-50ef-46ff-b0c0-d304bc10d5d2" providerId="ADAL" clId="{E6D12E1F-DF63-450C-A9ED-E72C5F6C045B}" dt="2025-11-17T21:31:49.989" v="88" actId="20577"/>
          <ac:spMkLst>
            <pc:docMk/>
            <pc:sldMk cId="4164955272" sldId="857"/>
            <ac:spMk id="25" creationId="{FAA84F8B-0CC7-CC9E-11AF-2B92789A5904}"/>
          </ac:spMkLst>
        </pc:spChg>
      </pc:sldChg>
      <pc:sldChg chg="modSp mod">
        <pc:chgData name="Hazell, Danielle" userId="16322be0-50ef-46ff-b0c0-d304bc10d5d2" providerId="ADAL" clId="{E6D12E1F-DF63-450C-A9ED-E72C5F6C045B}" dt="2025-11-17T21:31:40.616" v="85" actId="1076"/>
        <pc:sldMkLst>
          <pc:docMk/>
          <pc:sldMk cId="2744367292" sldId="858"/>
        </pc:sldMkLst>
        <pc:spChg chg="mod">
          <ac:chgData name="Hazell, Danielle" userId="16322be0-50ef-46ff-b0c0-d304bc10d5d2" providerId="ADAL" clId="{E6D12E1F-DF63-450C-A9ED-E72C5F6C045B}" dt="2025-11-17T21:31:31.602" v="69" actId="1076"/>
          <ac:spMkLst>
            <pc:docMk/>
            <pc:sldMk cId="2744367292" sldId="858"/>
            <ac:spMk id="2" creationId="{6D40933F-44B7-D763-4410-B101B2203FE4}"/>
          </ac:spMkLst>
        </pc:spChg>
        <pc:spChg chg="mod">
          <ac:chgData name="Hazell, Danielle" userId="16322be0-50ef-46ff-b0c0-d304bc10d5d2" providerId="ADAL" clId="{E6D12E1F-DF63-450C-A9ED-E72C5F6C045B}" dt="2025-11-17T21:31:40.616" v="85" actId="1076"/>
          <ac:spMkLst>
            <pc:docMk/>
            <pc:sldMk cId="2744367292" sldId="858"/>
            <ac:spMk id="8" creationId="{A85F040E-17D8-BC18-BB09-AF747C21C5B7}"/>
          </ac:spMkLst>
        </pc:spChg>
        <pc:picChg chg="mod">
          <ac:chgData name="Hazell, Danielle" userId="16322be0-50ef-46ff-b0c0-d304bc10d5d2" providerId="ADAL" clId="{E6D12E1F-DF63-450C-A9ED-E72C5F6C045B}" dt="2025-11-17T21:31:37.614" v="84" actId="1035"/>
          <ac:picMkLst>
            <pc:docMk/>
            <pc:sldMk cId="2744367292" sldId="858"/>
            <ac:picMk id="3" creationId="{35AC6679-6410-FE75-4C02-506F40FE17BB}"/>
          </ac:picMkLst>
        </pc:picChg>
        <pc:picChg chg="mod">
          <ac:chgData name="Hazell, Danielle" userId="16322be0-50ef-46ff-b0c0-d304bc10d5d2" providerId="ADAL" clId="{E6D12E1F-DF63-450C-A9ED-E72C5F6C045B}" dt="2025-11-17T21:31:37.614" v="84" actId="1035"/>
          <ac:picMkLst>
            <pc:docMk/>
            <pc:sldMk cId="2744367292" sldId="858"/>
            <ac:picMk id="4" creationId="{C16BCC33-A4C8-EA0F-112C-E150E7801424}"/>
          </ac:picMkLst>
        </pc:picChg>
        <pc:picChg chg="mod">
          <ac:chgData name="Hazell, Danielle" userId="16322be0-50ef-46ff-b0c0-d304bc10d5d2" providerId="ADAL" clId="{E6D12E1F-DF63-450C-A9ED-E72C5F6C045B}" dt="2025-11-17T21:31:37.614" v="84" actId="1035"/>
          <ac:picMkLst>
            <pc:docMk/>
            <pc:sldMk cId="2744367292" sldId="858"/>
            <ac:picMk id="5" creationId="{32945BAB-5399-546B-6AF5-670BDA1FBD7A}"/>
          </ac:picMkLst>
        </pc:picChg>
        <pc:picChg chg="mod">
          <ac:chgData name="Hazell, Danielle" userId="16322be0-50ef-46ff-b0c0-d304bc10d5d2" providerId="ADAL" clId="{E6D12E1F-DF63-450C-A9ED-E72C5F6C045B}" dt="2025-11-17T21:31:37.614" v="84" actId="1035"/>
          <ac:picMkLst>
            <pc:docMk/>
            <pc:sldMk cId="2744367292" sldId="858"/>
            <ac:picMk id="6" creationId="{CA02B3FF-2931-1F30-7BD0-044E0A339D75}"/>
          </ac:picMkLst>
        </pc:picChg>
      </pc:sldChg>
      <pc:sldMasterChg chg="addSp delSp modSp mod">
        <pc:chgData name="Hazell, Danielle" userId="16322be0-50ef-46ff-b0c0-d304bc10d5d2" providerId="ADAL" clId="{E6D12E1F-DF63-450C-A9ED-E72C5F6C045B}" dt="2025-11-17T21:26:35.935" v="3"/>
        <pc:sldMasterMkLst>
          <pc:docMk/>
          <pc:sldMasterMk cId="2484584973" sldId="2147483692"/>
        </pc:sldMasterMkLst>
        <pc:spChg chg="add mod">
          <ac:chgData name="Hazell, Danielle" userId="16322be0-50ef-46ff-b0c0-d304bc10d5d2" providerId="ADAL" clId="{E6D12E1F-DF63-450C-A9ED-E72C5F6C045B}" dt="2025-11-17T21:26:35.935" v="3"/>
          <ac:spMkLst>
            <pc:docMk/>
            <pc:sldMasterMk cId="2484584973" sldId="2147483692"/>
            <ac:spMk id="5" creationId="{190DF854-A9AB-72FF-C1EB-ED80A6EC449B}"/>
          </ac:spMkLst>
        </pc:spChg>
        <pc:picChg chg="add mod">
          <ac:chgData name="Hazell, Danielle" userId="16322be0-50ef-46ff-b0c0-d304bc10d5d2" providerId="ADAL" clId="{E6D12E1F-DF63-450C-A9ED-E72C5F6C045B}" dt="2025-11-17T21:26:35.935" v="3"/>
          <ac:picMkLst>
            <pc:docMk/>
            <pc:sldMasterMk cId="2484584973" sldId="2147483692"/>
            <ac:picMk id="2" creationId="{6388B99D-0287-60E6-8A3D-9CAC45C39CD0}"/>
          </ac:picMkLst>
        </pc:picChg>
        <pc:picChg chg="add mod">
          <ac:chgData name="Hazell, Danielle" userId="16322be0-50ef-46ff-b0c0-d304bc10d5d2" providerId="ADAL" clId="{E6D12E1F-DF63-450C-A9ED-E72C5F6C045B}" dt="2025-11-17T21:26:35.935" v="3"/>
          <ac:picMkLst>
            <pc:docMk/>
            <pc:sldMasterMk cId="2484584973" sldId="2147483692"/>
            <ac:picMk id="4" creationId="{465A920E-1CAC-28FD-A67D-BD2AD5600358}"/>
          </ac:picMkLst>
        </pc:picChg>
        <pc:picChg chg="add mod">
          <ac:chgData name="Hazell, Danielle" userId="16322be0-50ef-46ff-b0c0-d304bc10d5d2" providerId="ADAL" clId="{E6D12E1F-DF63-450C-A9ED-E72C5F6C045B}" dt="2025-11-17T21:26:35.935" v="3"/>
          <ac:picMkLst>
            <pc:docMk/>
            <pc:sldMasterMk cId="2484584973" sldId="2147483692"/>
            <ac:picMk id="7" creationId="{8B18B5D4-7C4A-0D3B-F7B5-396C9F25C911}"/>
          </ac:picMkLst>
        </pc:picChg>
      </pc:sldMasterChg>
    </pc:docChg>
  </pc:docChgLst>
  <pc:docChgLst>
    <pc:chgData name="Bonita Searle-Barnes" userId="e782127f-826a-4a83-a372-afedaa2e0d4f" providerId="ADAL" clId="{FA3BD239-4B9A-4CBA-8CF5-F7BFBEA885D5}"/>
    <pc:docChg chg="undo custSel addSld delSld modSld modMainMaster">
      <pc:chgData name="Bonita Searle-Barnes" userId="e782127f-826a-4a83-a372-afedaa2e0d4f" providerId="ADAL" clId="{FA3BD239-4B9A-4CBA-8CF5-F7BFBEA885D5}" dt="2025-11-10T11:35:15.784" v="2609"/>
      <pc:docMkLst>
        <pc:docMk/>
      </pc:docMkLst>
      <pc:sldChg chg="modSp mod">
        <pc:chgData name="Bonita Searle-Barnes" userId="e782127f-826a-4a83-a372-afedaa2e0d4f" providerId="ADAL" clId="{FA3BD239-4B9A-4CBA-8CF5-F7BFBEA885D5}" dt="2025-11-10T11:24:55.335" v="2265" actId="1076"/>
        <pc:sldMkLst>
          <pc:docMk/>
          <pc:sldMk cId="0" sldId="257"/>
        </pc:sldMkLst>
        <pc:spChg chg="mod">
          <ac:chgData name="Bonita Searle-Barnes" userId="e782127f-826a-4a83-a372-afedaa2e0d4f" providerId="ADAL" clId="{FA3BD239-4B9A-4CBA-8CF5-F7BFBEA885D5}" dt="2025-11-10T11:24:55.335" v="2265" actId="1076"/>
          <ac:spMkLst>
            <pc:docMk/>
            <pc:sldMk cId="0" sldId="257"/>
            <ac:spMk id="3" creationId="{00000000-0000-0000-0000-000000000000}"/>
          </ac:spMkLst>
        </pc:spChg>
        <pc:spChg chg="mod">
          <ac:chgData name="Bonita Searle-Barnes" userId="e782127f-826a-4a83-a372-afedaa2e0d4f" providerId="ADAL" clId="{FA3BD239-4B9A-4CBA-8CF5-F7BFBEA885D5}" dt="2025-11-07T16:14:26.883" v="557"/>
          <ac:spMkLst>
            <pc:docMk/>
            <pc:sldMk cId="0" sldId="257"/>
            <ac:spMk id="6" creationId="{00000000-0000-0000-0000-000000000000}"/>
          </ac:spMkLst>
        </pc:spChg>
        <pc:spChg chg="mod">
          <ac:chgData name="Bonita Searle-Barnes" userId="e782127f-826a-4a83-a372-afedaa2e0d4f" providerId="ADAL" clId="{FA3BD239-4B9A-4CBA-8CF5-F7BFBEA885D5}" dt="2025-11-07T16:15:03.177" v="568" actId="948"/>
          <ac:spMkLst>
            <pc:docMk/>
            <pc:sldMk cId="0" sldId="257"/>
            <ac:spMk id="7" creationId="{00000000-0000-0000-0000-000000000000}"/>
          </ac:spMkLst>
        </pc:spChg>
        <pc:spChg chg="mod">
          <ac:chgData name="Bonita Searle-Barnes" userId="e782127f-826a-4a83-a372-afedaa2e0d4f" providerId="ADAL" clId="{FA3BD239-4B9A-4CBA-8CF5-F7BFBEA885D5}" dt="2025-11-07T16:14:35.238" v="560"/>
          <ac:spMkLst>
            <pc:docMk/>
            <pc:sldMk cId="0" sldId="257"/>
            <ac:spMk id="10" creationId="{00000000-0000-0000-0000-000000000000}"/>
          </ac:spMkLst>
        </pc:spChg>
        <pc:spChg chg="mod">
          <ac:chgData name="Bonita Searle-Barnes" userId="e782127f-826a-4a83-a372-afedaa2e0d4f" providerId="ADAL" clId="{FA3BD239-4B9A-4CBA-8CF5-F7BFBEA885D5}" dt="2025-11-07T16:15:09.353" v="569" actId="948"/>
          <ac:spMkLst>
            <pc:docMk/>
            <pc:sldMk cId="0" sldId="257"/>
            <ac:spMk id="11" creationId="{00000000-0000-0000-0000-000000000000}"/>
          </ac:spMkLst>
        </pc:spChg>
        <pc:spChg chg="mod">
          <ac:chgData name="Bonita Searle-Barnes" userId="e782127f-826a-4a83-a372-afedaa2e0d4f" providerId="ADAL" clId="{FA3BD239-4B9A-4CBA-8CF5-F7BFBEA885D5}" dt="2025-11-07T16:14:44.895" v="563"/>
          <ac:spMkLst>
            <pc:docMk/>
            <pc:sldMk cId="0" sldId="257"/>
            <ac:spMk id="14" creationId="{00000000-0000-0000-0000-000000000000}"/>
          </ac:spMkLst>
        </pc:spChg>
        <pc:spChg chg="mod">
          <ac:chgData name="Bonita Searle-Barnes" userId="e782127f-826a-4a83-a372-afedaa2e0d4f" providerId="ADAL" clId="{FA3BD239-4B9A-4CBA-8CF5-F7BFBEA885D5}" dt="2025-11-07T16:14:53.501" v="566"/>
          <ac:spMkLst>
            <pc:docMk/>
            <pc:sldMk cId="0" sldId="257"/>
            <ac:spMk id="18" creationId="{00000000-0000-0000-0000-000000000000}"/>
          </ac:spMkLst>
        </pc:spChg>
        <pc:spChg chg="mod">
          <ac:chgData name="Bonita Searle-Barnes" userId="e782127f-826a-4a83-a372-afedaa2e0d4f" providerId="ADAL" clId="{FA3BD239-4B9A-4CBA-8CF5-F7BFBEA885D5}" dt="2025-11-07T16:15:17.922" v="570" actId="948"/>
          <ac:spMkLst>
            <pc:docMk/>
            <pc:sldMk cId="0" sldId="257"/>
            <ac:spMk id="19" creationId="{00000000-0000-0000-0000-000000000000}"/>
          </ac:spMkLst>
        </pc:spChg>
        <pc:grpChg chg="mod">
          <ac:chgData name="Bonita Searle-Barnes" userId="e782127f-826a-4a83-a372-afedaa2e0d4f" providerId="ADAL" clId="{FA3BD239-4B9A-4CBA-8CF5-F7BFBEA885D5}" dt="2025-11-07T16:16:49.204" v="632" actId="1076"/>
          <ac:grpSpMkLst>
            <pc:docMk/>
            <pc:sldMk cId="0" sldId="257"/>
            <ac:grpSpMk id="21" creationId="{06C5667C-C3DA-AD48-7685-55D5BC9062AE}"/>
          </ac:grpSpMkLst>
        </pc:grpChg>
        <pc:picChg chg="mod">
          <ac:chgData name="Bonita Searle-Barnes" userId="e782127f-826a-4a83-a372-afedaa2e0d4f" providerId="ADAL" clId="{FA3BD239-4B9A-4CBA-8CF5-F7BFBEA885D5}" dt="2025-11-07T16:13:38.423" v="554" actId="1076"/>
          <ac:picMkLst>
            <pc:docMk/>
            <pc:sldMk cId="0" sldId="257"/>
            <ac:picMk id="2" creationId="{00000000-0000-0000-0000-000000000000}"/>
          </ac:picMkLst>
        </pc:picChg>
      </pc:sldChg>
      <pc:sldChg chg="modSp mod">
        <pc:chgData name="Bonita Searle-Barnes" userId="e782127f-826a-4a83-a372-afedaa2e0d4f" providerId="ADAL" clId="{FA3BD239-4B9A-4CBA-8CF5-F7BFBEA885D5}" dt="2025-11-10T11:27:35.261" v="2352" actId="1076"/>
        <pc:sldMkLst>
          <pc:docMk/>
          <pc:sldMk cId="0" sldId="258"/>
        </pc:sldMkLst>
        <pc:spChg chg="mod">
          <ac:chgData name="Bonita Searle-Barnes" userId="e782127f-826a-4a83-a372-afedaa2e0d4f" providerId="ADAL" clId="{FA3BD239-4B9A-4CBA-8CF5-F7BFBEA885D5}" dt="2025-11-10T11:27:21.260" v="2350" actId="1038"/>
          <ac:spMkLst>
            <pc:docMk/>
            <pc:sldMk cId="0" sldId="258"/>
            <ac:spMk id="2" creationId="{00000000-0000-0000-0000-000000000000}"/>
          </ac:spMkLst>
        </pc:spChg>
        <pc:spChg chg="mod">
          <ac:chgData name="Bonita Searle-Barnes" userId="e782127f-826a-4a83-a372-afedaa2e0d4f" providerId="ADAL" clId="{FA3BD239-4B9A-4CBA-8CF5-F7BFBEA885D5}" dt="2025-11-07T16:19:28.117" v="659" actId="1076"/>
          <ac:spMkLst>
            <pc:docMk/>
            <pc:sldMk cId="0" sldId="258"/>
            <ac:spMk id="4" creationId="{00000000-0000-0000-0000-000000000000}"/>
          </ac:spMkLst>
        </pc:spChg>
        <pc:spChg chg="mod">
          <ac:chgData name="Bonita Searle-Barnes" userId="e782127f-826a-4a83-a372-afedaa2e0d4f" providerId="ADAL" clId="{FA3BD239-4B9A-4CBA-8CF5-F7BFBEA885D5}" dt="2025-11-07T16:19:09.212" v="655"/>
          <ac:spMkLst>
            <pc:docMk/>
            <pc:sldMk cId="0" sldId="258"/>
            <ac:spMk id="7" creationId="{00000000-0000-0000-0000-000000000000}"/>
          </ac:spMkLst>
        </pc:spChg>
        <pc:spChg chg="mod">
          <ac:chgData name="Bonita Searle-Barnes" userId="e782127f-826a-4a83-a372-afedaa2e0d4f" providerId="ADAL" clId="{FA3BD239-4B9A-4CBA-8CF5-F7BFBEA885D5}" dt="2025-11-07T16:19:16.652" v="657"/>
          <ac:spMkLst>
            <pc:docMk/>
            <pc:sldMk cId="0" sldId="258"/>
            <ac:spMk id="10" creationId="{00000000-0000-0000-0000-000000000000}"/>
          </ac:spMkLst>
        </pc:spChg>
        <pc:spChg chg="mod">
          <ac:chgData name="Bonita Searle-Barnes" userId="e782127f-826a-4a83-a372-afedaa2e0d4f" providerId="ADAL" clId="{FA3BD239-4B9A-4CBA-8CF5-F7BFBEA885D5}" dt="2025-11-10T11:27:35.261" v="2352" actId="1076"/>
          <ac:spMkLst>
            <pc:docMk/>
            <pc:sldMk cId="0" sldId="258"/>
            <ac:spMk id="12" creationId="{00000000-0000-0000-0000-000000000000}"/>
          </ac:spMkLst>
        </pc:spChg>
        <pc:grpChg chg="mod">
          <ac:chgData name="Bonita Searle-Barnes" userId="e782127f-826a-4a83-a372-afedaa2e0d4f" providerId="ADAL" clId="{FA3BD239-4B9A-4CBA-8CF5-F7BFBEA885D5}" dt="2025-11-10T11:27:30.701" v="2351" actId="1076"/>
          <ac:grpSpMkLst>
            <pc:docMk/>
            <pc:sldMk cId="0" sldId="258"/>
            <ac:grpSpMk id="13" creationId="{043029B7-3AC0-672F-E7BF-6C6F0CB6EA9D}"/>
          </ac:grpSpMkLst>
        </pc:grpChg>
      </pc:sldChg>
      <pc:sldChg chg="modSp mod">
        <pc:chgData name="Bonita Searle-Barnes" userId="e782127f-826a-4a83-a372-afedaa2e0d4f" providerId="ADAL" clId="{FA3BD239-4B9A-4CBA-8CF5-F7BFBEA885D5}" dt="2025-11-10T11:26:48.333" v="2335"/>
        <pc:sldMkLst>
          <pc:docMk/>
          <pc:sldMk cId="0" sldId="259"/>
        </pc:sldMkLst>
        <pc:spChg chg="mod">
          <ac:chgData name="Bonita Searle-Barnes" userId="e782127f-826a-4a83-a372-afedaa2e0d4f" providerId="ADAL" clId="{FA3BD239-4B9A-4CBA-8CF5-F7BFBEA885D5}" dt="2025-11-10T11:26:48.333" v="2335"/>
          <ac:spMkLst>
            <pc:docMk/>
            <pc:sldMk cId="0" sldId="259"/>
            <ac:spMk id="2" creationId="{00000000-0000-0000-0000-000000000000}"/>
          </ac:spMkLst>
        </pc:spChg>
        <pc:spChg chg="mod">
          <ac:chgData name="Bonita Searle-Barnes" userId="e782127f-826a-4a83-a372-afedaa2e0d4f" providerId="ADAL" clId="{FA3BD239-4B9A-4CBA-8CF5-F7BFBEA885D5}" dt="2025-11-07T16:20:42.353" v="670"/>
          <ac:spMkLst>
            <pc:docMk/>
            <pc:sldMk cId="0" sldId="259"/>
            <ac:spMk id="5" creationId="{00000000-0000-0000-0000-000000000000}"/>
          </ac:spMkLst>
        </pc:spChg>
        <pc:spChg chg="mod">
          <ac:chgData name="Bonita Searle-Barnes" userId="e782127f-826a-4a83-a372-afedaa2e0d4f" providerId="ADAL" clId="{FA3BD239-4B9A-4CBA-8CF5-F7BFBEA885D5}" dt="2025-11-07T16:20:48.522" v="672"/>
          <ac:spMkLst>
            <pc:docMk/>
            <pc:sldMk cId="0" sldId="259"/>
            <ac:spMk id="10" creationId="{00000000-0000-0000-0000-000000000000}"/>
          </ac:spMkLst>
        </pc:spChg>
        <pc:spChg chg="mod">
          <ac:chgData name="Bonita Searle-Barnes" userId="e782127f-826a-4a83-a372-afedaa2e0d4f" providerId="ADAL" clId="{FA3BD239-4B9A-4CBA-8CF5-F7BFBEA885D5}" dt="2025-11-07T16:20:56.144" v="674"/>
          <ac:spMkLst>
            <pc:docMk/>
            <pc:sldMk cId="0" sldId="259"/>
            <ac:spMk id="15" creationId="{00000000-0000-0000-0000-000000000000}"/>
          </ac:spMkLst>
        </pc:spChg>
        <pc:spChg chg="mod">
          <ac:chgData name="Bonita Searle-Barnes" userId="e782127f-826a-4a83-a372-afedaa2e0d4f" providerId="ADAL" clId="{FA3BD239-4B9A-4CBA-8CF5-F7BFBEA885D5}" dt="2025-11-07T16:21:59.317" v="678" actId="1076"/>
          <ac:spMkLst>
            <pc:docMk/>
            <pc:sldMk cId="0" sldId="259"/>
            <ac:spMk id="16" creationId="{00000000-0000-0000-0000-000000000000}"/>
          </ac:spMkLst>
        </pc:spChg>
        <pc:spChg chg="mod">
          <ac:chgData name="Bonita Searle-Barnes" userId="e782127f-826a-4a83-a372-afedaa2e0d4f" providerId="ADAL" clId="{FA3BD239-4B9A-4CBA-8CF5-F7BFBEA885D5}" dt="2025-11-07T16:21:07.745" v="676"/>
          <ac:spMkLst>
            <pc:docMk/>
            <pc:sldMk cId="0" sldId="259"/>
            <ac:spMk id="20" creationId="{00000000-0000-0000-0000-000000000000}"/>
          </ac:spMkLst>
        </pc:spChg>
        <pc:spChg chg="mod">
          <ac:chgData name="Bonita Searle-Barnes" userId="e782127f-826a-4a83-a372-afedaa2e0d4f" providerId="ADAL" clId="{FA3BD239-4B9A-4CBA-8CF5-F7BFBEA885D5}" dt="2025-11-07T16:21:50.820" v="677" actId="1076"/>
          <ac:spMkLst>
            <pc:docMk/>
            <pc:sldMk cId="0" sldId="259"/>
            <ac:spMk id="21" creationId="{00000000-0000-0000-0000-000000000000}"/>
          </ac:spMkLst>
        </pc:spChg>
      </pc:sldChg>
      <pc:sldChg chg="modSp mod">
        <pc:chgData name="Bonita Searle-Barnes" userId="e782127f-826a-4a83-a372-afedaa2e0d4f" providerId="ADAL" clId="{FA3BD239-4B9A-4CBA-8CF5-F7BFBEA885D5}" dt="2025-11-10T11:26:08.772" v="2306" actId="14100"/>
        <pc:sldMkLst>
          <pc:docMk/>
          <pc:sldMk cId="0" sldId="260"/>
        </pc:sldMkLst>
        <pc:spChg chg="mod">
          <ac:chgData name="Bonita Searle-Barnes" userId="e782127f-826a-4a83-a372-afedaa2e0d4f" providerId="ADAL" clId="{FA3BD239-4B9A-4CBA-8CF5-F7BFBEA885D5}" dt="2025-11-10T11:25:58.895" v="2305"/>
          <ac:spMkLst>
            <pc:docMk/>
            <pc:sldMk cId="0" sldId="260"/>
            <ac:spMk id="3" creationId="{00000000-0000-0000-0000-000000000000}"/>
          </ac:spMkLst>
        </pc:spChg>
        <pc:spChg chg="mod">
          <ac:chgData name="Bonita Searle-Barnes" userId="e782127f-826a-4a83-a372-afedaa2e0d4f" providerId="ADAL" clId="{FA3BD239-4B9A-4CBA-8CF5-F7BFBEA885D5}" dt="2025-11-07T16:33:09.010" v="847"/>
          <ac:spMkLst>
            <pc:docMk/>
            <pc:sldMk cId="0" sldId="260"/>
            <ac:spMk id="5" creationId="{00000000-0000-0000-0000-000000000000}"/>
          </ac:spMkLst>
        </pc:spChg>
        <pc:spChg chg="mod">
          <ac:chgData name="Bonita Searle-Barnes" userId="e782127f-826a-4a83-a372-afedaa2e0d4f" providerId="ADAL" clId="{FA3BD239-4B9A-4CBA-8CF5-F7BFBEA885D5}" dt="2025-11-07T16:35:54.508" v="875" actId="1076"/>
          <ac:spMkLst>
            <pc:docMk/>
            <pc:sldMk cId="0" sldId="260"/>
            <ac:spMk id="6" creationId="{00000000-0000-0000-0000-000000000000}"/>
          </ac:spMkLst>
        </pc:spChg>
        <pc:spChg chg="mod">
          <ac:chgData name="Bonita Searle-Barnes" userId="e782127f-826a-4a83-a372-afedaa2e0d4f" providerId="ADAL" clId="{FA3BD239-4B9A-4CBA-8CF5-F7BFBEA885D5}" dt="2025-11-07T16:33:18.205" v="850"/>
          <ac:spMkLst>
            <pc:docMk/>
            <pc:sldMk cId="0" sldId="260"/>
            <ac:spMk id="8" creationId="{00000000-0000-0000-0000-000000000000}"/>
          </ac:spMkLst>
        </pc:spChg>
        <pc:spChg chg="mod">
          <ac:chgData name="Bonita Searle-Barnes" userId="e782127f-826a-4a83-a372-afedaa2e0d4f" providerId="ADAL" clId="{FA3BD239-4B9A-4CBA-8CF5-F7BFBEA885D5}" dt="2025-11-07T16:36:00.390" v="876" actId="1076"/>
          <ac:spMkLst>
            <pc:docMk/>
            <pc:sldMk cId="0" sldId="260"/>
            <ac:spMk id="9" creationId="{00000000-0000-0000-0000-000000000000}"/>
          </ac:spMkLst>
        </pc:spChg>
        <pc:spChg chg="mod">
          <ac:chgData name="Bonita Searle-Barnes" userId="e782127f-826a-4a83-a372-afedaa2e0d4f" providerId="ADAL" clId="{FA3BD239-4B9A-4CBA-8CF5-F7BFBEA885D5}" dt="2025-11-07T16:35:43.757" v="873" actId="1076"/>
          <ac:spMkLst>
            <pc:docMk/>
            <pc:sldMk cId="0" sldId="260"/>
            <ac:spMk id="11" creationId="{00000000-0000-0000-0000-000000000000}"/>
          </ac:spMkLst>
        </pc:spChg>
        <pc:spChg chg="mod">
          <ac:chgData name="Bonita Searle-Barnes" userId="e782127f-826a-4a83-a372-afedaa2e0d4f" providerId="ADAL" clId="{FA3BD239-4B9A-4CBA-8CF5-F7BFBEA885D5}" dt="2025-11-07T16:35:46.484" v="874" actId="1076"/>
          <ac:spMkLst>
            <pc:docMk/>
            <pc:sldMk cId="0" sldId="260"/>
            <ac:spMk id="12" creationId="{00000000-0000-0000-0000-000000000000}"/>
          </ac:spMkLst>
        </pc:spChg>
        <pc:spChg chg="mod">
          <ac:chgData name="Bonita Searle-Barnes" userId="e782127f-826a-4a83-a372-afedaa2e0d4f" providerId="ADAL" clId="{FA3BD239-4B9A-4CBA-8CF5-F7BFBEA885D5}" dt="2025-11-07T16:35:33.597" v="871" actId="1076"/>
          <ac:spMkLst>
            <pc:docMk/>
            <pc:sldMk cId="0" sldId="260"/>
            <ac:spMk id="14" creationId="{00000000-0000-0000-0000-000000000000}"/>
          </ac:spMkLst>
        </pc:spChg>
        <pc:spChg chg="mod">
          <ac:chgData name="Bonita Searle-Barnes" userId="e782127f-826a-4a83-a372-afedaa2e0d4f" providerId="ADAL" clId="{FA3BD239-4B9A-4CBA-8CF5-F7BFBEA885D5}" dt="2025-11-07T16:35:30.355" v="870" actId="1076"/>
          <ac:spMkLst>
            <pc:docMk/>
            <pc:sldMk cId="0" sldId="260"/>
            <ac:spMk id="15" creationId="{00000000-0000-0000-0000-000000000000}"/>
          </ac:spMkLst>
        </pc:spChg>
        <pc:grpChg chg="mod">
          <ac:chgData name="Bonita Searle-Barnes" userId="e782127f-826a-4a83-a372-afedaa2e0d4f" providerId="ADAL" clId="{FA3BD239-4B9A-4CBA-8CF5-F7BFBEA885D5}" dt="2025-11-07T16:36:45.062" v="891" actId="1076"/>
          <ac:grpSpMkLst>
            <pc:docMk/>
            <pc:sldMk cId="0" sldId="260"/>
            <ac:grpSpMk id="17" creationId="{EADB3037-B725-72C8-CF64-472568866508}"/>
          </ac:grpSpMkLst>
        </pc:grpChg>
        <pc:picChg chg="mod">
          <ac:chgData name="Bonita Searle-Barnes" userId="e782127f-826a-4a83-a372-afedaa2e0d4f" providerId="ADAL" clId="{FA3BD239-4B9A-4CBA-8CF5-F7BFBEA885D5}" dt="2025-11-10T11:26:08.772" v="2306" actId="14100"/>
          <ac:picMkLst>
            <pc:docMk/>
            <pc:sldMk cId="0" sldId="260"/>
            <ac:picMk id="2" creationId="{00000000-0000-0000-0000-000000000000}"/>
          </ac:picMkLst>
        </pc:picChg>
      </pc:sldChg>
      <pc:sldChg chg="modSp mod">
        <pc:chgData name="Bonita Searle-Barnes" userId="e782127f-826a-4a83-a372-afedaa2e0d4f" providerId="ADAL" clId="{FA3BD239-4B9A-4CBA-8CF5-F7BFBEA885D5}" dt="2025-11-10T11:25:37.131" v="2279"/>
        <pc:sldMkLst>
          <pc:docMk/>
          <pc:sldMk cId="0" sldId="261"/>
        </pc:sldMkLst>
        <pc:spChg chg="mod">
          <ac:chgData name="Bonita Searle-Barnes" userId="e782127f-826a-4a83-a372-afedaa2e0d4f" providerId="ADAL" clId="{FA3BD239-4B9A-4CBA-8CF5-F7BFBEA885D5}" dt="2025-11-10T11:25:37.131" v="2279"/>
          <ac:spMkLst>
            <pc:docMk/>
            <pc:sldMk cId="0" sldId="261"/>
            <ac:spMk id="2" creationId="{00000000-0000-0000-0000-000000000000}"/>
          </ac:spMkLst>
        </pc:spChg>
        <pc:spChg chg="mod">
          <ac:chgData name="Bonita Searle-Barnes" userId="e782127f-826a-4a83-a372-afedaa2e0d4f" providerId="ADAL" clId="{FA3BD239-4B9A-4CBA-8CF5-F7BFBEA885D5}" dt="2025-11-07T16:41:45.926" v="952" actId="1076"/>
          <ac:spMkLst>
            <pc:docMk/>
            <pc:sldMk cId="0" sldId="261"/>
            <ac:spMk id="5" creationId="{00000000-0000-0000-0000-000000000000}"/>
          </ac:spMkLst>
        </pc:spChg>
        <pc:spChg chg="mod">
          <ac:chgData name="Bonita Searle-Barnes" userId="e782127f-826a-4a83-a372-afedaa2e0d4f" providerId="ADAL" clId="{FA3BD239-4B9A-4CBA-8CF5-F7BFBEA885D5}" dt="2025-11-07T16:40:28.003" v="937"/>
          <ac:spMkLst>
            <pc:docMk/>
            <pc:sldMk cId="0" sldId="261"/>
            <ac:spMk id="7" creationId="{00000000-0000-0000-0000-000000000000}"/>
          </ac:spMkLst>
        </pc:spChg>
        <pc:spChg chg="mod">
          <ac:chgData name="Bonita Searle-Barnes" userId="e782127f-826a-4a83-a372-afedaa2e0d4f" providerId="ADAL" clId="{FA3BD239-4B9A-4CBA-8CF5-F7BFBEA885D5}" dt="2025-11-07T16:39:54.067" v="930" actId="1076"/>
          <ac:spMkLst>
            <pc:docMk/>
            <pc:sldMk cId="0" sldId="261"/>
            <ac:spMk id="8" creationId="{00000000-0000-0000-0000-000000000000}"/>
          </ac:spMkLst>
        </pc:spChg>
        <pc:spChg chg="mod">
          <ac:chgData name="Bonita Searle-Barnes" userId="e782127f-826a-4a83-a372-afedaa2e0d4f" providerId="ADAL" clId="{FA3BD239-4B9A-4CBA-8CF5-F7BFBEA885D5}" dt="2025-11-07T16:41:29.558" v="950" actId="1076"/>
          <ac:spMkLst>
            <pc:docMk/>
            <pc:sldMk cId="0" sldId="261"/>
            <ac:spMk id="10" creationId="{00000000-0000-0000-0000-000000000000}"/>
          </ac:spMkLst>
        </pc:spChg>
        <pc:spChg chg="mod">
          <ac:chgData name="Bonita Searle-Barnes" userId="e782127f-826a-4a83-a372-afedaa2e0d4f" providerId="ADAL" clId="{FA3BD239-4B9A-4CBA-8CF5-F7BFBEA885D5}" dt="2025-11-07T16:40:36.843" v="940"/>
          <ac:spMkLst>
            <pc:docMk/>
            <pc:sldMk cId="0" sldId="261"/>
            <ac:spMk id="12" creationId="{00000000-0000-0000-0000-000000000000}"/>
          </ac:spMkLst>
        </pc:spChg>
        <pc:spChg chg="mod">
          <ac:chgData name="Bonita Searle-Barnes" userId="e782127f-826a-4a83-a372-afedaa2e0d4f" providerId="ADAL" clId="{FA3BD239-4B9A-4CBA-8CF5-F7BFBEA885D5}" dt="2025-11-07T16:39:58.228" v="931" actId="1076"/>
          <ac:spMkLst>
            <pc:docMk/>
            <pc:sldMk cId="0" sldId="261"/>
            <ac:spMk id="13" creationId="{00000000-0000-0000-0000-000000000000}"/>
          </ac:spMkLst>
        </pc:spChg>
        <pc:spChg chg="mod">
          <ac:chgData name="Bonita Searle-Barnes" userId="e782127f-826a-4a83-a372-afedaa2e0d4f" providerId="ADAL" clId="{FA3BD239-4B9A-4CBA-8CF5-F7BFBEA885D5}" dt="2025-11-07T16:42:01.382" v="954" actId="1076"/>
          <ac:spMkLst>
            <pc:docMk/>
            <pc:sldMk cId="0" sldId="261"/>
            <ac:spMk id="15" creationId="{00000000-0000-0000-0000-000000000000}"/>
          </ac:spMkLst>
        </pc:spChg>
        <pc:spChg chg="mod">
          <ac:chgData name="Bonita Searle-Barnes" userId="e782127f-826a-4a83-a372-afedaa2e0d4f" providerId="ADAL" clId="{FA3BD239-4B9A-4CBA-8CF5-F7BFBEA885D5}" dt="2025-11-07T16:41:06.581" v="947" actId="1076"/>
          <ac:spMkLst>
            <pc:docMk/>
            <pc:sldMk cId="0" sldId="261"/>
            <ac:spMk id="17" creationId="{00000000-0000-0000-0000-000000000000}"/>
          </ac:spMkLst>
        </pc:spChg>
        <pc:spChg chg="mod">
          <ac:chgData name="Bonita Searle-Barnes" userId="e782127f-826a-4a83-a372-afedaa2e0d4f" providerId="ADAL" clId="{FA3BD239-4B9A-4CBA-8CF5-F7BFBEA885D5}" dt="2025-11-07T16:40:03.084" v="932" actId="1076"/>
          <ac:spMkLst>
            <pc:docMk/>
            <pc:sldMk cId="0" sldId="261"/>
            <ac:spMk id="18" creationId="{00000000-0000-0000-0000-000000000000}"/>
          </ac:spMkLst>
        </pc:spChg>
        <pc:spChg chg="mod">
          <ac:chgData name="Bonita Searle-Barnes" userId="e782127f-826a-4a83-a372-afedaa2e0d4f" providerId="ADAL" clId="{FA3BD239-4B9A-4CBA-8CF5-F7BFBEA885D5}" dt="2025-11-07T16:42:14.431" v="956" actId="1076"/>
          <ac:spMkLst>
            <pc:docMk/>
            <pc:sldMk cId="0" sldId="261"/>
            <ac:spMk id="20" creationId="{00000000-0000-0000-0000-000000000000}"/>
          </ac:spMkLst>
        </pc:spChg>
        <pc:spChg chg="mod">
          <ac:chgData name="Bonita Searle-Barnes" userId="e782127f-826a-4a83-a372-afedaa2e0d4f" providerId="ADAL" clId="{FA3BD239-4B9A-4CBA-8CF5-F7BFBEA885D5}" dt="2025-11-07T16:41:13.447" v="948" actId="1076"/>
          <ac:spMkLst>
            <pc:docMk/>
            <pc:sldMk cId="0" sldId="261"/>
            <ac:spMk id="22" creationId="{00000000-0000-0000-0000-000000000000}"/>
          </ac:spMkLst>
        </pc:spChg>
        <pc:spChg chg="mod">
          <ac:chgData name="Bonita Searle-Barnes" userId="e782127f-826a-4a83-a372-afedaa2e0d4f" providerId="ADAL" clId="{FA3BD239-4B9A-4CBA-8CF5-F7BFBEA885D5}" dt="2025-11-07T16:40:07.659" v="933" actId="1076"/>
          <ac:spMkLst>
            <pc:docMk/>
            <pc:sldMk cId="0" sldId="261"/>
            <ac:spMk id="23" creationId="{00000000-0000-0000-0000-000000000000}"/>
          </ac:spMkLst>
        </pc:spChg>
        <pc:picChg chg="mod">
          <ac:chgData name="Bonita Searle-Barnes" userId="e782127f-826a-4a83-a372-afedaa2e0d4f" providerId="ADAL" clId="{FA3BD239-4B9A-4CBA-8CF5-F7BFBEA885D5}" dt="2025-11-07T16:41:38.967" v="951" actId="1076"/>
          <ac:picMkLst>
            <pc:docMk/>
            <pc:sldMk cId="0" sldId="261"/>
            <ac:picMk id="6" creationId="{00000000-0000-0000-0000-000000000000}"/>
          </ac:picMkLst>
        </pc:picChg>
        <pc:picChg chg="mod">
          <ac:chgData name="Bonita Searle-Barnes" userId="e782127f-826a-4a83-a372-afedaa2e0d4f" providerId="ADAL" clId="{FA3BD239-4B9A-4CBA-8CF5-F7BFBEA885D5}" dt="2025-11-07T16:41:22.581" v="949" actId="1076"/>
          <ac:picMkLst>
            <pc:docMk/>
            <pc:sldMk cId="0" sldId="261"/>
            <ac:picMk id="11" creationId="{00000000-0000-0000-0000-000000000000}"/>
          </ac:picMkLst>
        </pc:picChg>
        <pc:picChg chg="mod">
          <ac:chgData name="Bonita Searle-Barnes" userId="e782127f-826a-4a83-a372-afedaa2e0d4f" providerId="ADAL" clId="{FA3BD239-4B9A-4CBA-8CF5-F7BFBEA885D5}" dt="2025-11-07T16:41:55.639" v="953" actId="1076"/>
          <ac:picMkLst>
            <pc:docMk/>
            <pc:sldMk cId="0" sldId="261"/>
            <ac:picMk id="16" creationId="{00000000-0000-0000-0000-000000000000}"/>
          </ac:picMkLst>
        </pc:picChg>
        <pc:picChg chg="mod">
          <ac:chgData name="Bonita Searle-Barnes" userId="e782127f-826a-4a83-a372-afedaa2e0d4f" providerId="ADAL" clId="{FA3BD239-4B9A-4CBA-8CF5-F7BFBEA885D5}" dt="2025-11-07T16:42:07.927" v="955" actId="1076"/>
          <ac:picMkLst>
            <pc:docMk/>
            <pc:sldMk cId="0" sldId="261"/>
            <ac:picMk id="21" creationId="{00000000-0000-0000-0000-000000000000}"/>
          </ac:picMkLst>
        </pc:picChg>
      </pc:sldChg>
      <pc:sldChg chg="modSp mod">
        <pc:chgData name="Bonita Searle-Barnes" userId="e782127f-826a-4a83-a372-afedaa2e0d4f" providerId="ADAL" clId="{FA3BD239-4B9A-4CBA-8CF5-F7BFBEA885D5}" dt="2025-11-10T11:28:05.118" v="2367" actId="1076"/>
        <pc:sldMkLst>
          <pc:docMk/>
          <pc:sldMk cId="0" sldId="262"/>
        </pc:sldMkLst>
        <pc:spChg chg="mod">
          <ac:chgData name="Bonita Searle-Barnes" userId="e782127f-826a-4a83-a372-afedaa2e0d4f" providerId="ADAL" clId="{FA3BD239-4B9A-4CBA-8CF5-F7BFBEA885D5}" dt="2025-11-10T11:27:54.146" v="2365"/>
          <ac:spMkLst>
            <pc:docMk/>
            <pc:sldMk cId="0" sldId="262"/>
            <ac:spMk id="2" creationId="{00000000-0000-0000-0000-000000000000}"/>
          </ac:spMkLst>
        </pc:spChg>
        <pc:spChg chg="mod">
          <ac:chgData name="Bonita Searle-Barnes" userId="e782127f-826a-4a83-a372-afedaa2e0d4f" providerId="ADAL" clId="{FA3BD239-4B9A-4CBA-8CF5-F7BFBEA885D5}" dt="2025-11-10T11:28:00.677" v="2366" actId="1076"/>
          <ac:spMkLst>
            <pc:docMk/>
            <pc:sldMk cId="0" sldId="262"/>
            <ac:spMk id="3" creationId="{00000000-0000-0000-0000-000000000000}"/>
          </ac:spMkLst>
        </pc:spChg>
        <pc:spChg chg="mod">
          <ac:chgData name="Bonita Searle-Barnes" userId="e782127f-826a-4a83-a372-afedaa2e0d4f" providerId="ADAL" clId="{FA3BD239-4B9A-4CBA-8CF5-F7BFBEA885D5}" dt="2025-11-07T16:48:57.522" v="1077" actId="1076"/>
          <ac:spMkLst>
            <pc:docMk/>
            <pc:sldMk cId="0" sldId="262"/>
            <ac:spMk id="8" creationId="{00000000-0000-0000-0000-000000000000}"/>
          </ac:spMkLst>
        </pc:spChg>
        <pc:spChg chg="mod">
          <ac:chgData name="Bonita Searle-Barnes" userId="e782127f-826a-4a83-a372-afedaa2e0d4f" providerId="ADAL" clId="{FA3BD239-4B9A-4CBA-8CF5-F7BFBEA885D5}" dt="2025-11-07T16:49:47.315" v="1079" actId="1076"/>
          <ac:spMkLst>
            <pc:docMk/>
            <pc:sldMk cId="0" sldId="262"/>
            <ac:spMk id="13" creationId="{00000000-0000-0000-0000-000000000000}"/>
          </ac:spMkLst>
        </pc:spChg>
        <pc:spChg chg="mod">
          <ac:chgData name="Bonita Searle-Barnes" userId="e782127f-826a-4a83-a372-afedaa2e0d4f" providerId="ADAL" clId="{FA3BD239-4B9A-4CBA-8CF5-F7BFBEA885D5}" dt="2025-11-10T11:28:05.118" v="2367" actId="1076"/>
          <ac:spMkLst>
            <pc:docMk/>
            <pc:sldMk cId="0" sldId="262"/>
            <ac:spMk id="18" creationId="{A73ABA50-1A78-5420-FAEF-8D0AD898FAF6}"/>
          </ac:spMkLst>
        </pc:spChg>
        <pc:spChg chg="mod">
          <ac:chgData name="Bonita Searle-Barnes" userId="e782127f-826a-4a83-a372-afedaa2e0d4f" providerId="ADAL" clId="{FA3BD239-4B9A-4CBA-8CF5-F7BFBEA885D5}" dt="2025-11-07T16:49:10.197" v="1078" actId="1076"/>
          <ac:spMkLst>
            <pc:docMk/>
            <pc:sldMk cId="0" sldId="262"/>
            <ac:spMk id="20" creationId="{BFD3AE8E-0003-6F20-AB66-3616864C270B}"/>
          </ac:spMkLst>
        </pc:spChg>
        <pc:spChg chg="mod">
          <ac:chgData name="Bonita Searle-Barnes" userId="e782127f-826a-4a83-a372-afedaa2e0d4f" providerId="ADAL" clId="{FA3BD239-4B9A-4CBA-8CF5-F7BFBEA885D5}" dt="2025-11-07T16:49:51.925" v="1080" actId="1076"/>
          <ac:spMkLst>
            <pc:docMk/>
            <pc:sldMk cId="0" sldId="262"/>
            <ac:spMk id="21" creationId="{A2ACCBAE-1D9C-DF1E-51A5-47F0D0D69F14}"/>
          </ac:spMkLst>
        </pc:spChg>
      </pc:sldChg>
      <pc:sldChg chg="modSp mod">
        <pc:chgData name="Bonita Searle-Barnes" userId="e782127f-826a-4a83-a372-afedaa2e0d4f" providerId="ADAL" clId="{FA3BD239-4B9A-4CBA-8CF5-F7BFBEA885D5}" dt="2025-11-10T11:28:37.549" v="2399" actId="1036"/>
        <pc:sldMkLst>
          <pc:docMk/>
          <pc:sldMk cId="0" sldId="263"/>
        </pc:sldMkLst>
        <pc:spChg chg="mod">
          <ac:chgData name="Bonita Searle-Barnes" userId="e782127f-826a-4a83-a372-afedaa2e0d4f" providerId="ADAL" clId="{FA3BD239-4B9A-4CBA-8CF5-F7BFBEA885D5}" dt="2025-11-10T11:28:37.549" v="2399" actId="1036"/>
          <ac:spMkLst>
            <pc:docMk/>
            <pc:sldMk cId="0" sldId="263"/>
            <ac:spMk id="2" creationId="{00000000-0000-0000-0000-000000000000}"/>
          </ac:spMkLst>
        </pc:spChg>
        <pc:spChg chg="mod">
          <ac:chgData name="Bonita Searle-Barnes" userId="e782127f-826a-4a83-a372-afedaa2e0d4f" providerId="ADAL" clId="{FA3BD239-4B9A-4CBA-8CF5-F7BFBEA885D5}" dt="2025-11-07T16:53:28.236" v="1133" actId="20577"/>
          <ac:spMkLst>
            <pc:docMk/>
            <pc:sldMk cId="0" sldId="263"/>
            <ac:spMk id="13" creationId="{00000000-0000-0000-0000-000000000000}"/>
          </ac:spMkLst>
        </pc:spChg>
        <pc:spChg chg="mod">
          <ac:chgData name="Bonita Searle-Barnes" userId="e782127f-826a-4a83-a372-afedaa2e0d4f" providerId="ADAL" clId="{FA3BD239-4B9A-4CBA-8CF5-F7BFBEA885D5}" dt="2025-11-07T16:53:35.072" v="1136" actId="6549"/>
          <ac:spMkLst>
            <pc:docMk/>
            <pc:sldMk cId="0" sldId="263"/>
            <ac:spMk id="35" creationId="{37A43B99-1BA2-F07D-4387-2A83D3A20978}"/>
          </ac:spMkLst>
        </pc:spChg>
        <pc:spChg chg="mod">
          <ac:chgData name="Bonita Searle-Barnes" userId="e782127f-826a-4a83-a372-afedaa2e0d4f" providerId="ADAL" clId="{FA3BD239-4B9A-4CBA-8CF5-F7BFBEA885D5}" dt="2025-11-07T16:54:17.715" v="1144" actId="1076"/>
          <ac:spMkLst>
            <pc:docMk/>
            <pc:sldMk cId="0" sldId="263"/>
            <ac:spMk id="37" creationId="{295F462A-4710-818A-34F3-71FCB1E1E005}"/>
          </ac:spMkLst>
        </pc:spChg>
      </pc:sldChg>
      <pc:sldChg chg="modSp mod">
        <pc:chgData name="Bonita Searle-Barnes" userId="e782127f-826a-4a83-a372-afedaa2e0d4f" providerId="ADAL" clId="{FA3BD239-4B9A-4CBA-8CF5-F7BFBEA885D5}" dt="2025-11-10T11:29:20.028" v="2416" actId="1035"/>
        <pc:sldMkLst>
          <pc:docMk/>
          <pc:sldMk cId="0" sldId="265"/>
        </pc:sldMkLst>
        <pc:spChg chg="mod">
          <ac:chgData name="Bonita Searle-Barnes" userId="e782127f-826a-4a83-a372-afedaa2e0d4f" providerId="ADAL" clId="{FA3BD239-4B9A-4CBA-8CF5-F7BFBEA885D5}" dt="2025-11-10T11:29:20.028" v="2416" actId="1035"/>
          <ac:spMkLst>
            <pc:docMk/>
            <pc:sldMk cId="0" sldId="265"/>
            <ac:spMk id="2" creationId="{00000000-0000-0000-0000-000000000000}"/>
          </ac:spMkLst>
        </pc:spChg>
        <pc:spChg chg="mod">
          <ac:chgData name="Bonita Searle-Barnes" userId="e782127f-826a-4a83-a372-afedaa2e0d4f" providerId="ADAL" clId="{FA3BD239-4B9A-4CBA-8CF5-F7BFBEA885D5}" dt="2025-11-07T17:00:14.944" v="1405" actId="2711"/>
          <ac:spMkLst>
            <pc:docMk/>
            <pc:sldMk cId="0" sldId="265"/>
            <ac:spMk id="6" creationId="{00000000-0000-0000-0000-000000000000}"/>
          </ac:spMkLst>
        </pc:spChg>
        <pc:spChg chg="mod">
          <ac:chgData name="Bonita Searle-Barnes" userId="e782127f-826a-4a83-a372-afedaa2e0d4f" providerId="ADAL" clId="{FA3BD239-4B9A-4CBA-8CF5-F7BFBEA885D5}" dt="2025-11-07T17:00:23.946" v="1406"/>
          <ac:spMkLst>
            <pc:docMk/>
            <pc:sldMk cId="0" sldId="265"/>
            <ac:spMk id="11" creationId="{00000000-0000-0000-0000-000000000000}"/>
          </ac:spMkLst>
        </pc:spChg>
        <pc:spChg chg="mod">
          <ac:chgData name="Bonita Searle-Barnes" userId="e782127f-826a-4a83-a372-afedaa2e0d4f" providerId="ADAL" clId="{FA3BD239-4B9A-4CBA-8CF5-F7BFBEA885D5}" dt="2025-11-07T17:00:28.807" v="1407"/>
          <ac:spMkLst>
            <pc:docMk/>
            <pc:sldMk cId="0" sldId="265"/>
            <ac:spMk id="16" creationId="{00000000-0000-0000-0000-000000000000}"/>
          </ac:spMkLst>
        </pc:spChg>
        <pc:spChg chg="mod">
          <ac:chgData name="Bonita Searle-Barnes" userId="e782127f-826a-4a83-a372-afedaa2e0d4f" providerId="ADAL" clId="{FA3BD239-4B9A-4CBA-8CF5-F7BFBEA885D5}" dt="2025-11-07T17:00:58.030" v="1409" actId="20577"/>
          <ac:spMkLst>
            <pc:docMk/>
            <pc:sldMk cId="0" sldId="265"/>
            <ac:spMk id="21" creationId="{00000000-0000-0000-0000-000000000000}"/>
          </ac:spMkLst>
        </pc:spChg>
        <pc:grpChg chg="mod">
          <ac:chgData name="Bonita Searle-Barnes" userId="e782127f-826a-4a83-a372-afedaa2e0d4f" providerId="ADAL" clId="{FA3BD239-4B9A-4CBA-8CF5-F7BFBEA885D5}" dt="2025-11-10T11:29:10.303" v="2412" actId="1076"/>
          <ac:grpSpMkLst>
            <pc:docMk/>
            <pc:sldMk cId="0" sldId="265"/>
            <ac:grpSpMk id="24" creationId="{E518B8FD-3E27-8C9E-912B-FD8CB87D5294}"/>
          </ac:grpSpMkLst>
        </pc:grpChg>
      </pc:sldChg>
      <pc:sldChg chg="modSp mod">
        <pc:chgData name="Bonita Searle-Barnes" userId="e782127f-826a-4a83-a372-afedaa2e0d4f" providerId="ADAL" clId="{FA3BD239-4B9A-4CBA-8CF5-F7BFBEA885D5}" dt="2025-11-10T10:35:27.830" v="1478" actId="403"/>
        <pc:sldMkLst>
          <pc:docMk/>
          <pc:sldMk cId="0" sldId="266"/>
        </pc:sldMkLst>
        <pc:graphicFrameChg chg="mod modGraphic">
          <ac:chgData name="Bonita Searle-Barnes" userId="e782127f-826a-4a83-a372-afedaa2e0d4f" providerId="ADAL" clId="{FA3BD239-4B9A-4CBA-8CF5-F7BFBEA885D5}" dt="2025-11-10T10:35:27.830" v="1478" actId="403"/>
          <ac:graphicFrameMkLst>
            <pc:docMk/>
            <pc:sldMk cId="0" sldId="266"/>
            <ac:graphicFrameMk id="24" creationId="{B1032F43-0983-1CC6-30FF-BB24A49C0671}"/>
          </ac:graphicFrameMkLst>
        </pc:graphicFrameChg>
      </pc:sldChg>
      <pc:sldChg chg="modSp mod">
        <pc:chgData name="Bonita Searle-Barnes" userId="e782127f-826a-4a83-a372-afedaa2e0d4f" providerId="ADAL" clId="{FA3BD239-4B9A-4CBA-8CF5-F7BFBEA885D5}" dt="2025-11-10T11:30:14.148" v="2450"/>
        <pc:sldMkLst>
          <pc:docMk/>
          <pc:sldMk cId="0" sldId="268"/>
        </pc:sldMkLst>
        <pc:spChg chg="mod">
          <ac:chgData name="Bonita Searle-Barnes" userId="e782127f-826a-4a83-a372-afedaa2e0d4f" providerId="ADAL" clId="{FA3BD239-4B9A-4CBA-8CF5-F7BFBEA885D5}" dt="2025-11-10T11:30:14.148" v="2450"/>
          <ac:spMkLst>
            <pc:docMk/>
            <pc:sldMk cId="0" sldId="268"/>
            <ac:spMk id="2" creationId="{00000000-0000-0000-0000-000000000000}"/>
          </ac:spMkLst>
        </pc:spChg>
        <pc:spChg chg="mod">
          <ac:chgData name="Bonita Searle-Barnes" userId="e782127f-826a-4a83-a372-afedaa2e0d4f" providerId="ADAL" clId="{FA3BD239-4B9A-4CBA-8CF5-F7BFBEA885D5}" dt="2025-11-10T10:43:56.980" v="1623" actId="1076"/>
          <ac:spMkLst>
            <pc:docMk/>
            <pc:sldMk cId="0" sldId="268"/>
            <ac:spMk id="4" creationId="{00000000-0000-0000-0000-000000000000}"/>
          </ac:spMkLst>
        </pc:spChg>
        <pc:spChg chg="mod">
          <ac:chgData name="Bonita Searle-Barnes" userId="e782127f-826a-4a83-a372-afedaa2e0d4f" providerId="ADAL" clId="{FA3BD239-4B9A-4CBA-8CF5-F7BFBEA885D5}" dt="2025-11-10T10:44:14.875" v="1627" actId="20577"/>
          <ac:spMkLst>
            <pc:docMk/>
            <pc:sldMk cId="0" sldId="268"/>
            <ac:spMk id="8" creationId="{00000000-0000-0000-0000-000000000000}"/>
          </ac:spMkLst>
        </pc:spChg>
        <pc:spChg chg="mod">
          <ac:chgData name="Bonita Searle-Barnes" userId="e782127f-826a-4a83-a372-afedaa2e0d4f" providerId="ADAL" clId="{FA3BD239-4B9A-4CBA-8CF5-F7BFBEA885D5}" dt="2025-11-10T10:43:30.170" v="1617" actId="6549"/>
          <ac:spMkLst>
            <pc:docMk/>
            <pc:sldMk cId="0" sldId="268"/>
            <ac:spMk id="16" creationId="{00000000-0000-0000-0000-000000000000}"/>
          </ac:spMkLst>
        </pc:spChg>
        <pc:picChg chg="mod">
          <ac:chgData name="Bonita Searle-Barnes" userId="e782127f-826a-4a83-a372-afedaa2e0d4f" providerId="ADAL" clId="{FA3BD239-4B9A-4CBA-8CF5-F7BFBEA885D5}" dt="2025-11-10T10:42:44.366" v="1607" actId="1035"/>
          <ac:picMkLst>
            <pc:docMk/>
            <pc:sldMk cId="0" sldId="268"/>
            <ac:picMk id="5" creationId="{00000000-0000-0000-0000-000000000000}"/>
          </ac:picMkLst>
        </pc:picChg>
        <pc:picChg chg="mod">
          <ac:chgData name="Bonita Searle-Barnes" userId="e782127f-826a-4a83-a372-afedaa2e0d4f" providerId="ADAL" clId="{FA3BD239-4B9A-4CBA-8CF5-F7BFBEA885D5}" dt="2025-11-10T10:42:29.728" v="1603" actId="1076"/>
          <ac:picMkLst>
            <pc:docMk/>
            <pc:sldMk cId="0" sldId="268"/>
            <ac:picMk id="6" creationId="{00000000-0000-0000-0000-000000000000}"/>
          </ac:picMkLst>
        </pc:picChg>
        <pc:picChg chg="mod ord">
          <ac:chgData name="Bonita Searle-Barnes" userId="e782127f-826a-4a83-a372-afedaa2e0d4f" providerId="ADAL" clId="{FA3BD239-4B9A-4CBA-8CF5-F7BFBEA885D5}" dt="2025-11-10T10:41:32.335" v="1586" actId="1076"/>
          <ac:picMkLst>
            <pc:docMk/>
            <pc:sldMk cId="0" sldId="268"/>
            <ac:picMk id="9" creationId="{00000000-0000-0000-0000-000000000000}"/>
          </ac:picMkLst>
        </pc:picChg>
        <pc:picChg chg="mod">
          <ac:chgData name="Bonita Searle-Barnes" userId="e782127f-826a-4a83-a372-afedaa2e0d4f" providerId="ADAL" clId="{FA3BD239-4B9A-4CBA-8CF5-F7BFBEA885D5}" dt="2025-11-10T10:42:33.689" v="1604" actId="1076"/>
          <ac:picMkLst>
            <pc:docMk/>
            <pc:sldMk cId="0" sldId="268"/>
            <ac:picMk id="10" creationId="{00000000-0000-0000-0000-000000000000}"/>
          </ac:picMkLst>
        </pc:picChg>
        <pc:picChg chg="mod ord">
          <ac:chgData name="Bonita Searle-Barnes" userId="e782127f-826a-4a83-a372-afedaa2e0d4f" providerId="ADAL" clId="{FA3BD239-4B9A-4CBA-8CF5-F7BFBEA885D5}" dt="2025-11-10T10:42:25.194" v="1602" actId="167"/>
          <ac:picMkLst>
            <pc:docMk/>
            <pc:sldMk cId="0" sldId="268"/>
            <ac:picMk id="13" creationId="{00000000-0000-0000-0000-000000000000}"/>
          </ac:picMkLst>
        </pc:picChg>
        <pc:picChg chg="mod">
          <ac:chgData name="Bonita Searle-Barnes" userId="e782127f-826a-4a83-a372-afedaa2e0d4f" providerId="ADAL" clId="{FA3BD239-4B9A-4CBA-8CF5-F7BFBEA885D5}" dt="2025-11-10T10:42:22.008" v="1601" actId="1076"/>
          <ac:picMkLst>
            <pc:docMk/>
            <pc:sldMk cId="0" sldId="268"/>
            <ac:picMk id="14" creationId="{00000000-0000-0000-0000-000000000000}"/>
          </ac:picMkLst>
        </pc:picChg>
        <pc:picChg chg="mod ord">
          <ac:chgData name="Bonita Searle-Barnes" userId="e782127f-826a-4a83-a372-afedaa2e0d4f" providerId="ADAL" clId="{FA3BD239-4B9A-4CBA-8CF5-F7BFBEA885D5}" dt="2025-11-10T10:42:16.571" v="1600" actId="167"/>
          <ac:picMkLst>
            <pc:docMk/>
            <pc:sldMk cId="0" sldId="268"/>
            <ac:picMk id="17" creationId="{00000000-0000-0000-0000-000000000000}"/>
          </ac:picMkLst>
        </pc:picChg>
        <pc:picChg chg="mod">
          <ac:chgData name="Bonita Searle-Barnes" userId="e782127f-826a-4a83-a372-afedaa2e0d4f" providerId="ADAL" clId="{FA3BD239-4B9A-4CBA-8CF5-F7BFBEA885D5}" dt="2025-11-10T10:41:03.983" v="1581" actId="1076"/>
          <ac:picMkLst>
            <pc:docMk/>
            <pc:sldMk cId="0" sldId="268"/>
            <ac:picMk id="18" creationId="{00000000-0000-0000-0000-000000000000}"/>
          </ac:picMkLst>
        </pc:picChg>
      </pc:sldChg>
      <pc:sldChg chg="modSp mod">
        <pc:chgData name="Bonita Searle-Barnes" userId="e782127f-826a-4a83-a372-afedaa2e0d4f" providerId="ADAL" clId="{FA3BD239-4B9A-4CBA-8CF5-F7BFBEA885D5}" dt="2025-11-10T11:30:41.931" v="2463" actId="1076"/>
        <pc:sldMkLst>
          <pc:docMk/>
          <pc:sldMk cId="0" sldId="269"/>
        </pc:sldMkLst>
        <pc:spChg chg="mod">
          <ac:chgData name="Bonita Searle-Barnes" userId="e782127f-826a-4a83-a372-afedaa2e0d4f" providerId="ADAL" clId="{FA3BD239-4B9A-4CBA-8CF5-F7BFBEA885D5}" dt="2025-11-10T11:30:29.613" v="2461"/>
          <ac:spMkLst>
            <pc:docMk/>
            <pc:sldMk cId="0" sldId="269"/>
            <ac:spMk id="2" creationId="{00000000-0000-0000-0000-000000000000}"/>
          </ac:spMkLst>
        </pc:spChg>
        <pc:spChg chg="mod">
          <ac:chgData name="Bonita Searle-Barnes" userId="e782127f-826a-4a83-a372-afedaa2e0d4f" providerId="ADAL" clId="{FA3BD239-4B9A-4CBA-8CF5-F7BFBEA885D5}" dt="2025-11-10T11:30:34.441" v="2462" actId="1076"/>
          <ac:spMkLst>
            <pc:docMk/>
            <pc:sldMk cId="0" sldId="269"/>
            <ac:spMk id="13" creationId="{2EBB7997-7FF7-CA33-8F13-071C425A819E}"/>
          </ac:spMkLst>
        </pc:spChg>
        <pc:spChg chg="mod">
          <ac:chgData name="Bonita Searle-Barnes" userId="e782127f-826a-4a83-a372-afedaa2e0d4f" providerId="ADAL" clId="{FA3BD239-4B9A-4CBA-8CF5-F7BFBEA885D5}" dt="2025-11-10T10:46:13.438" v="1649"/>
          <ac:spMkLst>
            <pc:docMk/>
            <pc:sldMk cId="0" sldId="269"/>
            <ac:spMk id="15" creationId="{DAE0D2A2-033A-D6E3-0EA8-016419D8745B}"/>
          </ac:spMkLst>
        </pc:spChg>
        <pc:spChg chg="mod">
          <ac:chgData name="Bonita Searle-Barnes" userId="e782127f-826a-4a83-a372-afedaa2e0d4f" providerId="ADAL" clId="{FA3BD239-4B9A-4CBA-8CF5-F7BFBEA885D5}" dt="2025-11-10T11:30:41.931" v="2463" actId="1076"/>
          <ac:spMkLst>
            <pc:docMk/>
            <pc:sldMk cId="0" sldId="269"/>
            <ac:spMk id="17" creationId="{69D740A8-94DB-ED9E-DE56-30DBDB2DB4B8}"/>
          </ac:spMkLst>
        </pc:spChg>
        <pc:spChg chg="mod">
          <ac:chgData name="Bonita Searle-Barnes" userId="e782127f-826a-4a83-a372-afedaa2e0d4f" providerId="ADAL" clId="{FA3BD239-4B9A-4CBA-8CF5-F7BFBEA885D5}" dt="2025-11-10T10:45:55.408" v="1645" actId="20577"/>
          <ac:spMkLst>
            <pc:docMk/>
            <pc:sldMk cId="0" sldId="269"/>
            <ac:spMk id="19" creationId="{89CE0385-A73A-E143-60CF-135C2733BC0F}"/>
          </ac:spMkLst>
        </pc:spChg>
      </pc:sldChg>
      <pc:sldChg chg="modSp mod">
        <pc:chgData name="Bonita Searle-Barnes" userId="e782127f-826a-4a83-a372-afedaa2e0d4f" providerId="ADAL" clId="{FA3BD239-4B9A-4CBA-8CF5-F7BFBEA885D5}" dt="2025-11-10T11:31:43.914" v="2491" actId="1035"/>
        <pc:sldMkLst>
          <pc:docMk/>
          <pc:sldMk cId="0" sldId="271"/>
        </pc:sldMkLst>
        <pc:spChg chg="mod">
          <ac:chgData name="Bonita Searle-Barnes" userId="e782127f-826a-4a83-a372-afedaa2e0d4f" providerId="ADAL" clId="{FA3BD239-4B9A-4CBA-8CF5-F7BFBEA885D5}" dt="2025-11-10T11:31:43.914" v="2491" actId="1035"/>
          <ac:spMkLst>
            <pc:docMk/>
            <pc:sldMk cId="0" sldId="271"/>
            <ac:spMk id="2" creationId="{00000000-0000-0000-0000-000000000000}"/>
          </ac:spMkLst>
        </pc:spChg>
        <pc:spChg chg="mod">
          <ac:chgData name="Bonita Searle-Barnes" userId="e782127f-826a-4a83-a372-afedaa2e0d4f" providerId="ADAL" clId="{FA3BD239-4B9A-4CBA-8CF5-F7BFBEA885D5}" dt="2025-11-10T10:50:49.965" v="1718" actId="1036"/>
          <ac:spMkLst>
            <pc:docMk/>
            <pc:sldMk cId="0" sldId="271"/>
            <ac:spMk id="3" creationId="{00000000-0000-0000-0000-000000000000}"/>
          </ac:spMkLst>
        </pc:spChg>
        <pc:spChg chg="mod">
          <ac:chgData name="Bonita Searle-Barnes" userId="e782127f-826a-4a83-a372-afedaa2e0d4f" providerId="ADAL" clId="{FA3BD239-4B9A-4CBA-8CF5-F7BFBEA885D5}" dt="2025-11-10T10:50:32.262" v="1714" actId="1076"/>
          <ac:spMkLst>
            <pc:docMk/>
            <pc:sldMk cId="0" sldId="271"/>
            <ac:spMk id="6" creationId="{00000000-0000-0000-0000-000000000000}"/>
          </ac:spMkLst>
        </pc:spChg>
        <pc:spChg chg="mod">
          <ac:chgData name="Bonita Searle-Barnes" userId="e782127f-826a-4a83-a372-afedaa2e0d4f" providerId="ADAL" clId="{FA3BD239-4B9A-4CBA-8CF5-F7BFBEA885D5}" dt="2025-11-10T10:51:18.335" v="1721" actId="14100"/>
          <ac:spMkLst>
            <pc:docMk/>
            <pc:sldMk cId="0" sldId="271"/>
            <ac:spMk id="9" creationId="{00000000-0000-0000-0000-000000000000}"/>
          </ac:spMkLst>
        </pc:spChg>
        <pc:spChg chg="mod">
          <ac:chgData name="Bonita Searle-Barnes" userId="e782127f-826a-4a83-a372-afedaa2e0d4f" providerId="ADAL" clId="{FA3BD239-4B9A-4CBA-8CF5-F7BFBEA885D5}" dt="2025-11-10T10:53:33.943" v="1744" actId="12"/>
          <ac:spMkLst>
            <pc:docMk/>
            <pc:sldMk cId="0" sldId="271"/>
            <ac:spMk id="12" creationId="{00000000-0000-0000-0000-000000000000}"/>
          </ac:spMkLst>
        </pc:spChg>
        <pc:spChg chg="mod">
          <ac:chgData name="Bonita Searle-Barnes" userId="e782127f-826a-4a83-a372-afedaa2e0d4f" providerId="ADAL" clId="{FA3BD239-4B9A-4CBA-8CF5-F7BFBEA885D5}" dt="2025-11-10T10:52:51.314" v="1734" actId="1076"/>
          <ac:spMkLst>
            <pc:docMk/>
            <pc:sldMk cId="0" sldId="271"/>
            <ac:spMk id="15" creationId="{4CB724E8-1291-475C-B45F-7A6741811E81}"/>
          </ac:spMkLst>
        </pc:spChg>
        <pc:spChg chg="mod">
          <ac:chgData name="Bonita Searle-Barnes" userId="e782127f-826a-4a83-a372-afedaa2e0d4f" providerId="ADAL" clId="{FA3BD239-4B9A-4CBA-8CF5-F7BFBEA885D5}" dt="2025-11-10T10:53:16.077" v="1743" actId="20577"/>
          <ac:spMkLst>
            <pc:docMk/>
            <pc:sldMk cId="0" sldId="271"/>
            <ac:spMk id="17" creationId="{92A0485C-B732-2129-AE1E-630591CAD95F}"/>
          </ac:spMkLst>
        </pc:spChg>
        <pc:spChg chg="mod">
          <ac:chgData name="Bonita Searle-Barnes" userId="e782127f-826a-4a83-a372-afedaa2e0d4f" providerId="ADAL" clId="{FA3BD239-4B9A-4CBA-8CF5-F7BFBEA885D5}" dt="2025-11-10T10:52:08.582" v="1730" actId="12"/>
          <ac:spMkLst>
            <pc:docMk/>
            <pc:sldMk cId="0" sldId="271"/>
            <ac:spMk id="19" creationId="{8E6DBA2A-BE67-AE78-1FA0-CCED37A029BF}"/>
          </ac:spMkLst>
        </pc:spChg>
      </pc:sldChg>
      <pc:sldChg chg="modSp mod">
        <pc:chgData name="Bonita Searle-Barnes" userId="e782127f-826a-4a83-a372-afedaa2e0d4f" providerId="ADAL" clId="{FA3BD239-4B9A-4CBA-8CF5-F7BFBEA885D5}" dt="2025-11-10T11:32:36.295" v="2511" actId="14100"/>
        <pc:sldMkLst>
          <pc:docMk/>
          <pc:sldMk cId="0" sldId="272"/>
        </pc:sldMkLst>
        <pc:spChg chg="mod">
          <ac:chgData name="Bonita Searle-Barnes" userId="e782127f-826a-4a83-a372-afedaa2e0d4f" providerId="ADAL" clId="{FA3BD239-4B9A-4CBA-8CF5-F7BFBEA885D5}" dt="2025-11-10T11:32:30.405" v="2510" actId="1076"/>
          <ac:spMkLst>
            <pc:docMk/>
            <pc:sldMk cId="0" sldId="272"/>
            <ac:spMk id="3" creationId="{00000000-0000-0000-0000-000000000000}"/>
          </ac:spMkLst>
        </pc:spChg>
        <pc:spChg chg="mod">
          <ac:chgData name="Bonita Searle-Barnes" userId="e782127f-826a-4a83-a372-afedaa2e0d4f" providerId="ADAL" clId="{FA3BD239-4B9A-4CBA-8CF5-F7BFBEA885D5}" dt="2025-11-10T11:32:36.295" v="2511" actId="14100"/>
          <ac:spMkLst>
            <pc:docMk/>
            <pc:sldMk cId="0" sldId="272"/>
            <ac:spMk id="25" creationId="{A4A0C404-18A8-590D-35ED-5E302F860859}"/>
          </ac:spMkLst>
        </pc:spChg>
        <pc:picChg chg="mod">
          <ac:chgData name="Bonita Searle-Barnes" userId="e782127f-826a-4a83-a372-afedaa2e0d4f" providerId="ADAL" clId="{FA3BD239-4B9A-4CBA-8CF5-F7BFBEA885D5}" dt="2025-11-10T10:54:26.282" v="1759"/>
          <ac:picMkLst>
            <pc:docMk/>
            <pc:sldMk cId="0" sldId="272"/>
            <ac:picMk id="2" creationId="{00000000-0000-0000-0000-000000000000}"/>
          </ac:picMkLst>
        </pc:picChg>
      </pc:sldChg>
      <pc:sldChg chg="modSp mod">
        <pc:chgData name="Bonita Searle-Barnes" userId="e782127f-826a-4a83-a372-afedaa2e0d4f" providerId="ADAL" clId="{FA3BD239-4B9A-4CBA-8CF5-F7BFBEA885D5}" dt="2025-11-10T11:32:57.301" v="2522"/>
        <pc:sldMkLst>
          <pc:docMk/>
          <pc:sldMk cId="0" sldId="273"/>
        </pc:sldMkLst>
        <pc:spChg chg="mod">
          <ac:chgData name="Bonita Searle-Barnes" userId="e782127f-826a-4a83-a372-afedaa2e0d4f" providerId="ADAL" clId="{FA3BD239-4B9A-4CBA-8CF5-F7BFBEA885D5}" dt="2025-11-10T11:32:57.301" v="2522"/>
          <ac:spMkLst>
            <pc:docMk/>
            <pc:sldMk cId="0" sldId="273"/>
            <ac:spMk id="2" creationId="{00000000-0000-0000-0000-000000000000}"/>
          </ac:spMkLst>
        </pc:spChg>
        <pc:spChg chg="mod">
          <ac:chgData name="Bonita Searle-Barnes" userId="e782127f-826a-4a83-a372-afedaa2e0d4f" providerId="ADAL" clId="{FA3BD239-4B9A-4CBA-8CF5-F7BFBEA885D5}" dt="2025-11-10T11:24:09.972" v="2238"/>
          <ac:spMkLst>
            <pc:docMk/>
            <pc:sldMk cId="0" sldId="273"/>
            <ac:spMk id="18" creationId="{15D1E721-12DE-4C76-FF04-690F807D809E}"/>
          </ac:spMkLst>
        </pc:spChg>
      </pc:sldChg>
      <pc:sldChg chg="delSp modSp mod">
        <pc:chgData name="Bonita Searle-Barnes" userId="e782127f-826a-4a83-a372-afedaa2e0d4f" providerId="ADAL" clId="{FA3BD239-4B9A-4CBA-8CF5-F7BFBEA885D5}" dt="2025-11-10T11:34:46.738" v="2575"/>
        <pc:sldMkLst>
          <pc:docMk/>
          <pc:sldMk cId="0" sldId="274"/>
        </pc:sldMkLst>
        <pc:spChg chg="mod">
          <ac:chgData name="Bonita Searle-Barnes" userId="e782127f-826a-4a83-a372-afedaa2e0d4f" providerId="ADAL" clId="{FA3BD239-4B9A-4CBA-8CF5-F7BFBEA885D5}" dt="2025-11-10T11:34:46.738" v="2575"/>
          <ac:spMkLst>
            <pc:docMk/>
            <pc:sldMk cId="0" sldId="274"/>
            <ac:spMk id="2" creationId="{00000000-0000-0000-0000-000000000000}"/>
          </ac:spMkLst>
        </pc:spChg>
        <pc:spChg chg="mod">
          <ac:chgData name="Bonita Searle-Barnes" userId="e782127f-826a-4a83-a372-afedaa2e0d4f" providerId="ADAL" clId="{FA3BD239-4B9A-4CBA-8CF5-F7BFBEA885D5}" dt="2025-11-10T11:34:10.416" v="2558" actId="1076"/>
          <ac:spMkLst>
            <pc:docMk/>
            <pc:sldMk cId="0" sldId="274"/>
            <ac:spMk id="7" creationId="{00000000-0000-0000-0000-000000000000}"/>
          </ac:spMkLst>
        </pc:spChg>
        <pc:picChg chg="mod">
          <ac:chgData name="Bonita Searle-Barnes" userId="e782127f-826a-4a83-a372-afedaa2e0d4f" providerId="ADAL" clId="{FA3BD239-4B9A-4CBA-8CF5-F7BFBEA885D5}" dt="2025-11-10T11:34:13.239" v="2559" actId="1076"/>
          <ac:picMkLst>
            <pc:docMk/>
            <pc:sldMk cId="0" sldId="274"/>
            <ac:picMk id="3" creationId="{00000000-0000-0000-0000-000000000000}"/>
          </ac:picMkLst>
        </pc:picChg>
        <pc:picChg chg="mod">
          <ac:chgData name="Bonita Searle-Barnes" userId="e782127f-826a-4a83-a372-afedaa2e0d4f" providerId="ADAL" clId="{FA3BD239-4B9A-4CBA-8CF5-F7BFBEA885D5}" dt="2025-11-10T11:34:16.383" v="2560" actId="1076"/>
          <ac:picMkLst>
            <pc:docMk/>
            <pc:sldMk cId="0" sldId="274"/>
            <ac:picMk id="4" creationId="{00000000-0000-0000-0000-000000000000}"/>
          </ac:picMkLst>
        </pc:picChg>
        <pc:picChg chg="mod">
          <ac:chgData name="Bonita Searle-Barnes" userId="e782127f-826a-4a83-a372-afedaa2e0d4f" providerId="ADAL" clId="{FA3BD239-4B9A-4CBA-8CF5-F7BFBEA885D5}" dt="2025-11-10T11:34:23.423" v="2561" actId="1076"/>
          <ac:picMkLst>
            <pc:docMk/>
            <pc:sldMk cId="0" sldId="274"/>
            <ac:picMk id="5" creationId="{00000000-0000-0000-0000-000000000000}"/>
          </ac:picMkLst>
        </pc:picChg>
        <pc:picChg chg="mod">
          <ac:chgData name="Bonita Searle-Barnes" userId="e782127f-826a-4a83-a372-afedaa2e0d4f" providerId="ADAL" clId="{FA3BD239-4B9A-4CBA-8CF5-F7BFBEA885D5}" dt="2025-11-10T11:20:14.905" v="2049" actId="14100"/>
          <ac:picMkLst>
            <pc:docMk/>
            <pc:sldMk cId="0" sldId="274"/>
            <ac:picMk id="6" creationId="{00000000-0000-0000-0000-000000000000}"/>
          </ac:picMkLst>
        </pc:picChg>
      </pc:sldChg>
      <pc:sldChg chg="modSp mod">
        <pc:chgData name="Bonita Searle-Barnes" userId="e782127f-826a-4a83-a372-afedaa2e0d4f" providerId="ADAL" clId="{FA3BD239-4B9A-4CBA-8CF5-F7BFBEA885D5}" dt="2025-11-07T16:03:19.149" v="7" actId="20577"/>
        <pc:sldMkLst>
          <pc:docMk/>
          <pc:sldMk cId="4139293381" sldId="462"/>
        </pc:sldMkLst>
        <pc:spChg chg="mod">
          <ac:chgData name="Bonita Searle-Barnes" userId="e782127f-826a-4a83-a372-afedaa2e0d4f" providerId="ADAL" clId="{FA3BD239-4B9A-4CBA-8CF5-F7BFBEA885D5}" dt="2025-11-07T16:03:19.149" v="7" actId="20577"/>
          <ac:spMkLst>
            <pc:docMk/>
            <pc:sldMk cId="4139293381" sldId="462"/>
            <ac:spMk id="3" creationId="{C071156A-2242-124B-AF49-34A979232ED8}"/>
          </ac:spMkLst>
        </pc:spChg>
      </pc:sldChg>
      <pc:sldChg chg="modSp mod">
        <pc:chgData name="Bonita Searle-Barnes" userId="e782127f-826a-4a83-a372-afedaa2e0d4f" providerId="ADAL" clId="{FA3BD239-4B9A-4CBA-8CF5-F7BFBEA885D5}" dt="2025-11-07T16:15:56.790" v="588" actId="1035"/>
        <pc:sldMkLst>
          <pc:docMk/>
          <pc:sldMk cId="2808480706" sldId="840"/>
        </pc:sldMkLst>
        <pc:spChg chg="mod">
          <ac:chgData name="Bonita Searle-Barnes" userId="e782127f-826a-4a83-a372-afedaa2e0d4f" providerId="ADAL" clId="{FA3BD239-4B9A-4CBA-8CF5-F7BFBEA885D5}" dt="2025-11-07T16:10:41.451" v="130" actId="1076"/>
          <ac:spMkLst>
            <pc:docMk/>
            <pc:sldMk cId="2808480706" sldId="840"/>
            <ac:spMk id="3" creationId="{6FFB772F-E825-9D87-9E8B-D04BC8A5280C}"/>
          </ac:spMkLst>
        </pc:spChg>
        <pc:spChg chg="mod">
          <ac:chgData name="Bonita Searle-Barnes" userId="e782127f-826a-4a83-a372-afedaa2e0d4f" providerId="ADAL" clId="{FA3BD239-4B9A-4CBA-8CF5-F7BFBEA885D5}" dt="2025-11-07T16:15:56.790" v="588" actId="1035"/>
          <ac:spMkLst>
            <pc:docMk/>
            <pc:sldMk cId="2808480706" sldId="840"/>
            <ac:spMk id="4" creationId="{183CA12B-98D8-441B-A2DE-6FF2B2597824}"/>
          </ac:spMkLst>
        </pc:spChg>
      </pc:sldChg>
      <pc:sldChg chg="delSp modSp mod">
        <pc:chgData name="Bonita Searle-Barnes" userId="e782127f-826a-4a83-a372-afedaa2e0d4f" providerId="ADAL" clId="{FA3BD239-4B9A-4CBA-8CF5-F7BFBEA885D5}" dt="2025-11-10T11:24:46.784" v="2264" actId="1076"/>
        <pc:sldMkLst>
          <pc:docMk/>
          <pc:sldMk cId="2847982734" sldId="843"/>
        </pc:sldMkLst>
        <pc:spChg chg="mod">
          <ac:chgData name="Bonita Searle-Barnes" userId="e782127f-826a-4a83-a372-afedaa2e0d4f" providerId="ADAL" clId="{FA3BD239-4B9A-4CBA-8CF5-F7BFBEA885D5}" dt="2025-11-10T11:24:46.784" v="2264" actId="1076"/>
          <ac:spMkLst>
            <pc:docMk/>
            <pc:sldMk cId="2847982734" sldId="843"/>
            <ac:spMk id="3" creationId="{F0792BCA-8AB6-0FDF-AC08-CE636D202BE9}"/>
          </ac:spMkLst>
        </pc:spChg>
        <pc:spChg chg="mod">
          <ac:chgData name="Bonita Searle-Barnes" userId="e782127f-826a-4a83-a372-afedaa2e0d4f" providerId="ADAL" clId="{FA3BD239-4B9A-4CBA-8CF5-F7BFBEA885D5}" dt="2025-11-10T11:23:13.207" v="2114"/>
          <ac:spMkLst>
            <pc:docMk/>
            <pc:sldMk cId="2847982734" sldId="843"/>
            <ac:spMk id="4" creationId="{BBFFC9DD-99F6-E5CA-5CF5-B1C6B4D6BBC1}"/>
          </ac:spMkLst>
        </pc:spChg>
      </pc:sldChg>
      <pc:sldChg chg="modSp mod">
        <pc:chgData name="Bonita Searle-Barnes" userId="e782127f-826a-4a83-a372-afedaa2e0d4f" providerId="ADAL" clId="{FA3BD239-4B9A-4CBA-8CF5-F7BFBEA885D5}" dt="2025-11-10T11:26:42.091" v="2322" actId="1076"/>
        <pc:sldMkLst>
          <pc:docMk/>
          <pc:sldMk cId="4131095807" sldId="845"/>
        </pc:sldMkLst>
        <pc:spChg chg="mod">
          <ac:chgData name="Bonita Searle-Barnes" userId="e782127f-826a-4a83-a372-afedaa2e0d4f" providerId="ADAL" clId="{FA3BD239-4B9A-4CBA-8CF5-F7BFBEA885D5}" dt="2025-11-10T11:26:42.091" v="2322" actId="1076"/>
          <ac:spMkLst>
            <pc:docMk/>
            <pc:sldMk cId="4131095807" sldId="845"/>
            <ac:spMk id="2" creationId="{8EE64887-1C55-CBE9-9B2C-52EFFB4AFC2A}"/>
          </ac:spMkLst>
        </pc:spChg>
        <pc:spChg chg="mod">
          <ac:chgData name="Bonita Searle-Barnes" userId="e782127f-826a-4a83-a372-afedaa2e0d4f" providerId="ADAL" clId="{FA3BD239-4B9A-4CBA-8CF5-F7BFBEA885D5}" dt="2025-11-10T11:23:20.941" v="2144"/>
          <ac:spMkLst>
            <pc:docMk/>
            <pc:sldMk cId="4131095807" sldId="845"/>
            <ac:spMk id="22" creationId="{D62188CA-4AC7-4950-E85B-CEE61081EFE9}"/>
          </ac:spMkLst>
        </pc:spChg>
        <pc:spChg chg="mod">
          <ac:chgData name="Bonita Searle-Barnes" userId="e782127f-826a-4a83-a372-afedaa2e0d4f" providerId="ADAL" clId="{FA3BD239-4B9A-4CBA-8CF5-F7BFBEA885D5}" dt="2025-11-07T16:32:40.082" v="838" actId="6549"/>
          <ac:spMkLst>
            <pc:docMk/>
            <pc:sldMk cId="4131095807" sldId="845"/>
            <ac:spMk id="23" creationId="{551D59BB-FD30-8E0E-B305-AA2082B3FFA2}"/>
          </ac:spMkLst>
        </pc:spChg>
      </pc:sldChg>
      <pc:sldChg chg="modSp mod">
        <pc:chgData name="Bonita Searle-Barnes" userId="e782127f-826a-4a83-a372-afedaa2e0d4f" providerId="ADAL" clId="{FA3BD239-4B9A-4CBA-8CF5-F7BFBEA885D5}" dt="2025-11-10T11:26:16.474" v="2321"/>
        <pc:sldMkLst>
          <pc:docMk/>
          <pc:sldMk cId="2551825517" sldId="846"/>
        </pc:sldMkLst>
        <pc:spChg chg="mod">
          <ac:chgData name="Bonita Searle-Barnes" userId="e782127f-826a-4a83-a372-afedaa2e0d4f" providerId="ADAL" clId="{FA3BD239-4B9A-4CBA-8CF5-F7BFBEA885D5}" dt="2025-11-10T11:25:50.552" v="2292"/>
          <ac:spMkLst>
            <pc:docMk/>
            <pc:sldMk cId="2551825517" sldId="846"/>
            <ac:spMk id="3" creationId="{4E1BB45C-2829-BF09-B52B-E91DF9A23683}"/>
          </ac:spMkLst>
        </pc:spChg>
        <pc:spChg chg="mod">
          <ac:chgData name="Bonita Searle-Barnes" userId="e782127f-826a-4a83-a372-afedaa2e0d4f" providerId="ADAL" clId="{FA3BD239-4B9A-4CBA-8CF5-F7BFBEA885D5}" dt="2025-11-07T16:38:05.799" v="916" actId="6549"/>
          <ac:spMkLst>
            <pc:docMk/>
            <pc:sldMk cId="2551825517" sldId="846"/>
            <ac:spMk id="16" creationId="{C2864A40-A6FF-C0AF-9F74-B527E8AD1449}"/>
          </ac:spMkLst>
        </pc:spChg>
        <pc:picChg chg="mod">
          <ac:chgData name="Bonita Searle-Barnes" userId="e782127f-826a-4a83-a372-afedaa2e0d4f" providerId="ADAL" clId="{FA3BD239-4B9A-4CBA-8CF5-F7BFBEA885D5}" dt="2025-11-10T11:26:16.474" v="2321"/>
          <ac:picMkLst>
            <pc:docMk/>
            <pc:sldMk cId="2551825517" sldId="846"/>
            <ac:picMk id="2" creationId="{6CE8DD02-F994-5DEE-2F15-43116A771596}"/>
          </ac:picMkLst>
        </pc:picChg>
      </pc:sldChg>
      <pc:sldChg chg="modSp mod">
        <pc:chgData name="Bonita Searle-Barnes" userId="e782127f-826a-4a83-a372-afedaa2e0d4f" providerId="ADAL" clId="{FA3BD239-4B9A-4CBA-8CF5-F7BFBEA885D5}" dt="2025-11-10T11:25:28.497" v="2266" actId="1076"/>
        <pc:sldMkLst>
          <pc:docMk/>
          <pc:sldMk cId="588137521" sldId="847"/>
        </pc:sldMkLst>
        <pc:spChg chg="mod">
          <ac:chgData name="Bonita Searle-Barnes" userId="e782127f-826a-4a83-a372-afedaa2e0d4f" providerId="ADAL" clId="{FA3BD239-4B9A-4CBA-8CF5-F7BFBEA885D5}" dt="2025-11-10T11:25:28.497" v="2266" actId="1076"/>
          <ac:spMkLst>
            <pc:docMk/>
            <pc:sldMk cId="588137521" sldId="847"/>
            <ac:spMk id="2" creationId="{86764283-E2E4-F5B1-596F-DF2E74B28193}"/>
          </ac:spMkLst>
        </pc:spChg>
        <pc:spChg chg="mod">
          <ac:chgData name="Bonita Searle-Barnes" userId="e782127f-826a-4a83-a372-afedaa2e0d4f" providerId="ADAL" clId="{FA3BD239-4B9A-4CBA-8CF5-F7BFBEA885D5}" dt="2025-11-10T11:23:28.582" v="2174"/>
          <ac:spMkLst>
            <pc:docMk/>
            <pc:sldMk cId="588137521" sldId="847"/>
            <ac:spMk id="24" creationId="{0D8967F6-26AB-B700-1728-47137682B162}"/>
          </ac:spMkLst>
        </pc:spChg>
        <pc:spChg chg="mod">
          <ac:chgData name="Bonita Searle-Barnes" userId="e782127f-826a-4a83-a372-afedaa2e0d4f" providerId="ADAL" clId="{FA3BD239-4B9A-4CBA-8CF5-F7BFBEA885D5}" dt="2025-11-07T16:44:29.953" v="1014" actId="6549"/>
          <ac:spMkLst>
            <pc:docMk/>
            <pc:sldMk cId="588137521" sldId="847"/>
            <ac:spMk id="25" creationId="{957A7151-2A1A-216B-EAE0-7B99CEB4310E}"/>
          </ac:spMkLst>
        </pc:spChg>
      </pc:sldChg>
      <pc:sldChg chg="modSp mod">
        <pc:chgData name="Bonita Searle-Barnes" userId="e782127f-826a-4a83-a372-afedaa2e0d4f" providerId="ADAL" clId="{FA3BD239-4B9A-4CBA-8CF5-F7BFBEA885D5}" dt="2025-11-10T11:28:15.991" v="2380"/>
        <pc:sldMkLst>
          <pc:docMk/>
          <pc:sldMk cId="672642268" sldId="848"/>
        </pc:sldMkLst>
        <pc:spChg chg="mod">
          <ac:chgData name="Bonita Searle-Barnes" userId="e782127f-826a-4a83-a372-afedaa2e0d4f" providerId="ADAL" clId="{FA3BD239-4B9A-4CBA-8CF5-F7BFBEA885D5}" dt="2025-11-10T11:28:15.991" v="2380"/>
          <ac:spMkLst>
            <pc:docMk/>
            <pc:sldMk cId="672642268" sldId="848"/>
            <ac:spMk id="2" creationId="{5A0B563E-DE17-47D0-89DF-256D101F059F}"/>
          </ac:spMkLst>
        </pc:spChg>
        <pc:spChg chg="mod">
          <ac:chgData name="Bonita Searle-Barnes" userId="e782127f-826a-4a83-a372-afedaa2e0d4f" providerId="ADAL" clId="{FA3BD239-4B9A-4CBA-8CF5-F7BFBEA885D5}" dt="2025-11-10T11:23:35.379" v="2187"/>
          <ac:spMkLst>
            <pc:docMk/>
            <pc:sldMk cId="672642268" sldId="848"/>
            <ac:spMk id="18" creationId="{022AB3F0-FD78-2415-B1DB-A81ED862AE7B}"/>
          </ac:spMkLst>
        </pc:spChg>
      </pc:sldChg>
      <pc:sldChg chg="modSp mod">
        <pc:chgData name="Bonita Searle-Barnes" userId="e782127f-826a-4a83-a372-afedaa2e0d4f" providerId="ADAL" clId="{FA3BD239-4B9A-4CBA-8CF5-F7BFBEA885D5}" dt="2025-11-10T11:28:50.655" v="2400" actId="1076"/>
        <pc:sldMkLst>
          <pc:docMk/>
          <pc:sldMk cId="1662594689" sldId="849"/>
        </pc:sldMkLst>
        <pc:spChg chg="mod">
          <ac:chgData name="Bonita Searle-Barnes" userId="e782127f-826a-4a83-a372-afedaa2e0d4f" providerId="ADAL" clId="{FA3BD239-4B9A-4CBA-8CF5-F7BFBEA885D5}" dt="2025-11-10T11:28:50.655" v="2400" actId="1076"/>
          <ac:spMkLst>
            <pc:docMk/>
            <pc:sldMk cId="1662594689" sldId="849"/>
            <ac:spMk id="2" creationId="{0D187F61-C7CF-511B-4630-EC055D09AD58}"/>
          </ac:spMkLst>
        </pc:spChg>
        <pc:spChg chg="mod">
          <ac:chgData name="Bonita Searle-Barnes" userId="e782127f-826a-4a83-a372-afedaa2e0d4f" providerId="ADAL" clId="{FA3BD239-4B9A-4CBA-8CF5-F7BFBEA885D5}" dt="2025-11-10T11:23:39.850" v="2200"/>
          <ac:spMkLst>
            <pc:docMk/>
            <pc:sldMk cId="1662594689" sldId="849"/>
            <ac:spMk id="11" creationId="{E562E13A-A075-4F10-CD59-55BCD202E550}"/>
          </ac:spMkLst>
        </pc:spChg>
      </pc:sldChg>
      <pc:sldChg chg="modSp mod">
        <pc:chgData name="Bonita Searle-Barnes" userId="e782127f-826a-4a83-a372-afedaa2e0d4f" providerId="ADAL" clId="{FA3BD239-4B9A-4CBA-8CF5-F7BFBEA885D5}" dt="2025-11-10T11:29:39.019" v="2427"/>
        <pc:sldMkLst>
          <pc:docMk/>
          <pc:sldMk cId="1245770225" sldId="851"/>
        </pc:sldMkLst>
        <pc:spChg chg="mod">
          <ac:chgData name="Bonita Searle-Barnes" userId="e782127f-826a-4a83-a372-afedaa2e0d4f" providerId="ADAL" clId="{FA3BD239-4B9A-4CBA-8CF5-F7BFBEA885D5}" dt="2025-11-10T11:29:39.019" v="2427"/>
          <ac:spMkLst>
            <pc:docMk/>
            <pc:sldMk cId="1245770225" sldId="851"/>
            <ac:spMk id="2" creationId="{9EE7A0F2-260D-185B-BFB4-39226529770F}"/>
          </ac:spMkLst>
        </pc:spChg>
        <pc:spChg chg="mod">
          <ac:chgData name="Bonita Searle-Barnes" userId="e782127f-826a-4a83-a372-afedaa2e0d4f" providerId="ADAL" clId="{FA3BD239-4B9A-4CBA-8CF5-F7BFBEA885D5}" dt="2025-11-10T11:23:44.442" v="2213"/>
          <ac:spMkLst>
            <pc:docMk/>
            <pc:sldMk cId="1245770225" sldId="851"/>
            <ac:spMk id="22" creationId="{68BFCCF6-DE0F-1809-166C-44F60B33EF7E}"/>
          </ac:spMkLst>
        </pc:spChg>
        <pc:spChg chg="mod">
          <ac:chgData name="Bonita Searle-Barnes" userId="e782127f-826a-4a83-a372-afedaa2e0d4f" providerId="ADAL" clId="{FA3BD239-4B9A-4CBA-8CF5-F7BFBEA885D5}" dt="2025-11-07T17:05:39.433" v="1473" actId="6549"/>
          <ac:spMkLst>
            <pc:docMk/>
            <pc:sldMk cId="1245770225" sldId="851"/>
            <ac:spMk id="23" creationId="{FEC34277-FC84-BCF3-DB2F-901B7FA7EB11}"/>
          </ac:spMkLst>
        </pc:spChg>
      </pc:sldChg>
      <pc:sldChg chg="modSp mod">
        <pc:chgData name="Bonita Searle-Barnes" userId="e782127f-826a-4a83-a372-afedaa2e0d4f" providerId="ADAL" clId="{FA3BD239-4B9A-4CBA-8CF5-F7BFBEA885D5}" dt="2025-11-10T11:30:04.906" v="2439" actId="1076"/>
        <pc:sldMkLst>
          <pc:docMk/>
          <pc:sldMk cId="3814731057" sldId="852"/>
        </pc:sldMkLst>
        <pc:spChg chg="mod">
          <ac:chgData name="Bonita Searle-Barnes" userId="e782127f-826a-4a83-a372-afedaa2e0d4f" providerId="ADAL" clId="{FA3BD239-4B9A-4CBA-8CF5-F7BFBEA885D5}" dt="2025-11-10T11:29:54.615" v="2438"/>
          <ac:spMkLst>
            <pc:docMk/>
            <pc:sldMk cId="3814731057" sldId="852"/>
            <ac:spMk id="2" creationId="{250403C1-A415-A431-89E7-4DAAA24CF739}"/>
          </ac:spMkLst>
        </pc:spChg>
        <pc:spChg chg="mod">
          <ac:chgData name="Bonita Searle-Barnes" userId="e782127f-826a-4a83-a372-afedaa2e0d4f" providerId="ADAL" clId="{FA3BD239-4B9A-4CBA-8CF5-F7BFBEA885D5}" dt="2025-11-10T11:23:47.861" v="2226"/>
          <ac:spMkLst>
            <pc:docMk/>
            <pc:sldMk cId="3814731057" sldId="852"/>
            <ac:spMk id="24" creationId="{221992F6-A3D6-252D-61F0-ACEEC6640542}"/>
          </ac:spMkLst>
        </pc:spChg>
        <pc:spChg chg="mod">
          <ac:chgData name="Bonita Searle-Barnes" userId="e782127f-826a-4a83-a372-afedaa2e0d4f" providerId="ADAL" clId="{FA3BD239-4B9A-4CBA-8CF5-F7BFBEA885D5}" dt="2025-11-10T11:30:04.906" v="2439" actId="1076"/>
          <ac:spMkLst>
            <pc:docMk/>
            <pc:sldMk cId="3814731057" sldId="852"/>
            <ac:spMk id="25" creationId="{A8A9E23C-D05A-A041-86AC-EF86B77A865E}"/>
          </ac:spMkLst>
        </pc:spChg>
      </pc:sldChg>
      <pc:sldChg chg="modSp mod">
        <pc:chgData name="Bonita Searle-Barnes" userId="e782127f-826a-4a83-a372-afedaa2e0d4f" providerId="ADAL" clId="{FA3BD239-4B9A-4CBA-8CF5-F7BFBEA885D5}" dt="2025-11-10T11:31:15.411" v="2477" actId="1076"/>
        <pc:sldMkLst>
          <pc:docMk/>
          <pc:sldMk cId="1766761709" sldId="854"/>
        </pc:sldMkLst>
        <pc:spChg chg="mod">
          <ac:chgData name="Bonita Searle-Barnes" userId="e782127f-826a-4a83-a372-afedaa2e0d4f" providerId="ADAL" clId="{FA3BD239-4B9A-4CBA-8CF5-F7BFBEA885D5}" dt="2025-11-10T11:30:53.552" v="2474"/>
          <ac:spMkLst>
            <pc:docMk/>
            <pc:sldMk cId="1766761709" sldId="854"/>
            <ac:spMk id="2" creationId="{BC18FEAA-85F4-35E7-C2BD-643CE96AEC08}"/>
          </ac:spMkLst>
        </pc:spChg>
        <pc:spChg chg="mod">
          <ac:chgData name="Bonita Searle-Barnes" userId="e782127f-826a-4a83-a372-afedaa2e0d4f" providerId="ADAL" clId="{FA3BD239-4B9A-4CBA-8CF5-F7BFBEA885D5}" dt="2025-11-10T10:49:29.094" v="1699" actId="1076"/>
          <ac:spMkLst>
            <pc:docMk/>
            <pc:sldMk cId="1766761709" sldId="854"/>
            <ac:spMk id="4" creationId="{309A71DE-A826-3433-FD16-336F25B252B1}"/>
          </ac:spMkLst>
        </pc:spChg>
        <pc:spChg chg="mod">
          <ac:chgData name="Bonita Searle-Barnes" userId="e782127f-826a-4a83-a372-afedaa2e0d4f" providerId="ADAL" clId="{FA3BD239-4B9A-4CBA-8CF5-F7BFBEA885D5}" dt="2025-11-10T10:49:24.461" v="1698" actId="1076"/>
          <ac:spMkLst>
            <pc:docMk/>
            <pc:sldMk cId="1766761709" sldId="854"/>
            <ac:spMk id="7" creationId="{9E924D96-2DBF-0CA2-3458-64A188E93519}"/>
          </ac:spMkLst>
        </pc:spChg>
        <pc:picChg chg="mod">
          <ac:chgData name="Bonita Searle-Barnes" userId="e782127f-826a-4a83-a372-afedaa2e0d4f" providerId="ADAL" clId="{FA3BD239-4B9A-4CBA-8CF5-F7BFBEA885D5}" dt="2025-11-10T11:31:06.931" v="2475" actId="1076"/>
          <ac:picMkLst>
            <pc:docMk/>
            <pc:sldMk cId="1766761709" sldId="854"/>
            <ac:picMk id="3" creationId="{ED8D3254-FFA8-A42E-B3C7-D13FA44A2BDD}"/>
          </ac:picMkLst>
        </pc:picChg>
        <pc:picChg chg="mod">
          <ac:chgData name="Bonita Searle-Barnes" userId="e782127f-826a-4a83-a372-afedaa2e0d4f" providerId="ADAL" clId="{FA3BD239-4B9A-4CBA-8CF5-F7BFBEA885D5}" dt="2025-11-10T11:31:13.194" v="2476" actId="1076"/>
          <ac:picMkLst>
            <pc:docMk/>
            <pc:sldMk cId="1766761709" sldId="854"/>
            <ac:picMk id="6" creationId="{A62EBB2C-A0E8-4BB1-A763-772C2D9EEB24}"/>
          </ac:picMkLst>
        </pc:picChg>
        <pc:picChg chg="mod">
          <ac:chgData name="Bonita Searle-Barnes" userId="e782127f-826a-4a83-a372-afedaa2e0d4f" providerId="ADAL" clId="{FA3BD239-4B9A-4CBA-8CF5-F7BFBEA885D5}" dt="2025-11-10T11:31:15.411" v="2477" actId="1076"/>
          <ac:picMkLst>
            <pc:docMk/>
            <pc:sldMk cId="1766761709" sldId="854"/>
            <ac:picMk id="9" creationId="{787F26D2-983C-B4F2-2210-0A36DF170D46}"/>
          </ac:picMkLst>
        </pc:picChg>
      </pc:sldChg>
      <pc:sldChg chg="modSp mod">
        <pc:chgData name="Bonita Searle-Barnes" userId="e782127f-826a-4a83-a372-afedaa2e0d4f" providerId="ADAL" clId="{FA3BD239-4B9A-4CBA-8CF5-F7BFBEA885D5}" dt="2025-11-10T11:35:15.784" v="2609"/>
        <pc:sldMkLst>
          <pc:docMk/>
          <pc:sldMk cId="3167870203" sldId="856"/>
        </pc:sldMkLst>
        <pc:spChg chg="mod">
          <ac:chgData name="Bonita Searle-Barnes" userId="e782127f-826a-4a83-a372-afedaa2e0d4f" providerId="ADAL" clId="{FA3BD239-4B9A-4CBA-8CF5-F7BFBEA885D5}" dt="2025-11-10T11:35:15.784" v="2609"/>
          <ac:spMkLst>
            <pc:docMk/>
            <pc:sldMk cId="3167870203" sldId="856"/>
            <ac:spMk id="2" creationId="{AE893F6A-91C4-1057-20DC-91E21833768F}"/>
          </ac:spMkLst>
        </pc:spChg>
        <pc:spChg chg="mod">
          <ac:chgData name="Bonita Searle-Barnes" userId="e782127f-826a-4a83-a372-afedaa2e0d4f" providerId="ADAL" clId="{FA3BD239-4B9A-4CBA-8CF5-F7BFBEA885D5}" dt="2025-11-10T11:24:14.037" v="2251"/>
          <ac:spMkLst>
            <pc:docMk/>
            <pc:sldMk cId="3167870203" sldId="856"/>
            <ac:spMk id="18" creationId="{73E916EA-7EB5-F58A-259C-4EA5A6FD020D}"/>
          </ac:spMkLst>
        </pc:spChg>
      </pc:sldChg>
      <pc:sldChg chg="delSp modSp mod">
        <pc:chgData name="Bonita Searle-Barnes" userId="e782127f-826a-4a83-a372-afedaa2e0d4f" providerId="ADAL" clId="{FA3BD239-4B9A-4CBA-8CF5-F7BFBEA885D5}" dt="2025-11-10T11:24:19.304" v="2262"/>
        <pc:sldMkLst>
          <pc:docMk/>
          <pc:sldMk cId="4164955272" sldId="857"/>
        </pc:sldMkLst>
        <pc:spChg chg="mod">
          <ac:chgData name="Bonita Searle-Barnes" userId="e782127f-826a-4a83-a372-afedaa2e0d4f" providerId="ADAL" clId="{FA3BD239-4B9A-4CBA-8CF5-F7BFBEA885D5}" dt="2025-11-07T16:12:37.933" v="541" actId="404"/>
          <ac:spMkLst>
            <pc:docMk/>
            <pc:sldMk cId="4164955272" sldId="857"/>
            <ac:spMk id="3" creationId="{E540771F-FA90-3865-C4D8-1C40C15136A3}"/>
          </ac:spMkLst>
        </pc:spChg>
        <pc:spChg chg="mod">
          <ac:chgData name="Bonita Searle-Barnes" userId="e782127f-826a-4a83-a372-afedaa2e0d4f" providerId="ADAL" clId="{FA3BD239-4B9A-4CBA-8CF5-F7BFBEA885D5}" dt="2025-11-10T11:24:19.304" v="2262"/>
          <ac:spMkLst>
            <pc:docMk/>
            <pc:sldMk cId="4164955272" sldId="857"/>
            <ac:spMk id="25" creationId="{FAA84F8B-0CC7-CC9E-11AF-2B92789A5904}"/>
          </ac:spMkLst>
        </pc:spChg>
      </pc:sldChg>
      <pc:sldChg chg="delSp modSp add mod">
        <pc:chgData name="Bonita Searle-Barnes" userId="e782127f-826a-4a83-a372-afedaa2e0d4f" providerId="ADAL" clId="{FA3BD239-4B9A-4CBA-8CF5-F7BFBEA885D5}" dt="2025-11-10T11:34:40.345" v="2562" actId="1076"/>
        <pc:sldMkLst>
          <pc:docMk/>
          <pc:sldMk cId="2744367292" sldId="858"/>
        </pc:sldMkLst>
        <pc:spChg chg="mod">
          <ac:chgData name="Bonita Searle-Barnes" userId="e782127f-826a-4a83-a372-afedaa2e0d4f" providerId="ADAL" clId="{FA3BD239-4B9A-4CBA-8CF5-F7BFBEA885D5}" dt="2025-11-10T11:34:40.345" v="2562" actId="1076"/>
          <ac:spMkLst>
            <pc:docMk/>
            <pc:sldMk cId="2744367292" sldId="858"/>
            <ac:spMk id="2" creationId="{6D40933F-44B7-D763-4410-B101B2203FE4}"/>
          </ac:spMkLst>
        </pc:spChg>
        <pc:spChg chg="mod">
          <ac:chgData name="Bonita Searle-Barnes" userId="e782127f-826a-4a83-a372-afedaa2e0d4f" providerId="ADAL" clId="{FA3BD239-4B9A-4CBA-8CF5-F7BFBEA885D5}" dt="2025-11-10T11:33:59.832" v="2557" actId="1076"/>
          <ac:spMkLst>
            <pc:docMk/>
            <pc:sldMk cId="2744367292" sldId="858"/>
            <ac:spMk id="8" creationId="{A85F040E-17D8-BC18-BB09-AF747C21C5B7}"/>
          </ac:spMkLst>
        </pc:spChg>
      </pc:sldChg>
      <pc:sldMasterChg chg="modSp mod">
        <pc:chgData name="Bonita Searle-Barnes" userId="e782127f-826a-4a83-a372-afedaa2e0d4f" providerId="ADAL" clId="{FA3BD239-4B9A-4CBA-8CF5-F7BFBEA885D5}" dt="2025-11-07T16:03:03.945" v="3" actId="20577"/>
        <pc:sldMasterMkLst>
          <pc:docMk/>
          <pc:sldMasterMk cId="2484584973" sldId="2147483692"/>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317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75700-F4A0-610A-55C4-C3FB75734B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676EA-DCED-4F6B-B06C-A5A1B9538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7071B-294B-10F0-E38F-FAA134E406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D39C5E-8B5A-813D-89CA-4FDA315A5F1C}"/>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400126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A90B6-F64E-40BD-7204-994DA6686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333AA7-98B0-59A9-49D1-3ACF7C9E8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BE184-C618-192D-8F63-5703281236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3D497E-39E6-3CAC-644F-C4CA64C19BCE}"/>
              </a:ext>
            </a:extLst>
          </p:cNvPr>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751687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580E2-0AF6-D04F-203A-D88E9BA73E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BC5D8C-78FC-F9E1-D504-7FB7F5676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24C376-71F9-7371-7C74-63BC0AAD7F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7F7D9A-07A5-94F8-8E33-BF651AD90043}"/>
              </a:ext>
            </a:extLst>
          </p:cNvPr>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3497887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DF6BD-79A2-DA7B-DE8B-C823AB8935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5E4B21-8992-399D-D223-ACAFF6B13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EE5511-474A-22E3-7A76-B92BA01DB4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56B923-A463-9354-E02B-43BB6CF48B5B}"/>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12067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59718-9AEA-F16F-9317-8FAC9EE0D3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CF6DE-4BD4-5382-E1C6-E2112D7BD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5C7446-9B28-FFB4-2C29-4DA7016C73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4CE54C-BC54-8D52-1050-90A87211463C}"/>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4273344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2A3D1-39BC-5FA1-CFCF-505DAFF243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0626D-69BB-93DD-AC21-6FADE1EA7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6302E-55B5-551D-D849-ACF668EDDA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C4EB2C-DEDB-3126-3BF0-02EFABEB6531}"/>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2905052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2BC6-DBAF-D384-29C7-B332F2AE4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73CC53-731C-3AEE-A31B-98AEB90E5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F6140-875A-CBA6-F378-5EFC9CBCE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FA5F8D-2222-0D36-CFDB-34B58E31E505}"/>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25736129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413811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68849-B58C-87E9-3363-5FB2342CF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F67F3-A8C8-E238-B5D3-3C6D19D08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85AFB6-E877-5E29-83AC-FEE8C8895E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217A10-9152-A14A-60AD-F7AA7DA2A831}"/>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717719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47077-8229-552F-4700-0048BEDFE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2311A-8854-831D-DB61-EF62AF1CE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3E008-708A-0BED-3F4C-391C80EA98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00DAE5-0E5F-6710-7F1F-9B2B8D4DE838}"/>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68033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DC3DE-2406-9088-DE92-C48D400FB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707F7-867C-8593-BA8A-F226F5372B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493C9-4EE9-753C-04F4-B09040352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BE484A-9F04-A8FD-6170-A624D6E3D96E}"/>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404002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6598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97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27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002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027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17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81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981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902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273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1431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2098531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851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386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2203245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635354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4008969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647613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376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592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089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2802427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411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154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423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581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0144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636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197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783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123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09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3558098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574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0488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943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84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107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495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602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2180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089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02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1771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397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0009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3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71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022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8517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723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3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2379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883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5290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4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182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949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4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802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4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0717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4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1649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 4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806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 4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8069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 4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6405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lide 4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6796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lide 5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888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5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1559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lide 5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31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9049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lide 5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9903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lide 5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0835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lide 5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26096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lide 5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8671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lide 5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2483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5494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076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18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491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4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slideLayout" Target="../slideLayouts/slideLayout76.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slideLayout" Target="../slideLayouts/slideLayout74.xml"/><Relationship Id="rId58" Type="http://schemas.openxmlformats.org/officeDocument/2006/relationships/image" Target="../media/image3.png"/><Relationship Id="rId5" Type="http://schemas.openxmlformats.org/officeDocument/2006/relationships/slideLayout" Target="../slideLayouts/slideLayout26.xml"/><Relationship Id="rId61" Type="http://schemas.openxmlformats.org/officeDocument/2006/relationships/image" Target="../media/image4.png"/><Relationship Id="rId19" Type="http://schemas.openxmlformats.org/officeDocument/2006/relationships/slideLayout" Target="../slideLayouts/slideLayout4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slideLayout" Target="../slideLayouts/slideLayout77.xml"/><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59" Type="http://schemas.openxmlformats.org/officeDocument/2006/relationships/image" Target="../media/image1.png"/><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slideLayout" Target="../slideLayouts/slideLayout75.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 Id="rId57" Type="http://schemas.openxmlformats.org/officeDocument/2006/relationships/theme" Target="../theme/theme2.xml"/><Relationship Id="rId10" Type="http://schemas.openxmlformats.org/officeDocument/2006/relationships/slideLayout" Target="../slideLayouts/slideLayout31.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slideLayout" Target="../slideLayouts/slideLayout73.xml"/><Relationship Id="rId6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77373" y="205229"/>
            <a:ext cx="707237" cy="526296"/>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984610" y="205518"/>
            <a:ext cx="9941438" cy="709071"/>
          </a:xfrm>
          <a:prstGeom prst="rect">
            <a:avLst/>
          </a:prstGeom>
          <a:noFill/>
          <a:ln w="9525">
            <a:noFill/>
            <a:miter lim="800000"/>
            <a:headEnd/>
            <a:tailEnd/>
          </a:ln>
        </p:spPr>
        <p:txBody>
          <a:bodyPr rot="0" vert="horz" wrap="square" lIns="109728" tIns="54864" rIns="109728" bIns="54864" anchor="t" anchorCtr="0">
            <a:noAutofit/>
          </a:bodyPr>
          <a:lstStyle/>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i="1">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255">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30320" y="7687714"/>
            <a:ext cx="703501" cy="183896"/>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195" baseline="0">
                <a:latin typeface="+mn-lt"/>
                <a:ea typeface="Arial" pitchFamily="-105" charset="0"/>
                <a:cs typeface="Arial" pitchFamily="-105" charset="0"/>
              </a:rPr>
              <a:pPr algn="l">
                <a:spcBef>
                  <a:spcPts val="720"/>
                </a:spcBef>
              </a:pPr>
              <a:t>‹#›</a:t>
            </a:fld>
            <a:r>
              <a:rPr lang="en-US" sz="1195" baseline="0" dirty="0">
                <a:latin typeface="+mn-lt"/>
                <a:ea typeface="Arial" pitchFamily="-105" charset="0"/>
                <a:cs typeface="Arial" pitchFamily="-105" charset="0"/>
              </a:rPr>
              <a:t> of 36</a:t>
            </a: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6565232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sp>
        <p:nvSpPr>
          <p:cNvPr id="12" name="Text Box 11"/>
          <p:cNvSpPr txBox="1">
            <a:spLocks noChangeArrowheads="1"/>
          </p:cNvSpPr>
          <p:nvPr userDrawn="1"/>
        </p:nvSpPr>
        <p:spPr bwMode="auto">
          <a:xfrm>
            <a:off x="430320" y="7632539"/>
            <a:ext cx="703501" cy="294248"/>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912" baseline="0" smtClean="0">
                <a:latin typeface="+mn-lt"/>
                <a:ea typeface="Arial" pitchFamily="-105" charset="0"/>
                <a:cs typeface="Arial" pitchFamily="-105" charset="0"/>
              </a:rPr>
              <a:pPr algn="l">
                <a:spcBef>
                  <a:spcPts val="720"/>
                </a:spcBef>
              </a:pPr>
              <a:t>‹#›</a:t>
            </a:fld>
            <a:endParaRPr lang="en-US" sz="1912" baseline="0" dirty="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58">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red arrow pointing up&#10;&#10;AI-generated content may be incorrect.">
            <a:extLst>
              <a:ext uri="{FF2B5EF4-FFF2-40B4-BE49-F238E27FC236}">
                <a16:creationId xmlns:a16="http://schemas.microsoft.com/office/drawing/2014/main" id="{6388B99D-0287-60E6-8A3D-9CAC45C39CD0}"/>
              </a:ext>
            </a:extLst>
          </p:cNvPr>
          <p:cNvPicPr>
            <a:picLocks/>
          </p:cNvPicPr>
          <p:nvPr userDrawn="1"/>
        </p:nvPicPr>
        <p:blipFill>
          <a:blip r:embed="rId59">
            <a:extLst>
              <a:ext uri="{28A0092B-C50C-407E-A947-70E740481C1C}">
                <a14:useLocalDpi xmlns:a14="http://schemas.microsoft.com/office/drawing/2010/main" val="0"/>
              </a:ext>
            </a:extLst>
          </a:blip>
          <a:srcRect/>
          <a:stretch>
            <a:fillRect/>
          </a:stretch>
        </p:blipFill>
        <p:spPr bwMode="auto">
          <a:xfrm>
            <a:off x="277374" y="205230"/>
            <a:ext cx="707237" cy="526296"/>
          </a:xfrm>
          <a:prstGeom prst="rect">
            <a:avLst/>
          </a:prstGeom>
          <a:noFill/>
          <a:ln>
            <a:noFill/>
          </a:ln>
        </p:spPr>
      </p:pic>
      <p:pic>
        <p:nvPicPr>
          <p:cNvPr id="4" name="Picture 3" descr="A black and white logo&#10;&#10;AI-generated content may be incorrect.">
            <a:extLst>
              <a:ext uri="{FF2B5EF4-FFF2-40B4-BE49-F238E27FC236}">
                <a16:creationId xmlns:a16="http://schemas.microsoft.com/office/drawing/2014/main" id="{465A920E-1CAC-28FD-A67D-BD2AD5600358}"/>
              </a:ext>
            </a:extLst>
          </p:cNvPr>
          <p:cNvPicPr>
            <a:picLocks noChangeAspect="1"/>
          </p:cNvPicPr>
          <p:nvPr userDrawn="1"/>
        </p:nvPicPr>
        <p:blipFill>
          <a:blip r:embed="rId60">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sp>
        <p:nvSpPr>
          <p:cNvPr id="5" name="Text Box 2">
            <a:extLst>
              <a:ext uri="{FF2B5EF4-FFF2-40B4-BE49-F238E27FC236}">
                <a16:creationId xmlns:a16="http://schemas.microsoft.com/office/drawing/2014/main" id="{190DF854-A9AB-72FF-C1EB-ED80A6EC449B}"/>
              </a:ext>
            </a:extLst>
          </p:cNvPr>
          <p:cNvSpPr txBox="1">
            <a:spLocks noChangeArrowheads="1"/>
          </p:cNvSpPr>
          <p:nvPr userDrawn="1"/>
        </p:nvSpPr>
        <p:spPr bwMode="auto">
          <a:xfrm>
            <a:off x="5152281" y="51111"/>
            <a:ext cx="6036014" cy="970619"/>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50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7" name="Picture 6" descr="A black background with a black square&#10;&#10;AI-generated content may be incorrect.">
            <a:extLst>
              <a:ext uri="{FF2B5EF4-FFF2-40B4-BE49-F238E27FC236}">
                <a16:creationId xmlns:a16="http://schemas.microsoft.com/office/drawing/2014/main" id="{8B18B5D4-7C4A-0D3B-F7B5-396C9F25C911}"/>
              </a:ext>
            </a:extLst>
          </p:cNvPr>
          <p:cNvPicPr>
            <a:picLocks noChangeAspect="1"/>
          </p:cNvPicPr>
          <p:nvPr userDrawn="1"/>
        </p:nvPicPr>
        <p:blipFill>
          <a:blip r:embed="rId61"/>
          <a:stretch>
            <a:fillRect/>
          </a:stretch>
        </p:blipFill>
        <p:spPr>
          <a:xfrm>
            <a:off x="1300539" y="195870"/>
            <a:ext cx="3416615" cy="560714"/>
          </a:xfrm>
          <a:prstGeom prst="rect">
            <a:avLst/>
          </a:prstGeom>
        </p:spPr>
      </p:pic>
    </p:spTree>
    <p:extLst>
      <p:ext uri="{BB962C8B-B14F-4D97-AF65-F5344CB8AC3E}">
        <p14:creationId xmlns:p14="http://schemas.microsoft.com/office/powerpoint/2010/main" val="24845849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 id="2147483735" r:id="rId41"/>
    <p:sldLayoutId id="2147483736" r:id="rId42"/>
    <p:sldLayoutId id="2147483737" r:id="rId43"/>
    <p:sldLayoutId id="2147483738" r:id="rId44"/>
    <p:sldLayoutId id="2147483739" r:id="rId45"/>
    <p:sldLayoutId id="2147483740" r:id="rId46"/>
    <p:sldLayoutId id="2147483741" r:id="rId47"/>
    <p:sldLayoutId id="2147483742" r:id="rId48"/>
    <p:sldLayoutId id="2147483743" r:id="rId49"/>
    <p:sldLayoutId id="2147483744" r:id="rId50"/>
    <p:sldLayoutId id="2147483745" r:id="rId51"/>
    <p:sldLayoutId id="2147483746" r:id="rId52"/>
    <p:sldLayoutId id="2147483747" r:id="rId53"/>
    <p:sldLayoutId id="2147483748" r:id="rId54"/>
    <p:sldLayoutId id="2147483749" r:id="rId55"/>
    <p:sldLayoutId id="2147483750" r:id="rId56"/>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6.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3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3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430320" y="2393334"/>
            <a:ext cx="12909572" cy="4518219"/>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726778">
              <a:lnSpc>
                <a:spcPct val="100000"/>
              </a:lnSpc>
              <a:spcBef>
                <a:spcPts val="0"/>
              </a:spcBef>
              <a:buNone/>
              <a:defRPr/>
            </a:pPr>
            <a:r>
              <a:rPr lang="en-GB" sz="2800" b="1" dirty="0">
                <a:solidFill>
                  <a:srgbClr val="170130"/>
                </a:solidFill>
                <a:latin typeface="Arial"/>
                <a:ea typeface="ＭＳ Ｐゴシック"/>
                <a:cs typeface="Arial"/>
              </a:rPr>
              <a:t>Occupational Specialism: Protection Systems Engineering</a:t>
            </a:r>
          </a:p>
          <a:p>
            <a:pPr marL="0" indent="0" defTabSz="819737">
              <a:lnSpc>
                <a:spcPct val="100000"/>
              </a:lnSpc>
              <a:spcBef>
                <a:spcPts val="0"/>
              </a:spcBef>
              <a:buNone/>
            </a:pPr>
            <a:endParaRPr lang="en-GB" sz="2800" b="1" dirty="0">
              <a:solidFill>
                <a:srgbClr val="170130"/>
              </a:solidFill>
              <a:latin typeface="Arial"/>
              <a:ea typeface="ＭＳ Ｐゴシック"/>
              <a:cs typeface="Arial"/>
            </a:endParaRPr>
          </a:p>
          <a:p>
            <a:pPr marL="0" indent="0" defTabSz="819737" fontAlgn="base">
              <a:spcBef>
                <a:spcPts val="896"/>
              </a:spcBef>
              <a:spcAft>
                <a:spcPct val="0"/>
              </a:spcAft>
              <a:buNone/>
            </a:pPr>
            <a:r>
              <a:rPr lang="en-GB" sz="2800" b="1" dirty="0">
                <a:solidFill>
                  <a:srgbClr val="000000"/>
                </a:solidFill>
                <a:latin typeface="Arial"/>
                <a:ea typeface="ＭＳ Ｐゴシック"/>
                <a:cs typeface="Arial"/>
              </a:rPr>
              <a:t>K1.20 Methods of identifying potential issues before decommissioning systems</a:t>
            </a:r>
          </a:p>
          <a:p>
            <a:pPr marL="0" indent="0" defTabSz="819737" fontAlgn="base">
              <a:spcBef>
                <a:spcPts val="896"/>
              </a:spcBef>
              <a:spcAft>
                <a:spcPct val="0"/>
              </a:spcAft>
              <a:buNone/>
            </a:pPr>
            <a:endParaRPr lang="en-GB" sz="2800" dirty="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9737" fontAlgn="base">
              <a:spcBef>
                <a:spcPts val="896"/>
              </a:spcBef>
              <a:spcAft>
                <a:spcPct val="0"/>
              </a:spcAft>
              <a:buNone/>
            </a:pPr>
            <a:r>
              <a:rPr lang="en-US" sz="2800" b="1" dirty="0">
                <a:solidFill>
                  <a:srgbClr val="FC4421"/>
                </a:solidFill>
                <a:latin typeface="Arial"/>
                <a:ea typeface="ＭＳ Ｐゴシック"/>
                <a:cs typeface="Arial"/>
              </a:rPr>
              <a:t>PowerPoint 20: </a:t>
            </a:r>
            <a:r>
              <a:rPr lang="en-GB" sz="2800" b="1" dirty="0">
                <a:solidFill>
                  <a:srgbClr val="FC4421"/>
                </a:solidFill>
                <a:latin typeface="Arial"/>
                <a:ea typeface="ＭＳ Ｐゴシック"/>
                <a:cs typeface="Arial"/>
              </a:rPr>
              <a:t>Methods of identifying potential issues before decommissioning</a:t>
            </a:r>
            <a:endParaRPr lang="en-US" sz="2800" b="1" dirty="0">
              <a:solidFill>
                <a:srgbClr val="FC4421"/>
              </a:solidFill>
              <a:latin typeface="Arial"/>
              <a:ea typeface="ＭＳ Ｐゴシック"/>
              <a:cs typeface="Arial"/>
            </a:endParaRP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a:spLocks/>
          </p:cNvSpPr>
          <p:nvPr/>
        </p:nvSpPr>
        <p:spPr>
          <a:xfrm>
            <a:off x="430320" y="1155781"/>
            <a:ext cx="13899846"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mj-lt"/>
                <a:ea typeface="Arial Black Bold" pitchFamily="34" charset="-122"/>
                <a:cs typeface="Arial Black Bold" pitchFamily="34" charset="-120"/>
              </a:rPr>
              <a:t>Extracting value from component data sheets</a:t>
            </a:r>
            <a:endParaRPr lang="en-US" sz="3600" dirty="0">
              <a:latin typeface="+mj-lt"/>
            </a:endParaRPr>
          </a:p>
        </p:txBody>
      </p:sp>
      <p:sp>
        <p:nvSpPr>
          <p:cNvPr id="3" name="Shape 1"/>
          <p:cNvSpPr/>
          <p:nvPr/>
        </p:nvSpPr>
        <p:spPr>
          <a:xfrm>
            <a:off x="733901" y="2047161"/>
            <a:ext cx="13162598" cy="22860"/>
          </a:xfrm>
          <a:prstGeom prst="roundRect">
            <a:avLst>
              <a:gd name="adj" fmla="val 385266"/>
            </a:avLst>
          </a:prstGeom>
          <a:solidFill>
            <a:srgbClr val="CBCBCC"/>
          </a:solidFill>
          <a:ln/>
        </p:spPr>
        <p:txBody>
          <a:bodyPr/>
          <a:lstStyle/>
          <a:p>
            <a:endParaRPr lang="en-GB"/>
          </a:p>
        </p:txBody>
      </p:sp>
      <p:sp>
        <p:nvSpPr>
          <p:cNvPr id="4" name="Shape 2"/>
          <p:cNvSpPr/>
          <p:nvPr/>
        </p:nvSpPr>
        <p:spPr>
          <a:xfrm>
            <a:off x="2269450" y="2047161"/>
            <a:ext cx="22860" cy="629007"/>
          </a:xfrm>
          <a:prstGeom prst="roundRect">
            <a:avLst>
              <a:gd name="adj" fmla="val 385266"/>
            </a:avLst>
          </a:prstGeom>
          <a:solidFill>
            <a:srgbClr val="CBCBCC"/>
          </a:solidFill>
          <a:ln/>
        </p:spPr>
        <p:txBody>
          <a:bodyPr/>
          <a:lstStyle/>
          <a:p>
            <a:endParaRPr lang="en-GB"/>
          </a:p>
        </p:txBody>
      </p:sp>
      <p:sp>
        <p:nvSpPr>
          <p:cNvPr id="5" name="Shape 3"/>
          <p:cNvSpPr/>
          <p:nvPr/>
        </p:nvSpPr>
        <p:spPr>
          <a:xfrm>
            <a:off x="2033479" y="2398676"/>
            <a:ext cx="471726" cy="471726"/>
          </a:xfrm>
          <a:prstGeom prst="roundRect">
            <a:avLst>
              <a:gd name="adj" fmla="val 18670"/>
            </a:avLst>
          </a:prstGeom>
          <a:solidFill>
            <a:srgbClr val="E5E5E6"/>
          </a:solidFill>
          <a:ln w="7620">
            <a:solidFill>
              <a:srgbClr val="CBCBCC"/>
            </a:solidFill>
            <a:prstDash val="solid"/>
          </a:ln>
        </p:spPr>
        <p:txBody>
          <a:bodyPr/>
          <a:lstStyle/>
          <a:p>
            <a:endParaRPr lang="en-GB"/>
          </a:p>
        </p:txBody>
      </p:sp>
      <p:pic>
        <p:nvPicPr>
          <p:cNvPr id="6" name="Image 0" descr="preencoded.png"/>
          <p:cNvPicPr>
            <a:picLocks noChangeAspect="1"/>
          </p:cNvPicPr>
          <p:nvPr/>
        </p:nvPicPr>
        <p:blipFill>
          <a:blip r:embed="rId3"/>
          <a:stretch>
            <a:fillRect/>
          </a:stretch>
        </p:blipFill>
        <p:spPr>
          <a:xfrm>
            <a:off x="2119935" y="2451783"/>
            <a:ext cx="314444" cy="393144"/>
          </a:xfrm>
          <a:prstGeom prst="rect">
            <a:avLst/>
          </a:prstGeom>
        </p:spPr>
      </p:pic>
      <p:sp>
        <p:nvSpPr>
          <p:cNvPr id="7" name="Text 4"/>
          <p:cNvSpPr/>
          <p:nvPr/>
        </p:nvSpPr>
        <p:spPr>
          <a:xfrm>
            <a:off x="733901" y="3144136"/>
            <a:ext cx="3174187" cy="655320"/>
          </a:xfrm>
          <a:prstGeom prst="rect">
            <a:avLst/>
          </a:prstGeom>
          <a:noFill/>
          <a:ln/>
        </p:spPr>
        <p:txBody>
          <a:bodyPr wrap="square" lIns="0" tIns="0" rIns="0" bIns="0" rtlCol="0" anchor="t"/>
          <a:lstStyle/>
          <a:p>
            <a:pPr marL="0" indent="0" algn="ctr">
              <a:lnSpc>
                <a:spcPts val="2550"/>
              </a:lnSpc>
              <a:buNone/>
            </a:pPr>
            <a:r>
              <a:rPr lang="en-US" sz="2400" b="1" dirty="0">
                <a:solidFill>
                  <a:srgbClr val="000000"/>
                </a:solidFill>
                <a:ea typeface="Arial Black Bold" pitchFamily="34" charset="-122"/>
                <a:cs typeface="Arial Black Bold" pitchFamily="34" charset="-120"/>
              </a:rPr>
              <a:t>Compile all data sheets</a:t>
            </a:r>
            <a:endParaRPr lang="en-US" sz="2400" dirty="0"/>
          </a:p>
        </p:txBody>
      </p:sp>
      <p:sp>
        <p:nvSpPr>
          <p:cNvPr id="8" name="Text 5"/>
          <p:cNvSpPr/>
          <p:nvPr/>
        </p:nvSpPr>
        <p:spPr>
          <a:xfrm>
            <a:off x="682355" y="3875198"/>
            <a:ext cx="3174187" cy="1676995"/>
          </a:xfrm>
          <a:prstGeom prst="rect">
            <a:avLst/>
          </a:prstGeom>
          <a:noFill/>
          <a:ln/>
        </p:spPr>
        <p:txBody>
          <a:bodyPr wrap="square" lIns="0" tIns="0" rIns="0" bIns="0" rtlCol="0" anchor="t"/>
          <a:lstStyle/>
          <a:p>
            <a:pPr marL="0" indent="0" algn="ctr">
              <a:lnSpc>
                <a:spcPts val="26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Gather comprehensive documentation for each component within the system, ensuring no parts are overlooked.</a:t>
            </a:r>
            <a:endParaRPr lang="en-US" sz="2200" dirty="0"/>
          </a:p>
        </p:txBody>
      </p:sp>
      <p:sp>
        <p:nvSpPr>
          <p:cNvPr id="9" name="Shape 6"/>
          <p:cNvSpPr/>
          <p:nvPr/>
        </p:nvSpPr>
        <p:spPr>
          <a:xfrm>
            <a:off x="5625584" y="2047161"/>
            <a:ext cx="22860" cy="629007"/>
          </a:xfrm>
          <a:prstGeom prst="roundRect">
            <a:avLst>
              <a:gd name="adj" fmla="val 385266"/>
            </a:avLst>
          </a:prstGeom>
          <a:solidFill>
            <a:srgbClr val="CBCBCC"/>
          </a:solidFill>
          <a:ln/>
        </p:spPr>
        <p:txBody>
          <a:bodyPr/>
          <a:lstStyle/>
          <a:p>
            <a:endParaRPr lang="en-GB"/>
          </a:p>
        </p:txBody>
      </p:sp>
      <p:sp>
        <p:nvSpPr>
          <p:cNvPr id="10" name="Shape 7"/>
          <p:cNvSpPr/>
          <p:nvPr/>
        </p:nvSpPr>
        <p:spPr>
          <a:xfrm>
            <a:off x="5401151" y="2371215"/>
            <a:ext cx="471726" cy="471726"/>
          </a:xfrm>
          <a:prstGeom prst="roundRect">
            <a:avLst>
              <a:gd name="adj" fmla="val 18670"/>
            </a:avLst>
          </a:prstGeom>
          <a:solidFill>
            <a:srgbClr val="E5E5E6"/>
          </a:solidFill>
          <a:ln w="7620">
            <a:solidFill>
              <a:srgbClr val="CBCBCC"/>
            </a:solidFill>
            <a:prstDash val="solid"/>
          </a:ln>
        </p:spPr>
        <p:txBody>
          <a:bodyPr/>
          <a:lstStyle/>
          <a:p>
            <a:endParaRPr lang="en-GB"/>
          </a:p>
        </p:txBody>
      </p:sp>
      <p:pic>
        <p:nvPicPr>
          <p:cNvPr id="11" name="Image 1" descr="preencoded.png"/>
          <p:cNvPicPr>
            <a:picLocks noChangeAspect="1"/>
          </p:cNvPicPr>
          <p:nvPr/>
        </p:nvPicPr>
        <p:blipFill>
          <a:blip r:embed="rId4"/>
          <a:stretch>
            <a:fillRect/>
          </a:stretch>
        </p:blipFill>
        <p:spPr>
          <a:xfrm>
            <a:off x="5498804" y="2477608"/>
            <a:ext cx="314444" cy="393144"/>
          </a:xfrm>
          <a:prstGeom prst="rect">
            <a:avLst/>
          </a:prstGeom>
        </p:spPr>
      </p:pic>
      <p:sp>
        <p:nvSpPr>
          <p:cNvPr id="12" name="Text 8"/>
          <p:cNvSpPr/>
          <p:nvPr/>
        </p:nvSpPr>
        <p:spPr>
          <a:xfrm>
            <a:off x="4038490" y="3144136"/>
            <a:ext cx="3174187" cy="655320"/>
          </a:xfrm>
          <a:prstGeom prst="rect">
            <a:avLst/>
          </a:prstGeom>
          <a:noFill/>
          <a:ln/>
        </p:spPr>
        <p:txBody>
          <a:bodyPr wrap="square" lIns="0" tIns="0" rIns="0" bIns="0" rtlCol="0" anchor="t"/>
          <a:lstStyle/>
          <a:p>
            <a:pPr marL="0" indent="0" algn="ctr">
              <a:lnSpc>
                <a:spcPts val="2550"/>
              </a:lnSpc>
              <a:buNone/>
            </a:pPr>
            <a:r>
              <a:rPr lang="en-US" sz="2400" b="1" dirty="0">
                <a:solidFill>
                  <a:srgbClr val="000000"/>
                </a:solidFill>
                <a:ea typeface="Arial Black Bold" pitchFamily="34" charset="-122"/>
                <a:cs typeface="Arial Black Bold" pitchFamily="34" charset="-120"/>
              </a:rPr>
              <a:t>Identify critical components</a:t>
            </a:r>
            <a:endParaRPr lang="en-US" sz="2400" dirty="0"/>
          </a:p>
        </p:txBody>
      </p:sp>
      <p:sp>
        <p:nvSpPr>
          <p:cNvPr id="13" name="Text 9"/>
          <p:cNvSpPr/>
          <p:nvPr/>
        </p:nvSpPr>
        <p:spPr>
          <a:xfrm>
            <a:off x="4049920" y="3875198"/>
            <a:ext cx="3174187" cy="2012394"/>
          </a:xfrm>
          <a:prstGeom prst="rect">
            <a:avLst/>
          </a:prstGeom>
          <a:noFill/>
          <a:ln/>
        </p:spPr>
        <p:txBody>
          <a:bodyPr wrap="square" lIns="0" tIns="0" rIns="0" bIns="0" rtlCol="0" anchor="t"/>
          <a:lstStyle/>
          <a:p>
            <a:pPr marL="0" indent="0" algn="ctr">
              <a:lnSpc>
                <a:spcPts val="26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Prioritise components that pose higher risk during decommissioning based on material composition, pressure ratings, or electrical characteristics.</a:t>
            </a:r>
            <a:endParaRPr lang="en-US" sz="2200" dirty="0"/>
          </a:p>
        </p:txBody>
      </p:sp>
      <p:sp>
        <p:nvSpPr>
          <p:cNvPr id="14" name="Shape 10"/>
          <p:cNvSpPr/>
          <p:nvPr/>
        </p:nvSpPr>
        <p:spPr>
          <a:xfrm>
            <a:off x="8981718" y="2047161"/>
            <a:ext cx="22860" cy="629007"/>
          </a:xfrm>
          <a:prstGeom prst="roundRect">
            <a:avLst>
              <a:gd name="adj" fmla="val 385266"/>
            </a:avLst>
          </a:prstGeom>
          <a:solidFill>
            <a:srgbClr val="CBCBCC"/>
          </a:solidFill>
          <a:ln/>
        </p:spPr>
        <p:txBody>
          <a:bodyPr/>
          <a:lstStyle/>
          <a:p>
            <a:endParaRPr lang="en-GB"/>
          </a:p>
        </p:txBody>
      </p:sp>
      <p:sp>
        <p:nvSpPr>
          <p:cNvPr id="15" name="Shape 11"/>
          <p:cNvSpPr/>
          <p:nvPr/>
        </p:nvSpPr>
        <p:spPr>
          <a:xfrm>
            <a:off x="8787835" y="2412492"/>
            <a:ext cx="471726" cy="471726"/>
          </a:xfrm>
          <a:prstGeom prst="roundRect">
            <a:avLst>
              <a:gd name="adj" fmla="val 18670"/>
            </a:avLst>
          </a:prstGeom>
          <a:solidFill>
            <a:srgbClr val="E5E5E6"/>
          </a:solidFill>
          <a:ln w="7620">
            <a:solidFill>
              <a:srgbClr val="CBCBCC"/>
            </a:solidFill>
            <a:prstDash val="solid"/>
          </a:ln>
        </p:spPr>
        <p:txBody>
          <a:bodyPr/>
          <a:lstStyle/>
          <a:p>
            <a:endParaRPr lang="en-GB"/>
          </a:p>
        </p:txBody>
      </p:sp>
      <p:pic>
        <p:nvPicPr>
          <p:cNvPr id="16" name="Image 2" descr="preencoded.png"/>
          <p:cNvPicPr>
            <a:picLocks noChangeAspect="1"/>
          </p:cNvPicPr>
          <p:nvPr/>
        </p:nvPicPr>
        <p:blipFill>
          <a:blip r:embed="rId5"/>
          <a:stretch>
            <a:fillRect/>
          </a:stretch>
        </p:blipFill>
        <p:spPr>
          <a:xfrm>
            <a:off x="8866476" y="2436140"/>
            <a:ext cx="314444" cy="393144"/>
          </a:xfrm>
          <a:prstGeom prst="rect">
            <a:avLst/>
          </a:prstGeom>
        </p:spPr>
      </p:pic>
      <p:sp>
        <p:nvSpPr>
          <p:cNvPr id="17" name="Text 12"/>
          <p:cNvSpPr/>
          <p:nvPr/>
        </p:nvSpPr>
        <p:spPr>
          <a:xfrm>
            <a:off x="7394624" y="3115102"/>
            <a:ext cx="3174187" cy="655320"/>
          </a:xfrm>
          <a:prstGeom prst="rect">
            <a:avLst/>
          </a:prstGeom>
          <a:noFill/>
          <a:ln/>
        </p:spPr>
        <p:txBody>
          <a:bodyPr wrap="square" lIns="0" tIns="0" rIns="0" bIns="0" rtlCol="0" anchor="t"/>
          <a:lstStyle/>
          <a:p>
            <a:pPr marL="0" indent="0" algn="ctr">
              <a:lnSpc>
                <a:spcPts val="2550"/>
              </a:lnSpc>
              <a:buNone/>
            </a:pPr>
            <a:r>
              <a:rPr lang="en-US" sz="2400" b="1" dirty="0">
                <a:solidFill>
                  <a:srgbClr val="000000"/>
                </a:solidFill>
                <a:ea typeface="Arial Black Bold" pitchFamily="34" charset="-122"/>
                <a:cs typeface="Arial Black Bold" pitchFamily="34" charset="-120"/>
              </a:rPr>
              <a:t>Document specifications</a:t>
            </a:r>
            <a:endParaRPr lang="en-US" sz="2400" dirty="0"/>
          </a:p>
        </p:txBody>
      </p:sp>
      <p:sp>
        <p:nvSpPr>
          <p:cNvPr id="18" name="Text 13"/>
          <p:cNvSpPr/>
          <p:nvPr/>
        </p:nvSpPr>
        <p:spPr>
          <a:xfrm>
            <a:off x="7406295" y="3875198"/>
            <a:ext cx="3174187" cy="1341596"/>
          </a:xfrm>
          <a:prstGeom prst="rect">
            <a:avLst/>
          </a:prstGeom>
          <a:noFill/>
          <a:ln/>
        </p:spPr>
        <p:txBody>
          <a:bodyPr wrap="square" lIns="0" tIns="0" rIns="0" bIns="0" rtlCol="0" anchor="t"/>
          <a:lstStyle/>
          <a:p>
            <a:pPr marL="0" indent="0" algn="ctr">
              <a:lnSpc>
                <a:spcPts val="26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Create a consolidated database of key technical specifications relevant to the decommissioning process.</a:t>
            </a:r>
            <a:endParaRPr lang="en-US" sz="2200" dirty="0"/>
          </a:p>
        </p:txBody>
      </p:sp>
      <p:sp>
        <p:nvSpPr>
          <p:cNvPr id="19" name="Shape 14"/>
          <p:cNvSpPr/>
          <p:nvPr/>
        </p:nvSpPr>
        <p:spPr>
          <a:xfrm>
            <a:off x="12337971" y="2047161"/>
            <a:ext cx="22860" cy="629007"/>
          </a:xfrm>
          <a:prstGeom prst="roundRect">
            <a:avLst>
              <a:gd name="adj" fmla="val 385266"/>
            </a:avLst>
          </a:prstGeom>
          <a:solidFill>
            <a:srgbClr val="CBCBCC"/>
          </a:solidFill>
          <a:ln/>
        </p:spPr>
        <p:txBody>
          <a:bodyPr/>
          <a:lstStyle/>
          <a:p>
            <a:endParaRPr lang="en-GB"/>
          </a:p>
        </p:txBody>
      </p:sp>
      <p:sp>
        <p:nvSpPr>
          <p:cNvPr id="20" name="Shape 15"/>
          <p:cNvSpPr/>
          <p:nvPr/>
        </p:nvSpPr>
        <p:spPr>
          <a:xfrm>
            <a:off x="12124968" y="2424965"/>
            <a:ext cx="471726" cy="471726"/>
          </a:xfrm>
          <a:prstGeom prst="roundRect">
            <a:avLst>
              <a:gd name="adj" fmla="val 18670"/>
            </a:avLst>
          </a:prstGeom>
          <a:solidFill>
            <a:srgbClr val="E5E5E6"/>
          </a:solidFill>
          <a:ln w="7620">
            <a:solidFill>
              <a:srgbClr val="CBCBCC"/>
            </a:solidFill>
            <a:prstDash val="solid"/>
          </a:ln>
        </p:spPr>
        <p:txBody>
          <a:bodyPr/>
          <a:lstStyle/>
          <a:p>
            <a:endParaRPr lang="en-GB"/>
          </a:p>
        </p:txBody>
      </p:sp>
      <p:pic>
        <p:nvPicPr>
          <p:cNvPr id="21" name="Image 3" descr="preencoded.png"/>
          <p:cNvPicPr>
            <a:picLocks noChangeAspect="1"/>
          </p:cNvPicPr>
          <p:nvPr/>
        </p:nvPicPr>
        <p:blipFill>
          <a:blip r:embed="rId6"/>
          <a:stretch>
            <a:fillRect/>
          </a:stretch>
        </p:blipFill>
        <p:spPr>
          <a:xfrm>
            <a:off x="12203609" y="2436140"/>
            <a:ext cx="314444" cy="393144"/>
          </a:xfrm>
          <a:prstGeom prst="rect">
            <a:avLst/>
          </a:prstGeom>
        </p:spPr>
      </p:pic>
      <p:sp>
        <p:nvSpPr>
          <p:cNvPr id="22" name="Text 16"/>
          <p:cNvSpPr/>
          <p:nvPr/>
        </p:nvSpPr>
        <p:spPr>
          <a:xfrm>
            <a:off x="10750758" y="3147661"/>
            <a:ext cx="3174328" cy="655320"/>
          </a:xfrm>
          <a:prstGeom prst="rect">
            <a:avLst/>
          </a:prstGeom>
          <a:noFill/>
          <a:ln/>
        </p:spPr>
        <p:txBody>
          <a:bodyPr wrap="square" lIns="0" tIns="0" rIns="0" bIns="0" rtlCol="0" anchor="t"/>
          <a:lstStyle/>
          <a:p>
            <a:pPr marL="0" indent="0" algn="ctr">
              <a:lnSpc>
                <a:spcPts val="2550"/>
              </a:lnSpc>
              <a:buNone/>
            </a:pPr>
            <a:r>
              <a:rPr lang="en-US" sz="2400" b="1" dirty="0" err="1">
                <a:solidFill>
                  <a:srgbClr val="000000"/>
                </a:solidFill>
                <a:ea typeface="Arial Black Bold" pitchFamily="34" charset="-122"/>
                <a:cs typeface="Arial Black Bold" pitchFamily="34" charset="-120"/>
              </a:rPr>
              <a:t>Analyse</a:t>
            </a:r>
            <a:r>
              <a:rPr lang="en-US" sz="2400" b="1" dirty="0">
                <a:solidFill>
                  <a:srgbClr val="000000"/>
                </a:solidFill>
                <a:ea typeface="Arial Black Bold" pitchFamily="34" charset="-122"/>
                <a:cs typeface="Arial Black Bold" pitchFamily="34" charset="-120"/>
              </a:rPr>
              <a:t> compatibility</a:t>
            </a:r>
            <a:endParaRPr lang="en-US" sz="2400" dirty="0"/>
          </a:p>
        </p:txBody>
      </p:sp>
      <p:sp>
        <p:nvSpPr>
          <p:cNvPr id="23" name="Text 17"/>
          <p:cNvSpPr/>
          <p:nvPr/>
        </p:nvSpPr>
        <p:spPr>
          <a:xfrm>
            <a:off x="10762670" y="3863042"/>
            <a:ext cx="3174328" cy="1676995"/>
          </a:xfrm>
          <a:prstGeom prst="rect">
            <a:avLst/>
          </a:prstGeom>
          <a:noFill/>
          <a:ln/>
        </p:spPr>
        <p:txBody>
          <a:bodyPr wrap="square" lIns="0" tIns="0" rIns="0" bIns="0" rtlCol="0" anchor="t"/>
          <a:lstStyle/>
          <a:p>
            <a:pPr marL="0" indent="0" algn="ctr">
              <a:lnSpc>
                <a:spcPts val="260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Evaluate component interactions and dependencies that could impact the sequence of disassembly.</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8BCE8-7173-AD0B-DD62-82F5DAC801E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6764283-E2E4-F5B1-596F-DF2E74B28193}"/>
              </a:ext>
            </a:extLst>
          </p:cNvPr>
          <p:cNvSpPr>
            <a:spLocks/>
          </p:cNvSpPr>
          <p:nvPr/>
        </p:nvSpPr>
        <p:spPr>
          <a:xfrm>
            <a:off x="430320" y="1155781"/>
            <a:ext cx="13899846"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mj-lt"/>
                <a:ea typeface="Arial Black Bold" pitchFamily="34" charset="-122"/>
                <a:cs typeface="Arial Black Bold" pitchFamily="34" charset="-120"/>
              </a:rPr>
              <a:t>Extracting value from component data sheets</a:t>
            </a:r>
            <a:endParaRPr lang="en-US" sz="3600" dirty="0">
              <a:latin typeface="+mj-lt"/>
            </a:endParaRPr>
          </a:p>
        </p:txBody>
      </p:sp>
      <p:sp>
        <p:nvSpPr>
          <p:cNvPr id="24" name="Text 18">
            <a:extLst>
              <a:ext uri="{FF2B5EF4-FFF2-40B4-BE49-F238E27FC236}">
                <a16:creationId xmlns:a16="http://schemas.microsoft.com/office/drawing/2014/main" id="{0D8967F6-26AB-B700-1728-47137682B162}"/>
              </a:ext>
            </a:extLst>
          </p:cNvPr>
          <p:cNvSpPr>
            <a:spLocks/>
          </p:cNvSpPr>
          <p:nvPr/>
        </p:nvSpPr>
        <p:spPr>
          <a:xfrm>
            <a:off x="430320" y="2028067"/>
            <a:ext cx="13285680" cy="4980682"/>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Component data sheets provide essential technical specifications that directly impact decommissioning procedures. These documents reveal critical information about materials, operating parameters, and safety considerations that must be factored into your planning process.</a:t>
            </a:r>
            <a:endParaRPr lang="en-US" sz="2400" dirty="0"/>
          </a:p>
        </p:txBody>
      </p:sp>
      <p:sp>
        <p:nvSpPr>
          <p:cNvPr id="25" name="Text 19">
            <a:extLst>
              <a:ext uri="{FF2B5EF4-FFF2-40B4-BE49-F238E27FC236}">
                <a16:creationId xmlns:a16="http://schemas.microsoft.com/office/drawing/2014/main" id="{957A7151-2A1A-216B-EAE0-7B99CEB4310E}"/>
              </a:ext>
            </a:extLst>
          </p:cNvPr>
          <p:cNvSpPr/>
          <p:nvPr/>
        </p:nvSpPr>
        <p:spPr>
          <a:xfrm>
            <a:off x="430320" y="3779401"/>
            <a:ext cx="11886371" cy="67079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Careful analysis of these specifications helps identify:</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components containing hazardous materials</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parts under pressure or tension</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elements requiring specialised handling or disposal protocols.</a:t>
            </a:r>
            <a:endParaRPr lang="en-US" sz="2400" dirty="0"/>
          </a:p>
        </p:txBody>
      </p:sp>
    </p:spTree>
    <p:extLst>
      <p:ext uri="{BB962C8B-B14F-4D97-AF65-F5344CB8AC3E}">
        <p14:creationId xmlns:p14="http://schemas.microsoft.com/office/powerpoint/2010/main" val="58813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a:spLocks/>
          </p:cNvSpPr>
          <p:nvPr/>
        </p:nvSpPr>
        <p:spPr>
          <a:xfrm>
            <a:off x="430320" y="1155781"/>
            <a:ext cx="13899846" cy="646331"/>
          </a:xfrm>
          <a:prstGeom prst="rect">
            <a:avLst/>
          </a:prstGeom>
          <a:noFill/>
          <a:ln/>
        </p:spPr>
        <p:txBody>
          <a:bodyPr wrap="none" lIns="0" tIns="0" rIns="0" bIns="0" rtlCol="0" anchor="t"/>
          <a:lstStyle/>
          <a:p>
            <a:pPr marL="0" indent="0" algn="l">
              <a:lnSpc>
                <a:spcPts val="5550"/>
              </a:lnSpc>
              <a:buNone/>
            </a:pPr>
            <a:r>
              <a:rPr lang="en-US" sz="3600" b="1" dirty="0" err="1">
                <a:solidFill>
                  <a:srgbClr val="FC4421"/>
                </a:solidFill>
                <a:latin typeface="+mj-lt"/>
                <a:ea typeface="Arial Black Bold" pitchFamily="34" charset="-122"/>
                <a:cs typeface="Arial Black Bold" pitchFamily="34" charset="-120"/>
              </a:rPr>
              <a:t>Utilising</a:t>
            </a:r>
            <a:r>
              <a:rPr lang="en-US" sz="3600" b="1" dirty="0">
                <a:solidFill>
                  <a:srgbClr val="FC4421"/>
                </a:solidFill>
                <a:latin typeface="+mj-lt"/>
                <a:ea typeface="Arial Black Bold" pitchFamily="34" charset="-122"/>
                <a:cs typeface="Arial Black Bold" pitchFamily="34" charset="-120"/>
              </a:rPr>
              <a:t> technical drawings and schematics</a:t>
            </a:r>
            <a:endParaRPr lang="en-US" sz="3600" dirty="0">
              <a:latin typeface="+mj-lt"/>
            </a:endParaRPr>
          </a:p>
        </p:txBody>
      </p:sp>
      <p:sp>
        <p:nvSpPr>
          <p:cNvPr id="3" name="Text 1"/>
          <p:cNvSpPr/>
          <p:nvPr/>
        </p:nvSpPr>
        <p:spPr>
          <a:xfrm>
            <a:off x="430320" y="2156508"/>
            <a:ext cx="3249573"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System layout analysis</a:t>
            </a:r>
            <a:endParaRPr lang="en-US" sz="2400" dirty="0"/>
          </a:p>
        </p:txBody>
      </p:sp>
      <p:sp>
        <p:nvSpPr>
          <p:cNvPr id="8" name="Text 6"/>
          <p:cNvSpPr/>
          <p:nvPr/>
        </p:nvSpPr>
        <p:spPr>
          <a:xfrm>
            <a:off x="5332928" y="2182807"/>
            <a:ext cx="3400306"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Connection identification</a:t>
            </a:r>
            <a:endParaRPr lang="en-US" sz="2400" dirty="0"/>
          </a:p>
        </p:txBody>
      </p:sp>
      <p:sp>
        <p:nvSpPr>
          <p:cNvPr id="13" name="Text 11"/>
          <p:cNvSpPr/>
          <p:nvPr/>
        </p:nvSpPr>
        <p:spPr>
          <a:xfrm>
            <a:off x="10122328" y="2156508"/>
            <a:ext cx="3479721" cy="354330"/>
          </a:xfrm>
          <a:prstGeom prst="rect">
            <a:avLst/>
          </a:prstGeom>
          <a:noFill/>
          <a:ln/>
        </p:spPr>
        <p:txBody>
          <a:bodyPr wrap="none" lIns="0" tIns="0" rIns="0" bIns="0" rtlCol="0" anchor="t"/>
          <a:lstStyle/>
          <a:p>
            <a:pPr marL="0" indent="0" algn="l">
              <a:lnSpc>
                <a:spcPts val="2750"/>
              </a:lnSpc>
              <a:buNone/>
            </a:pPr>
            <a:r>
              <a:rPr lang="en-US" sz="2400" b="1" dirty="0">
                <a:ea typeface="Arial Black Bold" pitchFamily="34" charset="-122"/>
                <a:cs typeface="Arial Black Bold" pitchFamily="34" charset="-120"/>
              </a:rPr>
              <a:t>Structural considerations</a:t>
            </a:r>
            <a:endParaRPr lang="en-US" sz="2400" dirty="0"/>
          </a:p>
        </p:txBody>
      </p:sp>
      <p:sp>
        <p:nvSpPr>
          <p:cNvPr id="18" name="Rectangle 1">
            <a:extLst>
              <a:ext uri="{FF2B5EF4-FFF2-40B4-BE49-F238E27FC236}">
                <a16:creationId xmlns:a16="http://schemas.microsoft.com/office/drawing/2014/main" id="{A73ABA50-1A78-5420-FAEF-8D0AD898FAF6}"/>
              </a:ext>
            </a:extLst>
          </p:cNvPr>
          <p:cNvSpPr>
            <a:spLocks noChangeArrowheads="1"/>
          </p:cNvSpPr>
          <p:nvPr/>
        </p:nvSpPr>
        <p:spPr bwMode="auto">
          <a:xfrm rot="10800000" flipV="1">
            <a:off x="430320" y="2660030"/>
            <a:ext cx="4318537"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Zone charts and as-fitted drawings to locate detectors, call points, sounders, cameras, and access devices.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Identify containment routes (trunking, tray, conduit).</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Spot ceiling and riser access points.</a:t>
            </a:r>
          </a:p>
        </p:txBody>
      </p:sp>
      <p:sp>
        <p:nvSpPr>
          <p:cNvPr id="20" name="Rectangle 3">
            <a:extLst>
              <a:ext uri="{FF2B5EF4-FFF2-40B4-BE49-F238E27FC236}">
                <a16:creationId xmlns:a16="http://schemas.microsoft.com/office/drawing/2014/main" id="{BFD3AE8E-0003-6F20-AB66-3616864C270B}"/>
              </a:ext>
            </a:extLst>
          </p:cNvPr>
          <p:cNvSpPr>
            <a:spLocks noChangeArrowheads="1"/>
          </p:cNvSpPr>
          <p:nvPr/>
        </p:nvSpPr>
        <p:spPr bwMode="auto">
          <a:xfrm rot="10800000" flipV="1">
            <a:off x="5305219" y="2660030"/>
            <a:ext cx="3921908"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Use wiring schematics to trace loops, zones, and device addressing.</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Confirm PSU, battery, and comms connections.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Check for dependencies between fire, intruder, access, and CCTV systems.</a:t>
            </a:r>
          </a:p>
        </p:txBody>
      </p:sp>
      <p:sp>
        <p:nvSpPr>
          <p:cNvPr id="21" name="Rectangle 4">
            <a:extLst>
              <a:ext uri="{FF2B5EF4-FFF2-40B4-BE49-F238E27FC236}">
                <a16:creationId xmlns:a16="http://schemas.microsoft.com/office/drawing/2014/main" id="{A2ACCBAE-1D9C-DF1E-51A5-47F0D0D69F14}"/>
              </a:ext>
            </a:extLst>
          </p:cNvPr>
          <p:cNvSpPr>
            <a:spLocks noChangeArrowheads="1"/>
          </p:cNvSpPr>
          <p:nvPr/>
        </p:nvSpPr>
        <p:spPr bwMode="auto">
          <a:xfrm>
            <a:off x="10122328" y="2660030"/>
            <a:ext cx="4238378"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Identify wall, floor, and ceiling penetrations.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Note fire compartment lines and required fire-stopping.</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Check for clashes with other services (HVAC, lighting, electrical).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38557-7E1F-E30B-BF42-DCC0C2502261}"/>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A0B563E-DE17-47D0-89DF-256D101F059F}"/>
              </a:ext>
            </a:extLst>
          </p:cNvPr>
          <p:cNvSpPr>
            <a:spLocks/>
          </p:cNvSpPr>
          <p:nvPr/>
        </p:nvSpPr>
        <p:spPr>
          <a:xfrm>
            <a:off x="430320" y="1155781"/>
            <a:ext cx="13899846" cy="646331"/>
          </a:xfrm>
          <a:prstGeom prst="rect">
            <a:avLst/>
          </a:prstGeom>
          <a:noFill/>
          <a:ln/>
        </p:spPr>
        <p:txBody>
          <a:bodyPr wrap="none" lIns="0" tIns="0" rIns="0" bIns="0" rtlCol="0" anchor="t"/>
          <a:lstStyle/>
          <a:p>
            <a:pPr marL="0" indent="0" algn="l">
              <a:lnSpc>
                <a:spcPts val="5550"/>
              </a:lnSpc>
              <a:buNone/>
            </a:pPr>
            <a:r>
              <a:rPr lang="en-US" sz="3600" b="1" dirty="0" err="1">
                <a:solidFill>
                  <a:srgbClr val="FC4421"/>
                </a:solidFill>
                <a:latin typeface="+mj-lt"/>
                <a:ea typeface="Arial Black Bold" pitchFamily="34" charset="-122"/>
                <a:cs typeface="Arial Black Bold" pitchFamily="34" charset="-120"/>
              </a:rPr>
              <a:t>Utilising</a:t>
            </a:r>
            <a:r>
              <a:rPr lang="en-US" sz="3600" b="1" dirty="0">
                <a:solidFill>
                  <a:srgbClr val="FC4421"/>
                </a:solidFill>
                <a:latin typeface="+mj-lt"/>
                <a:ea typeface="Arial Black Bold" pitchFamily="34" charset="-122"/>
                <a:cs typeface="Arial Black Bold" pitchFamily="34" charset="-120"/>
              </a:rPr>
              <a:t> technical drawings and schematics</a:t>
            </a:r>
            <a:endParaRPr lang="en-US" sz="3600" dirty="0">
              <a:latin typeface="+mj-lt"/>
            </a:endParaRPr>
          </a:p>
        </p:txBody>
      </p:sp>
      <p:sp>
        <p:nvSpPr>
          <p:cNvPr id="18" name="Text 16">
            <a:extLst>
              <a:ext uri="{FF2B5EF4-FFF2-40B4-BE49-F238E27FC236}">
                <a16:creationId xmlns:a16="http://schemas.microsoft.com/office/drawing/2014/main" id="{022AB3F0-FD78-2415-B1DB-A81ED862AE7B}"/>
              </a:ext>
            </a:extLst>
          </p:cNvPr>
          <p:cNvSpPr>
            <a:spLocks/>
          </p:cNvSpPr>
          <p:nvPr/>
        </p:nvSpPr>
        <p:spPr>
          <a:xfrm>
            <a:off x="430320" y="2028067"/>
            <a:ext cx="13399980"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Technical drawings provide the spatial context essential for planning physical decommissioning activities.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These documents reveal the practical challenges teams will face during the actual dismantling process.</a:t>
            </a:r>
            <a:endParaRPr lang="en-US" sz="2400" dirty="0"/>
          </a:p>
        </p:txBody>
      </p:sp>
    </p:spTree>
    <p:extLst>
      <p:ext uri="{BB962C8B-B14F-4D97-AF65-F5344CB8AC3E}">
        <p14:creationId xmlns:p14="http://schemas.microsoft.com/office/powerpoint/2010/main" val="67264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9" name="Image 6" descr="preencoded.png"/>
          <p:cNvPicPr>
            <a:picLocks noChangeAspect="1"/>
          </p:cNvPicPr>
          <p:nvPr/>
        </p:nvPicPr>
        <p:blipFill>
          <a:blip r:embed="rId3"/>
          <a:stretch>
            <a:fillRect/>
          </a:stretch>
        </p:blipFill>
        <p:spPr>
          <a:xfrm>
            <a:off x="3254812" y="3404830"/>
            <a:ext cx="8120777" cy="8120777"/>
          </a:xfrm>
          <a:prstGeom prst="rect">
            <a:avLst/>
          </a:prstGeom>
        </p:spPr>
      </p:pic>
      <p:sp>
        <p:nvSpPr>
          <p:cNvPr id="2" name="Text 0"/>
          <p:cNvSpPr>
            <a:spLocks/>
          </p:cNvSpPr>
          <p:nvPr/>
        </p:nvSpPr>
        <p:spPr>
          <a:xfrm>
            <a:off x="430320" y="1166175"/>
            <a:ext cx="13899846" cy="646331"/>
          </a:xfrm>
          <a:prstGeom prst="rect">
            <a:avLst/>
          </a:prstGeom>
          <a:noFill/>
          <a:ln/>
        </p:spPr>
        <p:txBody>
          <a:bodyPr wrap="none" lIns="0" tIns="0" rIns="0" bIns="0" rtlCol="0" anchor="t"/>
          <a:lstStyle/>
          <a:p>
            <a:pPr marL="0" indent="0" algn="l">
              <a:lnSpc>
                <a:spcPts val="3850"/>
              </a:lnSpc>
              <a:buNone/>
            </a:pPr>
            <a:r>
              <a:rPr lang="en-US" sz="3600" b="1" dirty="0">
                <a:solidFill>
                  <a:srgbClr val="FC4421"/>
                </a:solidFill>
                <a:latin typeface="+mj-lt"/>
                <a:ea typeface="Arial Black Bold" pitchFamily="34" charset="-122"/>
                <a:cs typeface="Arial Black Bold" pitchFamily="34" charset="-120"/>
              </a:rPr>
              <a:t>Physical system inspection techniques</a:t>
            </a:r>
            <a:endParaRPr lang="en-US" sz="3600" dirty="0">
              <a:latin typeface="+mj-lt"/>
            </a:endParaRPr>
          </a:p>
        </p:txBody>
      </p:sp>
      <p:pic>
        <p:nvPicPr>
          <p:cNvPr id="3" name="Image 0" descr="preencoded.png"/>
          <p:cNvPicPr>
            <a:picLocks noChangeAspect="1"/>
          </p:cNvPicPr>
          <p:nvPr/>
        </p:nvPicPr>
        <p:blipFill>
          <a:blip r:embed="rId4"/>
          <a:stretch>
            <a:fillRect/>
          </a:stretch>
        </p:blipFill>
        <p:spPr>
          <a:xfrm>
            <a:off x="3254812" y="3404830"/>
            <a:ext cx="8120777" cy="8120777"/>
          </a:xfrm>
          <a:prstGeom prst="rect">
            <a:avLst/>
          </a:prstGeom>
        </p:spPr>
      </p:pic>
      <p:pic>
        <p:nvPicPr>
          <p:cNvPr id="4" name="Image 1" descr="preencoded.png"/>
          <p:cNvPicPr>
            <a:picLocks noChangeAspect="1"/>
          </p:cNvPicPr>
          <p:nvPr/>
        </p:nvPicPr>
        <p:blipFill>
          <a:blip r:embed="rId5"/>
          <a:stretch>
            <a:fillRect/>
          </a:stretch>
        </p:blipFill>
        <p:spPr>
          <a:xfrm>
            <a:off x="4369594" y="6134695"/>
            <a:ext cx="264081" cy="330160"/>
          </a:xfrm>
          <a:prstGeom prst="rect">
            <a:avLst/>
          </a:prstGeom>
        </p:spPr>
      </p:pic>
      <p:pic>
        <p:nvPicPr>
          <p:cNvPr id="5" name="Image 2" descr="preencoded.png"/>
          <p:cNvPicPr>
            <a:picLocks noChangeAspect="1"/>
          </p:cNvPicPr>
          <p:nvPr/>
        </p:nvPicPr>
        <p:blipFill>
          <a:blip r:embed="rId6"/>
          <a:stretch>
            <a:fillRect/>
          </a:stretch>
        </p:blipFill>
        <p:spPr>
          <a:xfrm>
            <a:off x="3254812" y="3404830"/>
            <a:ext cx="8120777" cy="8120777"/>
          </a:xfrm>
          <a:prstGeom prst="rect">
            <a:avLst/>
          </a:prstGeom>
        </p:spPr>
      </p:pic>
      <p:pic>
        <p:nvPicPr>
          <p:cNvPr id="6" name="Image 3" descr="preencoded.png"/>
          <p:cNvPicPr>
            <a:picLocks noChangeAspect="1"/>
          </p:cNvPicPr>
          <p:nvPr/>
        </p:nvPicPr>
        <p:blipFill>
          <a:blip r:embed="rId7"/>
          <a:stretch>
            <a:fillRect/>
          </a:stretch>
        </p:blipFill>
        <p:spPr>
          <a:xfrm>
            <a:off x="6017776" y="4486513"/>
            <a:ext cx="264081" cy="330160"/>
          </a:xfrm>
          <a:prstGeom prst="rect">
            <a:avLst/>
          </a:prstGeom>
        </p:spPr>
      </p:pic>
      <p:pic>
        <p:nvPicPr>
          <p:cNvPr id="7" name="Image 4" descr="preencoded.png"/>
          <p:cNvPicPr>
            <a:picLocks noChangeAspect="1"/>
          </p:cNvPicPr>
          <p:nvPr/>
        </p:nvPicPr>
        <p:blipFill>
          <a:blip r:embed="rId8"/>
          <a:stretch>
            <a:fillRect/>
          </a:stretch>
        </p:blipFill>
        <p:spPr>
          <a:xfrm>
            <a:off x="3254812" y="3404830"/>
            <a:ext cx="8120777" cy="8120777"/>
          </a:xfrm>
          <a:prstGeom prst="rect">
            <a:avLst/>
          </a:prstGeom>
        </p:spPr>
      </p:pic>
      <p:pic>
        <p:nvPicPr>
          <p:cNvPr id="10" name="Image 7" descr="preencoded.png"/>
          <p:cNvPicPr>
            <a:picLocks noChangeAspect="1"/>
          </p:cNvPicPr>
          <p:nvPr/>
        </p:nvPicPr>
        <p:blipFill>
          <a:blip r:embed="rId9"/>
          <a:stretch>
            <a:fillRect/>
          </a:stretch>
        </p:blipFill>
        <p:spPr>
          <a:xfrm>
            <a:off x="9996607" y="6134695"/>
            <a:ext cx="264081" cy="330160"/>
          </a:xfrm>
          <a:prstGeom prst="rect">
            <a:avLst/>
          </a:prstGeom>
        </p:spPr>
      </p:pic>
      <p:sp>
        <p:nvSpPr>
          <p:cNvPr id="13" name="Text 3"/>
          <p:cNvSpPr/>
          <p:nvPr/>
        </p:nvSpPr>
        <p:spPr>
          <a:xfrm>
            <a:off x="237768" y="3917372"/>
            <a:ext cx="3886915" cy="1002030"/>
          </a:xfrm>
          <a:prstGeom prst="rect">
            <a:avLst/>
          </a:prstGeom>
          <a:noFill/>
          <a:ln/>
        </p:spPr>
        <p:txBody>
          <a:bodyPr wrap="square" lIns="0" tIns="0" rIns="0" bIns="0" rtlCol="0" anchor="t"/>
          <a:lstStyle/>
          <a:p>
            <a:r>
              <a:rPr lang="en-GB" sz="2400" b="1" dirty="0"/>
              <a:t>Visual assessment</a:t>
            </a:r>
            <a:endParaRPr lang="en-GB" sz="2400" dirty="0"/>
          </a:p>
          <a:p>
            <a:pPr marL="342900" indent="-342900">
              <a:buFont typeface="Arial" panose="020B0604020202020204" pitchFamily="34" charset="0"/>
              <a:buChar char="•"/>
            </a:pPr>
            <a:r>
              <a:rPr lang="en-GB" sz="2000" dirty="0">
                <a:latin typeface="Arial (Body)"/>
              </a:rPr>
              <a:t>Check condition of detectors, call points, sounders, cameras, and access devices</a:t>
            </a:r>
          </a:p>
          <a:p>
            <a:pPr marL="342900" indent="-342900">
              <a:buFont typeface="Arial" panose="020B0604020202020204" pitchFamily="34" charset="0"/>
              <a:buChar char="•"/>
            </a:pPr>
            <a:r>
              <a:rPr lang="en-GB" sz="2000" dirty="0">
                <a:latin typeface="Arial (Body)"/>
              </a:rPr>
              <a:t>Look for signs of damage,</a:t>
            </a:r>
            <a:br>
              <a:rPr lang="en-GB" sz="2000" dirty="0">
                <a:latin typeface="Arial (Body)"/>
              </a:rPr>
            </a:br>
            <a:r>
              <a:rPr lang="en-GB" sz="2000" dirty="0">
                <a:latin typeface="Arial (Body)"/>
              </a:rPr>
              <a:t>dirt, obstruction, or </a:t>
            </a:r>
            <a:br>
              <a:rPr lang="en-GB" sz="2000" dirty="0">
                <a:latin typeface="Arial (Body)"/>
              </a:rPr>
            </a:br>
            <a:r>
              <a:rPr lang="en-GB" sz="2000" dirty="0">
                <a:latin typeface="Arial (Body)"/>
              </a:rPr>
              <a:t>tampering</a:t>
            </a:r>
          </a:p>
          <a:p>
            <a:pPr marL="342900" indent="-342900">
              <a:buFont typeface="Arial" panose="020B0604020202020204" pitchFamily="34" charset="0"/>
              <a:buChar char="•"/>
            </a:pPr>
            <a:r>
              <a:rPr lang="en-GB" sz="2000" dirty="0">
                <a:latin typeface="Arial (Body)"/>
              </a:rPr>
              <a:t>Confirm correct labelling </a:t>
            </a:r>
            <a:br>
              <a:rPr lang="en-GB" sz="2000" dirty="0">
                <a:latin typeface="Arial (Body)"/>
              </a:rPr>
            </a:br>
            <a:r>
              <a:rPr lang="en-GB" sz="2000" dirty="0">
                <a:latin typeface="Arial (Body)"/>
              </a:rPr>
              <a:t>and accessibility of </a:t>
            </a:r>
            <a:br>
              <a:rPr lang="en-GB" sz="2000" dirty="0">
                <a:latin typeface="Arial (Body)"/>
              </a:rPr>
            </a:br>
            <a:r>
              <a:rPr lang="en-GB" sz="2000" dirty="0">
                <a:latin typeface="Arial (Body)"/>
              </a:rPr>
              <a:t>devices</a:t>
            </a:r>
          </a:p>
        </p:txBody>
      </p:sp>
      <p:sp>
        <p:nvSpPr>
          <p:cNvPr id="35" name="TextBox 34">
            <a:extLst>
              <a:ext uri="{FF2B5EF4-FFF2-40B4-BE49-F238E27FC236}">
                <a16:creationId xmlns:a16="http://schemas.microsoft.com/office/drawing/2014/main" id="{37A43B99-1BA2-F07D-4387-2A83D3A20978}"/>
              </a:ext>
            </a:extLst>
          </p:cNvPr>
          <p:cNvSpPr txBox="1"/>
          <p:nvPr/>
        </p:nvSpPr>
        <p:spPr>
          <a:xfrm>
            <a:off x="3989547" y="1683759"/>
            <a:ext cx="7406997" cy="1692771"/>
          </a:xfrm>
          <a:prstGeom prst="rect">
            <a:avLst/>
          </a:prstGeom>
          <a:noFill/>
        </p:spPr>
        <p:txBody>
          <a:bodyPr wrap="square">
            <a:spAutoFit/>
          </a:bodyPr>
          <a:lstStyle/>
          <a:p>
            <a:pPr>
              <a:buNone/>
            </a:pPr>
            <a:r>
              <a:rPr lang="en-GB" sz="2400" b="1" dirty="0"/>
              <a:t>Cabling and containment</a:t>
            </a:r>
            <a:endParaRPr lang="en-GB" sz="2400" dirty="0"/>
          </a:p>
          <a:p>
            <a:pPr marL="342900" indent="-342900">
              <a:buFont typeface="Arial" panose="020B0604020202020204" pitchFamily="34" charset="0"/>
              <a:buChar char="•"/>
            </a:pPr>
            <a:r>
              <a:rPr lang="en-GB" sz="2000" dirty="0">
                <a:latin typeface="Arial (Body)"/>
              </a:rPr>
              <a:t>Inspect for damaged cables, poor terminations, or inadequate support</a:t>
            </a:r>
          </a:p>
          <a:p>
            <a:pPr marL="342900" indent="-342900">
              <a:buFont typeface="Arial" panose="020B0604020202020204" pitchFamily="34" charset="0"/>
              <a:buChar char="•"/>
            </a:pPr>
            <a:r>
              <a:rPr lang="en-GB" sz="2000" dirty="0">
                <a:latin typeface="Arial (Body)"/>
              </a:rPr>
              <a:t>Ensure fire-resistant fixings are in place where required</a:t>
            </a:r>
          </a:p>
          <a:p>
            <a:pPr marL="342900" indent="-342900">
              <a:buFont typeface="Arial" panose="020B0604020202020204" pitchFamily="34" charset="0"/>
              <a:buChar char="•"/>
            </a:pPr>
            <a:r>
              <a:rPr lang="en-GB" sz="2000" dirty="0">
                <a:latin typeface="Arial (Body)"/>
              </a:rPr>
              <a:t>Check segregation from mains and other services</a:t>
            </a:r>
          </a:p>
        </p:txBody>
      </p:sp>
      <p:sp>
        <p:nvSpPr>
          <p:cNvPr id="37" name="TextBox 36">
            <a:extLst>
              <a:ext uri="{FF2B5EF4-FFF2-40B4-BE49-F238E27FC236}">
                <a16:creationId xmlns:a16="http://schemas.microsoft.com/office/drawing/2014/main" id="{295F462A-4710-818A-34F3-71FCB1E1E005}"/>
              </a:ext>
            </a:extLst>
          </p:cNvPr>
          <p:cNvSpPr txBox="1"/>
          <p:nvPr/>
        </p:nvSpPr>
        <p:spPr>
          <a:xfrm>
            <a:off x="11189298" y="3242905"/>
            <a:ext cx="3140868" cy="3908762"/>
          </a:xfrm>
          <a:prstGeom prst="rect">
            <a:avLst/>
          </a:prstGeom>
          <a:noFill/>
        </p:spPr>
        <p:txBody>
          <a:bodyPr wrap="square">
            <a:spAutoFit/>
          </a:bodyPr>
          <a:lstStyle/>
          <a:p>
            <a:pPr>
              <a:buNone/>
            </a:pPr>
            <a:r>
              <a:rPr lang="en-GB" sz="2400" b="1" dirty="0"/>
              <a:t>Component condition</a:t>
            </a:r>
            <a:endParaRPr lang="en-GB" sz="2400" dirty="0"/>
          </a:p>
          <a:p>
            <a:pPr marL="342900" indent="-342900">
              <a:buFont typeface="Arial" panose="020B0604020202020204" pitchFamily="34" charset="0"/>
              <a:buChar char="•"/>
            </a:pPr>
            <a:r>
              <a:rPr lang="en-GB" sz="2000" dirty="0">
                <a:latin typeface="Arial (Body)"/>
              </a:rPr>
              <a:t>Verify PSU and battery health (visual + capacity/voltage checks)</a:t>
            </a:r>
          </a:p>
          <a:p>
            <a:pPr marL="342900" indent="-342900">
              <a:buFont typeface="Arial" panose="020B0604020202020204" pitchFamily="34" charset="0"/>
              <a:buChar char="•"/>
            </a:pPr>
            <a:r>
              <a:rPr lang="en-GB" sz="2000" dirty="0">
                <a:latin typeface="Arial (Body)"/>
              </a:rPr>
              <a:t>Check lenses, housings, and seals on cameras and detectors</a:t>
            </a:r>
          </a:p>
          <a:p>
            <a:pPr marL="342900" indent="-342900">
              <a:buFont typeface="Arial" panose="020B0604020202020204" pitchFamily="34" charset="0"/>
              <a:buChar char="•"/>
            </a:pPr>
            <a:r>
              <a:rPr lang="en-GB" sz="2000" dirty="0">
                <a:latin typeface="Arial (Body)"/>
              </a:rPr>
              <a:t>Confirm that covers, brackets, and enclosures are secure</a:t>
            </a:r>
          </a:p>
        </p:txBody>
      </p:sp>
      <p:pic>
        <p:nvPicPr>
          <p:cNvPr id="12" name="Graphic 11" descr="Cause And Effect with solid fill">
            <a:extLst>
              <a:ext uri="{FF2B5EF4-FFF2-40B4-BE49-F238E27FC236}">
                <a16:creationId xmlns:a16="http://schemas.microsoft.com/office/drawing/2014/main" id="{4121231C-9D71-8D0A-9C21-96150D73DF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74950" y="4426987"/>
            <a:ext cx="541867" cy="5418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861A0-CDCE-25D2-089A-8D3B915017D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0D187F61-C7CF-511B-4630-EC055D09AD58}"/>
              </a:ext>
            </a:extLst>
          </p:cNvPr>
          <p:cNvSpPr>
            <a:spLocks/>
          </p:cNvSpPr>
          <p:nvPr/>
        </p:nvSpPr>
        <p:spPr>
          <a:xfrm>
            <a:off x="430320" y="1280476"/>
            <a:ext cx="13899846" cy="646331"/>
          </a:xfrm>
          <a:prstGeom prst="rect">
            <a:avLst/>
          </a:prstGeom>
          <a:noFill/>
          <a:ln/>
        </p:spPr>
        <p:txBody>
          <a:bodyPr wrap="none" lIns="0" tIns="0" rIns="0" bIns="0" rtlCol="0" anchor="t"/>
          <a:lstStyle/>
          <a:p>
            <a:pPr marL="0" indent="0" algn="l">
              <a:lnSpc>
                <a:spcPts val="3850"/>
              </a:lnSpc>
              <a:buNone/>
            </a:pPr>
            <a:r>
              <a:rPr lang="en-US" sz="3600" b="1" dirty="0">
                <a:solidFill>
                  <a:srgbClr val="FC4421"/>
                </a:solidFill>
                <a:latin typeface="+mj-lt"/>
                <a:ea typeface="Arial Black Bold" pitchFamily="34" charset="-122"/>
                <a:cs typeface="Arial Black Bold" pitchFamily="34" charset="-120"/>
              </a:rPr>
              <a:t>Physical system inspection techniques</a:t>
            </a:r>
            <a:endParaRPr lang="en-US" sz="3600" dirty="0">
              <a:latin typeface="+mj-lt"/>
            </a:endParaRPr>
          </a:p>
        </p:txBody>
      </p:sp>
      <p:sp>
        <p:nvSpPr>
          <p:cNvPr id="11" name="Text 1">
            <a:extLst>
              <a:ext uri="{FF2B5EF4-FFF2-40B4-BE49-F238E27FC236}">
                <a16:creationId xmlns:a16="http://schemas.microsoft.com/office/drawing/2014/main" id="{E562E13A-A075-4F10-CD59-55BCD202E550}"/>
              </a:ext>
            </a:extLst>
          </p:cNvPr>
          <p:cNvSpPr>
            <a:spLocks/>
          </p:cNvSpPr>
          <p:nvPr/>
        </p:nvSpPr>
        <p:spPr>
          <a:xfrm>
            <a:off x="430320" y="2028067"/>
            <a:ext cx="11997208"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Physical inspection serves as a crucial verification step that complements documentation review.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Even the most comprehensive documentation may not reflect the current state of systems that have been in operation for extended periods of time.</a:t>
            </a:r>
            <a:endParaRPr lang="en-US" sz="2400" dirty="0"/>
          </a:p>
        </p:txBody>
      </p:sp>
    </p:spTree>
    <p:extLst>
      <p:ext uri="{BB962C8B-B14F-4D97-AF65-F5344CB8AC3E}">
        <p14:creationId xmlns:p14="http://schemas.microsoft.com/office/powerpoint/2010/main" val="166259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a:spLocks/>
          </p:cNvSpPr>
          <p:nvPr/>
        </p:nvSpPr>
        <p:spPr>
          <a:xfrm>
            <a:off x="430320" y="1225056"/>
            <a:ext cx="13899846" cy="646331"/>
          </a:xfrm>
          <a:prstGeom prst="rect">
            <a:avLst/>
          </a:prstGeom>
          <a:noFill/>
          <a:ln/>
        </p:spPr>
        <p:txBody>
          <a:bodyPr wrap="none" lIns="0" tIns="0" rIns="0" bIns="0" rtlCol="0" anchor="t"/>
          <a:lstStyle/>
          <a:p>
            <a:pPr marL="0" indent="0" algn="l">
              <a:lnSpc>
                <a:spcPts val="4300"/>
              </a:lnSpc>
              <a:buNone/>
            </a:pPr>
            <a:r>
              <a:rPr lang="en-US" sz="3600" b="1" dirty="0">
                <a:solidFill>
                  <a:srgbClr val="FC4421"/>
                </a:solidFill>
                <a:latin typeface="+mj-lt"/>
                <a:ea typeface="Arial Black Bold" pitchFamily="34" charset="-122"/>
                <a:cs typeface="Arial Black Bold" pitchFamily="34" charset="-120"/>
              </a:rPr>
              <a:t>Hazardous materials assessment</a:t>
            </a:r>
            <a:endParaRPr lang="en-US" sz="3600" dirty="0">
              <a:latin typeface="+mj-lt"/>
            </a:endParaRPr>
          </a:p>
        </p:txBody>
      </p:sp>
      <p:grpSp>
        <p:nvGrpSpPr>
          <p:cNvPr id="24" name="Group 23">
            <a:extLst>
              <a:ext uri="{FF2B5EF4-FFF2-40B4-BE49-F238E27FC236}">
                <a16:creationId xmlns:a16="http://schemas.microsoft.com/office/drawing/2014/main" id="{E518B8FD-3E27-8C9E-912B-FD8CB87D5294}"/>
              </a:ext>
            </a:extLst>
          </p:cNvPr>
          <p:cNvGrpSpPr/>
          <p:nvPr/>
        </p:nvGrpSpPr>
        <p:grpSpPr>
          <a:xfrm>
            <a:off x="430320" y="2083398"/>
            <a:ext cx="13370241" cy="5039396"/>
            <a:chOff x="612696" y="1450419"/>
            <a:chExt cx="13370241" cy="5039396"/>
          </a:xfrm>
        </p:grpSpPr>
        <p:sp>
          <p:nvSpPr>
            <p:cNvPr id="3" name="Shape 1"/>
            <p:cNvSpPr/>
            <p:nvPr/>
          </p:nvSpPr>
          <p:spPr>
            <a:xfrm>
              <a:off x="612696" y="1461849"/>
              <a:ext cx="1675567" cy="1204674"/>
            </a:xfrm>
            <a:prstGeom prst="roundRect">
              <a:avLst>
                <a:gd name="adj" fmla="val 7291"/>
              </a:avLst>
            </a:prstGeom>
            <a:solidFill>
              <a:srgbClr val="E5E5E6"/>
            </a:solidFill>
            <a:ln w="7620">
              <a:solidFill>
                <a:srgbClr val="CBCBCC"/>
              </a:solidFill>
              <a:prstDash val="solid"/>
            </a:ln>
          </p:spPr>
          <p:txBody>
            <a:bodyPr/>
            <a:lstStyle/>
            <a:p>
              <a:endParaRPr lang="en-GB" sz="2400"/>
            </a:p>
          </p:txBody>
        </p:sp>
        <p:sp>
          <p:nvSpPr>
            <p:cNvPr id="6" name="Text 3"/>
            <p:cNvSpPr/>
            <p:nvPr/>
          </p:nvSpPr>
          <p:spPr>
            <a:xfrm>
              <a:off x="2463284" y="1450419"/>
              <a:ext cx="4203025" cy="280035"/>
            </a:xfrm>
            <a:prstGeom prst="rect">
              <a:avLst/>
            </a:prstGeom>
            <a:noFill/>
            <a:ln/>
          </p:spPr>
          <p:txBody>
            <a:bodyPr wrap="none" lIns="0" tIns="0" rIns="0" bIns="0" rtlCol="0" anchor="t"/>
            <a:lstStyle/>
            <a:p>
              <a:r>
                <a:rPr lang="en-GB" sz="2400" b="1" dirty="0"/>
                <a:t>Batteries</a:t>
              </a:r>
              <a:endParaRPr lang="en-GB" sz="2400" dirty="0"/>
            </a:p>
            <a:p>
              <a:r>
                <a:rPr lang="en-GB" sz="2400" dirty="0"/>
                <a:t>Lead-acid, lithium, or NiMH cells in panels and PSUs.</a:t>
              </a:r>
            </a:p>
            <a:p>
              <a:r>
                <a:rPr lang="en-GB" sz="2400" dirty="0"/>
                <a:t>Must be removed and disposed of via approved recycling.</a:t>
              </a:r>
            </a:p>
          </p:txBody>
        </p:sp>
        <p:sp>
          <p:nvSpPr>
            <p:cNvPr id="7" name="Shape 4"/>
            <p:cNvSpPr/>
            <p:nvPr/>
          </p:nvSpPr>
          <p:spPr>
            <a:xfrm>
              <a:off x="2375773" y="2656999"/>
              <a:ext cx="11554420" cy="11430"/>
            </a:xfrm>
            <a:prstGeom prst="roundRect">
              <a:avLst>
                <a:gd name="adj" fmla="val 643338"/>
              </a:avLst>
            </a:prstGeom>
            <a:solidFill>
              <a:srgbClr val="CBCBCC"/>
            </a:solidFill>
            <a:ln/>
          </p:spPr>
          <p:txBody>
            <a:bodyPr/>
            <a:lstStyle/>
            <a:p>
              <a:endParaRPr lang="en-GB" sz="2400"/>
            </a:p>
          </p:txBody>
        </p:sp>
        <p:sp>
          <p:nvSpPr>
            <p:cNvPr id="8" name="Shape 5"/>
            <p:cNvSpPr/>
            <p:nvPr/>
          </p:nvSpPr>
          <p:spPr>
            <a:xfrm>
              <a:off x="612696" y="2754035"/>
              <a:ext cx="3351252" cy="1008578"/>
            </a:xfrm>
            <a:prstGeom prst="roundRect">
              <a:avLst>
                <a:gd name="adj" fmla="val 7291"/>
              </a:avLst>
            </a:prstGeom>
            <a:solidFill>
              <a:srgbClr val="E5E5E6"/>
            </a:solidFill>
            <a:ln w="7620">
              <a:solidFill>
                <a:srgbClr val="CBCBCC"/>
              </a:solidFill>
              <a:prstDash val="solid"/>
            </a:ln>
          </p:spPr>
          <p:txBody>
            <a:bodyPr/>
            <a:lstStyle/>
            <a:p>
              <a:endParaRPr lang="en-GB" sz="2400"/>
            </a:p>
          </p:txBody>
        </p:sp>
        <p:pic>
          <p:nvPicPr>
            <p:cNvPr id="9" name="Image 1" descr="preencoded.png"/>
            <p:cNvPicPr>
              <a:picLocks noChangeAspect="1"/>
            </p:cNvPicPr>
            <p:nvPr/>
          </p:nvPicPr>
          <p:blipFill>
            <a:blip r:embed="rId3"/>
            <a:stretch>
              <a:fillRect/>
            </a:stretch>
          </p:blipFill>
          <p:spPr>
            <a:xfrm>
              <a:off x="2165271" y="3104436"/>
              <a:ext cx="246102" cy="307658"/>
            </a:xfrm>
            <a:prstGeom prst="rect">
              <a:avLst/>
            </a:prstGeom>
          </p:spPr>
        </p:pic>
        <p:sp>
          <p:nvSpPr>
            <p:cNvPr id="11" name="Text 7"/>
            <p:cNvSpPr/>
            <p:nvPr/>
          </p:nvSpPr>
          <p:spPr>
            <a:xfrm>
              <a:off x="4086939" y="2707957"/>
              <a:ext cx="3385661" cy="280035"/>
            </a:xfrm>
            <a:prstGeom prst="rect">
              <a:avLst/>
            </a:prstGeom>
            <a:noFill/>
            <a:ln/>
          </p:spPr>
          <p:txBody>
            <a:bodyPr wrap="none" lIns="0" tIns="0" rIns="0" bIns="0" rtlCol="0" anchor="t"/>
            <a:lstStyle/>
            <a:p>
              <a:r>
                <a:rPr lang="en-GB" sz="2400" b="1" dirty="0"/>
                <a:t>Older components</a:t>
              </a:r>
              <a:endParaRPr lang="en-GB" sz="2400" dirty="0"/>
            </a:p>
            <a:p>
              <a:r>
                <a:rPr lang="en-GB" sz="2400" dirty="0"/>
                <a:t>PCB-containing capacitors in very old kit (rare, legacy systems).</a:t>
              </a:r>
            </a:p>
            <a:p>
              <a:r>
                <a:rPr lang="en-GB" sz="2400" dirty="0"/>
                <a:t>Check manufacturer’s data if unsure.</a:t>
              </a:r>
            </a:p>
          </p:txBody>
        </p:sp>
        <p:sp>
          <p:nvSpPr>
            <p:cNvPr id="12" name="Shape 8"/>
            <p:cNvSpPr/>
            <p:nvPr/>
          </p:nvSpPr>
          <p:spPr>
            <a:xfrm>
              <a:off x="4086939" y="3804524"/>
              <a:ext cx="9878735" cy="11430"/>
            </a:xfrm>
            <a:prstGeom prst="roundRect">
              <a:avLst>
                <a:gd name="adj" fmla="val 643338"/>
              </a:avLst>
            </a:prstGeom>
            <a:solidFill>
              <a:srgbClr val="CBCBCC"/>
            </a:solidFill>
            <a:ln/>
          </p:spPr>
          <p:txBody>
            <a:bodyPr/>
            <a:lstStyle/>
            <a:p>
              <a:endParaRPr lang="en-GB" sz="2400"/>
            </a:p>
          </p:txBody>
        </p:sp>
        <p:sp>
          <p:nvSpPr>
            <p:cNvPr id="13" name="Shape 9"/>
            <p:cNvSpPr/>
            <p:nvPr/>
          </p:nvSpPr>
          <p:spPr>
            <a:xfrm>
              <a:off x="612696" y="3850124"/>
              <a:ext cx="5026819" cy="1008578"/>
            </a:xfrm>
            <a:prstGeom prst="roundRect">
              <a:avLst>
                <a:gd name="adj" fmla="val 7291"/>
              </a:avLst>
            </a:prstGeom>
            <a:solidFill>
              <a:srgbClr val="E5E5E6"/>
            </a:solidFill>
            <a:ln w="7620">
              <a:solidFill>
                <a:srgbClr val="CBCBCC"/>
              </a:solidFill>
              <a:prstDash val="solid"/>
            </a:ln>
          </p:spPr>
          <p:txBody>
            <a:bodyPr/>
            <a:lstStyle/>
            <a:p>
              <a:endParaRPr lang="en-GB" sz="2400"/>
            </a:p>
          </p:txBody>
        </p:sp>
        <p:pic>
          <p:nvPicPr>
            <p:cNvPr id="14" name="Image 2" descr="preencoded.png"/>
            <p:cNvPicPr>
              <a:picLocks noChangeAspect="1"/>
            </p:cNvPicPr>
            <p:nvPr/>
          </p:nvPicPr>
          <p:blipFill>
            <a:blip r:embed="rId4"/>
            <a:stretch>
              <a:fillRect/>
            </a:stretch>
          </p:blipFill>
          <p:spPr>
            <a:xfrm>
              <a:off x="3002994" y="4200525"/>
              <a:ext cx="246102" cy="307658"/>
            </a:xfrm>
            <a:prstGeom prst="rect">
              <a:avLst/>
            </a:prstGeom>
          </p:spPr>
        </p:pic>
        <p:sp>
          <p:nvSpPr>
            <p:cNvPr id="16" name="Text 11"/>
            <p:cNvSpPr/>
            <p:nvPr/>
          </p:nvSpPr>
          <p:spPr>
            <a:xfrm>
              <a:off x="5722619" y="3785057"/>
              <a:ext cx="4504611" cy="280035"/>
            </a:xfrm>
            <a:prstGeom prst="rect">
              <a:avLst/>
            </a:prstGeom>
            <a:noFill/>
            <a:ln/>
          </p:spPr>
          <p:txBody>
            <a:bodyPr wrap="none" lIns="0" tIns="0" rIns="0" bIns="0" rtlCol="0" anchor="t"/>
            <a:lstStyle/>
            <a:p>
              <a:r>
                <a:rPr lang="en-GB" sz="2400" b="1" dirty="0"/>
                <a:t>Building materials</a:t>
              </a:r>
              <a:endParaRPr lang="en-GB" sz="2400" dirty="0"/>
            </a:p>
            <a:p>
              <a:r>
                <a:rPr lang="en-GB" sz="2400" dirty="0"/>
                <a:t>Asbestos risk in older buildings.</a:t>
              </a:r>
            </a:p>
            <a:p>
              <a:r>
                <a:rPr lang="en-GB" sz="2400" dirty="0"/>
                <a:t>Always follow site asbestos register before drilling</a:t>
              </a:r>
            </a:p>
          </p:txBody>
        </p:sp>
        <p:sp>
          <p:nvSpPr>
            <p:cNvPr id="17" name="Shape 12"/>
            <p:cNvSpPr/>
            <p:nvPr/>
          </p:nvSpPr>
          <p:spPr>
            <a:xfrm>
              <a:off x="5779769" y="4886209"/>
              <a:ext cx="8203168" cy="11430"/>
            </a:xfrm>
            <a:prstGeom prst="roundRect">
              <a:avLst>
                <a:gd name="adj" fmla="val 643338"/>
              </a:avLst>
            </a:prstGeom>
            <a:solidFill>
              <a:srgbClr val="CBCBCC"/>
            </a:solidFill>
            <a:ln/>
          </p:spPr>
          <p:txBody>
            <a:bodyPr/>
            <a:lstStyle/>
            <a:p>
              <a:endParaRPr lang="en-GB" sz="2400"/>
            </a:p>
          </p:txBody>
        </p:sp>
        <p:sp>
          <p:nvSpPr>
            <p:cNvPr id="18" name="Shape 13"/>
            <p:cNvSpPr/>
            <p:nvPr/>
          </p:nvSpPr>
          <p:spPr>
            <a:xfrm>
              <a:off x="612696" y="4946213"/>
              <a:ext cx="6702504" cy="1543602"/>
            </a:xfrm>
            <a:prstGeom prst="roundRect">
              <a:avLst>
                <a:gd name="adj" fmla="val 7291"/>
              </a:avLst>
            </a:prstGeom>
            <a:solidFill>
              <a:srgbClr val="E5E5E6"/>
            </a:solidFill>
            <a:ln w="7620">
              <a:solidFill>
                <a:srgbClr val="CBCBCC"/>
              </a:solidFill>
              <a:prstDash val="solid"/>
            </a:ln>
          </p:spPr>
          <p:txBody>
            <a:bodyPr/>
            <a:lstStyle/>
            <a:p>
              <a:endParaRPr lang="en-GB" sz="2400"/>
            </a:p>
          </p:txBody>
        </p:sp>
        <p:pic>
          <p:nvPicPr>
            <p:cNvPr id="19" name="Image 3" descr="preencoded.png"/>
            <p:cNvPicPr>
              <a:picLocks noChangeAspect="1"/>
            </p:cNvPicPr>
            <p:nvPr/>
          </p:nvPicPr>
          <p:blipFill>
            <a:blip r:embed="rId5"/>
            <a:stretch>
              <a:fillRect/>
            </a:stretch>
          </p:blipFill>
          <p:spPr>
            <a:xfrm>
              <a:off x="3821934" y="5585994"/>
              <a:ext cx="246102" cy="307658"/>
            </a:xfrm>
            <a:prstGeom prst="rect">
              <a:avLst/>
            </a:prstGeom>
          </p:spPr>
        </p:pic>
        <p:sp>
          <p:nvSpPr>
            <p:cNvPr id="21" name="Text 15"/>
            <p:cNvSpPr/>
            <p:nvPr/>
          </p:nvSpPr>
          <p:spPr>
            <a:xfrm>
              <a:off x="7472600" y="4985921"/>
              <a:ext cx="4144923" cy="280035"/>
            </a:xfrm>
            <a:prstGeom prst="rect">
              <a:avLst/>
            </a:prstGeom>
            <a:noFill/>
            <a:ln/>
          </p:spPr>
          <p:txBody>
            <a:bodyPr wrap="none" lIns="0" tIns="0" rIns="0" bIns="0" rtlCol="0" anchor="t"/>
            <a:lstStyle/>
            <a:p>
              <a:r>
                <a:rPr lang="en-GB" sz="2400" b="1" dirty="0"/>
                <a:t>Safety Data Sheets (SDS)</a:t>
              </a:r>
              <a:endParaRPr lang="en-GB" sz="2400" dirty="0"/>
            </a:p>
            <a:p>
              <a:r>
                <a:rPr lang="en-GB" sz="2400" dirty="0"/>
                <a:t>Review product information for sealants and </a:t>
              </a:r>
              <a:br>
                <a:rPr lang="en-GB" sz="2400" dirty="0"/>
              </a:br>
              <a:r>
                <a:rPr lang="en-GB" sz="2400" dirty="0"/>
                <a:t>adhesives. </a:t>
              </a:r>
            </a:p>
            <a:p>
              <a:r>
                <a:rPr lang="en-GB" sz="2400" dirty="0"/>
                <a:t>Store and handle in line with manufacturer guidance.</a:t>
              </a:r>
            </a:p>
          </p:txBody>
        </p:sp>
      </p:grpSp>
      <p:pic>
        <p:nvPicPr>
          <p:cNvPr id="5" name="Picture 4" descr="preencoded.png">
            <a:extLst>
              <a:ext uri="{FF2B5EF4-FFF2-40B4-BE49-F238E27FC236}">
                <a16:creationId xmlns:a16="http://schemas.microsoft.com/office/drawing/2014/main" id="{EFB01294-ACC2-3BE5-ACFA-B75FEE02D62E}"/>
              </a:ext>
            </a:extLst>
          </p:cNvPr>
          <p:cNvPicPr>
            <a:picLocks noChangeAspect="1"/>
          </p:cNvPicPr>
          <p:nvPr/>
        </p:nvPicPr>
        <p:blipFill>
          <a:blip r:embed="rId6"/>
          <a:stretch>
            <a:fillRect/>
          </a:stretch>
        </p:blipFill>
        <p:spPr>
          <a:xfrm>
            <a:off x="1083945" y="2494598"/>
            <a:ext cx="293370" cy="3829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FED45-32D4-42A5-D2D1-B4A18365074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EE7A0F2-260D-185B-BFB4-39226529770F}"/>
              </a:ext>
            </a:extLst>
          </p:cNvPr>
          <p:cNvSpPr>
            <a:spLocks/>
          </p:cNvSpPr>
          <p:nvPr/>
        </p:nvSpPr>
        <p:spPr>
          <a:xfrm>
            <a:off x="430320" y="1225056"/>
            <a:ext cx="13899846" cy="646331"/>
          </a:xfrm>
          <a:prstGeom prst="rect">
            <a:avLst/>
          </a:prstGeom>
          <a:noFill/>
          <a:ln/>
        </p:spPr>
        <p:txBody>
          <a:bodyPr wrap="none" lIns="0" tIns="0" rIns="0" bIns="0" rtlCol="0" anchor="t"/>
          <a:lstStyle/>
          <a:p>
            <a:pPr marL="0" indent="0" algn="l">
              <a:lnSpc>
                <a:spcPts val="4300"/>
              </a:lnSpc>
              <a:buNone/>
            </a:pPr>
            <a:r>
              <a:rPr lang="en-US" sz="3600" b="1" dirty="0">
                <a:solidFill>
                  <a:srgbClr val="FC4421"/>
                </a:solidFill>
                <a:latin typeface="+mj-lt"/>
                <a:ea typeface="Arial Black Bold" pitchFamily="34" charset="-122"/>
                <a:cs typeface="Arial Black Bold" pitchFamily="34" charset="-120"/>
              </a:rPr>
              <a:t>Hazardous materials assessment</a:t>
            </a:r>
            <a:endParaRPr lang="en-US" sz="3600" dirty="0">
              <a:latin typeface="+mj-lt"/>
            </a:endParaRPr>
          </a:p>
        </p:txBody>
      </p:sp>
      <p:sp>
        <p:nvSpPr>
          <p:cNvPr id="22" name="Text 16">
            <a:extLst>
              <a:ext uri="{FF2B5EF4-FFF2-40B4-BE49-F238E27FC236}">
                <a16:creationId xmlns:a16="http://schemas.microsoft.com/office/drawing/2014/main" id="{68BFCCF6-DE0F-1809-166C-44F60B33EF7E}"/>
              </a:ext>
            </a:extLst>
          </p:cNvPr>
          <p:cNvSpPr>
            <a:spLocks/>
          </p:cNvSpPr>
          <p:nvPr/>
        </p:nvSpPr>
        <p:spPr>
          <a:xfrm>
            <a:off x="430320" y="2028067"/>
            <a:ext cx="11997208"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is crucial for identifying substances that require special handling, containment, or disposal procedures. </a:t>
            </a:r>
          </a:p>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Common concerns include: </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asbestos insulation</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PCBs in electrical components</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mercury in switches</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lead in paints and solders</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various industrial chemicals trapped within systems.</a:t>
            </a:r>
            <a:endParaRPr lang="en-US" sz="2400" dirty="0"/>
          </a:p>
        </p:txBody>
      </p:sp>
      <p:sp>
        <p:nvSpPr>
          <p:cNvPr id="23" name="Text 17">
            <a:extLst>
              <a:ext uri="{FF2B5EF4-FFF2-40B4-BE49-F238E27FC236}">
                <a16:creationId xmlns:a16="http://schemas.microsoft.com/office/drawing/2014/main" id="{FEC34277-FC84-BCF3-DB2F-901B7FA7EB11}"/>
              </a:ext>
            </a:extLst>
          </p:cNvPr>
          <p:cNvSpPr/>
          <p:nvPr/>
        </p:nvSpPr>
        <p:spPr>
          <a:xfrm>
            <a:off x="301224" y="5641463"/>
            <a:ext cx="14131568" cy="560070"/>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identification of these materials allows for the development of appropriate handling protocols, personal protective equipment requirements, and disposal pathways in compliance with environmental regulations. This assessment is often a legal requirement under UK Control of Substances Hazardous to Health (COSHH) Regulations.</a:t>
            </a:r>
            <a:endParaRPr lang="en-US" sz="2400" dirty="0"/>
          </a:p>
        </p:txBody>
      </p:sp>
    </p:spTree>
    <p:extLst>
      <p:ext uri="{BB962C8B-B14F-4D97-AF65-F5344CB8AC3E}">
        <p14:creationId xmlns:p14="http://schemas.microsoft.com/office/powerpoint/2010/main" val="124577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B1032F43-0983-1CC6-30FF-BB24A49C0671}"/>
              </a:ext>
            </a:extLst>
          </p:cNvPr>
          <p:cNvGraphicFramePr>
            <a:graphicFrameLocks noGrp="1"/>
          </p:cNvGraphicFramePr>
          <p:nvPr>
            <p:extLst>
              <p:ext uri="{D42A27DB-BD31-4B8C-83A1-F6EECF244321}">
                <p14:modId xmlns:p14="http://schemas.microsoft.com/office/powerpoint/2010/main" val="2353716700"/>
              </p:ext>
            </p:extLst>
          </p:nvPr>
        </p:nvGraphicFramePr>
        <p:xfrm>
          <a:off x="455715" y="1657510"/>
          <a:ext cx="13638657" cy="5113400"/>
        </p:xfrm>
        <a:graphic>
          <a:graphicData uri="http://schemas.openxmlformats.org/drawingml/2006/table">
            <a:tbl>
              <a:tblPr/>
              <a:tblGrid>
                <a:gridCol w="4546219">
                  <a:extLst>
                    <a:ext uri="{9D8B030D-6E8A-4147-A177-3AD203B41FA5}">
                      <a16:colId xmlns:a16="http://schemas.microsoft.com/office/drawing/2014/main" val="646628883"/>
                    </a:ext>
                  </a:extLst>
                </a:gridCol>
                <a:gridCol w="4546219">
                  <a:extLst>
                    <a:ext uri="{9D8B030D-6E8A-4147-A177-3AD203B41FA5}">
                      <a16:colId xmlns:a16="http://schemas.microsoft.com/office/drawing/2014/main" val="2568368408"/>
                    </a:ext>
                  </a:extLst>
                </a:gridCol>
                <a:gridCol w="4546219">
                  <a:extLst>
                    <a:ext uri="{9D8B030D-6E8A-4147-A177-3AD203B41FA5}">
                      <a16:colId xmlns:a16="http://schemas.microsoft.com/office/drawing/2014/main" val="4141258469"/>
                    </a:ext>
                  </a:extLst>
                </a:gridCol>
              </a:tblGrid>
              <a:tr h="0">
                <a:tc>
                  <a:txBody>
                    <a:bodyPr/>
                    <a:lstStyle/>
                    <a:p>
                      <a:pPr>
                        <a:buNone/>
                      </a:pPr>
                      <a:r>
                        <a:rPr lang="en-GB" sz="2400" b="1" dirty="0"/>
                        <a:t>Assessment area</a:t>
                      </a:r>
                      <a:endParaRPr lang="en-GB" sz="2400" dirty="0"/>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400" b="1" dirty="0"/>
                        <a:t>Key considerations</a:t>
                      </a:r>
                      <a:endParaRPr lang="en-GB" sz="2400" dirty="0"/>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400" b="1" dirty="0"/>
                        <a:t>Testing methods</a:t>
                      </a:r>
                      <a:endParaRPr lang="en-GB" sz="2400" dirty="0"/>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0814667"/>
                  </a:ext>
                </a:extLst>
              </a:tr>
              <a:tr h="979710">
                <a:tc>
                  <a:txBody>
                    <a:bodyPr/>
                    <a:lstStyle/>
                    <a:p>
                      <a:pPr>
                        <a:buNone/>
                      </a:pPr>
                      <a:r>
                        <a:rPr lang="en-GB" sz="2000" b="1" dirty="0"/>
                        <a:t>Circuit Isolation</a:t>
                      </a:r>
                      <a:endParaRPr lang="en-GB" sz="2000" dirty="0"/>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000" dirty="0"/>
                        <a:t>Identify isolation points, confirm safe disconnection before removal or maintenance.</a:t>
                      </a:r>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000"/>
                        <a:t>Visual checks, proving dead, safe isolation procedure.</a:t>
                      </a:r>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436990"/>
                  </a:ext>
                </a:extLst>
              </a:tr>
              <a:tr h="979710">
                <a:tc>
                  <a:txBody>
                    <a:bodyPr/>
                    <a:lstStyle/>
                    <a:p>
                      <a:pPr>
                        <a:buNone/>
                      </a:pPr>
                      <a:r>
                        <a:rPr lang="en-GB" sz="2000" b="1"/>
                        <a:t>Detector &amp; Device Circuits</a:t>
                      </a:r>
                      <a:endParaRPr lang="en-GB" sz="2000"/>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000"/>
                        <a:t>Ensure correct wiring, termination quality, and that no devices are bypassed or disabled.</a:t>
                      </a:r>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000"/>
                        <a:t>Loop continuity testing, polarity check, resistance measurement.</a:t>
                      </a:r>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3063979"/>
                  </a:ext>
                </a:extLst>
              </a:tr>
              <a:tr h="680815">
                <a:tc>
                  <a:txBody>
                    <a:bodyPr/>
                    <a:lstStyle/>
                    <a:p>
                      <a:pPr>
                        <a:buNone/>
                      </a:pPr>
                      <a:r>
                        <a:rPr lang="en-GB" sz="2000" b="1"/>
                        <a:t>Standby Power (Batteries/PSUs)</a:t>
                      </a:r>
                      <a:endParaRPr lang="en-GB" sz="2000"/>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000"/>
                        <a:t>Confirm capacity and switchover capability of standby supplies.</a:t>
                      </a:r>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000"/>
                        <a:t>Battery load test, voltage measurement, PSU output check.</a:t>
                      </a:r>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3093782"/>
                  </a:ext>
                </a:extLst>
              </a:tr>
              <a:tr h="979710">
                <a:tc>
                  <a:txBody>
                    <a:bodyPr/>
                    <a:lstStyle/>
                    <a:p>
                      <a:pPr>
                        <a:buNone/>
                      </a:pPr>
                      <a:r>
                        <a:rPr lang="en-GB" sz="2000" b="1"/>
                        <a:t>Loop Integrity &amp; Continuity</a:t>
                      </a:r>
                      <a:endParaRPr lang="en-GB" sz="2000"/>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000"/>
                        <a:t>Ensure loops are complete, labelled, and compliant with BS requirements.</a:t>
                      </a:r>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000"/>
                        <a:t>Continuity and insulation resistance testing, earth fault checks.</a:t>
                      </a:r>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5704172"/>
                  </a:ext>
                </a:extLst>
              </a:tr>
              <a:tr h="979710">
                <a:tc>
                  <a:txBody>
                    <a:bodyPr/>
                    <a:lstStyle/>
                    <a:p>
                      <a:pPr>
                        <a:buNone/>
                      </a:pPr>
                      <a:r>
                        <a:rPr lang="en-GB" sz="2000" b="1"/>
                        <a:t>Safety-Critical Wiring</a:t>
                      </a:r>
                      <a:endParaRPr lang="en-GB" sz="2000"/>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000"/>
                        <a:t>Confirm fire-resistant cables and fixings remain undisturbed; no compromise to fire barriers.</a:t>
                      </a:r>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GB" sz="2000" dirty="0"/>
                        <a:t>Visual inspection, confirm fire-stopping reinstated after works.</a:t>
                      </a:r>
                    </a:p>
                  </a:txBody>
                  <a:tcPr marL="83026" marR="83026" marT="41513" marB="415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70725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AE071-47DE-CD6B-E83D-6D6E85BA6CD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50403C1-A415-A431-89E7-4DAAA24CF739}"/>
              </a:ext>
            </a:extLst>
          </p:cNvPr>
          <p:cNvSpPr>
            <a:spLocks/>
          </p:cNvSpPr>
          <p:nvPr/>
        </p:nvSpPr>
        <p:spPr>
          <a:xfrm>
            <a:off x="430320" y="1225056"/>
            <a:ext cx="13899846" cy="646331"/>
          </a:xfrm>
          <a:prstGeom prst="rect">
            <a:avLst/>
          </a:prstGeom>
          <a:noFill/>
          <a:ln/>
        </p:spPr>
        <p:txBody>
          <a:bodyPr wrap="none" lIns="0" tIns="0" rIns="0" bIns="0" rtlCol="0" anchor="t"/>
          <a:lstStyle/>
          <a:p>
            <a:pPr marL="0" indent="0" algn="l">
              <a:lnSpc>
                <a:spcPts val="4850"/>
              </a:lnSpc>
              <a:buNone/>
            </a:pPr>
            <a:r>
              <a:rPr lang="en-US" sz="3600" b="1" dirty="0">
                <a:solidFill>
                  <a:srgbClr val="FC4421"/>
                </a:solidFill>
                <a:latin typeface="+mj-lt"/>
                <a:ea typeface="Arial Black Bold" pitchFamily="34" charset="-122"/>
                <a:cs typeface="Arial Black Bold" pitchFamily="34" charset="-120"/>
              </a:rPr>
              <a:t>Electrical system assessment protocols</a:t>
            </a:r>
            <a:endParaRPr lang="en-US" sz="3600" dirty="0">
              <a:latin typeface="+mj-lt"/>
            </a:endParaRPr>
          </a:p>
        </p:txBody>
      </p:sp>
      <p:sp>
        <p:nvSpPr>
          <p:cNvPr id="24" name="Text 22">
            <a:extLst>
              <a:ext uri="{FF2B5EF4-FFF2-40B4-BE49-F238E27FC236}">
                <a16:creationId xmlns:a16="http://schemas.microsoft.com/office/drawing/2014/main" id="{221992F6-A3D6-252D-61F0-ACEEC6640542}"/>
              </a:ext>
            </a:extLst>
          </p:cNvPr>
          <p:cNvSpPr>
            <a:spLocks/>
          </p:cNvSpPr>
          <p:nvPr/>
        </p:nvSpPr>
        <p:spPr>
          <a:xfrm>
            <a:off x="430319" y="2028067"/>
            <a:ext cx="13352355" cy="4980682"/>
          </a:xfrm>
          <a:prstGeom prst="rect">
            <a:avLst/>
          </a:prstGeom>
          <a:noFill/>
          <a:ln/>
        </p:spPr>
        <p:txBody>
          <a:bodyPr wrap="square" lIns="0" tIns="0" rIns="0" bIns="0" rtlCol="0" anchor="t"/>
          <a:lstStyle/>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Electrical systems present unique challenges during decommissioning due to their interconnected nature and potential for hazardous energy. </a:t>
            </a:r>
            <a:r>
              <a:rPr lang="en-GB" sz="2400" dirty="0">
                <a:solidFill>
                  <a:srgbClr val="000000"/>
                </a:solidFill>
                <a:latin typeface="Arial" panose="020B0604020202020204" pitchFamily="34" charset="0"/>
                <a:ea typeface="Arial Black" pitchFamily="34" charset="-122"/>
                <a:cs typeface="Arial" panose="020B0604020202020204" pitchFamily="34" charset="0"/>
              </a:rPr>
              <a:t>A practical assessment may identify dependencies that are not obvious</a:t>
            </a:r>
            <a:r>
              <a:rPr lang="en-US" sz="2400" dirty="0">
                <a:solidFill>
                  <a:srgbClr val="000000"/>
                </a:solidFill>
                <a:latin typeface="Arial" panose="020B0604020202020204" pitchFamily="34" charset="0"/>
                <a:ea typeface="Arial Black" pitchFamily="34" charset="-122"/>
                <a:cs typeface="Arial" panose="020B0604020202020204" pitchFamily="34" charset="0"/>
              </a:rPr>
              <a:t> from just a technical review.</a:t>
            </a:r>
            <a:endParaRPr lang="en-US" sz="2400" dirty="0"/>
          </a:p>
        </p:txBody>
      </p:sp>
      <p:sp>
        <p:nvSpPr>
          <p:cNvPr id="25" name="Text 23">
            <a:extLst>
              <a:ext uri="{FF2B5EF4-FFF2-40B4-BE49-F238E27FC236}">
                <a16:creationId xmlns:a16="http://schemas.microsoft.com/office/drawing/2014/main" id="{A8A9E23C-D05A-A041-86AC-EF86B77A865E}"/>
              </a:ext>
            </a:extLst>
          </p:cNvPr>
          <p:cNvSpPr/>
          <p:nvPr/>
        </p:nvSpPr>
        <p:spPr>
          <a:xfrm>
            <a:off x="430320" y="3483531"/>
            <a:ext cx="13161855" cy="63126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Pay attention to identifying systems where deactivation might impact other operational equipment through shared power supplies, control interfaces, or safety circuits.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Complete circuit mapping prevents unintended consequences during sequential shutdown procedures.</a:t>
            </a:r>
            <a:endParaRPr lang="en-US" sz="2400" dirty="0"/>
          </a:p>
        </p:txBody>
      </p:sp>
    </p:spTree>
    <p:extLst>
      <p:ext uri="{BB962C8B-B14F-4D97-AF65-F5344CB8AC3E}">
        <p14:creationId xmlns:p14="http://schemas.microsoft.com/office/powerpoint/2010/main" val="381473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301224" y="1155781"/>
            <a:ext cx="13899846" cy="646331"/>
          </a:xfrm>
        </p:spPr>
        <p:txBody>
          <a:bodyPr/>
          <a:lstStyle/>
          <a:p>
            <a:r>
              <a:rPr lang="en-GB" sz="3600" dirty="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430320" y="2028067"/>
            <a:ext cx="11997208" cy="4980682"/>
          </a:xfrm>
        </p:spPr>
        <p:txBody>
          <a:bodyPr/>
          <a:lstStyle/>
          <a:p>
            <a:pPr>
              <a:spcAft>
                <a:spcPts val="1200"/>
              </a:spcAft>
            </a:pPr>
            <a:r>
              <a:rPr lang="en-GB" sz="2400" i="0" dirty="0">
                <a:solidFill>
                  <a:srgbClr val="111111"/>
                </a:solidFill>
                <a:effectLst/>
                <a:latin typeface="Arial" panose="020B0604020202020204" pitchFamily="34" charset="0"/>
                <a:cs typeface="Arial" panose="020B0604020202020204" pitchFamily="34" charset="0"/>
              </a:rPr>
              <a:t>In this session </a:t>
            </a:r>
            <a:r>
              <a:rPr lang="en-GB" sz="2400" b="0" i="0" dirty="0">
                <a:solidFill>
                  <a:srgbClr val="111111"/>
                </a:solidFill>
                <a:effectLst/>
                <a:latin typeface="Arial" panose="020B0604020202020204" pitchFamily="34" charset="0"/>
                <a:cs typeface="Arial" panose="020B0604020202020204" pitchFamily="34" charset="0"/>
              </a:rPr>
              <a:t>we will explore the critical approaches, techniques, and factors necessary for effective system decommissioning. </a:t>
            </a:r>
          </a:p>
          <a:p>
            <a:pPr>
              <a:spcAft>
                <a:spcPts val="1200"/>
              </a:spcAft>
            </a:pPr>
            <a:r>
              <a:rPr lang="en-GB" sz="2400" b="0" i="0" dirty="0">
                <a:solidFill>
                  <a:srgbClr val="111111"/>
                </a:solidFill>
                <a:effectLst/>
                <a:latin typeface="Arial" panose="020B0604020202020204" pitchFamily="34" charset="0"/>
                <a:cs typeface="Arial" panose="020B0604020202020204" pitchFamily="34" charset="0"/>
              </a:rPr>
              <a:t>Proper identification of potential issues before decommissioning is </a:t>
            </a:r>
            <a:r>
              <a:rPr lang="en-GB" sz="2400" dirty="0">
                <a:solidFill>
                  <a:srgbClr val="111111"/>
                </a:solidFill>
                <a:latin typeface="Arial" panose="020B0604020202020204" pitchFamily="34" charset="0"/>
                <a:cs typeface="Arial" panose="020B0604020202020204" pitchFamily="34" charset="0"/>
              </a:rPr>
              <a:t>crucial for maintaining safety, ensuring compliance with regulations, and achieving </a:t>
            </a:r>
            <a:r>
              <a:rPr lang="en-GB" sz="2400" b="0" i="0" dirty="0">
                <a:solidFill>
                  <a:srgbClr val="111111"/>
                </a:solidFill>
                <a:effectLst/>
                <a:latin typeface="Arial" panose="020B0604020202020204" pitchFamily="34" charset="0"/>
                <a:cs typeface="Arial" panose="020B0604020202020204" pitchFamily="34" charset="0"/>
              </a:rPr>
              <a:t>operational efficiency. </a:t>
            </a:r>
          </a:p>
          <a:p>
            <a:pPr>
              <a:spcAft>
                <a:spcPts val="1200"/>
              </a:spcAft>
            </a:pPr>
            <a:r>
              <a:rPr lang="en-GB" sz="2400" b="0" i="0" dirty="0">
                <a:solidFill>
                  <a:srgbClr val="111111"/>
                </a:solidFill>
                <a:effectLst/>
                <a:latin typeface="Arial" panose="020B0604020202020204" pitchFamily="34" charset="0"/>
                <a:cs typeface="Arial" panose="020B0604020202020204" pitchFamily="34" charset="0"/>
              </a:rPr>
              <a:t>This session will provide you with practical guidance based on industry best practices and technical expertise.</a:t>
            </a:r>
          </a:p>
          <a:p>
            <a:endParaRPr lang="en-GB" b="0" i="0" dirty="0">
              <a:solidFill>
                <a:srgbClr val="111111"/>
              </a:solidFill>
              <a:effectLst/>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13" name="Image 4" descr="preencoded.png"/>
          <p:cNvPicPr>
            <a:picLocks noChangeAspect="1"/>
          </p:cNvPicPr>
          <p:nvPr/>
        </p:nvPicPr>
        <p:blipFill>
          <a:blip r:embed="rId3"/>
          <a:stretch>
            <a:fillRect/>
          </a:stretch>
        </p:blipFill>
        <p:spPr>
          <a:xfrm>
            <a:off x="4986814" y="2120118"/>
            <a:ext cx="4656773" cy="4656773"/>
          </a:xfrm>
          <a:prstGeom prst="rect">
            <a:avLst/>
          </a:prstGeom>
        </p:spPr>
      </p:pic>
      <p:pic>
        <p:nvPicPr>
          <p:cNvPr id="17" name="Image 6" descr="preencoded.png"/>
          <p:cNvPicPr>
            <a:picLocks noChangeAspect="1"/>
          </p:cNvPicPr>
          <p:nvPr/>
        </p:nvPicPr>
        <p:blipFill>
          <a:blip r:embed="rId4"/>
          <a:stretch>
            <a:fillRect/>
          </a:stretch>
        </p:blipFill>
        <p:spPr>
          <a:xfrm>
            <a:off x="4986812" y="2137113"/>
            <a:ext cx="4656773" cy="4656773"/>
          </a:xfrm>
          <a:prstGeom prst="rect">
            <a:avLst/>
          </a:prstGeom>
        </p:spPr>
      </p:pic>
      <p:pic>
        <p:nvPicPr>
          <p:cNvPr id="9" name="Image 2" descr="preencoded.png"/>
          <p:cNvPicPr>
            <a:picLocks noChangeAspect="1"/>
          </p:cNvPicPr>
          <p:nvPr/>
        </p:nvPicPr>
        <p:blipFill>
          <a:blip r:embed="rId5"/>
          <a:stretch>
            <a:fillRect/>
          </a:stretch>
        </p:blipFill>
        <p:spPr>
          <a:xfrm>
            <a:off x="4986813" y="2082045"/>
            <a:ext cx="4656773" cy="4656773"/>
          </a:xfrm>
          <a:prstGeom prst="rect">
            <a:avLst/>
          </a:prstGeom>
        </p:spPr>
      </p:pic>
      <p:sp>
        <p:nvSpPr>
          <p:cNvPr id="2" name="Text 0"/>
          <p:cNvSpPr>
            <a:spLocks/>
          </p:cNvSpPr>
          <p:nvPr/>
        </p:nvSpPr>
        <p:spPr>
          <a:xfrm>
            <a:off x="430320" y="1092786"/>
            <a:ext cx="13899846" cy="646331"/>
          </a:xfrm>
          <a:prstGeom prst="rect">
            <a:avLst/>
          </a:prstGeom>
          <a:noFill/>
          <a:ln/>
        </p:spPr>
        <p:txBody>
          <a:bodyPr wrap="none" lIns="0" tIns="0" rIns="0" bIns="0" rtlCol="0" anchor="t"/>
          <a:lstStyle/>
          <a:p>
            <a:pPr marL="0" indent="0" algn="l">
              <a:lnSpc>
                <a:spcPts val="4650"/>
              </a:lnSpc>
              <a:buNone/>
            </a:pPr>
            <a:r>
              <a:rPr lang="en-US" sz="3600" b="1" dirty="0">
                <a:solidFill>
                  <a:srgbClr val="FC4421"/>
                </a:solidFill>
                <a:latin typeface="+mj-lt"/>
                <a:ea typeface="Arial Black Bold" pitchFamily="34" charset="-122"/>
                <a:cs typeface="Arial Black Bold" pitchFamily="34" charset="-120"/>
              </a:rPr>
              <a:t>Structural and load-bearing analysis</a:t>
            </a:r>
            <a:endParaRPr lang="en-US" sz="3600" dirty="0">
              <a:latin typeface="+mj-lt"/>
            </a:endParaRPr>
          </a:p>
        </p:txBody>
      </p:sp>
      <p:sp>
        <p:nvSpPr>
          <p:cNvPr id="4" name="Text 2"/>
          <p:cNvSpPr/>
          <p:nvPr/>
        </p:nvSpPr>
        <p:spPr>
          <a:xfrm>
            <a:off x="794147" y="1703694"/>
            <a:ext cx="4040267" cy="908685"/>
          </a:xfrm>
          <a:prstGeom prst="rect">
            <a:avLst/>
          </a:prstGeom>
          <a:noFill/>
          <a:ln/>
        </p:spPr>
        <p:txBody>
          <a:bodyPr wrap="square" lIns="0" tIns="0" rIns="0" bIns="0" rtlCol="0" anchor="t"/>
          <a:lstStyle/>
          <a:p>
            <a:pPr algn="r"/>
            <a:r>
              <a:rPr lang="en-GB" sz="2400" b="1" dirty="0"/>
              <a:t>Cable containment</a:t>
            </a:r>
            <a:endParaRPr lang="en-GB" sz="2400" dirty="0"/>
          </a:p>
          <a:p>
            <a:pPr algn="r"/>
            <a:r>
              <a:rPr lang="en-GB" sz="2400" dirty="0"/>
              <a:t>Check trunking, tray, and conduit loadings before adding or removing cables</a:t>
            </a:r>
          </a:p>
          <a:p>
            <a:pPr algn="r"/>
            <a:r>
              <a:rPr lang="en-GB" sz="2400" dirty="0"/>
              <a:t>Ensure fire-resistant fixings are intact where required.</a:t>
            </a:r>
          </a:p>
        </p:txBody>
      </p:sp>
      <p:pic>
        <p:nvPicPr>
          <p:cNvPr id="5" name="Image 0" descr="preencoded.png"/>
          <p:cNvPicPr>
            <a:picLocks noChangeAspect="1"/>
          </p:cNvPicPr>
          <p:nvPr/>
        </p:nvPicPr>
        <p:blipFill>
          <a:blip r:embed="rId6"/>
          <a:stretch>
            <a:fillRect/>
          </a:stretch>
        </p:blipFill>
        <p:spPr>
          <a:xfrm>
            <a:off x="4987079" y="2087226"/>
            <a:ext cx="4656773" cy="4656773"/>
          </a:xfrm>
          <a:prstGeom prst="rect">
            <a:avLst/>
          </a:prstGeom>
        </p:spPr>
      </p:pic>
      <p:pic>
        <p:nvPicPr>
          <p:cNvPr id="6" name="Image 1" descr="preencoded.png"/>
          <p:cNvPicPr>
            <a:picLocks noChangeAspect="1"/>
          </p:cNvPicPr>
          <p:nvPr/>
        </p:nvPicPr>
        <p:blipFill>
          <a:blip r:embed="rId7"/>
          <a:stretch>
            <a:fillRect/>
          </a:stretch>
        </p:blipFill>
        <p:spPr>
          <a:xfrm>
            <a:off x="6236315" y="2877910"/>
            <a:ext cx="283250" cy="354092"/>
          </a:xfrm>
          <a:prstGeom prst="rect">
            <a:avLst/>
          </a:prstGeom>
        </p:spPr>
      </p:pic>
      <p:sp>
        <p:nvSpPr>
          <p:cNvPr id="8" name="Text 4"/>
          <p:cNvSpPr/>
          <p:nvPr/>
        </p:nvSpPr>
        <p:spPr>
          <a:xfrm>
            <a:off x="9984289" y="2905203"/>
            <a:ext cx="4040267" cy="908685"/>
          </a:xfrm>
          <a:prstGeom prst="rect">
            <a:avLst/>
          </a:prstGeom>
          <a:noFill/>
          <a:ln/>
        </p:spPr>
        <p:txBody>
          <a:bodyPr wrap="square" lIns="0" tIns="0" rIns="0" bIns="0" rtlCol="0" anchor="t"/>
          <a:lstStyle/>
          <a:p>
            <a:r>
              <a:rPr lang="en-GB" sz="2400" b="1" dirty="0"/>
              <a:t>Mounting structures</a:t>
            </a:r>
            <a:endParaRPr lang="en-GB" sz="2400" dirty="0"/>
          </a:p>
          <a:p>
            <a:r>
              <a:rPr lang="en-GB" sz="2400" dirty="0"/>
              <a:t>Inspect ladders, brackets, poles, and fixings for stability before dismantling.</a:t>
            </a:r>
          </a:p>
          <a:p>
            <a:r>
              <a:rPr lang="en-GB" sz="2400" dirty="0"/>
              <a:t>Remove heavy or elevated equipment safely (e.g. CCTV columns, external sounders).</a:t>
            </a:r>
          </a:p>
        </p:txBody>
      </p:sp>
      <p:pic>
        <p:nvPicPr>
          <p:cNvPr id="10" name="Image 3" descr="preencoded.png"/>
          <p:cNvPicPr>
            <a:picLocks noChangeAspect="1"/>
          </p:cNvPicPr>
          <p:nvPr/>
        </p:nvPicPr>
        <p:blipFill>
          <a:blip r:embed="rId8"/>
          <a:stretch>
            <a:fillRect/>
          </a:stretch>
        </p:blipFill>
        <p:spPr>
          <a:xfrm>
            <a:off x="8451803" y="3232002"/>
            <a:ext cx="283250" cy="354092"/>
          </a:xfrm>
          <a:prstGeom prst="rect">
            <a:avLst/>
          </a:prstGeom>
        </p:spPr>
      </p:pic>
      <p:pic>
        <p:nvPicPr>
          <p:cNvPr id="14" name="Image 5" descr="preencoded.png"/>
          <p:cNvPicPr>
            <a:picLocks noChangeAspect="1"/>
          </p:cNvPicPr>
          <p:nvPr/>
        </p:nvPicPr>
        <p:blipFill>
          <a:blip r:embed="rId9"/>
          <a:stretch>
            <a:fillRect/>
          </a:stretch>
        </p:blipFill>
        <p:spPr>
          <a:xfrm>
            <a:off x="8110716" y="5506581"/>
            <a:ext cx="283250" cy="354092"/>
          </a:xfrm>
          <a:prstGeom prst="rect">
            <a:avLst/>
          </a:prstGeom>
        </p:spPr>
      </p:pic>
      <p:sp>
        <p:nvSpPr>
          <p:cNvPr id="16" name="Text 8"/>
          <p:cNvSpPr/>
          <p:nvPr/>
        </p:nvSpPr>
        <p:spPr>
          <a:xfrm>
            <a:off x="794147" y="4307800"/>
            <a:ext cx="4040267" cy="605790"/>
          </a:xfrm>
          <a:prstGeom prst="rect">
            <a:avLst/>
          </a:prstGeom>
          <a:noFill/>
          <a:ln/>
        </p:spPr>
        <p:txBody>
          <a:bodyPr wrap="square" lIns="0" tIns="0" rIns="0" bIns="0" rtlCol="0" anchor="t"/>
          <a:lstStyle/>
          <a:p>
            <a:pPr algn="r"/>
            <a:r>
              <a:rPr lang="en-GB" sz="2400" b="1" dirty="0"/>
              <a:t>Safe removal order</a:t>
            </a:r>
            <a:endParaRPr lang="en-GB" sz="2400" dirty="0"/>
          </a:p>
          <a:p>
            <a:pPr algn="r"/>
            <a:r>
              <a:rPr lang="en-GB" sz="2400" dirty="0"/>
              <a:t>Plan removal so that live/retained circuits are not disturbed</a:t>
            </a:r>
          </a:p>
          <a:p>
            <a:pPr algn="r"/>
            <a:r>
              <a:rPr lang="en-GB" sz="2400" dirty="0"/>
              <a:t>Disconnect and remove redundant cables systematically to avoid snags or damage.</a:t>
            </a:r>
          </a:p>
        </p:txBody>
      </p:sp>
      <p:pic>
        <p:nvPicPr>
          <p:cNvPr id="18" name="Image 7" descr="preencoded.png"/>
          <p:cNvPicPr>
            <a:picLocks noChangeAspect="1"/>
          </p:cNvPicPr>
          <p:nvPr/>
        </p:nvPicPr>
        <p:blipFill>
          <a:blip r:embed="rId10"/>
          <a:stretch>
            <a:fillRect/>
          </a:stretch>
        </p:blipFill>
        <p:spPr>
          <a:xfrm>
            <a:off x="5840075" y="5152489"/>
            <a:ext cx="283250" cy="35409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a:spLocks/>
          </p:cNvSpPr>
          <p:nvPr/>
        </p:nvSpPr>
        <p:spPr>
          <a:xfrm>
            <a:off x="430320" y="1225056"/>
            <a:ext cx="13899846"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Safety system interconnection mapping</a:t>
            </a:r>
            <a:endParaRPr lang="en-US" sz="3600" dirty="0">
              <a:latin typeface="+mj-lt"/>
            </a:endParaRPr>
          </a:p>
        </p:txBody>
      </p:sp>
      <p:sp>
        <p:nvSpPr>
          <p:cNvPr id="13" name="TextBox 12">
            <a:extLst>
              <a:ext uri="{FF2B5EF4-FFF2-40B4-BE49-F238E27FC236}">
                <a16:creationId xmlns:a16="http://schemas.microsoft.com/office/drawing/2014/main" id="{2EBB7997-7FF7-CA33-8F13-071C425A819E}"/>
              </a:ext>
            </a:extLst>
          </p:cNvPr>
          <p:cNvSpPr txBox="1"/>
          <p:nvPr/>
        </p:nvSpPr>
        <p:spPr>
          <a:xfrm>
            <a:off x="430320" y="1953877"/>
            <a:ext cx="3392101" cy="3785652"/>
          </a:xfrm>
          <a:prstGeom prst="rect">
            <a:avLst/>
          </a:prstGeom>
          <a:noFill/>
        </p:spPr>
        <p:txBody>
          <a:bodyPr wrap="square">
            <a:spAutoFit/>
          </a:bodyPr>
          <a:lstStyle/>
          <a:p>
            <a:pPr>
              <a:buNone/>
            </a:pPr>
            <a:r>
              <a:rPr lang="en-GB" sz="2400" b="1" dirty="0"/>
              <a:t>Fire alarms</a:t>
            </a:r>
          </a:p>
          <a:p>
            <a:pPr>
              <a:buNone/>
            </a:pPr>
            <a:endParaRPr lang="en-GB" sz="2400" b="1" dirty="0"/>
          </a:p>
          <a:p>
            <a:pPr marL="285750" indent="-285750">
              <a:buFont typeface="Arial" panose="020B0604020202020204" pitchFamily="34" charset="0"/>
              <a:buChar char="•"/>
            </a:pPr>
            <a:r>
              <a:rPr lang="en-GB" sz="2400" dirty="0"/>
              <a:t>Map how zones interconnect with detectors, MCPs, sounders, and VADs.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Note links to building services (e.g. lifts, HVAC, door release).</a:t>
            </a:r>
          </a:p>
        </p:txBody>
      </p:sp>
      <p:sp>
        <p:nvSpPr>
          <p:cNvPr id="15" name="TextBox 14">
            <a:extLst>
              <a:ext uri="{FF2B5EF4-FFF2-40B4-BE49-F238E27FC236}">
                <a16:creationId xmlns:a16="http://schemas.microsoft.com/office/drawing/2014/main" id="{DAE0D2A2-033A-D6E3-0EA8-016419D8745B}"/>
              </a:ext>
            </a:extLst>
          </p:cNvPr>
          <p:cNvSpPr txBox="1"/>
          <p:nvPr/>
        </p:nvSpPr>
        <p:spPr>
          <a:xfrm>
            <a:off x="10685336" y="1960611"/>
            <a:ext cx="3392101" cy="3785652"/>
          </a:xfrm>
          <a:prstGeom prst="rect">
            <a:avLst/>
          </a:prstGeom>
          <a:noFill/>
        </p:spPr>
        <p:txBody>
          <a:bodyPr wrap="square">
            <a:spAutoFit/>
          </a:bodyPr>
          <a:lstStyle/>
          <a:p>
            <a:pPr>
              <a:buNone/>
            </a:pPr>
            <a:r>
              <a:rPr lang="en-GB" sz="2400" b="1" dirty="0"/>
              <a:t>Intruder alarms</a:t>
            </a:r>
          </a:p>
          <a:p>
            <a:pPr>
              <a:buNone/>
            </a:pPr>
            <a:endParaRPr lang="en-GB" sz="2400" dirty="0"/>
          </a:p>
          <a:p>
            <a:pPr marL="285750" indent="-285750">
              <a:buFont typeface="Arial" panose="020B0604020202020204" pitchFamily="34" charset="0"/>
              <a:buChar char="•"/>
            </a:pPr>
            <a:r>
              <a:rPr lang="en-GB" sz="2400" dirty="0"/>
              <a:t>Identify circuits that loop through multiple devices.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Removing or bypassing one device may disable the rest.</a:t>
            </a:r>
          </a:p>
        </p:txBody>
      </p:sp>
      <p:sp>
        <p:nvSpPr>
          <p:cNvPr id="17" name="TextBox 16">
            <a:extLst>
              <a:ext uri="{FF2B5EF4-FFF2-40B4-BE49-F238E27FC236}">
                <a16:creationId xmlns:a16="http://schemas.microsoft.com/office/drawing/2014/main" id="{69D740A8-94DB-ED9E-DE56-30DBDB2DB4B8}"/>
              </a:ext>
            </a:extLst>
          </p:cNvPr>
          <p:cNvSpPr txBox="1"/>
          <p:nvPr/>
        </p:nvSpPr>
        <p:spPr>
          <a:xfrm>
            <a:off x="4033453" y="1960611"/>
            <a:ext cx="2937986" cy="4154984"/>
          </a:xfrm>
          <a:prstGeom prst="rect">
            <a:avLst/>
          </a:prstGeom>
          <a:noFill/>
        </p:spPr>
        <p:txBody>
          <a:bodyPr wrap="square">
            <a:spAutoFit/>
          </a:bodyPr>
          <a:lstStyle/>
          <a:p>
            <a:pPr>
              <a:buNone/>
            </a:pPr>
            <a:r>
              <a:rPr lang="en-GB" sz="2400" b="1" dirty="0"/>
              <a:t>Access control</a:t>
            </a:r>
          </a:p>
          <a:p>
            <a:pPr>
              <a:buNone/>
            </a:pPr>
            <a:endParaRPr lang="en-GB" sz="2400" dirty="0"/>
          </a:p>
          <a:p>
            <a:pPr marL="285750" indent="-285750">
              <a:buFont typeface="Arial" panose="020B0604020202020204" pitchFamily="34" charset="0"/>
              <a:buChar char="•"/>
            </a:pPr>
            <a:r>
              <a:rPr lang="en-GB" sz="2400" dirty="0"/>
              <a:t>Check for doors tied into the fire alarm for release.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Map interconnections with intruder or CCTV for event logging.</a:t>
            </a:r>
          </a:p>
        </p:txBody>
      </p:sp>
      <p:sp>
        <p:nvSpPr>
          <p:cNvPr id="19" name="TextBox 18">
            <a:extLst>
              <a:ext uri="{FF2B5EF4-FFF2-40B4-BE49-F238E27FC236}">
                <a16:creationId xmlns:a16="http://schemas.microsoft.com/office/drawing/2014/main" id="{89CE0385-A73A-E143-60CF-135C2733BC0F}"/>
              </a:ext>
            </a:extLst>
          </p:cNvPr>
          <p:cNvSpPr txBox="1"/>
          <p:nvPr/>
        </p:nvSpPr>
        <p:spPr>
          <a:xfrm>
            <a:off x="7426747" y="1960611"/>
            <a:ext cx="2706299" cy="5262979"/>
          </a:xfrm>
          <a:prstGeom prst="rect">
            <a:avLst/>
          </a:prstGeom>
          <a:noFill/>
        </p:spPr>
        <p:txBody>
          <a:bodyPr wrap="square">
            <a:spAutoFit/>
          </a:bodyPr>
          <a:lstStyle/>
          <a:p>
            <a:pPr>
              <a:buNone/>
            </a:pPr>
            <a:r>
              <a:rPr lang="en-GB" sz="2400" b="1" dirty="0"/>
              <a:t>CCTV systems</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Note integrations with access or intruder (e.g. camera presets on alarm).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Confirm recording continuity if devices are disconnected.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F342-70EE-EC0E-FD15-C582B409D58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BC18FEAA-85F4-35E7-C2BD-643CE96AEC08}"/>
              </a:ext>
            </a:extLst>
          </p:cNvPr>
          <p:cNvSpPr>
            <a:spLocks/>
          </p:cNvSpPr>
          <p:nvPr/>
        </p:nvSpPr>
        <p:spPr>
          <a:xfrm>
            <a:off x="430320" y="1034556"/>
            <a:ext cx="13899846"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Safety system interconnection mapping</a:t>
            </a:r>
            <a:endParaRPr lang="en-US" sz="3600" dirty="0">
              <a:latin typeface="+mj-lt"/>
            </a:endParaRPr>
          </a:p>
        </p:txBody>
      </p:sp>
      <p:pic>
        <p:nvPicPr>
          <p:cNvPr id="3" name="Image 0" descr="preencoded.png">
            <a:extLst>
              <a:ext uri="{FF2B5EF4-FFF2-40B4-BE49-F238E27FC236}">
                <a16:creationId xmlns:a16="http://schemas.microsoft.com/office/drawing/2014/main" id="{ED8D3254-FFA8-A42E-B3C7-D13FA44A2BDD}"/>
              </a:ext>
            </a:extLst>
          </p:cNvPr>
          <p:cNvPicPr>
            <a:picLocks noChangeAspect="1"/>
          </p:cNvPicPr>
          <p:nvPr/>
        </p:nvPicPr>
        <p:blipFill>
          <a:blip r:embed="rId3"/>
          <a:stretch>
            <a:fillRect/>
          </a:stretch>
        </p:blipFill>
        <p:spPr>
          <a:xfrm>
            <a:off x="700564" y="1680887"/>
            <a:ext cx="3392101" cy="2096410"/>
          </a:xfrm>
          <a:prstGeom prst="rect">
            <a:avLst/>
          </a:prstGeom>
        </p:spPr>
      </p:pic>
      <p:pic>
        <p:nvPicPr>
          <p:cNvPr id="6" name="Image 1" descr="preencoded.png">
            <a:extLst>
              <a:ext uri="{FF2B5EF4-FFF2-40B4-BE49-F238E27FC236}">
                <a16:creationId xmlns:a16="http://schemas.microsoft.com/office/drawing/2014/main" id="{A62EBB2C-A0E8-4BB1-A763-772C2D9EEB24}"/>
              </a:ext>
            </a:extLst>
          </p:cNvPr>
          <p:cNvPicPr>
            <a:picLocks noChangeAspect="1"/>
          </p:cNvPicPr>
          <p:nvPr/>
        </p:nvPicPr>
        <p:blipFill>
          <a:blip r:embed="rId4"/>
          <a:stretch>
            <a:fillRect/>
          </a:stretch>
        </p:blipFill>
        <p:spPr>
          <a:xfrm>
            <a:off x="5120948" y="1680887"/>
            <a:ext cx="3392196" cy="2096505"/>
          </a:xfrm>
          <a:prstGeom prst="rect">
            <a:avLst/>
          </a:prstGeom>
        </p:spPr>
      </p:pic>
      <p:pic>
        <p:nvPicPr>
          <p:cNvPr id="9" name="Image 2" descr="preencoded.png">
            <a:extLst>
              <a:ext uri="{FF2B5EF4-FFF2-40B4-BE49-F238E27FC236}">
                <a16:creationId xmlns:a16="http://schemas.microsoft.com/office/drawing/2014/main" id="{787F26D2-983C-B4F2-2210-0A36DF170D46}"/>
              </a:ext>
            </a:extLst>
          </p:cNvPr>
          <p:cNvPicPr>
            <a:picLocks noChangeAspect="1"/>
          </p:cNvPicPr>
          <p:nvPr/>
        </p:nvPicPr>
        <p:blipFill>
          <a:blip r:embed="rId5"/>
          <a:stretch>
            <a:fillRect/>
          </a:stretch>
        </p:blipFill>
        <p:spPr>
          <a:xfrm>
            <a:off x="9509453" y="1680887"/>
            <a:ext cx="3436052" cy="2123610"/>
          </a:xfrm>
          <a:prstGeom prst="rect">
            <a:avLst/>
          </a:prstGeom>
        </p:spPr>
      </p:pic>
      <p:sp>
        <p:nvSpPr>
          <p:cNvPr id="4" name="Rectangle 1">
            <a:extLst>
              <a:ext uri="{FF2B5EF4-FFF2-40B4-BE49-F238E27FC236}">
                <a16:creationId xmlns:a16="http://schemas.microsoft.com/office/drawing/2014/main" id="{309A71DE-A826-3433-FD16-336F25B252B1}"/>
              </a:ext>
            </a:extLst>
          </p:cNvPr>
          <p:cNvSpPr>
            <a:spLocks noChangeArrowheads="1"/>
          </p:cNvSpPr>
          <p:nvPr/>
        </p:nvSpPr>
        <p:spPr bwMode="auto">
          <a:xfrm rot="10800000" flipV="1">
            <a:off x="301224" y="3925722"/>
            <a:ext cx="6214058"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Body)"/>
              </a:rPr>
              <a:t>Fire alarm systems</a:t>
            </a:r>
            <a:endParaRPr kumimoji="0" lang="en-US" altLang="en-US" sz="2400" b="0" i="0" u="none" strike="noStrike" cap="none" normalizeH="0" baseline="0" dirty="0">
              <a:ln>
                <a:noFill/>
              </a:ln>
              <a:solidFill>
                <a:schemeClr val="tx1"/>
              </a:solidFill>
              <a:effectLst/>
              <a:latin typeface="Arial (Body)"/>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Body)"/>
              </a:rPr>
              <a:t>Map how detectors, call points, sounders, and VADs link together.</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Body)"/>
              </a:rPr>
              <a:t>Note connections to building systems (e.g. lifts, HVAC shutdown, access control release).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latin typeface="Arial (Body)"/>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Body)"/>
              </a:rPr>
              <a:t>Intruder alarm systems</a:t>
            </a:r>
            <a:endParaRPr kumimoji="0" lang="en-US" altLang="en-US" sz="2400" b="0" i="0" u="none" strike="noStrike" cap="none" normalizeH="0" baseline="0" dirty="0">
              <a:ln>
                <a:noFill/>
              </a:ln>
              <a:solidFill>
                <a:schemeClr val="tx1"/>
              </a:solidFill>
              <a:effectLst/>
              <a:latin typeface="Arial (Body)"/>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Body)"/>
              </a:rPr>
              <a:t>Identify loops and circuits with multiple devices.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Body)"/>
              </a:rPr>
              <a:t>Recognise that removing one device may disable others.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Body)"/>
            </a:endParaRPr>
          </a:p>
        </p:txBody>
      </p:sp>
      <p:sp>
        <p:nvSpPr>
          <p:cNvPr id="7" name="TextBox 6">
            <a:extLst>
              <a:ext uri="{FF2B5EF4-FFF2-40B4-BE49-F238E27FC236}">
                <a16:creationId xmlns:a16="http://schemas.microsoft.com/office/drawing/2014/main" id="{9E924D96-2DBF-0CA2-3458-64A188E93519}"/>
              </a:ext>
            </a:extLst>
          </p:cNvPr>
          <p:cNvSpPr txBox="1"/>
          <p:nvPr/>
        </p:nvSpPr>
        <p:spPr>
          <a:xfrm>
            <a:off x="7440204" y="3925722"/>
            <a:ext cx="5666820" cy="33547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Body)"/>
              </a:rPr>
              <a:t>Access control systems</a:t>
            </a:r>
            <a:endParaRPr kumimoji="0" lang="en-US" altLang="en-US" sz="2400" b="0" i="0" u="none" strike="noStrike" cap="none" normalizeH="0" baseline="0" dirty="0">
              <a:ln>
                <a:noFill/>
              </a:ln>
              <a:solidFill>
                <a:schemeClr val="tx1"/>
              </a:solidFill>
              <a:effectLst/>
              <a:latin typeface="Arial (Body)"/>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Body)"/>
              </a:rPr>
              <a:t>Check for fire alarm integration (automatic door release).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Body)"/>
              </a:rPr>
              <a:t>Map links to intruder/CCTV for event logging.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Body)"/>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Body)"/>
              </a:rPr>
              <a:t>CCTV systems</a:t>
            </a:r>
            <a:endParaRPr kumimoji="0" lang="en-US" altLang="en-US" sz="2400" b="0" i="0" u="none" strike="noStrike" cap="none" normalizeH="0" baseline="0" dirty="0">
              <a:ln>
                <a:noFill/>
              </a:ln>
              <a:solidFill>
                <a:schemeClr val="tx1"/>
              </a:solidFill>
              <a:effectLst/>
              <a:latin typeface="Arial (Body)"/>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Body)"/>
              </a:rPr>
              <a:t>Note interconnections with access or intruder (camera presets on alarm).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Arial (Body)"/>
              </a:rPr>
              <a:t>Confirm recording continuity when devices are disconnected.</a:t>
            </a:r>
          </a:p>
        </p:txBody>
      </p:sp>
    </p:spTree>
    <p:extLst>
      <p:ext uri="{BB962C8B-B14F-4D97-AF65-F5344CB8AC3E}">
        <p14:creationId xmlns:p14="http://schemas.microsoft.com/office/powerpoint/2010/main" val="1766761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a:spLocks/>
          </p:cNvSpPr>
          <p:nvPr/>
        </p:nvSpPr>
        <p:spPr>
          <a:xfrm>
            <a:off x="430320" y="1183491"/>
            <a:ext cx="13899846" cy="646331"/>
          </a:xfrm>
          <a:prstGeom prst="rect">
            <a:avLst/>
          </a:prstGeom>
          <a:noFill/>
          <a:ln/>
        </p:spPr>
        <p:txBody>
          <a:bodyPr wrap="none" lIns="0" tIns="0" rIns="0" bIns="0" rtlCol="0" anchor="t"/>
          <a:lstStyle/>
          <a:p>
            <a:pPr marL="0" indent="0" algn="l">
              <a:lnSpc>
                <a:spcPts val="5450"/>
              </a:lnSpc>
              <a:buNone/>
            </a:pPr>
            <a:r>
              <a:rPr lang="en-US" sz="3600" b="1" dirty="0">
                <a:solidFill>
                  <a:srgbClr val="FC4421"/>
                </a:solidFill>
                <a:latin typeface="+mj-lt"/>
                <a:ea typeface="Arial Black Bold" pitchFamily="34" charset="-122"/>
                <a:cs typeface="Arial Black Bold" pitchFamily="34" charset="-120"/>
              </a:rPr>
              <a:t>Consultation with operations personnel</a:t>
            </a:r>
            <a:endParaRPr lang="en-US" sz="3600" dirty="0">
              <a:latin typeface="+mj-lt"/>
            </a:endParaRPr>
          </a:p>
        </p:txBody>
      </p:sp>
      <p:grpSp>
        <p:nvGrpSpPr>
          <p:cNvPr id="13" name="Group 12">
            <a:extLst>
              <a:ext uri="{FF2B5EF4-FFF2-40B4-BE49-F238E27FC236}">
                <a16:creationId xmlns:a16="http://schemas.microsoft.com/office/drawing/2014/main" id="{2D43CA94-64F9-6B65-0AFA-E3572B74938F}"/>
              </a:ext>
            </a:extLst>
          </p:cNvPr>
          <p:cNvGrpSpPr/>
          <p:nvPr/>
        </p:nvGrpSpPr>
        <p:grpSpPr>
          <a:xfrm>
            <a:off x="301224" y="2025075"/>
            <a:ext cx="13664158" cy="224465"/>
            <a:chOff x="844555" y="1755696"/>
            <a:chExt cx="12560502" cy="224465"/>
          </a:xfrm>
        </p:grpSpPr>
        <p:sp>
          <p:nvSpPr>
            <p:cNvPr id="3" name="Shape 1"/>
            <p:cNvSpPr/>
            <p:nvPr/>
          </p:nvSpPr>
          <p:spPr>
            <a:xfrm>
              <a:off x="844555" y="1758348"/>
              <a:ext cx="4137184" cy="221813"/>
            </a:xfrm>
            <a:prstGeom prst="roundRect">
              <a:avLst>
                <a:gd name="adj" fmla="val 42016"/>
              </a:avLst>
            </a:prstGeom>
            <a:solidFill>
              <a:srgbClr val="E5E5E6"/>
            </a:solidFill>
            <a:ln w="7620">
              <a:solidFill>
                <a:srgbClr val="CBCBCC"/>
              </a:solidFill>
              <a:prstDash val="solid"/>
            </a:ln>
          </p:spPr>
          <p:txBody>
            <a:bodyPr/>
            <a:lstStyle/>
            <a:p>
              <a:endParaRPr lang="en-GB" sz="2200"/>
            </a:p>
          </p:txBody>
        </p:sp>
        <p:sp>
          <p:nvSpPr>
            <p:cNvPr id="6" name="Shape 4"/>
            <p:cNvSpPr/>
            <p:nvPr/>
          </p:nvSpPr>
          <p:spPr>
            <a:xfrm>
              <a:off x="5246489" y="1755696"/>
              <a:ext cx="4137303" cy="221813"/>
            </a:xfrm>
            <a:prstGeom prst="roundRect">
              <a:avLst>
                <a:gd name="adj" fmla="val 42016"/>
              </a:avLst>
            </a:prstGeom>
            <a:solidFill>
              <a:srgbClr val="E5E5E6"/>
            </a:solidFill>
            <a:ln w="7620">
              <a:solidFill>
                <a:srgbClr val="CBCBCC"/>
              </a:solidFill>
              <a:prstDash val="solid"/>
            </a:ln>
          </p:spPr>
          <p:txBody>
            <a:bodyPr/>
            <a:lstStyle/>
            <a:p>
              <a:endParaRPr lang="en-GB" sz="2200" dirty="0"/>
            </a:p>
          </p:txBody>
        </p:sp>
        <p:sp>
          <p:nvSpPr>
            <p:cNvPr id="9" name="Shape 7"/>
            <p:cNvSpPr/>
            <p:nvPr/>
          </p:nvSpPr>
          <p:spPr>
            <a:xfrm>
              <a:off x="9716572" y="1755696"/>
              <a:ext cx="3688485" cy="224465"/>
            </a:xfrm>
            <a:prstGeom prst="roundRect">
              <a:avLst>
                <a:gd name="adj" fmla="val 42016"/>
              </a:avLst>
            </a:prstGeom>
            <a:solidFill>
              <a:srgbClr val="E5E5E6"/>
            </a:solidFill>
            <a:ln w="7620">
              <a:solidFill>
                <a:srgbClr val="CBCBCC"/>
              </a:solidFill>
              <a:prstDash val="solid"/>
            </a:ln>
          </p:spPr>
          <p:txBody>
            <a:bodyPr/>
            <a:lstStyle/>
            <a:p>
              <a:endParaRPr lang="en-GB" sz="2200"/>
            </a:p>
          </p:txBody>
        </p:sp>
      </p:grpSp>
      <p:sp>
        <p:nvSpPr>
          <p:cNvPr id="12" name="Text 10"/>
          <p:cNvSpPr/>
          <p:nvPr/>
        </p:nvSpPr>
        <p:spPr>
          <a:xfrm>
            <a:off x="301223" y="5994659"/>
            <a:ext cx="14281078" cy="1065133"/>
          </a:xfrm>
          <a:prstGeom prst="rect">
            <a:avLst/>
          </a:prstGeom>
          <a:noFill/>
          <a:ln/>
        </p:spPr>
        <p:txBody>
          <a:bodyPr wrap="square" lIns="0" tIns="0" rIns="0" bIns="0" rtlCol="0" anchor="t"/>
          <a:lstStyle/>
          <a:p>
            <a:r>
              <a:rPr lang="en-GB" sz="2400" b="1" dirty="0"/>
              <a:t>Client/user input</a:t>
            </a:r>
            <a:endParaRPr lang="en-GB" sz="2400" dirty="0"/>
          </a:p>
          <a:p>
            <a:pPr marL="342900" indent="-342900">
              <a:buFont typeface="Arial" panose="020B0604020202020204" pitchFamily="34" charset="0"/>
              <a:buChar char="•"/>
            </a:pPr>
            <a:r>
              <a:rPr lang="en-GB" sz="2400" dirty="0"/>
              <a:t>Confirm critical dependencies (e.g. fire alarm releasing doors, CCTV linked to intruder alarms).</a:t>
            </a:r>
          </a:p>
          <a:p>
            <a:pPr marL="342900" indent="-342900">
              <a:buFont typeface="Arial" panose="020B0604020202020204" pitchFamily="34" charset="0"/>
              <a:buChar char="•"/>
            </a:pPr>
            <a:r>
              <a:rPr lang="en-GB" sz="2400" dirty="0"/>
              <a:t>Agree on timings and disruption windows.</a:t>
            </a:r>
          </a:p>
        </p:txBody>
      </p:sp>
      <p:sp>
        <p:nvSpPr>
          <p:cNvPr id="15" name="TextBox 14">
            <a:extLst>
              <a:ext uri="{FF2B5EF4-FFF2-40B4-BE49-F238E27FC236}">
                <a16:creationId xmlns:a16="http://schemas.microsoft.com/office/drawing/2014/main" id="{4CB724E8-1291-475C-B45F-7A6741811E81}"/>
              </a:ext>
            </a:extLst>
          </p:cNvPr>
          <p:cNvSpPr txBox="1"/>
          <p:nvPr/>
        </p:nvSpPr>
        <p:spPr>
          <a:xfrm>
            <a:off x="301224" y="2406640"/>
            <a:ext cx="4500707" cy="3046988"/>
          </a:xfrm>
          <a:prstGeom prst="rect">
            <a:avLst/>
          </a:prstGeom>
          <a:noFill/>
        </p:spPr>
        <p:txBody>
          <a:bodyPr wrap="square">
            <a:spAutoFit/>
          </a:bodyPr>
          <a:lstStyle/>
          <a:p>
            <a:pPr>
              <a:buNone/>
            </a:pPr>
            <a:r>
              <a:rPr lang="en-GB" sz="2400" b="1" dirty="0"/>
              <a:t>Capture undocumented changes</a:t>
            </a:r>
            <a:endParaRPr lang="en-GB" sz="2400" dirty="0"/>
          </a:p>
          <a:p>
            <a:pPr marL="342900" indent="-342900">
              <a:buFont typeface="Arial" panose="020B0604020202020204" pitchFamily="34" charset="0"/>
              <a:buChar char="•"/>
            </a:pPr>
            <a:r>
              <a:rPr lang="en-GB" sz="2400" dirty="0"/>
              <a:t>Speak with maintainers/engineers who know where additional devices, rerouted cables, or non-standard fixes have been added.</a:t>
            </a:r>
          </a:p>
        </p:txBody>
      </p:sp>
      <p:sp>
        <p:nvSpPr>
          <p:cNvPr id="17" name="TextBox 16">
            <a:extLst>
              <a:ext uri="{FF2B5EF4-FFF2-40B4-BE49-F238E27FC236}">
                <a16:creationId xmlns:a16="http://schemas.microsoft.com/office/drawing/2014/main" id="{92A0485C-B732-2129-AE1E-630591CAD95F}"/>
              </a:ext>
            </a:extLst>
          </p:cNvPr>
          <p:cNvSpPr txBox="1"/>
          <p:nvPr/>
        </p:nvSpPr>
        <p:spPr>
          <a:xfrm>
            <a:off x="5090073" y="2409012"/>
            <a:ext cx="4500707" cy="2308324"/>
          </a:xfrm>
          <a:prstGeom prst="rect">
            <a:avLst/>
          </a:prstGeom>
          <a:noFill/>
        </p:spPr>
        <p:txBody>
          <a:bodyPr wrap="square">
            <a:spAutoFit/>
          </a:bodyPr>
          <a:lstStyle/>
          <a:p>
            <a:pPr>
              <a:buNone/>
            </a:pPr>
            <a:r>
              <a:rPr lang="en-GB" sz="2400" b="1" dirty="0"/>
              <a:t>Identify system quirks</a:t>
            </a:r>
            <a:endParaRPr lang="en-GB" sz="2400" dirty="0"/>
          </a:p>
          <a:p>
            <a:endParaRPr lang="en-GB" sz="2400" dirty="0"/>
          </a:p>
          <a:p>
            <a:pPr marL="342900" indent="-342900">
              <a:buFont typeface="Arial" panose="020B0604020202020204" pitchFamily="34" charset="0"/>
              <a:buChar char="•"/>
            </a:pPr>
            <a:r>
              <a:rPr lang="en-GB" sz="2400" dirty="0"/>
              <a:t>Note panels that behave unpredictably, detectors that falsely alarm or access doors that regularly fail.</a:t>
            </a:r>
          </a:p>
        </p:txBody>
      </p:sp>
      <p:sp>
        <p:nvSpPr>
          <p:cNvPr id="19" name="TextBox 18">
            <a:extLst>
              <a:ext uri="{FF2B5EF4-FFF2-40B4-BE49-F238E27FC236}">
                <a16:creationId xmlns:a16="http://schemas.microsoft.com/office/drawing/2014/main" id="{8E6DBA2A-BE67-AE78-1FA0-CCED37A029BF}"/>
              </a:ext>
            </a:extLst>
          </p:cNvPr>
          <p:cNvSpPr txBox="1"/>
          <p:nvPr/>
        </p:nvSpPr>
        <p:spPr>
          <a:xfrm>
            <a:off x="9952801" y="2332017"/>
            <a:ext cx="4553263" cy="3416320"/>
          </a:xfrm>
          <a:prstGeom prst="rect">
            <a:avLst/>
          </a:prstGeom>
          <a:noFill/>
        </p:spPr>
        <p:txBody>
          <a:bodyPr wrap="square">
            <a:spAutoFit/>
          </a:bodyPr>
          <a:lstStyle/>
          <a:p>
            <a:pPr>
              <a:buNone/>
            </a:pPr>
            <a:r>
              <a:rPr lang="en-GB" sz="2400" b="1" dirty="0"/>
              <a:t>On-site considerations</a:t>
            </a:r>
            <a:endParaRPr lang="en-GB" sz="2400" dirty="0"/>
          </a:p>
          <a:p>
            <a:pPr>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Understand access restrictions (e.g. secure areas, 24/7 operations).</a:t>
            </a:r>
          </a:p>
          <a:p>
            <a:pPr marL="342900" indent="-342900">
              <a:buFont typeface="Arial" panose="020B0604020202020204" pitchFamily="34" charset="0"/>
              <a:buChar char="•"/>
            </a:pPr>
            <a:r>
              <a:rPr lang="en-GB" sz="2400" dirty="0"/>
              <a:t>Clarify which systems can be taken offline and what temporary measures are required.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p:cNvPicPr>
          <p:nvPr/>
        </p:nvPicPr>
        <p:blipFill>
          <a:blip r:embed="rId3"/>
          <a:stretch>
            <a:fillRect/>
          </a:stretch>
        </p:blipFill>
        <p:spPr>
          <a:xfrm>
            <a:off x="10603650" y="1616841"/>
            <a:ext cx="3637985" cy="5456978"/>
          </a:xfrm>
          <a:prstGeom prst="rect">
            <a:avLst/>
          </a:prstGeom>
        </p:spPr>
      </p:pic>
      <p:sp>
        <p:nvSpPr>
          <p:cNvPr id="3" name="Text 0"/>
          <p:cNvSpPr>
            <a:spLocks/>
          </p:cNvSpPr>
          <p:nvPr/>
        </p:nvSpPr>
        <p:spPr>
          <a:xfrm>
            <a:off x="388765" y="1238255"/>
            <a:ext cx="13899846" cy="646331"/>
          </a:xfrm>
          <a:prstGeom prst="rect">
            <a:avLst/>
          </a:prstGeom>
          <a:noFill/>
          <a:ln/>
        </p:spPr>
        <p:txBody>
          <a:bodyPr wrap="square" lIns="0" tIns="0" rIns="0" bIns="0" rtlCol="0" anchor="t"/>
          <a:lstStyle/>
          <a:p>
            <a:pPr marL="0" indent="0" algn="l">
              <a:lnSpc>
                <a:spcPts val="3850"/>
              </a:lnSpc>
              <a:buNone/>
            </a:pPr>
            <a:r>
              <a:rPr lang="en-US" sz="3600" b="1" dirty="0">
                <a:solidFill>
                  <a:srgbClr val="FC4421"/>
                </a:solidFill>
                <a:latin typeface="+mj-lt"/>
                <a:ea typeface="Arial Black Bold" pitchFamily="34" charset="-122"/>
                <a:cs typeface="Arial Black Bold" pitchFamily="34" charset="-120"/>
              </a:rPr>
              <a:t>Benefits of timely decommissioning planning</a:t>
            </a:r>
            <a:endParaRPr lang="en-US" sz="3600" dirty="0">
              <a:latin typeface="+mj-lt"/>
            </a:endParaRPr>
          </a:p>
        </p:txBody>
      </p:sp>
      <p:sp>
        <p:nvSpPr>
          <p:cNvPr id="25" name="Rectangle 1">
            <a:extLst>
              <a:ext uri="{FF2B5EF4-FFF2-40B4-BE49-F238E27FC236}">
                <a16:creationId xmlns:a16="http://schemas.microsoft.com/office/drawing/2014/main" id="{A4A0C404-18A8-590D-35ED-5E302F860859}"/>
              </a:ext>
            </a:extLst>
          </p:cNvPr>
          <p:cNvSpPr>
            <a:spLocks noChangeArrowheads="1"/>
          </p:cNvSpPr>
          <p:nvPr/>
        </p:nvSpPr>
        <p:spPr bwMode="auto">
          <a:xfrm>
            <a:off x="301224" y="1869515"/>
            <a:ext cx="1011739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Safety</a:t>
            </a:r>
            <a:r>
              <a:rPr kumimoji="0" lang="en-US" altLang="en-US" sz="2400" b="0" i="0" u="none" strike="noStrike" cap="none" normalizeH="0" baseline="0" dirty="0">
                <a:ln>
                  <a:noFill/>
                </a:ln>
                <a:solidFill>
                  <a:schemeClr val="tx1"/>
                </a:solidFill>
                <a:effectLst/>
                <a:latin typeface="Arial" panose="020B0604020202020204" pitchFamily="34" charset="0"/>
              </a:rPr>
              <a:t> - Avoids creating faults, false alarms, or compromised fire/intruder protection during works.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Continuity </a:t>
            </a:r>
            <a:r>
              <a:rPr kumimoji="0" lang="en-US" altLang="en-US" sz="2400" i="0" u="none" strike="noStrike" cap="none" normalizeH="0" baseline="0" dirty="0">
                <a:ln>
                  <a:noFill/>
                </a:ln>
                <a:solidFill>
                  <a:schemeClr val="tx1"/>
                </a:solidFill>
                <a:effectLst/>
                <a:latin typeface="Arial" panose="020B0604020202020204" pitchFamily="34" charset="0"/>
              </a:rPr>
              <a:t>- E</a:t>
            </a:r>
            <a:r>
              <a:rPr kumimoji="0" lang="en-US" altLang="en-US" sz="2400" b="0" i="0" u="none" strike="noStrike" cap="none" normalizeH="0" baseline="0" dirty="0">
                <a:ln>
                  <a:noFill/>
                </a:ln>
                <a:solidFill>
                  <a:schemeClr val="tx1"/>
                </a:solidFill>
                <a:effectLst/>
                <a:latin typeface="Arial" panose="020B0604020202020204" pitchFamily="34" charset="0"/>
              </a:rPr>
              <a:t>nsures retained systems remain fully operational with no downtime or coverage gaps.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Compliance</a:t>
            </a:r>
            <a:r>
              <a:rPr lang="en-US" altLang="en-US" sz="2400" b="1" dirty="0">
                <a:latin typeface="Arial" panose="020B0604020202020204" pitchFamily="34" charset="0"/>
              </a:rPr>
              <a:t> </a:t>
            </a:r>
            <a:r>
              <a:rPr lang="en-US" altLang="en-US" sz="2400" dirty="0">
                <a:latin typeface="Arial" panose="020B0604020202020204" pitchFamily="34" charset="0"/>
              </a:rPr>
              <a:t>-</a:t>
            </a:r>
            <a:r>
              <a:rPr lang="en-US" altLang="en-US" sz="2400" b="1" dirty="0">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Helps maintain alignment with British Standards (e.g. BS 5839, BS EN 50131) and insurance requirements.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Efficiency</a:t>
            </a:r>
            <a:r>
              <a:rPr kumimoji="0" lang="en-US" altLang="en-US" sz="2400" b="0" i="0" u="none" strike="noStrike" cap="none" normalizeH="0" baseline="0" dirty="0">
                <a:ln>
                  <a:noFill/>
                </a:ln>
                <a:solidFill>
                  <a:schemeClr val="tx1"/>
                </a:solidFill>
                <a:effectLst/>
                <a:latin typeface="Arial" panose="020B0604020202020204" pitchFamily="34" charset="0"/>
              </a:rPr>
              <a:t> - Clear sequencing reduces unnecessary site visits, duplication of effort, and disruption to building users.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lvl="0" eaLnBrk="0" fontAlgn="base" hangingPunct="0">
              <a:spcBef>
                <a:spcPct val="0"/>
              </a:spcBef>
              <a:spcAft>
                <a:spcPct val="0"/>
              </a:spcAft>
            </a:pPr>
            <a:r>
              <a:rPr kumimoji="0" lang="en-US" altLang="en-US" sz="2400" b="1" i="0" u="none" strike="noStrike" cap="none" normalizeH="0" baseline="0" dirty="0">
                <a:ln>
                  <a:noFill/>
                </a:ln>
                <a:solidFill>
                  <a:schemeClr val="tx1"/>
                </a:solidFill>
                <a:effectLst/>
                <a:latin typeface="Arial" panose="020B0604020202020204" pitchFamily="34" charset="0"/>
              </a:rPr>
              <a:t>Clarity</a:t>
            </a:r>
            <a:r>
              <a:rPr kumimoji="0" lang="en-US" altLang="en-US" sz="2400" b="0" i="0" u="none" strike="noStrike" cap="none" normalizeH="0" baseline="0" dirty="0">
                <a:ln>
                  <a:noFill/>
                </a:ln>
                <a:solidFill>
                  <a:schemeClr val="tx1"/>
                </a:solidFill>
                <a:effectLst/>
                <a:latin typeface="Arial" panose="020B0604020202020204" pitchFamily="34" charset="0"/>
              </a:rPr>
              <a:t> - Ensures </a:t>
            </a:r>
            <a:r>
              <a:rPr lang="en-GB" altLang="en-US" sz="2400" dirty="0">
                <a:latin typeface="Arial" panose="020B0604020202020204" pitchFamily="34" charset="0"/>
              </a:rPr>
              <a:t>that all stakeholders understand what will be removed, retained, and how risks will be</a:t>
            </a:r>
            <a:r>
              <a:rPr kumimoji="0" lang="en-US" altLang="en-US" sz="2400" b="0" i="0" u="none" strike="noStrike" cap="none" normalizeH="0" baseline="0" dirty="0">
                <a:ln>
                  <a:noFill/>
                </a:ln>
                <a:solidFill>
                  <a:schemeClr val="tx1"/>
                </a:solidFill>
                <a:effectLst/>
                <a:latin typeface="Arial" panose="020B0604020202020204" pitchFamily="34" charset="0"/>
              </a:rPr>
              <a:t> managed.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a:spLocks/>
          </p:cNvSpPr>
          <p:nvPr/>
        </p:nvSpPr>
        <p:spPr>
          <a:xfrm>
            <a:off x="430320" y="1225056"/>
            <a:ext cx="13899846"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Digital documentation and management systems</a:t>
            </a:r>
            <a:endParaRPr lang="en-US" sz="3600" dirty="0">
              <a:latin typeface="+mj-lt"/>
            </a:endParaRPr>
          </a:p>
        </p:txBody>
      </p:sp>
      <p:sp>
        <p:nvSpPr>
          <p:cNvPr id="18" name="Rectangle 1">
            <a:extLst>
              <a:ext uri="{FF2B5EF4-FFF2-40B4-BE49-F238E27FC236}">
                <a16:creationId xmlns:a16="http://schemas.microsoft.com/office/drawing/2014/main" id="{15D1E721-12DE-4C76-FF04-690F807D809E}"/>
              </a:ext>
            </a:extLst>
          </p:cNvPr>
          <p:cNvSpPr>
            <a:spLocks noChangeArrowheads="1"/>
          </p:cNvSpPr>
          <p:nvPr/>
        </p:nvSpPr>
        <p:spPr bwMode="auto">
          <a:xfrm>
            <a:off x="430320" y="2028067"/>
            <a:ext cx="11997208" cy="498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Accurate records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Keep up-to-date as-fitted drawings showing device and cable routes.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Maintain zone charts, schematics, and circuit details.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Digital field tools</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Use mobile apps or tablets to record inspection/test results on-site.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Capture photos of cabling, containment, and device positions for reference.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Compliance and </a:t>
            </a:r>
            <a:r>
              <a:rPr lang="en-US" altLang="en-US" sz="2400" b="1" dirty="0">
                <a:latin typeface="Arial" panose="020B0604020202020204" pitchFamily="34" charset="0"/>
              </a:rPr>
              <a:t>s</a:t>
            </a:r>
            <a:r>
              <a:rPr kumimoji="0" lang="en-US" altLang="en-US" sz="2400" b="1" i="0" u="none" strike="noStrike" cap="none" normalizeH="0" baseline="0" dirty="0">
                <a:ln>
                  <a:noFill/>
                </a:ln>
                <a:solidFill>
                  <a:schemeClr val="tx1"/>
                </a:solidFill>
                <a:effectLst/>
                <a:latin typeface="Arial" panose="020B0604020202020204" pitchFamily="34" charset="0"/>
              </a:rPr>
              <a:t>afety</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Store commission</a:t>
            </a:r>
            <a:r>
              <a:rPr lang="en-US" altLang="en-US" sz="2400" dirty="0">
                <a:latin typeface="Arial" panose="020B0604020202020204" pitchFamily="34" charset="0"/>
              </a:rPr>
              <a:t>i</a:t>
            </a:r>
            <a:r>
              <a:rPr kumimoji="0" lang="en-US" altLang="en-US" sz="2400" b="0" i="0" u="none" strike="noStrike" cap="none" normalizeH="0" baseline="0" dirty="0">
                <a:ln>
                  <a:noFill/>
                </a:ln>
                <a:solidFill>
                  <a:schemeClr val="tx1"/>
                </a:solidFill>
                <a:effectLst/>
                <a:latin typeface="Arial" panose="020B0604020202020204" pitchFamily="34" charset="0"/>
              </a:rPr>
              <a:t>ng certificates, maintenance logs, and variation records digitally.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latin typeface="Arial" panose="020B0604020202020204" pitchFamily="34" charset="0"/>
              </a:rPr>
              <a:t>Ensure documentation is accessible for audits and aligns with BS 5839, BS EN 50131, and other standards.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075CB-BDBB-0FDC-B47D-2C02DA5D99F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E893F6A-91C4-1057-20DC-91E21833768F}"/>
              </a:ext>
            </a:extLst>
          </p:cNvPr>
          <p:cNvSpPr>
            <a:spLocks/>
          </p:cNvSpPr>
          <p:nvPr/>
        </p:nvSpPr>
        <p:spPr>
          <a:xfrm>
            <a:off x="430320" y="1225056"/>
            <a:ext cx="13899846"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Digital documentation and management systems</a:t>
            </a:r>
            <a:endParaRPr lang="en-US" sz="3600" dirty="0">
              <a:latin typeface="+mj-lt"/>
            </a:endParaRPr>
          </a:p>
        </p:txBody>
      </p:sp>
      <p:sp>
        <p:nvSpPr>
          <p:cNvPr id="18" name="Text 16">
            <a:extLst>
              <a:ext uri="{FF2B5EF4-FFF2-40B4-BE49-F238E27FC236}">
                <a16:creationId xmlns:a16="http://schemas.microsoft.com/office/drawing/2014/main" id="{73E916EA-7EB5-F58A-259C-4EA5A6FD020D}"/>
              </a:ext>
            </a:extLst>
          </p:cNvPr>
          <p:cNvSpPr>
            <a:spLocks/>
          </p:cNvSpPr>
          <p:nvPr/>
        </p:nvSpPr>
        <p:spPr>
          <a:xfrm>
            <a:off x="430320" y="2028067"/>
            <a:ext cx="11997208"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Modern digital tools have transformed the documentation and management of system information, enabling more comprehensive and accessible records for decommissioning planning. </a:t>
            </a:r>
          </a:p>
          <a:p>
            <a:pPr marL="0" indent="0" algn="l">
              <a:lnSpc>
                <a:spcPct val="110000"/>
              </a:lnSpc>
              <a:spcAft>
                <a:spcPts val="1200"/>
              </a:spcAft>
              <a:buNone/>
            </a:pPr>
            <a:r>
              <a:rPr lang="en-US" sz="2400" dirty="0">
                <a:solidFill>
                  <a:srgbClr val="000000"/>
                </a:solidFill>
                <a:latin typeface="Arial"/>
                <a:ea typeface="Arial Black" pitchFamily="34" charset="-122"/>
                <a:cs typeface="Arial"/>
              </a:rPr>
              <a:t>These technologies make collaboration between teams easy and provide powerful </a:t>
            </a:r>
            <a:r>
              <a:rPr lang="en-GB" sz="2400" dirty="0">
                <a:solidFill>
                  <a:srgbClr val="000000"/>
                </a:solidFill>
                <a:latin typeface="Arial"/>
                <a:ea typeface="Arial Black" pitchFamily="34" charset="-122"/>
                <a:cs typeface="Arial"/>
              </a:rPr>
              <a:t>visualisation</a:t>
            </a:r>
            <a:r>
              <a:rPr lang="en-US" sz="2400" dirty="0">
                <a:solidFill>
                  <a:srgbClr val="000000"/>
                </a:solidFill>
                <a:latin typeface="Arial"/>
                <a:ea typeface="Arial Black" pitchFamily="34" charset="-122"/>
                <a:cs typeface="Arial"/>
              </a:rPr>
              <a:t> aids that give a good understanding of complex systems.</a:t>
            </a:r>
            <a:endParaRPr lang="en-US" sz="2400" dirty="0">
              <a:latin typeface="Arial"/>
              <a:cs typeface="Arial"/>
            </a:endParaRPr>
          </a:p>
        </p:txBody>
      </p:sp>
    </p:spTree>
    <p:extLst>
      <p:ext uri="{BB962C8B-B14F-4D97-AF65-F5344CB8AC3E}">
        <p14:creationId xmlns:p14="http://schemas.microsoft.com/office/powerpoint/2010/main" val="3167870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a:spLocks/>
          </p:cNvSpPr>
          <p:nvPr/>
        </p:nvSpPr>
        <p:spPr>
          <a:xfrm>
            <a:off x="282429" y="1217057"/>
            <a:ext cx="14200081" cy="646331"/>
          </a:xfrm>
          <a:prstGeom prst="rect">
            <a:avLst/>
          </a:prstGeom>
          <a:noFill/>
          <a:ln/>
        </p:spPr>
        <p:txBody>
          <a:bodyPr wrap="square" lIns="0" tIns="0" rIns="0" bIns="0" rtlCol="0" anchor="t"/>
          <a:lstStyle/>
          <a:p>
            <a:pPr marL="0" indent="0">
              <a:lnSpc>
                <a:spcPts val="4600"/>
              </a:lnSpc>
              <a:buNone/>
            </a:pPr>
            <a:r>
              <a:rPr lang="en-US" sz="3600" b="1" dirty="0">
                <a:solidFill>
                  <a:srgbClr val="FC4421"/>
                </a:solidFill>
                <a:latin typeface="+mj-lt"/>
                <a:ea typeface="Arial Black Bold" pitchFamily="34" charset="-122"/>
                <a:cs typeface="Arial Black Bold" pitchFamily="34" charset="-120"/>
              </a:rPr>
              <a:t>Case study: Successful decommissioning by issue identification</a:t>
            </a:r>
            <a:endParaRPr lang="en-US" sz="3600" dirty="0">
              <a:latin typeface="+mj-lt"/>
            </a:endParaRPr>
          </a:p>
        </p:txBody>
      </p:sp>
      <p:pic>
        <p:nvPicPr>
          <p:cNvPr id="3" name="Image 0" descr="preencoded.png"/>
          <p:cNvPicPr>
            <a:picLocks noChangeAspect="1"/>
          </p:cNvPicPr>
          <p:nvPr/>
        </p:nvPicPr>
        <p:blipFill>
          <a:blip r:embed="rId3"/>
          <a:stretch>
            <a:fillRect/>
          </a:stretch>
        </p:blipFill>
        <p:spPr>
          <a:xfrm>
            <a:off x="430320" y="2105799"/>
            <a:ext cx="3040698" cy="3040698"/>
          </a:xfrm>
          <a:prstGeom prst="rect">
            <a:avLst/>
          </a:prstGeom>
        </p:spPr>
      </p:pic>
      <p:pic>
        <p:nvPicPr>
          <p:cNvPr id="4" name="Image 1" descr="preencoded.png"/>
          <p:cNvPicPr>
            <a:picLocks noChangeAspect="1"/>
          </p:cNvPicPr>
          <p:nvPr/>
        </p:nvPicPr>
        <p:blipFill>
          <a:blip r:embed="rId4"/>
          <a:stretch>
            <a:fillRect/>
          </a:stretch>
        </p:blipFill>
        <p:spPr>
          <a:xfrm>
            <a:off x="3935272" y="2102455"/>
            <a:ext cx="3042370" cy="3042370"/>
          </a:xfrm>
          <a:prstGeom prst="rect">
            <a:avLst/>
          </a:prstGeom>
        </p:spPr>
      </p:pic>
      <p:pic>
        <p:nvPicPr>
          <p:cNvPr id="5" name="Image 2" descr="preencoded.png"/>
          <p:cNvPicPr>
            <a:picLocks noChangeAspect="1"/>
          </p:cNvPicPr>
          <p:nvPr/>
        </p:nvPicPr>
        <p:blipFill>
          <a:blip r:embed="rId5"/>
          <a:stretch>
            <a:fillRect/>
          </a:stretch>
        </p:blipFill>
        <p:spPr>
          <a:xfrm>
            <a:off x="7460964" y="2105799"/>
            <a:ext cx="3042370" cy="3042370"/>
          </a:xfrm>
          <a:prstGeom prst="rect">
            <a:avLst/>
          </a:prstGeom>
        </p:spPr>
      </p:pic>
      <p:pic>
        <p:nvPicPr>
          <p:cNvPr id="6" name="Image 3" descr="preencoded.png"/>
          <p:cNvPicPr>
            <a:picLocks noChangeAspect="1"/>
          </p:cNvPicPr>
          <p:nvPr/>
        </p:nvPicPr>
        <p:blipFill>
          <a:blip r:embed="rId6"/>
          <a:stretch>
            <a:fillRect/>
          </a:stretch>
        </p:blipFill>
        <p:spPr>
          <a:xfrm>
            <a:off x="10986656" y="2105799"/>
            <a:ext cx="3042370" cy="3042370"/>
          </a:xfrm>
          <a:prstGeom prst="rect">
            <a:avLst/>
          </a:prstGeom>
        </p:spPr>
      </p:pic>
      <p:sp>
        <p:nvSpPr>
          <p:cNvPr id="7" name="Text 1"/>
          <p:cNvSpPr/>
          <p:nvPr/>
        </p:nvSpPr>
        <p:spPr>
          <a:xfrm>
            <a:off x="430320" y="5368361"/>
            <a:ext cx="13068412" cy="89939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This case study examines the decommissioning of a complex industrial protection system at a UK chemical processing facility. </a:t>
            </a:r>
          </a:p>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Using a methodical process of issue identification, the project team successfully identified several critical concerns not documented in the original system records.</a:t>
            </a:r>
            <a:endParaRPr 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E2AF-57A2-EBC7-3418-6EDD46FC9FB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D40933F-44B7-D763-4410-B101B2203FE4}"/>
              </a:ext>
            </a:extLst>
          </p:cNvPr>
          <p:cNvSpPr>
            <a:spLocks/>
          </p:cNvSpPr>
          <p:nvPr/>
        </p:nvSpPr>
        <p:spPr>
          <a:xfrm>
            <a:off x="282429" y="1064657"/>
            <a:ext cx="14200081" cy="646331"/>
          </a:xfrm>
          <a:prstGeom prst="rect">
            <a:avLst/>
          </a:prstGeom>
          <a:noFill/>
          <a:ln/>
        </p:spPr>
        <p:txBody>
          <a:bodyPr wrap="square" lIns="0" tIns="0" rIns="0" bIns="0" rtlCol="0" anchor="t"/>
          <a:lstStyle/>
          <a:p>
            <a:pPr marL="0" indent="0">
              <a:lnSpc>
                <a:spcPts val="4600"/>
              </a:lnSpc>
              <a:buNone/>
            </a:pPr>
            <a:r>
              <a:rPr lang="en-US" sz="3600" b="1" dirty="0">
                <a:solidFill>
                  <a:srgbClr val="FC4421"/>
                </a:solidFill>
                <a:latin typeface="+mj-lt"/>
                <a:ea typeface="Arial Black Bold" pitchFamily="34" charset="-122"/>
                <a:cs typeface="Arial Black Bold" pitchFamily="34" charset="-120"/>
              </a:rPr>
              <a:t>Case study: Successful decommissioning by issue identification</a:t>
            </a:r>
            <a:endParaRPr lang="en-US" sz="3600" dirty="0">
              <a:latin typeface="+mj-lt"/>
            </a:endParaRPr>
          </a:p>
        </p:txBody>
      </p:sp>
      <p:pic>
        <p:nvPicPr>
          <p:cNvPr id="3" name="Image 0" descr="preencoded.png">
            <a:extLst>
              <a:ext uri="{FF2B5EF4-FFF2-40B4-BE49-F238E27FC236}">
                <a16:creationId xmlns:a16="http://schemas.microsoft.com/office/drawing/2014/main" id="{35AC6679-6410-FE75-4C02-506F40FE17BB}"/>
              </a:ext>
            </a:extLst>
          </p:cNvPr>
          <p:cNvPicPr>
            <a:picLocks noChangeAspect="1"/>
          </p:cNvPicPr>
          <p:nvPr/>
        </p:nvPicPr>
        <p:blipFill>
          <a:blip r:embed="rId3"/>
          <a:stretch>
            <a:fillRect/>
          </a:stretch>
        </p:blipFill>
        <p:spPr>
          <a:xfrm>
            <a:off x="655796" y="1824379"/>
            <a:ext cx="2284334" cy="2284334"/>
          </a:xfrm>
          <a:prstGeom prst="rect">
            <a:avLst/>
          </a:prstGeom>
        </p:spPr>
      </p:pic>
      <p:pic>
        <p:nvPicPr>
          <p:cNvPr id="4" name="Image 1" descr="preencoded.png">
            <a:extLst>
              <a:ext uri="{FF2B5EF4-FFF2-40B4-BE49-F238E27FC236}">
                <a16:creationId xmlns:a16="http://schemas.microsoft.com/office/drawing/2014/main" id="{C16BCC33-A4C8-EA0F-112C-E150E7801424}"/>
              </a:ext>
            </a:extLst>
          </p:cNvPr>
          <p:cNvPicPr>
            <a:picLocks noChangeAspect="1"/>
          </p:cNvPicPr>
          <p:nvPr/>
        </p:nvPicPr>
        <p:blipFill>
          <a:blip r:embed="rId4"/>
          <a:stretch>
            <a:fillRect/>
          </a:stretch>
        </p:blipFill>
        <p:spPr>
          <a:xfrm>
            <a:off x="4019074" y="1824379"/>
            <a:ext cx="2284419" cy="2284419"/>
          </a:xfrm>
          <a:prstGeom prst="rect">
            <a:avLst/>
          </a:prstGeom>
        </p:spPr>
      </p:pic>
      <p:pic>
        <p:nvPicPr>
          <p:cNvPr id="5" name="Image 2" descr="preencoded.png">
            <a:extLst>
              <a:ext uri="{FF2B5EF4-FFF2-40B4-BE49-F238E27FC236}">
                <a16:creationId xmlns:a16="http://schemas.microsoft.com/office/drawing/2014/main" id="{32945BAB-5399-546B-6AF5-670BDA1FBD7A}"/>
              </a:ext>
            </a:extLst>
          </p:cNvPr>
          <p:cNvPicPr>
            <a:picLocks noChangeAspect="1"/>
          </p:cNvPicPr>
          <p:nvPr/>
        </p:nvPicPr>
        <p:blipFill>
          <a:blip r:embed="rId5"/>
          <a:stretch>
            <a:fillRect/>
          </a:stretch>
        </p:blipFill>
        <p:spPr>
          <a:xfrm>
            <a:off x="7382470" y="1824379"/>
            <a:ext cx="2284419" cy="2284419"/>
          </a:xfrm>
          <a:prstGeom prst="rect">
            <a:avLst/>
          </a:prstGeom>
        </p:spPr>
      </p:pic>
      <p:pic>
        <p:nvPicPr>
          <p:cNvPr id="6" name="Image 3" descr="preencoded.png">
            <a:extLst>
              <a:ext uri="{FF2B5EF4-FFF2-40B4-BE49-F238E27FC236}">
                <a16:creationId xmlns:a16="http://schemas.microsoft.com/office/drawing/2014/main" id="{CA02B3FF-2931-1F30-7BD0-044E0A339D75}"/>
              </a:ext>
            </a:extLst>
          </p:cNvPr>
          <p:cNvPicPr>
            <a:picLocks noChangeAspect="1"/>
          </p:cNvPicPr>
          <p:nvPr/>
        </p:nvPicPr>
        <p:blipFill>
          <a:blip r:embed="rId6"/>
          <a:stretch>
            <a:fillRect/>
          </a:stretch>
        </p:blipFill>
        <p:spPr>
          <a:xfrm>
            <a:off x="10745867" y="1824379"/>
            <a:ext cx="2284419" cy="2284419"/>
          </a:xfrm>
          <a:prstGeom prst="rect">
            <a:avLst/>
          </a:prstGeom>
        </p:spPr>
      </p:pic>
      <p:sp>
        <p:nvSpPr>
          <p:cNvPr id="8" name="Text 2">
            <a:extLst>
              <a:ext uri="{FF2B5EF4-FFF2-40B4-BE49-F238E27FC236}">
                <a16:creationId xmlns:a16="http://schemas.microsoft.com/office/drawing/2014/main" id="{A85F040E-17D8-BC18-BB09-AF747C21C5B7}"/>
              </a:ext>
            </a:extLst>
          </p:cNvPr>
          <p:cNvSpPr/>
          <p:nvPr/>
        </p:nvSpPr>
        <p:spPr>
          <a:xfrm>
            <a:off x="430320" y="4238817"/>
            <a:ext cx="13691867" cy="89939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Key findings included:</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undocumented asbestos insulation</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cross-connected control systems affecting adjacent operational areas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structural modifications that required specialised dismantling sequences. </a:t>
            </a:r>
          </a:p>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By identifying these issues during the planning phase, the team developed appropriate mitigation strategies, resulting in zero safety incidents, no environmental releases. completion three weeks ahead of schedule and 12% under budget.</a:t>
            </a:r>
            <a:endParaRPr lang="en-US" sz="2400" dirty="0"/>
          </a:p>
        </p:txBody>
      </p:sp>
    </p:spTree>
    <p:extLst>
      <p:ext uri="{BB962C8B-B14F-4D97-AF65-F5344CB8AC3E}">
        <p14:creationId xmlns:p14="http://schemas.microsoft.com/office/powerpoint/2010/main" val="2744367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EE775-570B-941A-4EFD-3286753C67E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40771F-FA90-3865-C4D8-1C40C15136A3}"/>
              </a:ext>
            </a:extLst>
          </p:cNvPr>
          <p:cNvSpPr>
            <a:spLocks noGrp="1"/>
          </p:cNvSpPr>
          <p:nvPr>
            <p:ph type="title"/>
          </p:nvPr>
        </p:nvSpPr>
        <p:spPr>
          <a:xfrm>
            <a:off x="301224" y="1155781"/>
            <a:ext cx="13899846" cy="646331"/>
          </a:xfrm>
        </p:spPr>
        <p:txBody>
          <a:bodyPr/>
          <a:lstStyle/>
          <a:p>
            <a:r>
              <a:rPr lang="en-GB" sz="3600" dirty="0"/>
              <a:t>Summary</a:t>
            </a:r>
          </a:p>
        </p:txBody>
      </p:sp>
      <p:sp>
        <p:nvSpPr>
          <p:cNvPr id="25" name="Text 12">
            <a:extLst>
              <a:ext uri="{FF2B5EF4-FFF2-40B4-BE49-F238E27FC236}">
                <a16:creationId xmlns:a16="http://schemas.microsoft.com/office/drawing/2014/main" id="{FAA84F8B-0CC7-CC9E-11AF-2B92789A5904}"/>
              </a:ext>
            </a:extLst>
          </p:cNvPr>
          <p:cNvSpPr>
            <a:spLocks/>
          </p:cNvSpPr>
          <p:nvPr/>
        </p:nvSpPr>
        <p:spPr>
          <a:xfrm>
            <a:off x="430320" y="2028067"/>
            <a:ext cx="11997208" cy="4980682"/>
          </a:xfrm>
          <a:prstGeom prst="rect">
            <a:avLst/>
          </a:prstGeom>
          <a:noFill/>
          <a:ln/>
        </p:spPr>
        <p:txBody>
          <a:bodyPr wrap="square" lIns="0" tIns="0" rIns="0" bIns="0" rtlCol="0" anchor="t"/>
          <a:lstStyle/>
          <a:p>
            <a:pPr marL="0" marR="0" lvl="0" indent="0" algn="l" defTabSz="914400" rtl="0" eaLnBrk="1" fontAlgn="base" latinLnBrk="0" hangingPunct="1">
              <a:lnSpc>
                <a:spcPct val="110000"/>
              </a:lnSpc>
              <a:spcBef>
                <a:spcPts val="0"/>
              </a:spcBef>
              <a:spcAft>
                <a:spcPts val="1434"/>
              </a:spcAft>
              <a:buClrTx/>
              <a:buSzTx/>
              <a:buFontTx/>
              <a:buNone/>
              <a:tabLst/>
              <a:defRPr/>
            </a:pPr>
            <a:r>
              <a:rPr lang="en-GB" sz="2400" kern="0" dirty="0">
                <a:solidFill>
                  <a:srgbClr val="000000"/>
                </a:solidFill>
                <a:latin typeface="Arial"/>
                <a:ea typeface="ＭＳ Ｐゴシック" charset="-128"/>
                <a:cs typeface="Arial"/>
              </a:rPr>
              <a:t>Y</a:t>
            </a:r>
            <a:r>
              <a:rPr kumimoji="0" lang="en-GB" sz="2400" b="0" i="0" u="none" strike="noStrike" kern="0" cap="none" spc="0" normalizeH="0" baseline="0" noProof="0" dirty="0" err="1">
                <a:ln>
                  <a:noFill/>
                </a:ln>
                <a:solidFill>
                  <a:srgbClr val="000000"/>
                </a:solidFill>
                <a:effectLst/>
                <a:uLnTx/>
                <a:uFillTx/>
                <a:latin typeface="Arial"/>
                <a:ea typeface="ＭＳ Ｐゴシック" charset="-128"/>
                <a:cs typeface="Arial"/>
              </a:rPr>
              <a:t>ou</a:t>
            </a:r>
            <a:r>
              <a:rPr kumimoji="0" lang="en-GB" sz="2400" b="0" i="0" u="none" strike="noStrike" kern="0" cap="none" spc="0" normalizeH="0" baseline="0" noProof="0" dirty="0">
                <a:ln>
                  <a:noFill/>
                </a:ln>
                <a:solidFill>
                  <a:srgbClr val="000000"/>
                </a:solidFill>
                <a:effectLst/>
                <a:uLnTx/>
                <a:uFillTx/>
                <a:latin typeface="Arial"/>
                <a:ea typeface="ＭＳ Ｐゴシック" charset="-128"/>
                <a:cs typeface="Arial"/>
              </a:rPr>
              <a:t> should now be able to:</a:t>
            </a:r>
          </a:p>
          <a:p>
            <a:pPr marL="342900" marR="0" lvl="0" indent="-342900" algn="l" defTabSz="914400" rtl="0" eaLnBrk="0" fontAlgn="base" latinLnBrk="0" hangingPunct="0">
              <a:lnSpc>
                <a:spcPct val="110000"/>
              </a:lnSpc>
              <a:spcBef>
                <a:spcPct val="0"/>
              </a:spcBef>
              <a:spcAft>
                <a:spcPts val="1200"/>
              </a:spcAft>
              <a:buClrTx/>
              <a:buSzTx/>
              <a:buFont typeface="Arial" panose="020B0604020202020204" pitchFamily="34" charset="0"/>
              <a:buChar char="•"/>
              <a:tabLst/>
              <a:defRPr/>
            </a:pPr>
            <a:r>
              <a:rPr kumimoji="0" lang="en-US" altLang="en-US" sz="2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rPr>
              <a:t>Understand</a:t>
            </a: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rPr>
              <a:t> the common risks that may arise before decommissioning, such as shared circuits, dependencies with other systems, and loss of fire compartmentation.</a:t>
            </a:r>
          </a:p>
          <a:p>
            <a:pPr marL="342900" marR="0" lvl="0" indent="-342900" algn="l" defTabSz="914400" rtl="0" eaLnBrk="0" fontAlgn="base" latinLnBrk="0" hangingPunct="0">
              <a:lnSpc>
                <a:spcPct val="110000"/>
              </a:lnSpc>
              <a:spcBef>
                <a:spcPct val="0"/>
              </a:spcBef>
              <a:spcAft>
                <a:spcPts val="1200"/>
              </a:spcAft>
              <a:buClrTx/>
              <a:buSzTx/>
              <a:buFont typeface="Arial" panose="020B0604020202020204" pitchFamily="34" charset="0"/>
              <a:buChar char="•"/>
              <a:tabLst/>
              <a:defRPr/>
            </a:pPr>
            <a:r>
              <a:rPr kumimoji="0" lang="en-US" altLang="en-US" sz="2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rPr>
              <a:t>Understand</a:t>
            </a: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rPr>
              <a:t> the importance of reviewing drawings, records, and client requirements to identify hidden or undocumented modifications.</a:t>
            </a:r>
          </a:p>
          <a:p>
            <a:pPr marL="342900" marR="0" lvl="0" indent="-342900" algn="l" defTabSz="914400" rtl="0" eaLnBrk="0" fontAlgn="base" latinLnBrk="0" hangingPunct="0">
              <a:lnSpc>
                <a:spcPct val="110000"/>
              </a:lnSpc>
              <a:spcBef>
                <a:spcPct val="0"/>
              </a:spcBef>
              <a:spcAft>
                <a:spcPts val="1200"/>
              </a:spcAft>
              <a:buClrTx/>
              <a:buSzTx/>
              <a:buFont typeface="Arial" panose="020B0604020202020204" pitchFamily="34" charset="0"/>
              <a:buChar char="•"/>
              <a:tabLst/>
              <a:defRPr/>
            </a:pPr>
            <a:r>
              <a:rPr kumimoji="0" lang="en-US" altLang="en-US" sz="2400" b="1"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rPr>
              <a:t>Complete</a:t>
            </a:r>
            <a:r>
              <a:rPr kumimoji="0" lang="en-US" altLang="en-US" sz="2400" b="0" i="0" u="none" strike="noStrike" kern="0" cap="none" spc="0" normalizeH="0" baseline="0" noProof="0" dirty="0">
                <a:ln>
                  <a:noFill/>
                </a:ln>
                <a:solidFill>
                  <a:srgbClr val="000000"/>
                </a:solidFill>
                <a:effectLst/>
                <a:uLnTx/>
                <a:uFillTx/>
                <a:latin typeface="Arial" panose="020B0604020202020204" pitchFamily="34" charset="0"/>
                <a:ea typeface="ＭＳ Ｐゴシック" charset="-128"/>
              </a:rPr>
              <a:t> pre-decommissioning checks to highlight potential issues (e.g. false alarm risks, disabled security coverage, exposed penetrations) and report them for resolution before work begins.</a:t>
            </a:r>
          </a:p>
        </p:txBody>
      </p:sp>
    </p:spTree>
    <p:extLst>
      <p:ext uri="{BB962C8B-B14F-4D97-AF65-F5344CB8AC3E}">
        <p14:creationId xmlns:p14="http://schemas.microsoft.com/office/powerpoint/2010/main" val="416495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236356" y="1156802"/>
            <a:ext cx="13899846" cy="646331"/>
          </a:xfrm>
        </p:spPr>
        <p:txBody>
          <a:bodyPr wrap="square" lIns="109301" tIns="54651" rIns="109301" bIns="54651" anchor="ctr" anchorCtr="0">
            <a:spAutoFit/>
          </a:bodyPr>
          <a:lstStyle/>
          <a:p>
            <a:r>
              <a:rPr lang="en-GB" sz="3600" dirty="0">
                <a:ea typeface="ＭＳ Ｐゴシック"/>
                <a:cs typeface="Arial"/>
              </a:rPr>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430320" y="2028067"/>
            <a:ext cx="13285680" cy="4980682"/>
          </a:xfrm>
        </p:spPr>
        <p:txBody>
          <a:bodyPr/>
          <a:lstStyle/>
          <a:p>
            <a:pPr algn="l"/>
            <a:r>
              <a:rPr lang="en-GB" sz="2400" dirty="0">
                <a:latin typeface="Arial"/>
                <a:cs typeface="Arial"/>
              </a:rPr>
              <a:t>By the end of this session, y</a:t>
            </a:r>
            <a:r>
              <a:rPr lang="en-GB" sz="2400" i="0" dirty="0">
                <a:effectLst/>
                <a:latin typeface="Arial"/>
                <a:cs typeface="Arial"/>
              </a:rPr>
              <a:t>ou should be able to:</a:t>
            </a:r>
          </a:p>
          <a:p>
            <a:pPr marL="342900" lvl="0" indent="-342900" eaLnBrk="0" hangingPunct="0">
              <a:spcBef>
                <a:spcPct val="0"/>
              </a:spcBef>
              <a:spcAft>
                <a:spcPts val="1200"/>
              </a:spcAft>
              <a:buFont typeface="Arial" panose="020B0604020202020204" pitchFamily="34" charset="0"/>
              <a:buChar char="•"/>
            </a:pPr>
            <a:r>
              <a:rPr lang="en-US" altLang="en-US" sz="2400" b="1" dirty="0">
                <a:latin typeface="Arial" panose="020B0604020202020204" pitchFamily="34" charset="0"/>
              </a:rPr>
              <a:t>Understand</a:t>
            </a:r>
            <a:r>
              <a:rPr lang="en-US" altLang="en-US" sz="2400" dirty="0">
                <a:latin typeface="Arial" panose="020B0604020202020204" pitchFamily="34" charset="0"/>
              </a:rPr>
              <a:t> the common risks that may arise before decommissioning, such as shared circuits, dependencies with other systems, and loss of fire compartmentation.</a:t>
            </a:r>
          </a:p>
          <a:p>
            <a:pPr marL="342900" lvl="0" indent="-342900" eaLnBrk="0" hangingPunct="0">
              <a:spcBef>
                <a:spcPct val="0"/>
              </a:spcBef>
              <a:spcAft>
                <a:spcPts val="1200"/>
              </a:spcAft>
              <a:buFont typeface="Arial" panose="020B0604020202020204" pitchFamily="34" charset="0"/>
              <a:buChar char="•"/>
            </a:pPr>
            <a:r>
              <a:rPr lang="en-US" altLang="en-US" sz="2400" b="1" dirty="0">
                <a:latin typeface="Arial" panose="020B0604020202020204" pitchFamily="34" charset="0"/>
              </a:rPr>
              <a:t>Understand</a:t>
            </a:r>
            <a:r>
              <a:rPr lang="en-US" altLang="en-US" sz="2400" dirty="0">
                <a:latin typeface="Arial" panose="020B0604020202020204" pitchFamily="34" charset="0"/>
              </a:rPr>
              <a:t> the importance of reviewing drawings, records, and client requirements to identify hidden or undocumented modifications.</a:t>
            </a:r>
          </a:p>
          <a:p>
            <a:pPr marL="342900" lvl="0" indent="-342900" eaLnBrk="0" hangingPunct="0">
              <a:spcBef>
                <a:spcPct val="0"/>
              </a:spcBef>
              <a:spcAft>
                <a:spcPts val="1200"/>
              </a:spcAft>
              <a:buFont typeface="Arial" panose="020B0604020202020204" pitchFamily="34" charset="0"/>
              <a:buChar char="•"/>
            </a:pPr>
            <a:r>
              <a:rPr lang="en-US" altLang="en-US" sz="2400" b="1" dirty="0">
                <a:latin typeface="Arial" panose="020B0604020202020204" pitchFamily="34" charset="0"/>
              </a:rPr>
              <a:t>Complete</a:t>
            </a:r>
            <a:r>
              <a:rPr lang="en-US" altLang="en-US" sz="2400" dirty="0">
                <a:latin typeface="Arial" panose="020B0604020202020204" pitchFamily="34" charset="0"/>
              </a:rPr>
              <a:t> pre-decommissioning checks to highlight potential issues (e.g. false alarm risks, disabled security coverage, exposed penetrations) and report them for resolution before work begins.</a:t>
            </a:r>
          </a:p>
          <a:p>
            <a:pPr>
              <a:buClr>
                <a:srgbClr val="FC4421"/>
              </a:buClr>
            </a:pPr>
            <a:endParaRPr lang="en-GB" dirty="0">
              <a:latin typeface="Arial"/>
              <a:cs typeface="Arial"/>
            </a:endParaRPr>
          </a:p>
          <a:p>
            <a:endParaRPr lang="en-GB" dirty="0"/>
          </a:p>
        </p:txBody>
      </p:sp>
    </p:spTree>
    <p:extLst>
      <p:ext uri="{BB962C8B-B14F-4D97-AF65-F5344CB8AC3E}">
        <p14:creationId xmlns:p14="http://schemas.microsoft.com/office/powerpoint/2010/main" val="284798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4254193" y="2188311"/>
            <a:ext cx="5840060" cy="1085682"/>
          </a:xfrm>
          <a:prstGeom prst="rect">
            <a:avLst/>
          </a:prstGeom>
          <a:noFill/>
        </p:spPr>
        <p:txBody>
          <a:bodyPr wrap="none" rtlCol="0">
            <a:spAutoFit/>
          </a:bodyPr>
          <a:lstStyle/>
          <a:p>
            <a:pPr algn="ctr" defTabSz="1092982" fontAlgn="base">
              <a:spcBef>
                <a:spcPct val="0"/>
              </a:spcBef>
              <a:spcAft>
                <a:spcPct val="0"/>
              </a:spcAft>
            </a:pPr>
            <a:r>
              <a:rPr lang="en-GB" sz="6455">
                <a:solidFill>
                  <a:srgbClr val="FC4421"/>
                </a:solidFill>
                <a:latin typeface="Arial" pitchFamily="-105" charset="0"/>
                <a:ea typeface="ＭＳ Ｐゴシック" pitchFamily="-105" charset="-128"/>
              </a:rPr>
              <a:t>Any questions?</a:t>
            </a:r>
          </a:p>
        </p:txBody>
      </p:sp>
      <p:sp>
        <p:nvSpPr>
          <p:cNvPr id="2" name="TextBox 1">
            <a:extLst>
              <a:ext uri="{FF2B5EF4-FFF2-40B4-BE49-F238E27FC236}">
                <a16:creationId xmlns:a16="http://schemas.microsoft.com/office/drawing/2014/main" id="{05C9E00D-52F5-3968-659D-3827E6FAF1BB}"/>
              </a:ext>
            </a:extLst>
          </p:cNvPr>
          <p:cNvSpPr txBox="1"/>
          <p:nvPr/>
        </p:nvSpPr>
        <p:spPr>
          <a:xfrm>
            <a:off x="847504" y="4587030"/>
            <a:ext cx="12570545" cy="2031325"/>
          </a:xfrm>
          <a:prstGeom prst="rect">
            <a:avLst/>
          </a:prstGeom>
          <a:noFill/>
        </p:spPr>
        <p:txBody>
          <a:bodyPr wrap="square">
            <a:spAutoFit/>
          </a:bodyPr>
          <a:lstStyle/>
          <a:p>
            <a:pPr algn="l" fontAlgn="base">
              <a:buNone/>
            </a:pPr>
            <a:r>
              <a:rPr lang="en-GB" dirty="0">
                <a:solidFill>
                  <a:srgbClr val="000000"/>
                </a:solidFill>
                <a:latin typeface="inherit"/>
              </a:rPr>
              <a:t>Copyright in this document belongs to and is used under licence from the Department for Education, © 2025.</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‘T-LEVELS’ and ‘T Level’ are registered trademarks of the Department for Education.</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WJEC is authorised by the Department for Education to develop and deliver this T Level Technical Qualification.</a:t>
            </a:r>
          </a:p>
          <a:p>
            <a:pPr algn="l" fontAlgn="base">
              <a:buNone/>
            </a:pPr>
            <a:endParaRPr lang="en-GB" dirty="0">
              <a:solidFill>
                <a:srgbClr val="000000"/>
              </a:solidFill>
              <a:latin typeface="inherit"/>
            </a:endParaRPr>
          </a:p>
          <a:p>
            <a:r>
              <a:rPr lang="en-US" altLang="en-US" dirty="0">
                <a:solidFill>
                  <a:srgbClr val="000000"/>
                </a:solidFill>
                <a:latin typeface="inherit"/>
              </a:rPr>
              <a:t>WJEC operates in England under the name </a:t>
            </a:r>
            <a:r>
              <a:rPr lang="en-US" altLang="en-US" dirty="0" err="1">
                <a:solidFill>
                  <a:srgbClr val="000000"/>
                </a:solidFill>
                <a:latin typeface="inherit"/>
              </a:rPr>
              <a:t>Eduqas</a:t>
            </a:r>
            <a:r>
              <a:rPr lang="en-US" altLang="en-US" dirty="0">
                <a:solidFill>
                  <a:srgbClr val="000000"/>
                </a:solidFill>
                <a:latin typeface="inherit"/>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603651" y="1616841"/>
            <a:ext cx="3637985" cy="5456978"/>
          </a:xfrm>
          <a:prstGeom prst="rect">
            <a:avLst/>
          </a:prstGeom>
        </p:spPr>
      </p:pic>
      <p:sp>
        <p:nvSpPr>
          <p:cNvPr id="3" name="Text 0"/>
          <p:cNvSpPr>
            <a:spLocks/>
          </p:cNvSpPr>
          <p:nvPr/>
        </p:nvSpPr>
        <p:spPr>
          <a:xfrm>
            <a:off x="341790" y="1183491"/>
            <a:ext cx="13899846" cy="646331"/>
          </a:xfrm>
          <a:prstGeom prst="rect">
            <a:avLst/>
          </a:prstGeom>
          <a:noFill/>
          <a:ln/>
        </p:spPr>
        <p:txBody>
          <a:bodyPr wrap="none" lIns="0" tIns="0" rIns="0" bIns="0" rtlCol="0" anchor="t"/>
          <a:lstStyle/>
          <a:p>
            <a:pPr marL="0" indent="0" algn="l">
              <a:lnSpc>
                <a:spcPts val="4650"/>
              </a:lnSpc>
              <a:buNone/>
            </a:pPr>
            <a:r>
              <a:rPr lang="en-US" sz="3600" b="1" dirty="0">
                <a:solidFill>
                  <a:srgbClr val="FC4421"/>
                </a:solidFill>
                <a:latin typeface="+mj-lt"/>
                <a:ea typeface="Arial Black Bold" pitchFamily="34" charset="-122"/>
                <a:cs typeface="Arial Black Bold" pitchFamily="34" charset="-120"/>
              </a:rPr>
              <a:t>Overview</a:t>
            </a:r>
            <a:endParaRPr lang="en-US" sz="3600" dirty="0">
              <a:latin typeface="+mj-lt"/>
            </a:endParaRPr>
          </a:p>
        </p:txBody>
      </p:sp>
      <p:grpSp>
        <p:nvGrpSpPr>
          <p:cNvPr id="21" name="Group 20">
            <a:extLst>
              <a:ext uri="{FF2B5EF4-FFF2-40B4-BE49-F238E27FC236}">
                <a16:creationId xmlns:a16="http://schemas.microsoft.com/office/drawing/2014/main" id="{06C5667C-C3DA-AD48-7685-55D5BC9062AE}"/>
              </a:ext>
            </a:extLst>
          </p:cNvPr>
          <p:cNvGrpSpPr/>
          <p:nvPr/>
        </p:nvGrpSpPr>
        <p:grpSpPr>
          <a:xfrm>
            <a:off x="398209" y="1910749"/>
            <a:ext cx="9598558" cy="4871204"/>
            <a:chOff x="665321" y="1555552"/>
            <a:chExt cx="7813358" cy="4871204"/>
          </a:xfrm>
        </p:grpSpPr>
        <p:sp>
          <p:nvSpPr>
            <p:cNvPr id="4" name="Shape 1"/>
            <p:cNvSpPr/>
            <p:nvPr/>
          </p:nvSpPr>
          <p:spPr>
            <a:xfrm>
              <a:off x="665321" y="1555552"/>
              <a:ext cx="427673" cy="427673"/>
            </a:xfrm>
            <a:prstGeom prst="roundRect">
              <a:avLst>
                <a:gd name="adj" fmla="val 18670"/>
              </a:avLst>
            </a:prstGeom>
            <a:solidFill>
              <a:srgbClr val="E5E5E6"/>
            </a:solidFill>
            <a:ln w="7620">
              <a:solidFill>
                <a:srgbClr val="CBCBCC"/>
              </a:solidFill>
              <a:prstDash val="solid"/>
            </a:ln>
          </p:spPr>
          <p:txBody>
            <a:bodyPr/>
            <a:lstStyle/>
            <a:p>
              <a:endParaRPr lang="en-GB" sz="2200"/>
            </a:p>
          </p:txBody>
        </p:sp>
        <p:sp>
          <p:nvSpPr>
            <p:cNvPr id="5" name="Text 2"/>
            <p:cNvSpPr/>
            <p:nvPr/>
          </p:nvSpPr>
          <p:spPr>
            <a:xfrm>
              <a:off x="728906" y="1647772"/>
              <a:ext cx="285155" cy="356354"/>
            </a:xfrm>
            <a:prstGeom prst="rect">
              <a:avLst/>
            </a:prstGeom>
            <a:noFill/>
            <a:ln/>
          </p:spPr>
          <p:txBody>
            <a:bodyPr wrap="none" lIns="0" tIns="0" rIns="0" bIns="0" rtlCol="0" anchor="t"/>
            <a:lstStyle/>
            <a:p>
              <a:pPr marL="0" indent="0" algn="ctr">
                <a:lnSpc>
                  <a:spcPts val="2200"/>
                </a:lnSpc>
                <a:buNone/>
              </a:pPr>
              <a:r>
                <a:rPr lang="en-US" sz="2200" b="1" dirty="0">
                  <a:solidFill>
                    <a:srgbClr val="000000"/>
                  </a:solidFill>
                  <a:latin typeface="Arial Black Bold" pitchFamily="34" charset="0"/>
                  <a:ea typeface="Arial Black Bold" pitchFamily="34" charset="-122"/>
                  <a:cs typeface="Arial Black Bold" pitchFamily="34" charset="-120"/>
                </a:rPr>
                <a:t>1</a:t>
              </a:r>
              <a:endParaRPr lang="en-US" sz="2200" dirty="0"/>
            </a:p>
          </p:txBody>
        </p:sp>
        <p:sp>
          <p:nvSpPr>
            <p:cNvPr id="6" name="Text 3"/>
            <p:cNvSpPr/>
            <p:nvPr/>
          </p:nvSpPr>
          <p:spPr>
            <a:xfrm>
              <a:off x="1283018" y="1620798"/>
              <a:ext cx="4606647"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Review decommissioning fundamentals</a:t>
              </a:r>
              <a:endParaRPr lang="en-US" sz="2400" dirty="0"/>
            </a:p>
          </p:txBody>
        </p:sp>
        <p:sp>
          <p:nvSpPr>
            <p:cNvPr id="7" name="Text 4"/>
            <p:cNvSpPr/>
            <p:nvPr/>
          </p:nvSpPr>
          <p:spPr>
            <a:xfrm>
              <a:off x="1283018" y="2031921"/>
              <a:ext cx="7195661" cy="608409"/>
            </a:xfrm>
            <a:prstGeom prst="rect">
              <a:avLst/>
            </a:prstGeom>
            <a:noFill/>
            <a:ln/>
          </p:spPr>
          <p:txBody>
            <a:bodyPr wrap="square" lIns="0" tIns="0" rIns="0" bIns="0" rtlCol="0" anchor="t"/>
            <a:lstStyle/>
            <a:p>
              <a:pPr marL="0" indent="0" algn="l">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Establish baseline understanding of system decommissioning principles and requirements.</a:t>
              </a:r>
              <a:endParaRPr lang="en-US" sz="2200" dirty="0"/>
            </a:p>
          </p:txBody>
        </p:sp>
        <p:sp>
          <p:nvSpPr>
            <p:cNvPr id="8" name="Shape 5"/>
            <p:cNvSpPr/>
            <p:nvPr/>
          </p:nvSpPr>
          <p:spPr>
            <a:xfrm>
              <a:off x="665321" y="3020497"/>
              <a:ext cx="427673" cy="427673"/>
            </a:xfrm>
            <a:prstGeom prst="roundRect">
              <a:avLst>
                <a:gd name="adj" fmla="val 18670"/>
              </a:avLst>
            </a:prstGeom>
            <a:solidFill>
              <a:srgbClr val="E5E5E6"/>
            </a:solidFill>
            <a:ln w="7620">
              <a:solidFill>
                <a:srgbClr val="CBCBCC"/>
              </a:solidFill>
              <a:prstDash val="solid"/>
            </a:ln>
          </p:spPr>
          <p:txBody>
            <a:bodyPr/>
            <a:lstStyle/>
            <a:p>
              <a:endParaRPr lang="en-GB" sz="2200"/>
            </a:p>
          </p:txBody>
        </p:sp>
        <p:sp>
          <p:nvSpPr>
            <p:cNvPr id="9" name="Text 6"/>
            <p:cNvSpPr/>
            <p:nvPr/>
          </p:nvSpPr>
          <p:spPr>
            <a:xfrm>
              <a:off x="736580" y="3122144"/>
              <a:ext cx="285155" cy="356354"/>
            </a:xfrm>
            <a:prstGeom prst="rect">
              <a:avLst/>
            </a:prstGeom>
            <a:noFill/>
            <a:ln/>
          </p:spPr>
          <p:txBody>
            <a:bodyPr wrap="none" lIns="0" tIns="0" rIns="0" bIns="0" rtlCol="0" anchor="t"/>
            <a:lstStyle/>
            <a:p>
              <a:pPr marL="0" indent="0" algn="ctr">
                <a:lnSpc>
                  <a:spcPts val="2200"/>
                </a:lnSpc>
                <a:buNone/>
              </a:pPr>
              <a:r>
                <a:rPr lang="en-US" sz="2200" b="1" dirty="0">
                  <a:solidFill>
                    <a:srgbClr val="000000"/>
                  </a:solidFill>
                  <a:latin typeface="Arial Black Bold" pitchFamily="34" charset="0"/>
                  <a:ea typeface="Arial Black Bold" pitchFamily="34" charset="-122"/>
                  <a:cs typeface="Arial Black Bold" pitchFamily="34" charset="-120"/>
                </a:rPr>
                <a:t>2</a:t>
              </a:r>
              <a:endParaRPr lang="en-US" sz="2200" dirty="0"/>
            </a:p>
          </p:txBody>
        </p:sp>
        <p:sp>
          <p:nvSpPr>
            <p:cNvPr id="10" name="Text 7"/>
            <p:cNvSpPr/>
            <p:nvPr/>
          </p:nvSpPr>
          <p:spPr>
            <a:xfrm>
              <a:off x="1283018" y="3085743"/>
              <a:ext cx="3708440"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Explore documentation methods</a:t>
              </a:r>
              <a:endParaRPr lang="en-US" sz="2400" dirty="0"/>
            </a:p>
          </p:txBody>
        </p:sp>
        <p:sp>
          <p:nvSpPr>
            <p:cNvPr id="11" name="Text 8"/>
            <p:cNvSpPr/>
            <p:nvPr/>
          </p:nvSpPr>
          <p:spPr>
            <a:xfrm>
              <a:off x="1283018" y="3496866"/>
              <a:ext cx="7195661" cy="608409"/>
            </a:xfrm>
            <a:prstGeom prst="rect">
              <a:avLst/>
            </a:prstGeom>
            <a:noFill/>
            <a:ln/>
          </p:spPr>
          <p:txBody>
            <a:bodyPr wrap="square" lIns="0" tIns="0" rIns="0" bIns="0" rtlCol="0" anchor="t"/>
            <a:lstStyle/>
            <a:p>
              <a:pPr marL="0" indent="0" algn="l">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Detail the systematic approach to reviewing O&amp;M manuals, component data sheets and technical drawings.</a:t>
              </a:r>
              <a:endParaRPr lang="en-US" sz="2200" dirty="0"/>
            </a:p>
          </p:txBody>
        </p:sp>
        <p:sp>
          <p:nvSpPr>
            <p:cNvPr id="12" name="Shape 9"/>
            <p:cNvSpPr/>
            <p:nvPr/>
          </p:nvSpPr>
          <p:spPr>
            <a:xfrm>
              <a:off x="665321" y="4485442"/>
              <a:ext cx="427673" cy="427673"/>
            </a:xfrm>
            <a:prstGeom prst="roundRect">
              <a:avLst>
                <a:gd name="adj" fmla="val 18670"/>
              </a:avLst>
            </a:prstGeom>
            <a:solidFill>
              <a:srgbClr val="E5E5E6"/>
            </a:solidFill>
            <a:ln w="7620">
              <a:solidFill>
                <a:srgbClr val="CBCBCC"/>
              </a:solidFill>
              <a:prstDash val="solid"/>
            </a:ln>
          </p:spPr>
          <p:txBody>
            <a:bodyPr/>
            <a:lstStyle/>
            <a:p>
              <a:endParaRPr lang="en-GB" sz="2200"/>
            </a:p>
          </p:txBody>
        </p:sp>
        <p:sp>
          <p:nvSpPr>
            <p:cNvPr id="13" name="Text 10"/>
            <p:cNvSpPr/>
            <p:nvPr/>
          </p:nvSpPr>
          <p:spPr>
            <a:xfrm>
              <a:off x="721232" y="4577662"/>
              <a:ext cx="285155" cy="356354"/>
            </a:xfrm>
            <a:prstGeom prst="rect">
              <a:avLst/>
            </a:prstGeom>
            <a:noFill/>
            <a:ln/>
          </p:spPr>
          <p:txBody>
            <a:bodyPr wrap="none" lIns="0" tIns="0" rIns="0" bIns="0" rtlCol="0" anchor="t"/>
            <a:lstStyle/>
            <a:p>
              <a:pPr marL="0" indent="0" algn="ctr">
                <a:lnSpc>
                  <a:spcPts val="2200"/>
                </a:lnSpc>
                <a:buNone/>
              </a:pPr>
              <a:r>
                <a:rPr lang="en-US" sz="2200" b="1" dirty="0">
                  <a:solidFill>
                    <a:srgbClr val="000000"/>
                  </a:solidFill>
                  <a:latin typeface="Arial Black Bold" pitchFamily="34" charset="0"/>
                  <a:ea typeface="Arial Black Bold" pitchFamily="34" charset="-122"/>
                  <a:cs typeface="Arial Black Bold" pitchFamily="34" charset="-120"/>
                </a:rPr>
                <a:t>3</a:t>
              </a:r>
              <a:endParaRPr lang="en-US" sz="2200" dirty="0"/>
            </a:p>
          </p:txBody>
        </p:sp>
        <p:sp>
          <p:nvSpPr>
            <p:cNvPr id="14" name="Text 11"/>
            <p:cNvSpPr/>
            <p:nvPr/>
          </p:nvSpPr>
          <p:spPr>
            <a:xfrm>
              <a:off x="1283018" y="4550688"/>
              <a:ext cx="4862036"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Identify advanced assessment techniques</a:t>
              </a:r>
              <a:endParaRPr lang="en-US" sz="2400" dirty="0"/>
            </a:p>
          </p:txBody>
        </p:sp>
        <p:sp>
          <p:nvSpPr>
            <p:cNvPr id="15" name="Text 12"/>
            <p:cNvSpPr/>
            <p:nvPr/>
          </p:nvSpPr>
          <p:spPr>
            <a:xfrm>
              <a:off x="1283018" y="4961811"/>
              <a:ext cx="7195661" cy="304205"/>
            </a:xfrm>
            <a:prstGeom prst="rect">
              <a:avLst/>
            </a:prstGeom>
            <a:noFill/>
            <a:ln/>
          </p:spPr>
          <p:txBody>
            <a:bodyPr wrap="none" lIns="0" tIns="0" rIns="0" bIns="0" rtlCol="0" anchor="t"/>
            <a:lstStyle/>
            <a:p>
              <a:pPr marL="0" indent="0" algn="l">
                <a:lnSpc>
                  <a:spcPts val="2350"/>
                </a:lnSpc>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Examine modern tools and methodologies for system evaluation.</a:t>
              </a:r>
              <a:endParaRPr lang="en-US" sz="2200" dirty="0"/>
            </a:p>
          </p:txBody>
        </p:sp>
        <p:sp>
          <p:nvSpPr>
            <p:cNvPr id="16" name="Shape 13"/>
            <p:cNvSpPr/>
            <p:nvPr/>
          </p:nvSpPr>
          <p:spPr>
            <a:xfrm>
              <a:off x="665321" y="5646182"/>
              <a:ext cx="427673" cy="427673"/>
            </a:xfrm>
            <a:prstGeom prst="roundRect">
              <a:avLst>
                <a:gd name="adj" fmla="val 18670"/>
              </a:avLst>
            </a:prstGeom>
            <a:solidFill>
              <a:srgbClr val="E5E5E6"/>
            </a:solidFill>
            <a:ln w="7620">
              <a:solidFill>
                <a:srgbClr val="CBCBCC"/>
              </a:solidFill>
              <a:prstDash val="solid"/>
            </a:ln>
          </p:spPr>
          <p:txBody>
            <a:bodyPr/>
            <a:lstStyle/>
            <a:p>
              <a:endParaRPr lang="en-GB" sz="2200"/>
            </a:p>
          </p:txBody>
        </p:sp>
        <p:sp>
          <p:nvSpPr>
            <p:cNvPr id="17" name="Text 14"/>
            <p:cNvSpPr/>
            <p:nvPr/>
          </p:nvSpPr>
          <p:spPr>
            <a:xfrm>
              <a:off x="728906" y="5757255"/>
              <a:ext cx="285155" cy="356354"/>
            </a:xfrm>
            <a:prstGeom prst="rect">
              <a:avLst/>
            </a:prstGeom>
            <a:noFill/>
            <a:ln/>
          </p:spPr>
          <p:txBody>
            <a:bodyPr wrap="none" lIns="0" tIns="0" rIns="0" bIns="0" rtlCol="0" anchor="t"/>
            <a:lstStyle/>
            <a:p>
              <a:pPr marL="0" indent="0" algn="ctr">
                <a:lnSpc>
                  <a:spcPts val="2200"/>
                </a:lnSpc>
                <a:buNone/>
              </a:pPr>
              <a:r>
                <a:rPr lang="en-US" sz="2200" b="1" dirty="0">
                  <a:solidFill>
                    <a:srgbClr val="000000"/>
                  </a:solidFill>
                  <a:latin typeface="Arial Black Bold" pitchFamily="34" charset="0"/>
                  <a:ea typeface="Arial Black Bold" pitchFamily="34" charset="-122"/>
                  <a:cs typeface="Arial Black Bold" pitchFamily="34" charset="-120"/>
                </a:rPr>
                <a:t>4</a:t>
              </a:r>
              <a:endParaRPr lang="en-US" sz="2200" dirty="0"/>
            </a:p>
          </p:txBody>
        </p:sp>
        <p:sp>
          <p:nvSpPr>
            <p:cNvPr id="18" name="Text 15"/>
            <p:cNvSpPr/>
            <p:nvPr/>
          </p:nvSpPr>
          <p:spPr>
            <a:xfrm>
              <a:off x="1283018" y="5711428"/>
              <a:ext cx="4021693"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Develop timely planning strategies</a:t>
              </a:r>
              <a:endParaRPr lang="en-US" sz="2400" dirty="0"/>
            </a:p>
          </p:txBody>
        </p:sp>
        <p:sp>
          <p:nvSpPr>
            <p:cNvPr id="19" name="Text 16"/>
            <p:cNvSpPr/>
            <p:nvPr/>
          </p:nvSpPr>
          <p:spPr>
            <a:xfrm>
              <a:off x="1283018" y="6122551"/>
              <a:ext cx="7195661" cy="304205"/>
            </a:xfrm>
            <a:prstGeom prst="rect">
              <a:avLst/>
            </a:prstGeom>
            <a:noFill/>
            <a:ln/>
          </p:spPr>
          <p:txBody>
            <a:bodyPr wrap="none" lIns="0" tIns="0" rIns="0" bIns="0" rtlCol="0" anchor="t"/>
            <a:lstStyle/>
            <a:p>
              <a:pPr marL="0" indent="0" algn="l">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Understand the benefits and implementation of effective </a:t>
              </a:r>
            </a:p>
            <a:p>
              <a:pPr marL="0" indent="0" algn="l">
                <a:buNone/>
              </a:pPr>
              <a:r>
                <a:rPr lang="en-US" sz="2200" dirty="0">
                  <a:solidFill>
                    <a:srgbClr val="000000"/>
                  </a:solidFill>
                  <a:latin typeface="Arial" panose="020B0604020202020204" pitchFamily="34" charset="0"/>
                  <a:ea typeface="Arial Black" pitchFamily="34" charset="-122"/>
                  <a:cs typeface="Arial" panose="020B0604020202020204" pitchFamily="34" charset="0"/>
                </a:rPr>
                <a:t>decommissioning timelines.</a:t>
              </a:r>
              <a:endParaRPr lang="en-US" sz="22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a:spLocks/>
          </p:cNvSpPr>
          <p:nvPr/>
        </p:nvSpPr>
        <p:spPr>
          <a:xfrm>
            <a:off x="342789" y="1105154"/>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latin typeface="+mj-lt"/>
                <a:ea typeface="Arial Black Bold" pitchFamily="34" charset="-122"/>
                <a:cs typeface="Arial Black Bold" pitchFamily="34" charset="-120"/>
              </a:rPr>
              <a:t>Understanding decommissioning fundamentals</a:t>
            </a:r>
            <a:endParaRPr lang="en-US" sz="3600" dirty="0">
              <a:latin typeface="+mj-lt"/>
            </a:endParaRPr>
          </a:p>
        </p:txBody>
      </p:sp>
      <p:grpSp>
        <p:nvGrpSpPr>
          <p:cNvPr id="13" name="Group 12">
            <a:extLst>
              <a:ext uri="{FF2B5EF4-FFF2-40B4-BE49-F238E27FC236}">
                <a16:creationId xmlns:a16="http://schemas.microsoft.com/office/drawing/2014/main" id="{043029B7-3AC0-672F-E7BF-6C6F0CB6EA9D}"/>
              </a:ext>
            </a:extLst>
          </p:cNvPr>
          <p:cNvGrpSpPr/>
          <p:nvPr/>
        </p:nvGrpSpPr>
        <p:grpSpPr>
          <a:xfrm>
            <a:off x="380144" y="1915226"/>
            <a:ext cx="13870112" cy="4000627"/>
            <a:chOff x="793790" y="2274213"/>
            <a:chExt cx="13042701" cy="3499604"/>
          </a:xfrm>
        </p:grpSpPr>
        <p:sp>
          <p:nvSpPr>
            <p:cNvPr id="3" name="Shape 1"/>
            <p:cNvSpPr/>
            <p:nvPr/>
          </p:nvSpPr>
          <p:spPr>
            <a:xfrm>
              <a:off x="793790" y="2274213"/>
              <a:ext cx="4196358" cy="3499604"/>
            </a:xfrm>
            <a:prstGeom prst="roundRect">
              <a:avLst>
                <a:gd name="adj" fmla="val 2722"/>
              </a:avLst>
            </a:prstGeom>
            <a:solidFill>
              <a:srgbClr val="E5E5E6"/>
            </a:solidFill>
            <a:ln w="7620">
              <a:solidFill>
                <a:srgbClr val="CBCBCC"/>
              </a:solidFill>
              <a:prstDash val="solid"/>
            </a:ln>
          </p:spPr>
          <p:txBody>
            <a:bodyPr/>
            <a:lstStyle/>
            <a:p>
              <a:endParaRPr lang="en-GB" sz="2400"/>
            </a:p>
          </p:txBody>
        </p:sp>
        <p:sp>
          <p:nvSpPr>
            <p:cNvPr id="4" name="Text 2"/>
            <p:cNvSpPr/>
            <p:nvPr/>
          </p:nvSpPr>
          <p:spPr>
            <a:xfrm>
              <a:off x="1028224" y="2508647"/>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Definition and scope</a:t>
              </a:r>
              <a:endParaRPr lang="en-US" sz="2400" dirty="0"/>
            </a:p>
          </p:txBody>
        </p:sp>
        <p:sp>
          <p:nvSpPr>
            <p:cNvPr id="5" name="Text 3"/>
            <p:cNvSpPr/>
            <p:nvPr/>
          </p:nvSpPr>
          <p:spPr>
            <a:xfrm>
              <a:off x="1028224" y="2999065"/>
              <a:ext cx="3861162" cy="2177415"/>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Decommissioning encompasses the systematic shutdown, dismantling, and removal of protective engineering systems that have reached the end of their operational lifecycle or require replacement.</a:t>
              </a:r>
              <a:endParaRPr lang="en-US" sz="2400" dirty="0"/>
            </a:p>
          </p:txBody>
        </p:sp>
        <p:sp>
          <p:nvSpPr>
            <p:cNvPr id="6" name="Shape 4"/>
            <p:cNvSpPr/>
            <p:nvPr/>
          </p:nvSpPr>
          <p:spPr>
            <a:xfrm>
              <a:off x="5216962" y="2274213"/>
              <a:ext cx="4196358" cy="3499604"/>
            </a:xfrm>
            <a:prstGeom prst="roundRect">
              <a:avLst>
                <a:gd name="adj" fmla="val 2722"/>
              </a:avLst>
            </a:prstGeom>
            <a:solidFill>
              <a:srgbClr val="E5E5E6"/>
            </a:solidFill>
            <a:ln w="7620">
              <a:solidFill>
                <a:srgbClr val="CBCBCC"/>
              </a:solidFill>
              <a:prstDash val="solid"/>
            </a:ln>
          </p:spPr>
          <p:txBody>
            <a:bodyPr/>
            <a:lstStyle/>
            <a:p>
              <a:endParaRPr lang="en-GB" sz="2400"/>
            </a:p>
          </p:txBody>
        </p:sp>
        <p:sp>
          <p:nvSpPr>
            <p:cNvPr id="7" name="Text 5"/>
            <p:cNvSpPr/>
            <p:nvPr/>
          </p:nvSpPr>
          <p:spPr>
            <a:xfrm>
              <a:off x="5451396" y="2508647"/>
              <a:ext cx="3070741"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Regulatory framework</a:t>
              </a:r>
              <a:endParaRPr lang="en-US" sz="2400" dirty="0"/>
            </a:p>
          </p:txBody>
        </p:sp>
        <p:sp>
          <p:nvSpPr>
            <p:cNvPr id="8" name="Text 6"/>
            <p:cNvSpPr/>
            <p:nvPr/>
          </p:nvSpPr>
          <p:spPr>
            <a:xfrm>
              <a:off x="5451396" y="2999065"/>
              <a:ext cx="3954304" cy="254031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Compliance with UK regulatory standards including Health and Safety at Work Act, Control of Substances Hazardous to Health (COSHH), and specific industry regulations is mandatory for all decommissioning activities.</a:t>
              </a:r>
              <a:endParaRPr lang="en-US" sz="2400" dirty="0"/>
            </a:p>
          </p:txBody>
        </p:sp>
        <p:sp>
          <p:nvSpPr>
            <p:cNvPr id="9" name="Shape 7"/>
            <p:cNvSpPr/>
            <p:nvPr/>
          </p:nvSpPr>
          <p:spPr>
            <a:xfrm>
              <a:off x="9640133" y="2274213"/>
              <a:ext cx="4196358" cy="3499604"/>
            </a:xfrm>
            <a:prstGeom prst="roundRect">
              <a:avLst>
                <a:gd name="adj" fmla="val 2722"/>
              </a:avLst>
            </a:prstGeom>
            <a:solidFill>
              <a:srgbClr val="E5E5E6"/>
            </a:solidFill>
            <a:ln w="7620">
              <a:solidFill>
                <a:srgbClr val="CBCBCC"/>
              </a:solidFill>
              <a:prstDash val="solid"/>
            </a:ln>
          </p:spPr>
          <p:txBody>
            <a:bodyPr/>
            <a:lstStyle/>
            <a:p>
              <a:endParaRPr lang="en-GB" sz="2400"/>
            </a:p>
          </p:txBody>
        </p:sp>
        <p:sp>
          <p:nvSpPr>
            <p:cNvPr id="10" name="Text 8"/>
            <p:cNvSpPr/>
            <p:nvPr/>
          </p:nvSpPr>
          <p:spPr>
            <a:xfrm>
              <a:off x="9874568" y="2508647"/>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Risk factors</a:t>
              </a:r>
              <a:endParaRPr lang="en-US" sz="2400" dirty="0"/>
            </a:p>
          </p:txBody>
        </p:sp>
        <p:sp>
          <p:nvSpPr>
            <p:cNvPr id="11" name="Text 9"/>
            <p:cNvSpPr/>
            <p:nvPr/>
          </p:nvSpPr>
          <p:spPr>
            <a:xfrm>
              <a:off x="9874568" y="2999065"/>
              <a:ext cx="3961923" cy="2177415"/>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Primary concerns include hazardous materials exposure, system interdependencies, structural integrity issues, and environmental impact considerations that must be identified before commencing work.</a:t>
              </a:r>
              <a:endParaRPr lang="en-US" sz="2400" dirty="0"/>
            </a:p>
          </p:txBody>
        </p:sp>
      </p:grpSp>
      <p:sp>
        <p:nvSpPr>
          <p:cNvPr id="12" name="Text 10"/>
          <p:cNvSpPr/>
          <p:nvPr/>
        </p:nvSpPr>
        <p:spPr>
          <a:xfrm>
            <a:off x="342789" y="6200125"/>
            <a:ext cx="13870112" cy="1088708"/>
          </a:xfrm>
          <a:prstGeom prst="rect">
            <a:avLst/>
          </a:prstGeom>
          <a:noFill/>
          <a:ln/>
        </p:spPr>
        <p:txBody>
          <a:bodyPr wrap="square" lIns="0" tIns="0" rIns="0" bIns="0" rtlCol="0" anchor="t"/>
          <a:lstStyle/>
          <a:p>
            <a:pPr marL="0" indent="0" algn="l">
              <a:lnSpc>
                <a:spcPts val="28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These fundamental aspects provide the essential foundation for developing effective strategies to identify potential issues before initiating the decommissioning process.</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a:spLocks/>
          </p:cNvSpPr>
          <p:nvPr/>
        </p:nvSpPr>
        <p:spPr>
          <a:xfrm>
            <a:off x="430320" y="1155781"/>
            <a:ext cx="13899846" cy="646331"/>
          </a:xfrm>
          <a:prstGeom prst="rect">
            <a:avLst/>
          </a:prstGeom>
          <a:noFill/>
          <a:ln/>
        </p:spPr>
        <p:txBody>
          <a:bodyPr wrap="none" lIns="0" tIns="0" rIns="0" bIns="0" rtlCol="0" anchor="t"/>
          <a:lstStyle/>
          <a:p>
            <a:pPr marL="0" indent="0" algn="l">
              <a:lnSpc>
                <a:spcPts val="4700"/>
              </a:lnSpc>
              <a:buNone/>
            </a:pPr>
            <a:r>
              <a:rPr lang="en-US" sz="3600" b="1" dirty="0">
                <a:solidFill>
                  <a:srgbClr val="FC4421"/>
                </a:solidFill>
                <a:latin typeface="+mj-lt"/>
                <a:ea typeface="Arial Black Bold" pitchFamily="34" charset="-122"/>
                <a:cs typeface="Arial Black Bold" pitchFamily="34" charset="-120"/>
              </a:rPr>
              <a:t>The importance of preliminary assessment</a:t>
            </a:r>
            <a:endParaRPr lang="en-US" sz="3600" dirty="0">
              <a:latin typeface="+mj-lt"/>
            </a:endParaRPr>
          </a:p>
        </p:txBody>
      </p:sp>
      <p:grpSp>
        <p:nvGrpSpPr>
          <p:cNvPr id="24" name="Group 23">
            <a:extLst>
              <a:ext uri="{FF2B5EF4-FFF2-40B4-BE49-F238E27FC236}">
                <a16:creationId xmlns:a16="http://schemas.microsoft.com/office/drawing/2014/main" id="{952C0594-C3AE-0885-CBAE-B806B25157D2}"/>
              </a:ext>
            </a:extLst>
          </p:cNvPr>
          <p:cNvGrpSpPr/>
          <p:nvPr/>
        </p:nvGrpSpPr>
        <p:grpSpPr>
          <a:xfrm>
            <a:off x="669012" y="2133303"/>
            <a:ext cx="13211413" cy="4548068"/>
            <a:chOff x="702231" y="1505069"/>
            <a:chExt cx="13211413" cy="4548068"/>
          </a:xfrm>
        </p:grpSpPr>
        <p:pic>
          <p:nvPicPr>
            <p:cNvPr id="3" name="Image 0" descr="preencoded.png"/>
            <p:cNvPicPr>
              <a:picLocks noChangeAspect="1"/>
            </p:cNvPicPr>
            <p:nvPr/>
          </p:nvPicPr>
          <p:blipFill>
            <a:blip r:embed="rId3"/>
            <a:stretch>
              <a:fillRect/>
            </a:stretch>
          </p:blipFill>
          <p:spPr>
            <a:xfrm>
              <a:off x="3169563" y="1505069"/>
              <a:ext cx="1644848" cy="1101209"/>
            </a:xfrm>
            <a:prstGeom prst="rect">
              <a:avLst/>
            </a:prstGeom>
          </p:spPr>
        </p:pic>
        <p:pic>
          <p:nvPicPr>
            <p:cNvPr id="4" name="Image 1" descr="preencoded.png"/>
            <p:cNvPicPr>
              <a:picLocks noChangeAspect="1"/>
            </p:cNvPicPr>
            <p:nvPr/>
          </p:nvPicPr>
          <p:blipFill>
            <a:blip r:embed="rId4"/>
            <a:stretch>
              <a:fillRect/>
            </a:stretch>
          </p:blipFill>
          <p:spPr>
            <a:xfrm>
              <a:off x="3857625" y="2024063"/>
              <a:ext cx="268724" cy="335994"/>
            </a:xfrm>
            <a:prstGeom prst="rect">
              <a:avLst/>
            </a:prstGeom>
          </p:spPr>
        </p:pic>
        <p:sp>
          <p:nvSpPr>
            <p:cNvPr id="5" name="Text 1"/>
            <p:cNvSpPr/>
            <p:nvPr/>
          </p:nvSpPr>
          <p:spPr>
            <a:xfrm>
              <a:off x="5005507" y="1696164"/>
              <a:ext cx="2389227" cy="298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Personnel safety</a:t>
              </a:r>
              <a:endParaRPr lang="en-US" sz="2400" dirty="0"/>
            </a:p>
          </p:txBody>
        </p:sp>
        <p:sp>
          <p:nvSpPr>
            <p:cNvPr id="6" name="Text 2"/>
            <p:cNvSpPr/>
            <p:nvPr/>
          </p:nvSpPr>
          <p:spPr>
            <a:xfrm>
              <a:off x="5005507" y="2109430"/>
              <a:ext cx="3356134" cy="305753"/>
            </a:xfrm>
            <a:prstGeom prst="rect">
              <a:avLst/>
            </a:prstGeom>
            <a:noFill/>
            <a:ln/>
          </p:spPr>
          <p:txBody>
            <a:bodyPr wrap="non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Protecting team members from hazards</a:t>
              </a:r>
              <a:endParaRPr lang="en-US" sz="2400" dirty="0"/>
            </a:p>
          </p:txBody>
        </p:sp>
        <p:sp>
          <p:nvSpPr>
            <p:cNvPr id="7" name="Shape 3"/>
            <p:cNvSpPr/>
            <p:nvPr/>
          </p:nvSpPr>
          <p:spPr>
            <a:xfrm>
              <a:off x="4862155" y="2620566"/>
              <a:ext cx="9051488" cy="11430"/>
            </a:xfrm>
            <a:prstGeom prst="roundRect">
              <a:avLst>
                <a:gd name="adj" fmla="val 702377"/>
              </a:avLst>
            </a:prstGeom>
            <a:solidFill>
              <a:srgbClr val="CBCBCC"/>
            </a:solidFill>
            <a:ln/>
          </p:spPr>
          <p:txBody>
            <a:bodyPr/>
            <a:lstStyle/>
            <a:p>
              <a:endParaRPr lang="en-GB" sz="2400"/>
            </a:p>
          </p:txBody>
        </p:sp>
        <p:pic>
          <p:nvPicPr>
            <p:cNvPr id="8" name="Image 2" descr="preencoded.png"/>
            <p:cNvPicPr>
              <a:picLocks noChangeAspect="1"/>
            </p:cNvPicPr>
            <p:nvPr/>
          </p:nvPicPr>
          <p:blipFill>
            <a:blip r:embed="rId5"/>
            <a:stretch>
              <a:fillRect/>
            </a:stretch>
          </p:blipFill>
          <p:spPr>
            <a:xfrm>
              <a:off x="2347079" y="2654022"/>
              <a:ext cx="3289816" cy="1101209"/>
            </a:xfrm>
            <a:prstGeom prst="rect">
              <a:avLst/>
            </a:prstGeom>
          </p:spPr>
        </p:pic>
        <p:pic>
          <p:nvPicPr>
            <p:cNvPr id="9" name="Image 3" descr="preencoded.png"/>
            <p:cNvPicPr>
              <a:picLocks noChangeAspect="1"/>
            </p:cNvPicPr>
            <p:nvPr/>
          </p:nvPicPr>
          <p:blipFill>
            <a:blip r:embed="rId6"/>
            <a:stretch>
              <a:fillRect/>
            </a:stretch>
          </p:blipFill>
          <p:spPr>
            <a:xfrm>
              <a:off x="3857625" y="3036570"/>
              <a:ext cx="268724" cy="335994"/>
            </a:xfrm>
            <a:prstGeom prst="rect">
              <a:avLst/>
            </a:prstGeom>
          </p:spPr>
        </p:pic>
        <p:sp>
          <p:nvSpPr>
            <p:cNvPr id="10" name="Text 4"/>
            <p:cNvSpPr/>
            <p:nvPr/>
          </p:nvSpPr>
          <p:spPr>
            <a:xfrm>
              <a:off x="5827990" y="2845118"/>
              <a:ext cx="2667595" cy="298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Regulatory compliance</a:t>
              </a:r>
              <a:endParaRPr lang="en-US" sz="2400" dirty="0"/>
            </a:p>
          </p:txBody>
        </p:sp>
        <p:sp>
          <p:nvSpPr>
            <p:cNvPr id="11" name="Text 5"/>
            <p:cNvSpPr/>
            <p:nvPr/>
          </p:nvSpPr>
          <p:spPr>
            <a:xfrm>
              <a:off x="5827990" y="3258383"/>
              <a:ext cx="3123128" cy="305753"/>
            </a:xfrm>
            <a:prstGeom prst="rect">
              <a:avLst/>
            </a:prstGeom>
            <a:noFill/>
            <a:ln/>
          </p:spPr>
          <p:txBody>
            <a:bodyPr wrap="non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Meeting legal and industry standards</a:t>
              </a:r>
              <a:endParaRPr lang="en-US" sz="2400" dirty="0"/>
            </a:p>
          </p:txBody>
        </p:sp>
        <p:sp>
          <p:nvSpPr>
            <p:cNvPr id="12" name="Shape 6"/>
            <p:cNvSpPr/>
            <p:nvPr/>
          </p:nvSpPr>
          <p:spPr>
            <a:xfrm>
              <a:off x="5684639" y="3769519"/>
              <a:ext cx="8229005" cy="11430"/>
            </a:xfrm>
            <a:prstGeom prst="roundRect">
              <a:avLst>
                <a:gd name="adj" fmla="val 702377"/>
              </a:avLst>
            </a:prstGeom>
            <a:solidFill>
              <a:srgbClr val="CBCBCC"/>
            </a:solidFill>
            <a:ln/>
          </p:spPr>
          <p:txBody>
            <a:bodyPr/>
            <a:lstStyle/>
            <a:p>
              <a:endParaRPr lang="en-GB" sz="2400"/>
            </a:p>
          </p:txBody>
        </p:sp>
        <p:pic>
          <p:nvPicPr>
            <p:cNvPr id="13" name="Image 4" descr="preencoded.png"/>
            <p:cNvPicPr>
              <a:picLocks noChangeAspect="1"/>
            </p:cNvPicPr>
            <p:nvPr/>
          </p:nvPicPr>
          <p:blipFill>
            <a:blip r:embed="rId7"/>
            <a:stretch>
              <a:fillRect/>
            </a:stretch>
          </p:blipFill>
          <p:spPr>
            <a:xfrm>
              <a:off x="1524595" y="3802975"/>
              <a:ext cx="4934783" cy="1101209"/>
            </a:xfrm>
            <a:prstGeom prst="rect">
              <a:avLst/>
            </a:prstGeom>
          </p:spPr>
        </p:pic>
        <p:pic>
          <p:nvPicPr>
            <p:cNvPr id="14" name="Image 5" descr="preencoded.png"/>
            <p:cNvPicPr>
              <a:picLocks noChangeAspect="1"/>
            </p:cNvPicPr>
            <p:nvPr/>
          </p:nvPicPr>
          <p:blipFill>
            <a:blip r:embed="rId8"/>
            <a:stretch>
              <a:fillRect/>
            </a:stretch>
          </p:blipFill>
          <p:spPr>
            <a:xfrm>
              <a:off x="3857506" y="4185523"/>
              <a:ext cx="268724" cy="335994"/>
            </a:xfrm>
            <a:prstGeom prst="rect">
              <a:avLst/>
            </a:prstGeom>
          </p:spPr>
        </p:pic>
        <p:sp>
          <p:nvSpPr>
            <p:cNvPr id="15" name="Text 7"/>
            <p:cNvSpPr/>
            <p:nvPr/>
          </p:nvSpPr>
          <p:spPr>
            <a:xfrm>
              <a:off x="6650474" y="3994071"/>
              <a:ext cx="2389227" cy="298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Cost efficiency</a:t>
              </a:r>
              <a:endParaRPr lang="en-US" sz="2400" dirty="0"/>
            </a:p>
          </p:txBody>
        </p:sp>
        <p:sp>
          <p:nvSpPr>
            <p:cNvPr id="16" name="Text 8"/>
            <p:cNvSpPr/>
            <p:nvPr/>
          </p:nvSpPr>
          <p:spPr>
            <a:xfrm>
              <a:off x="6683574" y="4407337"/>
              <a:ext cx="2719864" cy="305753"/>
            </a:xfrm>
            <a:prstGeom prst="rect">
              <a:avLst/>
            </a:prstGeom>
            <a:noFill/>
            <a:ln/>
          </p:spPr>
          <p:txBody>
            <a:bodyPr wrap="non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Reducing unexpected expenses</a:t>
              </a:r>
              <a:endParaRPr lang="en-US" sz="2400" dirty="0"/>
            </a:p>
          </p:txBody>
        </p:sp>
        <p:sp>
          <p:nvSpPr>
            <p:cNvPr id="17" name="Shape 9"/>
            <p:cNvSpPr/>
            <p:nvPr/>
          </p:nvSpPr>
          <p:spPr>
            <a:xfrm>
              <a:off x="6507123" y="4918472"/>
              <a:ext cx="7406521" cy="11430"/>
            </a:xfrm>
            <a:prstGeom prst="roundRect">
              <a:avLst>
                <a:gd name="adj" fmla="val 702377"/>
              </a:avLst>
            </a:prstGeom>
            <a:solidFill>
              <a:srgbClr val="CBCBCC"/>
            </a:solidFill>
            <a:ln/>
          </p:spPr>
          <p:txBody>
            <a:bodyPr/>
            <a:lstStyle/>
            <a:p>
              <a:endParaRPr lang="en-GB" sz="2400"/>
            </a:p>
          </p:txBody>
        </p:sp>
        <p:pic>
          <p:nvPicPr>
            <p:cNvPr id="18" name="Image 6" descr="preencoded.png"/>
            <p:cNvPicPr>
              <a:picLocks noChangeAspect="1"/>
            </p:cNvPicPr>
            <p:nvPr/>
          </p:nvPicPr>
          <p:blipFill>
            <a:blip r:embed="rId9"/>
            <a:stretch>
              <a:fillRect/>
            </a:stretch>
          </p:blipFill>
          <p:spPr>
            <a:xfrm>
              <a:off x="702231" y="4951928"/>
              <a:ext cx="6579632" cy="1101209"/>
            </a:xfrm>
            <a:prstGeom prst="rect">
              <a:avLst/>
            </a:prstGeom>
          </p:spPr>
        </p:pic>
        <p:pic>
          <p:nvPicPr>
            <p:cNvPr id="19" name="Image 7" descr="preencoded.png"/>
            <p:cNvPicPr>
              <a:picLocks noChangeAspect="1"/>
            </p:cNvPicPr>
            <p:nvPr/>
          </p:nvPicPr>
          <p:blipFill>
            <a:blip r:embed="rId10"/>
            <a:stretch>
              <a:fillRect/>
            </a:stretch>
          </p:blipFill>
          <p:spPr>
            <a:xfrm>
              <a:off x="3857625" y="5334476"/>
              <a:ext cx="268724" cy="335994"/>
            </a:xfrm>
            <a:prstGeom prst="rect">
              <a:avLst/>
            </a:prstGeom>
          </p:spPr>
        </p:pic>
        <p:sp>
          <p:nvSpPr>
            <p:cNvPr id="20" name="Text 10"/>
            <p:cNvSpPr/>
            <p:nvPr/>
          </p:nvSpPr>
          <p:spPr>
            <a:xfrm>
              <a:off x="7472958" y="5143024"/>
              <a:ext cx="2145744" cy="298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Time management</a:t>
              </a:r>
              <a:endParaRPr lang="en-US" sz="2400" dirty="0"/>
            </a:p>
          </p:txBody>
        </p:sp>
        <p:sp>
          <p:nvSpPr>
            <p:cNvPr id="21" name="Text 11"/>
            <p:cNvSpPr/>
            <p:nvPr/>
          </p:nvSpPr>
          <p:spPr>
            <a:xfrm>
              <a:off x="7513677" y="5556290"/>
              <a:ext cx="2145744" cy="305753"/>
            </a:xfrm>
            <a:prstGeom prst="rect">
              <a:avLst/>
            </a:prstGeom>
            <a:noFill/>
            <a:ln/>
          </p:spPr>
          <p:txBody>
            <a:bodyPr wrap="non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Preventing project delays</a:t>
              </a:r>
              <a:endParaRPr lang="en-US" sz="24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6032F-C0C8-8446-82AA-2BC0E7808C7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EE64887-1C55-CBE9-9B2C-52EFFB4AFC2A}"/>
              </a:ext>
            </a:extLst>
          </p:cNvPr>
          <p:cNvSpPr>
            <a:spLocks/>
          </p:cNvSpPr>
          <p:nvPr/>
        </p:nvSpPr>
        <p:spPr>
          <a:xfrm>
            <a:off x="430320" y="1155781"/>
            <a:ext cx="13899846" cy="646331"/>
          </a:xfrm>
          <a:prstGeom prst="rect">
            <a:avLst/>
          </a:prstGeom>
          <a:noFill/>
          <a:ln/>
        </p:spPr>
        <p:txBody>
          <a:bodyPr wrap="none" lIns="0" tIns="0" rIns="0" bIns="0" rtlCol="0" anchor="t"/>
          <a:lstStyle/>
          <a:p>
            <a:pPr marL="0" indent="0" algn="l">
              <a:lnSpc>
                <a:spcPts val="4700"/>
              </a:lnSpc>
              <a:buNone/>
            </a:pPr>
            <a:r>
              <a:rPr lang="en-US" sz="3600" b="1" dirty="0">
                <a:solidFill>
                  <a:srgbClr val="FC4421"/>
                </a:solidFill>
                <a:latin typeface="+mj-lt"/>
                <a:ea typeface="Arial Black Bold" pitchFamily="34" charset="-122"/>
                <a:cs typeface="Arial Black Bold" pitchFamily="34" charset="-120"/>
              </a:rPr>
              <a:t>The importance of preliminary assessment</a:t>
            </a:r>
            <a:endParaRPr lang="en-US" sz="3600" dirty="0">
              <a:latin typeface="+mj-lt"/>
            </a:endParaRPr>
          </a:p>
        </p:txBody>
      </p:sp>
      <p:sp>
        <p:nvSpPr>
          <p:cNvPr id="22" name="Text 12">
            <a:extLst>
              <a:ext uri="{FF2B5EF4-FFF2-40B4-BE49-F238E27FC236}">
                <a16:creationId xmlns:a16="http://schemas.microsoft.com/office/drawing/2014/main" id="{D62188CA-4AC7-4950-E85B-CEE61081EFE9}"/>
              </a:ext>
            </a:extLst>
          </p:cNvPr>
          <p:cNvSpPr>
            <a:spLocks/>
          </p:cNvSpPr>
          <p:nvPr/>
        </p:nvSpPr>
        <p:spPr>
          <a:xfrm>
            <a:off x="430320" y="2028067"/>
            <a:ext cx="13361880" cy="498068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 thorough preliminary assessment serves as the foundation for successful decommissioning operations.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Invest time in this crucial first step to significantly reduce risks, avoid costly surprises, and ensure adherence to both regulatory requirements and project timelines.</a:t>
            </a:r>
            <a:endParaRPr lang="en-US" sz="2400" dirty="0"/>
          </a:p>
        </p:txBody>
      </p:sp>
      <p:sp>
        <p:nvSpPr>
          <p:cNvPr id="23" name="Text 13">
            <a:extLst>
              <a:ext uri="{FF2B5EF4-FFF2-40B4-BE49-F238E27FC236}">
                <a16:creationId xmlns:a16="http://schemas.microsoft.com/office/drawing/2014/main" id="{551D59BB-FD30-8E0E-B305-AA2082B3FFA2}"/>
              </a:ext>
            </a:extLst>
          </p:cNvPr>
          <p:cNvSpPr/>
          <p:nvPr/>
        </p:nvSpPr>
        <p:spPr>
          <a:xfrm>
            <a:off x="431265" y="3979541"/>
            <a:ext cx="11771305" cy="611505"/>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hierarchy diagram on the previous slide shows the order of priorities in your assessment process – with safety always remaining the most important concern throughout all decommissioning activities.</a:t>
            </a:r>
            <a:endParaRPr lang="en-US" sz="2400" dirty="0"/>
          </a:p>
        </p:txBody>
      </p:sp>
    </p:spTree>
    <p:extLst>
      <p:ext uri="{BB962C8B-B14F-4D97-AF65-F5344CB8AC3E}">
        <p14:creationId xmlns:p14="http://schemas.microsoft.com/office/powerpoint/2010/main" val="413109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p:cNvPicPr>
          <p:nvPr/>
        </p:nvPicPr>
        <p:blipFill>
          <a:blip r:embed="rId3"/>
          <a:stretch>
            <a:fillRect/>
          </a:stretch>
        </p:blipFill>
        <p:spPr>
          <a:xfrm>
            <a:off x="466288" y="1802112"/>
            <a:ext cx="3472921" cy="5456978"/>
          </a:xfrm>
          <a:prstGeom prst="rect">
            <a:avLst/>
          </a:prstGeom>
        </p:spPr>
      </p:pic>
      <p:sp>
        <p:nvSpPr>
          <p:cNvPr id="3" name="Text 0"/>
          <p:cNvSpPr>
            <a:spLocks/>
          </p:cNvSpPr>
          <p:nvPr/>
        </p:nvSpPr>
        <p:spPr>
          <a:xfrm>
            <a:off x="430320" y="1155781"/>
            <a:ext cx="13899846" cy="646331"/>
          </a:xfrm>
          <a:prstGeom prst="rect">
            <a:avLst/>
          </a:prstGeom>
          <a:noFill/>
          <a:ln/>
        </p:spPr>
        <p:txBody>
          <a:bodyPr wrap="square" lIns="0" tIns="0" rIns="0" bIns="0" rtlCol="0" anchor="t"/>
          <a:lstStyle/>
          <a:p>
            <a:pPr marL="0" indent="0" algn="l">
              <a:lnSpc>
                <a:spcPts val="4150"/>
              </a:lnSpc>
              <a:buNone/>
            </a:pPr>
            <a:r>
              <a:rPr lang="en-US" sz="3600" b="1" dirty="0">
                <a:solidFill>
                  <a:srgbClr val="FC4421"/>
                </a:solidFill>
                <a:latin typeface="+mj-lt"/>
                <a:ea typeface="Arial Black Bold" pitchFamily="34" charset="-122"/>
                <a:cs typeface="Arial Black Bold" pitchFamily="34" charset="-120"/>
              </a:rPr>
              <a:t>Review of operation and maintenance manuals</a:t>
            </a:r>
            <a:endParaRPr lang="en-US" sz="3600" dirty="0">
              <a:latin typeface="+mj-lt"/>
            </a:endParaRPr>
          </a:p>
        </p:txBody>
      </p:sp>
      <p:grpSp>
        <p:nvGrpSpPr>
          <p:cNvPr id="17" name="Group 16">
            <a:extLst>
              <a:ext uri="{FF2B5EF4-FFF2-40B4-BE49-F238E27FC236}">
                <a16:creationId xmlns:a16="http://schemas.microsoft.com/office/drawing/2014/main" id="{EADB3037-B725-72C8-CF64-472568866508}"/>
              </a:ext>
            </a:extLst>
          </p:cNvPr>
          <p:cNvGrpSpPr/>
          <p:nvPr/>
        </p:nvGrpSpPr>
        <p:grpSpPr>
          <a:xfrm>
            <a:off x="4031866" y="1790324"/>
            <a:ext cx="10076925" cy="4993839"/>
            <a:chOff x="6078617" y="1766530"/>
            <a:chExt cx="7959566" cy="4993839"/>
          </a:xfrm>
        </p:grpSpPr>
        <p:pic>
          <p:nvPicPr>
            <p:cNvPr id="4" name="Image 1" descr="preencoded.png"/>
            <p:cNvPicPr>
              <a:picLocks noChangeAspect="1"/>
            </p:cNvPicPr>
            <p:nvPr/>
          </p:nvPicPr>
          <p:blipFill>
            <a:blip r:embed="rId4"/>
            <a:stretch>
              <a:fillRect/>
            </a:stretch>
          </p:blipFill>
          <p:spPr>
            <a:xfrm>
              <a:off x="6078617" y="1778318"/>
              <a:ext cx="846058" cy="1245513"/>
            </a:xfrm>
            <a:prstGeom prst="rect">
              <a:avLst/>
            </a:prstGeom>
          </p:spPr>
        </p:pic>
        <p:sp>
          <p:nvSpPr>
            <p:cNvPr id="5" name="Text 1"/>
            <p:cNvSpPr/>
            <p:nvPr/>
          </p:nvSpPr>
          <p:spPr>
            <a:xfrm>
              <a:off x="7178397" y="1766530"/>
              <a:ext cx="2836307" cy="264438"/>
            </a:xfrm>
            <a:prstGeom prst="rect">
              <a:avLst/>
            </a:prstGeom>
            <a:noFill/>
            <a:ln/>
          </p:spPr>
          <p:txBody>
            <a:bodyPr wrap="none" lIns="0" tIns="0" rIns="0" bIns="0" rtlCol="0" anchor="t"/>
            <a:lstStyle/>
            <a:p>
              <a:pPr marL="0" indent="0" algn="l">
                <a:lnSpc>
                  <a:spcPts val="2050"/>
                </a:lnSpc>
                <a:buNone/>
              </a:pPr>
              <a:r>
                <a:rPr lang="en-US" sz="2400" b="1" dirty="0">
                  <a:solidFill>
                    <a:srgbClr val="000000"/>
                  </a:solidFill>
                  <a:ea typeface="Arial Black Bold" pitchFamily="34" charset="-122"/>
                  <a:cs typeface="Arial Black Bold" pitchFamily="34" charset="-120"/>
                </a:rPr>
                <a:t>System architecture review</a:t>
              </a:r>
              <a:endParaRPr lang="en-US" sz="2400" dirty="0"/>
            </a:p>
          </p:txBody>
        </p:sp>
        <p:sp>
          <p:nvSpPr>
            <p:cNvPr id="6" name="Text 2"/>
            <p:cNvSpPr/>
            <p:nvPr/>
          </p:nvSpPr>
          <p:spPr>
            <a:xfrm>
              <a:off x="7178397" y="2066373"/>
              <a:ext cx="6859786" cy="54125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Identify all system components, their interconnections, and critical dependencies as documented in original O&amp;M materials.</a:t>
              </a:r>
              <a:endParaRPr lang="en-US" sz="2400" dirty="0"/>
            </a:p>
          </p:txBody>
        </p:sp>
        <p:pic>
          <p:nvPicPr>
            <p:cNvPr id="7" name="Image 2" descr="preencoded.png"/>
            <p:cNvPicPr>
              <a:picLocks noChangeAspect="1"/>
            </p:cNvPicPr>
            <p:nvPr/>
          </p:nvPicPr>
          <p:blipFill>
            <a:blip r:embed="rId5"/>
            <a:stretch>
              <a:fillRect/>
            </a:stretch>
          </p:blipFill>
          <p:spPr>
            <a:xfrm>
              <a:off x="6078617" y="3023830"/>
              <a:ext cx="846058" cy="1245513"/>
            </a:xfrm>
            <a:prstGeom prst="rect">
              <a:avLst/>
            </a:prstGeom>
          </p:spPr>
        </p:pic>
        <p:sp>
          <p:nvSpPr>
            <p:cNvPr id="8" name="Text 3"/>
            <p:cNvSpPr/>
            <p:nvPr/>
          </p:nvSpPr>
          <p:spPr>
            <a:xfrm>
              <a:off x="7178397" y="3012043"/>
              <a:ext cx="2988826" cy="264438"/>
            </a:xfrm>
            <a:prstGeom prst="rect">
              <a:avLst/>
            </a:prstGeom>
            <a:noFill/>
            <a:ln/>
          </p:spPr>
          <p:txBody>
            <a:bodyPr wrap="none" lIns="0" tIns="0" rIns="0" bIns="0" rtlCol="0" anchor="t"/>
            <a:lstStyle/>
            <a:p>
              <a:pPr marL="0" indent="0" algn="l">
                <a:lnSpc>
                  <a:spcPts val="2050"/>
                </a:lnSpc>
                <a:buNone/>
              </a:pPr>
              <a:r>
                <a:rPr lang="en-US" sz="2400" b="1" dirty="0">
                  <a:solidFill>
                    <a:srgbClr val="000000"/>
                  </a:solidFill>
                  <a:ea typeface="Arial Black Bold" pitchFamily="34" charset="-122"/>
                  <a:cs typeface="Arial Black Bold" pitchFamily="34" charset="-120"/>
                </a:rPr>
                <a:t>Maintenance history analysis</a:t>
              </a:r>
              <a:endParaRPr lang="en-US" sz="2400" dirty="0"/>
            </a:p>
          </p:txBody>
        </p:sp>
        <p:sp>
          <p:nvSpPr>
            <p:cNvPr id="9" name="Text 4"/>
            <p:cNvSpPr/>
            <p:nvPr/>
          </p:nvSpPr>
          <p:spPr>
            <a:xfrm>
              <a:off x="7178397" y="3311046"/>
              <a:ext cx="6859786" cy="54125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Examine documented maintenance records to identify recurring issues, repairs, and modifications that could impact decommissioning.</a:t>
              </a:r>
              <a:endParaRPr lang="en-US" sz="2400" dirty="0"/>
            </a:p>
          </p:txBody>
        </p:sp>
        <p:pic>
          <p:nvPicPr>
            <p:cNvPr id="10" name="Image 3" descr="preencoded.png"/>
            <p:cNvPicPr>
              <a:picLocks noChangeAspect="1"/>
            </p:cNvPicPr>
            <p:nvPr/>
          </p:nvPicPr>
          <p:blipFill>
            <a:blip r:embed="rId6"/>
            <a:stretch>
              <a:fillRect/>
            </a:stretch>
          </p:blipFill>
          <p:spPr>
            <a:xfrm>
              <a:off x="6078617" y="4269343"/>
              <a:ext cx="846058" cy="1245513"/>
            </a:xfrm>
            <a:prstGeom prst="rect">
              <a:avLst/>
            </a:prstGeom>
          </p:spPr>
        </p:pic>
        <p:sp>
          <p:nvSpPr>
            <p:cNvPr id="11" name="Text 5"/>
            <p:cNvSpPr/>
            <p:nvPr/>
          </p:nvSpPr>
          <p:spPr>
            <a:xfrm>
              <a:off x="7164246" y="4616739"/>
              <a:ext cx="2937986" cy="264438"/>
            </a:xfrm>
            <a:prstGeom prst="rect">
              <a:avLst/>
            </a:prstGeom>
            <a:noFill/>
            <a:ln/>
          </p:spPr>
          <p:txBody>
            <a:bodyPr wrap="none" lIns="0" tIns="0" rIns="0" bIns="0" rtlCol="0" anchor="t"/>
            <a:lstStyle/>
            <a:p>
              <a:pPr marL="0" indent="0" algn="l">
                <a:lnSpc>
                  <a:spcPts val="2050"/>
                </a:lnSpc>
                <a:buNone/>
              </a:pPr>
              <a:r>
                <a:rPr lang="en-US" sz="2400" b="1" dirty="0">
                  <a:solidFill>
                    <a:srgbClr val="000000"/>
                  </a:solidFill>
                  <a:ea typeface="Arial Black Bold" pitchFamily="34" charset="-122"/>
                  <a:cs typeface="Arial Black Bold" pitchFamily="34" charset="-120"/>
                </a:rPr>
                <a:t>Safety procedure verification</a:t>
              </a:r>
              <a:endParaRPr lang="en-US" sz="2400" dirty="0"/>
            </a:p>
          </p:txBody>
        </p:sp>
        <p:sp>
          <p:nvSpPr>
            <p:cNvPr id="12" name="Text 6"/>
            <p:cNvSpPr/>
            <p:nvPr/>
          </p:nvSpPr>
          <p:spPr>
            <a:xfrm>
              <a:off x="7164246" y="4916582"/>
              <a:ext cx="6859786" cy="54125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Review manufacturer's specified shutdown procedures, safety protocols, and hazard warnings related to system deactivation.</a:t>
              </a:r>
              <a:endParaRPr lang="en-US" sz="2400" dirty="0"/>
            </a:p>
          </p:txBody>
        </p:sp>
        <p:pic>
          <p:nvPicPr>
            <p:cNvPr id="13" name="Image 4" descr="preencoded.png"/>
            <p:cNvPicPr>
              <a:picLocks noChangeAspect="1"/>
            </p:cNvPicPr>
            <p:nvPr/>
          </p:nvPicPr>
          <p:blipFill>
            <a:blip r:embed="rId7"/>
            <a:stretch>
              <a:fillRect/>
            </a:stretch>
          </p:blipFill>
          <p:spPr>
            <a:xfrm>
              <a:off x="6078617" y="5514856"/>
              <a:ext cx="846058" cy="1245513"/>
            </a:xfrm>
            <a:prstGeom prst="rect">
              <a:avLst/>
            </a:prstGeom>
          </p:spPr>
        </p:pic>
        <p:sp>
          <p:nvSpPr>
            <p:cNvPr id="14" name="Text 7"/>
            <p:cNvSpPr/>
            <p:nvPr/>
          </p:nvSpPr>
          <p:spPr>
            <a:xfrm>
              <a:off x="7178397" y="5808165"/>
              <a:ext cx="3524845" cy="264438"/>
            </a:xfrm>
            <a:prstGeom prst="rect">
              <a:avLst/>
            </a:prstGeom>
            <a:noFill/>
            <a:ln/>
          </p:spPr>
          <p:txBody>
            <a:bodyPr wrap="none" lIns="0" tIns="0" rIns="0" bIns="0" rtlCol="0" anchor="t"/>
            <a:lstStyle/>
            <a:p>
              <a:pPr marL="0" indent="0" algn="l">
                <a:lnSpc>
                  <a:spcPts val="2050"/>
                </a:lnSpc>
                <a:buNone/>
              </a:pPr>
              <a:r>
                <a:rPr lang="en-US" sz="2400" b="1" dirty="0">
                  <a:solidFill>
                    <a:srgbClr val="000000"/>
                  </a:solidFill>
                  <a:ea typeface="Arial Black Bold" pitchFamily="34" charset="-122"/>
                  <a:cs typeface="Arial Black Bold" pitchFamily="34" charset="-120"/>
                </a:rPr>
                <a:t>Component-specific requirements</a:t>
              </a:r>
              <a:endParaRPr lang="en-US" sz="2400" dirty="0"/>
            </a:p>
          </p:txBody>
        </p:sp>
        <p:sp>
          <p:nvSpPr>
            <p:cNvPr id="15" name="Text 8"/>
            <p:cNvSpPr/>
            <p:nvPr/>
          </p:nvSpPr>
          <p:spPr>
            <a:xfrm>
              <a:off x="7178397" y="6072603"/>
              <a:ext cx="6859786" cy="54125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Document special handling instructions, disposal considerations, and decommissioning sequences for individual components.</a:t>
              </a:r>
              <a:endParaRPr lang="en-US" sz="24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C7FCE-8D17-E5B3-B35F-53AF5753DA00}"/>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CE8DD02-F994-5DEE-2F15-43116A771596}"/>
              </a:ext>
            </a:extLst>
          </p:cNvPr>
          <p:cNvPicPr>
            <a:picLocks/>
          </p:cNvPicPr>
          <p:nvPr/>
        </p:nvPicPr>
        <p:blipFill>
          <a:blip r:embed="rId3"/>
          <a:stretch>
            <a:fillRect/>
          </a:stretch>
        </p:blipFill>
        <p:spPr>
          <a:xfrm>
            <a:off x="466288" y="1802112"/>
            <a:ext cx="3472921" cy="5456978"/>
          </a:xfrm>
          <a:prstGeom prst="rect">
            <a:avLst/>
          </a:prstGeom>
        </p:spPr>
      </p:pic>
      <p:sp>
        <p:nvSpPr>
          <p:cNvPr id="3" name="Text 0">
            <a:extLst>
              <a:ext uri="{FF2B5EF4-FFF2-40B4-BE49-F238E27FC236}">
                <a16:creationId xmlns:a16="http://schemas.microsoft.com/office/drawing/2014/main" id="{4E1BB45C-2829-BF09-B52B-E91DF9A23683}"/>
              </a:ext>
            </a:extLst>
          </p:cNvPr>
          <p:cNvSpPr>
            <a:spLocks/>
          </p:cNvSpPr>
          <p:nvPr/>
        </p:nvSpPr>
        <p:spPr>
          <a:xfrm>
            <a:off x="430320" y="1155781"/>
            <a:ext cx="13899846" cy="646331"/>
          </a:xfrm>
          <a:prstGeom prst="rect">
            <a:avLst/>
          </a:prstGeom>
          <a:noFill/>
          <a:ln/>
        </p:spPr>
        <p:txBody>
          <a:bodyPr wrap="square" lIns="0" tIns="0" rIns="0" bIns="0" rtlCol="0" anchor="t"/>
          <a:lstStyle/>
          <a:p>
            <a:pPr marL="0" indent="0" algn="l">
              <a:lnSpc>
                <a:spcPts val="4150"/>
              </a:lnSpc>
              <a:buNone/>
            </a:pPr>
            <a:r>
              <a:rPr lang="en-US" sz="3600" b="1" dirty="0">
                <a:solidFill>
                  <a:srgbClr val="FC4421"/>
                </a:solidFill>
                <a:latin typeface="+mj-lt"/>
                <a:ea typeface="Arial Black Bold" pitchFamily="34" charset="-122"/>
                <a:cs typeface="Arial Black Bold" pitchFamily="34" charset="-120"/>
              </a:rPr>
              <a:t>Review of operation and maintenance manuals</a:t>
            </a:r>
            <a:endParaRPr lang="en-US" sz="3600" dirty="0">
              <a:latin typeface="+mj-lt"/>
            </a:endParaRPr>
          </a:p>
        </p:txBody>
      </p:sp>
      <p:sp>
        <p:nvSpPr>
          <p:cNvPr id="16" name="Text 9">
            <a:extLst>
              <a:ext uri="{FF2B5EF4-FFF2-40B4-BE49-F238E27FC236}">
                <a16:creationId xmlns:a16="http://schemas.microsoft.com/office/drawing/2014/main" id="{C2864A40-A6FF-C0AF-9F74-B527E8AD1449}"/>
              </a:ext>
            </a:extLst>
          </p:cNvPr>
          <p:cNvSpPr/>
          <p:nvPr/>
        </p:nvSpPr>
        <p:spPr>
          <a:xfrm>
            <a:off x="4246859" y="1986137"/>
            <a:ext cx="9122778" cy="811887"/>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O&amp;M manuals contain invaluable information regarding the system's original specifications, operational parameters, and manufacturer's recommendations for proper system shutdown.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These documents often reveal critical details that might otherwise be overlooked during the planning phase.</a:t>
            </a:r>
            <a:endParaRPr lang="en-US" sz="2400" dirty="0"/>
          </a:p>
        </p:txBody>
      </p:sp>
    </p:spTree>
    <p:extLst>
      <p:ext uri="{BB962C8B-B14F-4D97-AF65-F5344CB8AC3E}">
        <p14:creationId xmlns:p14="http://schemas.microsoft.com/office/powerpoint/2010/main" val="2551825517"/>
      </p:ext>
    </p:extLst>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6f930148186a8a3d9c5bc00b37c8558">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ef8fa4cbc806802382e5c5506b25357a"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424A0D-EBB5-49BB-9A9C-797C1075604B}">
  <ds:schemaRefs>
    <ds:schemaRef ds:uri="http://schemas.microsoft.com/office/infopath/2007/PartnerControls"/>
    <ds:schemaRef ds:uri="http://purl.org/dc/elements/1.1/"/>
    <ds:schemaRef ds:uri="http://purl.org/dc/dcmitype/"/>
    <ds:schemaRef ds:uri="http://www.w3.org/XML/1998/namespace"/>
    <ds:schemaRef ds:uri="01e15224-84b2-4570-bdea-a67bb94d0921"/>
    <ds:schemaRef ds:uri="http://schemas.microsoft.com/office/2006/documentManagement/types"/>
    <ds:schemaRef ds:uri="http://purl.org/dc/terms/"/>
    <ds:schemaRef ds:uri="http://schemas.openxmlformats.org/package/2006/metadata/core-properties"/>
    <ds:schemaRef ds:uri="7c04300a-231c-4281-9146-a98f6f4a7aff"/>
    <ds:schemaRef ds:uri="http://schemas.microsoft.com/office/2006/metadata/properties"/>
  </ds:schemaRefs>
</ds:datastoreItem>
</file>

<file path=customXml/itemProps2.xml><?xml version="1.0" encoding="utf-8"?>
<ds:datastoreItem xmlns:ds="http://schemas.openxmlformats.org/officeDocument/2006/customXml" ds:itemID="{136FDF6C-9E60-45C7-8AE4-52DB2227B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1457CFE-6E21-4F2A-B7BA-401F18B9E16C}">
  <ds:schemaRefs>
    <ds:schemaRef ds:uri="http://schemas.microsoft.com/sharepoint/v3/contenttype/forms"/>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
  <TotalTime>4176</TotalTime>
  <Words>2386</Words>
  <Application>Microsoft Office PowerPoint</Application>
  <PresentationFormat>Custom</PresentationFormat>
  <Paragraphs>285</Paragraphs>
  <Slides>30</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ＭＳ Ｐゴシック</vt:lpstr>
      <vt:lpstr>Aptos</vt:lpstr>
      <vt:lpstr>Arial</vt:lpstr>
      <vt:lpstr>Arial (Body)</vt:lpstr>
      <vt:lpstr>Arial Black Bold</vt:lpstr>
      <vt:lpstr>inherit</vt:lpstr>
      <vt:lpstr>Lucida Grande</vt:lpstr>
      <vt:lpstr>1_Default Design</vt:lpstr>
      <vt:lpstr>2_Default Design</vt:lpstr>
      <vt:lpstr>PowerPoint Presentation</vt:lpstr>
      <vt:lpstr>Introduction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Hazell, Danielle</cp:lastModifiedBy>
  <cp:revision>4</cp:revision>
  <dcterms:created xsi:type="dcterms:W3CDTF">2025-05-19T15:20:28Z</dcterms:created>
  <dcterms:modified xsi:type="dcterms:W3CDTF">2025-11-25T15:57:15Z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y fmtid="{D5CDD505-2E9C-101B-9397-08002B2CF9AE}" pid="4" name="MSIP_Label_8330bda6-d095-477b-8893-df3ed8791773_Enabled">
    <vt:lpwstr>true</vt:lpwstr>
  </property>
  <property fmtid="{D5CDD505-2E9C-101B-9397-08002B2CF9AE}" pid="5" name="MSIP_Label_8330bda6-d095-477b-8893-df3ed8791773_SetDate">
    <vt:lpwstr>2025-11-17T21:26:19Z</vt:lpwstr>
  </property>
  <property fmtid="{D5CDD505-2E9C-101B-9397-08002B2CF9AE}" pid="6" name="MSIP_Label_8330bda6-d095-477b-8893-df3ed8791773_Method">
    <vt:lpwstr>Privileged</vt:lpwstr>
  </property>
  <property fmtid="{D5CDD505-2E9C-101B-9397-08002B2CF9AE}" pid="7" name="MSIP_Label_8330bda6-d095-477b-8893-df3ed8791773_Name">
    <vt:lpwstr>8330bda6-d095-477b-8893-df3ed8791773</vt:lpwstr>
  </property>
  <property fmtid="{D5CDD505-2E9C-101B-9397-08002B2CF9AE}" pid="8" name="MSIP_Label_8330bda6-d095-477b-8893-df3ed8791773_SiteId">
    <vt:lpwstr>b6d3492e-0aa1-4a60-840d-b706a96e670d</vt:lpwstr>
  </property>
  <property fmtid="{D5CDD505-2E9C-101B-9397-08002B2CF9AE}" pid="9" name="MSIP_Label_8330bda6-d095-477b-8893-df3ed8791773_ActionId">
    <vt:lpwstr>5155d61c-d387-46d9-892e-38db8389656f</vt:lpwstr>
  </property>
  <property fmtid="{D5CDD505-2E9C-101B-9397-08002B2CF9AE}" pid="10" name="MSIP_Label_8330bda6-d095-477b-8893-df3ed8791773_ContentBits">
    <vt:lpwstr>0</vt:lpwstr>
  </property>
  <property fmtid="{D5CDD505-2E9C-101B-9397-08002B2CF9AE}" pid="11" name="MSIP_Label_8330bda6-d095-477b-8893-df3ed8791773_Tag">
    <vt:lpwstr>10, 0, 1, 1</vt:lpwstr>
  </property>
</Properties>
</file>