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12239625"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p15:clr>
            <a:srgbClr val="A4A3A4"/>
          </p15:clr>
        </p15:guide>
        <p15:guide id="2" pos="3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RgBY8/Eg632Rsz4CM83cH4+bt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B9272F-18E1-2ADF-2BC9-C334B74665A1}" v="15" dt="2025-10-28T16:19:08.204"/>
    <p1510:client id="{8E90D1FB-C26D-4CF1-AEAB-50E649E7CD8A}" v="2" dt="2025-10-27T09:07:19.868"/>
  </p1510:revLst>
</p1510:revInfo>
</file>

<file path=ppt/tableStyles.xml><?xml version="1.0" encoding="utf-8"?>
<a:tblStyleLst xmlns:a="http://schemas.openxmlformats.org/drawingml/2006/main" def="{F05A2CE5-F424-457B-8C84-7202EC864B85}">
  <a:tblStyle styleId="{F05A2CE5-F424-457B-8C84-7202EC864B8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15" autoAdjust="0"/>
  </p:normalViewPr>
  <p:slideViewPr>
    <p:cSldViewPr snapToGrid="0">
      <p:cViewPr varScale="1">
        <p:scale>
          <a:sx n="88" d="100"/>
          <a:sy n="88" d="100"/>
        </p:scale>
        <p:origin x="1422" y="78"/>
      </p:cViewPr>
      <p:guideLst>
        <p:guide orient="horz" pos="2155"/>
        <p:guide pos="385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customschemas.google.com/relationships/presentationmetadata" Target="meta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l, Danielle" userId="16322be0-50ef-46ff-b0c0-d304bc10d5d2" providerId="ADAL" clId="{E6D12E1F-DF63-450C-A9ED-E72C5F6C045B}"/>
    <pc:docChg chg="custSel modSld modMainMaster">
      <pc:chgData name="Hazell, Danielle" userId="16322be0-50ef-46ff-b0c0-d304bc10d5d2" providerId="ADAL" clId="{E6D12E1F-DF63-450C-A9ED-E72C5F6C045B}" dt="2025-10-27T09:07:19.868" v="3"/>
      <pc:docMkLst>
        <pc:docMk/>
      </pc:docMkLst>
      <pc:sldChg chg="addSp modSp mod">
        <pc:chgData name="Hazell, Danielle" userId="16322be0-50ef-46ff-b0c0-d304bc10d5d2" providerId="ADAL" clId="{E6D12E1F-DF63-450C-A9ED-E72C5F6C045B}" dt="2025-10-27T09:07:19.868" v="3"/>
        <pc:sldMkLst>
          <pc:docMk/>
          <pc:sldMk cId="0" sldId="296"/>
        </pc:sldMkLst>
        <pc:spChg chg="add mod">
          <ac:chgData name="Hazell, Danielle" userId="16322be0-50ef-46ff-b0c0-d304bc10d5d2" providerId="ADAL" clId="{E6D12E1F-DF63-450C-A9ED-E72C5F6C045B}" dt="2025-10-27T09:07:19.868" v="3"/>
          <ac:spMkLst>
            <pc:docMk/>
            <pc:sldMk cId="0" sldId="296"/>
            <ac:spMk id="2" creationId="{64743BED-28E0-9A38-B3DE-A9EB20FFF5B4}"/>
          </ac:spMkLst>
        </pc:spChg>
        <pc:spChg chg="mod">
          <ac:chgData name="Hazell, Danielle" userId="16322be0-50ef-46ff-b0c0-d304bc10d5d2" providerId="ADAL" clId="{E6D12E1F-DF63-450C-A9ED-E72C5F6C045B}" dt="2025-10-27T09:07:19.302" v="2" actId="1076"/>
          <ac:spMkLst>
            <pc:docMk/>
            <pc:sldMk cId="0" sldId="296"/>
            <ac:spMk id="286" creationId="{00000000-0000-0000-0000-000000000000}"/>
          </ac:spMkLst>
        </pc:spChg>
      </pc:sldChg>
      <pc:sldMasterChg chg="addSp delSp modSp mod">
        <pc:chgData name="Hazell, Danielle" userId="16322be0-50ef-46ff-b0c0-d304bc10d5d2" providerId="ADAL" clId="{E6D12E1F-DF63-450C-A9ED-E72C5F6C045B}" dt="2025-10-27T09:07:07.001" v="1"/>
        <pc:sldMasterMkLst>
          <pc:docMk/>
          <pc:sldMasterMk cId="0" sldId="2147483648"/>
        </pc:sldMasterMkLst>
        <pc:spChg chg="del">
          <ac:chgData name="Hazell, Danielle" userId="16322be0-50ef-46ff-b0c0-d304bc10d5d2" providerId="ADAL" clId="{E6D12E1F-DF63-450C-A9ED-E72C5F6C045B}" dt="2025-10-27T09:07:06.636" v="0" actId="478"/>
          <ac:spMkLst>
            <pc:docMk/>
            <pc:sldMasterMk cId="0" sldId="2147483648"/>
            <ac:spMk id="2" creationId="{9756E3DA-B0C5-82F8-0982-3A217E9D3C4C}"/>
          </ac:spMkLst>
        </pc:spChg>
        <pc:spChg chg="add mod">
          <ac:chgData name="Hazell, Danielle" userId="16322be0-50ef-46ff-b0c0-d304bc10d5d2" providerId="ADAL" clId="{E6D12E1F-DF63-450C-A9ED-E72C5F6C045B}" dt="2025-10-27T09:07:07.001" v="1"/>
          <ac:spMkLst>
            <pc:docMk/>
            <pc:sldMasterMk cId="0" sldId="2147483648"/>
            <ac:spMk id="3" creationId="{CED0F6CC-2EE5-3C05-9837-D3B67AFB8D11}"/>
          </ac:spMkLst>
        </pc:spChg>
        <pc:spChg chg="add mod">
          <ac:chgData name="Hazell, Danielle" userId="16322be0-50ef-46ff-b0c0-d304bc10d5d2" providerId="ADAL" clId="{E6D12E1F-DF63-450C-A9ED-E72C5F6C045B}" dt="2025-10-27T09:07:07.001" v="1"/>
          <ac:spMkLst>
            <pc:docMk/>
            <pc:sldMasterMk cId="0" sldId="2147483648"/>
            <ac:spMk id="5" creationId="{929DA719-9AF3-8E66-8E5E-188FB930F923}"/>
          </ac:spMkLst>
        </pc:spChg>
        <pc:spChg chg="del">
          <ac:chgData name="Hazell, Danielle" userId="16322be0-50ef-46ff-b0c0-d304bc10d5d2" providerId="ADAL" clId="{E6D12E1F-DF63-450C-A9ED-E72C5F6C045B}" dt="2025-10-27T09:07:06.636" v="0" actId="478"/>
          <ac:spMkLst>
            <pc:docMk/>
            <pc:sldMasterMk cId="0" sldId="2147483648"/>
            <ac:spMk id="13" creationId="{00000000-0000-0000-0000-000000000000}"/>
          </ac:spMkLst>
        </pc:spChg>
        <pc:picChg chg="add mod">
          <ac:chgData name="Hazell, Danielle" userId="16322be0-50ef-46ff-b0c0-d304bc10d5d2" providerId="ADAL" clId="{E6D12E1F-DF63-450C-A9ED-E72C5F6C045B}" dt="2025-10-27T09:07:07.001" v="1"/>
          <ac:picMkLst>
            <pc:docMk/>
            <pc:sldMasterMk cId="0" sldId="2147483648"/>
            <ac:picMk id="4" creationId="{455352E5-0D82-C983-DEEF-33F059884C42}"/>
          </ac:picMkLst>
        </pc:picChg>
        <pc:picChg chg="add mod">
          <ac:chgData name="Hazell, Danielle" userId="16322be0-50ef-46ff-b0c0-d304bc10d5d2" providerId="ADAL" clId="{E6D12E1F-DF63-450C-A9ED-E72C5F6C045B}" dt="2025-10-27T09:07:07.001" v="1"/>
          <ac:picMkLst>
            <pc:docMk/>
            <pc:sldMasterMk cId="0" sldId="2147483648"/>
            <ac:picMk id="6" creationId="{A4B154AE-7A5C-CC48-2E42-BCD2A6BE139A}"/>
          </ac:picMkLst>
        </pc:picChg>
        <pc:picChg chg="add mod">
          <ac:chgData name="Hazell, Danielle" userId="16322be0-50ef-46ff-b0c0-d304bc10d5d2" providerId="ADAL" clId="{E6D12E1F-DF63-450C-A9ED-E72C5F6C045B}" dt="2025-10-27T09:07:07.001" v="1"/>
          <ac:picMkLst>
            <pc:docMk/>
            <pc:sldMasterMk cId="0" sldId="2147483648"/>
            <ac:picMk id="7" creationId="{FB370042-A052-115C-491A-97E636FE8FA7}"/>
          </ac:picMkLst>
        </pc:picChg>
        <pc:picChg chg="del">
          <ac:chgData name="Hazell, Danielle" userId="16322be0-50ef-46ff-b0c0-d304bc10d5d2" providerId="ADAL" clId="{E6D12E1F-DF63-450C-A9ED-E72C5F6C045B}" dt="2025-10-27T09:07:06.636" v="0" actId="478"/>
          <ac:picMkLst>
            <pc:docMk/>
            <pc:sldMasterMk cId="0" sldId="2147483648"/>
            <ac:picMk id="14" creationId="{00000000-0000-0000-0000-000000000000}"/>
          </ac:picMkLst>
        </pc:picChg>
        <pc:picChg chg="del">
          <ac:chgData name="Hazell, Danielle" userId="16322be0-50ef-46ff-b0c0-d304bc10d5d2" providerId="ADAL" clId="{E6D12E1F-DF63-450C-A9ED-E72C5F6C045B}" dt="2025-10-27T09:07:06.636" v="0" actId="478"/>
          <ac:picMkLst>
            <pc:docMk/>
            <pc:sldMasterMk cId="0" sldId="2147483648"/>
            <ac:picMk id="17" creationId="{00000000-0000-0000-0000-000000000000}"/>
          </ac:picMkLst>
        </pc:picChg>
      </pc:sldMasterChg>
    </pc:docChg>
  </pc:docChgLst>
  <pc:docChgLst>
    <pc:chgData name="Mark Thirlwell" userId="0eea46bc-1a08-4dae-8290-d9217da89020" providerId="ADAL" clId="{A74DFD5C-A00E-4D75-B54F-AE1372332AAE}"/>
    <pc:docChg chg="undo custSel modSld">
      <pc:chgData name="Mark Thirlwell" userId="0eea46bc-1a08-4dae-8290-d9217da89020" providerId="ADAL" clId="{A74DFD5C-A00E-4D75-B54F-AE1372332AAE}" dt="2025-10-14T15:30:14.657" v="246" actId="1036"/>
      <pc:docMkLst>
        <pc:docMk/>
      </pc:docMkLst>
      <pc:sldChg chg="modSp mod">
        <pc:chgData name="Mark Thirlwell" userId="0eea46bc-1a08-4dae-8290-d9217da89020" providerId="ADAL" clId="{A74DFD5C-A00E-4D75-B54F-AE1372332AAE}" dt="2025-10-14T14:40:25.404" v="3" actId="948"/>
        <pc:sldMkLst>
          <pc:docMk/>
          <pc:sldMk cId="0" sldId="256"/>
        </pc:sldMkLst>
        <pc:spChg chg="mod">
          <ac:chgData name="Mark Thirlwell" userId="0eea46bc-1a08-4dae-8290-d9217da89020" providerId="ADAL" clId="{A74DFD5C-A00E-4D75-B54F-AE1372332AAE}" dt="2025-10-14T14:40:25.404" v="3" actId="948"/>
          <ac:spMkLst>
            <pc:docMk/>
            <pc:sldMk cId="0" sldId="256"/>
            <ac:spMk id="38" creationId="{00000000-0000-0000-0000-000000000000}"/>
          </ac:spMkLst>
        </pc:spChg>
      </pc:sldChg>
      <pc:sldChg chg="modSp mod">
        <pc:chgData name="Mark Thirlwell" userId="0eea46bc-1a08-4dae-8290-d9217da89020" providerId="ADAL" clId="{A74DFD5C-A00E-4D75-B54F-AE1372332AAE}" dt="2025-10-14T15:06:40.195" v="9" actId="14100"/>
        <pc:sldMkLst>
          <pc:docMk/>
          <pc:sldMk cId="0" sldId="259"/>
        </pc:sldMkLst>
        <pc:spChg chg="mod">
          <ac:chgData name="Mark Thirlwell" userId="0eea46bc-1a08-4dae-8290-d9217da89020" providerId="ADAL" clId="{A74DFD5C-A00E-4D75-B54F-AE1372332AAE}" dt="2025-10-14T15:06:40.195" v="9" actId="14100"/>
          <ac:spMkLst>
            <pc:docMk/>
            <pc:sldMk cId="0" sldId="259"/>
            <ac:spMk id="56" creationId="{00000000-0000-0000-0000-000000000000}"/>
          </ac:spMkLst>
        </pc:spChg>
      </pc:sldChg>
      <pc:sldChg chg="modSp mod">
        <pc:chgData name="Mark Thirlwell" userId="0eea46bc-1a08-4dae-8290-d9217da89020" providerId="ADAL" clId="{A74DFD5C-A00E-4D75-B54F-AE1372332AAE}" dt="2025-10-14T14:41:25.371" v="8" actId="20577"/>
        <pc:sldMkLst>
          <pc:docMk/>
          <pc:sldMk cId="0" sldId="260"/>
        </pc:sldMkLst>
        <pc:spChg chg="mod">
          <ac:chgData name="Mark Thirlwell" userId="0eea46bc-1a08-4dae-8290-d9217da89020" providerId="ADAL" clId="{A74DFD5C-A00E-4D75-B54F-AE1372332AAE}" dt="2025-10-14T14:41:25.371" v="8" actId="20577"/>
          <ac:spMkLst>
            <pc:docMk/>
            <pc:sldMk cId="0" sldId="260"/>
            <ac:spMk id="62" creationId="{00000000-0000-0000-0000-000000000000}"/>
          </ac:spMkLst>
        </pc:spChg>
      </pc:sldChg>
      <pc:sldChg chg="modSp mod modNotesTx">
        <pc:chgData name="Mark Thirlwell" userId="0eea46bc-1a08-4dae-8290-d9217da89020" providerId="ADAL" clId="{A74DFD5C-A00E-4D75-B54F-AE1372332AAE}" dt="2025-10-14T15:29:04.411" v="224" actId="20577"/>
        <pc:sldMkLst>
          <pc:docMk/>
          <pc:sldMk cId="0" sldId="262"/>
        </pc:sldMkLst>
        <pc:spChg chg="mod">
          <ac:chgData name="Mark Thirlwell" userId="0eea46bc-1a08-4dae-8290-d9217da89020" providerId="ADAL" clId="{A74DFD5C-A00E-4D75-B54F-AE1372332AAE}" dt="2025-10-14T15:09:31.389" v="34" actId="20577"/>
          <ac:spMkLst>
            <pc:docMk/>
            <pc:sldMk cId="0" sldId="262"/>
            <ac:spMk id="74" creationId="{00000000-0000-0000-0000-000000000000}"/>
          </ac:spMkLst>
        </pc:spChg>
        <pc:picChg chg="mod modCrop">
          <ac:chgData name="Mark Thirlwell" userId="0eea46bc-1a08-4dae-8290-d9217da89020" providerId="ADAL" clId="{A74DFD5C-A00E-4D75-B54F-AE1372332AAE}" dt="2025-10-14T15:09:09.661" v="18" actId="1076"/>
          <ac:picMkLst>
            <pc:docMk/>
            <pc:sldMk cId="0" sldId="262"/>
            <ac:picMk id="75" creationId="{00000000-0000-0000-0000-000000000000}"/>
          </ac:picMkLst>
        </pc:picChg>
      </pc:sldChg>
      <pc:sldChg chg="modSp mod modNotesTx">
        <pc:chgData name="Mark Thirlwell" userId="0eea46bc-1a08-4dae-8290-d9217da89020" providerId="ADAL" clId="{A74DFD5C-A00E-4D75-B54F-AE1372332AAE}" dt="2025-10-14T15:16:40.418" v="47" actId="20577"/>
        <pc:sldMkLst>
          <pc:docMk/>
          <pc:sldMk cId="0" sldId="263"/>
        </pc:sldMkLst>
        <pc:spChg chg="mod">
          <ac:chgData name="Mark Thirlwell" userId="0eea46bc-1a08-4dae-8290-d9217da89020" providerId="ADAL" clId="{A74DFD5C-A00E-4D75-B54F-AE1372332AAE}" dt="2025-10-14T15:15:58.231" v="46" actId="20577"/>
          <ac:spMkLst>
            <pc:docMk/>
            <pc:sldMk cId="0" sldId="263"/>
            <ac:spMk id="81" creationId="{00000000-0000-0000-0000-000000000000}"/>
          </ac:spMkLst>
        </pc:spChg>
        <pc:picChg chg="mod">
          <ac:chgData name="Mark Thirlwell" userId="0eea46bc-1a08-4dae-8290-d9217da89020" providerId="ADAL" clId="{A74DFD5C-A00E-4D75-B54F-AE1372332AAE}" dt="2025-10-14T15:15:42.170" v="44" actId="1076"/>
          <ac:picMkLst>
            <pc:docMk/>
            <pc:sldMk cId="0" sldId="263"/>
            <ac:picMk id="82" creationId="{00000000-0000-0000-0000-000000000000}"/>
          </ac:picMkLst>
        </pc:picChg>
      </pc:sldChg>
      <pc:sldChg chg="modSp mod modNotesTx">
        <pc:chgData name="Mark Thirlwell" userId="0eea46bc-1a08-4dae-8290-d9217da89020" providerId="ADAL" clId="{A74DFD5C-A00E-4D75-B54F-AE1372332AAE}" dt="2025-10-14T15:18:28.852" v="54" actId="20577"/>
        <pc:sldMkLst>
          <pc:docMk/>
          <pc:sldMk cId="0" sldId="264"/>
        </pc:sldMkLst>
        <pc:spChg chg="mod">
          <ac:chgData name="Mark Thirlwell" userId="0eea46bc-1a08-4dae-8290-d9217da89020" providerId="ADAL" clId="{A74DFD5C-A00E-4D75-B54F-AE1372332AAE}" dt="2025-10-14T15:18:23.359" v="53" actId="14100"/>
          <ac:spMkLst>
            <pc:docMk/>
            <pc:sldMk cId="0" sldId="264"/>
            <ac:spMk id="88" creationId="{00000000-0000-0000-0000-000000000000}"/>
          </ac:spMkLst>
        </pc:spChg>
        <pc:picChg chg="mod">
          <ac:chgData name="Mark Thirlwell" userId="0eea46bc-1a08-4dae-8290-d9217da89020" providerId="ADAL" clId="{A74DFD5C-A00E-4D75-B54F-AE1372332AAE}" dt="2025-10-14T15:18:19.031" v="52" actId="1076"/>
          <ac:picMkLst>
            <pc:docMk/>
            <pc:sldMk cId="0" sldId="264"/>
            <ac:picMk id="89" creationId="{00000000-0000-0000-0000-000000000000}"/>
          </ac:picMkLst>
        </pc:picChg>
      </pc:sldChg>
      <pc:sldChg chg="modSp mod">
        <pc:chgData name="Mark Thirlwell" userId="0eea46bc-1a08-4dae-8290-d9217da89020" providerId="ADAL" clId="{A74DFD5C-A00E-4D75-B54F-AE1372332AAE}" dt="2025-10-14T15:30:14.657" v="246" actId="1036"/>
        <pc:sldMkLst>
          <pc:docMk/>
          <pc:sldMk cId="0" sldId="265"/>
        </pc:sldMkLst>
        <pc:spChg chg="mod">
          <ac:chgData name="Mark Thirlwell" userId="0eea46bc-1a08-4dae-8290-d9217da89020" providerId="ADAL" clId="{A74DFD5C-A00E-4D75-B54F-AE1372332AAE}" dt="2025-10-14T15:30:14.657" v="246" actId="1036"/>
          <ac:spMkLst>
            <pc:docMk/>
            <pc:sldMk cId="0" sldId="265"/>
            <ac:spMk id="96" creationId="{00000000-0000-0000-0000-000000000000}"/>
          </ac:spMkLst>
        </pc:spChg>
        <pc:graphicFrameChg chg="mod modGraphic">
          <ac:chgData name="Mark Thirlwell" userId="0eea46bc-1a08-4dae-8290-d9217da89020" providerId="ADAL" clId="{A74DFD5C-A00E-4D75-B54F-AE1372332AAE}" dt="2025-10-14T15:29:58.955" v="240"/>
          <ac:graphicFrameMkLst>
            <pc:docMk/>
            <pc:sldMk cId="0" sldId="265"/>
            <ac:graphicFrameMk id="95" creationId="{00000000-0000-0000-0000-000000000000}"/>
          </ac:graphicFrameMkLst>
        </pc:graphicFrameChg>
      </pc:sldChg>
      <pc:sldChg chg="modSp mod modNotesTx">
        <pc:chgData name="Mark Thirlwell" userId="0eea46bc-1a08-4dae-8290-d9217da89020" providerId="ADAL" clId="{A74DFD5C-A00E-4D75-B54F-AE1372332AAE}" dt="2025-10-14T15:22:23.610" v="144" actId="20577"/>
        <pc:sldMkLst>
          <pc:docMk/>
          <pc:sldMk cId="0" sldId="267"/>
        </pc:sldMkLst>
        <pc:spChg chg="mod">
          <ac:chgData name="Mark Thirlwell" userId="0eea46bc-1a08-4dae-8290-d9217da89020" providerId="ADAL" clId="{A74DFD5C-A00E-4D75-B54F-AE1372332AAE}" dt="2025-10-14T15:22:18.553" v="143" actId="20577"/>
          <ac:spMkLst>
            <pc:docMk/>
            <pc:sldMk cId="0" sldId="267"/>
            <ac:spMk id="108" creationId="{00000000-0000-0000-0000-000000000000}"/>
          </ac:spMkLst>
        </pc:spChg>
        <pc:picChg chg="mod modCrop">
          <ac:chgData name="Mark Thirlwell" userId="0eea46bc-1a08-4dae-8290-d9217da89020" providerId="ADAL" clId="{A74DFD5C-A00E-4D75-B54F-AE1372332AAE}" dt="2025-10-14T15:21:53.682" v="70" actId="1076"/>
          <ac:picMkLst>
            <pc:docMk/>
            <pc:sldMk cId="0" sldId="267"/>
            <ac:picMk id="109" creationId="{00000000-0000-0000-0000-000000000000}"/>
          </ac:picMkLst>
        </pc:picChg>
      </pc:sldChg>
      <pc:sldChg chg="modSp mod modNotesTx">
        <pc:chgData name="Mark Thirlwell" userId="0eea46bc-1a08-4dae-8290-d9217da89020" providerId="ADAL" clId="{A74DFD5C-A00E-4D75-B54F-AE1372332AAE}" dt="2025-10-14T15:24:06.725" v="153" actId="6549"/>
        <pc:sldMkLst>
          <pc:docMk/>
          <pc:sldMk cId="0" sldId="272"/>
        </pc:sldMkLst>
        <pc:spChg chg="mod">
          <ac:chgData name="Mark Thirlwell" userId="0eea46bc-1a08-4dae-8290-d9217da89020" providerId="ADAL" clId="{A74DFD5C-A00E-4D75-B54F-AE1372332AAE}" dt="2025-10-14T15:23:59.520" v="152" actId="20577"/>
          <ac:spMkLst>
            <pc:docMk/>
            <pc:sldMk cId="0" sldId="272"/>
            <ac:spMk id="139" creationId="{00000000-0000-0000-0000-000000000000}"/>
          </ac:spMkLst>
        </pc:spChg>
        <pc:picChg chg="mod modCrop">
          <ac:chgData name="Mark Thirlwell" userId="0eea46bc-1a08-4dae-8290-d9217da89020" providerId="ADAL" clId="{A74DFD5C-A00E-4D75-B54F-AE1372332AAE}" dt="2025-10-14T15:23:37.393" v="149" actId="1076"/>
          <ac:picMkLst>
            <pc:docMk/>
            <pc:sldMk cId="0" sldId="272"/>
            <ac:picMk id="140" creationId="{00000000-0000-0000-0000-000000000000}"/>
          </ac:picMkLst>
        </pc:picChg>
      </pc:sldChg>
      <pc:sldChg chg="modSp mod">
        <pc:chgData name="Mark Thirlwell" userId="0eea46bc-1a08-4dae-8290-d9217da89020" providerId="ADAL" clId="{A74DFD5C-A00E-4D75-B54F-AE1372332AAE}" dt="2025-10-14T15:24:26.306" v="181" actId="20577"/>
        <pc:sldMkLst>
          <pc:docMk/>
          <pc:sldMk cId="0" sldId="273"/>
        </pc:sldMkLst>
        <pc:spChg chg="mod">
          <ac:chgData name="Mark Thirlwell" userId="0eea46bc-1a08-4dae-8290-d9217da89020" providerId="ADAL" clId="{A74DFD5C-A00E-4D75-B54F-AE1372332AAE}" dt="2025-10-14T15:24:26.306" v="181" actId="20577"/>
          <ac:spMkLst>
            <pc:docMk/>
            <pc:sldMk cId="0" sldId="273"/>
            <ac:spMk id="146" creationId="{00000000-0000-0000-0000-000000000000}"/>
          </ac:spMkLst>
        </pc:spChg>
      </pc:sldChg>
      <pc:sldChg chg="modSp mod">
        <pc:chgData name="Mark Thirlwell" userId="0eea46bc-1a08-4dae-8290-d9217da89020" providerId="ADAL" clId="{A74DFD5C-A00E-4D75-B54F-AE1372332AAE}" dt="2025-10-14T15:26:12.047" v="188" actId="14100"/>
        <pc:sldMkLst>
          <pc:docMk/>
          <pc:sldMk cId="0" sldId="274"/>
        </pc:sldMkLst>
        <pc:spChg chg="mod">
          <ac:chgData name="Mark Thirlwell" userId="0eea46bc-1a08-4dae-8290-d9217da89020" providerId="ADAL" clId="{A74DFD5C-A00E-4D75-B54F-AE1372332AAE}" dt="2025-10-14T15:26:12.047" v="188" actId="14100"/>
          <ac:spMkLst>
            <pc:docMk/>
            <pc:sldMk cId="0" sldId="274"/>
            <ac:spMk id="152" creationId="{00000000-0000-0000-0000-000000000000}"/>
          </ac:spMkLst>
        </pc:spChg>
        <pc:picChg chg="mod modCrop">
          <ac:chgData name="Mark Thirlwell" userId="0eea46bc-1a08-4dae-8290-d9217da89020" providerId="ADAL" clId="{A74DFD5C-A00E-4D75-B54F-AE1372332AAE}" dt="2025-10-14T15:26:05.206" v="187" actId="1076"/>
          <ac:picMkLst>
            <pc:docMk/>
            <pc:sldMk cId="0" sldId="274"/>
            <ac:picMk id="153" creationId="{00000000-0000-0000-0000-000000000000}"/>
          </ac:picMkLst>
        </pc:picChg>
      </pc:sldChg>
      <pc:sldChg chg="modSp mod modNotesTx">
        <pc:chgData name="Mark Thirlwell" userId="0eea46bc-1a08-4dae-8290-d9217da89020" providerId="ADAL" clId="{A74DFD5C-A00E-4D75-B54F-AE1372332AAE}" dt="2025-10-14T15:27:24.141" v="195" actId="20577"/>
        <pc:sldMkLst>
          <pc:docMk/>
          <pc:sldMk cId="0" sldId="275"/>
        </pc:sldMkLst>
        <pc:picChg chg="mod modCrop">
          <ac:chgData name="Mark Thirlwell" userId="0eea46bc-1a08-4dae-8290-d9217da89020" providerId="ADAL" clId="{A74DFD5C-A00E-4D75-B54F-AE1372332AAE}" dt="2025-10-14T15:27:13.785" v="194" actId="1076"/>
          <ac:picMkLst>
            <pc:docMk/>
            <pc:sldMk cId="0" sldId="275"/>
            <ac:picMk id="160" creationId="{00000000-0000-0000-0000-000000000000}"/>
          </ac:picMkLst>
        </pc:picChg>
      </pc:sldChg>
      <pc:sldChg chg="modSp mod">
        <pc:chgData name="Mark Thirlwell" userId="0eea46bc-1a08-4dae-8290-d9217da89020" providerId="ADAL" clId="{A74DFD5C-A00E-4D75-B54F-AE1372332AAE}" dt="2025-10-14T15:27:49.485" v="203" actId="20577"/>
        <pc:sldMkLst>
          <pc:docMk/>
          <pc:sldMk cId="0" sldId="278"/>
        </pc:sldMkLst>
        <pc:spChg chg="mod">
          <ac:chgData name="Mark Thirlwell" userId="0eea46bc-1a08-4dae-8290-d9217da89020" providerId="ADAL" clId="{A74DFD5C-A00E-4D75-B54F-AE1372332AAE}" dt="2025-10-14T15:27:49.485" v="203" actId="20577"/>
          <ac:spMkLst>
            <pc:docMk/>
            <pc:sldMk cId="0" sldId="278"/>
            <ac:spMk id="178" creationId="{00000000-0000-0000-0000-000000000000}"/>
          </ac:spMkLst>
        </pc:spChg>
      </pc:sldChg>
      <pc:sldChg chg="modSp mod">
        <pc:chgData name="Mark Thirlwell" userId="0eea46bc-1a08-4dae-8290-d9217da89020" providerId="ADAL" clId="{A74DFD5C-A00E-4D75-B54F-AE1372332AAE}" dt="2025-10-14T15:27:58.764" v="208" actId="20577"/>
        <pc:sldMkLst>
          <pc:docMk/>
          <pc:sldMk cId="0" sldId="280"/>
        </pc:sldMkLst>
        <pc:spChg chg="mod">
          <ac:chgData name="Mark Thirlwell" userId="0eea46bc-1a08-4dae-8290-d9217da89020" providerId="ADAL" clId="{A74DFD5C-A00E-4D75-B54F-AE1372332AAE}" dt="2025-10-14T15:27:58.764" v="208" actId="20577"/>
          <ac:spMkLst>
            <pc:docMk/>
            <pc:sldMk cId="0" sldId="280"/>
            <ac:spMk id="190" creationId="{00000000-0000-0000-0000-000000000000}"/>
          </ac:spMkLst>
        </pc:spChg>
      </pc:sldChg>
      <pc:sldChg chg="modSp mod">
        <pc:chgData name="Mark Thirlwell" userId="0eea46bc-1a08-4dae-8290-d9217da89020" providerId="ADAL" clId="{A74DFD5C-A00E-4D75-B54F-AE1372332AAE}" dt="2025-10-14T15:28:06.333" v="213" actId="20577"/>
        <pc:sldMkLst>
          <pc:docMk/>
          <pc:sldMk cId="0" sldId="281"/>
        </pc:sldMkLst>
        <pc:spChg chg="mod">
          <ac:chgData name="Mark Thirlwell" userId="0eea46bc-1a08-4dae-8290-d9217da89020" providerId="ADAL" clId="{A74DFD5C-A00E-4D75-B54F-AE1372332AAE}" dt="2025-10-14T15:28:06.333" v="213" actId="20577"/>
          <ac:spMkLst>
            <pc:docMk/>
            <pc:sldMk cId="0" sldId="281"/>
            <ac:spMk id="196" creationId="{00000000-0000-0000-0000-000000000000}"/>
          </ac:spMkLst>
        </pc:spChg>
      </pc:sldChg>
      <pc:sldChg chg="modSp mod">
        <pc:chgData name="Mark Thirlwell" userId="0eea46bc-1a08-4dae-8290-d9217da89020" providerId="ADAL" clId="{A74DFD5C-A00E-4D75-B54F-AE1372332AAE}" dt="2025-10-14T15:28:14.722" v="218" actId="20577"/>
        <pc:sldMkLst>
          <pc:docMk/>
          <pc:sldMk cId="0" sldId="282"/>
        </pc:sldMkLst>
        <pc:spChg chg="mod">
          <ac:chgData name="Mark Thirlwell" userId="0eea46bc-1a08-4dae-8290-d9217da89020" providerId="ADAL" clId="{A74DFD5C-A00E-4D75-B54F-AE1372332AAE}" dt="2025-10-14T15:28:14.722" v="218" actId="20577"/>
          <ac:spMkLst>
            <pc:docMk/>
            <pc:sldMk cId="0" sldId="282"/>
            <ac:spMk id="202" creationId="{00000000-0000-0000-0000-000000000000}"/>
          </ac:spMkLst>
        </pc:spChg>
      </pc:sldChg>
      <pc:sldChg chg="modSp mod">
        <pc:chgData name="Mark Thirlwell" userId="0eea46bc-1a08-4dae-8290-d9217da89020" providerId="ADAL" clId="{A74DFD5C-A00E-4D75-B54F-AE1372332AAE}" dt="2025-10-14T15:28:23.450" v="223" actId="20577"/>
        <pc:sldMkLst>
          <pc:docMk/>
          <pc:sldMk cId="0" sldId="284"/>
        </pc:sldMkLst>
        <pc:spChg chg="mod">
          <ac:chgData name="Mark Thirlwell" userId="0eea46bc-1a08-4dae-8290-d9217da89020" providerId="ADAL" clId="{A74DFD5C-A00E-4D75-B54F-AE1372332AAE}" dt="2025-10-14T15:28:23.450" v="223" actId="20577"/>
          <ac:spMkLst>
            <pc:docMk/>
            <pc:sldMk cId="0" sldId="284"/>
            <ac:spMk id="214" creationId="{00000000-0000-0000-0000-000000000000}"/>
          </ac:spMkLst>
        </pc:spChg>
      </pc:sldChg>
    </pc:docChg>
  </pc:docChgLst>
  <pc:docChgLst>
    <pc:chgData name="Andrasko, Rhiannon" userId="S::rhiannon.andrasko@wjec.co.uk::15be4c62-2de6-4343-a7f4-3c209826edd1" providerId="AD" clId="Web-{55B9272F-18E1-2ADF-2BC9-C334B74665A1}"/>
    <pc:docChg chg="modSld">
      <pc:chgData name="Andrasko, Rhiannon" userId="S::rhiannon.andrasko@wjec.co.uk::15be4c62-2de6-4343-a7f4-3c209826edd1" providerId="AD" clId="Web-{55B9272F-18E1-2ADF-2BC9-C334B74665A1}" dt="2025-10-28T16:19:07.954" v="12" actId="20577"/>
      <pc:docMkLst>
        <pc:docMk/>
      </pc:docMkLst>
      <pc:sldChg chg="modSp">
        <pc:chgData name="Andrasko, Rhiannon" userId="S::rhiannon.andrasko@wjec.co.uk::15be4c62-2de6-4343-a7f4-3c209826edd1" providerId="AD" clId="Web-{55B9272F-18E1-2ADF-2BC9-C334B74665A1}" dt="2025-10-28T16:01:09.553" v="1" actId="20577"/>
        <pc:sldMkLst>
          <pc:docMk/>
          <pc:sldMk cId="0" sldId="270"/>
        </pc:sldMkLst>
        <pc:spChg chg="mod">
          <ac:chgData name="Andrasko, Rhiannon" userId="S::rhiannon.andrasko@wjec.co.uk::15be4c62-2de6-4343-a7f4-3c209826edd1" providerId="AD" clId="Web-{55B9272F-18E1-2ADF-2BC9-C334B74665A1}" dt="2025-10-28T16:01:09.553" v="1" actId="20577"/>
          <ac:spMkLst>
            <pc:docMk/>
            <pc:sldMk cId="0" sldId="270"/>
            <ac:spMk id="127" creationId="{00000000-0000-0000-0000-000000000000}"/>
          </ac:spMkLst>
        </pc:spChg>
      </pc:sldChg>
      <pc:sldChg chg="modSp">
        <pc:chgData name="Andrasko, Rhiannon" userId="S::rhiannon.andrasko@wjec.co.uk::15be4c62-2de6-4343-a7f4-3c209826edd1" providerId="AD" clId="Web-{55B9272F-18E1-2ADF-2BC9-C334B74665A1}" dt="2025-10-28T16:02:25.259" v="6" actId="20577"/>
        <pc:sldMkLst>
          <pc:docMk/>
          <pc:sldMk cId="0" sldId="271"/>
        </pc:sldMkLst>
        <pc:spChg chg="mod">
          <ac:chgData name="Andrasko, Rhiannon" userId="S::rhiannon.andrasko@wjec.co.uk::15be4c62-2de6-4343-a7f4-3c209826edd1" providerId="AD" clId="Web-{55B9272F-18E1-2ADF-2BC9-C334B74665A1}" dt="2025-10-28T16:02:25.259" v="6" actId="20577"/>
          <ac:spMkLst>
            <pc:docMk/>
            <pc:sldMk cId="0" sldId="271"/>
            <ac:spMk id="133" creationId="{00000000-0000-0000-0000-000000000000}"/>
          </ac:spMkLst>
        </pc:spChg>
      </pc:sldChg>
      <pc:sldChg chg="modNotes">
        <pc:chgData name="Andrasko, Rhiannon" userId="S::rhiannon.andrasko@wjec.co.uk::15be4c62-2de6-4343-a7f4-3c209826edd1" providerId="AD" clId="Web-{55B9272F-18E1-2ADF-2BC9-C334B74665A1}" dt="2025-10-28T16:02:49.572" v="8"/>
        <pc:sldMkLst>
          <pc:docMk/>
          <pc:sldMk cId="0" sldId="274"/>
        </pc:sldMkLst>
      </pc:sldChg>
      <pc:sldChg chg="modSp">
        <pc:chgData name="Andrasko, Rhiannon" userId="S::rhiannon.andrasko@wjec.co.uk::15be4c62-2de6-4343-a7f4-3c209826edd1" providerId="AD" clId="Web-{55B9272F-18E1-2ADF-2BC9-C334B74665A1}" dt="2025-10-28T16:18:24.703" v="9" actId="20577"/>
        <pc:sldMkLst>
          <pc:docMk/>
          <pc:sldMk cId="0" sldId="291"/>
        </pc:sldMkLst>
        <pc:spChg chg="mod">
          <ac:chgData name="Andrasko, Rhiannon" userId="S::rhiannon.andrasko@wjec.co.uk::15be4c62-2de6-4343-a7f4-3c209826edd1" providerId="AD" clId="Web-{55B9272F-18E1-2ADF-2BC9-C334B74665A1}" dt="2025-10-28T16:18:24.703" v="9" actId="20577"/>
          <ac:spMkLst>
            <pc:docMk/>
            <pc:sldMk cId="0" sldId="291"/>
            <ac:spMk id="256" creationId="{00000000-0000-0000-0000-000000000000}"/>
          </ac:spMkLst>
        </pc:spChg>
      </pc:sldChg>
      <pc:sldChg chg="modSp">
        <pc:chgData name="Andrasko, Rhiannon" userId="S::rhiannon.andrasko@wjec.co.uk::15be4c62-2de6-4343-a7f4-3c209826edd1" providerId="AD" clId="Web-{55B9272F-18E1-2ADF-2BC9-C334B74665A1}" dt="2025-10-28T16:19:07.954" v="12" actId="20577"/>
        <pc:sldMkLst>
          <pc:docMk/>
          <pc:sldMk cId="0" sldId="294"/>
        </pc:sldMkLst>
        <pc:spChg chg="mod">
          <ac:chgData name="Andrasko, Rhiannon" userId="S::rhiannon.andrasko@wjec.co.uk::15be4c62-2de6-4343-a7f4-3c209826edd1" providerId="AD" clId="Web-{55B9272F-18E1-2ADF-2BC9-C334B74665A1}" dt="2025-10-28T16:19:07.954" v="12" actId="20577"/>
          <ac:spMkLst>
            <pc:docMk/>
            <pc:sldMk cId="0" sldId="294"/>
            <ac:spMk id="2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4: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 name="Google Shape;92;p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72b6b680e2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 name="Google Shape;99;g372b6b680e2_0_3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72b6b680e2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5" name="Google Shape;105;g372b6b680e2_0_3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72b6b680e2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 name="Google Shape;112;g372b6b680e2_0_4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72b6b680e2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 name="Google Shape;118;g372b6b680e2_0_4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72b6b680e2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4" name="Google Shape;124;g372b6b680e2_0_5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72b6b680e2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0" name="Google Shape;130;g372b6b680e2_0_5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72b6b680e2_0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36" name="Google Shape;136;g372b6b680e2_0_6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72b6b680e2_0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3" name="Google Shape;143;g372b6b680e2_0_6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72b6b680e2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lang="en-US" dirty="0">
              <a:solidFill>
                <a:srgbClr val="000000"/>
              </a:solidFill>
            </a:endParaRPr>
          </a:p>
        </p:txBody>
      </p:sp>
      <p:sp>
        <p:nvSpPr>
          <p:cNvPr id="149" name="Google Shape;149;g372b6b680e2_0_7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 name="Google Shape;41;p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72b6b680e2_0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56" name="Google Shape;156;g372b6b680e2_0_7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72b6b680e2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 name="Google Shape;163;g372b6b680e2_0_8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72b6b680e2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 name="Google Shape;169;g372b6b680e2_0_8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2b6b680e2_0_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5" name="Google Shape;175;g372b6b680e2_0_9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2b6b680e2_0_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1" name="Google Shape;181;g372b6b680e2_0_10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2b6b680e2_0_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7" name="Google Shape;187;g372b6b680e2_0_10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72b6b680e2_0_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3" name="Google Shape;193;g372b6b680e2_0_11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72b6b680e2_0_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9" name="Google Shape;199;g372b6b680e2_0_11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72b6b680e2_0_1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5" name="Google Shape;205;g372b6b680e2_0_12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72b6b680e2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g372b6b680e2_0_12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p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72b6b680e2_0_1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7" name="Google Shape;217;g372b6b680e2_0_13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72b6b680e2_0_1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3" name="Google Shape;223;g372b6b680e2_0_13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2b6b680e2_0_1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9" name="Google Shape;229;g372b6b680e2_0_14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72b6b680e2_0_1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5" name="Google Shape;235;g372b6b680e2_0_14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2b6b680e2_0_1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1" name="Google Shape;241;g372b6b680e2_0_15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72b6b680e2_0_1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7" name="Google Shape;247;g372b6b680e2_0_15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72b6b680e2_0_1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g372b6b680e2_0_16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72b6b680e2_0_1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9" name="Google Shape;259;g372b6b680e2_0_16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5" name="Google Shape;265;p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72b6b680e2_0_1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1" name="Google Shape;271;g372b6b680e2_0_17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72b6b680e2_0_1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7" name="Google Shape;277;g372b6b680e2_0_17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3" name="Google Shape;2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 name="Google Shape;59;p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72b6b680e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 name="Google Shape;65;g372b6b680e2_0_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72b6b680e2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71" name="Google Shape;71;g372b6b680e2_0_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72b6b680e2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78" name="Google Shape;78;g372b6b680e2_0_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72b6b680e2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5" name="Google Shape;85;g372b6b680e2_0_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9"/>
          <p:cNvSpPr>
            <a:spLocks noGrp="1"/>
          </p:cNvSpPr>
          <p:nvPr>
            <p:ph type="pic" idx="2"/>
          </p:nvPr>
        </p:nvSpPr>
        <p:spPr>
          <a:xfrm>
            <a:off x="8280052" y="1800000"/>
            <a:ext cx="3600798" cy="4139999"/>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359172" y="1260475"/>
            <a:ext cx="8640959" cy="4319588"/>
          </a:xfrm>
          <a:prstGeom prst="rect">
            <a:avLst/>
          </a:prstGeom>
          <a:noFill/>
          <a:ln>
            <a:noFill/>
          </a:ln>
        </p:spPr>
        <p:txBody>
          <a:bodyPr spcFirstLastPara="1" wrap="square" lIns="0" tIns="0" rIns="0" bIns="0" anchor="t" anchorCtr="0">
            <a:noAutofit/>
          </a:bodyPr>
          <a:lstStyle>
            <a:lvl1pPr marL="457200" lvl="0" indent="-228600" algn="l">
              <a:lnSpc>
                <a:spcPct val="100375"/>
              </a:lnSpc>
              <a:spcBef>
                <a:spcPts val="1004"/>
              </a:spcBef>
              <a:spcAft>
                <a:spcPts val="0"/>
              </a:spcAft>
              <a:buSzPts val="1400"/>
              <a:buNone/>
              <a:defRPr sz="2400"/>
            </a:lvl1pPr>
            <a:lvl2pPr marL="914400" lvl="1" indent="-342900" algn="l">
              <a:lnSpc>
                <a:spcPct val="133833"/>
              </a:lnSpc>
              <a:spcBef>
                <a:spcPts val="1004"/>
              </a:spcBef>
              <a:spcAft>
                <a:spcPts val="0"/>
              </a:spcAft>
              <a:buSzPts val="1800"/>
              <a:buChar char="•"/>
              <a:defRPr/>
            </a:lvl2pPr>
            <a:lvl3pPr marL="1371600" lvl="2" indent="-228600" algn="l">
              <a:lnSpc>
                <a:spcPct val="111555"/>
              </a:lnSpc>
              <a:spcBef>
                <a:spcPts val="502"/>
              </a:spcBef>
              <a:spcAft>
                <a:spcPts val="0"/>
              </a:spcAft>
              <a:buSzPts val="1400"/>
              <a:buNone/>
              <a:defRPr/>
            </a:lvl3pPr>
            <a:lvl4pPr marL="1828800" lvl="3" indent="-342900" algn="l">
              <a:lnSpc>
                <a:spcPct val="111555"/>
              </a:lnSpc>
              <a:spcBef>
                <a:spcPts val="502"/>
              </a:spcBef>
              <a:spcAft>
                <a:spcPts val="0"/>
              </a:spcAft>
              <a:buSzPts val="1800"/>
              <a:buChar char="•"/>
              <a:defRPr/>
            </a:lvl4pPr>
            <a:lvl5pPr marL="2286000" lvl="4" indent="-342900" algn="l">
              <a:lnSpc>
                <a:spcPct val="111555"/>
              </a:lnSpc>
              <a:spcBef>
                <a:spcPts val="502"/>
              </a:spcBef>
              <a:spcAft>
                <a:spcPts val="0"/>
              </a:spcAft>
              <a:buClr>
                <a:schemeClr val="dk1"/>
              </a:buClr>
              <a:buSzPts val="1800"/>
              <a:buChar char="–"/>
              <a:defRPr/>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nd text">
  <p:cSld name="image left and tex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320000" y="1799999"/>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1"/>
          <p:cNvSpPr>
            <a:spLocks noGrp="1"/>
          </p:cNvSpPr>
          <p:nvPr>
            <p:ph type="pic" idx="2"/>
          </p:nvPr>
        </p:nvSpPr>
        <p:spPr>
          <a:xfrm>
            <a:off x="360000" y="1800000"/>
            <a:ext cx="3600798" cy="41399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0" y="456036"/>
            <a:ext cx="12239625" cy="152012"/>
          </a:xfrm>
          <a:prstGeom prst="rect">
            <a:avLst/>
          </a:prstGeom>
          <a:solidFill>
            <a:srgbClr val="D9D9D9">
              <a:alpha val="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7" b="0" i="0" u="none" strike="noStrike" cap="none">
                <a:solidFill>
                  <a:srgbClr val="D9D9D9"/>
                </a:solidFill>
                <a:latin typeface="Arial"/>
                <a:ea typeface="Arial"/>
                <a:cs typeface="Arial"/>
                <a:sym typeface="Arial"/>
              </a:rPr>
              <a:t> </a:t>
            </a:r>
            <a:endParaRPr/>
          </a:p>
        </p:txBody>
      </p:sp>
      <p:sp>
        <p:nvSpPr>
          <p:cNvPr id="11" name="Google Shape;11;p17"/>
          <p:cNvSpPr txBox="1">
            <a:spLocks noGrp="1"/>
          </p:cNvSpPr>
          <p:nvPr>
            <p:ph type="title"/>
          </p:nvPr>
        </p:nvSpPr>
        <p:spPr>
          <a:xfrm>
            <a:off x="252000" y="990000"/>
            <a:ext cx="11628000" cy="646331"/>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3600" b="1" i="0" u="none" strike="noStrike" cap="none">
                <a:solidFill>
                  <a:srgbClr val="FC4421"/>
                </a:solidFill>
                <a:latin typeface="Arial"/>
                <a:ea typeface="Arial"/>
                <a:cs typeface="Arial"/>
                <a:sym typeface="Arial"/>
              </a:defRPr>
            </a:lvl1pPr>
            <a:lvl2pPr marR="0" lvl="1" algn="l" rtl="0">
              <a:spcBef>
                <a:spcPts val="0"/>
              </a:spcBef>
              <a:spcAft>
                <a:spcPts val="0"/>
              </a:spcAft>
              <a:buSzPts val="1400"/>
              <a:buNone/>
              <a:defRPr sz="2409" b="1" i="0" u="none" strike="noStrike" cap="none">
                <a:solidFill>
                  <a:srgbClr val="E30613"/>
                </a:solidFill>
                <a:latin typeface="Arial"/>
                <a:ea typeface="Arial"/>
                <a:cs typeface="Arial"/>
                <a:sym typeface="Arial"/>
              </a:defRPr>
            </a:lvl2pPr>
            <a:lvl3pPr marR="0" lvl="2" algn="l" rtl="0">
              <a:spcBef>
                <a:spcPts val="0"/>
              </a:spcBef>
              <a:spcAft>
                <a:spcPts val="0"/>
              </a:spcAft>
              <a:buSzPts val="1400"/>
              <a:buNone/>
              <a:defRPr sz="2409" b="1" i="0" u="none" strike="noStrike" cap="none">
                <a:solidFill>
                  <a:srgbClr val="E30613"/>
                </a:solidFill>
                <a:latin typeface="Arial"/>
                <a:ea typeface="Arial"/>
                <a:cs typeface="Arial"/>
                <a:sym typeface="Arial"/>
              </a:defRPr>
            </a:lvl3pPr>
            <a:lvl4pPr marR="0" lvl="3" algn="l" rtl="0">
              <a:spcBef>
                <a:spcPts val="0"/>
              </a:spcBef>
              <a:spcAft>
                <a:spcPts val="0"/>
              </a:spcAft>
              <a:buSzPts val="1400"/>
              <a:buNone/>
              <a:defRPr sz="2409" b="1" i="0" u="none" strike="noStrike" cap="none">
                <a:solidFill>
                  <a:srgbClr val="E30613"/>
                </a:solidFill>
                <a:latin typeface="Arial"/>
                <a:ea typeface="Arial"/>
                <a:cs typeface="Arial"/>
                <a:sym typeface="Arial"/>
              </a:defRPr>
            </a:lvl4pPr>
            <a:lvl5pPr marR="0" lvl="4" algn="l" rtl="0">
              <a:spcBef>
                <a:spcPts val="0"/>
              </a:spcBef>
              <a:spcAft>
                <a:spcPts val="0"/>
              </a:spcAft>
              <a:buSzPts val="1400"/>
              <a:buNone/>
              <a:defRPr sz="2409" b="1" i="0" u="none" strike="noStrike" cap="none">
                <a:solidFill>
                  <a:srgbClr val="E30613"/>
                </a:solidFill>
                <a:latin typeface="Arial"/>
                <a:ea typeface="Arial"/>
                <a:cs typeface="Arial"/>
                <a:sym typeface="Arial"/>
              </a:defRPr>
            </a:lvl5pPr>
            <a:lvl6pPr marR="0" lvl="5" algn="ctr" rtl="0">
              <a:spcBef>
                <a:spcPts val="0"/>
              </a:spcBef>
              <a:spcAft>
                <a:spcPts val="0"/>
              </a:spcAft>
              <a:buSzPts val="1400"/>
              <a:buNone/>
              <a:defRPr sz="4417" b="0" i="0" u="none" strike="noStrike" cap="none">
                <a:solidFill>
                  <a:srgbClr val="CC0000"/>
                </a:solidFill>
                <a:latin typeface="Arial"/>
                <a:ea typeface="Arial"/>
                <a:cs typeface="Arial"/>
                <a:sym typeface="Arial"/>
              </a:defRPr>
            </a:lvl6pPr>
            <a:lvl7pPr marR="0" lvl="6" algn="ctr" rtl="0">
              <a:spcBef>
                <a:spcPts val="0"/>
              </a:spcBef>
              <a:spcAft>
                <a:spcPts val="0"/>
              </a:spcAft>
              <a:buSzPts val="1400"/>
              <a:buNone/>
              <a:defRPr sz="4417" b="0" i="0" u="none" strike="noStrike" cap="none">
                <a:solidFill>
                  <a:srgbClr val="CC0000"/>
                </a:solidFill>
                <a:latin typeface="Arial"/>
                <a:ea typeface="Arial"/>
                <a:cs typeface="Arial"/>
                <a:sym typeface="Arial"/>
              </a:defRPr>
            </a:lvl7pPr>
            <a:lvl8pPr marR="0" lvl="7" algn="ctr" rtl="0">
              <a:spcBef>
                <a:spcPts val="0"/>
              </a:spcBef>
              <a:spcAft>
                <a:spcPts val="0"/>
              </a:spcAft>
              <a:buSzPts val="1400"/>
              <a:buNone/>
              <a:defRPr sz="4417" b="0" i="0" u="none" strike="noStrike" cap="none">
                <a:solidFill>
                  <a:srgbClr val="CC0000"/>
                </a:solidFill>
                <a:latin typeface="Arial"/>
                <a:ea typeface="Arial"/>
                <a:cs typeface="Arial"/>
                <a:sym typeface="Arial"/>
              </a:defRPr>
            </a:lvl8pPr>
            <a:lvl9pPr marR="0" lvl="8" algn="ctr" rtl="0">
              <a:spcBef>
                <a:spcPts val="0"/>
              </a:spcBef>
              <a:spcAft>
                <a:spcPts val="0"/>
              </a:spcAft>
              <a:buSzPts val="1400"/>
              <a:buNone/>
              <a:defRPr sz="4417" b="0" i="0" u="none" strike="noStrike" cap="none">
                <a:solidFill>
                  <a:srgbClr val="CC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361406" y="1800000"/>
            <a:ext cx="11520000" cy="4140000"/>
          </a:xfrm>
          <a:prstGeom prst="rect">
            <a:avLst/>
          </a:prstGeom>
          <a:noFill/>
          <a:ln>
            <a:noFill/>
          </a:ln>
        </p:spPr>
        <p:txBody>
          <a:bodyPr spcFirstLastPara="1" wrap="square" lIns="0" tIns="0" rIns="0" bIns="0" anchor="t" anchorCtr="0">
            <a:noAutofit/>
          </a:bodyPr>
          <a:lstStyle>
            <a:lvl1pPr marL="457200" marR="0" lvl="0" indent="-228600" algn="l" rtl="0">
              <a:lnSpc>
                <a:spcPct val="120450"/>
              </a:lnSpc>
              <a:spcBef>
                <a:spcPts val="1004"/>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lnSpc>
                <a:spcPct val="120450"/>
              </a:lnSpc>
              <a:spcBef>
                <a:spcPts val="1004"/>
              </a:spcBef>
              <a:spcAft>
                <a:spcPts val="0"/>
              </a:spcAft>
              <a:buClr>
                <a:srgbClr val="FC442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28600" algn="l" rtl="0">
              <a:lnSpc>
                <a:spcPct val="125031"/>
              </a:lnSpc>
              <a:spcBef>
                <a:spcPts val="502"/>
              </a:spcBef>
              <a:spcAft>
                <a:spcPts val="0"/>
              </a:spcAft>
              <a:buSzPts val="1400"/>
              <a:buNone/>
              <a:defRPr sz="1606" b="0" i="0" u="none" strike="noStrike" cap="none">
                <a:solidFill>
                  <a:schemeClr val="dk1"/>
                </a:solidFill>
                <a:latin typeface="Arial"/>
                <a:ea typeface="Arial"/>
                <a:cs typeface="Arial"/>
                <a:sym typeface="Arial"/>
              </a:defRPr>
            </a:lvl3pPr>
            <a:lvl4pPr marL="1828800" marR="0" lvl="3" indent="-330581" algn="l" rtl="0">
              <a:lnSpc>
                <a:spcPct val="125031"/>
              </a:lnSpc>
              <a:spcBef>
                <a:spcPts val="502"/>
              </a:spcBef>
              <a:spcAft>
                <a:spcPts val="0"/>
              </a:spcAft>
              <a:buClr>
                <a:srgbClr val="FC4421"/>
              </a:buClr>
              <a:buSzPts val="1606"/>
              <a:buFont typeface="Arial"/>
              <a:buChar char="•"/>
              <a:defRPr sz="1606" b="0" i="0" u="none" strike="noStrike" cap="none">
                <a:solidFill>
                  <a:schemeClr val="dk1"/>
                </a:solidFill>
                <a:latin typeface="Arial"/>
                <a:ea typeface="Arial"/>
                <a:cs typeface="Arial"/>
                <a:sym typeface="Arial"/>
              </a:defRPr>
            </a:lvl4pPr>
            <a:lvl5pPr marL="2286000" marR="0" lvl="4" indent="-330581" algn="l" rtl="0">
              <a:lnSpc>
                <a:spcPct val="125031"/>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5pPr>
            <a:lvl6pPr marL="2743200" marR="0" lvl="5" indent="-330581" algn="l" rtl="0">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6pPr>
            <a:lvl7pPr marL="3200400" marR="0" lvl="6" indent="-330581" algn="l" rtl="0">
              <a:spcBef>
                <a:spcPts val="321"/>
              </a:spcBef>
              <a:spcAft>
                <a:spcPts val="0"/>
              </a:spcAft>
              <a:buClr>
                <a:srgbClr val="E30613"/>
              </a:buClr>
              <a:buSzPts val="1606"/>
              <a:buFont typeface="Arial"/>
              <a:buChar char="»"/>
              <a:defRPr sz="1606" b="0" i="0" u="none" strike="noStrike" cap="none">
                <a:solidFill>
                  <a:schemeClr val="dk1"/>
                </a:solidFill>
                <a:latin typeface="Arial"/>
                <a:ea typeface="Arial"/>
                <a:cs typeface="Arial"/>
                <a:sym typeface="Arial"/>
              </a:defRPr>
            </a:lvl7pPr>
            <a:lvl8pPr marL="3657600" marR="0" lvl="7" indent="-330581" algn="l" rtl="0">
              <a:spcBef>
                <a:spcPts val="321"/>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8pPr>
            <a:lvl9pPr marL="4114800" marR="0" lvl="8" indent="-292353" algn="l" rtl="0">
              <a:spcBef>
                <a:spcPts val="201"/>
              </a:spcBef>
              <a:spcAft>
                <a:spcPts val="0"/>
              </a:spcAft>
              <a:buClr>
                <a:schemeClr val="dk1"/>
              </a:buClr>
              <a:buSzPts val="1004"/>
              <a:buFont typeface="Arial"/>
              <a:buChar char="»"/>
              <a:defRPr sz="1004" b="0" i="0" u="none" strike="noStrike" cap="none">
                <a:solidFill>
                  <a:schemeClr val="dk1"/>
                </a:solidFill>
                <a:latin typeface="Arial"/>
                <a:ea typeface="Arial"/>
                <a:cs typeface="Arial"/>
                <a:sym typeface="Arial"/>
              </a:defRPr>
            </a:lvl9pPr>
          </a:lstStyle>
          <a:p>
            <a:endParaRPr/>
          </a:p>
        </p:txBody>
      </p:sp>
      <p:sp>
        <p:nvSpPr>
          <p:cNvPr id="16" name="Google Shape;16;p17"/>
          <p:cNvSpPr txBox="1"/>
          <p:nvPr/>
        </p:nvSpPr>
        <p:spPr>
          <a:xfrm>
            <a:off x="360000" y="6343435"/>
            <a:ext cx="58854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GB" sz="1600">
                <a:solidFill>
                  <a:schemeClr val="dk1"/>
                </a:solidFill>
                <a:latin typeface="Arial"/>
                <a:ea typeface="Arial"/>
                <a:cs typeface="Arial"/>
                <a:sym typeface="Arial"/>
              </a:rPr>
              <a:t>‹#›</a:t>
            </a:fld>
            <a:endParaRPr sz="1600">
              <a:solidFill>
                <a:schemeClr val="dk1"/>
              </a:solidFill>
              <a:latin typeface="Arial"/>
              <a:ea typeface="Arial"/>
              <a:cs typeface="Arial"/>
              <a:sym typeface="Arial"/>
            </a:endParaRPr>
          </a:p>
        </p:txBody>
      </p:sp>
      <p:pic>
        <p:nvPicPr>
          <p:cNvPr id="18" name="Google Shape;18;p17" descr="A purple and white logo&#10;&#10;AI-generated content may be incorrect."/>
          <p:cNvPicPr preferRelativeResize="0"/>
          <p:nvPr/>
        </p:nvPicPr>
        <p:blipFill rotWithShape="1">
          <a:blip r:embed="rId6">
            <a:alphaModFix/>
          </a:blip>
          <a:srcRect/>
          <a:stretch/>
        </p:blipFill>
        <p:spPr>
          <a:xfrm>
            <a:off x="9360000" y="6228000"/>
            <a:ext cx="2520000" cy="456536"/>
          </a:xfrm>
          <a:prstGeom prst="rect">
            <a:avLst/>
          </a:prstGeom>
          <a:noFill/>
          <a:ln>
            <a:noFill/>
          </a:ln>
        </p:spPr>
      </p:pic>
      <p:cxnSp>
        <p:nvCxnSpPr>
          <p:cNvPr id="19" name="Google Shape;19;p17"/>
          <p:cNvCxnSpPr/>
          <p:nvPr/>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sp>
        <p:nvSpPr>
          <p:cNvPr id="3" name="Graphic 26">
            <a:extLst>
              <a:ext uri="{FF2B5EF4-FFF2-40B4-BE49-F238E27FC236}">
                <a16:creationId xmlns:a16="http://schemas.microsoft.com/office/drawing/2014/main" id="{CED0F6CC-2EE5-3C05-9837-D3B67AFB8D11}"/>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4" name="Picture 3" descr="A red arrow pointing up&#10;&#10;AI-generated content may be incorrect.">
            <a:extLst>
              <a:ext uri="{FF2B5EF4-FFF2-40B4-BE49-F238E27FC236}">
                <a16:creationId xmlns:a16="http://schemas.microsoft.com/office/drawing/2014/main" id="{455352E5-0D82-C983-DEEF-33F059884C42}"/>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52000" y="170588"/>
            <a:ext cx="591666" cy="437463"/>
          </a:xfrm>
          <a:prstGeom prst="rect">
            <a:avLst/>
          </a:prstGeom>
          <a:noFill/>
          <a:ln>
            <a:noFill/>
          </a:ln>
        </p:spPr>
      </p:pic>
      <p:sp>
        <p:nvSpPr>
          <p:cNvPr id="5" name="Text Box 2">
            <a:extLst>
              <a:ext uri="{FF2B5EF4-FFF2-40B4-BE49-F238E27FC236}">
                <a16:creationId xmlns:a16="http://schemas.microsoft.com/office/drawing/2014/main" id="{929DA719-9AF3-8E66-8E5E-188FB930F923}"/>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A4B154AE-7A5C-CC48-2E42-BCD2A6BE139A}"/>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FB370042-A052-115C-491A-97E636FE8FA7}"/>
              </a:ext>
            </a:extLst>
          </p:cNvPr>
          <p:cNvPicPr>
            <a:picLocks noChangeAspect="1"/>
          </p:cNvPicPr>
          <p:nvPr userDrawn="1"/>
        </p:nvPicPr>
        <p:blipFill>
          <a:blip r:embed="rId9"/>
          <a:stretch>
            <a:fillRect/>
          </a:stretch>
        </p:blipFill>
        <p:spPr>
          <a:xfrm>
            <a:off x="968494" y="177135"/>
            <a:ext cx="2685203" cy="4406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assets.publishing.service.gov.uk/media/6336e58be90e0772dc9651a2/ADJ_2022.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legislation.gov.uk/id/uksi/1998/245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assets.publishing.service.gov.uk/media/6336e58be90e0772dc9651a2/ADJ_2022.pdf"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360000" y="1800000"/>
            <a:ext cx="10800000" cy="37798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1200"/>
              </a:spcAft>
              <a:buClr>
                <a:srgbClr val="170130"/>
              </a:buClr>
              <a:buSzPts val="2800"/>
              <a:buFont typeface="Arial"/>
              <a:buNone/>
            </a:pPr>
            <a:r>
              <a:rPr lang="en-GB" sz="2800" b="1" dirty="0">
                <a:solidFill>
                  <a:srgbClr val="170130"/>
                </a:solidFill>
                <a:latin typeface="Arial"/>
                <a:ea typeface="Arial"/>
                <a:cs typeface="Arial"/>
                <a:sym typeface="Arial"/>
              </a:rPr>
              <a:t>Occupational Specialism: Plumbing &amp; Heating Engineering</a:t>
            </a:r>
            <a:endParaRPr sz="2800" dirty="0"/>
          </a:p>
          <a:p>
            <a:pPr lvl="0">
              <a:lnSpc>
                <a:spcPct val="110000"/>
              </a:lnSpc>
              <a:spcBef>
                <a:spcPts val="750"/>
              </a:spcBef>
              <a:spcAft>
                <a:spcPts val="1200"/>
              </a:spcAft>
              <a:buClr>
                <a:schemeClr val="dk1"/>
              </a:buClr>
              <a:buSzPts val="2800"/>
            </a:pPr>
            <a:r>
              <a:rPr lang="en-GB" sz="2800" dirty="0">
                <a:solidFill>
                  <a:schemeClr val="dk1"/>
                </a:solidFill>
              </a:rPr>
              <a:t>K1.24 Ventilation in relation to gas and the combustion process</a:t>
            </a:r>
            <a:endParaRPr sz="2800" dirty="0">
              <a:solidFill>
                <a:srgbClr val="3432E1"/>
              </a:solidFill>
              <a:latin typeface="Arial"/>
              <a:ea typeface="Arial"/>
              <a:cs typeface="Arial"/>
              <a:sym typeface="Arial"/>
            </a:endParaRPr>
          </a:p>
          <a:p>
            <a:pPr marL="0" marR="0" lvl="0" indent="0" algn="l" rtl="0">
              <a:lnSpc>
                <a:spcPct val="110000"/>
              </a:lnSpc>
              <a:spcBef>
                <a:spcPts val="750"/>
              </a:spcBef>
              <a:spcAft>
                <a:spcPts val="1200"/>
              </a:spcAft>
              <a:buClr>
                <a:srgbClr val="FC4421"/>
              </a:buClr>
              <a:buSzPts val="2800"/>
              <a:buFont typeface="Arial"/>
              <a:buNone/>
            </a:pPr>
            <a:r>
              <a:rPr lang="en-GB" sz="2800" b="1" dirty="0">
                <a:solidFill>
                  <a:srgbClr val="FC4421"/>
                </a:solidFill>
              </a:rPr>
              <a:t>Gas combustion and ventilation requirements</a:t>
            </a:r>
          </a:p>
          <a:p>
            <a:pPr marL="0" marR="0" lvl="0" indent="0" algn="l" rtl="0">
              <a:lnSpc>
                <a:spcPct val="90000"/>
              </a:lnSpc>
              <a:spcBef>
                <a:spcPts val="750"/>
              </a:spcBef>
              <a:spcAft>
                <a:spcPts val="0"/>
              </a:spcAft>
              <a:buClr>
                <a:srgbClr val="FC4421"/>
              </a:buClr>
              <a:buSzPts val="2800"/>
              <a:buFont typeface="Arial"/>
              <a:buNone/>
            </a:pPr>
            <a:endParaRPr sz="2800" b="1" dirty="0">
              <a:solidFill>
                <a:srgbClr val="FC4421"/>
              </a:solidFill>
            </a:endParaRPr>
          </a:p>
          <a:p>
            <a:pPr marL="0" marR="0" lvl="0" indent="0" algn="l" rtl="0">
              <a:lnSpc>
                <a:spcPct val="90000"/>
              </a:lnSpc>
              <a:spcBef>
                <a:spcPts val="750"/>
              </a:spcBef>
              <a:spcAft>
                <a:spcPts val="0"/>
              </a:spcAft>
              <a:buClr>
                <a:srgbClr val="FC4421"/>
              </a:buClr>
              <a:buSzPts val="2800"/>
              <a:buFont typeface="Arial"/>
              <a:buNone/>
            </a:pPr>
            <a:endParaRPr sz="2800" b="1" dirty="0">
              <a:solidFill>
                <a:srgbClr val="FC442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Comparison table: natural vs mechanical</a:t>
            </a:r>
          </a:p>
        </p:txBody>
      </p:sp>
      <p:graphicFrame>
        <p:nvGraphicFramePr>
          <p:cNvPr id="95" name="Google Shape;95;p10"/>
          <p:cNvGraphicFramePr/>
          <p:nvPr>
            <p:extLst>
              <p:ext uri="{D42A27DB-BD31-4B8C-83A1-F6EECF244321}">
                <p14:modId xmlns:p14="http://schemas.microsoft.com/office/powerpoint/2010/main" val="254759016"/>
              </p:ext>
            </p:extLst>
          </p:nvPr>
        </p:nvGraphicFramePr>
        <p:xfrm>
          <a:off x="721400" y="1898325"/>
          <a:ext cx="10800000" cy="3240000"/>
        </p:xfrm>
        <a:graphic>
          <a:graphicData uri="http://schemas.openxmlformats.org/drawingml/2006/table">
            <a:tbl>
              <a:tblPr>
                <a:noFill/>
                <a:tableStyleId>{F05A2CE5-F424-457B-8C84-7202EC864B85}</a:tableStyleId>
              </a:tblPr>
              <a:tblGrid>
                <a:gridCol w="360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3600000">
                  <a:extLst>
                    <a:ext uri="{9D8B030D-6E8A-4147-A177-3AD203B41FA5}">
                      <a16:colId xmlns:a16="http://schemas.microsoft.com/office/drawing/2014/main" val="20002"/>
                    </a:ext>
                  </a:extLst>
                </a:gridCol>
              </a:tblGrid>
              <a:tr h="540000">
                <a:tc>
                  <a:txBody>
                    <a:bodyPr/>
                    <a:lstStyle/>
                    <a:p>
                      <a:pPr marL="0" lvl="0" indent="0" algn="ctr" rtl="0">
                        <a:lnSpc>
                          <a:spcPct val="115000"/>
                        </a:lnSpc>
                        <a:spcBef>
                          <a:spcPts val="0"/>
                        </a:spcBef>
                        <a:spcAft>
                          <a:spcPts val="0"/>
                        </a:spcAft>
                        <a:buNone/>
                      </a:pPr>
                      <a:r>
                        <a:rPr lang="en-GB" sz="2400" b="1"/>
                        <a:t>Feature</a:t>
                      </a:r>
                      <a:endParaRPr sz="2400" b="1"/>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b="1"/>
                        <a:t>Natural</a:t>
                      </a:r>
                      <a:endParaRPr sz="2400" b="1"/>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b="1"/>
                        <a:t>Mechanical</a:t>
                      </a:r>
                      <a:endParaRPr sz="2400" b="1"/>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540000">
                <a:tc>
                  <a:txBody>
                    <a:bodyPr/>
                    <a:lstStyle/>
                    <a:p>
                      <a:pPr marL="0" lvl="0" indent="0" algn="l" rtl="0">
                        <a:lnSpc>
                          <a:spcPct val="115000"/>
                        </a:lnSpc>
                        <a:spcBef>
                          <a:spcPts val="0"/>
                        </a:spcBef>
                        <a:spcAft>
                          <a:spcPts val="0"/>
                        </a:spcAft>
                        <a:buNone/>
                      </a:pPr>
                      <a:r>
                        <a:rPr lang="en-GB" sz="2400" dirty="0"/>
                        <a:t>Power required</a:t>
                      </a:r>
                      <a:endParaRPr sz="2400" dirty="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a:t>No</a:t>
                      </a:r>
                      <a:endParaRPr sz="240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a:t>Yes</a:t>
                      </a:r>
                      <a:endParaRPr sz="240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540000">
                <a:tc>
                  <a:txBody>
                    <a:bodyPr/>
                    <a:lstStyle/>
                    <a:p>
                      <a:pPr marL="0" lvl="0" indent="0" algn="l" rtl="0">
                        <a:lnSpc>
                          <a:spcPct val="115000"/>
                        </a:lnSpc>
                        <a:spcBef>
                          <a:spcPts val="0"/>
                        </a:spcBef>
                        <a:spcAft>
                          <a:spcPts val="0"/>
                        </a:spcAft>
                        <a:buNone/>
                      </a:pPr>
                      <a:r>
                        <a:rPr lang="en-GB" sz="2400"/>
                        <a:t>Reliability</a:t>
                      </a:r>
                      <a:endParaRPr sz="240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a:t>Weather dependent</a:t>
                      </a:r>
                      <a:endParaRPr sz="240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a:t>Consistent</a:t>
                      </a:r>
                      <a:endParaRPr sz="240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540000">
                <a:tc>
                  <a:txBody>
                    <a:bodyPr/>
                    <a:lstStyle/>
                    <a:p>
                      <a:pPr marL="0" lvl="0" indent="0" algn="l" rtl="0">
                        <a:lnSpc>
                          <a:spcPct val="115000"/>
                        </a:lnSpc>
                        <a:spcBef>
                          <a:spcPts val="0"/>
                        </a:spcBef>
                        <a:spcAft>
                          <a:spcPts val="0"/>
                        </a:spcAft>
                        <a:buNone/>
                      </a:pPr>
                      <a:r>
                        <a:rPr lang="en-GB" sz="2400"/>
                        <a:t>Complexity</a:t>
                      </a:r>
                      <a:endParaRPr sz="240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a:t>Simple</a:t>
                      </a:r>
                      <a:endParaRPr sz="240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a:t>Higher</a:t>
                      </a:r>
                      <a:endParaRPr sz="240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540000">
                <a:tc>
                  <a:txBody>
                    <a:bodyPr/>
                    <a:lstStyle/>
                    <a:p>
                      <a:pPr marL="0" lvl="0" indent="0" algn="l" rtl="0">
                        <a:lnSpc>
                          <a:spcPct val="115000"/>
                        </a:lnSpc>
                        <a:spcBef>
                          <a:spcPts val="0"/>
                        </a:spcBef>
                        <a:spcAft>
                          <a:spcPts val="0"/>
                        </a:spcAft>
                        <a:buNone/>
                      </a:pPr>
                      <a:r>
                        <a:rPr lang="en-GB" sz="2400"/>
                        <a:t>Maintenance</a:t>
                      </a:r>
                      <a:endParaRPr sz="240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a:t>Low</a:t>
                      </a:r>
                      <a:endParaRPr sz="240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a:t>Higher</a:t>
                      </a:r>
                      <a:endParaRPr sz="240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540000">
                <a:tc>
                  <a:txBody>
                    <a:bodyPr/>
                    <a:lstStyle/>
                    <a:p>
                      <a:pPr marL="0" lvl="0" indent="0" algn="l" rtl="0">
                        <a:lnSpc>
                          <a:spcPct val="115000"/>
                        </a:lnSpc>
                        <a:spcBef>
                          <a:spcPts val="0"/>
                        </a:spcBef>
                        <a:spcAft>
                          <a:spcPts val="0"/>
                        </a:spcAft>
                        <a:buNone/>
                      </a:pPr>
                      <a:r>
                        <a:rPr lang="en-GB" sz="2400"/>
                        <a:t>Use case</a:t>
                      </a:r>
                      <a:endParaRPr sz="240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a:t>Small dwellings</a:t>
                      </a:r>
                      <a:endParaRPr sz="2400"/>
                    </a:p>
                  </a:txBody>
                  <a:tcPr marL="28575" marR="28575" marT="19050" marB="19050" anchor="ctr">
                    <a:lnL w="10575" cap="flat" cmpd="sng">
                      <a:solidFill>
                        <a:srgbClr val="CCCCCC"/>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2400" dirty="0"/>
                        <a:t>Commercial buildings</a:t>
                      </a:r>
                      <a:endParaRPr sz="2400" dirty="0"/>
                    </a:p>
                  </a:txBody>
                  <a:tcPr marL="91425" marR="91425" marT="19050" marB="19050" anchor="ctr">
                    <a:lnL w="10575" cap="flat" cmpd="sng">
                      <a:solidFill>
                        <a:srgbClr val="CCCCCC"/>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96" name="Google Shape;96;p10"/>
          <p:cNvSpPr txBox="1"/>
          <p:nvPr/>
        </p:nvSpPr>
        <p:spPr>
          <a:xfrm>
            <a:off x="252000" y="5308412"/>
            <a:ext cx="11628600" cy="744789"/>
          </a:xfrm>
          <a:prstGeom prst="rect">
            <a:avLst/>
          </a:prstGeom>
          <a:noFill/>
          <a:ln>
            <a:noFill/>
          </a:ln>
        </p:spPr>
        <p:txBody>
          <a:bodyPr spcFirstLastPara="1" wrap="square" lIns="91425" tIns="91425" rIns="91425" bIns="91425" anchor="t" anchorCtr="0">
            <a:spAutoFit/>
          </a:bodyPr>
          <a:lstStyle/>
          <a:p>
            <a:pPr>
              <a:lnSpc>
                <a:spcPct val="110000"/>
              </a:lnSpc>
              <a:spcAft>
                <a:spcPts val="1200"/>
              </a:spcAft>
              <a:buClr>
                <a:srgbClr val="000000">
                  <a:lumMod val="100000"/>
                </a:srgbClr>
              </a:buClr>
              <a:buSzPct val="100000"/>
              <a:buFont typeface="Arial" panose="020B0604020202020204" pitchFamily="34" charset="0"/>
            </a:pPr>
            <a:r>
              <a:rPr lang="en-GB" sz="2400" b="1" dirty="0">
                <a:latin typeface="Arial" panose="020B0604020202020204" pitchFamily="34" charset="0"/>
              </a:rPr>
              <a:t>Question: </a:t>
            </a:r>
            <a:r>
              <a:rPr lang="en-GB" sz="2400" dirty="0">
                <a:latin typeface="Arial" panose="020B0604020202020204" pitchFamily="34" charset="0"/>
              </a:rPr>
              <a:t>Which method would be more reliable in a sealed, airtight building?</a:t>
            </a:r>
            <a:endParaRPr sz="2400"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72b6b680e2_0_3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Legal and safety requirements</a:t>
            </a:r>
          </a:p>
        </p:txBody>
      </p:sp>
      <p:sp>
        <p:nvSpPr>
          <p:cNvPr id="102" name="Google Shape;102;g372b6b680e2_0_3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Building Regulations </a:t>
            </a:r>
            <a:r>
              <a:rPr lang="en-GB"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Part J</a:t>
            </a:r>
            <a:r>
              <a:rPr lang="en-GB" dirty="0">
                <a:solidFill>
                  <a:srgbClr val="0070C0"/>
                </a:solidFill>
                <a:latin typeface="Arial" panose="020B0604020202020204" pitchFamily="34" charset="0"/>
              </a:rPr>
              <a:t> </a:t>
            </a:r>
            <a:r>
              <a:rPr lang="en-GB" dirty="0">
                <a:solidFill>
                  <a:srgbClr val="000000"/>
                </a:solidFill>
                <a:latin typeface="Arial" panose="020B0604020202020204" pitchFamily="34" charset="0"/>
              </a:rPr>
              <a:t>(England/Wales)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Gas Safety (Installation and Use) </a:t>
            </a:r>
            <a:r>
              <a:rPr lang="en-GB"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Regulations</a:t>
            </a:r>
            <a:endParaRPr dirty="0">
              <a:solidFill>
                <a:srgbClr val="0070C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Manufacturer’s instructions must always be followed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Air supply must not be from a contaminated area</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Inspectors will check during commissioning</a:t>
            </a:r>
            <a:endParaRPr dirty="0">
              <a:solidFill>
                <a:srgbClr val="000000"/>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372b6b680e2_0_3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Sizing ventilation openings</a:t>
            </a:r>
          </a:p>
        </p:txBody>
      </p:sp>
      <p:sp>
        <p:nvSpPr>
          <p:cNvPr id="108" name="Google Shape;108;g372b6b680e2_0_35"/>
          <p:cNvSpPr txBox="1">
            <a:spLocks noGrp="1"/>
          </p:cNvSpPr>
          <p:nvPr>
            <p:ph type="body" idx="1"/>
          </p:nvPr>
        </p:nvSpPr>
        <p:spPr>
          <a:xfrm>
            <a:off x="360000" y="1800000"/>
            <a:ext cx="79200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Correct sizing depends on appliance type and rating. Guidance is given in IGEM standards and British Standards.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Undersized openings can cause poor performance or pose a danger. Oversized may waste energy.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Always calculate size based on the heat input and the appliance’s location.</a:t>
            </a:r>
            <a:endParaRPr dirty="0">
              <a:solidFill>
                <a:srgbClr val="000000"/>
              </a:solidFill>
              <a:latin typeface="Arial" panose="020B0604020202020204" pitchFamily="34" charset="0"/>
            </a:endParaRPr>
          </a:p>
        </p:txBody>
      </p:sp>
      <p:pic>
        <p:nvPicPr>
          <p:cNvPr id="109" name="Google Shape;109;g372b6b680e2_0_35"/>
          <p:cNvPicPr preferRelativeResize="0">
            <a:picLocks noChangeAspect="1"/>
          </p:cNvPicPr>
          <p:nvPr/>
        </p:nvPicPr>
        <p:blipFill rotWithShape="1">
          <a:blip r:embed="rId3"/>
          <a:srcRect r="41031" b="41031"/>
          <a:stretch>
            <a:fillRect/>
          </a:stretch>
        </p:blipFill>
        <p:spPr>
          <a:xfrm>
            <a:off x="8280000" y="1800000"/>
            <a:ext cx="3600000" cy="360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372b6b680e2_0_4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Formula for ventilation sizing</a:t>
            </a:r>
          </a:p>
        </p:txBody>
      </p:sp>
      <p:sp>
        <p:nvSpPr>
          <p:cNvPr id="115" name="Google Shape;115;g372b6b680e2_0_40"/>
          <p:cNvSpPr txBox="1">
            <a:spLocks noGrp="1"/>
          </p:cNvSpPr>
          <p:nvPr>
            <p:ph type="body" idx="1"/>
          </p:nvPr>
        </p:nvSpPr>
        <p:spPr>
          <a:xfrm>
            <a:off x="360000" y="1800000"/>
            <a:ext cx="11628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To determine the correct ventilation size in the UK, you need to calculate the required airflow based on the building's size and occupancy, and then select a ventilation system that can deliver that airflow.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A key factor is the minimum ventilation rate of 0.3 litres per second per square metre of floor area, as stipulated by UK Building Regulations Part F.</a:t>
            </a:r>
            <a:endParaRPr dirty="0">
              <a:solidFill>
                <a:srgbClr val="00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72b6b680e2_0_4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Formula for ventilation sizing</a:t>
            </a:r>
          </a:p>
        </p:txBody>
      </p:sp>
      <p:sp>
        <p:nvSpPr>
          <p:cNvPr id="121" name="Google Shape;121;g372b6b680e2_0_45"/>
          <p:cNvSpPr txBox="1">
            <a:spLocks noGrp="1"/>
          </p:cNvSpPr>
          <p:nvPr>
            <p:ph type="body" idx="1"/>
          </p:nvPr>
        </p:nvSpPr>
        <p:spPr>
          <a:xfrm>
            <a:off x="360000" y="1800000"/>
            <a:ext cx="11628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For open-flued appliances: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For open-flued gas appliances in the UK, the general ventilation sizing formula is 5 cm² of free area per kW of net heat input above 7 kW</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5cm² per kW of appliance rated input (natural gas)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Multiply the kW rating by 5 to get the minimum free area in cm². Adjust for high/low level, external walls, and location.</a:t>
            </a:r>
            <a:endParaRPr dirty="0">
              <a:solidFill>
                <a:srgbClr val="000000"/>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72b6b680e2_0_5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Practical example – sizing vent</a:t>
            </a:r>
          </a:p>
        </p:txBody>
      </p:sp>
      <p:sp>
        <p:nvSpPr>
          <p:cNvPr id="127" name="Google Shape;127;g372b6b680e2_0_50"/>
          <p:cNvSpPr txBox="1">
            <a:spLocks noGrp="1"/>
          </p:cNvSpPr>
          <p:nvPr>
            <p:ph type="body" idx="1"/>
          </p:nvPr>
        </p:nvSpPr>
        <p:spPr>
          <a:xfrm>
            <a:off x="252000" y="1800000"/>
            <a:ext cx="11628600" cy="4140000"/>
          </a:xfrm>
          <a:prstGeom prst="rect">
            <a:avLst/>
          </a:prstGeom>
          <a:noFill/>
          <a:ln>
            <a:noFill/>
          </a:ln>
        </p:spPr>
        <p:txBody>
          <a:bodyPr spcFirstLastPara="1" wrap="square" lIns="0" tIns="0" rIns="0" bIns="0" anchor="t" anchorCtr="0">
            <a:noAutofit/>
          </a:bodyPr>
          <a:lstStyle/>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Calculate the vent size required for an appliance rated at 10kW.</a:t>
            </a:r>
            <a:endParaRPr lang="en-US"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Research and select a suitable vent or grille to match or exceed this figure. Check that flyscreens do not reduce the free area.</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rPr>
              <a:t>Question: </a:t>
            </a:r>
            <a:r>
              <a:rPr lang="en-GB" dirty="0">
                <a:solidFill>
                  <a:srgbClr val="000000"/>
                </a:solidFill>
              </a:rPr>
              <a:t>How much ventilation area is required for an 8.5kW appliance?</a:t>
            </a:r>
            <a:endParaRPr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372b6b680e2_0_5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Continuous size and free area</a:t>
            </a:r>
          </a:p>
        </p:txBody>
      </p:sp>
      <p:sp>
        <p:nvSpPr>
          <p:cNvPr id="133" name="Google Shape;133;g372b6b680e2_0_55"/>
          <p:cNvSpPr txBox="1">
            <a:spLocks noGrp="1"/>
          </p:cNvSpPr>
          <p:nvPr>
            <p:ph type="body" idx="1"/>
          </p:nvPr>
        </p:nvSpPr>
        <p:spPr>
          <a:xfrm>
            <a:off x="252000" y="1800000"/>
            <a:ext cx="11628600" cy="4140000"/>
          </a:xfrm>
          <a:prstGeom prst="rect">
            <a:avLst/>
          </a:prstGeom>
          <a:noFill/>
          <a:ln>
            <a:noFill/>
          </a:ln>
        </p:spPr>
        <p:txBody>
          <a:bodyPr spcFirstLastPara="1" wrap="square" lIns="0" tIns="0" rIns="0" bIns="0" anchor="t" anchorCtr="0">
            <a:noAutofit/>
          </a:bodyPr>
          <a:lstStyle/>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rPr>
              <a:t>Vents must provide a continuous air path.</a:t>
            </a:r>
            <a:endParaRPr lang="en-US"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rPr>
              <a:t>Free area = actual open space, not just grille size.</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rPr>
              <a:t>Louvred or mesh grilles reduce free area.</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rPr>
              <a:t>Manufacturer charts show effective sizes.</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rPr>
              <a:t>Check if vents are labelled with effective area.</a:t>
            </a:r>
            <a:endParaRPr dirty="0">
              <a:solidFill>
                <a:srgbClr val="0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72b6b680e2_0_6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Permanently open vents</a:t>
            </a:r>
          </a:p>
        </p:txBody>
      </p:sp>
      <p:sp>
        <p:nvSpPr>
          <p:cNvPr id="139" name="Google Shape;139;g372b6b680e2_0_60"/>
          <p:cNvSpPr txBox="1">
            <a:spLocks noGrp="1"/>
          </p:cNvSpPr>
          <p:nvPr>
            <p:ph type="body" idx="1"/>
          </p:nvPr>
        </p:nvSpPr>
        <p:spPr>
          <a:xfrm>
            <a:off x="360000" y="1800000"/>
            <a:ext cx="7087722"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Permanently open vents must not be blocked or closed. These are required for many older and open-flued appliances.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Signs reading “Do not block this vent” should be present. Any closure device makes it non-compliant.</a:t>
            </a: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Periodic checks ensure vents remain open.</a:t>
            </a:r>
            <a:endParaRPr dirty="0">
              <a:solidFill>
                <a:srgbClr val="000000"/>
              </a:solidFill>
              <a:latin typeface="Arial" panose="020B0604020202020204" pitchFamily="34" charset="0"/>
            </a:endParaRPr>
          </a:p>
        </p:txBody>
      </p:sp>
      <p:pic>
        <p:nvPicPr>
          <p:cNvPr id="140" name="Google Shape;140;g372b6b680e2_0_60"/>
          <p:cNvPicPr preferRelativeResize="0">
            <a:picLocks noChangeAspect="1"/>
          </p:cNvPicPr>
          <p:nvPr/>
        </p:nvPicPr>
        <p:blipFill>
          <a:blip r:embed="rId3"/>
          <a:srcRect t="41282"/>
          <a:stretch>
            <a:fillRect/>
          </a:stretch>
        </p:blipFill>
        <p:spPr>
          <a:xfrm>
            <a:off x="7559625" y="1800000"/>
            <a:ext cx="4320000" cy="33912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72b6b680e2_0_6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Sleeved ventilation</a:t>
            </a:r>
          </a:p>
        </p:txBody>
      </p:sp>
      <p:sp>
        <p:nvSpPr>
          <p:cNvPr id="146" name="Google Shape;146;g372b6b680e2_0_65"/>
          <p:cNvSpPr txBox="1">
            <a:spLocks noGrp="1"/>
          </p:cNvSpPr>
          <p:nvPr>
            <p:ph type="body" idx="1"/>
          </p:nvPr>
        </p:nvSpPr>
        <p:spPr>
          <a:xfrm>
            <a:off x="252000" y="1800000"/>
            <a:ext cx="11628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When ducts pass through walls, they must be sleeved.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Sleeve protects the wall and ensures a continuous path.</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Helps prevent vermin and moisture ingress.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Typically plastic or metal.</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Proper sealing prevents air leakage.</a:t>
            </a:r>
            <a:endParaRPr dirty="0">
              <a:solidFill>
                <a:srgbClr val="000000"/>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72b6b680e2_0_7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Flyscreens and obstructions</a:t>
            </a:r>
          </a:p>
        </p:txBody>
      </p:sp>
      <p:sp>
        <p:nvSpPr>
          <p:cNvPr id="152" name="Google Shape;152;g372b6b680e2_0_70"/>
          <p:cNvSpPr txBox="1">
            <a:spLocks noGrp="1"/>
          </p:cNvSpPr>
          <p:nvPr>
            <p:ph type="body" idx="1"/>
          </p:nvPr>
        </p:nvSpPr>
        <p:spPr>
          <a:xfrm>
            <a:off x="359999" y="1800000"/>
            <a:ext cx="731301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Flyscreens can reduce effective air flow and must be removed from combustion vents. They may clog over time, restricting airflow. Regulations do not permit them in ventilation openings for gas appliances.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Visual inspections should confirm they are absent.</a:t>
            </a:r>
            <a:endParaRPr dirty="0">
              <a:solidFill>
                <a:srgbClr val="000000"/>
              </a:solidFill>
              <a:latin typeface="Arial" panose="020B0604020202020204" pitchFamily="34" charset="0"/>
            </a:endParaRPr>
          </a:p>
        </p:txBody>
      </p:sp>
      <p:pic>
        <p:nvPicPr>
          <p:cNvPr id="153" name="Google Shape;153;g372b6b680e2_0_70"/>
          <p:cNvPicPr preferRelativeResize="0">
            <a:picLocks noChangeAspect="1"/>
          </p:cNvPicPr>
          <p:nvPr/>
        </p:nvPicPr>
        <p:blipFill rotWithShape="1">
          <a:blip r:embed="rId3"/>
          <a:srcRect l="16644" t="62444" r="58301"/>
          <a:stretch>
            <a:fillRect/>
          </a:stretch>
        </p:blipFill>
        <p:spPr>
          <a:xfrm>
            <a:off x="8279626" y="1800000"/>
            <a:ext cx="3600000" cy="360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Starter</a:t>
            </a:r>
            <a:endParaRPr/>
          </a:p>
        </p:txBody>
      </p:sp>
      <p:sp>
        <p:nvSpPr>
          <p:cNvPr id="44" name="Google Shape;44;p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W</a:t>
            </a:r>
            <a:r>
              <a:rPr lang="en-GB" b="1" dirty="0">
                <a:solidFill>
                  <a:srgbClr val="000000"/>
                </a:solidFill>
                <a:latin typeface="Arial" panose="020B0604020202020204" pitchFamily="34" charset="0"/>
                <a:ea typeface="Arial"/>
                <a:cs typeface="Arial"/>
                <a:sym typeface="Arial"/>
              </a:rPr>
              <a:t>arm-up: </a:t>
            </a:r>
            <a:endParaRPr b="1" dirty="0">
              <a:solidFill>
                <a:srgbClr val="000000"/>
              </a:solidFill>
              <a:latin typeface="Arial" panose="020B0604020202020204" pitchFamily="34" charset="0"/>
              <a:ea typeface="Arial"/>
              <a:cs typeface="Arial"/>
              <a:sym typeface="Arial"/>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What happens when there isn’t enough oxygen supplied to a gas appliance?</a:t>
            </a:r>
            <a:endParaRPr dirty="0">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72b6b680e2_0_7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Positioning of vents</a:t>
            </a:r>
          </a:p>
        </p:txBody>
      </p:sp>
      <p:sp>
        <p:nvSpPr>
          <p:cNvPr id="159" name="Google Shape;159;g372b6b680e2_0_75"/>
          <p:cNvSpPr txBox="1">
            <a:spLocks noGrp="1"/>
          </p:cNvSpPr>
          <p:nvPr>
            <p:ph type="body" idx="1"/>
          </p:nvPr>
        </p:nvSpPr>
        <p:spPr>
          <a:xfrm>
            <a:off x="360000" y="1800000"/>
            <a:ext cx="69099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Correct placement ensures even air distribution and avoids dead zones. High-level vents may supply or extract air depending on use. Avoid placing vents behind furniture or curtains.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Room layout and appliance location influence positioning. Symmetry between supply and extract points improves airflow.</a:t>
            </a:r>
            <a:endParaRPr dirty="0">
              <a:solidFill>
                <a:srgbClr val="000000"/>
              </a:solidFill>
              <a:latin typeface="Arial" panose="020B0604020202020204" pitchFamily="34" charset="0"/>
            </a:endParaRPr>
          </a:p>
        </p:txBody>
      </p:sp>
      <p:pic>
        <p:nvPicPr>
          <p:cNvPr id="160" name="Google Shape;160;g372b6b680e2_0_75"/>
          <p:cNvPicPr preferRelativeResize="0">
            <a:picLocks noChangeAspect="1"/>
          </p:cNvPicPr>
          <p:nvPr/>
        </p:nvPicPr>
        <p:blipFill rotWithShape="1">
          <a:blip r:embed="rId3"/>
          <a:srcRect l="16650" r="16650" b="47465"/>
          <a:stretch>
            <a:fillRect/>
          </a:stretch>
        </p:blipFill>
        <p:spPr>
          <a:xfrm>
            <a:off x="7559625" y="1800000"/>
            <a:ext cx="4320000" cy="22695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372b6b680e2_0_8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Midpoint knowledge check</a:t>
            </a:r>
          </a:p>
        </p:txBody>
      </p:sp>
      <p:sp>
        <p:nvSpPr>
          <p:cNvPr id="166" name="Google Shape;166;g372b6b680e2_0_80"/>
          <p:cNvSpPr txBox="1">
            <a:spLocks noGrp="1"/>
          </p:cNvSpPr>
          <p:nvPr>
            <p:ph type="body" idx="1"/>
          </p:nvPr>
        </p:nvSpPr>
        <p:spPr>
          <a:xfrm>
            <a:off x="360000" y="1800000"/>
            <a:ext cx="69099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Name two types of ventilation.</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What’s the formula to calculate vent size?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does “free area” mean?</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Why should flyscreens be removed?</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regulation relates to ventilation?</a:t>
            </a:r>
            <a:endParaRPr dirty="0">
              <a:solidFill>
                <a:srgbClr val="000000"/>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72b6b680e2_0_8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Midpoint knowledge check – answers</a:t>
            </a:r>
          </a:p>
        </p:txBody>
      </p:sp>
      <p:sp>
        <p:nvSpPr>
          <p:cNvPr id="172" name="Google Shape;172;g372b6b680e2_0_85"/>
          <p:cNvSpPr txBox="1">
            <a:spLocks noGrp="1"/>
          </p:cNvSpPr>
          <p:nvPr>
            <p:ph type="body" idx="1"/>
          </p:nvPr>
        </p:nvSpPr>
        <p:spPr>
          <a:xfrm>
            <a:off x="360000" y="1800000"/>
            <a:ext cx="93720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Natural, mechanical</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5cm² per kW (natural gas)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The actual open space through which air passes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They reduce airflow and may clog</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Building Regulations Part J / GSIUR</a:t>
            </a:r>
            <a:endParaRPr dirty="0">
              <a:solidFill>
                <a:srgbClr val="000000"/>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2b6b680e2_0_9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Types of mechanical systems</a:t>
            </a:r>
          </a:p>
        </p:txBody>
      </p:sp>
      <p:sp>
        <p:nvSpPr>
          <p:cNvPr id="178" name="Google Shape;178;g372b6b680e2_0_96"/>
          <p:cNvSpPr txBox="1">
            <a:spLocks noGrp="1"/>
          </p:cNvSpPr>
          <p:nvPr>
            <p:ph type="body" idx="1"/>
          </p:nvPr>
        </p:nvSpPr>
        <p:spPr>
          <a:xfrm>
            <a:off x="360000" y="1800000"/>
            <a:ext cx="11628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Supply-only</a:t>
            </a:r>
            <a:r>
              <a:rPr lang="en-GB" dirty="0">
                <a:solidFill>
                  <a:srgbClr val="000000"/>
                </a:solidFill>
                <a:latin typeface="Arial" panose="020B0604020202020204" pitchFamily="34" charset="0"/>
              </a:rPr>
              <a:t>: brings in fresh air, typically to sealed rooms.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Extract-only</a:t>
            </a:r>
            <a:r>
              <a:rPr lang="en-GB" dirty="0">
                <a:solidFill>
                  <a:srgbClr val="000000"/>
                </a:solidFill>
                <a:latin typeface="Arial" panose="020B0604020202020204" pitchFamily="34" charset="0"/>
              </a:rPr>
              <a:t>: removes stale/combustion air.</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Balanced</a:t>
            </a:r>
            <a:r>
              <a:rPr lang="en-GB" dirty="0">
                <a:solidFill>
                  <a:srgbClr val="000000"/>
                </a:solidFill>
                <a:latin typeface="Arial" panose="020B0604020202020204" pitchFamily="34" charset="0"/>
              </a:rPr>
              <a:t>: both supply and extract, maintaining pressure.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May include filters, heat recovery, and alarms.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Used in plant rooms or non-domestic environments.</a:t>
            </a:r>
            <a:endParaRPr dirty="0">
              <a:solidFill>
                <a:srgbClr val="000000"/>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2b6b680e2_0_10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Fan-assisted combustion</a:t>
            </a:r>
          </a:p>
        </p:txBody>
      </p:sp>
      <p:sp>
        <p:nvSpPr>
          <p:cNvPr id="184" name="Google Shape;184;g372b6b680e2_0_101"/>
          <p:cNvSpPr txBox="1">
            <a:spLocks noGrp="1"/>
          </p:cNvSpPr>
          <p:nvPr>
            <p:ph type="body" idx="1"/>
          </p:nvPr>
        </p:nvSpPr>
        <p:spPr>
          <a:xfrm>
            <a:off x="359999" y="1800000"/>
            <a:ext cx="8969057"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Some appliances include fans to aid combustion air intake or flue gas removal. This improves combustion reliability and appliance siting flexibility.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Fan failure should trigger safety lockout. Installer must confirm airflow is correct during commissioning.</a:t>
            </a:r>
            <a:endParaRPr dirty="0">
              <a:solidFill>
                <a:srgbClr val="000000"/>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2b6b680e2_0_10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Commissioning ventilation</a:t>
            </a:r>
          </a:p>
        </p:txBody>
      </p:sp>
      <p:sp>
        <p:nvSpPr>
          <p:cNvPr id="190" name="Google Shape;190;g372b6b680e2_0_106"/>
          <p:cNvSpPr txBox="1">
            <a:spLocks noGrp="1"/>
          </p:cNvSpPr>
          <p:nvPr>
            <p:ph type="body" idx="1"/>
          </p:nvPr>
        </p:nvSpPr>
        <p:spPr>
          <a:xfrm>
            <a:off x="360000" y="1800000"/>
            <a:ext cx="11628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During commissioning: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Check vent presence, size, and condition.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Confirm no blockages or obstructions.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Verify permanent openings where required.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Record measurements and compliance checks.</a:t>
            </a:r>
            <a:endParaRPr dirty="0">
              <a:solidFill>
                <a:srgbClr val="000000"/>
              </a:solidFill>
              <a:latin typeface="Arial" panose="020B0604020202020204" pitchFamily="34" charset="0"/>
            </a:endParaRPr>
          </a:p>
          <a:p>
            <a:pPr marL="252000" indent="-252000">
              <a:spcAft>
                <a:spcPts val="18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Include in installation certificate.</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is it essential to check for obstructions during commissioning?</a:t>
            </a:r>
            <a:endParaRPr dirty="0">
              <a:solidFill>
                <a:srgbClr val="000000"/>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72b6b680e2_0_11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Maintaining ventilation systems</a:t>
            </a:r>
          </a:p>
        </p:txBody>
      </p:sp>
      <p:sp>
        <p:nvSpPr>
          <p:cNvPr id="196" name="Google Shape;196;g372b6b680e2_0_111"/>
          <p:cNvSpPr txBox="1">
            <a:spLocks noGrp="1"/>
          </p:cNvSpPr>
          <p:nvPr>
            <p:ph type="body" idx="1"/>
          </p:nvPr>
        </p:nvSpPr>
        <p:spPr>
          <a:xfrm>
            <a:off x="360000" y="1800000"/>
            <a:ext cx="11628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Regular inspections during servicing.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Clean dust or insect build-up from grilles.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Replace filters in mechanical systems.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Check for damage, corrosion, or tampering.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Report any deficiencies and remediate promptly.</a:t>
            </a:r>
            <a:endParaRPr dirty="0">
              <a:solidFill>
                <a:srgbClr val="000000"/>
              </a:solidFill>
              <a:latin typeface="Arial" panose="020B0604020202020204" pitchFamily="34" charset="0"/>
            </a:endParaRPr>
          </a:p>
          <a:p>
            <a:pPr marL="252000" lvl="0" indent="-252000" algn="l" rtl="0">
              <a:lnSpc>
                <a:spcPct val="200000"/>
              </a:lnSpc>
              <a:spcBef>
                <a:spcPts val="1200"/>
              </a:spcBef>
              <a:spcAft>
                <a:spcPts val="0"/>
              </a:spcAft>
              <a:buFont typeface="Arial" panose="020B0604020202020204" pitchFamily="34" charset="0"/>
              <a:buChar char="•"/>
            </a:pPr>
            <a:endParaRPr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72b6b680e2_0_11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Recognising ventilation faults</a:t>
            </a:r>
          </a:p>
        </p:txBody>
      </p:sp>
      <p:sp>
        <p:nvSpPr>
          <p:cNvPr id="202" name="Google Shape;202;g372b6b680e2_0_116"/>
          <p:cNvSpPr txBox="1">
            <a:spLocks noGrp="1"/>
          </p:cNvSpPr>
          <p:nvPr>
            <p:ph type="body" idx="1"/>
          </p:nvPr>
        </p:nvSpPr>
        <p:spPr>
          <a:xfrm>
            <a:off x="360000" y="1800000"/>
            <a:ext cx="11628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Staining around appliance or vent.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Yellow appliance flame.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Excessive condensation or musty smell.</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Frequent CO alarm activations.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Poor appliance performance.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Always investigate and report immediately.</a:t>
            </a:r>
            <a:endParaRPr dirty="0">
              <a:solidFill>
                <a:srgbClr val="000000"/>
              </a:solidFill>
              <a:latin typeface="Arial" panose="020B0604020202020204" pitchFamily="34" charset="0"/>
            </a:endParaRPr>
          </a:p>
          <a:p>
            <a:pPr marL="252000" lvl="0" indent="-252000" algn="l" rtl="0">
              <a:lnSpc>
                <a:spcPct val="200000"/>
              </a:lnSpc>
              <a:spcBef>
                <a:spcPts val="1200"/>
              </a:spcBef>
              <a:spcAft>
                <a:spcPts val="0"/>
              </a:spcAft>
              <a:buFont typeface="Arial" panose="020B0604020202020204" pitchFamily="34" charset="0"/>
              <a:buChar char="•"/>
            </a:pPr>
            <a:endParaRPr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72b6b680e2_0_12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Visual check walkthrough</a:t>
            </a:r>
          </a:p>
        </p:txBody>
      </p:sp>
      <p:sp>
        <p:nvSpPr>
          <p:cNvPr id="208" name="Google Shape;208;g372b6b680e2_0_121"/>
          <p:cNvSpPr txBox="1">
            <a:spLocks noGrp="1"/>
          </p:cNvSpPr>
          <p:nvPr>
            <p:ph type="body" idx="1"/>
          </p:nvPr>
        </p:nvSpPr>
        <p:spPr>
          <a:xfrm>
            <a:off x="360000" y="1800000"/>
            <a:ext cx="11628600" cy="40365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Is the vent installed?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Is it permanently open?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Is it correctly positioned?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Is there a flyscreen?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Is the size appropriate for appliance rating?</a:t>
            </a:r>
            <a:endParaRPr dirty="0">
              <a:solidFill>
                <a:srgbClr val="000000"/>
              </a:solidFill>
              <a:latin typeface="Arial" panose="020B0604020202020204" pitchFamily="34" charset="0"/>
            </a:endParaRPr>
          </a:p>
          <a:p>
            <a:pPr marL="252000" lvl="0" indent="-252000" algn="l" rtl="0">
              <a:lnSpc>
                <a:spcPct val="200000"/>
              </a:lnSpc>
              <a:spcBef>
                <a:spcPts val="1200"/>
              </a:spcBef>
              <a:spcAft>
                <a:spcPts val="0"/>
              </a:spcAft>
              <a:buFont typeface="Arial" panose="020B0604020202020204" pitchFamily="34" charset="0"/>
              <a:buChar char="•"/>
            </a:pPr>
            <a:endParaRPr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72b6b680e2_0_12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Servicing – what to record</a:t>
            </a:r>
          </a:p>
        </p:txBody>
      </p:sp>
      <p:sp>
        <p:nvSpPr>
          <p:cNvPr id="214" name="Google Shape;214;g372b6b680e2_0_126"/>
          <p:cNvSpPr txBox="1">
            <a:spLocks noGrp="1"/>
          </p:cNvSpPr>
          <p:nvPr>
            <p:ph type="body" idx="1"/>
          </p:nvPr>
        </p:nvSpPr>
        <p:spPr>
          <a:xfrm>
            <a:off x="360000" y="1800000"/>
            <a:ext cx="11628600" cy="40365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Vent size and condition.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Any restrictions or blockages.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Airflow if measured.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Fan operation (mechanical systems).</a:t>
            </a:r>
            <a:endParaRPr dirty="0">
              <a:solidFill>
                <a:srgbClr val="000000"/>
              </a:solidFill>
              <a:latin typeface="Arial" panose="020B0604020202020204" pitchFamily="34" charset="0"/>
            </a:endParaRPr>
          </a:p>
          <a:p>
            <a:pPr marL="252000" indent="-252000">
              <a:spcAft>
                <a:spcPts val="18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Include photos or sketches for record.</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might happen if you skip checking vents during an annual service?</a:t>
            </a:r>
            <a:endParaRPr dirty="0">
              <a:solidFill>
                <a:srgbClr val="00000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Objectives</a:t>
            </a:r>
            <a:endParaRPr/>
          </a:p>
        </p:txBody>
      </p:sp>
      <p:sp>
        <p:nvSpPr>
          <p:cNvPr id="50" name="Google Shape;50;p6"/>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GB" b="0" i="0" dirty="0">
                <a:latin typeface="Arial"/>
                <a:ea typeface="Arial"/>
                <a:cs typeface="Arial"/>
                <a:sym typeface="Arial"/>
              </a:rPr>
              <a:t>You should be able to:</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Understand </a:t>
            </a:r>
            <a:r>
              <a:rPr lang="en-GB" dirty="0"/>
              <a:t>the need for ventilation in gas appliances.</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Describe </a:t>
            </a:r>
            <a:r>
              <a:rPr lang="en-GB" dirty="0"/>
              <a:t>types of ventilation used with gas appliances.</a:t>
            </a:r>
            <a:endParaRPr dirty="0"/>
          </a:p>
          <a:p>
            <a:pPr marL="0" lvl="0" indent="0" algn="l" rtl="0">
              <a:lnSpc>
                <a:spcPct val="110000"/>
              </a:lnSpc>
              <a:spcBef>
                <a:spcPts val="2400"/>
              </a:spcBef>
              <a:spcAft>
                <a:spcPts val="0"/>
              </a:spcAft>
              <a:buNone/>
            </a:pPr>
            <a:r>
              <a:rPr lang="en-GB" b="0" i="0" dirty="0">
                <a:latin typeface="Arial"/>
                <a:ea typeface="Arial"/>
                <a:cs typeface="Arial"/>
                <a:sym typeface="Arial"/>
              </a:rPr>
              <a:t>You might also be able to:</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Identify </a:t>
            </a:r>
            <a:r>
              <a:rPr lang="en-GB" dirty="0"/>
              <a:t>correct installation methods.</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Apply </a:t>
            </a:r>
            <a:r>
              <a:rPr lang="en-GB" dirty="0"/>
              <a:t>safe ventilation practices during installation and servicing.</a:t>
            </a:r>
            <a:endParaRPr dirty="0"/>
          </a:p>
          <a:p>
            <a:pPr marL="0" lvl="0" indent="0" algn="l" rtl="0">
              <a:lnSpc>
                <a:spcPct val="110000"/>
              </a:lnSpc>
              <a:spcBef>
                <a:spcPts val="120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72b6b680e2_0_13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Flueless appliance considerations</a:t>
            </a:r>
          </a:p>
        </p:txBody>
      </p:sp>
      <p:sp>
        <p:nvSpPr>
          <p:cNvPr id="220" name="Google Shape;220;g372b6b680e2_0_131"/>
          <p:cNvSpPr txBox="1">
            <a:spLocks noGrp="1"/>
          </p:cNvSpPr>
          <p:nvPr>
            <p:ph type="body" idx="1"/>
          </p:nvPr>
        </p:nvSpPr>
        <p:spPr>
          <a:xfrm>
            <a:off x="360000" y="1800000"/>
            <a:ext cx="115593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Flueless gas appliances rely entirely on room air. Strict air volume and ventilation requirements apply. They must not be used in small or poorly ventilated spaces.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Permanent ventilation is always required.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Additional safety controls may be included.</a:t>
            </a:r>
            <a:endParaRPr>
              <a:solidFill>
                <a:srgbClr val="000000"/>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372b6b680e2_0_13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Modern building challenges</a:t>
            </a:r>
          </a:p>
        </p:txBody>
      </p:sp>
      <p:sp>
        <p:nvSpPr>
          <p:cNvPr id="226" name="Google Shape;226;g372b6b680e2_0_136"/>
          <p:cNvSpPr txBox="1">
            <a:spLocks noGrp="1"/>
          </p:cNvSpPr>
          <p:nvPr>
            <p:ph type="body" idx="1"/>
          </p:nvPr>
        </p:nvSpPr>
        <p:spPr>
          <a:xfrm>
            <a:off x="360000" y="1800000"/>
            <a:ext cx="115593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New builds are more airtight. This makes natural ventilation less reliable. Requires mechanical solutions or pre-designed venting paths. Designers must account for this in building plans. Older properties may still rely on air bricks or trickle vents. In modern, well-sealed homes, the reduced infiltration of outside air can lead to poor indoor air quality if not properly managed.</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Proper planning during the design stage is essential to balance airtightness with healthy indoor air exchange.</a:t>
            </a:r>
            <a:endParaRPr>
              <a:solidFill>
                <a:srgbClr val="000000"/>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2b6b680e2_0_14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Cross ventilation in larger rooms</a:t>
            </a:r>
          </a:p>
        </p:txBody>
      </p:sp>
      <p:sp>
        <p:nvSpPr>
          <p:cNvPr id="232" name="Google Shape;232;g372b6b680e2_0_141"/>
          <p:cNvSpPr txBox="1">
            <a:spLocks noGrp="1"/>
          </p:cNvSpPr>
          <p:nvPr>
            <p:ph type="body" idx="1"/>
          </p:nvPr>
        </p:nvSpPr>
        <p:spPr>
          <a:xfrm>
            <a:off x="360000" y="1800000"/>
            <a:ext cx="115593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Cross ventilation ensures airflow across the space and requires inlets and outlets on opposite sides. This is essential for large boiler rooms, commercial kitchens, or appliance clusters as it balances pressure and disperses heat and combustion gases effectively.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Without cross ventilation, hot air and fumes can build up, creating unsafe and inefficient working conditions.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Strategically placed openings allow cooler air to enter while pushing warm, stale air out. This helps maintain a safe environment and supports the efficient operation of appliances.</a:t>
            </a:r>
            <a:endParaRPr>
              <a:solidFill>
                <a:srgbClr val="000000"/>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72b6b680e2_0_14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Outdoor air supply guidelines</a:t>
            </a:r>
          </a:p>
        </p:txBody>
      </p:sp>
      <p:sp>
        <p:nvSpPr>
          <p:cNvPr id="238" name="Google Shape;238;g372b6b680e2_0_146"/>
          <p:cNvSpPr txBox="1">
            <a:spLocks noGrp="1"/>
          </p:cNvSpPr>
          <p:nvPr>
            <p:ph type="body" idx="1"/>
          </p:nvPr>
        </p:nvSpPr>
        <p:spPr>
          <a:xfrm>
            <a:off x="360000" y="1800000"/>
            <a:ext cx="115593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Ventilation air must come from a clean, uncontaminated source. Not from garages, toilets, or waste areas. Vent placement should consider prevailing winds and external obstructions. Intake grilles should be 300mm or more from soil or water.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Drawing air from polluted or unhygienic areas can compromise indoor air quality and pose health risks. Vents should also be positioned away from flue terminals or exhaust outlets to prevent the recirculation of harmful gases.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Careful site assessment is essential to ensure safe, effective, and compliant ventilation design.</a:t>
            </a:r>
            <a:endParaRPr>
              <a:solidFill>
                <a:srgbClr val="000000"/>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72b6b680e2_0_15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Building regulations summary</a:t>
            </a:r>
          </a:p>
        </p:txBody>
      </p:sp>
      <p:sp>
        <p:nvSpPr>
          <p:cNvPr id="244" name="Google Shape;244;g372b6b680e2_0_151"/>
          <p:cNvSpPr txBox="1">
            <a:spLocks noGrp="1"/>
          </p:cNvSpPr>
          <p:nvPr>
            <p:ph type="body" idx="1"/>
          </p:nvPr>
        </p:nvSpPr>
        <p:spPr>
          <a:xfrm>
            <a:off x="321325" y="1800000"/>
            <a:ext cx="115593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Part J</a:t>
            </a:r>
            <a:r>
              <a:rPr lang="en-GB" dirty="0">
                <a:solidFill>
                  <a:srgbClr val="000000"/>
                </a:solidFill>
                <a:latin typeface="Arial" panose="020B0604020202020204" pitchFamily="34" charset="0"/>
              </a:rPr>
              <a:t>: Combustion appliances and fuel storage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Applies to dwellings and commercial premises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Requires appropriate permanent ventilation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Covers appliance types, locations, and vent sizing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Must be followed in all new or replacement installations</a:t>
            </a:r>
            <a:endParaRPr dirty="0">
              <a:solidFill>
                <a:srgbClr val="000000"/>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72b6b680e2_0_15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Role of manufacturers &amp; customer education</a:t>
            </a:r>
          </a:p>
        </p:txBody>
      </p:sp>
      <p:sp>
        <p:nvSpPr>
          <p:cNvPr id="250" name="Google Shape;250;g372b6b680e2_0_156"/>
          <p:cNvSpPr txBox="1">
            <a:spLocks noGrp="1"/>
          </p:cNvSpPr>
          <p:nvPr>
            <p:ph type="body" idx="1"/>
          </p:nvPr>
        </p:nvSpPr>
        <p:spPr>
          <a:xfrm>
            <a:off x="360000" y="1800000"/>
            <a:ext cx="10297114"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Manufacturers provide specific guidance on ventilation. This includes required free area, vent type, and location. Installers must not assume or guess. Non-compliance voids warranty and may breach legislation.</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Customers must be advised not to block vents. Leave written instructions where needed. Explain risks of tampering or sealing vents. Label important vents clearly. Include details on commissioning sheets.</a:t>
            </a:r>
            <a:endParaRPr dirty="0">
              <a:solidFill>
                <a:srgbClr val="000000"/>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372b6b680e2_0_16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Final knowledge check</a:t>
            </a:r>
          </a:p>
        </p:txBody>
      </p:sp>
      <p:sp>
        <p:nvSpPr>
          <p:cNvPr id="256" name="Google Shape;256;g372b6b680e2_0_161"/>
          <p:cNvSpPr txBox="1">
            <a:spLocks noGrp="1"/>
          </p:cNvSpPr>
          <p:nvPr>
            <p:ph type="body" idx="1"/>
          </p:nvPr>
        </p:nvSpPr>
        <p:spPr>
          <a:xfrm>
            <a:off x="360000" y="1800000"/>
            <a:ext cx="115593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List two reasons ventilation is essential for gas appliances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is a permanently open vent?</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rPr>
              <a:t>Give one example of a mechanical system.</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What’s wrong with using a flyscreen?</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Why must vent size be calculated based on appliance rating?</a:t>
            </a:r>
            <a:endParaRPr dirty="0">
              <a:solidFill>
                <a:srgbClr val="000000"/>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372b6b680e2_0_16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Final knowledge check</a:t>
            </a:r>
          </a:p>
        </p:txBody>
      </p:sp>
      <p:sp>
        <p:nvSpPr>
          <p:cNvPr id="262" name="Google Shape;262;g372b6b680e2_0_166"/>
          <p:cNvSpPr txBox="1">
            <a:spLocks noGrp="1"/>
          </p:cNvSpPr>
          <p:nvPr>
            <p:ph type="body" idx="1"/>
          </p:nvPr>
        </p:nvSpPr>
        <p:spPr>
          <a:xfrm>
            <a:off x="360000" y="1800000"/>
            <a:ext cx="115593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Supplies combustion air, prevents CO build-up</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A vent that cannot be closed/blocked</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Extract fan, HRV system, fan-assisted flue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It clogs and restricts airflow</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Ensures safe, efficient combustion and regulatory compliance</a:t>
            </a:r>
            <a:endParaRPr dirty="0">
              <a:solidFill>
                <a:srgbClr val="000000"/>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5"/>
          <p:cNvSpPr txBox="1">
            <a:spLocks noGrp="1"/>
          </p:cNvSpPr>
          <p:nvPr>
            <p:ph type="title"/>
          </p:nvPr>
        </p:nvSpPr>
        <p:spPr>
          <a:xfrm>
            <a:off x="252000" y="972000"/>
            <a:ext cx="11628452" cy="646331"/>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Summary</a:t>
            </a:r>
            <a:endParaRPr/>
          </a:p>
        </p:txBody>
      </p:sp>
      <p:sp>
        <p:nvSpPr>
          <p:cNvPr id="268" name="Google Shape;268;p15"/>
          <p:cNvSpPr txBox="1">
            <a:spLocks noGrp="1"/>
          </p:cNvSpPr>
          <p:nvPr>
            <p:ph type="body" idx="1"/>
          </p:nvPr>
        </p:nvSpPr>
        <p:spPr>
          <a:xfrm>
            <a:off x="360000" y="1800000"/>
            <a:ext cx="11520300"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GB" b="0" i="0" dirty="0"/>
              <a:t>You should now be able to:</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Identify </a:t>
            </a:r>
            <a:r>
              <a:rPr lang="en-GB" dirty="0"/>
              <a:t>different types of ventilation.</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Explain </a:t>
            </a:r>
            <a:r>
              <a:rPr lang="en-GB" dirty="0"/>
              <a:t>why ventilation is needed for combustion.</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Apply </a:t>
            </a:r>
            <a:r>
              <a:rPr lang="en-GB" dirty="0"/>
              <a:t>correct sizing and installation methods.</a:t>
            </a:r>
            <a:endParaRPr dirty="0"/>
          </a:p>
          <a:p>
            <a:pPr marL="0" lvl="0" indent="0" algn="l" rtl="0">
              <a:lnSpc>
                <a:spcPct val="110000"/>
              </a:lnSpc>
              <a:spcBef>
                <a:spcPts val="2400"/>
              </a:spcBef>
              <a:spcAft>
                <a:spcPts val="0"/>
              </a:spcAft>
              <a:buNone/>
            </a:pPr>
            <a:r>
              <a:rPr lang="en-GB" b="0" i="0" dirty="0"/>
              <a:t>You might also be able to:</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Perform </a:t>
            </a:r>
            <a:r>
              <a:rPr lang="en-GB" dirty="0"/>
              <a:t>fault finding on vent systems.</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Recommend </a:t>
            </a:r>
            <a:r>
              <a:rPr lang="en-GB" dirty="0"/>
              <a:t>safe modifications for poor ventilation.</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72b6b680e2_0_17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Exit quiz – recap</a:t>
            </a:r>
          </a:p>
        </p:txBody>
      </p:sp>
      <p:sp>
        <p:nvSpPr>
          <p:cNvPr id="274" name="Google Shape;274;g372b6b680e2_0_171"/>
          <p:cNvSpPr txBox="1">
            <a:spLocks noGrp="1"/>
          </p:cNvSpPr>
          <p:nvPr>
            <p:ph type="body" idx="1"/>
          </p:nvPr>
        </p:nvSpPr>
        <p:spPr>
          <a:xfrm>
            <a:off x="360000" y="1800000"/>
            <a:ext cx="115593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rPr>
              <a:t>Name one regulation that covers ventilation.</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unit is used to calculate free area?</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rPr>
              <a:t>List one difference between natural and mechanical ventilation.</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Where should vent air not come from?</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must be done during commissioning?</a:t>
            </a:r>
            <a:endParaRPr dirty="0">
              <a:solidFill>
                <a:srgbClr val="000000"/>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The role of ventilation in combustion</a:t>
            </a:r>
          </a:p>
        </p:txBody>
      </p:sp>
      <p:sp>
        <p:nvSpPr>
          <p:cNvPr id="56" name="Google Shape;56;p8"/>
          <p:cNvSpPr txBox="1">
            <a:spLocks noGrp="1"/>
          </p:cNvSpPr>
          <p:nvPr>
            <p:ph type="body" idx="1"/>
          </p:nvPr>
        </p:nvSpPr>
        <p:spPr>
          <a:xfrm>
            <a:off x="360000" y="1800000"/>
            <a:ext cx="10692313"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Gas combustion requires a steady supply of oxygen to burn efficiently. If ventilation is restricted or absent, incomplete combustion can occur.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This may produce carbon monoxide, a dangerous and potentially lethal gas. Proper ventilation helps remove combustion products and supply fresh air.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It also improves appliance efficiency and prevents overheating.</a:t>
            </a:r>
            <a:endParaRPr dirty="0">
              <a:solidFill>
                <a:srgbClr val="000000"/>
              </a:solidFill>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72b6b680e2_0_17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Exit quiz – recap</a:t>
            </a:r>
          </a:p>
        </p:txBody>
      </p:sp>
      <p:sp>
        <p:nvSpPr>
          <p:cNvPr id="280" name="Google Shape;280;g372b6b680e2_0_176"/>
          <p:cNvSpPr txBox="1">
            <a:spLocks noGrp="1"/>
          </p:cNvSpPr>
          <p:nvPr>
            <p:ph type="body" idx="1"/>
          </p:nvPr>
        </p:nvSpPr>
        <p:spPr>
          <a:xfrm>
            <a:off x="360000" y="1800000"/>
            <a:ext cx="115593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Building Regulations Part J (or Gas Safety (Installation and Use) Regulations)</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cm² or mm² </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Natural uses passive airflow; mechanical uses powered fans</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Garages, toilets, waste areas, or other contaminated sources</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Check vent size, ensure it’s unobstructed, confirm it's permanently open, and record all compliance checks</a:t>
            </a:r>
            <a:endParaRPr>
              <a:solidFill>
                <a:srgbClr val="000000"/>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6"/>
          <p:cNvSpPr txBox="1"/>
          <p:nvPr/>
        </p:nvSpPr>
        <p:spPr>
          <a:xfrm>
            <a:off x="3599812" y="1533727"/>
            <a:ext cx="5040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dirty="0">
                <a:solidFill>
                  <a:srgbClr val="FC4421"/>
                </a:solidFill>
                <a:latin typeface="Arial"/>
                <a:ea typeface="Arial"/>
                <a:cs typeface="Arial"/>
                <a:sym typeface="Arial"/>
              </a:rPr>
              <a:t>Any questions?</a:t>
            </a:r>
            <a:endParaRPr dirty="0"/>
          </a:p>
        </p:txBody>
      </p:sp>
      <p:sp>
        <p:nvSpPr>
          <p:cNvPr id="2" name="TextBox 1">
            <a:extLst>
              <a:ext uri="{FF2B5EF4-FFF2-40B4-BE49-F238E27FC236}">
                <a16:creationId xmlns:a16="http://schemas.microsoft.com/office/drawing/2014/main" id="{64743BED-28E0-9A38-B3DE-A9EB20FFF5B4}"/>
              </a:ext>
            </a:extLst>
          </p:cNvPr>
          <p:cNvSpPr txBox="1"/>
          <p:nvPr/>
        </p:nvSpPr>
        <p:spPr>
          <a:xfrm>
            <a:off x="467358" y="3571368"/>
            <a:ext cx="11304908" cy="2031325"/>
          </a:xfrm>
          <a:prstGeom prst="rect">
            <a:avLst/>
          </a:prstGeom>
          <a:noFill/>
        </p:spPr>
        <p:txBody>
          <a:bodyPr wrap="square">
            <a:spAutoFit/>
          </a:body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a:t>
            </a:r>
            <a:r>
              <a:rPr lang="en-US" altLang="en-US" sz="1800" dirty="0" err="1">
                <a:solidFill>
                  <a:srgbClr val="000000"/>
                </a:solidFill>
                <a:latin typeface="inherit"/>
              </a:rPr>
              <a:t>Eduqas</a:t>
            </a:r>
            <a:r>
              <a:rPr lang="en-US" altLang="en-US" sz="1800" dirty="0">
                <a:solidFill>
                  <a:srgbClr val="000000"/>
                </a:solidFill>
                <a:latin typeface="inherit"/>
              </a:rPr>
              <a:t> which is a registered trademark of WJEC.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Complete vs incomplete combustion</a:t>
            </a:r>
          </a:p>
        </p:txBody>
      </p:sp>
      <p:sp>
        <p:nvSpPr>
          <p:cNvPr id="62" name="Google Shape;62;p9"/>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Complete combustion: sufficient oxygen, producing CO₂ and water.</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Incomplete combustion: insufficient oxygen, producing CO and soot.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Carbon monoxide is odourless and deadly.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 clear flame = complete combustion.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Yellow/orange flame = warning sign of incomplete combustion.</a:t>
            </a:r>
            <a:endParaRPr dirty="0">
              <a:solidFill>
                <a:srgbClr val="00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372b6b680e2_0_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Why combustion air is vital</a:t>
            </a:r>
          </a:p>
        </p:txBody>
      </p:sp>
      <p:sp>
        <p:nvSpPr>
          <p:cNvPr id="68" name="Google Shape;68;g372b6b680e2_0_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Combustion air enables gas appliances to operate safely and efficiently. Without it, combustion becomes unstable.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For open-flued appliances, this air often comes from the room. Modern appliances may use external air. In all cases, unrestricted airflow is necessary.</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visible signs might indicate poor combustion?</a:t>
            </a:r>
            <a:endParaRPr dirty="0">
              <a:solidFill>
                <a:srgbClr val="00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72b6b680e2_0_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Ventilation openings</a:t>
            </a:r>
          </a:p>
        </p:txBody>
      </p:sp>
      <p:sp>
        <p:nvSpPr>
          <p:cNvPr id="74" name="Google Shape;74;g372b6b680e2_0_5"/>
          <p:cNvSpPr txBox="1">
            <a:spLocks noGrp="1"/>
          </p:cNvSpPr>
          <p:nvPr>
            <p:ph type="body" idx="1"/>
          </p:nvPr>
        </p:nvSpPr>
        <p:spPr>
          <a:xfrm>
            <a:off x="360000" y="1800000"/>
            <a:ext cx="7591808"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Openings provide permanent air supply. They must be unobstructed, correctly sized, and correctly located.</a:t>
            </a: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Common locations: walls, floors, and doors. Metal grilles or plastic panels are used.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Openings should comply with manufacturer guidelines and Building Regulations.</a:t>
            </a:r>
            <a:endParaRPr dirty="0">
              <a:solidFill>
                <a:srgbClr val="000000"/>
              </a:solidFill>
              <a:latin typeface="Arial" panose="020B0604020202020204" pitchFamily="34" charset="0"/>
            </a:endParaRPr>
          </a:p>
        </p:txBody>
      </p:sp>
      <p:pic>
        <p:nvPicPr>
          <p:cNvPr id="75" name="Google Shape;75;g372b6b680e2_0_5"/>
          <p:cNvPicPr preferRelativeResize="0">
            <a:picLocks noChangeAspect="1"/>
          </p:cNvPicPr>
          <p:nvPr/>
        </p:nvPicPr>
        <p:blipFill>
          <a:blip r:embed="rId3"/>
          <a:srcRect l="8752" t="19680" r="44601" b="18124"/>
          <a:stretch>
            <a:fillRect/>
          </a:stretch>
        </p:blipFill>
        <p:spPr>
          <a:xfrm>
            <a:off x="8279625" y="1800000"/>
            <a:ext cx="3600000" cy="36000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372b6b680e2_0_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Natural ventilation</a:t>
            </a:r>
          </a:p>
        </p:txBody>
      </p:sp>
      <p:sp>
        <p:nvSpPr>
          <p:cNvPr id="81" name="Google Shape;81;g372b6b680e2_0_10"/>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Natural ventilation occurs through openings that allow air movement without mechanical assistance.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This may include air bricks, vents, or purpose-made apertures. Relying on natural forces like wind and pressure differences requires careful design.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Suitable for open-flue appliances. Simpler, but affected by room layout and external conditions.</a:t>
            </a:r>
            <a:endParaRPr dirty="0">
              <a:solidFill>
                <a:srgbClr val="000000"/>
              </a:solidFill>
              <a:latin typeface="Arial" panose="020B0604020202020204" pitchFamily="34" charset="0"/>
            </a:endParaRPr>
          </a:p>
        </p:txBody>
      </p:sp>
      <p:pic>
        <p:nvPicPr>
          <p:cNvPr id="82" name="Google Shape;82;g372b6b680e2_0_10"/>
          <p:cNvPicPr preferRelativeResize="0">
            <a:picLocks noChangeAspect="1"/>
          </p:cNvPicPr>
          <p:nvPr/>
        </p:nvPicPr>
        <p:blipFill>
          <a:blip r:embed="rId3"/>
          <a:srcRect/>
          <a:stretch/>
        </p:blipFill>
        <p:spPr>
          <a:xfrm>
            <a:off x="7920000" y="1800000"/>
            <a:ext cx="3960000" cy="297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72b6b680e2_0_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Mechanical ventilation</a:t>
            </a:r>
          </a:p>
        </p:txBody>
      </p:sp>
      <p:sp>
        <p:nvSpPr>
          <p:cNvPr id="88" name="Google Shape;88;g372b6b680e2_0_15"/>
          <p:cNvSpPr txBox="1">
            <a:spLocks noGrp="1"/>
          </p:cNvSpPr>
          <p:nvPr>
            <p:ph type="body" idx="1"/>
          </p:nvPr>
        </p:nvSpPr>
        <p:spPr>
          <a:xfrm>
            <a:off x="360000" y="1800000"/>
            <a:ext cx="7419026"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Uses powered fans to deliver or extract air. Common in commercial environments or sealed systems. More reliable than natural methods, especially in larger or airtight buildings.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Mechanical systems can be supply-only, extract-only, or balanced. Must fail-safe to avoid unsafe appliance operation.</a:t>
            </a:r>
            <a:endParaRPr dirty="0">
              <a:solidFill>
                <a:srgbClr val="000000"/>
              </a:solidFill>
              <a:latin typeface="Arial" panose="020B0604020202020204" pitchFamily="34" charset="0"/>
            </a:endParaRPr>
          </a:p>
        </p:txBody>
      </p:sp>
      <p:pic>
        <p:nvPicPr>
          <p:cNvPr id="89" name="Google Shape;89;g372b6b680e2_0_15"/>
          <p:cNvPicPr preferRelativeResize="0">
            <a:picLocks noChangeAspect="1"/>
          </p:cNvPicPr>
          <p:nvPr/>
        </p:nvPicPr>
        <p:blipFill>
          <a:blip r:embed="rId3"/>
          <a:srcRect/>
          <a:stretch/>
        </p:blipFill>
        <p:spPr>
          <a:xfrm>
            <a:off x="7920000" y="1800000"/>
            <a:ext cx="3960000" cy="3174000"/>
          </a:xfrm>
          <a:prstGeom prst="rect">
            <a:avLst/>
          </a:prstGeom>
          <a:noFill/>
          <a:ln>
            <a:noFill/>
          </a:ln>
        </p:spPr>
      </p:pic>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404699-1944-4F7E-8157-7E9FF118BD60}">
  <ds:schemaRefs>
    <ds:schemaRef ds:uri="http://schemas.microsoft.com/sharepoint/v3/contenttype/forms"/>
  </ds:schemaRefs>
</ds:datastoreItem>
</file>

<file path=customXml/itemProps2.xml><?xml version="1.0" encoding="utf-8"?>
<ds:datastoreItem xmlns:ds="http://schemas.openxmlformats.org/officeDocument/2006/customXml" ds:itemID="{93E92E7D-4042-4021-AAE0-BA1B5C6AE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4A71C3-F17C-4FA0-940F-2CB3A380E33A}">
  <ds:schemaRef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01e15224-84b2-4570-bdea-a67bb94d0921"/>
    <ds:schemaRef ds:uri="http://purl.org/dc/elements/1.1/"/>
    <ds:schemaRef ds:uri="7c04300a-231c-4281-9146-a98f6f4a7aff"/>
    <ds:schemaRef ds:uri="http://schemas.microsoft.com/office/2006/metadata/properties"/>
    <ds:schemaRef ds:uri="http://www.w3.org/XML/1998/namespace"/>
    <ds:schemaRef ds:uri="http://purl.org/dc/dcmitype/"/>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otalTime>50</TotalTime>
  <Words>2116</Words>
  <Application>Microsoft Office PowerPoint</Application>
  <PresentationFormat>Custom</PresentationFormat>
  <Paragraphs>224</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1_Default Design</vt:lpstr>
      <vt:lpstr>PowerPoint Presentation</vt:lpstr>
      <vt:lpstr>Starter</vt:lpstr>
      <vt:lpstr>Objectives</vt:lpstr>
      <vt:lpstr>The role of ventilation in combustion</vt:lpstr>
      <vt:lpstr>Complete vs incomplete combustion</vt:lpstr>
      <vt:lpstr>Why combustion air is vital</vt:lpstr>
      <vt:lpstr>Ventilation openings</vt:lpstr>
      <vt:lpstr>Natural ventilation</vt:lpstr>
      <vt:lpstr>Mechanical ventilation</vt:lpstr>
      <vt:lpstr>Comparison table: natural vs mechanical</vt:lpstr>
      <vt:lpstr>Legal and safety requirements</vt:lpstr>
      <vt:lpstr>Sizing ventilation openings</vt:lpstr>
      <vt:lpstr>Formula for ventilation sizing</vt:lpstr>
      <vt:lpstr>Formula for ventilation sizing</vt:lpstr>
      <vt:lpstr>Practical example – sizing vent</vt:lpstr>
      <vt:lpstr>Continuous size and free area</vt:lpstr>
      <vt:lpstr>Permanently open vents</vt:lpstr>
      <vt:lpstr>Sleeved ventilation</vt:lpstr>
      <vt:lpstr>Flyscreens and obstructions</vt:lpstr>
      <vt:lpstr>Positioning of vents</vt:lpstr>
      <vt:lpstr>Midpoint knowledge check</vt:lpstr>
      <vt:lpstr>Midpoint knowledge check – answers</vt:lpstr>
      <vt:lpstr>Types of mechanical systems</vt:lpstr>
      <vt:lpstr>Fan-assisted combustion</vt:lpstr>
      <vt:lpstr>Commissioning ventilation</vt:lpstr>
      <vt:lpstr>Maintaining ventilation systems</vt:lpstr>
      <vt:lpstr>Recognising ventilation faults</vt:lpstr>
      <vt:lpstr>Visual check walkthrough</vt:lpstr>
      <vt:lpstr>Servicing – what to record</vt:lpstr>
      <vt:lpstr>Flueless appliance considerations</vt:lpstr>
      <vt:lpstr>Modern building challenges</vt:lpstr>
      <vt:lpstr>Cross ventilation in larger rooms</vt:lpstr>
      <vt:lpstr>Outdoor air supply guidelines</vt:lpstr>
      <vt:lpstr>Building regulations summary</vt:lpstr>
      <vt:lpstr>Role of manufacturers &amp; customer education</vt:lpstr>
      <vt:lpstr>Final knowledge check</vt:lpstr>
      <vt:lpstr>Final knowledge check</vt:lpstr>
      <vt:lpstr>Summary</vt:lpstr>
      <vt:lpstr>Exit quiz – recap</vt:lpstr>
      <vt:lpstr>Exit quiz – 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Thirlwell</dc:creator>
  <cp:lastModifiedBy>Hazell, Danielle</cp:lastModifiedBy>
  <cp:revision>12</cp:revision>
  <dcterms:created xsi:type="dcterms:W3CDTF">2025-04-15T10:44:23Z</dcterms:created>
  <dcterms:modified xsi:type="dcterms:W3CDTF">2025-10-28T16:19:14Z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ontentTypeId">
    <vt:lpwstr>0x010100CDD05C0E7E0E414EB79F81A23986EA6A</vt:lpwstr>
  </property>
  <property fmtid="{D5CDD505-2E9C-101B-9397-08002B2CF9AE}" pid="11" name="MediaServiceImageTags">
    <vt:lpwstr/>
  </property>
</Properties>
</file>