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2239625" cy="684053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5">
          <p15:clr>
            <a:srgbClr val="A4A3A4"/>
          </p15:clr>
        </p15:guide>
        <p15:guide id="2" pos="38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5" roundtripDataSignature="AMtx7mgs/31Y5IAGyhqbwjN2Al1qQqLZ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000F3-C359-4F5C-B9BA-0D76901E0F11}" v="2" dt="2025-10-27T09:05:16.862"/>
    <p1510:client id="{D7C6F367-99AC-E62A-BB64-CC870813A491}" v="1" dt="2025-10-28T09:49:27.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55"/>
        <p:guide pos="3855"/>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l, Danielle" userId="16322be0-50ef-46ff-b0c0-d304bc10d5d2" providerId="ADAL" clId="{E6D12E1F-DF63-450C-A9ED-E72C5F6C045B}"/>
    <pc:docChg chg="custSel modSld modMainMaster">
      <pc:chgData name="Hazell, Danielle" userId="16322be0-50ef-46ff-b0c0-d304bc10d5d2" providerId="ADAL" clId="{E6D12E1F-DF63-450C-A9ED-E72C5F6C045B}" dt="2025-10-27T09:05:16.862" v="3"/>
      <pc:docMkLst>
        <pc:docMk/>
      </pc:docMkLst>
      <pc:sldChg chg="addSp modSp mod">
        <pc:chgData name="Hazell, Danielle" userId="16322be0-50ef-46ff-b0c0-d304bc10d5d2" providerId="ADAL" clId="{E6D12E1F-DF63-450C-A9ED-E72C5F6C045B}" dt="2025-10-27T09:05:16.862" v="3"/>
        <pc:sldMkLst>
          <pc:docMk/>
          <pc:sldMk cId="0" sldId="284"/>
        </pc:sldMkLst>
        <pc:spChg chg="add mod">
          <ac:chgData name="Hazell, Danielle" userId="16322be0-50ef-46ff-b0c0-d304bc10d5d2" providerId="ADAL" clId="{E6D12E1F-DF63-450C-A9ED-E72C5F6C045B}" dt="2025-10-27T09:05:16.862" v="3"/>
          <ac:spMkLst>
            <pc:docMk/>
            <pc:sldMk cId="0" sldId="284"/>
            <ac:spMk id="2" creationId="{950B3DB2-42A0-BDBE-4AB5-00724BF14282}"/>
          </ac:spMkLst>
        </pc:spChg>
        <pc:spChg chg="mod">
          <ac:chgData name="Hazell, Danielle" userId="16322be0-50ef-46ff-b0c0-d304bc10d5d2" providerId="ADAL" clId="{E6D12E1F-DF63-450C-A9ED-E72C5F6C045B}" dt="2025-10-27T09:05:16.295" v="2" actId="1076"/>
          <ac:spMkLst>
            <pc:docMk/>
            <pc:sldMk cId="0" sldId="284"/>
            <ac:spMk id="212" creationId="{00000000-0000-0000-0000-000000000000}"/>
          </ac:spMkLst>
        </pc:spChg>
      </pc:sldChg>
      <pc:sldMasterChg chg="addSp delSp modSp mod">
        <pc:chgData name="Hazell, Danielle" userId="16322be0-50ef-46ff-b0c0-d304bc10d5d2" providerId="ADAL" clId="{E6D12E1F-DF63-450C-A9ED-E72C5F6C045B}" dt="2025-10-27T09:05:03.716" v="1"/>
        <pc:sldMasterMkLst>
          <pc:docMk/>
          <pc:sldMasterMk cId="0" sldId="2147483648"/>
        </pc:sldMasterMkLst>
        <pc:spChg chg="add mod">
          <ac:chgData name="Hazell, Danielle" userId="16322be0-50ef-46ff-b0c0-d304bc10d5d2" providerId="ADAL" clId="{E6D12E1F-DF63-450C-A9ED-E72C5F6C045B}" dt="2025-10-27T09:05:03.716" v="1"/>
          <ac:spMkLst>
            <pc:docMk/>
            <pc:sldMasterMk cId="0" sldId="2147483648"/>
            <ac:spMk id="2" creationId="{006AE3DE-3649-2CCC-D751-FFF882E5620A}"/>
          </ac:spMkLst>
        </pc:spChg>
        <pc:spChg chg="del">
          <ac:chgData name="Hazell, Danielle" userId="16322be0-50ef-46ff-b0c0-d304bc10d5d2" providerId="ADAL" clId="{E6D12E1F-DF63-450C-A9ED-E72C5F6C045B}" dt="2025-10-27T09:05:03.352" v="0" actId="478"/>
          <ac:spMkLst>
            <pc:docMk/>
            <pc:sldMasterMk cId="0" sldId="2147483648"/>
            <ac:spMk id="3" creationId="{C1563DD9-30CC-EF6E-7B72-8582451B9B60}"/>
          </ac:spMkLst>
        </pc:spChg>
        <pc:spChg chg="add mod">
          <ac:chgData name="Hazell, Danielle" userId="16322be0-50ef-46ff-b0c0-d304bc10d5d2" providerId="ADAL" clId="{E6D12E1F-DF63-450C-A9ED-E72C5F6C045B}" dt="2025-10-27T09:05:03.716" v="1"/>
          <ac:spMkLst>
            <pc:docMk/>
            <pc:sldMasterMk cId="0" sldId="2147483648"/>
            <ac:spMk id="5" creationId="{A9C23D8E-7BA8-199B-7CC2-53D80F09F72E}"/>
          </ac:spMkLst>
        </pc:spChg>
        <pc:spChg chg="del">
          <ac:chgData name="Hazell, Danielle" userId="16322be0-50ef-46ff-b0c0-d304bc10d5d2" providerId="ADAL" clId="{E6D12E1F-DF63-450C-A9ED-E72C5F6C045B}" dt="2025-10-27T09:05:03.352" v="0" actId="478"/>
          <ac:spMkLst>
            <pc:docMk/>
            <pc:sldMasterMk cId="0" sldId="2147483648"/>
            <ac:spMk id="13" creationId="{00000000-0000-0000-0000-000000000000}"/>
          </ac:spMkLst>
        </pc:spChg>
        <pc:picChg chg="add mod">
          <ac:chgData name="Hazell, Danielle" userId="16322be0-50ef-46ff-b0c0-d304bc10d5d2" providerId="ADAL" clId="{E6D12E1F-DF63-450C-A9ED-E72C5F6C045B}" dt="2025-10-27T09:05:03.716" v="1"/>
          <ac:picMkLst>
            <pc:docMk/>
            <pc:sldMasterMk cId="0" sldId="2147483648"/>
            <ac:picMk id="4" creationId="{A384EBD5-5B6A-40AD-D6E7-F846E56C7A1F}"/>
          </ac:picMkLst>
        </pc:picChg>
        <pc:picChg chg="add mod">
          <ac:chgData name="Hazell, Danielle" userId="16322be0-50ef-46ff-b0c0-d304bc10d5d2" providerId="ADAL" clId="{E6D12E1F-DF63-450C-A9ED-E72C5F6C045B}" dt="2025-10-27T09:05:03.716" v="1"/>
          <ac:picMkLst>
            <pc:docMk/>
            <pc:sldMasterMk cId="0" sldId="2147483648"/>
            <ac:picMk id="6" creationId="{13987F96-541B-BF29-E848-B20D7857E8FF}"/>
          </ac:picMkLst>
        </pc:picChg>
        <pc:picChg chg="add mod">
          <ac:chgData name="Hazell, Danielle" userId="16322be0-50ef-46ff-b0c0-d304bc10d5d2" providerId="ADAL" clId="{E6D12E1F-DF63-450C-A9ED-E72C5F6C045B}" dt="2025-10-27T09:05:03.716" v="1"/>
          <ac:picMkLst>
            <pc:docMk/>
            <pc:sldMasterMk cId="0" sldId="2147483648"/>
            <ac:picMk id="7" creationId="{26175C87-45FE-60E8-9B40-1C5439A93741}"/>
          </ac:picMkLst>
        </pc:picChg>
        <pc:picChg chg="del">
          <ac:chgData name="Hazell, Danielle" userId="16322be0-50ef-46ff-b0c0-d304bc10d5d2" providerId="ADAL" clId="{E6D12E1F-DF63-450C-A9ED-E72C5F6C045B}" dt="2025-10-27T09:05:03.352" v="0" actId="478"/>
          <ac:picMkLst>
            <pc:docMk/>
            <pc:sldMasterMk cId="0" sldId="2147483648"/>
            <ac:picMk id="14" creationId="{00000000-0000-0000-0000-000000000000}"/>
          </ac:picMkLst>
        </pc:picChg>
        <pc:picChg chg="del">
          <ac:chgData name="Hazell, Danielle" userId="16322be0-50ef-46ff-b0c0-d304bc10d5d2" providerId="ADAL" clId="{E6D12E1F-DF63-450C-A9ED-E72C5F6C045B}" dt="2025-10-27T09:05:03.352" v="0" actId="478"/>
          <ac:picMkLst>
            <pc:docMk/>
            <pc:sldMasterMk cId="0" sldId="2147483648"/>
            <ac:picMk id="17" creationId="{00000000-0000-0000-0000-000000000000}"/>
          </ac:picMkLst>
        </pc:picChg>
      </pc:sldMasterChg>
    </pc:docChg>
  </pc:docChgLst>
  <pc:docChgLst>
    <pc:chgData name="Andrasko, Rhiannon" userId="S::rhiannon.andrasko@wjec.co.uk::15be4c62-2de6-4343-a7f4-3c209826edd1" providerId="AD" clId="Web-{29F37C3F-F940-1125-9464-6CBACDAFFACC}"/>
    <pc:docChg chg="modSld">
      <pc:chgData name="Andrasko, Rhiannon" userId="S::rhiannon.andrasko@wjec.co.uk::15be4c62-2de6-4343-a7f4-3c209826edd1" providerId="AD" clId="Web-{29F37C3F-F940-1125-9464-6CBACDAFFACC}" dt="2025-10-28T16:25:10.927" v="1"/>
      <pc:docMkLst>
        <pc:docMk/>
      </pc:docMkLst>
      <pc:sldChg chg="modNotes">
        <pc:chgData name="Andrasko, Rhiannon" userId="S::rhiannon.andrasko@wjec.co.uk::15be4c62-2de6-4343-a7f4-3c209826edd1" providerId="AD" clId="Web-{29F37C3F-F940-1125-9464-6CBACDAFFACC}" dt="2025-10-28T16:25:10.927" v="1"/>
        <pc:sldMkLst>
          <pc:docMk/>
          <pc:sldMk cId="0" sldId="273"/>
        </pc:sldMkLst>
      </pc:sldChg>
    </pc:docChg>
  </pc:docChgLst>
  <pc:docChgLst>
    <pc:chgData name="Mark Thirlwell" userId="0eea46bc-1a08-4dae-8290-d9217da89020" providerId="ADAL" clId="{A74DFD5C-A00E-4D75-B54F-AE1372332AAE}"/>
    <pc:docChg chg="undo modSld">
      <pc:chgData name="Mark Thirlwell" userId="0eea46bc-1a08-4dae-8290-d9217da89020" providerId="ADAL" clId="{A74DFD5C-A00E-4D75-B54F-AE1372332AAE}" dt="2025-10-14T12:35:03.483" v="91" actId="20577"/>
      <pc:docMkLst>
        <pc:docMk/>
      </pc:docMkLst>
      <pc:sldChg chg="modSp mod">
        <pc:chgData name="Mark Thirlwell" userId="0eea46bc-1a08-4dae-8290-d9217da89020" providerId="ADAL" clId="{A74DFD5C-A00E-4D75-B54F-AE1372332AAE}" dt="2025-10-14T12:11:50.484" v="6" actId="948"/>
        <pc:sldMkLst>
          <pc:docMk/>
          <pc:sldMk cId="0" sldId="256"/>
        </pc:sldMkLst>
        <pc:spChg chg="mod">
          <ac:chgData name="Mark Thirlwell" userId="0eea46bc-1a08-4dae-8290-d9217da89020" providerId="ADAL" clId="{A74DFD5C-A00E-4D75-B54F-AE1372332AAE}" dt="2025-10-14T12:11:50.484" v="6" actId="948"/>
          <ac:spMkLst>
            <pc:docMk/>
            <pc:sldMk cId="0" sldId="256"/>
            <ac:spMk id="38" creationId="{00000000-0000-0000-0000-000000000000}"/>
          </ac:spMkLst>
        </pc:spChg>
      </pc:sldChg>
      <pc:sldChg chg="modSp mod modNotesTx">
        <pc:chgData name="Mark Thirlwell" userId="0eea46bc-1a08-4dae-8290-d9217da89020" providerId="ADAL" clId="{A74DFD5C-A00E-4D75-B54F-AE1372332AAE}" dt="2025-10-14T12:13:42.036" v="39" actId="20577"/>
        <pc:sldMkLst>
          <pc:docMk/>
          <pc:sldMk cId="0" sldId="260"/>
        </pc:sldMkLst>
        <pc:spChg chg="mod">
          <ac:chgData name="Mark Thirlwell" userId="0eea46bc-1a08-4dae-8290-d9217da89020" providerId="ADAL" clId="{A74DFD5C-A00E-4D75-B54F-AE1372332AAE}" dt="2025-10-14T12:13:32.144" v="38" actId="14100"/>
          <ac:spMkLst>
            <pc:docMk/>
            <pc:sldMk cId="0" sldId="260"/>
            <ac:spMk id="62" creationId="{00000000-0000-0000-0000-000000000000}"/>
          </ac:spMkLst>
        </pc:spChg>
        <pc:picChg chg="mod">
          <ac:chgData name="Mark Thirlwell" userId="0eea46bc-1a08-4dae-8290-d9217da89020" providerId="ADAL" clId="{A74DFD5C-A00E-4D75-B54F-AE1372332AAE}" dt="2025-10-14T12:13:28.759" v="37" actId="1076"/>
          <ac:picMkLst>
            <pc:docMk/>
            <pc:sldMk cId="0" sldId="260"/>
            <ac:picMk id="63" creationId="{00000000-0000-0000-0000-000000000000}"/>
          </ac:picMkLst>
        </pc:picChg>
      </pc:sldChg>
      <pc:sldChg chg="modSp mod">
        <pc:chgData name="Mark Thirlwell" userId="0eea46bc-1a08-4dae-8290-d9217da89020" providerId="ADAL" clId="{A74DFD5C-A00E-4D75-B54F-AE1372332AAE}" dt="2025-10-14T12:13:48.417" v="40" actId="20577"/>
        <pc:sldMkLst>
          <pc:docMk/>
          <pc:sldMk cId="0" sldId="262"/>
        </pc:sldMkLst>
        <pc:spChg chg="mod">
          <ac:chgData name="Mark Thirlwell" userId="0eea46bc-1a08-4dae-8290-d9217da89020" providerId="ADAL" clId="{A74DFD5C-A00E-4D75-B54F-AE1372332AAE}" dt="2025-10-14T12:13:48.417" v="40" actId="20577"/>
          <ac:spMkLst>
            <pc:docMk/>
            <pc:sldMk cId="0" sldId="262"/>
            <ac:spMk id="75" creationId="{00000000-0000-0000-0000-000000000000}"/>
          </ac:spMkLst>
        </pc:spChg>
      </pc:sldChg>
      <pc:sldChg chg="modSp mod modNotesTx">
        <pc:chgData name="Mark Thirlwell" userId="0eea46bc-1a08-4dae-8290-d9217da89020" providerId="ADAL" clId="{A74DFD5C-A00E-4D75-B54F-AE1372332AAE}" dt="2025-10-14T12:14:58.502" v="48" actId="20577"/>
        <pc:sldMkLst>
          <pc:docMk/>
          <pc:sldMk cId="0" sldId="263"/>
        </pc:sldMkLst>
        <pc:spChg chg="mod">
          <ac:chgData name="Mark Thirlwell" userId="0eea46bc-1a08-4dae-8290-d9217da89020" providerId="ADAL" clId="{A74DFD5C-A00E-4D75-B54F-AE1372332AAE}" dt="2025-10-14T12:13:58.730" v="41" actId="1076"/>
          <ac:spMkLst>
            <pc:docMk/>
            <pc:sldMk cId="0" sldId="263"/>
            <ac:spMk id="81" creationId="{00000000-0000-0000-0000-000000000000}"/>
          </ac:spMkLst>
        </pc:spChg>
        <pc:picChg chg="mod">
          <ac:chgData name="Mark Thirlwell" userId="0eea46bc-1a08-4dae-8290-d9217da89020" providerId="ADAL" clId="{A74DFD5C-A00E-4D75-B54F-AE1372332AAE}" dt="2025-10-14T12:14:52.821" v="47" actId="1076"/>
          <ac:picMkLst>
            <pc:docMk/>
            <pc:sldMk cId="0" sldId="263"/>
            <ac:picMk id="82" creationId="{00000000-0000-0000-0000-000000000000}"/>
          </ac:picMkLst>
        </pc:picChg>
      </pc:sldChg>
      <pc:sldChg chg="modSp mod modNotesTx">
        <pc:chgData name="Mark Thirlwell" userId="0eea46bc-1a08-4dae-8290-d9217da89020" providerId="ADAL" clId="{A74DFD5C-A00E-4D75-B54F-AE1372332AAE}" dt="2025-10-14T12:15:57.216" v="54" actId="20577"/>
        <pc:sldMkLst>
          <pc:docMk/>
          <pc:sldMk cId="0" sldId="265"/>
        </pc:sldMkLst>
        <pc:picChg chg="mod">
          <ac:chgData name="Mark Thirlwell" userId="0eea46bc-1a08-4dae-8290-d9217da89020" providerId="ADAL" clId="{A74DFD5C-A00E-4D75-B54F-AE1372332AAE}" dt="2025-10-14T12:15:53.375" v="53" actId="1076"/>
          <ac:picMkLst>
            <pc:docMk/>
            <pc:sldMk cId="0" sldId="265"/>
            <ac:picMk id="95" creationId="{00000000-0000-0000-0000-000000000000}"/>
          </ac:picMkLst>
        </pc:picChg>
      </pc:sldChg>
      <pc:sldChg chg="modSp mod modNotesTx">
        <pc:chgData name="Mark Thirlwell" userId="0eea46bc-1a08-4dae-8290-d9217da89020" providerId="ADAL" clId="{A74DFD5C-A00E-4D75-B54F-AE1372332AAE}" dt="2025-10-14T12:35:03.483" v="91" actId="20577"/>
        <pc:sldMkLst>
          <pc:docMk/>
          <pc:sldMk cId="0" sldId="274"/>
        </pc:sldMkLst>
        <pc:spChg chg="mod">
          <ac:chgData name="Mark Thirlwell" userId="0eea46bc-1a08-4dae-8290-d9217da89020" providerId="ADAL" clId="{A74DFD5C-A00E-4D75-B54F-AE1372332AAE}" dt="2025-10-14T12:34:45.113" v="86" actId="1076"/>
          <ac:spMkLst>
            <pc:docMk/>
            <pc:sldMk cId="0" sldId="274"/>
            <ac:spMk id="150" creationId="{00000000-0000-0000-0000-000000000000}"/>
          </ac:spMkLst>
        </pc:spChg>
        <pc:picChg chg="mod">
          <ac:chgData name="Mark Thirlwell" userId="0eea46bc-1a08-4dae-8290-d9217da89020" providerId="ADAL" clId="{A74DFD5C-A00E-4D75-B54F-AE1372332AAE}" dt="2025-10-14T12:35:00.095" v="90" actId="1076"/>
          <ac:picMkLst>
            <pc:docMk/>
            <pc:sldMk cId="0" sldId="274"/>
            <ac:picMk id="151" creationId="{00000000-0000-0000-0000-000000000000}"/>
          </ac:picMkLst>
        </pc:picChg>
      </pc:sldChg>
      <pc:sldChg chg="modSp mod modNotesTx">
        <pc:chgData name="Mark Thirlwell" userId="0eea46bc-1a08-4dae-8290-d9217da89020" providerId="ADAL" clId="{A74DFD5C-A00E-4D75-B54F-AE1372332AAE}" dt="2025-10-14T12:17:24.174" v="82" actId="20577"/>
        <pc:sldMkLst>
          <pc:docMk/>
          <pc:sldMk cId="0" sldId="277"/>
        </pc:sldMkLst>
        <pc:picChg chg="mod">
          <ac:chgData name="Mark Thirlwell" userId="0eea46bc-1a08-4dae-8290-d9217da89020" providerId="ADAL" clId="{A74DFD5C-A00E-4D75-B54F-AE1372332AAE}" dt="2025-10-14T12:17:19.479" v="81" actId="1076"/>
          <ac:picMkLst>
            <pc:docMk/>
            <pc:sldMk cId="0" sldId="277"/>
            <ac:picMk id="170" creationId="{00000000-0000-0000-0000-000000000000}"/>
          </ac:picMkLst>
        </pc:picChg>
      </pc:sldChg>
    </pc:docChg>
  </pc:docChgLst>
  <pc:docChgLst>
    <pc:chgData name="Brooks, Jenna" userId="S::jenna.brooks@wjec.co.uk::f5b9f800-05f5-4bb7-96be-7ff21aa50ecc" providerId="AD" clId="Web-{D7C6F367-99AC-E62A-BB64-CC870813A491}"/>
    <pc:docChg chg="modSld">
      <pc:chgData name="Brooks, Jenna" userId="S::jenna.brooks@wjec.co.uk::f5b9f800-05f5-4bb7-96be-7ff21aa50ecc" providerId="AD" clId="Web-{D7C6F367-99AC-E62A-BB64-CC870813A491}" dt="2025-10-28T09:49:27.666" v="0"/>
      <pc:docMkLst>
        <pc:docMk/>
      </pc:docMkLst>
      <pc:sldChg chg="modSp">
        <pc:chgData name="Brooks, Jenna" userId="S::jenna.brooks@wjec.co.uk::f5b9f800-05f5-4bb7-96be-7ff21aa50ecc" providerId="AD" clId="Web-{D7C6F367-99AC-E62A-BB64-CC870813A491}" dt="2025-10-28T09:49:27.666" v="0"/>
        <pc:sldMkLst>
          <pc:docMk/>
          <pc:sldMk cId="0" sldId="273"/>
        </pc:sldMkLst>
        <pc:picChg chg="mod">
          <ac:chgData name="Brooks, Jenna" userId="S::jenna.brooks@wjec.co.uk::f5b9f800-05f5-4bb7-96be-7ff21aa50ecc" providerId="AD" clId="Web-{D7C6F367-99AC-E62A-BB64-CC870813A491}" dt="2025-10-28T09:49:27.666" v="0"/>
          <ac:picMkLst>
            <pc:docMk/>
            <pc:sldMk cId="0" sldId="273"/>
            <ac:picMk id="14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4: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 name="Google Shape;3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72283d67c3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1" name="Google Shape;91;g372283d67c3_0_4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72283d67c3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 name="Google Shape;98;g372283d67c3_0_53: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72283d67c3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 name="Google Shape;104;g372283d67c3_0_6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72283d67c3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g372283d67c3_0_6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72283d67c3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 name="Google Shape;116;g372283d67c3_0_7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72283d67c3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 name="Google Shape;122;g372283d67c3_0_8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72283d67c3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g372283d67c3_0_8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72283d67c3_0_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g372283d67c3_0_9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72283d67c3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lang="en-US">
              <a:solidFill>
                <a:srgbClr val="000000"/>
              </a:solidFill>
            </a:endParaRPr>
          </a:p>
        </p:txBody>
      </p:sp>
      <p:sp>
        <p:nvSpPr>
          <p:cNvPr id="140" name="Google Shape;140;g372283d67c3_0_10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72283d67c3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 name="Google Shape;147;g372283d67c3_0_12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 name="Google Shape;41;p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72283d67c3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4" name="Google Shape;154;g372283d67c3_0_13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72283d67c3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0" name="Google Shape;160;g372283d67c3_0_14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72283d67c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 name="Google Shape;166;g372283d67c3_0_15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2283d67c3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3" name="Google Shape;173;g372283d67c3_0_16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72283d67c3_0_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 name="Google Shape;179;g372283d67c3_0_16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72283d67c3_0_1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1" name="Google Shape;191;g372283d67c3_0_181: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72283d67c3_0_1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g372283d67c3_0_19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3" name="Google Shape;203;p15: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a:spLocks noGrp="1" noRot="1" noChangeAspect="1"/>
          </p:cNvSpPr>
          <p:nvPr>
            <p:ph type="sldImg" idx="2"/>
          </p:nvPr>
        </p:nvSpPr>
        <p:spPr>
          <a:xfrm>
            <a:off x="668338" y="1019175"/>
            <a:ext cx="55213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 name="Google Shape;20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 name="Google Shape;47;p6: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 name="Google Shape;53;p8: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 name="Google Shape;59;p9: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72283d67c3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 name="Google Shape;66;g372283d67c3_0_17: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72283d67c3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 name="Google Shape;72;g372283d67c3_0_22: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 name="Google Shape;78;p10: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72283d67c3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 name="Google Shape;85;g372283d67c3_0_34:notes"/>
          <p:cNvSpPr>
            <a:spLocks noGrp="1" noRot="1" noChangeAspect="1"/>
          </p:cNvSpPr>
          <p:nvPr>
            <p:ph type="sldImg" idx="2"/>
          </p:nvPr>
        </p:nvSpPr>
        <p:spPr>
          <a:xfrm>
            <a:off x="361950" y="685800"/>
            <a:ext cx="6134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360000" y="1800000"/>
            <a:ext cx="9360212"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360000" y="1800000"/>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9"/>
          <p:cNvSpPr>
            <a:spLocks noGrp="1"/>
          </p:cNvSpPr>
          <p:nvPr>
            <p:ph type="pic" idx="2"/>
          </p:nvPr>
        </p:nvSpPr>
        <p:spPr>
          <a:xfrm>
            <a:off x="8280052" y="1800000"/>
            <a:ext cx="3600798" cy="4139999"/>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27"/>
        <p:cNvGrpSpPr/>
        <p:nvPr/>
      </p:nvGrpSpPr>
      <p:grpSpPr>
        <a:xfrm>
          <a:off x="0" y="0"/>
          <a:ext cx="0" cy="0"/>
          <a:chOff x="0" y="0"/>
          <a:chExt cx="0" cy="0"/>
        </a:xfrm>
      </p:grpSpPr>
      <p:sp>
        <p:nvSpPr>
          <p:cNvPr id="28" name="Google Shape;28;p20"/>
          <p:cNvSpPr txBox="1">
            <a:spLocks noGrp="1"/>
          </p:cNvSpPr>
          <p:nvPr>
            <p:ph type="body" idx="1"/>
          </p:nvPr>
        </p:nvSpPr>
        <p:spPr>
          <a:xfrm>
            <a:off x="359172" y="1260475"/>
            <a:ext cx="8640959" cy="4319588"/>
          </a:xfrm>
          <a:prstGeom prst="rect">
            <a:avLst/>
          </a:prstGeom>
          <a:noFill/>
          <a:ln>
            <a:noFill/>
          </a:ln>
        </p:spPr>
        <p:txBody>
          <a:bodyPr spcFirstLastPara="1" wrap="square" lIns="0" tIns="0" rIns="0" bIns="0" anchor="t" anchorCtr="0">
            <a:noAutofit/>
          </a:bodyPr>
          <a:lstStyle>
            <a:lvl1pPr marL="457200" lvl="0" indent="-228600" algn="l">
              <a:lnSpc>
                <a:spcPct val="100375"/>
              </a:lnSpc>
              <a:spcBef>
                <a:spcPts val="1004"/>
              </a:spcBef>
              <a:spcAft>
                <a:spcPts val="0"/>
              </a:spcAft>
              <a:buSzPts val="1400"/>
              <a:buNone/>
              <a:defRPr sz="2400"/>
            </a:lvl1pPr>
            <a:lvl2pPr marL="914400" lvl="1" indent="-342900" algn="l">
              <a:lnSpc>
                <a:spcPct val="133833"/>
              </a:lnSpc>
              <a:spcBef>
                <a:spcPts val="1004"/>
              </a:spcBef>
              <a:spcAft>
                <a:spcPts val="0"/>
              </a:spcAft>
              <a:buSzPts val="1800"/>
              <a:buChar char="•"/>
              <a:defRPr/>
            </a:lvl2pPr>
            <a:lvl3pPr marL="1371600" lvl="2" indent="-228600" algn="l">
              <a:lnSpc>
                <a:spcPct val="111555"/>
              </a:lnSpc>
              <a:spcBef>
                <a:spcPts val="502"/>
              </a:spcBef>
              <a:spcAft>
                <a:spcPts val="0"/>
              </a:spcAft>
              <a:buSzPts val="1400"/>
              <a:buNone/>
              <a:defRPr/>
            </a:lvl3pPr>
            <a:lvl4pPr marL="1828800" lvl="3" indent="-342900" algn="l">
              <a:lnSpc>
                <a:spcPct val="111555"/>
              </a:lnSpc>
              <a:spcBef>
                <a:spcPts val="502"/>
              </a:spcBef>
              <a:spcAft>
                <a:spcPts val="0"/>
              </a:spcAft>
              <a:buSzPts val="1800"/>
              <a:buChar char="•"/>
              <a:defRPr/>
            </a:lvl4pPr>
            <a:lvl5pPr marL="2286000" lvl="4" indent="-342900" algn="l">
              <a:lnSpc>
                <a:spcPct val="111555"/>
              </a:lnSpc>
              <a:spcBef>
                <a:spcPts val="502"/>
              </a:spcBef>
              <a:spcAft>
                <a:spcPts val="0"/>
              </a:spcAft>
              <a:buClr>
                <a:schemeClr val="dk1"/>
              </a:buClr>
              <a:buSzPts val="1800"/>
              <a:buChar char="–"/>
              <a:defRPr/>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and text">
  <p:cSld name="image left and text">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252000" y="990000"/>
            <a:ext cx="11628452" cy="58477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4320000" y="1799999"/>
            <a:ext cx="7560000" cy="414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400"/>
              <a:buNone/>
              <a:defRPr sz="2400"/>
            </a:lvl1pPr>
            <a:lvl2pPr marL="914400" lvl="1" indent="-381000" algn="l">
              <a:lnSpc>
                <a:spcPct val="100375"/>
              </a:lnSpc>
              <a:spcBef>
                <a:spcPts val="1200"/>
              </a:spcBef>
              <a:spcAft>
                <a:spcPts val="0"/>
              </a:spcAft>
              <a:buClr>
                <a:srgbClr val="FC4421"/>
              </a:buClr>
              <a:buSzPts val="2400"/>
              <a:buChar char="•"/>
              <a:defRPr sz="2400"/>
            </a:lvl2pPr>
            <a:lvl3pPr marL="1371600" lvl="2" indent="-228600" algn="l">
              <a:lnSpc>
                <a:spcPct val="83666"/>
              </a:lnSpc>
              <a:spcBef>
                <a:spcPts val="502"/>
              </a:spcBef>
              <a:spcAft>
                <a:spcPts val="0"/>
              </a:spcAft>
              <a:buSzPts val="1400"/>
              <a:buNone/>
              <a:defRPr sz="2400"/>
            </a:lvl3pPr>
            <a:lvl4pPr marL="1828800" lvl="3" indent="-381000" algn="l">
              <a:lnSpc>
                <a:spcPct val="83666"/>
              </a:lnSpc>
              <a:spcBef>
                <a:spcPts val="502"/>
              </a:spcBef>
              <a:spcAft>
                <a:spcPts val="0"/>
              </a:spcAft>
              <a:buClr>
                <a:srgbClr val="FC4421"/>
              </a:buClr>
              <a:buSzPts val="2400"/>
              <a:buChar char="•"/>
              <a:defRPr sz="2400"/>
            </a:lvl4pPr>
            <a:lvl5pPr marL="2286000" lvl="4" indent="-381000" algn="l">
              <a:lnSpc>
                <a:spcPct val="83666"/>
              </a:lnSpc>
              <a:spcBef>
                <a:spcPts val="502"/>
              </a:spcBef>
              <a:spcAft>
                <a:spcPts val="0"/>
              </a:spcAft>
              <a:buClr>
                <a:schemeClr val="dk1"/>
              </a:buClr>
              <a:buSzPts val="2400"/>
              <a:buChar char="–"/>
              <a:defRPr sz="2400"/>
            </a:lvl5pPr>
            <a:lvl6pPr marL="2743200" lvl="5" indent="-342900" algn="l">
              <a:spcBef>
                <a:spcPts val="502"/>
              </a:spcBef>
              <a:spcAft>
                <a:spcPts val="0"/>
              </a:spcAft>
              <a:buClr>
                <a:schemeClr val="dk1"/>
              </a:buClr>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21"/>
          <p:cNvSpPr>
            <a:spLocks noGrp="1"/>
          </p:cNvSpPr>
          <p:nvPr>
            <p:ph type="pic" idx="2"/>
          </p:nvPr>
        </p:nvSpPr>
        <p:spPr>
          <a:xfrm>
            <a:off x="360000" y="1800000"/>
            <a:ext cx="3600798" cy="413999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p:nvPr/>
        </p:nvSpPr>
        <p:spPr>
          <a:xfrm>
            <a:off x="0" y="456036"/>
            <a:ext cx="12239625" cy="152012"/>
          </a:xfrm>
          <a:prstGeom prst="rect">
            <a:avLst/>
          </a:prstGeom>
          <a:solidFill>
            <a:srgbClr val="D9D9D9">
              <a:alpha val="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7" b="0" i="0" u="none" strike="noStrike" cap="none">
                <a:solidFill>
                  <a:srgbClr val="D9D9D9"/>
                </a:solidFill>
                <a:latin typeface="Arial"/>
                <a:ea typeface="Arial"/>
                <a:cs typeface="Arial"/>
                <a:sym typeface="Arial"/>
              </a:rPr>
              <a:t> </a:t>
            </a:r>
            <a:endParaRPr/>
          </a:p>
        </p:txBody>
      </p:sp>
      <p:sp>
        <p:nvSpPr>
          <p:cNvPr id="11" name="Google Shape;11;p17"/>
          <p:cNvSpPr txBox="1">
            <a:spLocks noGrp="1"/>
          </p:cNvSpPr>
          <p:nvPr>
            <p:ph type="title"/>
          </p:nvPr>
        </p:nvSpPr>
        <p:spPr>
          <a:xfrm>
            <a:off x="252000" y="990000"/>
            <a:ext cx="11628000" cy="646331"/>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3600" b="1" i="0" u="none" strike="noStrike" cap="none">
                <a:solidFill>
                  <a:srgbClr val="FC4421"/>
                </a:solidFill>
                <a:latin typeface="Arial"/>
                <a:ea typeface="Arial"/>
                <a:cs typeface="Arial"/>
                <a:sym typeface="Arial"/>
              </a:defRPr>
            </a:lvl1pPr>
            <a:lvl2pPr marR="0" lvl="1" algn="l" rtl="0">
              <a:spcBef>
                <a:spcPts val="0"/>
              </a:spcBef>
              <a:spcAft>
                <a:spcPts val="0"/>
              </a:spcAft>
              <a:buSzPts val="1400"/>
              <a:buNone/>
              <a:defRPr sz="2409" b="1" i="0" u="none" strike="noStrike" cap="none">
                <a:solidFill>
                  <a:srgbClr val="E30613"/>
                </a:solidFill>
                <a:latin typeface="Arial"/>
                <a:ea typeface="Arial"/>
                <a:cs typeface="Arial"/>
                <a:sym typeface="Arial"/>
              </a:defRPr>
            </a:lvl2pPr>
            <a:lvl3pPr marR="0" lvl="2" algn="l" rtl="0">
              <a:spcBef>
                <a:spcPts val="0"/>
              </a:spcBef>
              <a:spcAft>
                <a:spcPts val="0"/>
              </a:spcAft>
              <a:buSzPts val="1400"/>
              <a:buNone/>
              <a:defRPr sz="2409" b="1" i="0" u="none" strike="noStrike" cap="none">
                <a:solidFill>
                  <a:srgbClr val="E30613"/>
                </a:solidFill>
                <a:latin typeface="Arial"/>
                <a:ea typeface="Arial"/>
                <a:cs typeface="Arial"/>
                <a:sym typeface="Arial"/>
              </a:defRPr>
            </a:lvl3pPr>
            <a:lvl4pPr marR="0" lvl="3" algn="l" rtl="0">
              <a:spcBef>
                <a:spcPts val="0"/>
              </a:spcBef>
              <a:spcAft>
                <a:spcPts val="0"/>
              </a:spcAft>
              <a:buSzPts val="1400"/>
              <a:buNone/>
              <a:defRPr sz="2409" b="1" i="0" u="none" strike="noStrike" cap="none">
                <a:solidFill>
                  <a:srgbClr val="E30613"/>
                </a:solidFill>
                <a:latin typeface="Arial"/>
                <a:ea typeface="Arial"/>
                <a:cs typeface="Arial"/>
                <a:sym typeface="Arial"/>
              </a:defRPr>
            </a:lvl4pPr>
            <a:lvl5pPr marR="0" lvl="4" algn="l" rtl="0">
              <a:spcBef>
                <a:spcPts val="0"/>
              </a:spcBef>
              <a:spcAft>
                <a:spcPts val="0"/>
              </a:spcAft>
              <a:buSzPts val="1400"/>
              <a:buNone/>
              <a:defRPr sz="2409" b="1" i="0" u="none" strike="noStrike" cap="none">
                <a:solidFill>
                  <a:srgbClr val="E30613"/>
                </a:solidFill>
                <a:latin typeface="Arial"/>
                <a:ea typeface="Arial"/>
                <a:cs typeface="Arial"/>
                <a:sym typeface="Arial"/>
              </a:defRPr>
            </a:lvl5pPr>
            <a:lvl6pPr marR="0" lvl="5" algn="ctr" rtl="0">
              <a:spcBef>
                <a:spcPts val="0"/>
              </a:spcBef>
              <a:spcAft>
                <a:spcPts val="0"/>
              </a:spcAft>
              <a:buSzPts val="1400"/>
              <a:buNone/>
              <a:defRPr sz="4417" b="0" i="0" u="none" strike="noStrike" cap="none">
                <a:solidFill>
                  <a:srgbClr val="CC0000"/>
                </a:solidFill>
                <a:latin typeface="Arial"/>
                <a:ea typeface="Arial"/>
                <a:cs typeface="Arial"/>
                <a:sym typeface="Arial"/>
              </a:defRPr>
            </a:lvl6pPr>
            <a:lvl7pPr marR="0" lvl="6" algn="ctr" rtl="0">
              <a:spcBef>
                <a:spcPts val="0"/>
              </a:spcBef>
              <a:spcAft>
                <a:spcPts val="0"/>
              </a:spcAft>
              <a:buSzPts val="1400"/>
              <a:buNone/>
              <a:defRPr sz="4417" b="0" i="0" u="none" strike="noStrike" cap="none">
                <a:solidFill>
                  <a:srgbClr val="CC0000"/>
                </a:solidFill>
                <a:latin typeface="Arial"/>
                <a:ea typeface="Arial"/>
                <a:cs typeface="Arial"/>
                <a:sym typeface="Arial"/>
              </a:defRPr>
            </a:lvl7pPr>
            <a:lvl8pPr marR="0" lvl="7" algn="ctr" rtl="0">
              <a:spcBef>
                <a:spcPts val="0"/>
              </a:spcBef>
              <a:spcAft>
                <a:spcPts val="0"/>
              </a:spcAft>
              <a:buSzPts val="1400"/>
              <a:buNone/>
              <a:defRPr sz="4417" b="0" i="0" u="none" strike="noStrike" cap="none">
                <a:solidFill>
                  <a:srgbClr val="CC0000"/>
                </a:solidFill>
                <a:latin typeface="Arial"/>
                <a:ea typeface="Arial"/>
                <a:cs typeface="Arial"/>
                <a:sym typeface="Arial"/>
              </a:defRPr>
            </a:lvl8pPr>
            <a:lvl9pPr marR="0" lvl="8" algn="ctr" rtl="0">
              <a:spcBef>
                <a:spcPts val="0"/>
              </a:spcBef>
              <a:spcAft>
                <a:spcPts val="0"/>
              </a:spcAft>
              <a:buSzPts val="1400"/>
              <a:buNone/>
              <a:defRPr sz="4417" b="0" i="0" u="none" strike="noStrike" cap="none">
                <a:solidFill>
                  <a:srgbClr val="CC0000"/>
                </a:solidFill>
                <a:latin typeface="Arial"/>
                <a:ea typeface="Arial"/>
                <a:cs typeface="Arial"/>
                <a:sym typeface="Arial"/>
              </a:defRPr>
            </a:lvl9pPr>
          </a:lstStyle>
          <a:p>
            <a:endParaRPr/>
          </a:p>
        </p:txBody>
      </p:sp>
      <p:sp>
        <p:nvSpPr>
          <p:cNvPr id="12" name="Google Shape;12;p17"/>
          <p:cNvSpPr txBox="1">
            <a:spLocks noGrp="1"/>
          </p:cNvSpPr>
          <p:nvPr>
            <p:ph type="body" idx="1"/>
          </p:nvPr>
        </p:nvSpPr>
        <p:spPr>
          <a:xfrm>
            <a:off x="361406" y="1800000"/>
            <a:ext cx="11520000" cy="4140000"/>
          </a:xfrm>
          <a:prstGeom prst="rect">
            <a:avLst/>
          </a:prstGeom>
          <a:noFill/>
          <a:ln>
            <a:noFill/>
          </a:ln>
        </p:spPr>
        <p:txBody>
          <a:bodyPr spcFirstLastPara="1" wrap="square" lIns="0" tIns="0" rIns="0" bIns="0" anchor="t" anchorCtr="0">
            <a:noAutofit/>
          </a:bodyPr>
          <a:lstStyle>
            <a:lvl1pPr marL="457200" marR="0" lvl="0" indent="-228600" algn="l" rtl="0">
              <a:lnSpc>
                <a:spcPct val="120450"/>
              </a:lnSpc>
              <a:spcBef>
                <a:spcPts val="1004"/>
              </a:spcBef>
              <a:spcAft>
                <a:spcPts val="0"/>
              </a:spcAft>
              <a:buSzPts val="1400"/>
              <a:buNone/>
              <a:defRPr sz="2000" b="0" i="0" u="none" strike="noStrike" cap="none">
                <a:solidFill>
                  <a:schemeClr val="dk1"/>
                </a:solidFill>
                <a:latin typeface="Arial"/>
                <a:ea typeface="Arial"/>
                <a:cs typeface="Arial"/>
                <a:sym typeface="Arial"/>
              </a:defRPr>
            </a:lvl1pPr>
            <a:lvl2pPr marL="914400" marR="0" lvl="1" indent="-355600" algn="l" rtl="0">
              <a:lnSpc>
                <a:spcPct val="120450"/>
              </a:lnSpc>
              <a:spcBef>
                <a:spcPts val="1004"/>
              </a:spcBef>
              <a:spcAft>
                <a:spcPts val="0"/>
              </a:spcAft>
              <a:buClr>
                <a:srgbClr val="FC442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228600" algn="l" rtl="0">
              <a:lnSpc>
                <a:spcPct val="125031"/>
              </a:lnSpc>
              <a:spcBef>
                <a:spcPts val="502"/>
              </a:spcBef>
              <a:spcAft>
                <a:spcPts val="0"/>
              </a:spcAft>
              <a:buSzPts val="1400"/>
              <a:buNone/>
              <a:defRPr sz="1606" b="0" i="0" u="none" strike="noStrike" cap="none">
                <a:solidFill>
                  <a:schemeClr val="dk1"/>
                </a:solidFill>
                <a:latin typeface="Arial"/>
                <a:ea typeface="Arial"/>
                <a:cs typeface="Arial"/>
                <a:sym typeface="Arial"/>
              </a:defRPr>
            </a:lvl3pPr>
            <a:lvl4pPr marL="1828800" marR="0" lvl="3" indent="-330581" algn="l" rtl="0">
              <a:lnSpc>
                <a:spcPct val="125031"/>
              </a:lnSpc>
              <a:spcBef>
                <a:spcPts val="502"/>
              </a:spcBef>
              <a:spcAft>
                <a:spcPts val="0"/>
              </a:spcAft>
              <a:buClr>
                <a:srgbClr val="FC4421"/>
              </a:buClr>
              <a:buSzPts val="1606"/>
              <a:buFont typeface="Arial"/>
              <a:buChar char="•"/>
              <a:defRPr sz="1606" b="0" i="0" u="none" strike="noStrike" cap="none">
                <a:solidFill>
                  <a:schemeClr val="dk1"/>
                </a:solidFill>
                <a:latin typeface="Arial"/>
                <a:ea typeface="Arial"/>
                <a:cs typeface="Arial"/>
                <a:sym typeface="Arial"/>
              </a:defRPr>
            </a:lvl4pPr>
            <a:lvl5pPr marL="2286000" marR="0" lvl="4" indent="-330581" algn="l" rtl="0">
              <a:lnSpc>
                <a:spcPct val="125031"/>
              </a:lnSpc>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5pPr>
            <a:lvl6pPr marL="2743200" marR="0" lvl="5" indent="-330581" algn="l" rtl="0">
              <a:spcBef>
                <a:spcPts val="502"/>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6pPr>
            <a:lvl7pPr marL="3200400" marR="0" lvl="6" indent="-330581" algn="l" rtl="0">
              <a:spcBef>
                <a:spcPts val="321"/>
              </a:spcBef>
              <a:spcAft>
                <a:spcPts val="0"/>
              </a:spcAft>
              <a:buClr>
                <a:srgbClr val="E30613"/>
              </a:buClr>
              <a:buSzPts val="1606"/>
              <a:buFont typeface="Arial"/>
              <a:buChar char="»"/>
              <a:defRPr sz="1606" b="0" i="0" u="none" strike="noStrike" cap="none">
                <a:solidFill>
                  <a:schemeClr val="dk1"/>
                </a:solidFill>
                <a:latin typeface="Arial"/>
                <a:ea typeface="Arial"/>
                <a:cs typeface="Arial"/>
                <a:sym typeface="Arial"/>
              </a:defRPr>
            </a:lvl7pPr>
            <a:lvl8pPr marL="3657600" marR="0" lvl="7" indent="-330581" algn="l" rtl="0">
              <a:spcBef>
                <a:spcPts val="321"/>
              </a:spcBef>
              <a:spcAft>
                <a:spcPts val="0"/>
              </a:spcAft>
              <a:buClr>
                <a:schemeClr val="dk1"/>
              </a:buClr>
              <a:buSzPts val="1606"/>
              <a:buFont typeface="Arial"/>
              <a:buChar char="»"/>
              <a:defRPr sz="1606" b="0" i="0" u="none" strike="noStrike" cap="none">
                <a:solidFill>
                  <a:schemeClr val="dk1"/>
                </a:solidFill>
                <a:latin typeface="Arial"/>
                <a:ea typeface="Arial"/>
                <a:cs typeface="Arial"/>
                <a:sym typeface="Arial"/>
              </a:defRPr>
            </a:lvl8pPr>
            <a:lvl9pPr marL="4114800" marR="0" lvl="8" indent="-292353" algn="l" rtl="0">
              <a:spcBef>
                <a:spcPts val="201"/>
              </a:spcBef>
              <a:spcAft>
                <a:spcPts val="0"/>
              </a:spcAft>
              <a:buClr>
                <a:schemeClr val="dk1"/>
              </a:buClr>
              <a:buSzPts val="1004"/>
              <a:buFont typeface="Arial"/>
              <a:buChar char="»"/>
              <a:defRPr sz="1004" b="0" i="0" u="none" strike="noStrike" cap="none">
                <a:solidFill>
                  <a:schemeClr val="dk1"/>
                </a:solidFill>
                <a:latin typeface="Arial"/>
                <a:ea typeface="Arial"/>
                <a:cs typeface="Arial"/>
                <a:sym typeface="Arial"/>
              </a:defRPr>
            </a:lvl9pPr>
          </a:lstStyle>
          <a:p>
            <a:endParaRPr/>
          </a:p>
        </p:txBody>
      </p:sp>
      <p:sp>
        <p:nvSpPr>
          <p:cNvPr id="16" name="Google Shape;16;p17"/>
          <p:cNvSpPr txBox="1"/>
          <p:nvPr/>
        </p:nvSpPr>
        <p:spPr>
          <a:xfrm>
            <a:off x="360000" y="6343435"/>
            <a:ext cx="588541"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GB" sz="1600">
                <a:solidFill>
                  <a:schemeClr val="dk1"/>
                </a:solidFill>
                <a:latin typeface="Arial"/>
                <a:ea typeface="Arial"/>
                <a:cs typeface="Arial"/>
                <a:sym typeface="Arial"/>
              </a:rPr>
              <a:t>‹#›</a:t>
            </a:fld>
            <a:endParaRPr sz="1600">
              <a:solidFill>
                <a:schemeClr val="dk1"/>
              </a:solidFill>
              <a:latin typeface="Arial"/>
              <a:ea typeface="Arial"/>
              <a:cs typeface="Arial"/>
              <a:sym typeface="Arial"/>
            </a:endParaRPr>
          </a:p>
        </p:txBody>
      </p:sp>
      <p:pic>
        <p:nvPicPr>
          <p:cNvPr id="18" name="Google Shape;18;p17" descr="A purple and white logo&#10;&#10;AI-generated content may be incorrect."/>
          <p:cNvPicPr preferRelativeResize="0"/>
          <p:nvPr/>
        </p:nvPicPr>
        <p:blipFill rotWithShape="1">
          <a:blip r:embed="rId6">
            <a:alphaModFix/>
          </a:blip>
          <a:srcRect/>
          <a:stretch/>
        </p:blipFill>
        <p:spPr>
          <a:xfrm>
            <a:off x="9360000" y="6228000"/>
            <a:ext cx="2520000" cy="456536"/>
          </a:xfrm>
          <a:prstGeom prst="rect">
            <a:avLst/>
          </a:prstGeom>
          <a:noFill/>
          <a:ln>
            <a:noFill/>
          </a:ln>
        </p:spPr>
      </p:pic>
      <p:cxnSp>
        <p:nvCxnSpPr>
          <p:cNvPr id="19" name="Google Shape;19;p17"/>
          <p:cNvCxnSpPr/>
          <p:nvPr/>
        </p:nvCxnSpPr>
        <p:spPr>
          <a:xfrm>
            <a:off x="0" y="6084000"/>
            <a:ext cx="12240000" cy="0"/>
          </a:xfrm>
          <a:prstGeom prst="straightConnector1">
            <a:avLst/>
          </a:prstGeom>
          <a:noFill/>
          <a:ln w="9525" cap="flat" cmpd="sng">
            <a:solidFill>
              <a:srgbClr val="000000"/>
            </a:solidFill>
            <a:prstDash val="solid"/>
            <a:round/>
            <a:headEnd type="none" w="sm" len="sm"/>
            <a:tailEnd type="none" w="sm" len="sm"/>
          </a:ln>
        </p:spPr>
      </p:cxnSp>
      <p:sp>
        <p:nvSpPr>
          <p:cNvPr id="2" name="Graphic 26">
            <a:extLst>
              <a:ext uri="{FF2B5EF4-FFF2-40B4-BE49-F238E27FC236}">
                <a16:creationId xmlns:a16="http://schemas.microsoft.com/office/drawing/2014/main" id="{006AE3DE-3649-2CCC-D751-FFF882E5620A}"/>
              </a:ext>
            </a:extLst>
          </p:cNvPr>
          <p:cNvSpPr>
            <a:spLocks/>
          </p:cNvSpPr>
          <p:nvPr userDrawn="1"/>
        </p:nvSpPr>
        <p:spPr>
          <a:xfrm>
            <a:off x="6" y="756000"/>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A384EBD5-5B6A-40AD-D6E7-F846E56C7A1F}"/>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52000" y="170588"/>
            <a:ext cx="591666" cy="437463"/>
          </a:xfrm>
          <a:prstGeom prst="rect">
            <a:avLst/>
          </a:prstGeom>
          <a:noFill/>
          <a:ln>
            <a:noFill/>
          </a:ln>
        </p:spPr>
      </p:pic>
      <p:sp>
        <p:nvSpPr>
          <p:cNvPr id="5" name="Text Box 2">
            <a:extLst>
              <a:ext uri="{FF2B5EF4-FFF2-40B4-BE49-F238E27FC236}">
                <a16:creationId xmlns:a16="http://schemas.microsoft.com/office/drawing/2014/main" id="{A9C23D8E-7BA8-199B-7CC2-53D80F09F72E}"/>
              </a:ext>
            </a:extLst>
          </p:cNvPr>
          <p:cNvSpPr txBox="1">
            <a:spLocks noChangeArrowheads="1"/>
          </p:cNvSpPr>
          <p:nvPr userDrawn="1"/>
        </p:nvSpPr>
        <p:spPr bwMode="auto">
          <a:xfrm>
            <a:off x="3848985" y="67612"/>
            <a:ext cx="5827751" cy="589388"/>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050" i="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6" name="Picture 5" descr="A black and white logo&#10;&#10;AI-generated content may be incorrect.">
            <a:extLst>
              <a:ext uri="{FF2B5EF4-FFF2-40B4-BE49-F238E27FC236}">
                <a16:creationId xmlns:a16="http://schemas.microsoft.com/office/drawing/2014/main" id="{13987F96-541B-BF29-E848-B20D7857E8F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8" y="157157"/>
            <a:ext cx="2563495" cy="498243"/>
          </a:xfrm>
          <a:prstGeom prst="rect">
            <a:avLst/>
          </a:prstGeom>
          <a:noFill/>
          <a:ln>
            <a:noFill/>
          </a:ln>
        </p:spPr>
      </p:pic>
      <p:pic>
        <p:nvPicPr>
          <p:cNvPr id="7" name="Picture 6" descr="A black background with a black square&#10;&#10;AI-generated content may be incorrect.">
            <a:extLst>
              <a:ext uri="{FF2B5EF4-FFF2-40B4-BE49-F238E27FC236}">
                <a16:creationId xmlns:a16="http://schemas.microsoft.com/office/drawing/2014/main" id="{26175C87-45FE-60E8-9B40-1C5439A93741}"/>
              </a:ext>
            </a:extLst>
          </p:cNvPr>
          <p:cNvPicPr>
            <a:picLocks noChangeAspect="1"/>
          </p:cNvPicPr>
          <p:nvPr userDrawn="1"/>
        </p:nvPicPr>
        <p:blipFill>
          <a:blip r:embed="rId9"/>
          <a:stretch>
            <a:fillRect/>
          </a:stretch>
        </p:blipFill>
        <p:spPr>
          <a:xfrm>
            <a:off x="968494" y="177135"/>
            <a:ext cx="2685203" cy="4406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knowledge.bsigroup.com/products/electrical-insulating-materials-determination-of-electrolytic-corrosion-caused-by-insuating-materials-test-method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cibse.org/knowledge-research/knowledge-portal/guide-g-public-health-and-plumbing-engineering-2014" TargetMode="External"/><Relationship Id="rId5" Type="http://schemas.openxmlformats.org/officeDocument/2006/relationships/hyperlink" Target="https://electrical.theiet.org/media/1648/equipotential-bonding.pdf" TargetMode="External"/><Relationship Id="rId4" Type="http://schemas.openxmlformats.org/officeDocument/2006/relationships/hyperlink" Target="https://www.wrasapprovals.co.uk/approvals-directory/"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4"/>
          <p:cNvSpPr txBox="1"/>
          <p:nvPr/>
        </p:nvSpPr>
        <p:spPr>
          <a:xfrm>
            <a:off x="360000" y="1800000"/>
            <a:ext cx="10800000" cy="377989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1200"/>
              </a:spcAft>
              <a:buClr>
                <a:srgbClr val="170130"/>
              </a:buClr>
              <a:buSzPts val="2800"/>
              <a:buFont typeface="Arial"/>
              <a:buNone/>
            </a:pPr>
            <a:r>
              <a:rPr lang="en-GB" sz="2800" b="1">
                <a:solidFill>
                  <a:srgbClr val="170130"/>
                </a:solidFill>
                <a:latin typeface="Arial"/>
                <a:ea typeface="Arial"/>
                <a:cs typeface="Arial"/>
                <a:sym typeface="Arial"/>
              </a:rPr>
              <a:t>Occupational Specialism: Plumbing &amp; Heating Engineering</a:t>
            </a:r>
            <a:endParaRPr sz="2800"/>
          </a:p>
          <a:p>
            <a:pPr lvl="0">
              <a:lnSpc>
                <a:spcPct val="110000"/>
              </a:lnSpc>
              <a:spcBef>
                <a:spcPts val="750"/>
              </a:spcBef>
              <a:spcAft>
                <a:spcPts val="1200"/>
              </a:spcAft>
              <a:buClr>
                <a:schemeClr val="dk1"/>
              </a:buClr>
              <a:buSzPts val="2800"/>
            </a:pPr>
            <a:r>
              <a:rPr lang="en-GB" sz="2800">
                <a:solidFill>
                  <a:schemeClr val="dk1"/>
                </a:solidFill>
              </a:rPr>
              <a:t>K1.20 Electrolyte qualities of materials and the periodic table</a:t>
            </a:r>
            <a:endParaRPr sz="2800">
              <a:solidFill>
                <a:srgbClr val="3432E1"/>
              </a:solidFill>
              <a:latin typeface="Arial"/>
              <a:ea typeface="Arial"/>
              <a:cs typeface="Arial"/>
              <a:sym typeface="Arial"/>
            </a:endParaRPr>
          </a:p>
          <a:p>
            <a:pPr marL="0" marR="0" lvl="0" indent="0" algn="l" rtl="0">
              <a:lnSpc>
                <a:spcPct val="110000"/>
              </a:lnSpc>
              <a:spcBef>
                <a:spcPts val="750"/>
              </a:spcBef>
              <a:spcAft>
                <a:spcPts val="1200"/>
              </a:spcAft>
              <a:buClr>
                <a:srgbClr val="FC4421"/>
              </a:buClr>
              <a:buSzPts val="2800"/>
              <a:buFont typeface="Arial"/>
              <a:buNone/>
            </a:pPr>
            <a:r>
              <a:rPr lang="en-GB" sz="2800" b="1">
                <a:solidFill>
                  <a:srgbClr val="FC4421"/>
                </a:solidFill>
              </a:rPr>
              <a:t>Electrolytic corrosion and the electromotive series</a:t>
            </a:r>
            <a:endParaRPr sz="2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372283d67c3_0_4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Recognising electrolytic corrosion</a:t>
            </a:r>
          </a:p>
        </p:txBody>
      </p:sp>
      <p:sp>
        <p:nvSpPr>
          <p:cNvPr id="94" name="Google Shape;94;g372283d67c3_0_43"/>
          <p:cNvSpPr txBox="1">
            <a:spLocks noGrp="1"/>
          </p:cNvSpPr>
          <p:nvPr>
            <p:ph type="body" idx="1"/>
          </p:nvPr>
        </p:nvSpPr>
        <p:spPr>
          <a:xfrm>
            <a:off x="360000" y="1800000"/>
            <a:ext cx="73224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Electrolytic corrosion may appear as pitting, pinhole leaks, or rapid thinning of metal. It often starts near joints or grounding points.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Discolouration or a green/blue deposit may be visible, especially with copper. Unexplained rapid failure, especially on new systems, may indicate electrical involvement.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Always inspect bonded points and check continuity.</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endParaRPr>
              <a:solidFill>
                <a:srgbClr val="000000"/>
              </a:solidFill>
              <a:latin typeface="Arial" panose="020B0604020202020204" pitchFamily="34" charset="0"/>
            </a:endParaRPr>
          </a:p>
          <a:p>
            <a:pPr marL="0" lvl="0" indent="0" algn="l" rtl="0">
              <a:lnSpc>
                <a:spcPct val="110000"/>
              </a:lnSpc>
              <a:spcBef>
                <a:spcPts val="1200"/>
              </a:spcBef>
              <a:spcAft>
                <a:spcPts val="0"/>
              </a:spcAft>
            </a:pPr>
            <a:endParaRPr/>
          </a:p>
        </p:txBody>
      </p:sp>
      <p:pic>
        <p:nvPicPr>
          <p:cNvPr id="95" name="Google Shape;95;g372283d67c3_0_43"/>
          <p:cNvPicPr preferRelativeResize="0">
            <a:picLocks noChangeAspect="1"/>
          </p:cNvPicPr>
          <p:nvPr/>
        </p:nvPicPr>
        <p:blipFill>
          <a:blip r:embed="rId3"/>
          <a:srcRect/>
          <a:stretch/>
        </p:blipFill>
        <p:spPr>
          <a:xfrm>
            <a:off x="7920000" y="1800000"/>
            <a:ext cx="3960000" cy="2968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372283d67c3_0_53"/>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Water quality impact</a:t>
            </a:r>
          </a:p>
        </p:txBody>
      </p:sp>
      <p:sp>
        <p:nvSpPr>
          <p:cNvPr id="101" name="Google Shape;101;g372283d67c3_0_53"/>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Low pH (acidic water) increases corrosion rate.</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High conductivity speeds up electrolytic processes.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Chlorides and dissolved salts increase reactivity.</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Oxygenated water promotes oxidisation.</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Water softeners can sometimes unbalance natural protections.</a:t>
            </a:r>
            <a:endParaRPr>
              <a:solidFill>
                <a:srgbClr val="000000"/>
              </a:solidFill>
              <a:latin typeface="Arial" panose="020B0604020202020204" pitchFamily="34" charset="0"/>
            </a:endParaRPr>
          </a:p>
          <a:p>
            <a:pPr marL="252000" lvl="0" indent="-252000" algn="l" rtl="0">
              <a:lnSpc>
                <a:spcPct val="200000"/>
              </a:lnSpc>
              <a:spcBef>
                <a:spcPts val="0"/>
              </a:spcBef>
              <a:spcAft>
                <a:spcPts val="0"/>
              </a:spcAft>
              <a:buFont typeface="Arial" panose="020B0604020202020204" pitchFamily="34" charset="0"/>
              <a:buChar char="•"/>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372283d67c3_0_6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Electromotive series in system design</a:t>
            </a:r>
          </a:p>
        </p:txBody>
      </p:sp>
      <p:sp>
        <p:nvSpPr>
          <p:cNvPr id="107" name="Google Shape;107;g372283d67c3_0_60"/>
          <p:cNvSpPr txBox="1">
            <a:spLocks noGrp="1"/>
          </p:cNvSpPr>
          <p:nvPr>
            <p:ph type="body" idx="1"/>
          </p:nvPr>
        </p:nvSpPr>
        <p:spPr>
          <a:xfrm>
            <a:off x="360000" y="1800000"/>
            <a:ext cx="11520600" cy="35634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The EMF series should be considered when designing multi-metal systems. Avoid placing reactive metals (like aluminium or zinc) in contact with noble metals (like copper).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Use of intermediary fittings such as plastic or brass breaks the galvanic path. Proper design ensures longer service life and reduced maintenance.</a:t>
            </a:r>
            <a:endParaRPr>
              <a:solidFill>
                <a:srgbClr val="000000"/>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72283d67c3_0_6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Midpoint knowledge check</a:t>
            </a:r>
          </a:p>
        </p:txBody>
      </p:sp>
      <p:sp>
        <p:nvSpPr>
          <p:cNvPr id="113" name="Google Shape;113;g372283d67c3_0_67"/>
          <p:cNvSpPr txBox="1">
            <a:spLocks noGrp="1"/>
          </p:cNvSpPr>
          <p:nvPr>
            <p:ph type="body" idx="1"/>
          </p:nvPr>
        </p:nvSpPr>
        <p:spPr>
          <a:xfrm>
            <a:off x="360000" y="1800000"/>
            <a:ext cx="11520600" cy="37518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What three conditions are necessary for electrolytic corrosion?</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Why does the more reactive metal corrode first?</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What visual clues suggest electrolytic corrosion?</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Name two high-risk areas for stray current damage.</a:t>
            </a:r>
            <a:endParaRPr>
              <a:solidFill>
                <a:srgbClr val="000000"/>
              </a:solidFill>
              <a:latin typeface="Arial" panose="020B0604020202020204" pitchFamily="34" charset="0"/>
            </a:endParaRPr>
          </a:p>
          <a:p>
            <a:pPr lvl="0" indent="-457200" algn="l" rtl="0">
              <a:lnSpc>
                <a:spcPct val="200000"/>
              </a:lnSpc>
              <a:spcBef>
                <a:spcPts val="0"/>
              </a:spcBef>
              <a:spcAft>
                <a:spcPts val="0"/>
              </a:spcAft>
              <a:buFont typeface="+mj-lt"/>
              <a:buAutoNum type="arabicPeriod"/>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72283d67c3_0_7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Midpoint knowledge check - answers</a:t>
            </a:r>
          </a:p>
        </p:txBody>
      </p:sp>
      <p:sp>
        <p:nvSpPr>
          <p:cNvPr id="119" name="Google Shape;119;g372283d67c3_0_74"/>
          <p:cNvSpPr txBox="1">
            <a:spLocks noGrp="1"/>
          </p:cNvSpPr>
          <p:nvPr>
            <p:ph type="body" idx="1"/>
          </p:nvPr>
        </p:nvSpPr>
        <p:spPr>
          <a:xfrm>
            <a:off x="360000" y="1800000"/>
            <a:ext cx="11520600" cy="37518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Electrolyte, two dissimilar metals, electrical current.</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It acts as the anode and loses electrons first.</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Pitting, pinholes, or green deposits near joints.</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Bonded copper pipes near appliances or boilers.</a:t>
            </a:r>
            <a:endParaRPr>
              <a:solidFill>
                <a:srgbClr val="000000"/>
              </a:solidFill>
              <a:latin typeface="Arial" panose="020B0604020202020204" pitchFamily="34" charset="0"/>
            </a:endParaRPr>
          </a:p>
          <a:p>
            <a:pPr marL="914400" lvl="0" indent="-457200" algn="l" rtl="0">
              <a:lnSpc>
                <a:spcPct val="200000"/>
              </a:lnSpc>
              <a:spcBef>
                <a:spcPts val="0"/>
              </a:spcBef>
              <a:spcAft>
                <a:spcPts val="0"/>
              </a:spcAft>
              <a:buFont typeface="+mj-lt"/>
              <a:buAutoNum type="arabicPeriod"/>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372283d67c3_0_8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Mitigating risk through material choice</a:t>
            </a:r>
          </a:p>
        </p:txBody>
      </p:sp>
      <p:sp>
        <p:nvSpPr>
          <p:cNvPr id="125" name="Google Shape;125;g372283d67c3_0_80"/>
          <p:cNvSpPr txBox="1">
            <a:spLocks noGrp="1"/>
          </p:cNvSpPr>
          <p:nvPr>
            <p:ph type="body" idx="1"/>
          </p:nvPr>
        </p:nvSpPr>
        <p:spPr>
          <a:xfrm>
            <a:off x="360000" y="1800000"/>
            <a:ext cx="11520600" cy="38949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Avoid extreme pairings from the EMF series.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Use brass (DZR) or plastic fittings as isolators.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Consult manufacturer compatibility charts.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Use stainless steel or plastic where possible in reactive conditions.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Avoid connecting copper directly to galvanised steel.</a:t>
            </a:r>
            <a:endParaRPr>
              <a:solidFill>
                <a:srgbClr val="000000"/>
              </a:solidFill>
              <a:latin typeface="Arial" panose="020B0604020202020204" pitchFamily="34" charset="0"/>
            </a:endParaRPr>
          </a:p>
          <a:p>
            <a:pPr marL="252000" lvl="0" indent="-252000" algn="l" rtl="0">
              <a:lnSpc>
                <a:spcPct val="200000"/>
              </a:lnSpc>
              <a:spcBef>
                <a:spcPts val="0"/>
              </a:spcBef>
              <a:spcAft>
                <a:spcPts val="0"/>
              </a:spcAft>
              <a:buFont typeface="Arial" panose="020B0604020202020204" pitchFamily="34" charset="0"/>
              <a:buChar char="•"/>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72283d67c3_0_8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Design and installation best practices</a:t>
            </a:r>
          </a:p>
        </p:txBody>
      </p:sp>
      <p:sp>
        <p:nvSpPr>
          <p:cNvPr id="131" name="Google Shape;131;g372283d67c3_0_87"/>
          <p:cNvSpPr txBox="1">
            <a:spLocks noGrp="1"/>
          </p:cNvSpPr>
          <p:nvPr>
            <p:ph type="body" idx="1"/>
          </p:nvPr>
        </p:nvSpPr>
        <p:spPr>
          <a:xfrm>
            <a:off x="360000" y="1800000"/>
            <a:ext cx="11520600" cy="37341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Good design avoids galvanic couples and stray currents. Components should be isolated where needed, and system flow direction should avoid dragging dissolved ions across mixed metal junctions.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Ensure the use of dielectric unions e.g. a fitting constructed of a material with poor or no electrical conduction - such as a plastic fitting where mixed metals are unavoidable.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Position inspection points at likely failure areas for maintenance ease.</a:t>
            </a:r>
            <a:endParaRPr>
              <a:solidFill>
                <a:srgbClr val="000000"/>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72283d67c3_0_9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Role of dielectric unions</a:t>
            </a:r>
          </a:p>
        </p:txBody>
      </p:sp>
      <p:sp>
        <p:nvSpPr>
          <p:cNvPr id="137" name="Google Shape;137;g372283d67c3_0_94"/>
          <p:cNvSpPr txBox="1">
            <a:spLocks noGrp="1"/>
          </p:cNvSpPr>
          <p:nvPr>
            <p:ph type="body" idx="1"/>
          </p:nvPr>
        </p:nvSpPr>
        <p:spPr>
          <a:xfrm>
            <a:off x="360000" y="1800000"/>
            <a:ext cx="11520600" cy="40857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The term dielectric refers to a material that can store electrical energy by becoming polarized in an electric field, but does not conduct electricity.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Essentially, it's an insulator with the added property of being able to be polarized by an electric field. This polarization involves the slight shifting of charges within the material, creating an internal electric field that opposes the applied field.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Dielectric unions act as non-conductive barriers between different metals. They stop the transfer of electrical current between materials, breaking the galvanic circuit. These are vital in systems where copper connects to steel or iron. Always check for proper installation and regular maintenance.</a:t>
            </a:r>
            <a:endParaRPr>
              <a:solidFill>
                <a:srgbClr val="000000"/>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72283d67c3_0_10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Electrical bonding and earthing</a:t>
            </a:r>
          </a:p>
        </p:txBody>
      </p:sp>
      <p:sp>
        <p:nvSpPr>
          <p:cNvPr id="143" name="Google Shape;143;g372283d67c3_0_102"/>
          <p:cNvSpPr txBox="1">
            <a:spLocks noGrp="1"/>
          </p:cNvSpPr>
          <p:nvPr>
            <p:ph type="body" idx="1"/>
          </p:nvPr>
        </p:nvSpPr>
        <p:spPr>
          <a:xfrm>
            <a:off x="360000" y="1800000"/>
            <a:ext cx="6449400" cy="40857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All plumbing systems must be properly bonded and earthed to comply with regulations. However, they should not be used as electrical paths unless specifically designed.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Incorrect use of plumbing as earth return can create corrosion hotspots. Coordination with electricians is essential in building design.</a:t>
            </a:r>
            <a:endParaRPr>
              <a:solidFill>
                <a:srgbClr val="000000"/>
              </a:solidFill>
              <a:latin typeface="Arial" panose="020B0604020202020204" pitchFamily="34" charset="0"/>
            </a:endParaRPr>
          </a:p>
        </p:txBody>
      </p:sp>
      <p:pic>
        <p:nvPicPr>
          <p:cNvPr id="144" name="Google Shape;144;g372283d67c3_0_102" descr="cor4.png" title="cor4.png"/>
          <p:cNvPicPr preferRelativeResize="0"/>
          <p:nvPr/>
        </p:nvPicPr>
        <p:blipFill>
          <a:blip r:embed="rId3"/>
          <a:stretch>
            <a:fillRect/>
          </a:stretch>
        </p:blipFill>
        <p:spPr>
          <a:xfrm>
            <a:off x="6961800" y="1818438"/>
            <a:ext cx="5125424" cy="34078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72283d67c3_0_12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Sacrificial anodes and cathodic protection</a:t>
            </a:r>
          </a:p>
        </p:txBody>
      </p:sp>
      <p:sp>
        <p:nvSpPr>
          <p:cNvPr id="150" name="Google Shape;150;g372283d67c3_0_122"/>
          <p:cNvSpPr txBox="1">
            <a:spLocks noGrp="1"/>
          </p:cNvSpPr>
          <p:nvPr>
            <p:ph type="body" idx="1"/>
          </p:nvPr>
        </p:nvSpPr>
        <p:spPr>
          <a:xfrm>
            <a:off x="359125" y="1800000"/>
            <a:ext cx="5844600" cy="40857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Sacrificial anodes made from reactive metals can be used to protect key components. They corrode preferentially, preserving the integrity of more valuable parts.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This method is commonly seen in hot water cylinders.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Routine inspection and timely replacement are critical.</a:t>
            </a:r>
            <a:endParaRPr>
              <a:solidFill>
                <a:srgbClr val="000000"/>
              </a:solidFill>
              <a:latin typeface="Arial" panose="020B0604020202020204" pitchFamily="34" charset="0"/>
            </a:endParaRPr>
          </a:p>
        </p:txBody>
      </p:sp>
      <p:pic>
        <p:nvPicPr>
          <p:cNvPr id="151" name="Google Shape;151;g372283d67c3_0_122"/>
          <p:cNvPicPr preferRelativeResize="0">
            <a:picLocks noChangeAspect="1"/>
          </p:cNvPicPr>
          <p:nvPr/>
        </p:nvPicPr>
        <p:blipFill>
          <a:blip r:embed="rId3"/>
          <a:srcRect/>
          <a:stretch/>
        </p:blipFill>
        <p:spPr>
          <a:xfrm>
            <a:off x="6840000" y="1800000"/>
            <a:ext cx="5040000" cy="33349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Starter</a:t>
            </a:r>
            <a:endParaRPr/>
          </a:p>
        </p:txBody>
      </p:sp>
      <p:sp>
        <p:nvSpPr>
          <p:cNvPr id="44" name="Google Shape;44;p5"/>
          <p:cNvSpPr txBox="1">
            <a:spLocks noGrp="1"/>
          </p:cNvSpPr>
          <p:nvPr>
            <p:ph type="body" idx="1"/>
          </p:nvPr>
        </p:nvSpPr>
        <p:spPr>
          <a:xfrm>
            <a:off x="360000" y="1800000"/>
            <a:ext cx="113994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b="1">
                <a:solidFill>
                  <a:srgbClr val="000000"/>
                </a:solidFill>
                <a:latin typeface="Arial" panose="020B0604020202020204" pitchFamily="34" charset="0"/>
              </a:rPr>
              <a:t>W</a:t>
            </a:r>
            <a:r>
              <a:rPr lang="en-GB" b="1">
                <a:solidFill>
                  <a:srgbClr val="000000"/>
                </a:solidFill>
                <a:latin typeface="Arial" panose="020B0604020202020204" pitchFamily="34" charset="0"/>
                <a:ea typeface="Arial"/>
                <a:cs typeface="Arial"/>
                <a:sym typeface="Arial"/>
              </a:rPr>
              <a:t>arm-up: </a:t>
            </a:r>
            <a:endParaRPr b="1">
              <a:solidFill>
                <a:srgbClr val="000000"/>
              </a:solidFill>
              <a:latin typeface="Arial" panose="020B0604020202020204" pitchFamily="34" charset="0"/>
              <a:ea typeface="Arial"/>
              <a:cs typeface="Arial"/>
              <a:sym typeface="Arial"/>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Why do some metal joints or fittings corrode faster than others, even when in the same system?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What might explain this?</a:t>
            </a:r>
            <a:endParaRPr>
              <a:solidFill>
                <a:srgbClr val="000000"/>
              </a:solidFill>
              <a:latin typeface="Arial" panose="020B0604020202020204" pitchFamily="34" charset="0"/>
            </a:endParaRPr>
          </a:p>
          <a:p>
            <a:pPr marL="0" lvl="0" indent="0" algn="l" rtl="0">
              <a:lnSpc>
                <a:spcPct val="110000"/>
              </a:lnSpc>
              <a:spcBef>
                <a:spcPts val="1200"/>
              </a:spcBef>
              <a:spcAft>
                <a:spcPts val="0"/>
              </a:spcAft>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72283d67c3_0_13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Maintenance responsibilities</a:t>
            </a:r>
          </a:p>
        </p:txBody>
      </p:sp>
      <p:sp>
        <p:nvSpPr>
          <p:cNvPr id="157" name="Google Shape;157;g372283d67c3_0_136"/>
          <p:cNvSpPr txBox="1">
            <a:spLocks noGrp="1"/>
          </p:cNvSpPr>
          <p:nvPr>
            <p:ph type="body" idx="1"/>
          </p:nvPr>
        </p:nvSpPr>
        <p:spPr>
          <a:xfrm>
            <a:off x="360000" y="1800000"/>
            <a:ext cx="11520600" cy="41058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Inspect fittings for early corrosion.</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Monitor water quality regularly.</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Test bonding and continuity.</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Replace anodes on schedule.</a:t>
            </a:r>
            <a:endParaRPr>
              <a:solidFill>
                <a:srgbClr val="000000"/>
              </a:solidFill>
              <a:latin typeface="Arial" panose="020B0604020202020204" pitchFamily="34" charset="0"/>
            </a:endParaRPr>
          </a:p>
          <a:p>
            <a:pPr marL="252000" indent="-252000">
              <a:spcAft>
                <a:spcPts val="24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Record faults and follow up with corrective action.</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a:solidFill>
                  <a:srgbClr val="000000"/>
                </a:solidFill>
                <a:latin typeface="Arial" panose="020B0604020202020204" pitchFamily="34" charset="0"/>
              </a:rPr>
              <a:t>Question: </a:t>
            </a:r>
            <a:r>
              <a:rPr lang="en-GB">
                <a:solidFill>
                  <a:srgbClr val="000000"/>
                </a:solidFill>
                <a:latin typeface="Arial" panose="020B0604020202020204" pitchFamily="34" charset="0"/>
              </a:rPr>
              <a:t>What are sacrificial anodes in hot water cylinders commonly made from?</a:t>
            </a:r>
            <a:endParaRPr>
              <a:solidFill>
                <a:srgbClr val="000000"/>
              </a:solidFill>
              <a:latin typeface="Arial" panose="020B0604020202020204" pitchFamily="34" charset="0"/>
            </a:endParaRPr>
          </a:p>
          <a:p>
            <a:pPr marL="0" lvl="0" indent="0" algn="l" rtl="0">
              <a:lnSpc>
                <a:spcPct val="200000"/>
              </a:lnSpc>
              <a:spcBef>
                <a:spcPts val="0"/>
              </a:spcBef>
              <a:spcAft>
                <a:spcPts val="0"/>
              </a:spcAft>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72283d67c3_0_145"/>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Case study – stray current in a domestic system</a:t>
            </a:r>
          </a:p>
        </p:txBody>
      </p:sp>
      <p:sp>
        <p:nvSpPr>
          <p:cNvPr id="163" name="Google Shape;163;g372283d67c3_0_145"/>
          <p:cNvSpPr txBox="1">
            <a:spLocks noGrp="1"/>
          </p:cNvSpPr>
          <p:nvPr>
            <p:ph type="body" idx="1"/>
          </p:nvPr>
        </p:nvSpPr>
        <p:spPr>
          <a:xfrm>
            <a:off x="360000" y="1800000"/>
            <a:ext cx="11520600" cy="41058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A new combi boiler installation showed signs of copper pipe corrosion within 18 months. Investigation revealed the system had been used as an earthing path for other domestic circuits.</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What has happened? What corrective action can you take?</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The stray current accelerated corrosion, especially near joints. A bonding fault was corrected and pipes replaced with dielectric breaks.</a:t>
            </a:r>
            <a:endParaRPr>
              <a:solidFill>
                <a:srgbClr val="000000"/>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72283d67c3_0_15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Environmental influence on EMF activity</a:t>
            </a:r>
          </a:p>
        </p:txBody>
      </p:sp>
      <p:sp>
        <p:nvSpPr>
          <p:cNvPr id="169" name="Google Shape;169;g372283d67c3_0_152"/>
          <p:cNvSpPr txBox="1">
            <a:spLocks noGrp="1"/>
          </p:cNvSpPr>
          <p:nvPr>
            <p:ph type="body" idx="1"/>
          </p:nvPr>
        </p:nvSpPr>
        <p:spPr>
          <a:xfrm>
            <a:off x="360000" y="1800000"/>
            <a:ext cx="6921600" cy="41058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Wet and humid environments enhance electrolytic corrosion risk. Water containing salts, as found in coastal or polluted areas, increases conductivity.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Even underground systems are at risk if the surrounding soil is acidic or wet. Always factor the local environment into your material selection and system layout.</a:t>
            </a:r>
            <a:endParaRPr>
              <a:solidFill>
                <a:srgbClr val="000000"/>
              </a:solidFill>
              <a:latin typeface="Arial" panose="020B0604020202020204" pitchFamily="34" charset="0"/>
            </a:endParaRPr>
          </a:p>
        </p:txBody>
      </p:sp>
      <p:pic>
        <p:nvPicPr>
          <p:cNvPr id="170" name="Google Shape;170;g372283d67c3_0_152"/>
          <p:cNvPicPr preferRelativeResize="0">
            <a:picLocks noChangeAspect="1"/>
          </p:cNvPicPr>
          <p:nvPr/>
        </p:nvPicPr>
        <p:blipFill>
          <a:blip r:embed="rId3"/>
          <a:srcRect/>
          <a:stretch/>
        </p:blipFill>
        <p:spPr>
          <a:xfrm>
            <a:off x="7560000" y="1800000"/>
            <a:ext cx="4320000" cy="28814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72283d67c3_0_16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Final knowledge check</a:t>
            </a:r>
          </a:p>
        </p:txBody>
      </p:sp>
      <p:sp>
        <p:nvSpPr>
          <p:cNvPr id="176" name="Google Shape;176;g372283d67c3_0_161"/>
          <p:cNvSpPr txBox="1">
            <a:spLocks noGrp="1"/>
          </p:cNvSpPr>
          <p:nvPr>
            <p:ph type="body" idx="1"/>
          </p:nvPr>
        </p:nvSpPr>
        <p:spPr>
          <a:xfrm>
            <a:off x="360000" y="1800000"/>
            <a:ext cx="11520600" cy="37518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What is the EMF series used for?</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What are dielectric unions designed to prevent?</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Give two signs of stray current corrosion.</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What makes soft water more corrosive?</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Where should sacrificial anodes be installed?</a:t>
            </a:r>
            <a:endParaRPr>
              <a:solidFill>
                <a:srgbClr val="000000"/>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372283d67c3_0_16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Final knowledge check - answers</a:t>
            </a:r>
          </a:p>
        </p:txBody>
      </p:sp>
      <p:sp>
        <p:nvSpPr>
          <p:cNvPr id="182" name="Google Shape;182;g372283d67c3_0_166"/>
          <p:cNvSpPr txBox="1">
            <a:spLocks noGrp="1"/>
          </p:cNvSpPr>
          <p:nvPr>
            <p:ph type="body" idx="1"/>
          </p:nvPr>
        </p:nvSpPr>
        <p:spPr>
          <a:xfrm>
            <a:off x="360000" y="1800000"/>
            <a:ext cx="11520600" cy="3751800"/>
          </a:xfrm>
          <a:prstGeom prst="rect">
            <a:avLst/>
          </a:prstGeom>
          <a:noFill/>
          <a:ln>
            <a:noFill/>
          </a:ln>
        </p:spPr>
        <p:txBody>
          <a:bodyPr spcFirstLastPara="1" wrap="square" lIns="0" tIns="0" rIns="0" bIns="0" anchor="t" anchorCtr="0">
            <a:noAutofit/>
          </a:bodyPr>
          <a:lstStyle/>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To rank metals by reactivity and predict corrosion risk.</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Preventing galvanic or electrolytic corrosion.</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Pinholes, green deposits near bonding points.</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Low pH and increased ionic activity.</a:t>
            </a:r>
            <a:endParaRPr>
              <a:solidFill>
                <a:srgbClr val="000000"/>
              </a:solidFill>
              <a:latin typeface="Arial" panose="020B0604020202020204" pitchFamily="34" charset="0"/>
            </a:endParaRPr>
          </a:p>
          <a:p>
            <a:pPr indent="-457200">
              <a:spcAft>
                <a:spcPts val="1200"/>
              </a:spcAft>
              <a:buClr>
                <a:srgbClr val="000000">
                  <a:lumMod val="100000"/>
                </a:srgbClr>
              </a:buClr>
              <a:buSzPct val="100000"/>
              <a:buFont typeface="+mj-lt"/>
              <a:buAutoNum type="arabicPeriod"/>
            </a:pPr>
            <a:r>
              <a:rPr lang="en-GB">
                <a:solidFill>
                  <a:srgbClr val="000000"/>
                </a:solidFill>
                <a:latin typeface="Arial" panose="020B0604020202020204" pitchFamily="34" charset="0"/>
              </a:rPr>
              <a:t>In hot water cylinders.</a:t>
            </a:r>
            <a:endParaRPr>
              <a:solidFill>
                <a:srgbClr val="000000"/>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Reflection task</a:t>
            </a:r>
          </a:p>
        </p:txBody>
      </p:sp>
      <p:sp>
        <p:nvSpPr>
          <p:cNvPr id="188" name="Google Shape;188;p11"/>
          <p:cNvSpPr txBox="1">
            <a:spLocks noGrp="1"/>
          </p:cNvSpPr>
          <p:nvPr>
            <p:ph type="body" idx="1"/>
          </p:nvPr>
        </p:nvSpPr>
        <p:spPr>
          <a:xfrm>
            <a:off x="360000" y="1800000"/>
            <a:ext cx="114516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Think of a system you've worked on where metal corrosion was a problem.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Would knowledge of the EMF series or electrolytic processes have helped you prevent the issue?</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How? What would have done differently?</a:t>
            </a:r>
            <a:endParaRPr>
              <a:solidFill>
                <a:srgbClr val="000000"/>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72283d67c3_0_181"/>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Good practice summary</a:t>
            </a:r>
          </a:p>
        </p:txBody>
      </p:sp>
      <p:sp>
        <p:nvSpPr>
          <p:cNvPr id="194" name="Google Shape;194;g372283d67c3_0_181"/>
          <p:cNvSpPr txBox="1">
            <a:spLocks noGrp="1"/>
          </p:cNvSpPr>
          <p:nvPr>
            <p:ph type="body" idx="1"/>
          </p:nvPr>
        </p:nvSpPr>
        <p:spPr>
          <a:xfrm>
            <a:off x="360000" y="1800000"/>
            <a:ext cx="11451600" cy="39552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Avoid reactive metal pairings.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Use dielectric breaks and isolators.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Maintain correct bonding and earthing.</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Regularly test water quality and check fittings.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Apply EMF knowledge in all system designs.</a:t>
            </a:r>
            <a:endParaRPr>
              <a:solidFill>
                <a:srgbClr val="000000"/>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72283d67c3_0_19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Useful resources</a:t>
            </a:r>
          </a:p>
        </p:txBody>
      </p:sp>
      <p:sp>
        <p:nvSpPr>
          <p:cNvPr id="200" name="Google Shape;200;g372283d67c3_0_190"/>
          <p:cNvSpPr txBox="1">
            <a:spLocks noGrp="1"/>
          </p:cNvSpPr>
          <p:nvPr>
            <p:ph type="body" idx="1"/>
          </p:nvPr>
        </p:nvSpPr>
        <p:spPr>
          <a:xfrm>
            <a:off x="360000" y="1800000"/>
            <a:ext cx="11451600" cy="39552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BS EN 60426:2007</a:t>
            </a:r>
            <a:r>
              <a:rPr lang="en-GB">
                <a:solidFill>
                  <a:srgbClr val="0070C0"/>
                </a:solidFill>
                <a:latin typeface="Arial" panose="020B0604020202020204" pitchFamily="34" charset="0"/>
              </a:rPr>
              <a:t> </a:t>
            </a:r>
            <a:r>
              <a:rPr lang="en-GB">
                <a:solidFill>
                  <a:srgbClr val="000000"/>
                </a:solidFill>
                <a:latin typeface="Arial" panose="020B0604020202020204" pitchFamily="34" charset="0"/>
              </a:rPr>
              <a:t>Electrical insulating materials. Determination of electrolytic corrosion caused by insulating materials.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70C0"/>
                </a:solidFill>
                <a:latin typeface="Arial" panose="020B0604020202020204" pitchFamily="34" charset="0"/>
                <a:hlinkClick r:id="rId4">
                  <a:extLst>
                    <a:ext uri="{A12FA001-AC4F-418D-AE19-62706E023703}">
                      <ahyp:hlinkClr xmlns:ahyp="http://schemas.microsoft.com/office/drawing/2018/hyperlinkcolor" val="tx"/>
                    </a:ext>
                  </a:extLst>
                </a:hlinkClick>
              </a:rPr>
              <a:t>WRAS</a:t>
            </a:r>
            <a:r>
              <a:rPr lang="en-GB">
                <a:solidFill>
                  <a:srgbClr val="000000"/>
                </a:solidFill>
                <a:latin typeface="Arial" panose="020B0604020202020204" pitchFamily="34" charset="0"/>
              </a:rPr>
              <a:t> - approved components for multi-metal systems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Manufacturer EMF series charts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70C0"/>
                </a:solidFill>
                <a:latin typeface="Arial" panose="020B0604020202020204" pitchFamily="34" charset="0"/>
                <a:hlinkClick r:id="rId5">
                  <a:extLst>
                    <a:ext uri="{A12FA001-AC4F-418D-AE19-62706E023703}">
                      <ahyp:hlinkClr xmlns:ahyp="http://schemas.microsoft.com/office/drawing/2018/hyperlinkcolor" val="tx"/>
                    </a:ext>
                  </a:extLst>
                </a:hlinkClick>
              </a:rPr>
              <a:t>IET</a:t>
            </a:r>
            <a:r>
              <a:rPr lang="en-GB">
                <a:solidFill>
                  <a:srgbClr val="000000"/>
                </a:solidFill>
                <a:latin typeface="Arial" panose="020B0604020202020204" pitchFamily="34" charset="0"/>
              </a:rPr>
              <a:t> wiring regulations (bonding)</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70C0"/>
                </a:solidFill>
                <a:latin typeface="Arial" panose="020B0604020202020204" pitchFamily="34" charset="0"/>
                <a:hlinkClick r:id="rId6">
                  <a:extLst>
                    <a:ext uri="{A12FA001-AC4F-418D-AE19-62706E023703}">
                      <ahyp:hlinkClr xmlns:ahyp="http://schemas.microsoft.com/office/drawing/2018/hyperlinkcolor" val="tx"/>
                    </a:ext>
                  </a:extLst>
                </a:hlinkClick>
              </a:rPr>
              <a:t>CIBSE</a:t>
            </a:r>
            <a:r>
              <a:rPr lang="en-GB">
                <a:solidFill>
                  <a:srgbClr val="000000"/>
                </a:solidFill>
                <a:latin typeface="Arial" panose="020B0604020202020204" pitchFamily="34" charset="0"/>
              </a:rPr>
              <a:t> Guide G: Public Health and Plumbing</a:t>
            </a:r>
            <a:endParaRPr>
              <a:solidFill>
                <a:srgbClr val="000000"/>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252000" y="972000"/>
            <a:ext cx="11628452" cy="646331"/>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Summary</a:t>
            </a:r>
            <a:endParaRPr/>
          </a:p>
        </p:txBody>
      </p:sp>
      <p:sp>
        <p:nvSpPr>
          <p:cNvPr id="206" name="Google Shape;206;p15"/>
          <p:cNvSpPr txBox="1">
            <a:spLocks noGrp="1"/>
          </p:cNvSpPr>
          <p:nvPr>
            <p:ph type="body" idx="1"/>
          </p:nvPr>
        </p:nvSpPr>
        <p:spPr>
          <a:xfrm>
            <a:off x="360000" y="1800000"/>
            <a:ext cx="9936276" cy="4140000"/>
          </a:xfrm>
          <a:prstGeom prst="rect">
            <a:avLst/>
          </a:prstGeom>
          <a:noFill/>
          <a:ln>
            <a:noFill/>
          </a:ln>
        </p:spPr>
        <p:txBody>
          <a:bodyPr spcFirstLastPara="1" wrap="square" lIns="0" tIns="0" rIns="0" bIns="0" anchor="t" anchorCtr="0">
            <a:noAutofit/>
          </a:bodyPr>
          <a:lstStyle/>
          <a:p>
            <a:pPr marL="0" indent="0">
              <a:spcAft>
                <a:spcPts val="600"/>
              </a:spcAft>
              <a:buClr>
                <a:srgbClr val="000000">
                  <a:lumMod val="100000"/>
                </a:srgbClr>
              </a:buClr>
              <a:buSzPct val="100000"/>
            </a:pPr>
            <a:r>
              <a:rPr lang="en-GB">
                <a:solidFill>
                  <a:srgbClr val="000000"/>
                </a:solidFill>
                <a:latin typeface="Arial" panose="020B0604020202020204" pitchFamily="34" charset="0"/>
              </a:rPr>
              <a:t>You should now be able to:</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Explain</a:t>
            </a:r>
            <a:r>
              <a:rPr lang="en-GB">
                <a:solidFill>
                  <a:srgbClr val="000000"/>
                </a:solidFill>
                <a:latin typeface="Arial" panose="020B0604020202020204" pitchFamily="34" charset="0"/>
              </a:rPr>
              <a:t> electrolytic corrosion mechanisms.</a:t>
            </a:r>
            <a:endParaRPr>
              <a:solidFill>
                <a:srgbClr val="000000"/>
              </a:solidFill>
              <a:latin typeface="Arial" panose="020B0604020202020204" pitchFamily="34" charset="0"/>
            </a:endParaRPr>
          </a:p>
          <a:p>
            <a:pPr marL="252000" indent="-252000">
              <a:spcAft>
                <a:spcPts val="18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Apply</a:t>
            </a:r>
            <a:r>
              <a:rPr lang="en-GB">
                <a:solidFill>
                  <a:srgbClr val="000000"/>
                </a:solidFill>
                <a:latin typeface="Arial" panose="020B0604020202020204" pitchFamily="34" charset="0"/>
              </a:rPr>
              <a:t> the EMF series in material selection.</a:t>
            </a:r>
            <a:endParaRPr>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a:solidFill>
                  <a:srgbClr val="000000"/>
                </a:solidFill>
                <a:latin typeface="Arial" panose="020B0604020202020204" pitchFamily="34" charset="0"/>
              </a:rPr>
              <a:t>You might also be able to:</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Detect</a:t>
            </a:r>
            <a:r>
              <a:rPr lang="en-GB">
                <a:solidFill>
                  <a:srgbClr val="000000"/>
                </a:solidFill>
                <a:latin typeface="Arial" panose="020B0604020202020204" pitchFamily="34" charset="0"/>
              </a:rPr>
              <a:t> symptoms of electrolytic corrosion.</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Implement</a:t>
            </a:r>
            <a:r>
              <a:rPr lang="en-GB">
                <a:solidFill>
                  <a:srgbClr val="000000"/>
                </a:solidFill>
                <a:latin typeface="Arial" panose="020B0604020202020204" pitchFamily="34" charset="0"/>
              </a:rPr>
              <a:t> protective installation practices.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Understand</a:t>
            </a:r>
            <a:r>
              <a:rPr lang="en-GB">
                <a:solidFill>
                  <a:srgbClr val="000000"/>
                </a:solidFill>
                <a:latin typeface="Arial" panose="020B0604020202020204" pitchFamily="34" charset="0"/>
              </a:rPr>
              <a:t> environmental and design considerations.</a:t>
            </a:r>
            <a:endParaRPr>
              <a:solidFill>
                <a:srgbClr val="000000"/>
              </a:solidFill>
              <a:latin typeface="Arial" panose="020B0604020202020204" pitchFamily="34" charset="0"/>
            </a:endParaRPr>
          </a:p>
          <a:p>
            <a:pPr marL="0" lvl="0" indent="0" algn="l" rtl="0">
              <a:lnSpc>
                <a:spcPct val="110000"/>
              </a:lnSpc>
              <a:spcBef>
                <a:spcPts val="1200"/>
              </a:spcBef>
              <a:spcAft>
                <a:spcPts val="0"/>
              </a:spcAft>
            </a:pPr>
            <a:endParaRPr sz="2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6"/>
          <p:cNvSpPr txBox="1"/>
          <p:nvPr/>
        </p:nvSpPr>
        <p:spPr>
          <a:xfrm>
            <a:off x="3599812" y="1601121"/>
            <a:ext cx="5040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a:solidFill>
                  <a:srgbClr val="FC4421"/>
                </a:solidFill>
                <a:latin typeface="Arial"/>
                <a:ea typeface="Arial"/>
                <a:cs typeface="Arial"/>
                <a:sym typeface="Arial"/>
              </a:rPr>
              <a:t>Any questions?</a:t>
            </a:r>
            <a:endParaRPr/>
          </a:p>
        </p:txBody>
      </p:sp>
      <p:sp>
        <p:nvSpPr>
          <p:cNvPr id="2" name="TextBox 1">
            <a:extLst>
              <a:ext uri="{FF2B5EF4-FFF2-40B4-BE49-F238E27FC236}">
                <a16:creationId xmlns:a16="http://schemas.microsoft.com/office/drawing/2014/main" id="{950B3DB2-42A0-BDBE-4AB5-00724BF14282}"/>
              </a:ext>
            </a:extLst>
          </p:cNvPr>
          <p:cNvSpPr txBox="1"/>
          <p:nvPr/>
        </p:nvSpPr>
        <p:spPr>
          <a:xfrm>
            <a:off x="467358" y="3571368"/>
            <a:ext cx="11304908" cy="2031325"/>
          </a:xfrm>
          <a:prstGeom prst="rect">
            <a:avLst/>
          </a:prstGeom>
          <a:noFill/>
        </p:spPr>
        <p:txBody>
          <a:bodyPr wrap="square">
            <a:spAutoFit/>
          </a:bodyPr>
          <a:lstStyle/>
          <a:p>
            <a:pPr algn="l" fontAlgn="base">
              <a:buNone/>
            </a:pPr>
            <a:r>
              <a:rPr lang="en-GB" sz="1800" b="0" i="0">
                <a:solidFill>
                  <a:srgbClr val="000000"/>
                </a:solidFill>
                <a:effectLst/>
                <a:latin typeface="inherit"/>
              </a:rPr>
              <a:t>Copyright in this document belongs to and is used under licence from the Department for Education, © 2025.</a:t>
            </a:r>
            <a:endParaRPr lang="en-GB" sz="1800" b="0" i="0">
              <a:solidFill>
                <a:srgbClr val="242424"/>
              </a:solidFill>
              <a:effectLst/>
              <a:latin typeface="Aptos" panose="020B0004020202020204" pitchFamily="34" charset="0"/>
            </a:endParaRPr>
          </a:p>
          <a:p>
            <a:pPr algn="l" fontAlgn="base">
              <a:buNone/>
            </a:pPr>
            <a:r>
              <a:rPr lang="en-GB" sz="1800" b="0" i="0">
                <a:solidFill>
                  <a:srgbClr val="000000"/>
                </a:solidFill>
                <a:effectLst/>
                <a:latin typeface="inherit"/>
              </a:rPr>
              <a:t> </a:t>
            </a:r>
            <a:endParaRPr lang="en-GB" sz="1800" b="0" i="0">
              <a:solidFill>
                <a:srgbClr val="242424"/>
              </a:solidFill>
              <a:effectLst/>
              <a:latin typeface="Aptos" panose="020B0004020202020204" pitchFamily="34" charset="0"/>
            </a:endParaRPr>
          </a:p>
          <a:p>
            <a:pPr algn="l" fontAlgn="base">
              <a:buNone/>
            </a:pPr>
            <a:r>
              <a:rPr lang="en-GB" sz="1800" b="0" i="0">
                <a:solidFill>
                  <a:srgbClr val="000000"/>
                </a:solidFill>
                <a:effectLst/>
                <a:latin typeface="inherit"/>
              </a:rPr>
              <a:t>‘T-LEVELS’ and ‘T Level’ are registered trademarks of the Department for Education.</a:t>
            </a:r>
            <a:endParaRPr lang="en-GB" sz="1800" b="0" i="0">
              <a:solidFill>
                <a:srgbClr val="242424"/>
              </a:solidFill>
              <a:effectLst/>
              <a:latin typeface="Aptos" panose="020B0004020202020204" pitchFamily="34" charset="0"/>
            </a:endParaRPr>
          </a:p>
          <a:p>
            <a:pPr algn="l" fontAlgn="base">
              <a:buNone/>
            </a:pPr>
            <a:r>
              <a:rPr lang="en-GB" sz="1800" b="0" i="0">
                <a:solidFill>
                  <a:srgbClr val="000000"/>
                </a:solidFill>
                <a:effectLst/>
                <a:latin typeface="inherit"/>
              </a:rPr>
              <a:t> </a:t>
            </a:r>
            <a:endParaRPr lang="en-GB" sz="1800" b="0" i="0">
              <a:solidFill>
                <a:srgbClr val="242424"/>
              </a:solidFill>
              <a:effectLst/>
              <a:latin typeface="Aptos" panose="020B0004020202020204" pitchFamily="34" charset="0"/>
            </a:endParaRPr>
          </a:p>
          <a:p>
            <a:pPr algn="l" fontAlgn="base">
              <a:buNone/>
            </a:pPr>
            <a:r>
              <a:rPr lang="en-GB" sz="1800" b="0" i="0">
                <a:solidFill>
                  <a:srgbClr val="000000"/>
                </a:solidFill>
                <a:effectLst/>
                <a:latin typeface="inherit"/>
              </a:rPr>
              <a:t>WJEC is authorised by the Department for Education to develop and deliver this T Level Technical Qualification.</a:t>
            </a:r>
          </a:p>
          <a:p>
            <a:pPr algn="l" fontAlgn="base">
              <a:buNone/>
            </a:pPr>
            <a:endParaRPr lang="en-GB" sz="1800">
              <a:solidFill>
                <a:srgbClr val="000000"/>
              </a:solidFill>
              <a:latin typeface="inherit"/>
            </a:endParaRPr>
          </a:p>
          <a:p>
            <a:r>
              <a:rPr lang="en-US" altLang="en-US" sz="1800">
                <a:solidFill>
                  <a:srgbClr val="000000"/>
                </a:solidFill>
                <a:latin typeface="inherit"/>
              </a:rPr>
              <a:t>WJEC operates in England under the name </a:t>
            </a:r>
            <a:r>
              <a:rPr lang="en-US" altLang="en-US" sz="1800" err="1">
                <a:solidFill>
                  <a:srgbClr val="000000"/>
                </a:solidFill>
                <a:latin typeface="inherit"/>
              </a:rPr>
              <a:t>Eduqas</a:t>
            </a:r>
            <a:r>
              <a:rPr lang="en-US" altLang="en-US" sz="1800">
                <a:solidFill>
                  <a:srgbClr val="000000"/>
                </a:solidFill>
                <a:latin typeface="inherit"/>
              </a:rPr>
              <a:t> which is a registered trademark of WJEC.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Objectives</a:t>
            </a:r>
            <a:endParaRPr/>
          </a:p>
        </p:txBody>
      </p:sp>
      <p:sp>
        <p:nvSpPr>
          <p:cNvPr id="50" name="Google Shape;50;p6"/>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0" indent="0">
              <a:spcAft>
                <a:spcPts val="600"/>
              </a:spcAft>
              <a:buClr>
                <a:srgbClr val="000000">
                  <a:lumMod val="100000"/>
                </a:srgbClr>
              </a:buClr>
              <a:buSzPct val="100000"/>
            </a:pPr>
            <a:r>
              <a:rPr lang="en-GB">
                <a:solidFill>
                  <a:srgbClr val="000000"/>
                </a:solidFill>
                <a:latin typeface="Arial" panose="020B0604020202020204" pitchFamily="34" charset="0"/>
                <a:ea typeface="Arial"/>
                <a:cs typeface="Arial"/>
                <a:sym typeface="Arial"/>
              </a:rPr>
              <a:t>You should be able to:</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Explain</a:t>
            </a:r>
            <a:r>
              <a:rPr lang="en-GB">
                <a:solidFill>
                  <a:srgbClr val="000000"/>
                </a:solidFill>
                <a:latin typeface="Arial" panose="020B0604020202020204" pitchFamily="34" charset="0"/>
              </a:rPr>
              <a:t> the principles of electrolytic corrosion.</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Understand</a:t>
            </a:r>
            <a:r>
              <a:rPr lang="en-GB">
                <a:solidFill>
                  <a:srgbClr val="000000"/>
                </a:solidFill>
                <a:latin typeface="Arial" panose="020B0604020202020204" pitchFamily="34" charset="0"/>
              </a:rPr>
              <a:t> how the electromotive series influences corrosion risk.</a:t>
            </a:r>
            <a:endParaRPr>
              <a:solidFill>
                <a:srgbClr val="000000"/>
              </a:solidFill>
              <a:latin typeface="Arial" panose="020B0604020202020204" pitchFamily="34" charset="0"/>
            </a:endParaRPr>
          </a:p>
          <a:p>
            <a:pPr marL="252000" indent="-252000">
              <a:spcAft>
                <a:spcPts val="18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Identify </a:t>
            </a:r>
            <a:r>
              <a:rPr lang="en-GB">
                <a:solidFill>
                  <a:srgbClr val="000000"/>
                </a:solidFill>
                <a:latin typeface="Arial" panose="020B0604020202020204" pitchFamily="34" charset="0"/>
              </a:rPr>
              <a:t>common signs and causes in plumbing systems.</a:t>
            </a:r>
            <a:endParaRPr>
              <a:solidFill>
                <a:srgbClr val="000000"/>
              </a:solidFill>
              <a:latin typeface="Arial" panose="020B0604020202020204" pitchFamily="34" charset="0"/>
            </a:endParaRPr>
          </a:p>
          <a:p>
            <a:pPr marL="0" indent="0">
              <a:spcAft>
                <a:spcPts val="600"/>
              </a:spcAft>
              <a:buClr>
                <a:srgbClr val="000000">
                  <a:lumMod val="100000"/>
                </a:srgbClr>
              </a:buClr>
              <a:buSzPct val="100000"/>
            </a:pPr>
            <a:r>
              <a:rPr lang="en-GB">
                <a:solidFill>
                  <a:srgbClr val="000000"/>
                </a:solidFill>
                <a:latin typeface="Arial" panose="020B0604020202020204" pitchFamily="34" charset="0"/>
                <a:ea typeface="Arial"/>
                <a:cs typeface="Arial"/>
                <a:sym typeface="Arial"/>
              </a:rPr>
              <a:t>You might also be able to:</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Apply</a:t>
            </a:r>
            <a:r>
              <a:rPr lang="en-GB">
                <a:solidFill>
                  <a:srgbClr val="000000"/>
                </a:solidFill>
                <a:latin typeface="Arial" panose="020B0604020202020204" pitchFamily="34" charset="0"/>
              </a:rPr>
              <a:t> preventative measures using correct material choices.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b="1">
                <a:solidFill>
                  <a:srgbClr val="000000"/>
                </a:solidFill>
                <a:latin typeface="Arial" panose="020B0604020202020204" pitchFamily="34" charset="0"/>
              </a:rPr>
              <a:t>Evaluate</a:t>
            </a:r>
            <a:r>
              <a:rPr lang="en-GB">
                <a:solidFill>
                  <a:srgbClr val="000000"/>
                </a:solidFill>
                <a:latin typeface="Arial" panose="020B0604020202020204" pitchFamily="34" charset="0"/>
              </a:rPr>
              <a:t> water quality and system design for corrosion potential.</a:t>
            </a:r>
            <a:endParaRPr>
              <a:solidFill>
                <a:srgbClr val="000000"/>
              </a:solidFill>
              <a:latin typeface="Arial" panose="020B0604020202020204" pitchFamily="34" charset="0"/>
            </a:endParaRPr>
          </a:p>
          <a:p>
            <a:pPr marL="0" lvl="0" indent="0" algn="l" rtl="0">
              <a:lnSpc>
                <a:spcPct val="110000"/>
              </a:lnSpc>
              <a:spcBef>
                <a:spcPts val="1200"/>
              </a:spcBef>
              <a:spcAft>
                <a:spcPts val="0"/>
              </a:spcAft>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Introduction to electrolytic corrosion</a:t>
            </a:r>
          </a:p>
        </p:txBody>
      </p:sp>
      <p:sp>
        <p:nvSpPr>
          <p:cNvPr id="56" name="Google Shape;56;p8"/>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Electrolytic corrosion is a type of galvanic corrosion that happens when electric currents pass through water containing dissolved ions. This can cause metal atoms to lose electrons and form ions, effectively eating away at pipework and components.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It’s common in heating systems, especially where electrical grounding or stray currents are involved. Understanding this process is vital in selecting materials and maintaining electrical continuity.</a:t>
            </a:r>
            <a:endParaRPr>
              <a:solidFill>
                <a:srgbClr val="000000"/>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Conditions required for electrolytic corrosion</a:t>
            </a:r>
          </a:p>
        </p:txBody>
      </p:sp>
      <p:sp>
        <p:nvSpPr>
          <p:cNvPr id="62" name="Google Shape;62;p9"/>
          <p:cNvSpPr txBox="1">
            <a:spLocks noGrp="1"/>
          </p:cNvSpPr>
          <p:nvPr>
            <p:ph type="body" idx="1"/>
          </p:nvPr>
        </p:nvSpPr>
        <p:spPr>
          <a:xfrm>
            <a:off x="360000" y="1800000"/>
            <a:ext cx="7832530" cy="39654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Presence of an electrolyte (conductive fluid like water with dissolved salts).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Two different metals with electrical contact.</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A closed electrical circuit or stray electrical current.</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A difference in electrode potential (voltage).</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Environmental triggers (humidity, poor bonding, voltage leaks).</a:t>
            </a:r>
            <a:endParaRPr>
              <a:solidFill>
                <a:srgbClr val="000000"/>
              </a:solidFill>
              <a:latin typeface="Arial" panose="020B0604020202020204" pitchFamily="34" charset="0"/>
            </a:endParaRPr>
          </a:p>
        </p:txBody>
      </p:sp>
      <p:pic>
        <p:nvPicPr>
          <p:cNvPr id="63" name="Google Shape;63;p9"/>
          <p:cNvPicPr preferRelativeResize="0">
            <a:picLocks noChangeAspect="1"/>
          </p:cNvPicPr>
          <p:nvPr/>
        </p:nvPicPr>
        <p:blipFill>
          <a:blip r:embed="rId3"/>
          <a:srcRect/>
          <a:stretch/>
        </p:blipFill>
        <p:spPr>
          <a:xfrm>
            <a:off x="8280000" y="1800000"/>
            <a:ext cx="3600000" cy="26986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372283d67c3_0_17"/>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Role of the electromotive series (EMF series)</a:t>
            </a:r>
          </a:p>
        </p:txBody>
      </p:sp>
      <p:sp>
        <p:nvSpPr>
          <p:cNvPr id="69" name="Google Shape;69;g372283d67c3_0_17"/>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The EMF series ranks metals based on their electrode potentials. Metals higher up (more reactive) corrode more readily than those lower down (less reactive). When two metals from different points on the series are connected in an electrolyte, the higher metal (most reactive) becomes the anode and corrodes.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pPr>
            <a:r>
              <a:rPr lang="en-GB">
                <a:solidFill>
                  <a:srgbClr val="000000"/>
                </a:solidFill>
                <a:latin typeface="Arial" panose="020B0604020202020204" pitchFamily="34" charset="0"/>
              </a:rPr>
              <a:t>Examples include zinc corroding when paired with copper. Knowing this helps prevent poor metal pairings.</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a:solidFill>
                  <a:srgbClr val="000000"/>
                </a:solidFill>
                <a:latin typeface="Arial" panose="020B0604020202020204" pitchFamily="34" charset="0"/>
              </a:rPr>
              <a:t>Question: </a:t>
            </a:r>
            <a:r>
              <a:rPr lang="en-GB">
                <a:solidFill>
                  <a:srgbClr val="000000"/>
                </a:solidFill>
                <a:latin typeface="Arial" panose="020B0604020202020204" pitchFamily="34" charset="0"/>
              </a:rPr>
              <a:t>Where would you find zinc and copper in close proximity? Why might this be a problem? How do we overcome this issue? (Think DZR* fittings)</a:t>
            </a:r>
            <a:endParaRPr>
              <a:solidFill>
                <a:srgbClr val="00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372283d67c3_0_22"/>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Example of the EMF series (simplified)</a:t>
            </a:r>
          </a:p>
        </p:txBody>
      </p:sp>
      <p:sp>
        <p:nvSpPr>
          <p:cNvPr id="75" name="Google Shape;75;g372283d67c3_0_22"/>
          <p:cNvSpPr txBox="1">
            <a:spLocks noGrp="1"/>
          </p:cNvSpPr>
          <p:nvPr>
            <p:ph type="body" idx="1"/>
          </p:nvPr>
        </p:nvSpPr>
        <p:spPr>
          <a:xfrm>
            <a:off x="360000" y="1800000"/>
            <a:ext cx="11520600" cy="41400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Magnesium (most reactive – anodic)</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Zinc</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Iron/Steel</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Lead</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Copper</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Silver (least reactive – cathodic).</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Using metals with large potential differences in a wet system invites electrolytic corrosion unless precautions are taken.</a:t>
            </a:r>
            <a:endParaRPr>
              <a:solidFill>
                <a:srgbClr val="0000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None/>
            </a:pPr>
            <a:r>
              <a:rPr lang="en-GB"/>
              <a:t>Real-life example of failure</a:t>
            </a:r>
          </a:p>
        </p:txBody>
      </p:sp>
      <p:sp>
        <p:nvSpPr>
          <p:cNvPr id="81" name="Google Shape;81;p10"/>
          <p:cNvSpPr txBox="1">
            <a:spLocks noGrp="1"/>
          </p:cNvSpPr>
          <p:nvPr>
            <p:ph type="body" idx="1"/>
          </p:nvPr>
        </p:nvSpPr>
        <p:spPr>
          <a:xfrm>
            <a:off x="360000" y="1799999"/>
            <a:ext cx="7560000" cy="4140000"/>
          </a:xfrm>
          <a:prstGeom prst="rect">
            <a:avLst/>
          </a:prstGeom>
          <a:noFill/>
          <a:ln>
            <a:noFill/>
          </a:ln>
        </p:spPr>
        <p:txBody>
          <a:bodyPr spcFirstLastPara="1" wrap="square" lIns="0" tIns="0" rIns="0" bIns="0" anchor="t" anchorCtr="0">
            <a:noAutofit/>
          </a:bodyPr>
          <a:lstStyle/>
          <a:p>
            <a:pPr marL="0" indent="0">
              <a:spcAft>
                <a:spcPts val="1200"/>
              </a:spcAft>
              <a:buClr>
                <a:srgbClr val="000000">
                  <a:lumMod val="100000"/>
                </a:srgbClr>
              </a:buClr>
              <a:buSzPct val="100000"/>
            </a:pPr>
            <a:r>
              <a:rPr lang="en-GB">
                <a:solidFill>
                  <a:srgbClr val="000000"/>
                </a:solidFill>
                <a:latin typeface="Arial" panose="020B0604020202020204" pitchFamily="34" charset="0"/>
              </a:rPr>
              <a:t>In a commercial heating system, steel pipe was connected directly to a copper component without a dielectric (poor conducting material - plastic) barrier. The system water was untreated and contained dissolved salts and was slightly acidic. </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a:solidFill>
                  <a:srgbClr val="000000"/>
                </a:solidFill>
                <a:latin typeface="Arial" panose="020B0604020202020204" pitchFamily="34" charset="0"/>
              </a:rPr>
              <a:t>Within two years, the steel had corroded severely, leading to pinhole leaks. The EMF series helps explain why the steel, being higher up, became the sacrificial anode in the system.</a:t>
            </a:r>
            <a:endParaRPr>
              <a:solidFill>
                <a:srgbClr val="000000"/>
              </a:solidFill>
              <a:latin typeface="Arial" panose="020B0604020202020204" pitchFamily="34" charset="0"/>
            </a:endParaRPr>
          </a:p>
        </p:txBody>
      </p:sp>
      <p:pic>
        <p:nvPicPr>
          <p:cNvPr id="82" name="Google Shape;82;p10"/>
          <p:cNvPicPr preferRelativeResize="0">
            <a:picLocks noChangeAspect="1"/>
          </p:cNvPicPr>
          <p:nvPr/>
        </p:nvPicPr>
        <p:blipFill>
          <a:blip r:embed="rId3"/>
          <a:srcRect/>
          <a:stretch/>
        </p:blipFill>
        <p:spPr>
          <a:xfrm>
            <a:off x="7920000" y="1801006"/>
            <a:ext cx="3960000" cy="26509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72283d67c3_0_34"/>
          <p:cNvSpPr txBox="1">
            <a:spLocks noGrp="1"/>
          </p:cNvSpPr>
          <p:nvPr>
            <p:ph type="title"/>
          </p:nvPr>
        </p:nvSpPr>
        <p:spPr>
          <a:xfrm>
            <a:off x="252000" y="972000"/>
            <a:ext cx="11628600" cy="6465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SzPts val="1100"/>
              <a:buNone/>
            </a:pPr>
            <a:r>
              <a:rPr lang="en-GB"/>
              <a:t>Stray current corrosion</a:t>
            </a:r>
          </a:p>
        </p:txBody>
      </p:sp>
      <p:sp>
        <p:nvSpPr>
          <p:cNvPr id="88" name="Google Shape;88;g372283d67c3_0_34"/>
          <p:cNvSpPr txBox="1">
            <a:spLocks noGrp="1"/>
          </p:cNvSpPr>
          <p:nvPr>
            <p:ph type="body" idx="1"/>
          </p:nvPr>
        </p:nvSpPr>
        <p:spPr>
          <a:xfrm>
            <a:off x="360000" y="1800000"/>
            <a:ext cx="11520600" cy="3986700"/>
          </a:xfrm>
          <a:prstGeom prst="rect">
            <a:avLst/>
          </a:prstGeom>
          <a:noFill/>
          <a:ln>
            <a:noFill/>
          </a:ln>
        </p:spPr>
        <p:txBody>
          <a:bodyPr spcFirstLastPara="1" wrap="square" lIns="0" tIns="0" rIns="0" bIns="0" anchor="t" anchorCtr="0">
            <a:noAutofit/>
          </a:bodyPr>
          <a:lstStyle/>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Occurs when unintended electrical currents flow through pipework.</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May come from nearby electrical systems or poor bonding.</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Copper pipes are particularly vulnerable if used as grounding paths.</a:t>
            </a:r>
            <a:endParaRPr>
              <a:solidFill>
                <a:srgbClr val="000000"/>
              </a:solidFill>
              <a:latin typeface="Arial" panose="020B0604020202020204" pitchFamily="34" charset="0"/>
            </a:endParaRPr>
          </a:p>
          <a:p>
            <a:pPr marL="252000" indent="-252000">
              <a:spcAft>
                <a:spcPts val="12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Damage often appears near electrical appliances.</a:t>
            </a:r>
            <a:endParaRPr>
              <a:solidFill>
                <a:srgbClr val="000000"/>
              </a:solidFill>
              <a:latin typeface="Arial" panose="020B0604020202020204" pitchFamily="34" charset="0"/>
            </a:endParaRPr>
          </a:p>
          <a:p>
            <a:pPr marL="252000" indent="-252000">
              <a:spcAft>
                <a:spcPts val="2400"/>
              </a:spcAft>
              <a:buClr>
                <a:srgbClr val="000000">
                  <a:lumMod val="100000"/>
                </a:srgbClr>
              </a:buClr>
              <a:buSzPct val="100000"/>
              <a:buFont typeface="Arial" panose="020B0604020202020204" pitchFamily="34" charset="0"/>
              <a:buChar char="•"/>
            </a:pPr>
            <a:r>
              <a:rPr lang="en-GB">
                <a:solidFill>
                  <a:srgbClr val="000000"/>
                </a:solidFill>
                <a:latin typeface="Arial" panose="020B0604020202020204" pitchFamily="34" charset="0"/>
              </a:rPr>
              <a:t>Prevented by correct bonding and electrical separation.</a:t>
            </a:r>
            <a:endParaRPr>
              <a:solidFill>
                <a:srgbClr val="000000"/>
              </a:solidFill>
              <a:latin typeface="Arial" panose="020B0604020202020204" pitchFamily="34" charset="0"/>
            </a:endParaRPr>
          </a:p>
          <a:p>
            <a:pPr marL="0" indent="0">
              <a:spcAft>
                <a:spcPts val="1200"/>
              </a:spcAft>
              <a:buClr>
                <a:srgbClr val="000000">
                  <a:lumMod val="100000"/>
                </a:srgbClr>
              </a:buClr>
              <a:buSzPct val="100000"/>
              <a:buFont typeface="Arial" panose="020B0604020202020204" pitchFamily="34" charset="0"/>
            </a:pPr>
            <a:r>
              <a:rPr lang="en-GB" b="1">
                <a:solidFill>
                  <a:srgbClr val="000000"/>
                </a:solidFill>
                <a:latin typeface="Arial" panose="020B0604020202020204" pitchFamily="34" charset="0"/>
              </a:rPr>
              <a:t>Question: </a:t>
            </a:r>
            <a:r>
              <a:rPr lang="en-GB">
                <a:solidFill>
                  <a:srgbClr val="000000"/>
                </a:solidFill>
                <a:latin typeface="Arial" panose="020B0604020202020204" pitchFamily="34" charset="0"/>
              </a:rPr>
              <a:t>How might electrical grounding contribute to electrolytic corrosion?</a:t>
            </a:r>
            <a:endParaRPr>
              <a:solidFill>
                <a:srgbClr val="000000"/>
              </a:solidFill>
              <a:latin typeface="Arial" panose="020B0604020202020204" pitchFamily="34" charset="0"/>
            </a:endParaRPr>
          </a:p>
        </p:txBody>
      </p:sp>
    </p:spTree>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BF3F6A-8EB7-49D9-97C1-B2D779E6C628}">
  <ds:schemaRefs>
    <ds:schemaRef ds:uri="http://schemas.microsoft.com/sharepoint/v3/contenttype/forms"/>
  </ds:schemaRefs>
</ds:datastoreItem>
</file>

<file path=customXml/itemProps2.xml><?xml version="1.0" encoding="utf-8"?>
<ds:datastoreItem xmlns:ds="http://schemas.openxmlformats.org/officeDocument/2006/customXml" ds:itemID="{8EBF2785-1BD3-4DA4-92CF-A9E6E2A6EB78}">
  <ds:schemaRefs>
    <ds:schemaRef ds:uri="01e15224-84b2-4570-bdea-a67bb94d0921"/>
    <ds:schemaRef ds:uri="7c04300a-231c-4281-9146-a98f6f4a7a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EC59D6C-97AC-4593-A0BC-BDCBDE2D30F9}">
  <ds:schemaRefs>
    <ds:schemaRef ds:uri="01e15224-84b2-4570-bdea-a67bb94d0921"/>
    <ds:schemaRef ds:uri="7c04300a-231c-4281-9146-a98f6f4a7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05df1ad-1e0b-4b60-8e60-73191c0af5ea}" enabled="1" method="Standard" siteId="{0b26221c-c008-47b1-94c7-58a0b89761cc}"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1_Default Design</vt:lpstr>
      <vt:lpstr>PowerPoint Presentation</vt:lpstr>
      <vt:lpstr>Starter</vt:lpstr>
      <vt:lpstr>Objectives</vt:lpstr>
      <vt:lpstr>Introduction to electrolytic corrosion</vt:lpstr>
      <vt:lpstr>Conditions required for electrolytic corrosion</vt:lpstr>
      <vt:lpstr>Role of the electromotive series (EMF series)</vt:lpstr>
      <vt:lpstr>Example of the EMF series (simplified)</vt:lpstr>
      <vt:lpstr>Real-life example of failure</vt:lpstr>
      <vt:lpstr>Stray current corrosion</vt:lpstr>
      <vt:lpstr>Recognising electrolytic corrosion</vt:lpstr>
      <vt:lpstr>Water quality impact</vt:lpstr>
      <vt:lpstr>Electromotive series in system design</vt:lpstr>
      <vt:lpstr>Midpoint knowledge check</vt:lpstr>
      <vt:lpstr>Midpoint knowledge check - answers</vt:lpstr>
      <vt:lpstr>Mitigating risk through material choice</vt:lpstr>
      <vt:lpstr>Design and installation best practices</vt:lpstr>
      <vt:lpstr>Role of dielectric unions</vt:lpstr>
      <vt:lpstr>Electrical bonding and earthing</vt:lpstr>
      <vt:lpstr>Sacrificial anodes and cathodic protection</vt:lpstr>
      <vt:lpstr>Maintenance responsibilities</vt:lpstr>
      <vt:lpstr>Case study – stray current in a domestic system</vt:lpstr>
      <vt:lpstr>Environmental influence on EMF activity</vt:lpstr>
      <vt:lpstr>Final knowledge check</vt:lpstr>
      <vt:lpstr>Final knowledge check - answers</vt:lpstr>
      <vt:lpstr>Reflection task</vt:lpstr>
      <vt:lpstr>Good practice summary</vt:lpstr>
      <vt:lpstr>Useful resources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Thirlwell</dc:creator>
  <cp:revision>3</cp:revision>
  <dcterms:created xsi:type="dcterms:W3CDTF">2025-04-15T10:44:23Z</dcterms:created>
  <dcterms:modified xsi:type="dcterms:W3CDTF">2025-10-28T16:25:21Z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lassificationContentMarkingHeaderLocations">
    <vt:lpwstr>1_Default Design:4</vt:lpwstr>
  </property>
  <property fmtid="{D5CDD505-2E9C-101B-9397-08002B2CF9AE}" pid="11" name="ClassificationContentMarkingHeaderText">
    <vt:lpwstr>MEWNOL - INTERNAL</vt:lpwstr>
  </property>
  <property fmtid="{D5CDD505-2E9C-101B-9397-08002B2CF9AE}" pid="12" name="ContentTypeId">
    <vt:lpwstr>0x010100CDD05C0E7E0E414EB79F81A23986EA6A</vt:lpwstr>
  </property>
  <property fmtid="{D5CDD505-2E9C-101B-9397-08002B2CF9AE}" pid="13" name="MediaServiceImageTags">
    <vt:lpwstr/>
  </property>
</Properties>
</file>