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30"/>
  </p:notesMasterIdLst>
  <p:sldIdLst>
    <p:sldId id="256" r:id="rId5"/>
    <p:sldId id="257" r:id="rId6"/>
    <p:sldId id="258" r:id="rId7"/>
    <p:sldId id="259" r:id="rId8"/>
    <p:sldId id="260" r:id="rId9"/>
    <p:sldId id="261" r:id="rId10"/>
    <p:sldId id="262" r:id="rId11"/>
    <p:sldId id="263" r:id="rId12"/>
    <p:sldId id="281" r:id="rId13"/>
    <p:sldId id="264" r:id="rId14"/>
    <p:sldId id="265"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x="12239625" cy="68405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55">
          <p15:clr>
            <a:srgbClr val="A4A3A4"/>
          </p15:clr>
        </p15:guide>
        <p15:guide id="2" pos="385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ieA3DLG8Nl7CxFjkx9wuFzZz0Gr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16355B-9573-4B86-A70F-A482A7CD19F1}" v="2" dt="2025-10-27T09:04:45.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423" autoAdjust="0"/>
  </p:normalViewPr>
  <p:slideViewPr>
    <p:cSldViewPr snapToGrid="0">
      <p:cViewPr varScale="1">
        <p:scale>
          <a:sx n="87" d="100"/>
          <a:sy n="87" d="100"/>
        </p:scale>
        <p:origin x="1464" y="84"/>
      </p:cViewPr>
      <p:guideLst>
        <p:guide orient="horz" pos="2155"/>
        <p:guide pos="3855"/>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freeguard@gowercollegeswansea.ac.uk" userId="S::urn:spo:guest#liam.freeguard@gowercollegeswansea.ac.uk::" providerId="AD" clId="Web-{AF04A597-2ACD-F982-0783-96CB0F7D481B}"/>
    <pc:docChg chg="addSld delSld modSld">
      <pc:chgData name="liam.freeguard@gowercollegeswansea.ac.uk" userId="S::urn:spo:guest#liam.freeguard@gowercollegeswansea.ac.uk::" providerId="AD" clId="Web-{AF04A597-2ACD-F982-0783-96CB0F7D481B}" dt="2025-10-10T09:33:22.582" v="34" actId="20577"/>
      <pc:docMkLst>
        <pc:docMk/>
      </pc:docMkLst>
      <pc:sldChg chg="modSp">
        <pc:chgData name="liam.freeguard@gowercollegeswansea.ac.uk" userId="S::urn:spo:guest#liam.freeguard@gowercollegeswansea.ac.uk::" providerId="AD" clId="Web-{AF04A597-2ACD-F982-0783-96CB0F7D481B}" dt="2025-10-10T09:33:22.582" v="34" actId="20577"/>
        <pc:sldMkLst>
          <pc:docMk/>
          <pc:sldMk cId="0" sldId="262"/>
        </pc:sldMkLst>
        <pc:spChg chg="mod">
          <ac:chgData name="liam.freeguard@gowercollegeswansea.ac.uk" userId="S::urn:spo:guest#liam.freeguard@gowercollegeswansea.ac.uk::" providerId="AD" clId="Web-{AF04A597-2ACD-F982-0783-96CB0F7D481B}" dt="2025-10-10T09:33:22.582" v="34" actId="20577"/>
          <ac:spMkLst>
            <pc:docMk/>
            <pc:sldMk cId="0" sldId="262"/>
            <ac:spMk id="74" creationId="{00000000-0000-0000-0000-000000000000}"/>
          </ac:spMkLst>
        </pc:spChg>
      </pc:sldChg>
      <pc:sldChg chg="modSp">
        <pc:chgData name="liam.freeguard@gowercollegeswansea.ac.uk" userId="S::urn:spo:guest#liam.freeguard@gowercollegeswansea.ac.uk::" providerId="AD" clId="Web-{AF04A597-2ACD-F982-0783-96CB0F7D481B}" dt="2025-10-10T09:26:05.137" v="12" actId="20577"/>
        <pc:sldMkLst>
          <pc:docMk/>
          <pc:sldMk cId="0" sldId="265"/>
        </pc:sldMkLst>
        <pc:spChg chg="mod">
          <ac:chgData name="liam.freeguard@gowercollegeswansea.ac.uk" userId="S::urn:spo:guest#liam.freeguard@gowercollegeswansea.ac.uk::" providerId="AD" clId="Web-{AF04A597-2ACD-F982-0783-96CB0F7D481B}" dt="2025-10-10T09:26:05.137" v="12" actId="20577"/>
          <ac:spMkLst>
            <pc:docMk/>
            <pc:sldMk cId="0" sldId="265"/>
            <ac:spMk id="92" creationId="{00000000-0000-0000-0000-000000000000}"/>
          </ac:spMkLst>
        </pc:spChg>
      </pc:sldChg>
      <pc:sldChg chg="del">
        <pc:chgData name="liam.freeguard@gowercollegeswansea.ac.uk" userId="S::urn:spo:guest#liam.freeguard@gowercollegeswansea.ac.uk::" providerId="AD" clId="Web-{AF04A597-2ACD-F982-0783-96CB0F7D481B}" dt="2025-10-10T09:27:18.264" v="13"/>
        <pc:sldMkLst>
          <pc:docMk/>
          <pc:sldMk cId="0" sldId="266"/>
        </pc:sldMkLst>
      </pc:sldChg>
      <pc:sldChg chg="addSp delSp modSp new">
        <pc:chgData name="liam.freeguard@gowercollegeswansea.ac.uk" userId="S::urn:spo:guest#liam.freeguard@gowercollegeswansea.ac.uk::" providerId="AD" clId="Web-{AF04A597-2ACD-F982-0783-96CB0F7D481B}" dt="2025-10-10T09:27:41.733" v="20" actId="1076"/>
        <pc:sldMkLst>
          <pc:docMk/>
          <pc:sldMk cId="13686462" sldId="281"/>
        </pc:sldMkLst>
        <pc:picChg chg="add mod">
          <ac:chgData name="liam.freeguard@gowercollegeswansea.ac.uk" userId="S::urn:spo:guest#liam.freeguard@gowercollegeswansea.ac.uk::" providerId="AD" clId="Web-{AF04A597-2ACD-F982-0783-96CB0F7D481B}" dt="2025-10-10T09:27:41.733" v="20" actId="1076"/>
          <ac:picMkLst>
            <pc:docMk/>
            <pc:sldMk cId="13686462" sldId="281"/>
            <ac:picMk id="5" creationId="{6A676E14-CC6E-1DF2-5F54-428F1D63AB5B}"/>
          </ac:picMkLst>
        </pc:picChg>
      </pc:sldChg>
    </pc:docChg>
  </pc:docChgLst>
  <pc:docChgLst>
    <pc:chgData name="Mark Thirlwell" userId="0eea46bc-1a08-4dae-8290-d9217da89020" providerId="ADAL" clId="{A74DFD5C-A00E-4D75-B54F-AE1372332AAE}"/>
    <pc:docChg chg="modSld">
      <pc:chgData name="Mark Thirlwell" userId="0eea46bc-1a08-4dae-8290-d9217da89020" providerId="ADAL" clId="{A74DFD5C-A00E-4D75-B54F-AE1372332AAE}" dt="2025-10-14T15:55:01.352" v="27" actId="14826"/>
      <pc:docMkLst>
        <pc:docMk/>
      </pc:docMkLst>
      <pc:sldChg chg="modSp mod">
        <pc:chgData name="Mark Thirlwell" userId="0eea46bc-1a08-4dae-8290-d9217da89020" providerId="ADAL" clId="{A74DFD5C-A00E-4D75-B54F-AE1372332AAE}" dt="2025-10-14T15:48:59.809" v="4" actId="948"/>
        <pc:sldMkLst>
          <pc:docMk/>
          <pc:sldMk cId="0" sldId="256"/>
        </pc:sldMkLst>
        <pc:spChg chg="mod">
          <ac:chgData name="Mark Thirlwell" userId="0eea46bc-1a08-4dae-8290-d9217da89020" providerId="ADAL" clId="{A74DFD5C-A00E-4D75-B54F-AE1372332AAE}" dt="2025-10-14T15:48:59.809" v="4" actId="948"/>
          <ac:spMkLst>
            <pc:docMk/>
            <pc:sldMk cId="0" sldId="256"/>
            <ac:spMk id="38" creationId="{00000000-0000-0000-0000-000000000000}"/>
          </ac:spMkLst>
        </pc:spChg>
      </pc:sldChg>
      <pc:sldChg chg="modSp mod">
        <pc:chgData name="Mark Thirlwell" userId="0eea46bc-1a08-4dae-8290-d9217da89020" providerId="ADAL" clId="{A74DFD5C-A00E-4D75-B54F-AE1372332AAE}" dt="2025-10-14T15:50:13.277" v="8" actId="20577"/>
        <pc:sldMkLst>
          <pc:docMk/>
          <pc:sldMk cId="0" sldId="258"/>
        </pc:sldMkLst>
        <pc:spChg chg="mod">
          <ac:chgData name="Mark Thirlwell" userId="0eea46bc-1a08-4dae-8290-d9217da89020" providerId="ADAL" clId="{A74DFD5C-A00E-4D75-B54F-AE1372332AAE}" dt="2025-10-14T15:50:13.277" v="8" actId="20577"/>
          <ac:spMkLst>
            <pc:docMk/>
            <pc:sldMk cId="0" sldId="258"/>
            <ac:spMk id="50" creationId="{00000000-0000-0000-0000-000000000000}"/>
          </ac:spMkLst>
        </pc:spChg>
      </pc:sldChg>
      <pc:sldChg chg="modSp mod">
        <pc:chgData name="Mark Thirlwell" userId="0eea46bc-1a08-4dae-8290-d9217da89020" providerId="ADAL" clId="{A74DFD5C-A00E-4D75-B54F-AE1372332AAE}" dt="2025-10-14T15:50:23.916" v="12" actId="20577"/>
        <pc:sldMkLst>
          <pc:docMk/>
          <pc:sldMk cId="0" sldId="260"/>
        </pc:sldMkLst>
        <pc:spChg chg="mod">
          <ac:chgData name="Mark Thirlwell" userId="0eea46bc-1a08-4dae-8290-d9217da89020" providerId="ADAL" clId="{A74DFD5C-A00E-4D75-B54F-AE1372332AAE}" dt="2025-10-14T15:50:23.916" v="12" actId="20577"/>
          <ac:spMkLst>
            <pc:docMk/>
            <pc:sldMk cId="0" sldId="260"/>
            <ac:spMk id="62" creationId="{00000000-0000-0000-0000-000000000000}"/>
          </ac:spMkLst>
        </pc:spChg>
      </pc:sldChg>
      <pc:sldChg chg="modSp mod">
        <pc:chgData name="Mark Thirlwell" userId="0eea46bc-1a08-4dae-8290-d9217da89020" providerId="ADAL" clId="{A74DFD5C-A00E-4D75-B54F-AE1372332AAE}" dt="2025-10-14T15:50:48.081" v="18" actId="20577"/>
        <pc:sldMkLst>
          <pc:docMk/>
          <pc:sldMk cId="0" sldId="264"/>
        </pc:sldMkLst>
        <pc:spChg chg="mod">
          <ac:chgData name="Mark Thirlwell" userId="0eea46bc-1a08-4dae-8290-d9217da89020" providerId="ADAL" clId="{A74DFD5C-A00E-4D75-B54F-AE1372332AAE}" dt="2025-10-14T15:50:48.081" v="18" actId="20577"/>
          <ac:spMkLst>
            <pc:docMk/>
            <pc:sldMk cId="0" sldId="264"/>
            <ac:spMk id="86" creationId="{00000000-0000-0000-0000-000000000000}"/>
          </ac:spMkLst>
        </pc:spChg>
      </pc:sldChg>
      <pc:sldChg chg="modSp mod">
        <pc:chgData name="Mark Thirlwell" userId="0eea46bc-1a08-4dae-8290-d9217da89020" providerId="ADAL" clId="{A74DFD5C-A00E-4D75-B54F-AE1372332AAE}" dt="2025-10-14T15:50:57.366" v="22" actId="20577"/>
        <pc:sldMkLst>
          <pc:docMk/>
          <pc:sldMk cId="0" sldId="265"/>
        </pc:sldMkLst>
        <pc:spChg chg="mod">
          <ac:chgData name="Mark Thirlwell" userId="0eea46bc-1a08-4dae-8290-d9217da89020" providerId="ADAL" clId="{A74DFD5C-A00E-4D75-B54F-AE1372332AAE}" dt="2025-10-14T15:50:57.366" v="22" actId="20577"/>
          <ac:spMkLst>
            <pc:docMk/>
            <pc:sldMk cId="0" sldId="265"/>
            <ac:spMk id="92" creationId="{00000000-0000-0000-0000-000000000000}"/>
          </ac:spMkLst>
        </pc:spChg>
      </pc:sldChg>
      <pc:sldChg chg="modSp mod">
        <pc:chgData name="Mark Thirlwell" userId="0eea46bc-1a08-4dae-8290-d9217da89020" providerId="ADAL" clId="{A74DFD5C-A00E-4D75-B54F-AE1372332AAE}" dt="2025-10-14T15:51:27.175" v="26" actId="20577"/>
        <pc:sldMkLst>
          <pc:docMk/>
          <pc:sldMk cId="0" sldId="274"/>
        </pc:sldMkLst>
        <pc:spChg chg="mod">
          <ac:chgData name="Mark Thirlwell" userId="0eea46bc-1a08-4dae-8290-d9217da89020" providerId="ADAL" clId="{A74DFD5C-A00E-4D75-B54F-AE1372332AAE}" dt="2025-10-14T15:51:27.175" v="26" actId="20577"/>
          <ac:spMkLst>
            <pc:docMk/>
            <pc:sldMk cId="0" sldId="274"/>
            <ac:spMk id="146" creationId="{00000000-0000-0000-0000-000000000000}"/>
          </ac:spMkLst>
        </pc:spChg>
      </pc:sldChg>
      <pc:sldChg chg="modSp">
        <pc:chgData name="Mark Thirlwell" userId="0eea46bc-1a08-4dae-8290-d9217da89020" providerId="ADAL" clId="{A74DFD5C-A00E-4D75-B54F-AE1372332AAE}" dt="2025-10-14T15:55:01.352" v="27" actId="14826"/>
        <pc:sldMkLst>
          <pc:docMk/>
          <pc:sldMk cId="13686462" sldId="281"/>
        </pc:sldMkLst>
        <pc:picChg chg="mod">
          <ac:chgData name="Mark Thirlwell" userId="0eea46bc-1a08-4dae-8290-d9217da89020" providerId="ADAL" clId="{A74DFD5C-A00E-4D75-B54F-AE1372332AAE}" dt="2025-10-14T15:55:01.352" v="27" actId="14826"/>
          <ac:picMkLst>
            <pc:docMk/>
            <pc:sldMk cId="13686462" sldId="281"/>
            <ac:picMk id="5" creationId="{6A676E14-CC6E-1DF2-5F54-428F1D63AB5B}"/>
          </ac:picMkLst>
        </pc:pic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7T09:04:45.829" v="3"/>
      <pc:docMkLst>
        <pc:docMk/>
      </pc:docMkLst>
      <pc:sldChg chg="addSp modSp mod">
        <pc:chgData name="Hazell, Danielle" userId="16322be0-50ef-46ff-b0c0-d304bc10d5d2" providerId="ADAL" clId="{E6D12E1F-DF63-450C-A9ED-E72C5F6C045B}" dt="2025-10-27T09:04:28.367" v="1"/>
        <pc:sldMkLst>
          <pc:docMk/>
          <pc:sldMk cId="0" sldId="280"/>
        </pc:sldMkLst>
        <pc:spChg chg="add mod">
          <ac:chgData name="Hazell, Danielle" userId="16322be0-50ef-46ff-b0c0-d304bc10d5d2" providerId="ADAL" clId="{E6D12E1F-DF63-450C-A9ED-E72C5F6C045B}" dt="2025-10-27T09:04:28.367" v="1"/>
          <ac:spMkLst>
            <pc:docMk/>
            <pc:sldMk cId="0" sldId="280"/>
            <ac:spMk id="2" creationId="{20A3B1C4-4B2C-8DCF-E871-B09D696B29B6}"/>
          </ac:spMkLst>
        </pc:spChg>
        <pc:spChg chg="mod">
          <ac:chgData name="Hazell, Danielle" userId="16322be0-50ef-46ff-b0c0-d304bc10d5d2" providerId="ADAL" clId="{E6D12E1F-DF63-450C-A9ED-E72C5F6C045B}" dt="2025-10-27T09:04:27.820" v="0" actId="1076"/>
          <ac:spMkLst>
            <pc:docMk/>
            <pc:sldMk cId="0" sldId="280"/>
            <ac:spMk id="182" creationId="{00000000-0000-0000-0000-000000000000}"/>
          </ac:spMkLst>
        </pc:spChg>
      </pc:sldChg>
      <pc:sldMasterChg chg="addSp delSp modSp mod">
        <pc:chgData name="Hazell, Danielle" userId="16322be0-50ef-46ff-b0c0-d304bc10d5d2" providerId="ADAL" clId="{E6D12E1F-DF63-450C-A9ED-E72C5F6C045B}" dt="2025-10-27T09:04:45.829" v="3"/>
        <pc:sldMasterMkLst>
          <pc:docMk/>
          <pc:sldMasterMk cId="0" sldId="2147483648"/>
        </pc:sldMasterMkLst>
        <pc:spChg chg="del">
          <ac:chgData name="Hazell, Danielle" userId="16322be0-50ef-46ff-b0c0-d304bc10d5d2" providerId="ADAL" clId="{E6D12E1F-DF63-450C-A9ED-E72C5F6C045B}" dt="2025-10-27T09:04:45.561" v="2" actId="478"/>
          <ac:spMkLst>
            <pc:docMk/>
            <pc:sldMasterMk cId="0" sldId="2147483648"/>
            <ac:spMk id="2" creationId="{5D39E855-ACF8-74DE-4AA3-30EA3121C488}"/>
          </ac:spMkLst>
        </pc:spChg>
        <pc:spChg chg="add mod">
          <ac:chgData name="Hazell, Danielle" userId="16322be0-50ef-46ff-b0c0-d304bc10d5d2" providerId="ADAL" clId="{E6D12E1F-DF63-450C-A9ED-E72C5F6C045B}" dt="2025-10-27T09:04:45.829" v="3"/>
          <ac:spMkLst>
            <pc:docMk/>
            <pc:sldMasterMk cId="0" sldId="2147483648"/>
            <ac:spMk id="3" creationId="{4CF4EB59-59F1-9D85-B6F7-DD04FF4813F6}"/>
          </ac:spMkLst>
        </pc:spChg>
        <pc:spChg chg="add mod">
          <ac:chgData name="Hazell, Danielle" userId="16322be0-50ef-46ff-b0c0-d304bc10d5d2" providerId="ADAL" clId="{E6D12E1F-DF63-450C-A9ED-E72C5F6C045B}" dt="2025-10-27T09:04:45.829" v="3"/>
          <ac:spMkLst>
            <pc:docMk/>
            <pc:sldMasterMk cId="0" sldId="2147483648"/>
            <ac:spMk id="5" creationId="{110DEB25-3843-3628-697E-1F5435D1FFD1}"/>
          </ac:spMkLst>
        </pc:spChg>
        <pc:spChg chg="del">
          <ac:chgData name="Hazell, Danielle" userId="16322be0-50ef-46ff-b0c0-d304bc10d5d2" providerId="ADAL" clId="{E6D12E1F-DF63-450C-A9ED-E72C5F6C045B}" dt="2025-10-27T09:04:45.561" v="2" actId="478"/>
          <ac:spMkLst>
            <pc:docMk/>
            <pc:sldMasterMk cId="0" sldId="2147483648"/>
            <ac:spMk id="13" creationId="{00000000-0000-0000-0000-000000000000}"/>
          </ac:spMkLst>
        </pc:spChg>
        <pc:picChg chg="add mod">
          <ac:chgData name="Hazell, Danielle" userId="16322be0-50ef-46ff-b0c0-d304bc10d5d2" providerId="ADAL" clId="{E6D12E1F-DF63-450C-A9ED-E72C5F6C045B}" dt="2025-10-27T09:04:45.829" v="3"/>
          <ac:picMkLst>
            <pc:docMk/>
            <pc:sldMasterMk cId="0" sldId="2147483648"/>
            <ac:picMk id="4" creationId="{F59F3A0B-9D12-795D-4FD7-FDAB1A25CB7F}"/>
          </ac:picMkLst>
        </pc:picChg>
        <pc:picChg chg="add mod">
          <ac:chgData name="Hazell, Danielle" userId="16322be0-50ef-46ff-b0c0-d304bc10d5d2" providerId="ADAL" clId="{E6D12E1F-DF63-450C-A9ED-E72C5F6C045B}" dt="2025-10-27T09:04:45.829" v="3"/>
          <ac:picMkLst>
            <pc:docMk/>
            <pc:sldMasterMk cId="0" sldId="2147483648"/>
            <ac:picMk id="6" creationId="{91971B47-7782-3F4D-69BE-90201970B8B7}"/>
          </ac:picMkLst>
        </pc:picChg>
        <pc:picChg chg="add mod">
          <ac:chgData name="Hazell, Danielle" userId="16322be0-50ef-46ff-b0c0-d304bc10d5d2" providerId="ADAL" clId="{E6D12E1F-DF63-450C-A9ED-E72C5F6C045B}" dt="2025-10-27T09:04:45.829" v="3"/>
          <ac:picMkLst>
            <pc:docMk/>
            <pc:sldMasterMk cId="0" sldId="2147483648"/>
            <ac:picMk id="7" creationId="{B3AAD835-A88F-E822-2D0E-1149A84E4FCB}"/>
          </ac:picMkLst>
        </pc:picChg>
        <pc:picChg chg="del">
          <ac:chgData name="Hazell, Danielle" userId="16322be0-50ef-46ff-b0c0-d304bc10d5d2" providerId="ADAL" clId="{E6D12E1F-DF63-450C-A9ED-E72C5F6C045B}" dt="2025-10-27T09:04:45.561" v="2" actId="478"/>
          <ac:picMkLst>
            <pc:docMk/>
            <pc:sldMasterMk cId="0" sldId="2147483648"/>
            <ac:picMk id="14" creationId="{00000000-0000-0000-0000-000000000000}"/>
          </ac:picMkLst>
        </pc:picChg>
        <pc:picChg chg="del">
          <ac:chgData name="Hazell, Danielle" userId="16322be0-50ef-46ff-b0c0-d304bc10d5d2" providerId="ADAL" clId="{E6D12E1F-DF63-450C-A9ED-E72C5F6C045B}" dt="2025-10-27T09:04:45.561" v="2" actId="478"/>
          <ac:picMkLst>
            <pc:docMk/>
            <pc:sldMasterMk cId="0" sldId="2147483648"/>
            <ac:picMk id="17" creationId="{00000000-0000-0000-0000-000000000000}"/>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0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0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0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0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0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0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0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4: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5" name="Google Shape;3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 name="Google Shape;36;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72b567a1a2_0_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 name="Google Shape;89;g372b567a1a2_0_2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72b567a1a2_0_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 name="Google Shape;101;g372b567a1a2_0_3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72b567a1a2_0_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 name="Google Shape;107;g372b567a1a2_0_4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72b567a1a2_0_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 name="Google Shape;113;g372b567a1a2_0_4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72b567a1a2_0_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 name="Google Shape;119;g372b567a1a2_0_5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72b567a1a2_0_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 name="Google Shape;125;g372b567a1a2_0_5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72b567a1a2_0_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1" name="Google Shape;131;g372b567a1a2_0_6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72b567a1a2_0_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 name="Google Shape;137;g372b567a1a2_0_6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72b567a1a2_0_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 name="Google Shape;143;g372b567a1a2_0_7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72b567a1a2_0_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 name="Google Shape;149;g372b567a1a2_0_7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1" name="Google Shape;41;p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72b567a1a2_0_8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5" name="Google Shape;155;g372b567a1a2_0_8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72b567a1a2_0_9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1" name="Google Shape;161;g372b567a1a2_0_9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72b567a1a2_0_9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7" name="Google Shape;167;g372b567a1a2_0_9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73" name="Google Shape;173;p1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6: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79" name="Google Shape;179;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7" name="Google Shape;47;p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3" name="Google Shape;53;p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9" name="Google Shape;59;p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72b567a1a2_0_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5" name="Google Shape;65;g372b567a1a2_0_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72b567a1a2_0_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1" name="Google Shape;71;g372b567a1a2_0_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72b567a1a2_0_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 name="Google Shape;77;g372b567a1a2_0_1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72b567a1a2_0_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 name="Google Shape;83;g372b567a1a2_0_2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ext only">
  <p:cSld name="text onl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 name="Google Shape;22;p18"/>
          <p:cNvSpPr txBox="1">
            <a:spLocks noGrp="1"/>
          </p:cNvSpPr>
          <p:nvPr>
            <p:ph type="body" idx="1"/>
          </p:nvPr>
        </p:nvSpPr>
        <p:spPr>
          <a:xfrm>
            <a:off x="360000" y="1800000"/>
            <a:ext cx="9360212"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and image">
  <p:cSld name="text and image">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360000" y="1800000"/>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19"/>
          <p:cNvSpPr>
            <a:spLocks noGrp="1"/>
          </p:cNvSpPr>
          <p:nvPr>
            <p:ph type="pic" idx="2"/>
          </p:nvPr>
        </p:nvSpPr>
        <p:spPr>
          <a:xfrm>
            <a:off x="8280052" y="1800000"/>
            <a:ext cx="3600798" cy="4139999"/>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layout">
  <p:cSld name="blank layout">
    <p:spTree>
      <p:nvGrpSpPr>
        <p:cNvPr id="1" name="Shape 27"/>
        <p:cNvGrpSpPr/>
        <p:nvPr/>
      </p:nvGrpSpPr>
      <p:grpSpPr>
        <a:xfrm>
          <a:off x="0" y="0"/>
          <a:ext cx="0" cy="0"/>
          <a:chOff x="0" y="0"/>
          <a:chExt cx="0" cy="0"/>
        </a:xfrm>
      </p:grpSpPr>
      <p:sp>
        <p:nvSpPr>
          <p:cNvPr id="28" name="Google Shape;28;p20"/>
          <p:cNvSpPr txBox="1">
            <a:spLocks noGrp="1"/>
          </p:cNvSpPr>
          <p:nvPr>
            <p:ph type="body" idx="1"/>
          </p:nvPr>
        </p:nvSpPr>
        <p:spPr>
          <a:xfrm>
            <a:off x="359172" y="1260475"/>
            <a:ext cx="8640959" cy="4319588"/>
          </a:xfrm>
          <a:prstGeom prst="rect">
            <a:avLst/>
          </a:prstGeom>
          <a:noFill/>
          <a:ln>
            <a:noFill/>
          </a:ln>
        </p:spPr>
        <p:txBody>
          <a:bodyPr spcFirstLastPara="1" wrap="square" lIns="0" tIns="0" rIns="0" bIns="0" anchor="t" anchorCtr="0">
            <a:noAutofit/>
          </a:bodyPr>
          <a:lstStyle>
            <a:lvl1pPr marL="457200" lvl="0" indent="-228600" algn="l">
              <a:lnSpc>
                <a:spcPct val="100375"/>
              </a:lnSpc>
              <a:spcBef>
                <a:spcPts val="1004"/>
              </a:spcBef>
              <a:spcAft>
                <a:spcPts val="0"/>
              </a:spcAft>
              <a:buSzPts val="1400"/>
              <a:buNone/>
              <a:defRPr sz="2400"/>
            </a:lvl1pPr>
            <a:lvl2pPr marL="914400" lvl="1" indent="-342900" algn="l">
              <a:lnSpc>
                <a:spcPct val="133833"/>
              </a:lnSpc>
              <a:spcBef>
                <a:spcPts val="1004"/>
              </a:spcBef>
              <a:spcAft>
                <a:spcPts val="0"/>
              </a:spcAft>
              <a:buSzPts val="1800"/>
              <a:buChar char="•"/>
              <a:defRPr/>
            </a:lvl2pPr>
            <a:lvl3pPr marL="1371600" lvl="2" indent="-228600" algn="l">
              <a:lnSpc>
                <a:spcPct val="111555"/>
              </a:lnSpc>
              <a:spcBef>
                <a:spcPts val="502"/>
              </a:spcBef>
              <a:spcAft>
                <a:spcPts val="0"/>
              </a:spcAft>
              <a:buSzPts val="1400"/>
              <a:buNone/>
              <a:defRPr/>
            </a:lvl3pPr>
            <a:lvl4pPr marL="1828800" lvl="3" indent="-342900" algn="l">
              <a:lnSpc>
                <a:spcPct val="111555"/>
              </a:lnSpc>
              <a:spcBef>
                <a:spcPts val="502"/>
              </a:spcBef>
              <a:spcAft>
                <a:spcPts val="0"/>
              </a:spcAft>
              <a:buSzPts val="1800"/>
              <a:buChar char="•"/>
              <a:defRPr/>
            </a:lvl4pPr>
            <a:lvl5pPr marL="2286000" lvl="4" indent="-342900" algn="l">
              <a:lnSpc>
                <a:spcPct val="111555"/>
              </a:lnSpc>
              <a:spcBef>
                <a:spcPts val="502"/>
              </a:spcBef>
              <a:spcAft>
                <a:spcPts val="0"/>
              </a:spcAft>
              <a:buClr>
                <a:schemeClr val="dk1"/>
              </a:buClr>
              <a:buSzPts val="1800"/>
              <a:buChar char="–"/>
              <a:defRPr/>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left and text">
  <p:cSld name="image left and text">
    <p:spTree>
      <p:nvGrpSpPr>
        <p:cNvPr id="1" name="Shape 29"/>
        <p:cNvGrpSpPr/>
        <p:nvPr/>
      </p:nvGrpSpPr>
      <p:grpSpPr>
        <a:xfrm>
          <a:off x="0" y="0"/>
          <a:ext cx="0" cy="0"/>
          <a:chOff x="0" y="0"/>
          <a:chExt cx="0" cy="0"/>
        </a:xfrm>
      </p:grpSpPr>
      <p:sp>
        <p:nvSpPr>
          <p:cNvPr id="30" name="Google Shape;30;p21"/>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4320000" y="1799999"/>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spcBef>
                <a:spcPts val="502"/>
              </a:spcBef>
              <a:spcAft>
                <a:spcPts val="0"/>
              </a:spcAft>
              <a:buClr>
                <a:schemeClr val="dk1"/>
              </a:buClr>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21"/>
          <p:cNvSpPr>
            <a:spLocks noGrp="1"/>
          </p:cNvSpPr>
          <p:nvPr>
            <p:ph type="pic" idx="2"/>
          </p:nvPr>
        </p:nvSpPr>
        <p:spPr>
          <a:xfrm>
            <a:off x="360000" y="1800000"/>
            <a:ext cx="3600798" cy="4139999"/>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p:nvPr/>
        </p:nvSpPr>
        <p:spPr>
          <a:xfrm>
            <a:off x="0" y="456036"/>
            <a:ext cx="12239625" cy="152012"/>
          </a:xfrm>
          <a:prstGeom prst="rect">
            <a:avLst/>
          </a:prstGeom>
          <a:solidFill>
            <a:srgbClr val="D9D9D9">
              <a:alpha val="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7" b="0" i="0" u="none" strike="noStrike" cap="none">
                <a:solidFill>
                  <a:srgbClr val="D9D9D9"/>
                </a:solidFill>
                <a:latin typeface="Arial"/>
                <a:ea typeface="Arial"/>
                <a:cs typeface="Arial"/>
                <a:sym typeface="Arial"/>
              </a:rPr>
              <a:t> </a:t>
            </a:r>
            <a:endParaRPr/>
          </a:p>
        </p:txBody>
      </p:sp>
      <p:sp>
        <p:nvSpPr>
          <p:cNvPr id="11" name="Google Shape;11;p17"/>
          <p:cNvSpPr txBox="1">
            <a:spLocks noGrp="1"/>
          </p:cNvSpPr>
          <p:nvPr>
            <p:ph type="title"/>
          </p:nvPr>
        </p:nvSpPr>
        <p:spPr>
          <a:xfrm>
            <a:off x="252000" y="990000"/>
            <a:ext cx="11628000" cy="646331"/>
          </a:xfrm>
          <a:prstGeom prst="rect">
            <a:avLst/>
          </a:prstGeom>
          <a:noFill/>
          <a:ln>
            <a:noFill/>
          </a:ln>
        </p:spPr>
        <p:txBody>
          <a:bodyPr spcFirstLastPara="1" wrap="square" lIns="91425" tIns="45700" rIns="91425" bIns="45700" anchor="ctr" anchorCtr="0">
            <a:spAutoFit/>
          </a:bodyPr>
          <a:lstStyle>
            <a:lvl1pPr marR="0" lvl="0" algn="l" rtl="0">
              <a:spcBef>
                <a:spcPts val="0"/>
              </a:spcBef>
              <a:spcAft>
                <a:spcPts val="0"/>
              </a:spcAft>
              <a:buSzPts val="1400"/>
              <a:buNone/>
              <a:defRPr sz="3600" b="1" i="0" u="none" strike="noStrike" cap="none">
                <a:solidFill>
                  <a:srgbClr val="FC4421"/>
                </a:solidFill>
                <a:latin typeface="Arial"/>
                <a:ea typeface="Arial"/>
                <a:cs typeface="Arial"/>
                <a:sym typeface="Arial"/>
              </a:defRPr>
            </a:lvl1pPr>
            <a:lvl2pPr marR="0" lvl="1" algn="l" rtl="0">
              <a:spcBef>
                <a:spcPts val="0"/>
              </a:spcBef>
              <a:spcAft>
                <a:spcPts val="0"/>
              </a:spcAft>
              <a:buSzPts val="1400"/>
              <a:buNone/>
              <a:defRPr sz="2409" b="1" i="0" u="none" strike="noStrike" cap="none">
                <a:solidFill>
                  <a:srgbClr val="E30613"/>
                </a:solidFill>
                <a:latin typeface="Arial"/>
                <a:ea typeface="Arial"/>
                <a:cs typeface="Arial"/>
                <a:sym typeface="Arial"/>
              </a:defRPr>
            </a:lvl2pPr>
            <a:lvl3pPr marR="0" lvl="2" algn="l" rtl="0">
              <a:spcBef>
                <a:spcPts val="0"/>
              </a:spcBef>
              <a:spcAft>
                <a:spcPts val="0"/>
              </a:spcAft>
              <a:buSzPts val="1400"/>
              <a:buNone/>
              <a:defRPr sz="2409" b="1" i="0" u="none" strike="noStrike" cap="none">
                <a:solidFill>
                  <a:srgbClr val="E30613"/>
                </a:solidFill>
                <a:latin typeface="Arial"/>
                <a:ea typeface="Arial"/>
                <a:cs typeface="Arial"/>
                <a:sym typeface="Arial"/>
              </a:defRPr>
            </a:lvl3pPr>
            <a:lvl4pPr marR="0" lvl="3" algn="l" rtl="0">
              <a:spcBef>
                <a:spcPts val="0"/>
              </a:spcBef>
              <a:spcAft>
                <a:spcPts val="0"/>
              </a:spcAft>
              <a:buSzPts val="1400"/>
              <a:buNone/>
              <a:defRPr sz="2409" b="1" i="0" u="none" strike="noStrike" cap="none">
                <a:solidFill>
                  <a:srgbClr val="E30613"/>
                </a:solidFill>
                <a:latin typeface="Arial"/>
                <a:ea typeface="Arial"/>
                <a:cs typeface="Arial"/>
                <a:sym typeface="Arial"/>
              </a:defRPr>
            </a:lvl4pPr>
            <a:lvl5pPr marR="0" lvl="4" algn="l" rtl="0">
              <a:spcBef>
                <a:spcPts val="0"/>
              </a:spcBef>
              <a:spcAft>
                <a:spcPts val="0"/>
              </a:spcAft>
              <a:buSzPts val="1400"/>
              <a:buNone/>
              <a:defRPr sz="2409" b="1" i="0" u="none" strike="noStrike" cap="none">
                <a:solidFill>
                  <a:srgbClr val="E30613"/>
                </a:solidFill>
                <a:latin typeface="Arial"/>
                <a:ea typeface="Arial"/>
                <a:cs typeface="Arial"/>
                <a:sym typeface="Arial"/>
              </a:defRPr>
            </a:lvl5pPr>
            <a:lvl6pPr marR="0" lvl="5" algn="ctr" rtl="0">
              <a:spcBef>
                <a:spcPts val="0"/>
              </a:spcBef>
              <a:spcAft>
                <a:spcPts val="0"/>
              </a:spcAft>
              <a:buSzPts val="1400"/>
              <a:buNone/>
              <a:defRPr sz="4417" b="0" i="0" u="none" strike="noStrike" cap="none">
                <a:solidFill>
                  <a:srgbClr val="CC0000"/>
                </a:solidFill>
                <a:latin typeface="Arial"/>
                <a:ea typeface="Arial"/>
                <a:cs typeface="Arial"/>
                <a:sym typeface="Arial"/>
              </a:defRPr>
            </a:lvl6pPr>
            <a:lvl7pPr marR="0" lvl="6" algn="ctr" rtl="0">
              <a:spcBef>
                <a:spcPts val="0"/>
              </a:spcBef>
              <a:spcAft>
                <a:spcPts val="0"/>
              </a:spcAft>
              <a:buSzPts val="1400"/>
              <a:buNone/>
              <a:defRPr sz="4417" b="0" i="0" u="none" strike="noStrike" cap="none">
                <a:solidFill>
                  <a:srgbClr val="CC0000"/>
                </a:solidFill>
                <a:latin typeface="Arial"/>
                <a:ea typeface="Arial"/>
                <a:cs typeface="Arial"/>
                <a:sym typeface="Arial"/>
              </a:defRPr>
            </a:lvl7pPr>
            <a:lvl8pPr marR="0" lvl="7" algn="ctr" rtl="0">
              <a:spcBef>
                <a:spcPts val="0"/>
              </a:spcBef>
              <a:spcAft>
                <a:spcPts val="0"/>
              </a:spcAft>
              <a:buSzPts val="1400"/>
              <a:buNone/>
              <a:defRPr sz="4417" b="0" i="0" u="none" strike="noStrike" cap="none">
                <a:solidFill>
                  <a:srgbClr val="CC0000"/>
                </a:solidFill>
                <a:latin typeface="Arial"/>
                <a:ea typeface="Arial"/>
                <a:cs typeface="Arial"/>
                <a:sym typeface="Arial"/>
              </a:defRPr>
            </a:lvl8pPr>
            <a:lvl9pPr marR="0" lvl="8" algn="ctr" rtl="0">
              <a:spcBef>
                <a:spcPts val="0"/>
              </a:spcBef>
              <a:spcAft>
                <a:spcPts val="0"/>
              </a:spcAft>
              <a:buSzPts val="1400"/>
              <a:buNone/>
              <a:defRPr sz="4417" b="0" i="0" u="none" strike="noStrike" cap="none">
                <a:solidFill>
                  <a:srgbClr val="CC0000"/>
                </a:solidFill>
                <a:latin typeface="Arial"/>
                <a:ea typeface="Arial"/>
                <a:cs typeface="Arial"/>
                <a:sym typeface="Arial"/>
              </a:defRPr>
            </a:lvl9pPr>
          </a:lstStyle>
          <a:p>
            <a:endParaRPr/>
          </a:p>
        </p:txBody>
      </p:sp>
      <p:sp>
        <p:nvSpPr>
          <p:cNvPr id="12" name="Google Shape;12;p17"/>
          <p:cNvSpPr txBox="1">
            <a:spLocks noGrp="1"/>
          </p:cNvSpPr>
          <p:nvPr>
            <p:ph type="body" idx="1"/>
          </p:nvPr>
        </p:nvSpPr>
        <p:spPr>
          <a:xfrm>
            <a:off x="361406" y="1800000"/>
            <a:ext cx="11520000" cy="4140000"/>
          </a:xfrm>
          <a:prstGeom prst="rect">
            <a:avLst/>
          </a:prstGeom>
          <a:noFill/>
          <a:ln>
            <a:noFill/>
          </a:ln>
        </p:spPr>
        <p:txBody>
          <a:bodyPr spcFirstLastPara="1" wrap="square" lIns="0" tIns="0" rIns="0" bIns="0" anchor="t" anchorCtr="0">
            <a:noAutofit/>
          </a:bodyPr>
          <a:lstStyle>
            <a:lvl1pPr marL="457200" marR="0" lvl="0" indent="-228600" algn="l" rtl="0">
              <a:lnSpc>
                <a:spcPct val="120450"/>
              </a:lnSpc>
              <a:spcBef>
                <a:spcPts val="1004"/>
              </a:spcBef>
              <a:spcAft>
                <a:spcPts val="0"/>
              </a:spcAft>
              <a:buSzPts val="1400"/>
              <a:buNone/>
              <a:defRPr sz="2000" b="0" i="0" u="none" strike="noStrike" cap="none">
                <a:solidFill>
                  <a:schemeClr val="dk1"/>
                </a:solidFill>
                <a:latin typeface="Arial"/>
                <a:ea typeface="Arial"/>
                <a:cs typeface="Arial"/>
                <a:sym typeface="Arial"/>
              </a:defRPr>
            </a:lvl1pPr>
            <a:lvl2pPr marL="914400" marR="0" lvl="1" indent="-355600" algn="l" rtl="0">
              <a:lnSpc>
                <a:spcPct val="120450"/>
              </a:lnSpc>
              <a:spcBef>
                <a:spcPts val="1004"/>
              </a:spcBef>
              <a:spcAft>
                <a:spcPts val="0"/>
              </a:spcAft>
              <a:buClr>
                <a:srgbClr val="FC442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228600" algn="l" rtl="0">
              <a:lnSpc>
                <a:spcPct val="125031"/>
              </a:lnSpc>
              <a:spcBef>
                <a:spcPts val="502"/>
              </a:spcBef>
              <a:spcAft>
                <a:spcPts val="0"/>
              </a:spcAft>
              <a:buSzPts val="1400"/>
              <a:buNone/>
              <a:defRPr sz="1606" b="0" i="0" u="none" strike="noStrike" cap="none">
                <a:solidFill>
                  <a:schemeClr val="dk1"/>
                </a:solidFill>
                <a:latin typeface="Arial"/>
                <a:ea typeface="Arial"/>
                <a:cs typeface="Arial"/>
                <a:sym typeface="Arial"/>
              </a:defRPr>
            </a:lvl3pPr>
            <a:lvl4pPr marL="1828800" marR="0" lvl="3" indent="-330581" algn="l" rtl="0">
              <a:lnSpc>
                <a:spcPct val="125031"/>
              </a:lnSpc>
              <a:spcBef>
                <a:spcPts val="502"/>
              </a:spcBef>
              <a:spcAft>
                <a:spcPts val="0"/>
              </a:spcAft>
              <a:buClr>
                <a:srgbClr val="FC4421"/>
              </a:buClr>
              <a:buSzPts val="1606"/>
              <a:buFont typeface="Arial"/>
              <a:buChar char="•"/>
              <a:defRPr sz="1606" b="0" i="0" u="none" strike="noStrike" cap="none">
                <a:solidFill>
                  <a:schemeClr val="dk1"/>
                </a:solidFill>
                <a:latin typeface="Arial"/>
                <a:ea typeface="Arial"/>
                <a:cs typeface="Arial"/>
                <a:sym typeface="Arial"/>
              </a:defRPr>
            </a:lvl4pPr>
            <a:lvl5pPr marL="2286000" marR="0" lvl="4" indent="-330581" algn="l" rtl="0">
              <a:lnSpc>
                <a:spcPct val="125031"/>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5pPr>
            <a:lvl6pPr marL="2743200" marR="0" lvl="5" indent="-330581" algn="l" rtl="0">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6pPr>
            <a:lvl7pPr marL="3200400" marR="0" lvl="6" indent="-330581" algn="l" rtl="0">
              <a:spcBef>
                <a:spcPts val="321"/>
              </a:spcBef>
              <a:spcAft>
                <a:spcPts val="0"/>
              </a:spcAft>
              <a:buClr>
                <a:srgbClr val="E30613"/>
              </a:buClr>
              <a:buSzPts val="1606"/>
              <a:buFont typeface="Arial"/>
              <a:buChar char="»"/>
              <a:defRPr sz="1606" b="0" i="0" u="none" strike="noStrike" cap="none">
                <a:solidFill>
                  <a:schemeClr val="dk1"/>
                </a:solidFill>
                <a:latin typeface="Arial"/>
                <a:ea typeface="Arial"/>
                <a:cs typeface="Arial"/>
                <a:sym typeface="Arial"/>
              </a:defRPr>
            </a:lvl7pPr>
            <a:lvl8pPr marL="3657600" marR="0" lvl="7" indent="-330581" algn="l" rtl="0">
              <a:spcBef>
                <a:spcPts val="321"/>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8pPr>
            <a:lvl9pPr marL="4114800" marR="0" lvl="8" indent="-292353" algn="l" rtl="0">
              <a:spcBef>
                <a:spcPts val="201"/>
              </a:spcBef>
              <a:spcAft>
                <a:spcPts val="0"/>
              </a:spcAft>
              <a:buClr>
                <a:schemeClr val="dk1"/>
              </a:buClr>
              <a:buSzPts val="1004"/>
              <a:buFont typeface="Arial"/>
              <a:buChar char="»"/>
              <a:defRPr sz="1004" b="0" i="0" u="none" strike="noStrike" cap="none">
                <a:solidFill>
                  <a:schemeClr val="dk1"/>
                </a:solidFill>
                <a:latin typeface="Arial"/>
                <a:ea typeface="Arial"/>
                <a:cs typeface="Arial"/>
                <a:sym typeface="Arial"/>
              </a:defRPr>
            </a:lvl9pPr>
          </a:lstStyle>
          <a:p>
            <a:endParaRPr/>
          </a:p>
        </p:txBody>
      </p:sp>
      <p:sp>
        <p:nvSpPr>
          <p:cNvPr id="16" name="Google Shape;16;p17"/>
          <p:cNvSpPr txBox="1"/>
          <p:nvPr/>
        </p:nvSpPr>
        <p:spPr>
          <a:xfrm>
            <a:off x="360000" y="6343435"/>
            <a:ext cx="588541" cy="246221"/>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fld id="{00000000-1234-1234-1234-123412341234}" type="slidenum">
              <a:rPr lang="en-GB" sz="1600">
                <a:solidFill>
                  <a:schemeClr val="dk1"/>
                </a:solidFill>
                <a:latin typeface="Arial"/>
                <a:ea typeface="Arial"/>
                <a:cs typeface="Arial"/>
                <a:sym typeface="Arial"/>
              </a:rPr>
              <a:t>‹#›</a:t>
            </a:fld>
            <a:endParaRPr sz="1600">
              <a:solidFill>
                <a:schemeClr val="dk1"/>
              </a:solidFill>
              <a:latin typeface="Arial"/>
              <a:ea typeface="Arial"/>
              <a:cs typeface="Arial"/>
              <a:sym typeface="Arial"/>
            </a:endParaRPr>
          </a:p>
        </p:txBody>
      </p:sp>
      <p:pic>
        <p:nvPicPr>
          <p:cNvPr id="18" name="Google Shape;18;p17" descr="A purple and white logo&#10;&#10;AI-generated content may be incorrect."/>
          <p:cNvPicPr preferRelativeResize="0"/>
          <p:nvPr/>
        </p:nvPicPr>
        <p:blipFill rotWithShape="1">
          <a:blip r:embed="rId6">
            <a:alphaModFix/>
          </a:blip>
          <a:srcRect/>
          <a:stretch/>
        </p:blipFill>
        <p:spPr>
          <a:xfrm>
            <a:off x="9360000" y="6228000"/>
            <a:ext cx="2520000" cy="456536"/>
          </a:xfrm>
          <a:prstGeom prst="rect">
            <a:avLst/>
          </a:prstGeom>
          <a:noFill/>
          <a:ln>
            <a:noFill/>
          </a:ln>
        </p:spPr>
      </p:pic>
      <p:cxnSp>
        <p:nvCxnSpPr>
          <p:cNvPr id="19" name="Google Shape;19;p17"/>
          <p:cNvCxnSpPr/>
          <p:nvPr/>
        </p:nvCxnSpPr>
        <p:spPr>
          <a:xfrm>
            <a:off x="0" y="6084000"/>
            <a:ext cx="12240000" cy="0"/>
          </a:xfrm>
          <a:prstGeom prst="straightConnector1">
            <a:avLst/>
          </a:prstGeom>
          <a:noFill/>
          <a:ln w="9525" cap="flat" cmpd="sng">
            <a:solidFill>
              <a:srgbClr val="000000"/>
            </a:solidFill>
            <a:prstDash val="solid"/>
            <a:round/>
            <a:headEnd type="none" w="sm" len="sm"/>
            <a:tailEnd type="none" w="sm" len="sm"/>
          </a:ln>
        </p:spPr>
      </p:cxnSp>
      <p:sp>
        <p:nvSpPr>
          <p:cNvPr id="3" name="Graphic 26">
            <a:extLst>
              <a:ext uri="{FF2B5EF4-FFF2-40B4-BE49-F238E27FC236}">
                <a16:creationId xmlns:a16="http://schemas.microsoft.com/office/drawing/2014/main" id="{4CF4EB59-59F1-9D85-B6F7-DD04FF4813F6}"/>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F59F3A0B-9D12-795D-4FD7-FDAB1A25CB7F}"/>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52000" y="170588"/>
            <a:ext cx="591666" cy="437463"/>
          </a:xfrm>
          <a:prstGeom prst="rect">
            <a:avLst/>
          </a:prstGeom>
          <a:noFill/>
          <a:ln>
            <a:noFill/>
          </a:ln>
        </p:spPr>
      </p:pic>
      <p:sp>
        <p:nvSpPr>
          <p:cNvPr id="5" name="Text Box 2">
            <a:extLst>
              <a:ext uri="{FF2B5EF4-FFF2-40B4-BE49-F238E27FC236}">
                <a16:creationId xmlns:a16="http://schemas.microsoft.com/office/drawing/2014/main" id="{110DEB25-3843-3628-697E-1F5435D1FFD1}"/>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Plumbing &amp; Heating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6" name="Picture 5" descr="A black and white logo&#10;&#10;AI-generated content may be incorrect.">
            <a:extLst>
              <a:ext uri="{FF2B5EF4-FFF2-40B4-BE49-F238E27FC236}">
                <a16:creationId xmlns:a16="http://schemas.microsoft.com/office/drawing/2014/main" id="{91971B47-7782-3F4D-69BE-90201970B8B7}"/>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B3AAD835-A88F-E822-2D0E-1149A84E4FCB}"/>
              </a:ext>
            </a:extLst>
          </p:cNvPr>
          <p:cNvPicPr>
            <a:picLocks noChangeAspect="1"/>
          </p:cNvPicPr>
          <p:nvPr userDrawn="1"/>
        </p:nvPicPr>
        <p:blipFill>
          <a:blip r:embed="rId9"/>
          <a:stretch>
            <a:fillRect/>
          </a:stretch>
        </p:blipFill>
        <p:spPr>
          <a:xfrm>
            <a:off x="968494" y="177135"/>
            <a:ext cx="2685203" cy="440679"/>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Google Shape;38;p4"/>
          <p:cNvSpPr txBox="1"/>
          <p:nvPr/>
        </p:nvSpPr>
        <p:spPr>
          <a:xfrm>
            <a:off x="360000" y="1800000"/>
            <a:ext cx="10982914" cy="3779890"/>
          </a:xfrm>
          <a:prstGeom prst="rect">
            <a:avLst/>
          </a:prstGeom>
          <a:noFill/>
          <a:ln>
            <a:noFill/>
          </a:ln>
        </p:spPr>
        <p:txBody>
          <a:bodyPr spcFirstLastPara="1" wrap="square" lIns="0" tIns="0" rIns="0" bIns="0" anchor="t" anchorCtr="0">
            <a:noAutofit/>
          </a:bodyPr>
          <a:lstStyle/>
          <a:p>
            <a:pPr marL="0" marR="0" lvl="0" indent="0" algn="l" rtl="0">
              <a:lnSpc>
                <a:spcPct val="110000"/>
              </a:lnSpc>
              <a:spcBef>
                <a:spcPts val="0"/>
              </a:spcBef>
              <a:spcAft>
                <a:spcPts val="1200"/>
              </a:spcAft>
              <a:buClr>
                <a:srgbClr val="170130"/>
              </a:buClr>
              <a:buSzPts val="2800"/>
              <a:buFont typeface="Arial"/>
              <a:buNone/>
            </a:pPr>
            <a:r>
              <a:rPr lang="en-GB" sz="2800" b="1" dirty="0">
                <a:solidFill>
                  <a:srgbClr val="170130"/>
                </a:solidFill>
                <a:latin typeface="Arial"/>
                <a:ea typeface="Arial"/>
                <a:cs typeface="Arial"/>
                <a:sym typeface="Arial"/>
              </a:rPr>
              <a:t>Occupational Specialism: Plumbing &amp; Heating Engineering</a:t>
            </a:r>
            <a:endParaRPr sz="2800" dirty="0"/>
          </a:p>
          <a:p>
            <a:pPr lvl="0">
              <a:lnSpc>
                <a:spcPct val="110000"/>
              </a:lnSpc>
              <a:spcBef>
                <a:spcPts val="750"/>
              </a:spcBef>
              <a:spcAft>
                <a:spcPts val="1200"/>
              </a:spcAft>
              <a:buClr>
                <a:schemeClr val="dk1"/>
              </a:buClr>
              <a:buSzPts val="2800"/>
            </a:pPr>
            <a:r>
              <a:rPr lang="en-GB" sz="2800" dirty="0">
                <a:solidFill>
                  <a:schemeClr val="dk1"/>
                </a:solidFill>
              </a:rPr>
              <a:t>K1.18 Relationship between mass/volume and specific heat capacity</a:t>
            </a:r>
            <a:endParaRPr sz="2800" dirty="0">
              <a:solidFill>
                <a:srgbClr val="3432E1"/>
              </a:solidFill>
              <a:latin typeface="Arial"/>
              <a:ea typeface="Arial"/>
              <a:cs typeface="Arial"/>
              <a:sym typeface="Arial"/>
            </a:endParaRPr>
          </a:p>
          <a:p>
            <a:pPr marL="0" marR="0" lvl="0" indent="0" algn="l" rtl="0">
              <a:lnSpc>
                <a:spcPct val="110000"/>
              </a:lnSpc>
              <a:spcBef>
                <a:spcPts val="750"/>
              </a:spcBef>
              <a:spcAft>
                <a:spcPts val="1200"/>
              </a:spcAft>
              <a:buClr>
                <a:srgbClr val="FC4421"/>
              </a:buClr>
              <a:buSzPts val="2800"/>
              <a:buFont typeface="Arial"/>
              <a:buNone/>
            </a:pPr>
            <a:r>
              <a:rPr lang="en-GB" sz="2800" b="1" dirty="0">
                <a:solidFill>
                  <a:srgbClr val="FC4421"/>
                </a:solidFill>
              </a:rPr>
              <a:t>How to calculate density</a:t>
            </a:r>
            <a:endParaRPr lang="en-GB"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72b567a1a2_0_2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Common mistakes when measuring solids</a:t>
            </a:r>
          </a:p>
        </p:txBody>
      </p:sp>
      <p:sp>
        <p:nvSpPr>
          <p:cNvPr id="86" name="Google Shape;86;g372b567a1a2_0_2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Forgetting to convert mm³ or cm³ to m³.</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Using mass in grams instead of kg.</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Assuming irregular shapes can be measured like cubes.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Not using calibrated measuring tools.</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Always double-check units and measurements for accuracy.</a:t>
            </a:r>
            <a:endParaRPr dirty="0">
              <a:solidFill>
                <a:srgbClr val="000000"/>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372b567a1a2_0_2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Calculating density – liquids</a:t>
            </a:r>
          </a:p>
        </p:txBody>
      </p:sp>
      <p:sp>
        <p:nvSpPr>
          <p:cNvPr id="92" name="Google Shape;92;g372b567a1a2_0_2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1460" indent="-25146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Measure volume with a measuring cylinder.</a:t>
            </a:r>
            <a:endParaRPr lang="en-US" dirty="0">
              <a:solidFill>
                <a:srgbClr val="000000"/>
              </a:solidFill>
              <a:latin typeface="Arial" panose="020B0604020202020204" pitchFamily="34" charset="0"/>
            </a:endParaRPr>
          </a:p>
          <a:p>
            <a:pPr marL="251460" indent="-25146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Weigh the container with liquid and subtract the container's mass.</a:t>
            </a:r>
            <a:endParaRPr dirty="0">
              <a:solidFill>
                <a:srgbClr val="000000"/>
              </a:solidFill>
              <a:latin typeface="Arial" panose="020B0604020202020204" pitchFamily="34" charset="0"/>
            </a:endParaRPr>
          </a:p>
          <a:p>
            <a:pPr marL="251460" indent="-25146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Example: 1L (0.001m³) of water weighs 1kg → density = 1000kg/m³.</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Liquids typically have consistent densities unless temperature changes.</a:t>
            </a:r>
          </a:p>
          <a:p>
            <a:pPr marL="0" indent="0">
              <a:spcAft>
                <a:spcPts val="1200"/>
              </a:spcAft>
              <a:buFont typeface="Arial" panose="020B0604020202020204" pitchFamily="34" charset="0"/>
            </a:pPr>
            <a:endParaRPr lang="en-GB" dirty="0">
              <a:solidFill>
                <a:srgbClr val="000000"/>
              </a:solidFill>
              <a:latin typeface="Arial" panose="020B0604020202020204" pitchFamily="34" charset="0"/>
            </a:endParaRPr>
          </a:p>
          <a:p>
            <a:pPr marL="0" indent="0">
              <a:spcAft>
                <a:spcPts val="1200"/>
              </a:spcAft>
              <a:buFont typeface="Arial" panose="020B0604020202020204" pitchFamily="34" charset="0"/>
            </a:pPr>
            <a:r>
              <a:rPr lang="en-GB" dirty="0">
                <a:solidFill>
                  <a:srgbClr val="000000"/>
                </a:solidFill>
              </a:rPr>
              <a:t>Note – Water achieves a maximum density at 4°C.</a:t>
            </a:r>
            <a:endParaRPr lang="en-GB" dirty="0">
              <a:solidFill>
                <a:srgbClr val="000000"/>
              </a:solidFill>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72b567a1a2_0_3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Practical check – liquid density</a:t>
            </a:r>
          </a:p>
        </p:txBody>
      </p:sp>
      <p:sp>
        <p:nvSpPr>
          <p:cNvPr id="104" name="Google Shape;104;g372b567a1a2_0_3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You pour 2L of antifreeze into a cylinder. It weighs 2.12kg.</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Convert volume to m³: 0.002m³</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Density = 2.12 / 0.002 = 1060kg/m³</a:t>
            </a:r>
            <a:endParaRPr dirty="0">
              <a:solidFill>
                <a:srgbClr val="000000"/>
              </a:solidFill>
              <a:latin typeface="Arial" panose="020B0604020202020204" pitchFamily="34" charset="0"/>
            </a:endParaRPr>
          </a:p>
          <a:p>
            <a:pPr marL="0" indent="0">
              <a:spcAft>
                <a:spcPts val="1800"/>
              </a:spcAft>
              <a:buClr>
                <a:srgbClr val="000000">
                  <a:lumMod val="100000"/>
                </a:srgbClr>
              </a:buClr>
              <a:buSzPct val="100000"/>
            </a:pPr>
            <a:r>
              <a:rPr lang="en-GB" dirty="0">
                <a:solidFill>
                  <a:srgbClr val="000000"/>
                </a:solidFill>
                <a:latin typeface="Arial" panose="020B0604020202020204" pitchFamily="34" charset="0"/>
              </a:rPr>
              <a:t>This antifreeze is slightly denser than water, which may affect how it behaves in sealed systems.</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b="1" dirty="0">
                <a:solidFill>
                  <a:srgbClr val="000000"/>
                </a:solidFill>
                <a:latin typeface="Arial" panose="020B0604020202020204" pitchFamily="34" charset="0"/>
              </a:rPr>
              <a:t>Question: </a:t>
            </a:r>
            <a:r>
              <a:rPr lang="en-GB" dirty="0">
                <a:solidFill>
                  <a:srgbClr val="000000"/>
                </a:solidFill>
                <a:latin typeface="Arial" panose="020B0604020202020204" pitchFamily="34" charset="0"/>
              </a:rPr>
              <a:t>Would antifreeze rise or sink in a water-based system?</a:t>
            </a:r>
            <a:endParaRPr dirty="0">
              <a:solidFill>
                <a:srgbClr val="000000"/>
              </a:solidFill>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72b567a1a2_0_4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Calculating density – gases</a:t>
            </a:r>
          </a:p>
        </p:txBody>
      </p:sp>
      <p:sp>
        <p:nvSpPr>
          <p:cNvPr id="110" name="Google Shape;110;g372b567a1a2_0_4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Gases are more complex due to compressibility. </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Standard temperature and pressure (STP) are used for comparisons. </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Air at STP has a density of about 1.225kg/m³. </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Use gas charts or equations for accuracy in calculations. </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Important in combustion, flue, and ventilation system design.</a:t>
            </a:r>
            <a:endParaRPr dirty="0">
              <a:solidFill>
                <a:srgbClr val="000000"/>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372b567a1a2_0_4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Practical example</a:t>
            </a:r>
          </a:p>
        </p:txBody>
      </p:sp>
      <p:sp>
        <p:nvSpPr>
          <p:cNvPr id="116" name="Google Shape;116;g372b567a1a2_0_4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You have 5kg of oil and it occupies 0.0058m³.</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Density = 5 / 0.0058 = 862kg/m³</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This shows that oil is less dense than water. It will float on water in systems.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Plumbers use this knowledge when separating substances or setting up tanks.</a:t>
            </a:r>
            <a:endParaRPr dirty="0">
              <a:solidFill>
                <a:srgbClr val="000000"/>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72b567a1a2_0_5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a:t>
            </a:r>
          </a:p>
        </p:txBody>
      </p:sp>
      <p:sp>
        <p:nvSpPr>
          <p:cNvPr id="122" name="Google Shape;122;g372b567a1a2_0_5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What is the formula for density?</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What unit is used to measure density?</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How would you find the volume of a rectangular block?</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Why is gas density more complex to calculate?</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What is the typical density of water?</a:t>
            </a:r>
            <a:endParaRPr dirty="0">
              <a:solidFill>
                <a:srgbClr val="000000"/>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72b567a1a2_0_5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Midpoint knowledge check - answers</a:t>
            </a:r>
          </a:p>
        </p:txBody>
      </p:sp>
      <p:sp>
        <p:nvSpPr>
          <p:cNvPr id="128" name="Google Shape;128;g372b567a1a2_0_5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Density = Mass / Volume</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kg/m³</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Length × Width × Height</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Gases are compressible and affected by temperature/pressure</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1000kg/m³</a:t>
            </a:r>
            <a:endParaRPr dirty="0">
              <a:solidFill>
                <a:srgbClr val="000000"/>
              </a:solidFill>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372b567a1a2_0_6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Understanding relative density</a:t>
            </a:r>
          </a:p>
        </p:txBody>
      </p:sp>
      <p:sp>
        <p:nvSpPr>
          <p:cNvPr id="134" name="Google Shape;134;g372b567a1a2_0_6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Relative density (or specific gravity) compares the density of a material to water. A relative density &gt;1 means it’s denser than water. This is a useful comparison method in fluid selection. </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Oil's relative density is less than 1, so it floats. This principle applies when choosing fluids for separation systems.</a:t>
            </a:r>
            <a:endParaRPr dirty="0">
              <a:solidFill>
                <a:srgbClr val="000000"/>
              </a:solidFill>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372b567a1a2_0_6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Effects of temperature on density</a:t>
            </a:r>
          </a:p>
        </p:txBody>
      </p:sp>
      <p:sp>
        <p:nvSpPr>
          <p:cNvPr id="140" name="Google Shape;140;g372b567a1a2_0_6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a:solidFill>
                  <a:srgbClr val="000000"/>
                </a:solidFill>
                <a:latin typeface="Arial" panose="020B0604020202020204" pitchFamily="34" charset="0"/>
              </a:rPr>
              <a:t>As temperature increases, most substances expand, reducing density. Water is unique – its maximum density is at 4°C. </a:t>
            </a:r>
            <a:endParaRPr>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a:solidFill>
                  <a:srgbClr val="000000"/>
                </a:solidFill>
                <a:latin typeface="Arial" panose="020B0604020202020204" pitchFamily="34" charset="0"/>
              </a:rPr>
              <a:t>Gases show the greatest density change with temperature. </a:t>
            </a:r>
            <a:endParaRPr>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a:solidFill>
                  <a:srgbClr val="000000"/>
                </a:solidFill>
                <a:latin typeface="Arial" panose="020B0604020202020204" pitchFamily="34" charset="0"/>
              </a:rPr>
              <a:t>This is important when dealing with hot water and gas systems. Always consider temperature when applying density values practically.</a:t>
            </a:r>
            <a:endParaRPr>
              <a:solidFill>
                <a:srgbClr val="000000"/>
              </a:solidFill>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72b567a1a2_0_7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Plumbing scenarios using density</a:t>
            </a:r>
          </a:p>
        </p:txBody>
      </p:sp>
      <p:sp>
        <p:nvSpPr>
          <p:cNvPr id="146" name="Google Shape;146;g372b567a1a2_0_7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Choosing between copper and plastic pipe.</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Installing tanks for different fluids.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Working with antifreeze mixes.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Managing condensate in gas boilers.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Understanding density helps determine volume, material suitability, and load support in these systems.</a:t>
            </a:r>
            <a:endParaRPr dirty="0">
              <a:solidFill>
                <a:srgbClr val="000000"/>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Starter</a:t>
            </a:r>
            <a:endParaRPr/>
          </a:p>
        </p:txBody>
      </p:sp>
      <p:sp>
        <p:nvSpPr>
          <p:cNvPr id="44" name="Google Shape;44;p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b="1" dirty="0">
                <a:solidFill>
                  <a:srgbClr val="000000"/>
                </a:solidFill>
                <a:latin typeface="Arial" panose="020B0604020202020204" pitchFamily="34" charset="0"/>
              </a:rPr>
              <a:t>W</a:t>
            </a:r>
            <a:r>
              <a:rPr lang="en-GB" b="1" dirty="0">
                <a:solidFill>
                  <a:srgbClr val="000000"/>
                </a:solidFill>
                <a:latin typeface="Arial" panose="020B0604020202020204" pitchFamily="34" charset="0"/>
                <a:ea typeface="Arial"/>
                <a:cs typeface="Arial"/>
                <a:sym typeface="Arial"/>
              </a:rPr>
              <a:t>arm-up: </a:t>
            </a:r>
            <a:endParaRPr b="1"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If you have 2kg of copper and it takes up 0.00025m³ of space, what is its density?</a:t>
            </a:r>
            <a:endParaRPr dirty="0">
              <a:solidFill>
                <a:srgbClr val="000000"/>
              </a:solidFill>
              <a:latin typeface="Arial" panose="020B0604020202020204" pitchFamily="34" charset="0"/>
            </a:endParaRPr>
          </a:p>
          <a:p>
            <a:pPr marL="0" lvl="0" indent="0" algn="l" rtl="0">
              <a:lnSpc>
                <a:spcPct val="110000"/>
              </a:lnSpc>
              <a:spcBef>
                <a:spcPts val="1200"/>
              </a:spcBef>
              <a:spcAft>
                <a:spcPts val="0"/>
              </a:spcAft>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372b567a1a2_0_7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Density and flow rate</a:t>
            </a:r>
          </a:p>
        </p:txBody>
      </p:sp>
      <p:sp>
        <p:nvSpPr>
          <p:cNvPr id="152" name="Google Shape;152;g372b567a1a2_0_7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Heavier fluids (higher density) may flow slower in pipes due to resistance. Pump selection and pipe sizing depend on fluid density. In hydronic systems, knowing density helps balance flow rates. </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Misjudging density can lead to inefficient system operation. This is why it matters even after installation.</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b="1" dirty="0">
                <a:solidFill>
                  <a:srgbClr val="000000"/>
                </a:solidFill>
                <a:latin typeface="Arial" panose="020B0604020202020204" pitchFamily="34" charset="0"/>
              </a:rPr>
              <a:t>Question: </a:t>
            </a:r>
            <a:r>
              <a:rPr lang="en-GB" dirty="0">
                <a:solidFill>
                  <a:srgbClr val="000000"/>
                </a:solidFill>
                <a:latin typeface="Arial" panose="020B0604020202020204" pitchFamily="34" charset="0"/>
              </a:rPr>
              <a:t>How could using a fluid with higher density than expected affect your pipework design?</a:t>
            </a:r>
            <a:endParaRPr dirty="0">
              <a:solidFill>
                <a:srgbClr val="000000"/>
              </a:solidFill>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g372b567a1a2_0_8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Recap formula practice</a:t>
            </a:r>
          </a:p>
        </p:txBody>
      </p:sp>
      <p:sp>
        <p:nvSpPr>
          <p:cNvPr id="158" name="Google Shape;158;g372b567a1a2_0_8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A gas weighs 0.98kg and fills 0.85m³.</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b="1" dirty="0">
                <a:solidFill>
                  <a:srgbClr val="000000"/>
                </a:solidFill>
                <a:latin typeface="Arial" panose="020B0604020202020204" pitchFamily="34" charset="0"/>
              </a:rPr>
              <a:t>Density = 0.98 / 0.85 = 1.15kg/m³</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This is slightly less dense than air, which can impact ventilation needs.</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Calculations like this guide safe flue sizing and appliance compatibility.</a:t>
            </a:r>
            <a:endParaRPr dirty="0">
              <a:solidFill>
                <a:srgbClr val="000000"/>
              </a:solidFill>
              <a:latin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g372b567a1a2_0_9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Exit quiz – quick recap</a:t>
            </a:r>
          </a:p>
        </p:txBody>
      </p:sp>
      <p:sp>
        <p:nvSpPr>
          <p:cNvPr id="164" name="Google Shape;164;g372b567a1a2_0_9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What is the formula for density?</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Why do plumbers need to know the density of fluids?</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What unit is density measured in?</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Which expands more with heat: liquids or gases?</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Why must you convert litres to m³ in density calculations?</a:t>
            </a:r>
            <a:endParaRPr dirty="0">
              <a:solidFill>
                <a:srgbClr val="000000"/>
              </a:solidFill>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372b567a1a2_0_9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Exit quiz – quick recap - answers</a:t>
            </a:r>
          </a:p>
        </p:txBody>
      </p:sp>
      <p:sp>
        <p:nvSpPr>
          <p:cNvPr id="170" name="Google Shape;170;g372b567a1a2_0_9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Density = Mass / Volume</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To ensure correct material selection, system efficiency, and structural safety</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kg/m³</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Gases</a:t>
            </a:r>
            <a:endParaRPr dirty="0">
              <a:solidFill>
                <a:srgbClr val="000000"/>
              </a:solidFill>
              <a:latin typeface="Arial" panose="020B0604020202020204" pitchFamily="34" charset="0"/>
            </a:endParaRPr>
          </a:p>
          <a:p>
            <a:pPr indent="-457200">
              <a:spcAft>
                <a:spcPts val="1200"/>
              </a:spcAft>
              <a:buClr>
                <a:srgbClr val="000000">
                  <a:lumMod val="100000"/>
                </a:srgbClr>
              </a:buClr>
              <a:buSzPct val="100000"/>
              <a:buFont typeface="+mj-lt"/>
              <a:buAutoNum type="arabicPeriod"/>
            </a:pPr>
            <a:r>
              <a:rPr lang="en-GB" dirty="0">
                <a:solidFill>
                  <a:srgbClr val="000000"/>
                </a:solidFill>
                <a:latin typeface="Arial" panose="020B0604020202020204" pitchFamily="34" charset="0"/>
              </a:rPr>
              <a:t>To ensure consistency in units when calculating density (standard formula uses m³)</a:t>
            </a:r>
            <a:endParaRPr dirty="0">
              <a:solidFill>
                <a:srgbClr val="000000"/>
              </a:solidFill>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5"/>
          <p:cNvSpPr txBox="1">
            <a:spLocks noGrp="1"/>
          </p:cNvSpPr>
          <p:nvPr>
            <p:ph type="title"/>
          </p:nvPr>
        </p:nvSpPr>
        <p:spPr>
          <a:xfrm>
            <a:off x="252000" y="972000"/>
            <a:ext cx="11628452" cy="646331"/>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Summary</a:t>
            </a:r>
            <a:endParaRPr/>
          </a:p>
        </p:txBody>
      </p:sp>
      <p:sp>
        <p:nvSpPr>
          <p:cNvPr id="176" name="Google Shape;176;p15"/>
          <p:cNvSpPr txBox="1">
            <a:spLocks noGrp="1"/>
          </p:cNvSpPr>
          <p:nvPr>
            <p:ph type="body" idx="1"/>
          </p:nvPr>
        </p:nvSpPr>
        <p:spPr>
          <a:xfrm>
            <a:off x="360000" y="1800000"/>
            <a:ext cx="9936276" cy="4140000"/>
          </a:xfrm>
          <a:prstGeom prst="rect">
            <a:avLst/>
          </a:prstGeom>
          <a:noFill/>
          <a:ln>
            <a:noFill/>
          </a:ln>
        </p:spPr>
        <p:txBody>
          <a:bodyPr spcFirstLastPara="1" wrap="square" lIns="0" tIns="0" rIns="0" bIns="0" anchor="t" anchorCtr="0">
            <a:noAutofit/>
          </a:bodyPr>
          <a:lstStyle/>
          <a:p>
            <a:pPr marL="0" indent="0">
              <a:spcAft>
                <a:spcPts val="600"/>
              </a:spcAft>
              <a:buClr>
                <a:srgbClr val="000000">
                  <a:lumMod val="100000"/>
                </a:srgbClr>
              </a:buClr>
              <a:buSzPct val="100000"/>
            </a:pPr>
            <a:r>
              <a:rPr lang="en-GB" dirty="0">
                <a:solidFill>
                  <a:srgbClr val="000000"/>
                </a:solidFill>
                <a:latin typeface="Arial" panose="020B0604020202020204" pitchFamily="34" charset="0"/>
              </a:rPr>
              <a:t>You should now be able to:</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Define</a:t>
            </a:r>
            <a:r>
              <a:rPr lang="en-GB" dirty="0">
                <a:solidFill>
                  <a:srgbClr val="000000"/>
                </a:solidFill>
                <a:latin typeface="Arial" panose="020B0604020202020204" pitchFamily="34" charset="0"/>
              </a:rPr>
              <a:t> and calculate density.</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Understand</a:t>
            </a:r>
            <a:r>
              <a:rPr lang="en-GB" dirty="0">
                <a:solidFill>
                  <a:srgbClr val="000000"/>
                </a:solidFill>
                <a:latin typeface="Arial" panose="020B0604020202020204" pitchFamily="34" charset="0"/>
              </a:rPr>
              <a:t> how mass and volume affect density.</a:t>
            </a:r>
            <a:endParaRPr dirty="0">
              <a:solidFill>
                <a:srgbClr val="000000"/>
              </a:solidFill>
              <a:latin typeface="Arial" panose="020B0604020202020204" pitchFamily="34" charset="0"/>
            </a:endParaRPr>
          </a:p>
          <a:p>
            <a:pPr marL="252000" indent="-252000">
              <a:spcAft>
                <a:spcPts val="18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Compare</a:t>
            </a:r>
            <a:r>
              <a:rPr lang="en-GB" dirty="0">
                <a:solidFill>
                  <a:srgbClr val="000000"/>
                </a:solidFill>
                <a:latin typeface="Arial" panose="020B0604020202020204" pitchFamily="34" charset="0"/>
              </a:rPr>
              <a:t> density values across materials.</a:t>
            </a:r>
            <a:endParaRPr dirty="0">
              <a:solidFill>
                <a:srgbClr val="000000"/>
              </a:solidFill>
              <a:latin typeface="Arial" panose="020B0604020202020204" pitchFamily="34" charset="0"/>
            </a:endParaRPr>
          </a:p>
          <a:p>
            <a:pPr marL="0" indent="0">
              <a:spcAft>
                <a:spcPts val="600"/>
              </a:spcAft>
              <a:buClr>
                <a:srgbClr val="000000">
                  <a:lumMod val="100000"/>
                </a:srgbClr>
              </a:buClr>
              <a:buSzPct val="100000"/>
            </a:pPr>
            <a:r>
              <a:rPr lang="en-GB" dirty="0">
                <a:solidFill>
                  <a:srgbClr val="000000"/>
                </a:solidFill>
                <a:latin typeface="Arial" panose="020B0604020202020204" pitchFamily="34" charset="0"/>
              </a:rPr>
              <a:t>You might also be able to:</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Apply</a:t>
            </a:r>
            <a:r>
              <a:rPr lang="en-GB" dirty="0">
                <a:solidFill>
                  <a:srgbClr val="000000"/>
                </a:solidFill>
                <a:latin typeface="Arial" panose="020B0604020202020204" pitchFamily="34" charset="0"/>
              </a:rPr>
              <a:t> density knowledge to plumbing system designs.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Explain</a:t>
            </a:r>
            <a:r>
              <a:rPr lang="en-GB" dirty="0">
                <a:solidFill>
                  <a:srgbClr val="000000"/>
                </a:solidFill>
                <a:latin typeface="Arial" panose="020B0604020202020204" pitchFamily="34" charset="0"/>
              </a:rPr>
              <a:t> density variations due to temperature.</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Solve</a:t>
            </a:r>
            <a:r>
              <a:rPr lang="en-GB" dirty="0">
                <a:solidFill>
                  <a:srgbClr val="000000"/>
                </a:solidFill>
                <a:latin typeface="Arial" panose="020B0604020202020204" pitchFamily="34" charset="0"/>
              </a:rPr>
              <a:t> practical problems using the density formula.</a:t>
            </a:r>
            <a:endParaRPr dirty="0">
              <a:solidFill>
                <a:srgbClr val="000000"/>
              </a:solidFill>
              <a:latin typeface="Arial" panose="020B0604020202020204" pitchFamily="34" charset="0"/>
            </a:endParaRPr>
          </a:p>
          <a:p>
            <a:pPr marL="0" lvl="0" indent="0" algn="l" rtl="0">
              <a:lnSpc>
                <a:spcPct val="100000"/>
              </a:lnSpc>
              <a:spcBef>
                <a:spcPts val="1200"/>
              </a:spcBef>
              <a:spcAft>
                <a:spcPts val="0"/>
              </a:spcAft>
            </a:pPr>
            <a:endParaRPr sz="2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6"/>
          <p:cNvSpPr txBox="1"/>
          <p:nvPr/>
        </p:nvSpPr>
        <p:spPr>
          <a:xfrm>
            <a:off x="3599812" y="1682324"/>
            <a:ext cx="5040000"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5400" dirty="0">
                <a:solidFill>
                  <a:srgbClr val="FC4421"/>
                </a:solidFill>
                <a:latin typeface="Arial"/>
                <a:ea typeface="Arial"/>
                <a:cs typeface="Arial"/>
                <a:sym typeface="Arial"/>
              </a:rPr>
              <a:t>Any questions?</a:t>
            </a:r>
            <a:endParaRPr dirty="0"/>
          </a:p>
        </p:txBody>
      </p:sp>
      <p:sp>
        <p:nvSpPr>
          <p:cNvPr id="2" name="TextBox 1">
            <a:extLst>
              <a:ext uri="{FF2B5EF4-FFF2-40B4-BE49-F238E27FC236}">
                <a16:creationId xmlns:a16="http://schemas.microsoft.com/office/drawing/2014/main" id="{20A3B1C4-4B2C-8DCF-E871-B09D696B29B6}"/>
              </a:ext>
            </a:extLst>
          </p:cNvPr>
          <p:cNvSpPr txBox="1"/>
          <p:nvPr/>
        </p:nvSpPr>
        <p:spPr>
          <a:xfrm>
            <a:off x="467358" y="3571368"/>
            <a:ext cx="11304908" cy="2031325"/>
          </a:xfrm>
          <a:prstGeom prst="rect">
            <a:avLst/>
          </a:prstGeom>
          <a:noFill/>
        </p:spPr>
        <p:txBody>
          <a:bodyPr wrap="square">
            <a:spAutoFit/>
          </a:body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a:t>Objectives</a:t>
            </a:r>
            <a:endParaRPr/>
          </a:p>
        </p:txBody>
      </p:sp>
      <p:sp>
        <p:nvSpPr>
          <p:cNvPr id="50" name="Google Shape;50;p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0"/>
              </a:spcBef>
              <a:spcAft>
                <a:spcPts val="0"/>
              </a:spcAft>
              <a:buNone/>
            </a:pPr>
            <a:r>
              <a:rPr lang="en-GB" b="0" i="0" dirty="0">
                <a:latin typeface="Arial"/>
                <a:ea typeface="Arial"/>
                <a:cs typeface="Arial"/>
                <a:sym typeface="Arial"/>
              </a:rPr>
              <a:t>You should be able to:</a:t>
            </a:r>
            <a:endParaRPr dirty="0"/>
          </a:p>
          <a:p>
            <a:pPr marL="342900" lvl="0" indent="-342900" algn="l" rtl="0">
              <a:lnSpc>
                <a:spcPct val="110000"/>
              </a:lnSpc>
              <a:spcBef>
                <a:spcPts val="1200"/>
              </a:spcBef>
              <a:spcAft>
                <a:spcPts val="0"/>
              </a:spcAft>
              <a:buClr>
                <a:schemeClr val="dk1"/>
              </a:buClr>
              <a:buSzPts val="2400"/>
              <a:buFont typeface="Arial"/>
              <a:buChar char="•"/>
            </a:pPr>
            <a:r>
              <a:rPr lang="en-GB" b="1" dirty="0"/>
              <a:t>Define </a:t>
            </a:r>
            <a:r>
              <a:rPr lang="en-GB" dirty="0"/>
              <a:t>the concept of density.</a:t>
            </a:r>
            <a:endParaRPr dirty="0"/>
          </a:p>
          <a:p>
            <a:pPr marL="342900" lvl="0" indent="-342900" algn="l" rtl="0">
              <a:lnSpc>
                <a:spcPct val="110000"/>
              </a:lnSpc>
              <a:spcBef>
                <a:spcPts val="1200"/>
              </a:spcBef>
              <a:spcAft>
                <a:spcPts val="0"/>
              </a:spcAft>
              <a:buClr>
                <a:schemeClr val="dk1"/>
              </a:buClr>
              <a:buSzPts val="2400"/>
              <a:buFont typeface="Arial"/>
              <a:buChar char="•"/>
            </a:pPr>
            <a:r>
              <a:rPr lang="en-GB" b="1" dirty="0"/>
              <a:t>Use</a:t>
            </a:r>
            <a:r>
              <a:rPr lang="en-GB" dirty="0"/>
              <a:t> the mass/volume formula to </a:t>
            </a:r>
            <a:r>
              <a:rPr lang="en-GB" b="1" dirty="0"/>
              <a:t>calculate </a:t>
            </a:r>
            <a:r>
              <a:rPr lang="en-GB" dirty="0"/>
              <a:t>density.</a:t>
            </a:r>
            <a:endParaRPr dirty="0"/>
          </a:p>
          <a:p>
            <a:pPr marL="0" lvl="0" indent="0" algn="l" rtl="0">
              <a:lnSpc>
                <a:spcPct val="110000"/>
              </a:lnSpc>
              <a:spcBef>
                <a:spcPts val="2400"/>
              </a:spcBef>
              <a:spcAft>
                <a:spcPts val="0"/>
              </a:spcAft>
              <a:buNone/>
            </a:pPr>
            <a:r>
              <a:rPr lang="en-GB" b="0" i="0" dirty="0">
                <a:latin typeface="Arial"/>
                <a:ea typeface="Arial"/>
                <a:cs typeface="Arial"/>
                <a:sym typeface="Arial"/>
              </a:rPr>
              <a:t>You might also be able to:</a:t>
            </a:r>
            <a:endParaRPr dirty="0"/>
          </a:p>
          <a:p>
            <a:pPr marL="342900" lvl="0" indent="-342900" algn="l" rtl="0">
              <a:lnSpc>
                <a:spcPct val="110000"/>
              </a:lnSpc>
              <a:spcBef>
                <a:spcPts val="1200"/>
              </a:spcBef>
              <a:spcAft>
                <a:spcPts val="0"/>
              </a:spcAft>
              <a:buClr>
                <a:schemeClr val="dk1"/>
              </a:buClr>
              <a:buSzPts val="2400"/>
              <a:buFont typeface="Arial"/>
              <a:buChar char="•"/>
            </a:pPr>
            <a:r>
              <a:rPr lang="en-GB" b="1" dirty="0"/>
              <a:t>Understand </a:t>
            </a:r>
            <a:r>
              <a:rPr lang="en-GB" dirty="0"/>
              <a:t>the difference in density across solids, liquids, and gases.</a:t>
            </a:r>
            <a:endParaRPr dirty="0"/>
          </a:p>
          <a:p>
            <a:pPr marL="342900" lvl="0" indent="-342900" algn="l" rtl="0">
              <a:lnSpc>
                <a:spcPct val="110000"/>
              </a:lnSpc>
              <a:spcBef>
                <a:spcPts val="1200"/>
              </a:spcBef>
              <a:spcAft>
                <a:spcPts val="0"/>
              </a:spcAft>
              <a:buClr>
                <a:schemeClr val="dk1"/>
              </a:buClr>
              <a:buSzPts val="2400"/>
              <a:buFont typeface="Arial"/>
              <a:buChar char="•"/>
            </a:pPr>
            <a:r>
              <a:rPr lang="en-GB" b="1" dirty="0"/>
              <a:t>Apply </a:t>
            </a:r>
            <a:r>
              <a:rPr lang="en-GB" dirty="0"/>
              <a:t>density knowledge to real-world plumbing applications.</a:t>
            </a:r>
            <a:endParaRPr dirty="0"/>
          </a:p>
          <a:p>
            <a:pPr marL="0" lvl="0" indent="0" algn="l" rtl="0">
              <a:lnSpc>
                <a:spcPct val="110000"/>
              </a:lnSpc>
              <a:spcBef>
                <a:spcPts val="1200"/>
              </a:spcBef>
              <a:spcAft>
                <a:spcPts val="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What is density?</a:t>
            </a:r>
          </a:p>
        </p:txBody>
      </p:sp>
      <p:sp>
        <p:nvSpPr>
          <p:cNvPr id="56" name="Google Shape;56;p8"/>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Density is the measure of how much mass is packed into a given volume. It explains how heavy a material is for its size. The formula is:</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b="1" dirty="0">
                <a:solidFill>
                  <a:srgbClr val="000000"/>
                </a:solidFill>
                <a:latin typeface="Arial" panose="020B0604020202020204" pitchFamily="34" charset="0"/>
              </a:rPr>
              <a:t>Density = Mass / Volume</a:t>
            </a:r>
            <a:endParaRPr b="1"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The unit of density is typically </a:t>
            </a:r>
            <a:r>
              <a:rPr lang="en-GB" b="1" dirty="0">
                <a:solidFill>
                  <a:srgbClr val="000000"/>
                </a:solidFill>
                <a:latin typeface="Arial" panose="020B0604020202020204" pitchFamily="34" charset="0"/>
              </a:rPr>
              <a:t>kg/m³</a:t>
            </a:r>
            <a:r>
              <a:rPr lang="en-GB" dirty="0">
                <a:solidFill>
                  <a:srgbClr val="000000"/>
                </a:solidFill>
                <a:latin typeface="Arial" panose="020B0604020202020204" pitchFamily="34" charset="0"/>
              </a:rPr>
              <a:t>. High-density materials are heavier for the same size compared to low-density ones. This principle is vital when choosing materials for heating systems and pipework.</a:t>
            </a:r>
            <a:endParaRPr dirty="0">
              <a:solidFill>
                <a:srgbClr val="000000"/>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Mass and volume explained</a:t>
            </a:r>
          </a:p>
        </p:txBody>
      </p:sp>
      <p:sp>
        <p:nvSpPr>
          <p:cNvPr id="62" name="Google Shape;62;p9"/>
          <p:cNvSpPr txBox="1">
            <a:spLocks noGrp="1"/>
          </p:cNvSpPr>
          <p:nvPr>
            <p:ph type="body" idx="1"/>
          </p:nvPr>
        </p:nvSpPr>
        <p:spPr>
          <a:xfrm>
            <a:off x="360000" y="1800000"/>
            <a:ext cx="11520600" cy="3964800"/>
          </a:xfrm>
          <a:prstGeom prst="rect">
            <a:avLst/>
          </a:prstGeom>
          <a:noFill/>
          <a:ln>
            <a:noFill/>
          </a:ln>
        </p:spPr>
        <p:txBody>
          <a:bodyPr spcFirstLastPara="1" wrap="square" lIns="0" tIns="0" rIns="0" bIns="0" anchor="t" anchorCtr="0">
            <a:noAutofit/>
          </a:bodyPr>
          <a:lstStyle/>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Mass: the amount of matter in an object, measured in kilograms (kg).</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Volume: the amount of space an object takes up, measured in cubic metres (m³).</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Together they determine how compact a material is.</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Example: 1m³ of water has a mass of 1000kg → density = 1000kg/m³.</a:t>
            </a:r>
            <a:endParaRPr dirty="0">
              <a:solidFill>
                <a:srgbClr val="000000"/>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72b567a1a2_0_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Volume in different units</a:t>
            </a:r>
          </a:p>
        </p:txBody>
      </p:sp>
      <p:sp>
        <p:nvSpPr>
          <p:cNvPr id="68" name="Google Shape;68;g372b567a1a2_0_2"/>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a:solidFill>
                  <a:srgbClr val="000000"/>
                </a:solidFill>
                <a:latin typeface="Arial" panose="020B0604020202020204" pitchFamily="34" charset="0"/>
              </a:rPr>
              <a:t>Volume is often measured in litres in plumbing. 1 litre = 0.001m³. Converting between litres and cubic metres is essential in calculating density in the correct unit. </a:t>
            </a:r>
            <a:endParaRPr>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a:solidFill>
                  <a:srgbClr val="000000"/>
                </a:solidFill>
                <a:latin typeface="Arial" panose="020B0604020202020204" pitchFamily="34" charset="0"/>
              </a:rPr>
              <a:t>For example, 3L = 0.003m³. </a:t>
            </a:r>
            <a:endParaRPr>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a:solidFill>
                  <a:srgbClr val="000000"/>
                </a:solidFill>
                <a:latin typeface="Arial" panose="020B0604020202020204" pitchFamily="34" charset="0"/>
              </a:rPr>
              <a:t>Using incorrect volume units leads to incorrect density results. Always check your units before performing calculations.</a:t>
            </a:r>
            <a:endParaRPr>
              <a:solidFill>
                <a:srgbClr val="000000"/>
              </a:solidFill>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72b567a1a2_0_7"/>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Why density matters in plumbing</a:t>
            </a:r>
          </a:p>
        </p:txBody>
      </p:sp>
      <p:sp>
        <p:nvSpPr>
          <p:cNvPr id="74" name="Google Shape;74;g372b567a1a2_0_7"/>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rPr>
              <a:t>Water and oil flow differently due to density differences and pipe support and material choice depend on how heavy liquids or solids are per unit volume. </a:t>
            </a:r>
            <a:endParaRPr dirty="0">
              <a:solidFill>
                <a:srgbClr val="000000"/>
              </a:solidFill>
            </a:endParaRPr>
          </a:p>
          <a:p>
            <a:pPr marL="0" indent="0">
              <a:spcAft>
                <a:spcPts val="1200"/>
              </a:spcAft>
            </a:pPr>
            <a:r>
              <a:rPr lang="en-GB" dirty="0">
                <a:solidFill>
                  <a:srgbClr val="000000"/>
                </a:solidFill>
              </a:rPr>
              <a:t>Copper's high density, results in strong and durable pipes capable of withstanding high water pressure and resisting corrosion. This structure also facilitates rapid and efficient heat transfer through the free movement of electrons, ensuring fast and consistent hot water delivery.</a:t>
            </a:r>
            <a:endParaRPr lang="en-GB" dirty="0"/>
          </a:p>
          <a:p>
            <a:pPr marL="0" indent="0">
              <a:spcAft>
                <a:spcPts val="1200"/>
              </a:spcAft>
              <a:buClr>
                <a:srgbClr val="000000">
                  <a:lumMod val="100000"/>
                </a:srgbClr>
              </a:buClr>
              <a:buSzPct val="100000"/>
            </a:pPr>
            <a:r>
              <a:rPr lang="en-GB">
                <a:solidFill>
                  <a:srgbClr val="000000"/>
                </a:solidFill>
              </a:rPr>
              <a:t>Understanding </a:t>
            </a:r>
            <a:r>
              <a:rPr lang="en-GB" dirty="0">
                <a:solidFill>
                  <a:srgbClr val="000000"/>
                </a:solidFill>
              </a:rPr>
              <a:t>gas densities also helps when working with ventilation and combustion systems.</a:t>
            </a:r>
            <a:endParaRPr dirty="0">
              <a:solidFill>
                <a:srgbClr val="000000"/>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72b567a1a2_0_1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Calculating density – solids</a:t>
            </a:r>
          </a:p>
        </p:txBody>
      </p:sp>
      <p:sp>
        <p:nvSpPr>
          <p:cNvPr id="80" name="Google Shape;80;g372b567a1a2_0_12"/>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Clr>
                <a:srgbClr val="000000">
                  <a:lumMod val="100000"/>
                </a:srgbClr>
              </a:buClr>
              <a:buSzPct val="100000"/>
            </a:pPr>
            <a:r>
              <a:rPr lang="en-GB" dirty="0">
                <a:solidFill>
                  <a:srgbClr val="000000"/>
                </a:solidFill>
                <a:latin typeface="Arial" panose="020B0604020202020204" pitchFamily="34" charset="0"/>
              </a:rPr>
              <a:t>To find the density of a solid:</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Measure the mass using a scale</a:t>
            </a:r>
            <a:endParaRPr dirty="0">
              <a:solidFill>
                <a:srgbClr val="000000"/>
              </a:solidFill>
              <a:latin typeface="Arial" panose="020B0604020202020204" pitchFamily="34" charset="0"/>
            </a:endParaRPr>
          </a:p>
          <a:p>
            <a:pPr marL="252000" indent="-252000">
              <a:spcAft>
                <a:spcPts val="12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Measure the volume (length × width × height)</a:t>
            </a:r>
            <a:endParaRPr dirty="0">
              <a:solidFill>
                <a:srgbClr val="000000"/>
              </a:solidFill>
              <a:latin typeface="Arial" panose="020B0604020202020204" pitchFamily="34" charset="0"/>
            </a:endParaRPr>
          </a:p>
          <a:p>
            <a:pPr marL="252000" indent="-252000">
              <a:spcAft>
                <a:spcPts val="18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Use the formula: Density = Mass / Volume</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pPr>
            <a:r>
              <a:rPr lang="en-GB" b="1" dirty="0">
                <a:solidFill>
                  <a:srgbClr val="000000"/>
                </a:solidFill>
                <a:latin typeface="Arial" panose="020B0604020202020204" pitchFamily="34" charset="0"/>
              </a:rPr>
              <a:t>Example: </a:t>
            </a:r>
            <a:r>
              <a:rPr lang="en-GB" dirty="0">
                <a:solidFill>
                  <a:srgbClr val="000000"/>
                </a:solidFill>
                <a:latin typeface="Arial" panose="020B0604020202020204" pitchFamily="34" charset="0"/>
              </a:rPr>
              <a:t>A copper block weighing 2kg and measuring 0.00025m³ has a density of 8000kg/m³</a:t>
            </a:r>
            <a:endParaRPr dirty="0">
              <a:solidFill>
                <a:srgbClr val="000000"/>
              </a:solidFill>
              <a:latin typeface="Arial" panose="020B0604020202020204" pitchFamily="34" charset="0"/>
            </a:endParaRPr>
          </a:p>
          <a:p>
            <a:pPr marL="0" indent="0">
              <a:spcAft>
                <a:spcPts val="1200"/>
              </a:spcAft>
              <a:buClr>
                <a:srgbClr val="000000">
                  <a:lumMod val="100000"/>
                </a:srgbClr>
              </a:buClr>
              <a:buSzPct val="100000"/>
              <a:buFont typeface="Arial" panose="020B0604020202020204" pitchFamily="34" charset="0"/>
            </a:pPr>
            <a:r>
              <a:rPr lang="en-GB" dirty="0">
                <a:solidFill>
                  <a:srgbClr val="000000"/>
                </a:solidFill>
                <a:latin typeface="Arial" panose="020B0604020202020204" pitchFamily="34" charset="0"/>
              </a:rPr>
              <a:t>This is how dense and heavy copper is compared to other materials.</a:t>
            </a:r>
            <a:endParaRPr dirty="0">
              <a:solidFill>
                <a:srgbClr val="000000"/>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676E14-CC6E-1DF2-5F54-428F1D63AB5B}"/>
              </a:ext>
            </a:extLst>
          </p:cNvPr>
          <p:cNvPicPr>
            <a:picLocks noChangeAspect="1"/>
          </p:cNvPicPr>
          <p:nvPr/>
        </p:nvPicPr>
        <p:blipFill>
          <a:blip r:embed="rId2"/>
          <a:srcRect/>
          <a:stretch/>
        </p:blipFill>
        <p:spPr>
          <a:xfrm>
            <a:off x="2609352" y="1334941"/>
            <a:ext cx="7029490" cy="4170037"/>
          </a:xfrm>
          <a:prstGeom prst="rect">
            <a:avLst/>
          </a:prstGeom>
        </p:spPr>
      </p:pic>
    </p:spTree>
    <p:extLst>
      <p:ext uri="{BB962C8B-B14F-4D97-AF65-F5344CB8AC3E}">
        <p14:creationId xmlns:p14="http://schemas.microsoft.com/office/powerpoint/2010/main" val="13686462"/>
      </p:ext>
    </p:extLst>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5EBED1-92C1-463F-9DB7-AACEC21545E9}">
  <ds:schemaRefs>
    <ds:schemaRef ds:uri="http://purl.org/dc/terms/"/>
    <ds:schemaRef ds:uri="http://schemas.microsoft.com/office/2006/metadata/properties"/>
    <ds:schemaRef ds:uri="7c04300a-231c-4281-9146-a98f6f4a7aff"/>
    <ds:schemaRef ds:uri="http://schemas.openxmlformats.org/package/2006/metadata/core-properties"/>
    <ds:schemaRef ds:uri="http://www.w3.org/XML/1998/namespace"/>
    <ds:schemaRef ds:uri="http://purl.org/dc/elements/1.1/"/>
    <ds:schemaRef ds:uri="http://schemas.microsoft.com/office/2006/documentManagement/types"/>
    <ds:schemaRef ds:uri="http://purl.org/dc/dcmitype/"/>
    <ds:schemaRef ds:uri="http://schemas.microsoft.com/office/infopath/2007/PartnerControls"/>
    <ds:schemaRef ds:uri="01e15224-84b2-4570-bdea-a67bb94d0921"/>
  </ds:schemaRefs>
</ds:datastoreItem>
</file>

<file path=customXml/itemProps2.xml><?xml version="1.0" encoding="utf-8"?>
<ds:datastoreItem xmlns:ds="http://schemas.openxmlformats.org/officeDocument/2006/customXml" ds:itemID="{34182BD3-4041-47C0-8C9E-2214E9D8DD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AE5DDD-0810-4806-9AD3-02D22BAFF280}">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otalTime>7</TotalTime>
  <Words>1313</Words>
  <Application>Microsoft Office PowerPoint</Application>
  <PresentationFormat>Custom</PresentationFormat>
  <Paragraphs>132</Paragraphs>
  <Slides>25</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Aptos</vt:lpstr>
      <vt:lpstr>Arial</vt:lpstr>
      <vt:lpstr>inherit</vt:lpstr>
      <vt:lpstr>1_Default Design</vt:lpstr>
      <vt:lpstr>PowerPoint Presentation</vt:lpstr>
      <vt:lpstr>Starter</vt:lpstr>
      <vt:lpstr>Objectives</vt:lpstr>
      <vt:lpstr>What is density?</vt:lpstr>
      <vt:lpstr>Mass and volume explained</vt:lpstr>
      <vt:lpstr>Volume in different units</vt:lpstr>
      <vt:lpstr>Why density matters in plumbing</vt:lpstr>
      <vt:lpstr>Calculating density – solids</vt:lpstr>
      <vt:lpstr>PowerPoint Presentation</vt:lpstr>
      <vt:lpstr>Common mistakes when measuring solids</vt:lpstr>
      <vt:lpstr>Calculating density – liquids</vt:lpstr>
      <vt:lpstr>Practical check – liquid density</vt:lpstr>
      <vt:lpstr>Calculating density – gases</vt:lpstr>
      <vt:lpstr>Practical example</vt:lpstr>
      <vt:lpstr>Midpoint knowledge check</vt:lpstr>
      <vt:lpstr>Midpoint knowledge check - answers</vt:lpstr>
      <vt:lpstr>Understanding relative density</vt:lpstr>
      <vt:lpstr>Effects of temperature on density</vt:lpstr>
      <vt:lpstr>Plumbing scenarios using density</vt:lpstr>
      <vt:lpstr>Density and flow rate</vt:lpstr>
      <vt:lpstr>Recap formula practice</vt:lpstr>
      <vt:lpstr>Exit quiz – quick recap</vt:lpstr>
      <vt:lpstr>Exit quiz – quick recap - answers</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Thirlwell</dc:creator>
  <cp:lastModifiedBy>Hazell, Danielle</cp:lastModifiedBy>
  <cp:revision>18</cp:revision>
  <dcterms:created xsi:type="dcterms:W3CDTF">2025-04-15T10:44:23Z</dcterms:created>
  <dcterms:modified xsi:type="dcterms:W3CDTF">2025-10-27T09:04:50Z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ontentTypeId">
    <vt:lpwstr>0x010100CDD05C0E7E0E414EB79F81A23986EA6A</vt:lpwstr>
  </property>
  <property fmtid="{D5CDD505-2E9C-101B-9397-08002B2CF9AE}" pid="11" name="MediaServiceImageTags">
    <vt:lpwstr/>
  </property>
</Properties>
</file>