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239625"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55">
          <p15:clr>
            <a:srgbClr val="A4A3A4"/>
          </p15:clr>
        </p15:guide>
        <p15:guide id="2" pos="385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4/tsJT3l8BUOGEyThaoVj45DXx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67F5D-3E33-60CF-2BCB-E16F3A6F1347}" v="8" dt="2025-10-28T15:12:26.514"/>
    <p1510:client id="{4E14F665-2B7C-81F0-13AF-84A75AF13745}" v="2" dt="2025-10-28T11:52:18.648"/>
    <p1510:client id="{58813995-F1E2-4DC3-B7EE-9EBE5B1C619E}" v="2" dt="2025-10-27T09:03:44.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094" autoAdjust="0"/>
  </p:normalViewPr>
  <p:slideViewPr>
    <p:cSldViewPr snapToGrid="0">
      <p:cViewPr varScale="1">
        <p:scale>
          <a:sx n="93" d="100"/>
          <a:sy n="93" d="100"/>
        </p:scale>
        <p:origin x="1224" y="90"/>
      </p:cViewPr>
      <p:guideLst>
        <p:guide orient="horz" pos="2155"/>
        <p:guide pos="385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E6D12E1F-DF63-450C-A9ED-E72C5F6C045B}"/>
    <pc:docChg chg="custSel modSld modMainMaster">
      <pc:chgData name="Hazell, Danielle" userId="16322be0-50ef-46ff-b0c0-d304bc10d5d2" providerId="ADAL" clId="{E6D12E1F-DF63-450C-A9ED-E72C5F6C045B}" dt="2025-10-27T09:03:44.922" v="3"/>
      <pc:docMkLst>
        <pc:docMk/>
      </pc:docMkLst>
      <pc:sldChg chg="addSp modSp mod">
        <pc:chgData name="Hazell, Danielle" userId="16322be0-50ef-46ff-b0c0-d304bc10d5d2" providerId="ADAL" clId="{E6D12E1F-DF63-450C-A9ED-E72C5F6C045B}" dt="2025-10-27T09:03:30.539" v="1"/>
        <pc:sldMkLst>
          <pc:docMk/>
          <pc:sldMk cId="0" sldId="286"/>
        </pc:sldMkLst>
        <pc:spChg chg="add mod">
          <ac:chgData name="Hazell, Danielle" userId="16322be0-50ef-46ff-b0c0-d304bc10d5d2" providerId="ADAL" clId="{E6D12E1F-DF63-450C-A9ED-E72C5F6C045B}" dt="2025-10-27T09:03:30.539" v="1"/>
          <ac:spMkLst>
            <pc:docMk/>
            <pc:sldMk cId="0" sldId="286"/>
            <ac:spMk id="2" creationId="{77F47726-3DC2-599E-D183-CD1CAC1CE6EF}"/>
          </ac:spMkLst>
        </pc:spChg>
        <pc:spChg chg="mod">
          <ac:chgData name="Hazell, Danielle" userId="16322be0-50ef-46ff-b0c0-d304bc10d5d2" providerId="ADAL" clId="{E6D12E1F-DF63-450C-A9ED-E72C5F6C045B}" dt="2025-10-27T09:03:29.898" v="0" actId="1076"/>
          <ac:spMkLst>
            <pc:docMk/>
            <pc:sldMk cId="0" sldId="286"/>
            <ac:spMk id="229" creationId="{00000000-0000-0000-0000-000000000000}"/>
          </ac:spMkLst>
        </pc:spChg>
      </pc:sldChg>
      <pc:sldMasterChg chg="addSp delSp modSp mod">
        <pc:chgData name="Hazell, Danielle" userId="16322be0-50ef-46ff-b0c0-d304bc10d5d2" providerId="ADAL" clId="{E6D12E1F-DF63-450C-A9ED-E72C5F6C045B}" dt="2025-10-27T09:03:44.922" v="3"/>
        <pc:sldMasterMkLst>
          <pc:docMk/>
          <pc:sldMasterMk cId="0" sldId="2147483648"/>
        </pc:sldMasterMkLst>
        <pc:spChg chg="del">
          <ac:chgData name="Hazell, Danielle" userId="16322be0-50ef-46ff-b0c0-d304bc10d5d2" providerId="ADAL" clId="{E6D12E1F-DF63-450C-A9ED-E72C5F6C045B}" dt="2025-10-27T09:03:44.546" v="2" actId="478"/>
          <ac:spMkLst>
            <pc:docMk/>
            <pc:sldMasterMk cId="0" sldId="2147483648"/>
            <ac:spMk id="2" creationId="{7B09121B-AAFC-BFF6-C3B3-BE08F844C2A5}"/>
          </ac:spMkLst>
        </pc:spChg>
        <pc:spChg chg="add mod">
          <ac:chgData name="Hazell, Danielle" userId="16322be0-50ef-46ff-b0c0-d304bc10d5d2" providerId="ADAL" clId="{E6D12E1F-DF63-450C-A9ED-E72C5F6C045B}" dt="2025-10-27T09:03:44.922" v="3"/>
          <ac:spMkLst>
            <pc:docMk/>
            <pc:sldMasterMk cId="0" sldId="2147483648"/>
            <ac:spMk id="3" creationId="{68D50340-864F-B9E1-967B-AEEA97A17DBD}"/>
          </ac:spMkLst>
        </pc:spChg>
        <pc:spChg chg="add mod">
          <ac:chgData name="Hazell, Danielle" userId="16322be0-50ef-46ff-b0c0-d304bc10d5d2" providerId="ADAL" clId="{E6D12E1F-DF63-450C-A9ED-E72C5F6C045B}" dt="2025-10-27T09:03:44.922" v="3"/>
          <ac:spMkLst>
            <pc:docMk/>
            <pc:sldMasterMk cId="0" sldId="2147483648"/>
            <ac:spMk id="5" creationId="{ECF9EE7B-DEE7-05A3-DE38-4154E2F245E7}"/>
          </ac:spMkLst>
        </pc:spChg>
        <pc:spChg chg="del">
          <ac:chgData name="Hazell, Danielle" userId="16322be0-50ef-46ff-b0c0-d304bc10d5d2" providerId="ADAL" clId="{E6D12E1F-DF63-450C-A9ED-E72C5F6C045B}" dt="2025-10-27T09:03:44.546" v="2" actId="478"/>
          <ac:spMkLst>
            <pc:docMk/>
            <pc:sldMasterMk cId="0" sldId="2147483648"/>
            <ac:spMk id="13" creationId="{00000000-0000-0000-0000-000000000000}"/>
          </ac:spMkLst>
        </pc:spChg>
        <pc:picChg chg="add mod">
          <ac:chgData name="Hazell, Danielle" userId="16322be0-50ef-46ff-b0c0-d304bc10d5d2" providerId="ADAL" clId="{E6D12E1F-DF63-450C-A9ED-E72C5F6C045B}" dt="2025-10-27T09:03:44.922" v="3"/>
          <ac:picMkLst>
            <pc:docMk/>
            <pc:sldMasterMk cId="0" sldId="2147483648"/>
            <ac:picMk id="4" creationId="{FD3C5372-46D3-897A-EBF9-E3231B707F4A}"/>
          </ac:picMkLst>
        </pc:picChg>
        <pc:picChg chg="add mod">
          <ac:chgData name="Hazell, Danielle" userId="16322be0-50ef-46ff-b0c0-d304bc10d5d2" providerId="ADAL" clId="{E6D12E1F-DF63-450C-A9ED-E72C5F6C045B}" dt="2025-10-27T09:03:44.922" v="3"/>
          <ac:picMkLst>
            <pc:docMk/>
            <pc:sldMasterMk cId="0" sldId="2147483648"/>
            <ac:picMk id="6" creationId="{FB46866A-1FE5-4825-AEB5-5C204630163A}"/>
          </ac:picMkLst>
        </pc:picChg>
        <pc:picChg chg="add mod">
          <ac:chgData name="Hazell, Danielle" userId="16322be0-50ef-46ff-b0c0-d304bc10d5d2" providerId="ADAL" clId="{E6D12E1F-DF63-450C-A9ED-E72C5F6C045B}" dt="2025-10-27T09:03:44.922" v="3"/>
          <ac:picMkLst>
            <pc:docMk/>
            <pc:sldMasterMk cId="0" sldId="2147483648"/>
            <ac:picMk id="7" creationId="{12452B2B-D43D-C616-69E4-E984E9456A08}"/>
          </ac:picMkLst>
        </pc:picChg>
        <pc:picChg chg="del">
          <ac:chgData name="Hazell, Danielle" userId="16322be0-50ef-46ff-b0c0-d304bc10d5d2" providerId="ADAL" clId="{E6D12E1F-DF63-450C-A9ED-E72C5F6C045B}" dt="2025-10-27T09:03:44.546" v="2" actId="478"/>
          <ac:picMkLst>
            <pc:docMk/>
            <pc:sldMasterMk cId="0" sldId="2147483648"/>
            <ac:picMk id="14" creationId="{00000000-0000-0000-0000-000000000000}"/>
          </ac:picMkLst>
        </pc:picChg>
        <pc:picChg chg="del">
          <ac:chgData name="Hazell, Danielle" userId="16322be0-50ef-46ff-b0c0-d304bc10d5d2" providerId="ADAL" clId="{E6D12E1F-DF63-450C-A9ED-E72C5F6C045B}" dt="2025-10-27T09:03:44.546" v="2" actId="478"/>
          <ac:picMkLst>
            <pc:docMk/>
            <pc:sldMasterMk cId="0" sldId="2147483648"/>
            <ac:picMk id="17" creationId="{00000000-0000-0000-0000-000000000000}"/>
          </ac:picMkLst>
        </pc:picChg>
      </pc:sldMasterChg>
    </pc:docChg>
  </pc:docChgLst>
  <pc:docChgLst>
    <pc:chgData name="Mark Thirlwell" userId="0eea46bc-1a08-4dae-8290-d9217da89020" providerId="ADAL" clId="{A74DFD5C-A00E-4D75-B54F-AE1372332AAE}"/>
    <pc:docChg chg="undo redo custSel modSld">
      <pc:chgData name="Mark Thirlwell" userId="0eea46bc-1a08-4dae-8290-d9217da89020" providerId="ADAL" clId="{A74DFD5C-A00E-4D75-B54F-AE1372332AAE}" dt="2025-10-14T12:06:31.001" v="201" actId="20577"/>
      <pc:docMkLst>
        <pc:docMk/>
      </pc:docMkLst>
      <pc:sldChg chg="modSp mod">
        <pc:chgData name="Mark Thirlwell" userId="0eea46bc-1a08-4dae-8290-d9217da89020" providerId="ADAL" clId="{A74DFD5C-A00E-4D75-B54F-AE1372332AAE}" dt="2025-10-14T11:08:18.787" v="5" actId="948"/>
        <pc:sldMkLst>
          <pc:docMk/>
          <pc:sldMk cId="0" sldId="256"/>
        </pc:sldMkLst>
        <pc:spChg chg="mod">
          <ac:chgData name="Mark Thirlwell" userId="0eea46bc-1a08-4dae-8290-d9217da89020" providerId="ADAL" clId="{A74DFD5C-A00E-4D75-B54F-AE1372332AAE}" dt="2025-10-14T11:08:18.787" v="5" actId="948"/>
          <ac:spMkLst>
            <pc:docMk/>
            <pc:sldMk cId="0" sldId="256"/>
            <ac:spMk id="38" creationId="{00000000-0000-0000-0000-000000000000}"/>
          </ac:spMkLst>
        </pc:spChg>
      </pc:sldChg>
      <pc:sldChg chg="modSp mod modNotesTx">
        <pc:chgData name="Mark Thirlwell" userId="0eea46bc-1a08-4dae-8290-d9217da89020" providerId="ADAL" clId="{A74DFD5C-A00E-4D75-B54F-AE1372332AAE}" dt="2025-10-14T11:44:40.137" v="12" actId="20577"/>
        <pc:sldMkLst>
          <pc:docMk/>
          <pc:sldMk cId="0" sldId="259"/>
        </pc:sldMkLst>
        <pc:picChg chg="mod">
          <ac:chgData name="Mark Thirlwell" userId="0eea46bc-1a08-4dae-8290-d9217da89020" providerId="ADAL" clId="{A74DFD5C-A00E-4D75-B54F-AE1372332AAE}" dt="2025-10-14T11:44:36.026" v="11" actId="1076"/>
          <ac:picMkLst>
            <pc:docMk/>
            <pc:sldMk cId="0" sldId="259"/>
            <ac:picMk id="57" creationId="{00000000-0000-0000-0000-000000000000}"/>
          </ac:picMkLst>
        </pc:picChg>
      </pc:sldChg>
      <pc:sldChg chg="modSp mod">
        <pc:chgData name="Mark Thirlwell" userId="0eea46bc-1a08-4dae-8290-d9217da89020" providerId="ADAL" clId="{A74DFD5C-A00E-4D75-B54F-AE1372332AAE}" dt="2025-10-14T11:44:47.717" v="13" actId="20577"/>
        <pc:sldMkLst>
          <pc:docMk/>
          <pc:sldMk cId="0" sldId="260"/>
        </pc:sldMkLst>
        <pc:spChg chg="mod">
          <ac:chgData name="Mark Thirlwell" userId="0eea46bc-1a08-4dae-8290-d9217da89020" providerId="ADAL" clId="{A74DFD5C-A00E-4D75-B54F-AE1372332AAE}" dt="2025-10-14T11:44:47.717" v="13" actId="20577"/>
          <ac:spMkLst>
            <pc:docMk/>
            <pc:sldMk cId="0" sldId="260"/>
            <ac:spMk id="64" creationId="{00000000-0000-0000-0000-000000000000}"/>
          </ac:spMkLst>
        </pc:spChg>
      </pc:sldChg>
      <pc:sldChg chg="addSp delSp modSp mod modNotesTx">
        <pc:chgData name="Mark Thirlwell" userId="0eea46bc-1a08-4dae-8290-d9217da89020" providerId="ADAL" clId="{A74DFD5C-A00E-4D75-B54F-AE1372332AAE}" dt="2025-10-14T11:51:17.712" v="120" actId="20577"/>
        <pc:sldMkLst>
          <pc:docMk/>
          <pc:sldMk cId="0" sldId="264"/>
        </pc:sldMkLst>
        <pc:spChg chg="add mod">
          <ac:chgData name="Mark Thirlwell" userId="0eea46bc-1a08-4dae-8290-d9217da89020" providerId="ADAL" clId="{A74DFD5C-A00E-4D75-B54F-AE1372332AAE}" dt="2025-10-14T11:51:10.663" v="119" actId="1076"/>
          <ac:spMkLst>
            <pc:docMk/>
            <pc:sldMk cId="0" sldId="264"/>
            <ac:spMk id="6" creationId="{70AA531E-53B7-B3F1-4A87-B44492A22099}"/>
          </ac:spMkLst>
        </pc:spChg>
        <pc:spChg chg="add mod">
          <ac:chgData name="Mark Thirlwell" userId="0eea46bc-1a08-4dae-8290-d9217da89020" providerId="ADAL" clId="{A74DFD5C-A00E-4D75-B54F-AE1372332AAE}" dt="2025-10-14T11:50:57.516" v="115" actId="14100"/>
          <ac:spMkLst>
            <pc:docMk/>
            <pc:sldMk cId="0" sldId="264"/>
            <ac:spMk id="7" creationId="{88CCB198-8E2D-DDBF-8898-95DE1544DF30}"/>
          </ac:spMkLst>
        </pc:spChg>
        <pc:picChg chg="mod topLvl">
          <ac:chgData name="Mark Thirlwell" userId="0eea46bc-1a08-4dae-8290-d9217da89020" providerId="ADAL" clId="{A74DFD5C-A00E-4D75-B54F-AE1372332AAE}" dt="2025-10-14T11:50:51.192" v="113"/>
          <ac:picMkLst>
            <pc:docMk/>
            <pc:sldMk cId="0" sldId="264"/>
            <ac:picMk id="89" creationId="{00000000-0000-0000-0000-000000000000}"/>
          </ac:picMkLst>
        </pc:picChg>
        <pc:picChg chg="mod topLvl">
          <ac:chgData name="Mark Thirlwell" userId="0eea46bc-1a08-4dae-8290-d9217da89020" providerId="ADAL" clId="{A74DFD5C-A00E-4D75-B54F-AE1372332AAE}" dt="2025-10-14T11:50:51.192" v="113"/>
          <ac:picMkLst>
            <pc:docMk/>
            <pc:sldMk cId="0" sldId="264"/>
            <ac:picMk id="91" creationId="{00000000-0000-0000-0000-000000000000}"/>
          </ac:picMkLst>
        </pc:picChg>
      </pc:sldChg>
      <pc:sldChg chg="delSp modSp mod modNotesTx">
        <pc:chgData name="Mark Thirlwell" userId="0eea46bc-1a08-4dae-8290-d9217da89020" providerId="ADAL" clId="{A74DFD5C-A00E-4D75-B54F-AE1372332AAE}" dt="2025-10-14T12:00:13.360" v="123" actId="14100"/>
        <pc:sldMkLst>
          <pc:docMk/>
          <pc:sldMk cId="0" sldId="265"/>
        </pc:sldMkLst>
        <pc:spChg chg="mod">
          <ac:chgData name="Mark Thirlwell" userId="0eea46bc-1a08-4dae-8290-d9217da89020" providerId="ADAL" clId="{A74DFD5C-A00E-4D75-B54F-AE1372332AAE}" dt="2025-10-14T12:00:13.360" v="123" actId="14100"/>
          <ac:spMkLst>
            <pc:docMk/>
            <pc:sldMk cId="0" sldId="265"/>
            <ac:spMk id="98" creationId="{00000000-0000-0000-0000-000000000000}"/>
          </ac:spMkLst>
        </pc:spChg>
      </pc:sldChg>
      <pc:sldChg chg="modSp mod modNotesTx">
        <pc:chgData name="Mark Thirlwell" userId="0eea46bc-1a08-4dae-8290-d9217da89020" providerId="ADAL" clId="{A74DFD5C-A00E-4D75-B54F-AE1372332AAE}" dt="2025-10-14T12:01:49.351" v="150" actId="20577"/>
        <pc:sldMkLst>
          <pc:docMk/>
          <pc:sldMk cId="0" sldId="270"/>
        </pc:sldMkLst>
        <pc:spChg chg="mod">
          <ac:chgData name="Mark Thirlwell" userId="0eea46bc-1a08-4dae-8290-d9217da89020" providerId="ADAL" clId="{A74DFD5C-A00E-4D75-B54F-AE1372332AAE}" dt="2025-10-14T12:01:32.026" v="133" actId="1076"/>
          <ac:spMkLst>
            <pc:docMk/>
            <pc:sldMk cId="0" sldId="270"/>
            <ac:spMk id="129" creationId="{00000000-0000-0000-0000-000000000000}"/>
          </ac:spMkLst>
        </pc:spChg>
        <pc:picChg chg="mod">
          <ac:chgData name="Mark Thirlwell" userId="0eea46bc-1a08-4dae-8290-d9217da89020" providerId="ADAL" clId="{A74DFD5C-A00E-4D75-B54F-AE1372332AAE}" dt="2025-10-14T12:01:44.252" v="149" actId="1076"/>
          <ac:picMkLst>
            <pc:docMk/>
            <pc:sldMk cId="0" sldId="270"/>
            <ac:picMk id="130" creationId="{00000000-0000-0000-0000-000000000000}"/>
          </ac:picMkLst>
        </pc:picChg>
      </pc:sldChg>
      <pc:sldChg chg="modSp mod modNotesTx">
        <pc:chgData name="Mark Thirlwell" userId="0eea46bc-1a08-4dae-8290-d9217da89020" providerId="ADAL" clId="{A74DFD5C-A00E-4D75-B54F-AE1372332AAE}" dt="2025-10-14T12:03:25.849" v="161" actId="20577"/>
        <pc:sldMkLst>
          <pc:docMk/>
          <pc:sldMk cId="0" sldId="275"/>
        </pc:sldMkLst>
        <pc:picChg chg="mod">
          <ac:chgData name="Mark Thirlwell" userId="0eea46bc-1a08-4dae-8290-d9217da89020" providerId="ADAL" clId="{A74DFD5C-A00E-4D75-B54F-AE1372332AAE}" dt="2025-10-14T12:03:17.303" v="160" actId="1076"/>
          <ac:picMkLst>
            <pc:docMk/>
            <pc:sldMk cId="0" sldId="275"/>
            <ac:picMk id="161" creationId="{00000000-0000-0000-0000-000000000000}"/>
          </ac:picMkLst>
        </pc:picChg>
      </pc:sldChg>
      <pc:sldChg chg="modSp mod modNotesTx">
        <pc:chgData name="Mark Thirlwell" userId="0eea46bc-1a08-4dae-8290-d9217da89020" providerId="ADAL" clId="{A74DFD5C-A00E-4D75-B54F-AE1372332AAE}" dt="2025-10-14T12:04:22.383" v="176" actId="6549"/>
        <pc:sldMkLst>
          <pc:docMk/>
          <pc:sldMk cId="0" sldId="278"/>
        </pc:sldMkLst>
        <pc:spChg chg="mod">
          <ac:chgData name="Mark Thirlwell" userId="0eea46bc-1a08-4dae-8290-d9217da89020" providerId="ADAL" clId="{A74DFD5C-A00E-4D75-B54F-AE1372332AAE}" dt="2025-10-14T12:04:12.627" v="175" actId="14100"/>
          <ac:spMkLst>
            <pc:docMk/>
            <pc:sldMk cId="0" sldId="278"/>
            <ac:spMk id="179" creationId="{00000000-0000-0000-0000-000000000000}"/>
          </ac:spMkLst>
        </pc:spChg>
        <pc:picChg chg="mod">
          <ac:chgData name="Mark Thirlwell" userId="0eea46bc-1a08-4dae-8290-d9217da89020" providerId="ADAL" clId="{A74DFD5C-A00E-4D75-B54F-AE1372332AAE}" dt="2025-10-14T12:04:09.872" v="174" actId="1076"/>
          <ac:picMkLst>
            <pc:docMk/>
            <pc:sldMk cId="0" sldId="278"/>
            <ac:picMk id="180" creationId="{00000000-0000-0000-0000-000000000000}"/>
          </ac:picMkLst>
        </pc:picChg>
      </pc:sldChg>
      <pc:sldChg chg="modSp mod modNotesTx">
        <pc:chgData name="Mark Thirlwell" userId="0eea46bc-1a08-4dae-8290-d9217da89020" providerId="ADAL" clId="{A74DFD5C-A00E-4D75-B54F-AE1372332AAE}" dt="2025-10-14T12:06:31.001" v="201" actId="20577"/>
        <pc:sldMkLst>
          <pc:docMk/>
          <pc:sldMk cId="0" sldId="280"/>
        </pc:sldMkLst>
        <pc:picChg chg="mod">
          <ac:chgData name="Mark Thirlwell" userId="0eea46bc-1a08-4dae-8290-d9217da89020" providerId="ADAL" clId="{A74DFD5C-A00E-4D75-B54F-AE1372332AAE}" dt="2025-10-14T12:06:25.747" v="200" actId="1076"/>
          <ac:picMkLst>
            <pc:docMk/>
            <pc:sldMk cId="0" sldId="280"/>
            <ac:picMk id="193" creationId="{00000000-0000-0000-0000-000000000000}"/>
          </ac:picMkLst>
        </pc:picChg>
      </pc:sldChg>
    </pc:docChg>
  </pc:docChgLst>
  <pc:docChgLst>
    <pc:chgData name="Andrasko, Rhiannon" userId="S::rhiannon.andrasko@wjec.co.uk::15be4c62-2de6-4343-a7f4-3c209826edd1" providerId="AD" clId="Web-{4E14F665-2B7C-81F0-13AF-84A75AF13745}"/>
    <pc:docChg chg="mod modSld">
      <pc:chgData name="Andrasko, Rhiannon" userId="S::rhiannon.andrasko@wjec.co.uk::15be4c62-2de6-4343-a7f4-3c209826edd1" providerId="AD" clId="Web-{4E14F665-2B7C-81F0-13AF-84A75AF13745}" dt="2025-10-28T16:23:52.317" v="2"/>
      <pc:docMkLst>
        <pc:docMk/>
      </pc:docMkLst>
      <pc:sldChg chg="modNotes">
        <pc:chgData name="Andrasko, Rhiannon" userId="S::rhiannon.andrasko@wjec.co.uk::15be4c62-2de6-4343-a7f4-3c209826edd1" providerId="AD" clId="Web-{4E14F665-2B7C-81F0-13AF-84A75AF13745}" dt="2025-10-28T16:23:52.317" v="2"/>
        <pc:sldMkLst>
          <pc:docMk/>
          <pc:sldMk cId="0" sldId="264"/>
        </pc:sldMkLst>
      </pc:sldChg>
    </pc:docChg>
  </pc:docChgLst>
  <pc:docChgLst>
    <pc:chgData name="Hazell, Danielle" userId="S::danielle.hazell@wjec.co.uk::16322be0-50ef-46ff-b0c0-d304bc10d5d2" providerId="AD" clId="Web-{0D767F5D-3E33-60CF-2BCB-E16F3A6F1347}"/>
    <pc:docChg chg="modSld">
      <pc:chgData name="Hazell, Danielle" userId="S::danielle.hazell@wjec.co.uk::16322be0-50ef-46ff-b0c0-d304bc10d5d2" providerId="AD" clId="Web-{0D767F5D-3E33-60CF-2BCB-E16F3A6F1347}" dt="2025-10-28T15:12:26.514" v="5" actId="20577"/>
      <pc:docMkLst>
        <pc:docMk/>
      </pc:docMkLst>
      <pc:sldChg chg="modSp">
        <pc:chgData name="Hazell, Danielle" userId="S::danielle.hazell@wjec.co.uk::16322be0-50ef-46ff-b0c0-d304bc10d5d2" providerId="AD" clId="Web-{0D767F5D-3E33-60CF-2BCB-E16F3A6F1347}" dt="2025-10-28T15:12:26.514" v="5" actId="20577"/>
        <pc:sldMkLst>
          <pc:docMk/>
          <pc:sldMk cId="0" sldId="279"/>
        </pc:sldMkLst>
        <pc:spChg chg="mod">
          <ac:chgData name="Hazell, Danielle" userId="S::danielle.hazell@wjec.co.uk::16322be0-50ef-46ff-b0c0-d304bc10d5d2" providerId="AD" clId="Web-{0D767F5D-3E33-60CF-2BCB-E16F3A6F1347}" dt="2025-10-28T15:12:26.514" v="5" actId="20577"/>
          <ac:spMkLst>
            <pc:docMk/>
            <pc:sldMk cId="0" sldId="279"/>
            <ac:spMk id="18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4: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 name="Google Shape;3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 name="Google Shape;3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225892516_0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95" name="Google Shape;95;g37225892516_0_5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7225892516_0_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2" name="Google Shape;102;g37225892516_0_6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7225892516_0_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8" name="Google Shape;108;g37225892516_0_7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7225892516_0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g37225892516_0_8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7225892516_0_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0" name="Google Shape;120;g37225892516_0_9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26" name="Google Shape;126;p1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7225892516_0_1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g37225892516_0_10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225892516_0_1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9" name="Google Shape;139;g37225892516_0_12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225892516_0_1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g37225892516_0_12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225892516_0_1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1" name="Google Shape;151;g37225892516_0_13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7225892516_0_1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57" name="Google Shape;157;g37225892516_0_140: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7225892516_0_1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g37225892516_0_14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225892516_0_1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g37225892516_0_15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225892516_0_1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76" name="Google Shape;176;g37225892516_0_163: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7225892516_0_1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g37225892516_0_17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7225892516_0_1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189" name="Google Shape;189;g37225892516_0_18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7225892516_0_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6" name="Google Shape;196;g37225892516_0_19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225892516_0_2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2" name="Google Shape;202;g37225892516_0_20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7225892516_0_2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8" name="Google Shape;208;g37225892516_0_207: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4" name="Google Shape;214;p11: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 name="Google Shape;47;p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0" name="Google Shape;220;p15: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a:spLocks noGrp="1" noRot="1" noChangeAspect="1"/>
          </p:cNvSpPr>
          <p:nvPr>
            <p:ph type="sldImg" idx="2"/>
          </p:nvPr>
        </p:nvSpPr>
        <p:spPr>
          <a:xfrm>
            <a:off x="668338" y="1019175"/>
            <a:ext cx="5521325"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53" name="Google Shape;53;p8: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 name="Google Shape;61;p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7225892516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 name="Google Shape;67;g37225892516_0_14: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7225892516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g37225892516_0_22: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7225892516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 name="Google Shape;79;g37225892516_0_29: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7225892516_0_36:notes"/>
          <p:cNvSpPr>
            <a:spLocks noGrp="1" noRot="1" noChangeAspect="1"/>
          </p:cNvSpPr>
          <p:nvPr>
            <p:ph type="sldImg" idx="2"/>
          </p:nvPr>
        </p:nvSpPr>
        <p:spPr>
          <a:xfrm>
            <a:off x="361950" y="685800"/>
            <a:ext cx="61341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7225892516_0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86" name="Google Shape;86;g37225892516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18"/>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and image">
  <p:cSld name="text and image">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360000" y="1800000"/>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19"/>
          <p:cNvSpPr>
            <a:spLocks noGrp="1"/>
          </p:cNvSpPr>
          <p:nvPr>
            <p:ph type="pic" idx="2"/>
          </p:nvPr>
        </p:nvSpPr>
        <p:spPr>
          <a:xfrm>
            <a:off x="8280052" y="1800000"/>
            <a:ext cx="3600798" cy="4139999"/>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layout">
  <p:cSld name="blank layout">
    <p:spTree>
      <p:nvGrpSpPr>
        <p:cNvPr id="1" name="Shape 27"/>
        <p:cNvGrpSpPr/>
        <p:nvPr/>
      </p:nvGrpSpPr>
      <p:grpSpPr>
        <a:xfrm>
          <a:off x="0" y="0"/>
          <a:ext cx="0" cy="0"/>
          <a:chOff x="0" y="0"/>
          <a:chExt cx="0" cy="0"/>
        </a:xfrm>
      </p:grpSpPr>
      <p:sp>
        <p:nvSpPr>
          <p:cNvPr id="28" name="Google Shape;28;p20"/>
          <p:cNvSpPr txBox="1">
            <a:spLocks noGrp="1"/>
          </p:cNvSpPr>
          <p:nvPr>
            <p:ph type="body" idx="1"/>
          </p:nvPr>
        </p:nvSpPr>
        <p:spPr>
          <a:xfrm>
            <a:off x="359172" y="1260475"/>
            <a:ext cx="8640959" cy="4319588"/>
          </a:xfrm>
          <a:prstGeom prst="rect">
            <a:avLst/>
          </a:prstGeom>
          <a:noFill/>
          <a:ln>
            <a:noFill/>
          </a:ln>
        </p:spPr>
        <p:txBody>
          <a:bodyPr spcFirstLastPara="1" wrap="square" lIns="0" tIns="0" rIns="0" bIns="0" anchor="t" anchorCtr="0">
            <a:noAutofit/>
          </a:bodyPr>
          <a:lstStyle>
            <a:lvl1pPr marL="457200" lvl="0" indent="-228600" algn="l">
              <a:lnSpc>
                <a:spcPct val="100375"/>
              </a:lnSpc>
              <a:spcBef>
                <a:spcPts val="1004"/>
              </a:spcBef>
              <a:spcAft>
                <a:spcPts val="0"/>
              </a:spcAft>
              <a:buSzPts val="1400"/>
              <a:buNone/>
              <a:defRPr sz="2400"/>
            </a:lvl1pPr>
            <a:lvl2pPr marL="914400" lvl="1" indent="-342900" algn="l">
              <a:lnSpc>
                <a:spcPct val="133833"/>
              </a:lnSpc>
              <a:spcBef>
                <a:spcPts val="1004"/>
              </a:spcBef>
              <a:spcAft>
                <a:spcPts val="0"/>
              </a:spcAft>
              <a:buSzPts val="1800"/>
              <a:buChar char="•"/>
              <a:defRPr/>
            </a:lvl2pPr>
            <a:lvl3pPr marL="1371600" lvl="2" indent="-228600" algn="l">
              <a:lnSpc>
                <a:spcPct val="111555"/>
              </a:lnSpc>
              <a:spcBef>
                <a:spcPts val="502"/>
              </a:spcBef>
              <a:spcAft>
                <a:spcPts val="0"/>
              </a:spcAft>
              <a:buSzPts val="1400"/>
              <a:buNone/>
              <a:defRPr/>
            </a:lvl3pPr>
            <a:lvl4pPr marL="1828800" lvl="3" indent="-342900" algn="l">
              <a:lnSpc>
                <a:spcPct val="111555"/>
              </a:lnSpc>
              <a:spcBef>
                <a:spcPts val="502"/>
              </a:spcBef>
              <a:spcAft>
                <a:spcPts val="0"/>
              </a:spcAft>
              <a:buSzPts val="1800"/>
              <a:buChar char="•"/>
              <a:defRPr/>
            </a:lvl4pPr>
            <a:lvl5pPr marL="2286000" lvl="4" indent="-342900" algn="l">
              <a:lnSpc>
                <a:spcPct val="111555"/>
              </a:lnSpc>
              <a:spcBef>
                <a:spcPts val="502"/>
              </a:spcBef>
              <a:spcAft>
                <a:spcPts val="0"/>
              </a:spcAft>
              <a:buClr>
                <a:schemeClr val="dk1"/>
              </a:buClr>
              <a:buSzPts val="1800"/>
              <a:buChar char="–"/>
              <a:defRPr/>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left and text">
  <p:cSld name="image left and text">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252000" y="990000"/>
            <a:ext cx="11628452" cy="584775"/>
          </a:xfrm>
          <a:prstGeom prst="rect">
            <a:avLst/>
          </a:prstGeom>
          <a:noFill/>
          <a:ln>
            <a:noFill/>
          </a:ln>
        </p:spPr>
        <p:txBody>
          <a:bodyPr spcFirstLastPara="1" wrap="square" lIns="91425" tIns="45700" rIns="91425" bIns="45700" anchor="ctr"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4320000" y="1799999"/>
            <a:ext cx="7560000" cy="4140000"/>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SzPts val="1400"/>
              <a:buNone/>
              <a:defRPr sz="2400"/>
            </a:lvl1pPr>
            <a:lvl2pPr marL="914400" lvl="1" indent="-381000" algn="l">
              <a:lnSpc>
                <a:spcPct val="100375"/>
              </a:lnSpc>
              <a:spcBef>
                <a:spcPts val="1200"/>
              </a:spcBef>
              <a:spcAft>
                <a:spcPts val="0"/>
              </a:spcAft>
              <a:buClr>
                <a:srgbClr val="FC4421"/>
              </a:buClr>
              <a:buSzPts val="2400"/>
              <a:buChar char="•"/>
              <a:defRPr sz="2400"/>
            </a:lvl2pPr>
            <a:lvl3pPr marL="1371600" lvl="2" indent="-228600" algn="l">
              <a:lnSpc>
                <a:spcPct val="83666"/>
              </a:lnSpc>
              <a:spcBef>
                <a:spcPts val="502"/>
              </a:spcBef>
              <a:spcAft>
                <a:spcPts val="0"/>
              </a:spcAft>
              <a:buSzPts val="1400"/>
              <a:buNone/>
              <a:defRPr sz="2400"/>
            </a:lvl3pPr>
            <a:lvl4pPr marL="1828800" lvl="3" indent="-381000" algn="l">
              <a:lnSpc>
                <a:spcPct val="83666"/>
              </a:lnSpc>
              <a:spcBef>
                <a:spcPts val="502"/>
              </a:spcBef>
              <a:spcAft>
                <a:spcPts val="0"/>
              </a:spcAft>
              <a:buClr>
                <a:srgbClr val="FC4421"/>
              </a:buClr>
              <a:buSzPts val="2400"/>
              <a:buChar char="•"/>
              <a:defRPr sz="2400"/>
            </a:lvl4pPr>
            <a:lvl5pPr marL="2286000" lvl="4" indent="-381000" algn="l">
              <a:lnSpc>
                <a:spcPct val="83666"/>
              </a:lnSpc>
              <a:spcBef>
                <a:spcPts val="502"/>
              </a:spcBef>
              <a:spcAft>
                <a:spcPts val="0"/>
              </a:spcAft>
              <a:buClr>
                <a:schemeClr val="dk1"/>
              </a:buClr>
              <a:buSzPts val="2400"/>
              <a:buChar char="–"/>
              <a:defRPr sz="2400"/>
            </a:lvl5pPr>
            <a:lvl6pPr marL="2743200" lvl="5" indent="-342900" algn="l">
              <a:spcBef>
                <a:spcPts val="502"/>
              </a:spcBef>
              <a:spcAft>
                <a:spcPts val="0"/>
              </a:spcAft>
              <a:buClr>
                <a:schemeClr val="dk1"/>
              </a:buClr>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1"/>
          <p:cNvSpPr>
            <a:spLocks noGrp="1"/>
          </p:cNvSpPr>
          <p:nvPr>
            <p:ph type="pic" idx="2"/>
          </p:nvPr>
        </p:nvSpPr>
        <p:spPr>
          <a:xfrm>
            <a:off x="360000" y="1800000"/>
            <a:ext cx="3600798" cy="4139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0" y="456036"/>
            <a:ext cx="12239625" cy="152012"/>
          </a:xfrm>
          <a:prstGeom prst="rect">
            <a:avLst/>
          </a:prstGeom>
          <a:solidFill>
            <a:srgbClr val="D9D9D9">
              <a:alpha val="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7" b="0" i="0" u="none" strike="noStrike" cap="none">
                <a:solidFill>
                  <a:srgbClr val="D9D9D9"/>
                </a:solidFill>
                <a:latin typeface="Arial"/>
                <a:ea typeface="Arial"/>
                <a:cs typeface="Arial"/>
                <a:sym typeface="Arial"/>
              </a:rPr>
              <a:t> </a:t>
            </a:r>
            <a:endParaRPr/>
          </a:p>
        </p:txBody>
      </p:sp>
      <p:sp>
        <p:nvSpPr>
          <p:cNvPr id="11" name="Google Shape;11;p17"/>
          <p:cNvSpPr txBox="1">
            <a:spLocks noGrp="1"/>
          </p:cNvSpPr>
          <p:nvPr>
            <p:ph type="title"/>
          </p:nvPr>
        </p:nvSpPr>
        <p:spPr>
          <a:xfrm>
            <a:off x="252000" y="990000"/>
            <a:ext cx="11628000" cy="646331"/>
          </a:xfrm>
          <a:prstGeom prst="rect">
            <a:avLst/>
          </a:prstGeom>
          <a:noFill/>
          <a:ln>
            <a:noFill/>
          </a:ln>
        </p:spPr>
        <p:txBody>
          <a:bodyPr spcFirstLastPara="1" wrap="square" lIns="91425" tIns="45700" rIns="91425" bIns="45700" anchor="ctr" anchorCtr="0">
            <a:spAutoFit/>
          </a:bodyPr>
          <a:lstStyle>
            <a:lvl1pPr marR="0" lvl="0" algn="l" rtl="0">
              <a:spcBef>
                <a:spcPts val="0"/>
              </a:spcBef>
              <a:spcAft>
                <a:spcPts val="0"/>
              </a:spcAft>
              <a:buSzPts val="1400"/>
              <a:buNone/>
              <a:defRPr sz="3600" b="1" i="0" u="none" strike="noStrike" cap="none">
                <a:solidFill>
                  <a:srgbClr val="FC4421"/>
                </a:solidFill>
                <a:latin typeface="Arial"/>
                <a:ea typeface="Arial"/>
                <a:cs typeface="Arial"/>
                <a:sym typeface="Arial"/>
              </a:defRPr>
            </a:lvl1pPr>
            <a:lvl2pPr marR="0" lvl="1" algn="l" rtl="0">
              <a:spcBef>
                <a:spcPts val="0"/>
              </a:spcBef>
              <a:spcAft>
                <a:spcPts val="0"/>
              </a:spcAft>
              <a:buSzPts val="1400"/>
              <a:buNone/>
              <a:defRPr sz="2409" b="1" i="0" u="none" strike="noStrike" cap="none">
                <a:solidFill>
                  <a:srgbClr val="E30613"/>
                </a:solidFill>
                <a:latin typeface="Arial"/>
                <a:ea typeface="Arial"/>
                <a:cs typeface="Arial"/>
                <a:sym typeface="Arial"/>
              </a:defRPr>
            </a:lvl2pPr>
            <a:lvl3pPr marR="0" lvl="2" algn="l" rtl="0">
              <a:spcBef>
                <a:spcPts val="0"/>
              </a:spcBef>
              <a:spcAft>
                <a:spcPts val="0"/>
              </a:spcAft>
              <a:buSzPts val="1400"/>
              <a:buNone/>
              <a:defRPr sz="2409" b="1" i="0" u="none" strike="noStrike" cap="none">
                <a:solidFill>
                  <a:srgbClr val="E30613"/>
                </a:solidFill>
                <a:latin typeface="Arial"/>
                <a:ea typeface="Arial"/>
                <a:cs typeface="Arial"/>
                <a:sym typeface="Arial"/>
              </a:defRPr>
            </a:lvl3pPr>
            <a:lvl4pPr marR="0" lvl="3" algn="l" rtl="0">
              <a:spcBef>
                <a:spcPts val="0"/>
              </a:spcBef>
              <a:spcAft>
                <a:spcPts val="0"/>
              </a:spcAft>
              <a:buSzPts val="1400"/>
              <a:buNone/>
              <a:defRPr sz="2409" b="1" i="0" u="none" strike="noStrike" cap="none">
                <a:solidFill>
                  <a:srgbClr val="E30613"/>
                </a:solidFill>
                <a:latin typeface="Arial"/>
                <a:ea typeface="Arial"/>
                <a:cs typeface="Arial"/>
                <a:sym typeface="Arial"/>
              </a:defRPr>
            </a:lvl4pPr>
            <a:lvl5pPr marR="0" lvl="4" algn="l" rtl="0">
              <a:spcBef>
                <a:spcPts val="0"/>
              </a:spcBef>
              <a:spcAft>
                <a:spcPts val="0"/>
              </a:spcAft>
              <a:buSzPts val="1400"/>
              <a:buNone/>
              <a:defRPr sz="2409" b="1" i="0" u="none" strike="noStrike" cap="none">
                <a:solidFill>
                  <a:srgbClr val="E30613"/>
                </a:solidFill>
                <a:latin typeface="Arial"/>
                <a:ea typeface="Arial"/>
                <a:cs typeface="Arial"/>
                <a:sym typeface="Arial"/>
              </a:defRPr>
            </a:lvl5pPr>
            <a:lvl6pPr marR="0" lvl="5" algn="ctr" rtl="0">
              <a:spcBef>
                <a:spcPts val="0"/>
              </a:spcBef>
              <a:spcAft>
                <a:spcPts val="0"/>
              </a:spcAft>
              <a:buSzPts val="1400"/>
              <a:buNone/>
              <a:defRPr sz="4417" b="0" i="0" u="none" strike="noStrike" cap="none">
                <a:solidFill>
                  <a:srgbClr val="CC0000"/>
                </a:solidFill>
                <a:latin typeface="Arial"/>
                <a:ea typeface="Arial"/>
                <a:cs typeface="Arial"/>
                <a:sym typeface="Arial"/>
              </a:defRPr>
            </a:lvl6pPr>
            <a:lvl7pPr marR="0" lvl="6" algn="ctr" rtl="0">
              <a:spcBef>
                <a:spcPts val="0"/>
              </a:spcBef>
              <a:spcAft>
                <a:spcPts val="0"/>
              </a:spcAft>
              <a:buSzPts val="1400"/>
              <a:buNone/>
              <a:defRPr sz="4417" b="0" i="0" u="none" strike="noStrike" cap="none">
                <a:solidFill>
                  <a:srgbClr val="CC0000"/>
                </a:solidFill>
                <a:latin typeface="Arial"/>
                <a:ea typeface="Arial"/>
                <a:cs typeface="Arial"/>
                <a:sym typeface="Arial"/>
              </a:defRPr>
            </a:lvl7pPr>
            <a:lvl8pPr marR="0" lvl="7" algn="ctr" rtl="0">
              <a:spcBef>
                <a:spcPts val="0"/>
              </a:spcBef>
              <a:spcAft>
                <a:spcPts val="0"/>
              </a:spcAft>
              <a:buSzPts val="1400"/>
              <a:buNone/>
              <a:defRPr sz="4417" b="0" i="0" u="none" strike="noStrike" cap="none">
                <a:solidFill>
                  <a:srgbClr val="CC0000"/>
                </a:solidFill>
                <a:latin typeface="Arial"/>
                <a:ea typeface="Arial"/>
                <a:cs typeface="Arial"/>
                <a:sym typeface="Arial"/>
              </a:defRPr>
            </a:lvl8pPr>
            <a:lvl9pPr marR="0" lvl="8" algn="ctr" rtl="0">
              <a:spcBef>
                <a:spcPts val="0"/>
              </a:spcBef>
              <a:spcAft>
                <a:spcPts val="0"/>
              </a:spcAft>
              <a:buSzPts val="1400"/>
              <a:buNone/>
              <a:defRPr sz="4417" b="0" i="0" u="none" strike="noStrike" cap="none">
                <a:solidFill>
                  <a:srgbClr val="CC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361406" y="1800000"/>
            <a:ext cx="11520000" cy="4140000"/>
          </a:xfrm>
          <a:prstGeom prst="rect">
            <a:avLst/>
          </a:prstGeom>
          <a:noFill/>
          <a:ln>
            <a:noFill/>
          </a:ln>
        </p:spPr>
        <p:txBody>
          <a:bodyPr spcFirstLastPara="1" wrap="square" lIns="0" tIns="0" rIns="0" bIns="0" anchor="t" anchorCtr="0">
            <a:noAutofit/>
          </a:bodyPr>
          <a:lstStyle>
            <a:lvl1pPr marL="457200" marR="0" lvl="0" indent="-228600" algn="l" rtl="0">
              <a:lnSpc>
                <a:spcPct val="120450"/>
              </a:lnSpc>
              <a:spcBef>
                <a:spcPts val="1004"/>
              </a:spcBef>
              <a:spcAft>
                <a:spcPts val="0"/>
              </a:spcAft>
              <a:buSzPts val="1400"/>
              <a:buNone/>
              <a:defRPr sz="2000" b="0" i="0" u="none" strike="noStrike" cap="none">
                <a:solidFill>
                  <a:schemeClr val="dk1"/>
                </a:solidFill>
                <a:latin typeface="Arial"/>
                <a:ea typeface="Arial"/>
                <a:cs typeface="Arial"/>
                <a:sym typeface="Arial"/>
              </a:defRPr>
            </a:lvl1pPr>
            <a:lvl2pPr marL="914400" marR="0" lvl="1" indent="-355600" algn="l" rtl="0">
              <a:lnSpc>
                <a:spcPct val="120450"/>
              </a:lnSpc>
              <a:spcBef>
                <a:spcPts val="1004"/>
              </a:spcBef>
              <a:spcAft>
                <a:spcPts val="0"/>
              </a:spcAft>
              <a:buClr>
                <a:srgbClr val="FC442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228600" algn="l" rtl="0">
              <a:lnSpc>
                <a:spcPct val="125031"/>
              </a:lnSpc>
              <a:spcBef>
                <a:spcPts val="502"/>
              </a:spcBef>
              <a:spcAft>
                <a:spcPts val="0"/>
              </a:spcAft>
              <a:buSzPts val="1400"/>
              <a:buNone/>
              <a:defRPr sz="1606" b="0" i="0" u="none" strike="noStrike" cap="none">
                <a:solidFill>
                  <a:schemeClr val="dk1"/>
                </a:solidFill>
                <a:latin typeface="Arial"/>
                <a:ea typeface="Arial"/>
                <a:cs typeface="Arial"/>
                <a:sym typeface="Arial"/>
              </a:defRPr>
            </a:lvl3pPr>
            <a:lvl4pPr marL="1828800" marR="0" lvl="3" indent="-330581" algn="l" rtl="0">
              <a:lnSpc>
                <a:spcPct val="125031"/>
              </a:lnSpc>
              <a:spcBef>
                <a:spcPts val="502"/>
              </a:spcBef>
              <a:spcAft>
                <a:spcPts val="0"/>
              </a:spcAft>
              <a:buClr>
                <a:srgbClr val="FC4421"/>
              </a:buClr>
              <a:buSzPts val="1606"/>
              <a:buFont typeface="Arial"/>
              <a:buChar char="•"/>
              <a:defRPr sz="1606" b="0" i="0" u="none" strike="noStrike" cap="none">
                <a:solidFill>
                  <a:schemeClr val="dk1"/>
                </a:solidFill>
                <a:latin typeface="Arial"/>
                <a:ea typeface="Arial"/>
                <a:cs typeface="Arial"/>
                <a:sym typeface="Arial"/>
              </a:defRPr>
            </a:lvl4pPr>
            <a:lvl5pPr marL="2286000" marR="0" lvl="4" indent="-330581" algn="l" rtl="0">
              <a:lnSpc>
                <a:spcPct val="125031"/>
              </a:lnSpc>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5pPr>
            <a:lvl6pPr marL="2743200" marR="0" lvl="5" indent="-330581" algn="l" rtl="0">
              <a:spcBef>
                <a:spcPts val="502"/>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6pPr>
            <a:lvl7pPr marL="3200400" marR="0" lvl="6" indent="-330581" algn="l" rtl="0">
              <a:spcBef>
                <a:spcPts val="321"/>
              </a:spcBef>
              <a:spcAft>
                <a:spcPts val="0"/>
              </a:spcAft>
              <a:buClr>
                <a:srgbClr val="E30613"/>
              </a:buClr>
              <a:buSzPts val="1606"/>
              <a:buFont typeface="Arial"/>
              <a:buChar char="»"/>
              <a:defRPr sz="1606" b="0" i="0" u="none" strike="noStrike" cap="none">
                <a:solidFill>
                  <a:schemeClr val="dk1"/>
                </a:solidFill>
                <a:latin typeface="Arial"/>
                <a:ea typeface="Arial"/>
                <a:cs typeface="Arial"/>
                <a:sym typeface="Arial"/>
              </a:defRPr>
            </a:lvl7pPr>
            <a:lvl8pPr marL="3657600" marR="0" lvl="7" indent="-330581" algn="l" rtl="0">
              <a:spcBef>
                <a:spcPts val="321"/>
              </a:spcBef>
              <a:spcAft>
                <a:spcPts val="0"/>
              </a:spcAft>
              <a:buClr>
                <a:schemeClr val="dk1"/>
              </a:buClr>
              <a:buSzPts val="1606"/>
              <a:buFont typeface="Arial"/>
              <a:buChar char="»"/>
              <a:defRPr sz="1606" b="0" i="0" u="none" strike="noStrike" cap="none">
                <a:solidFill>
                  <a:schemeClr val="dk1"/>
                </a:solidFill>
                <a:latin typeface="Arial"/>
                <a:ea typeface="Arial"/>
                <a:cs typeface="Arial"/>
                <a:sym typeface="Arial"/>
              </a:defRPr>
            </a:lvl8pPr>
            <a:lvl9pPr marL="4114800" marR="0" lvl="8" indent="-292353" algn="l" rtl="0">
              <a:spcBef>
                <a:spcPts val="201"/>
              </a:spcBef>
              <a:spcAft>
                <a:spcPts val="0"/>
              </a:spcAft>
              <a:buClr>
                <a:schemeClr val="dk1"/>
              </a:buClr>
              <a:buSzPts val="1004"/>
              <a:buFont typeface="Arial"/>
              <a:buChar char="»"/>
              <a:defRPr sz="1004" b="0" i="0" u="none" strike="noStrike" cap="none">
                <a:solidFill>
                  <a:schemeClr val="dk1"/>
                </a:solidFill>
                <a:latin typeface="Arial"/>
                <a:ea typeface="Arial"/>
                <a:cs typeface="Arial"/>
                <a:sym typeface="Arial"/>
              </a:defRPr>
            </a:lvl9pPr>
          </a:lstStyle>
          <a:p>
            <a:endParaRPr/>
          </a:p>
        </p:txBody>
      </p:sp>
      <p:sp>
        <p:nvSpPr>
          <p:cNvPr id="16" name="Google Shape;16;p17"/>
          <p:cNvSpPr txBox="1"/>
          <p:nvPr/>
        </p:nvSpPr>
        <p:spPr>
          <a:xfrm>
            <a:off x="360000" y="6343435"/>
            <a:ext cx="588541" cy="246221"/>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GB" sz="1600">
                <a:solidFill>
                  <a:schemeClr val="dk1"/>
                </a:solidFill>
                <a:latin typeface="Arial"/>
                <a:ea typeface="Arial"/>
                <a:cs typeface="Arial"/>
                <a:sym typeface="Arial"/>
              </a:rPr>
              <a:t>‹#›</a:t>
            </a:fld>
            <a:endParaRPr sz="1600">
              <a:solidFill>
                <a:schemeClr val="dk1"/>
              </a:solidFill>
              <a:latin typeface="Arial"/>
              <a:ea typeface="Arial"/>
              <a:cs typeface="Arial"/>
              <a:sym typeface="Arial"/>
            </a:endParaRPr>
          </a:p>
        </p:txBody>
      </p:sp>
      <p:pic>
        <p:nvPicPr>
          <p:cNvPr id="18" name="Google Shape;18;p17" descr="A purple and white logo&#10;&#10;AI-generated content may be incorrect."/>
          <p:cNvPicPr preferRelativeResize="0"/>
          <p:nvPr/>
        </p:nvPicPr>
        <p:blipFill rotWithShape="1">
          <a:blip r:embed="rId6">
            <a:alphaModFix/>
          </a:blip>
          <a:srcRect/>
          <a:stretch/>
        </p:blipFill>
        <p:spPr>
          <a:xfrm>
            <a:off x="9360000" y="6228000"/>
            <a:ext cx="2520000" cy="456536"/>
          </a:xfrm>
          <a:prstGeom prst="rect">
            <a:avLst/>
          </a:prstGeom>
          <a:noFill/>
          <a:ln>
            <a:noFill/>
          </a:ln>
        </p:spPr>
      </p:pic>
      <p:cxnSp>
        <p:nvCxnSpPr>
          <p:cNvPr id="19" name="Google Shape;19;p17"/>
          <p:cNvCxnSpPr/>
          <p:nvPr/>
        </p:nvCxnSpPr>
        <p:spPr>
          <a:xfrm>
            <a:off x="0" y="6084000"/>
            <a:ext cx="12240000" cy="0"/>
          </a:xfrm>
          <a:prstGeom prst="straightConnector1">
            <a:avLst/>
          </a:prstGeom>
          <a:noFill/>
          <a:ln w="9525" cap="flat" cmpd="sng">
            <a:solidFill>
              <a:srgbClr val="000000"/>
            </a:solidFill>
            <a:prstDash val="solid"/>
            <a:round/>
            <a:headEnd type="none" w="sm" len="sm"/>
            <a:tailEnd type="none" w="sm" len="sm"/>
          </a:ln>
        </p:spPr>
      </p:cxnSp>
      <p:sp>
        <p:nvSpPr>
          <p:cNvPr id="3" name="Graphic 26">
            <a:extLst>
              <a:ext uri="{FF2B5EF4-FFF2-40B4-BE49-F238E27FC236}">
                <a16:creationId xmlns:a16="http://schemas.microsoft.com/office/drawing/2014/main" id="{68D50340-864F-B9E1-967B-AEEA97A17DBD}"/>
              </a:ext>
            </a:extLst>
          </p:cNvPr>
          <p:cNvSpPr>
            <a:spLocks/>
          </p:cNvSpPr>
          <p:nvPr userDrawn="1"/>
        </p:nvSpPr>
        <p:spPr>
          <a:xfrm>
            <a:off x="6" y="756000"/>
            <a:ext cx="12239626" cy="3600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008"/>
          </a:p>
        </p:txBody>
      </p:sp>
      <p:pic>
        <p:nvPicPr>
          <p:cNvPr id="4" name="Picture 3" descr="A red arrow pointing up&#10;&#10;AI-generated content may be incorrect.">
            <a:extLst>
              <a:ext uri="{FF2B5EF4-FFF2-40B4-BE49-F238E27FC236}">
                <a16:creationId xmlns:a16="http://schemas.microsoft.com/office/drawing/2014/main" id="{FD3C5372-46D3-897A-EBF9-E3231B707F4A}"/>
              </a:ext>
            </a:extLst>
          </p:cNvPr>
          <p:cNvPicPr>
            <a:picLocks/>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232047" y="170588"/>
            <a:ext cx="591666" cy="437463"/>
          </a:xfrm>
          <a:prstGeom prst="rect">
            <a:avLst/>
          </a:prstGeom>
          <a:noFill/>
          <a:ln>
            <a:noFill/>
          </a:ln>
        </p:spPr>
      </p:pic>
      <p:sp>
        <p:nvSpPr>
          <p:cNvPr id="5" name="Text Box 2">
            <a:extLst>
              <a:ext uri="{FF2B5EF4-FFF2-40B4-BE49-F238E27FC236}">
                <a16:creationId xmlns:a16="http://schemas.microsoft.com/office/drawing/2014/main" id="{ECF9EE7B-DEE7-05A3-DE38-4154E2F245E7}"/>
              </a:ext>
            </a:extLst>
          </p:cNvPr>
          <p:cNvSpPr txBox="1">
            <a:spLocks noChangeArrowheads="1"/>
          </p:cNvSpPr>
          <p:nvPr userDrawn="1"/>
        </p:nvSpPr>
        <p:spPr bwMode="auto">
          <a:xfrm>
            <a:off x="3848985" y="67612"/>
            <a:ext cx="5827751" cy="589388"/>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400" rtl="0" eaLnBrk="1" fontAlgn="base" latinLnBrk="0" hangingPunct="1">
              <a:lnSpc>
                <a:spcPts val="1305"/>
              </a:lnSpc>
              <a:spcBef>
                <a:spcPts val="402"/>
              </a:spcBef>
              <a:spcAft>
                <a:spcPts val="402"/>
              </a:spcAft>
              <a:buClrTx/>
              <a:buSzTx/>
              <a:buFontTx/>
              <a:buNone/>
              <a:tabLst/>
              <a:defRPr/>
            </a:pPr>
            <a:r>
              <a:rPr lang="en-GB" sz="14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05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6" name="Picture 5" descr="A black and white logo&#10;&#10;AI-generated content may be incorrect.">
            <a:extLst>
              <a:ext uri="{FF2B5EF4-FFF2-40B4-BE49-F238E27FC236}">
                <a16:creationId xmlns:a16="http://schemas.microsoft.com/office/drawing/2014/main" id="{FB46866A-1FE5-4825-AEB5-5C204630163A}"/>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9408368" y="157157"/>
            <a:ext cx="2563495" cy="49824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12452B2B-D43D-C616-69E4-E984E9456A08}"/>
              </a:ext>
            </a:extLst>
          </p:cNvPr>
          <p:cNvPicPr>
            <a:picLocks noChangeAspect="1"/>
          </p:cNvPicPr>
          <p:nvPr userDrawn="1"/>
        </p:nvPicPr>
        <p:blipFill>
          <a:blip r:embed="rId9"/>
          <a:stretch>
            <a:fillRect/>
          </a:stretch>
        </p:blipFill>
        <p:spPr>
          <a:xfrm>
            <a:off x="948541" y="177135"/>
            <a:ext cx="2685203" cy="44067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knowledge.bsigroup.com/products/protection-of-metallic-materials-against-corrosion-guidance-on-the-assessment-of-corrosion-likelihood-in-water-distribution-and-storage-systems-genera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www.wrasapprovals.co.uk/downloads/public_area/documents/310___ver4_pub_.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4"/>
          <p:cNvSpPr txBox="1"/>
          <p:nvPr/>
        </p:nvSpPr>
        <p:spPr>
          <a:xfrm>
            <a:off x="360000" y="1800000"/>
            <a:ext cx="10800000" cy="377989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1200"/>
              </a:spcAft>
              <a:buClr>
                <a:srgbClr val="170130"/>
              </a:buClr>
              <a:buSzPts val="2800"/>
              <a:buFont typeface="Arial"/>
              <a:buNone/>
            </a:pPr>
            <a:r>
              <a:rPr lang="en-GB" sz="2800" b="1" dirty="0">
                <a:solidFill>
                  <a:srgbClr val="170130"/>
                </a:solidFill>
                <a:latin typeface="Arial"/>
                <a:ea typeface="Arial"/>
                <a:cs typeface="Arial"/>
                <a:sym typeface="Arial"/>
              </a:rPr>
              <a:t>Occupational Specialism: Plumbing &amp; Heating Engineering</a:t>
            </a:r>
            <a:endParaRPr sz="2800" dirty="0"/>
          </a:p>
          <a:p>
            <a:pPr lvl="0">
              <a:lnSpc>
                <a:spcPct val="110000"/>
              </a:lnSpc>
              <a:spcBef>
                <a:spcPts val="750"/>
              </a:spcBef>
              <a:spcAft>
                <a:spcPts val="1200"/>
              </a:spcAft>
              <a:buClr>
                <a:schemeClr val="dk1"/>
              </a:buClr>
              <a:buSzPts val="2800"/>
            </a:pPr>
            <a:r>
              <a:rPr lang="en-GB" sz="2800" dirty="0">
                <a:solidFill>
                  <a:schemeClr val="dk1"/>
                </a:solidFill>
              </a:rPr>
              <a:t>K1.16 Scientific principles and concepts to plumbing engineering</a:t>
            </a:r>
            <a:endParaRPr sz="2800" dirty="0">
              <a:solidFill>
                <a:srgbClr val="3432E1"/>
              </a:solidFill>
              <a:latin typeface="Arial"/>
              <a:ea typeface="Arial"/>
              <a:cs typeface="Arial"/>
              <a:sym typeface="Arial"/>
            </a:endParaRPr>
          </a:p>
          <a:p>
            <a:pPr marL="0" marR="0" lvl="0" indent="0" algn="l" rtl="0">
              <a:lnSpc>
                <a:spcPct val="110000"/>
              </a:lnSpc>
              <a:spcBef>
                <a:spcPts val="750"/>
              </a:spcBef>
              <a:spcAft>
                <a:spcPts val="1200"/>
              </a:spcAft>
              <a:buClr>
                <a:srgbClr val="FC4421"/>
              </a:buClr>
              <a:buSzPts val="2800"/>
              <a:buFont typeface="Arial"/>
              <a:buNone/>
            </a:pPr>
            <a:r>
              <a:rPr lang="en-GB" sz="2800" b="1" dirty="0">
                <a:solidFill>
                  <a:srgbClr val="FC4421"/>
                </a:solidFill>
              </a:rPr>
              <a:t>Corrosion and reasons for breakdown </a:t>
            </a:r>
            <a:endParaRPr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37225892516_0_5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UV damage to plastics</a:t>
            </a:r>
          </a:p>
        </p:txBody>
      </p:sp>
      <p:sp>
        <p:nvSpPr>
          <p:cNvPr id="98" name="Google Shape;98;g37225892516_0_57"/>
          <p:cNvSpPr txBox="1">
            <a:spLocks noGrp="1"/>
          </p:cNvSpPr>
          <p:nvPr>
            <p:ph type="body" idx="1"/>
          </p:nvPr>
        </p:nvSpPr>
        <p:spPr>
          <a:xfrm>
            <a:off x="360000" y="1800000"/>
            <a:ext cx="87840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Ultraviolet light breaks down plastic molecules.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Causes brittleness, discolouration, and cracking.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Common on exposed pipework or fittings outdoors.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uPVC and other plastics often degrade under prolonged sun.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Mitigated with UV-resistant materials or shielding.</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Where might UV damage most likely occur in a plumbing installation?</a:t>
            </a:r>
            <a:endParaRPr dirty="0">
              <a:solidFill>
                <a:srgbClr val="000000"/>
              </a:solidFill>
              <a:latin typeface="Arial" panose="020B0604020202020204" pitchFamily="34" charset="0"/>
            </a:endParaRPr>
          </a:p>
          <a:p>
            <a:pPr marL="252000" lvl="0" indent="-252000" algn="l" rtl="0">
              <a:lnSpc>
                <a:spcPct val="200000"/>
              </a:lnSpc>
              <a:spcBef>
                <a:spcPts val="1200"/>
              </a:spcBef>
              <a:spcAft>
                <a:spcPts val="0"/>
              </a:spcAft>
              <a:buFont typeface="Arial" panose="020B0604020202020204" pitchFamily="34" charset="0"/>
              <a:buChar char="•"/>
            </a:pPr>
            <a:endParaRPr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7225892516_0_6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Heat damage to plastics</a:t>
            </a:r>
          </a:p>
        </p:txBody>
      </p:sp>
      <p:sp>
        <p:nvSpPr>
          <p:cNvPr id="105" name="Google Shape;105;g37225892516_0_6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Heat damage in plastics is typically caused by excessive exposure to high temperatures. Plastic pipes and fittings can deform, warp or even melt when subjected to heat beyond their designed tolerance.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This can result from proximity to heat-producing equipment such as boilers or insufficient insulation.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When this happens, joints can loosen, creating leaks or complete system breaches. Selecting the correct grade of plastic and implementing proper shielding is critical in these environments.</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a:solidFill>
                <a:srgbClr val="000000"/>
              </a:solidFill>
              <a:latin typeface="Arial" panose="020B0604020202020204" pitchFamily="34" charset="0"/>
            </a:endParaRPr>
          </a:p>
          <a:p>
            <a:pPr marL="0" lvl="0" indent="0" algn="l" rtl="0">
              <a:lnSpc>
                <a:spcPct val="115000"/>
              </a:lnSpc>
              <a:spcBef>
                <a:spcPts val="1200"/>
              </a:spcBef>
              <a:spcAft>
                <a:spcPts val="0"/>
              </a:spcAft>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37225892516_0_7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Erosion corrosion</a:t>
            </a:r>
          </a:p>
        </p:txBody>
      </p:sp>
      <p:sp>
        <p:nvSpPr>
          <p:cNvPr id="111" name="Google Shape;111;g37225892516_0_74"/>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Occurs when fluid movement wears away protective layers.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Common in high-velocity or turbulent flow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Affects bends, valves and narrow fittings.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Leads to pitting, thinning, or leaks.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Prevented by controlling flow rates and smooth pipe routing.</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part of a system is most vulnerable to erosion corrosion and why?</a:t>
            </a:r>
            <a:endParaRPr dirty="0">
              <a:solidFill>
                <a:srgbClr val="00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37225892516_0_8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Factors accelerating corrosion</a:t>
            </a:r>
          </a:p>
        </p:txBody>
      </p:sp>
      <p:sp>
        <p:nvSpPr>
          <p:cNvPr id="117" name="Google Shape;117;g37225892516_0_8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Many environmental and operational factors accelerate corrosion. Moisture, pollutants, and salts in the air can increase surface reactions. High temperatures and acidic or alkaline water can also contribute to chemical attacks on materials.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Poor system design, such as sharp bends or joints that create turbulence, may further promote erosion.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Inadequate maintenance or incorrect material selection often leads to early failures due to corrosion.</a:t>
            </a:r>
            <a:endParaRPr dirty="0">
              <a:solidFill>
                <a:srgbClr val="00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37225892516_0_9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Summary of causes of breakdown</a:t>
            </a:r>
          </a:p>
        </p:txBody>
      </p:sp>
      <p:sp>
        <p:nvSpPr>
          <p:cNvPr id="123" name="Google Shape;123;g37225892516_0_94"/>
          <p:cNvSpPr txBox="1">
            <a:spLocks noGrp="1"/>
          </p:cNvSpPr>
          <p:nvPr>
            <p:ph type="body" idx="1"/>
          </p:nvPr>
        </p:nvSpPr>
        <p:spPr>
          <a:xfrm>
            <a:off x="360000" y="1800000"/>
            <a:ext cx="11520600" cy="38229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Chemical: </a:t>
            </a:r>
            <a:r>
              <a:rPr lang="en-GB" dirty="0">
                <a:solidFill>
                  <a:srgbClr val="000000"/>
                </a:solidFill>
                <a:latin typeface="Arial" panose="020B0604020202020204" pitchFamily="34" charset="0"/>
              </a:rPr>
              <a:t>oxygen, chlorides, acids.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Physical: </a:t>
            </a:r>
            <a:r>
              <a:rPr lang="en-GB" dirty="0">
                <a:solidFill>
                  <a:srgbClr val="000000"/>
                </a:solidFill>
                <a:latin typeface="Arial" panose="020B0604020202020204" pitchFamily="34" charset="0"/>
              </a:rPr>
              <a:t>heat, UV, abrasion.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Mechanical: </a:t>
            </a:r>
            <a:r>
              <a:rPr lang="en-GB" dirty="0">
                <a:solidFill>
                  <a:srgbClr val="000000"/>
                </a:solidFill>
                <a:latin typeface="Arial" panose="020B0604020202020204" pitchFamily="34" charset="0"/>
              </a:rPr>
              <a:t>flow-induced wear.</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Environmental: </a:t>
            </a:r>
            <a:r>
              <a:rPr lang="en-GB" dirty="0">
                <a:solidFill>
                  <a:srgbClr val="000000"/>
                </a:solidFill>
                <a:latin typeface="Arial" panose="020B0604020202020204" pitchFamily="34" charset="0"/>
              </a:rPr>
              <a:t>moisture, pollution, temperature changes.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Design/material choice: </a:t>
            </a:r>
            <a:r>
              <a:rPr lang="en-GB" dirty="0">
                <a:solidFill>
                  <a:srgbClr val="000000"/>
                </a:solidFill>
                <a:latin typeface="Arial" panose="020B0604020202020204" pitchFamily="34" charset="0"/>
              </a:rPr>
              <a:t>wrong materials for the environment.</a:t>
            </a:r>
            <a:endParaRPr dirty="0">
              <a:solidFill>
                <a:srgbClr val="00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Case study: UV and heat damage</a:t>
            </a:r>
          </a:p>
        </p:txBody>
      </p:sp>
      <p:sp>
        <p:nvSpPr>
          <p:cNvPr id="129" name="Google Shape;129;p10"/>
          <p:cNvSpPr txBox="1">
            <a:spLocks noGrp="1"/>
          </p:cNvSpPr>
          <p:nvPr>
            <p:ph type="body" idx="1"/>
          </p:nvPr>
        </p:nvSpPr>
        <p:spPr>
          <a:xfrm>
            <a:off x="360000" y="1799999"/>
            <a:ext cx="75600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Consider an installation where uPVC waste pipes were installed on the exterior of a building. These pipes were exposed to direct sunlight without any shielding.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What is likely to happen over time?</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What can be done to prolong the life of the materials?</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pic>
        <p:nvPicPr>
          <p:cNvPr id="130" name="Google Shape;130;p10"/>
          <p:cNvPicPr preferRelativeResize="0">
            <a:picLocks noChangeAspect="1"/>
          </p:cNvPicPr>
          <p:nvPr/>
        </p:nvPicPr>
        <p:blipFill>
          <a:blip r:embed="rId3"/>
          <a:srcRect/>
          <a:stretch/>
        </p:blipFill>
        <p:spPr>
          <a:xfrm>
            <a:off x="9000000" y="1512000"/>
            <a:ext cx="2880000" cy="43178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37225892516_0_10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Midpoint knowledge check</a:t>
            </a:r>
          </a:p>
        </p:txBody>
      </p:sp>
      <p:sp>
        <p:nvSpPr>
          <p:cNvPr id="136" name="Google Shape;136;g37225892516_0_109"/>
          <p:cNvSpPr txBox="1">
            <a:spLocks noGrp="1"/>
          </p:cNvSpPr>
          <p:nvPr>
            <p:ph type="body" idx="1"/>
          </p:nvPr>
        </p:nvSpPr>
        <p:spPr>
          <a:xfrm>
            <a:off x="360000" y="1800000"/>
            <a:ext cx="11520600" cy="36882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causes oxidisation in metals?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Name one visual sign of UV damage to plastics.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Which form of corrosion is associated with high flow velocity?</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How can atmospheric corrosion be prevented?</a:t>
            </a:r>
            <a:endParaRPr dirty="0">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225892516_0_12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Midpoint knowledge check - answers</a:t>
            </a:r>
          </a:p>
        </p:txBody>
      </p:sp>
      <p:sp>
        <p:nvSpPr>
          <p:cNvPr id="142" name="Google Shape;142;g37225892516_0_120"/>
          <p:cNvSpPr txBox="1">
            <a:spLocks noGrp="1"/>
          </p:cNvSpPr>
          <p:nvPr>
            <p:ph type="body" idx="1"/>
          </p:nvPr>
        </p:nvSpPr>
        <p:spPr>
          <a:xfrm>
            <a:off x="360000" y="1800000"/>
            <a:ext cx="11520600" cy="36882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Oxygen reacting with the metal surface.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Discolouration or cracking.</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Erosion corrosion.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Use of protective coatings and careful material selection.</a:t>
            </a:r>
            <a:endParaRPr dirty="0">
              <a:solidFill>
                <a:srgbClr val="000000"/>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225892516_0_12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Real-world examples</a:t>
            </a:r>
          </a:p>
        </p:txBody>
      </p:sp>
      <p:sp>
        <p:nvSpPr>
          <p:cNvPr id="148" name="Google Shape;148;g37225892516_0_126"/>
          <p:cNvSpPr txBox="1">
            <a:spLocks noGrp="1"/>
          </p:cNvSpPr>
          <p:nvPr>
            <p:ph type="body" idx="1"/>
          </p:nvPr>
        </p:nvSpPr>
        <p:spPr>
          <a:xfrm>
            <a:off x="360000" y="1800000"/>
            <a:ext cx="11520600" cy="38229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Radiators rusting due to poor maintenance.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Plastic solvent weld and push-fit joints cracking under sunlight.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Elbows in high-pressure systems thinning out.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Soil stack / waste fittings and clips failing due to lack of UV protection.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Corroded pipework in chlorinated environments.</a:t>
            </a:r>
            <a:endParaRPr dirty="0">
              <a:solidFill>
                <a:srgbClr val="000000"/>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225892516_0_13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Consequences of ignoring corrosion</a:t>
            </a:r>
          </a:p>
        </p:txBody>
      </p:sp>
      <p:sp>
        <p:nvSpPr>
          <p:cNvPr id="154" name="Google Shape;154;g37225892516_0_133"/>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If corrosion or other types of degradation are ignored, the consequences can be severe. Small leaks can become floods, and minor cracks can lead to major component failures.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In commercial or domestic settings, this can cause water damage, health risks and system downtime. Ignoring early signs increases maintenance costs over time.</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a:solidFill>
                  <a:srgbClr val="000000"/>
                </a:solidFill>
                <a:latin typeface="Arial" panose="020B0604020202020204" pitchFamily="34" charset="0"/>
              </a:rPr>
              <a:t>Proactive identification and mitigation strategies are essential to prolonging system life.</a:t>
            </a:r>
            <a:endParaRPr>
              <a:solidFill>
                <a:srgbClr val="00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Starter</a:t>
            </a:r>
            <a:endParaRPr dirty="0"/>
          </a:p>
        </p:txBody>
      </p:sp>
      <p:sp>
        <p:nvSpPr>
          <p:cNvPr id="44" name="Google Shape;44;p5"/>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W</a:t>
            </a:r>
            <a:r>
              <a:rPr lang="en-GB" b="1" dirty="0">
                <a:solidFill>
                  <a:srgbClr val="000000"/>
                </a:solidFill>
                <a:latin typeface="Arial" panose="020B0604020202020204" pitchFamily="34" charset="0"/>
                <a:ea typeface="Arial"/>
                <a:cs typeface="Arial"/>
                <a:sym typeface="Arial"/>
              </a:rPr>
              <a:t>arm-up: </a:t>
            </a:r>
            <a:endParaRPr b="1" dirty="0">
              <a:solidFill>
                <a:srgbClr val="000000"/>
              </a:solidFill>
              <a:latin typeface="Arial" panose="020B0604020202020204" pitchFamily="34" charset="0"/>
              <a:ea typeface="Arial"/>
              <a:cs typeface="Arial"/>
              <a:sym typeface="Arial"/>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What materials have you seen in plumbing systems that look worn, damaged or rusted?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What might have caused it?</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7225892516_0_140"/>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Prevention techniques</a:t>
            </a:r>
          </a:p>
        </p:txBody>
      </p:sp>
      <p:sp>
        <p:nvSpPr>
          <p:cNvPr id="160" name="Google Shape;160;g37225892516_0_140"/>
          <p:cNvSpPr txBox="1">
            <a:spLocks noGrp="1"/>
          </p:cNvSpPr>
          <p:nvPr>
            <p:ph type="body" idx="1"/>
          </p:nvPr>
        </p:nvSpPr>
        <p:spPr>
          <a:xfrm>
            <a:off x="360000" y="1800000"/>
            <a:ext cx="11520600" cy="38229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Use of corrosion-resistant materials (e.g., stainless steel).</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Application of protective coatings or galvanising.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Installation of sacrificial anodes.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Regular inspections and maintenance.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System design considering flow rate and exposure.</a:t>
            </a:r>
            <a:endParaRPr dirty="0">
              <a:solidFill>
                <a:srgbClr val="000000"/>
              </a:solidFill>
              <a:latin typeface="Arial" panose="020B0604020202020204" pitchFamily="34" charset="0"/>
            </a:endParaRPr>
          </a:p>
        </p:txBody>
      </p:sp>
      <p:pic>
        <p:nvPicPr>
          <p:cNvPr id="161" name="Google Shape;161;g37225892516_0_140"/>
          <p:cNvPicPr preferRelativeResize="0">
            <a:picLocks noChangeAspect="1"/>
          </p:cNvPicPr>
          <p:nvPr/>
        </p:nvPicPr>
        <p:blipFill>
          <a:blip r:embed="rId3"/>
          <a:srcRect/>
          <a:stretch/>
        </p:blipFill>
        <p:spPr>
          <a:xfrm rot="-5400000">
            <a:off x="8640000" y="2464645"/>
            <a:ext cx="3600000" cy="360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37225892516_0_14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Role of design in prevention</a:t>
            </a:r>
          </a:p>
        </p:txBody>
      </p:sp>
      <p:sp>
        <p:nvSpPr>
          <p:cNvPr id="167" name="Google Shape;167;g37225892516_0_147"/>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Good system design plays a crucial role in preventing corrosion and damage. Designers must consider environmental conditions, expected temperatures, water quality and pressure.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Avoiding sharp bends and ensuring consistent pipe diameters helps reduce turbulent flow. Choosing the right materials based on exposure risk can significantly reduce long-term damage.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Incorporating inspection points and drainage also aids future maintenance.</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Why might a plastic fitting crack even if it hasn’t been physically struck or heated?</a:t>
            </a:r>
            <a:endParaRPr dirty="0">
              <a:solidFill>
                <a:srgbClr val="000000"/>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7225892516_0_155"/>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Maintenance strategies</a:t>
            </a:r>
          </a:p>
        </p:txBody>
      </p:sp>
      <p:sp>
        <p:nvSpPr>
          <p:cNvPr id="173" name="Google Shape;173;g37225892516_0_155"/>
          <p:cNvSpPr txBox="1">
            <a:spLocks noGrp="1"/>
          </p:cNvSpPr>
          <p:nvPr>
            <p:ph type="body" idx="1"/>
          </p:nvPr>
        </p:nvSpPr>
        <p:spPr>
          <a:xfrm>
            <a:off x="360000" y="1800000"/>
            <a:ext cx="11520600" cy="38229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Scheduled visual inspections.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Water quality testing (pH, oxygen content).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Replacing worn components.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Applying insulation and shielding.</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Adjusting flow rate and temperature settings.</a:t>
            </a:r>
            <a:endParaRPr dirty="0">
              <a:solidFill>
                <a:srgbClr val="000000"/>
              </a:solidFill>
              <a:latin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225892516_0_163"/>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Water quality impact</a:t>
            </a:r>
          </a:p>
        </p:txBody>
      </p:sp>
      <p:sp>
        <p:nvSpPr>
          <p:cNvPr id="179" name="Google Shape;179;g37225892516_0_163"/>
          <p:cNvSpPr txBox="1">
            <a:spLocks noGrp="1"/>
          </p:cNvSpPr>
          <p:nvPr>
            <p:ph type="body" idx="1"/>
          </p:nvPr>
        </p:nvSpPr>
        <p:spPr>
          <a:xfrm>
            <a:off x="360000" y="1800000"/>
            <a:ext cx="7103481"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Water quality directly affects corrosion rates. Hard water can cause scale, which leads to under-deposit corrosion, while soft water may be aggressive to metal surfaces.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Chlorides in water are especially damaging to stainless steel. Maintaining appropriate pH levels and using inhibitors can greatly reduce the risk.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Regular monitoring helps identify imbalances early.</a:t>
            </a:r>
            <a:endParaRPr dirty="0">
              <a:solidFill>
                <a:srgbClr val="000000"/>
              </a:solidFill>
              <a:latin typeface="Arial" panose="020B0604020202020204" pitchFamily="34" charset="0"/>
            </a:endParaRPr>
          </a:p>
        </p:txBody>
      </p:sp>
      <p:pic>
        <p:nvPicPr>
          <p:cNvPr id="180" name="Google Shape;180;g37225892516_0_163"/>
          <p:cNvPicPr preferRelativeResize="0">
            <a:picLocks noChangeAspect="1"/>
          </p:cNvPicPr>
          <p:nvPr/>
        </p:nvPicPr>
        <p:blipFill>
          <a:blip r:embed="rId3"/>
          <a:srcRect/>
          <a:stretch/>
        </p:blipFill>
        <p:spPr>
          <a:xfrm>
            <a:off x="7560000" y="1800000"/>
            <a:ext cx="4320000" cy="28814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37225892516_0_17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Role of water treatment</a:t>
            </a:r>
          </a:p>
        </p:txBody>
      </p:sp>
      <p:sp>
        <p:nvSpPr>
          <p:cNvPr id="186" name="Google Shape;186;g37225892516_0_174"/>
          <p:cNvSpPr txBox="1">
            <a:spLocks noGrp="1"/>
          </p:cNvSpPr>
          <p:nvPr>
            <p:ph type="body" idx="1"/>
          </p:nvPr>
        </p:nvSpPr>
        <p:spPr>
          <a:xfrm>
            <a:off x="360000" y="1800000"/>
            <a:ext cx="11520600" cy="41016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pH balancing prevents aggressive acidic or basic environments.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Oxygen scavengers reduce oxidisation.</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Inhibitors coat metal surfaces.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Softening prevents scaling which can lead to under-deposit corrosion.</a:t>
            </a:r>
            <a:endParaRPr dirty="0">
              <a:solidFill>
                <a:srgbClr val="000000"/>
              </a:solidFill>
              <a:latin typeface="Arial" panose="020B0604020202020204" pitchFamily="34" charset="0"/>
            </a:endParaRPr>
          </a:p>
          <a:p>
            <a:pPr marL="251460" indent="-251460">
              <a:spcAft>
                <a:spcPts val="1200"/>
              </a:spcAft>
              <a:buClr>
                <a:srgbClr val="000000">
                  <a:lumMod val="100000"/>
                </a:srgbClr>
              </a:buClr>
              <a:buSzPct val="100000"/>
              <a:buFont typeface="Arial" panose="020B0604020202020204" pitchFamily="34" charset="0"/>
              <a:buChar char="•"/>
            </a:pPr>
            <a:r>
              <a:rPr lang="en-GB" dirty="0">
                <a:solidFill>
                  <a:srgbClr val="000000"/>
                </a:solidFill>
              </a:rPr>
              <a:t>Continuous dosing </a:t>
            </a:r>
            <a:r>
              <a:rPr lang="en-GB">
                <a:solidFill>
                  <a:srgbClr val="000000"/>
                </a:solidFill>
              </a:rPr>
              <a:t>systems are used in commercial</a:t>
            </a:r>
            <a:r>
              <a:rPr lang="en-GB" dirty="0">
                <a:solidFill>
                  <a:srgbClr val="000000"/>
                </a:solidFill>
              </a:rPr>
              <a:t> settings.</a:t>
            </a:r>
          </a:p>
          <a:p>
            <a:pPr marL="0" indent="0">
              <a:spcAft>
                <a:spcPts val="1200"/>
              </a:spcAft>
              <a:buClr>
                <a:srgbClr val="000000">
                  <a:lumMod val="100000"/>
                </a:srgbClr>
              </a:buClr>
              <a:buSzPct val="10000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is one chemical treatment used to prevent metal corrosion?</a:t>
            </a:r>
            <a:endParaRPr dirty="0">
              <a:solidFill>
                <a:srgbClr val="000000"/>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7225892516_0_18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External influences – case example</a:t>
            </a:r>
          </a:p>
        </p:txBody>
      </p:sp>
      <p:sp>
        <p:nvSpPr>
          <p:cNvPr id="192" name="Google Shape;192;g37225892516_0_182"/>
          <p:cNvSpPr txBox="1">
            <a:spLocks noGrp="1"/>
          </p:cNvSpPr>
          <p:nvPr>
            <p:ph type="body" idx="1"/>
          </p:nvPr>
        </p:nvSpPr>
        <p:spPr>
          <a:xfrm>
            <a:off x="360000" y="1800000"/>
            <a:ext cx="70344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a:solidFill>
                  <a:srgbClr val="000000"/>
                </a:solidFill>
                <a:latin typeface="Arial" panose="020B0604020202020204" pitchFamily="34" charset="0"/>
              </a:rPr>
              <a:t>In one coastal installation, mild steel pipework degraded rapidly within two years. Investigation revealed airborne salt and high humidity as contributing factors.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These accelerated atmospheric corrosion beyond design expectations. </a:t>
            </a:r>
            <a:endParaRPr>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a:solidFill>
                  <a:srgbClr val="000000"/>
                </a:solidFill>
                <a:latin typeface="Arial" panose="020B0604020202020204" pitchFamily="34" charset="0"/>
              </a:rPr>
              <a:t>What solutions could you offer to resolve the issue and prevent further problems?</a:t>
            </a:r>
            <a:endParaRPr>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endParaRPr>
              <a:solidFill>
                <a:srgbClr val="000000"/>
              </a:solidFill>
              <a:latin typeface="Arial" panose="020B0604020202020204" pitchFamily="34" charset="0"/>
            </a:endParaRPr>
          </a:p>
          <a:p>
            <a:pPr marL="0" lvl="0" indent="0" algn="l" rtl="0">
              <a:lnSpc>
                <a:spcPct val="115000"/>
              </a:lnSpc>
              <a:spcBef>
                <a:spcPts val="1200"/>
              </a:spcBef>
              <a:spcAft>
                <a:spcPts val="0"/>
              </a:spcAft>
            </a:pPr>
            <a:endParaRPr/>
          </a:p>
        </p:txBody>
      </p:sp>
      <p:pic>
        <p:nvPicPr>
          <p:cNvPr id="193" name="Google Shape;193;g37225892516_0_182"/>
          <p:cNvPicPr preferRelativeResize="0">
            <a:picLocks noChangeAspect="1"/>
          </p:cNvPicPr>
          <p:nvPr/>
        </p:nvPicPr>
        <p:blipFill>
          <a:blip r:embed="rId3"/>
          <a:srcRect/>
          <a:stretch/>
        </p:blipFill>
        <p:spPr>
          <a:xfrm>
            <a:off x="7560000" y="1800000"/>
            <a:ext cx="4320000" cy="28814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7225892516_0_19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Summary of key learning points</a:t>
            </a:r>
          </a:p>
        </p:txBody>
      </p:sp>
      <p:sp>
        <p:nvSpPr>
          <p:cNvPr id="199" name="Google Shape;199;g37225892516_0_194"/>
          <p:cNvSpPr txBox="1">
            <a:spLocks noGrp="1"/>
          </p:cNvSpPr>
          <p:nvPr>
            <p:ph type="body" idx="1"/>
          </p:nvPr>
        </p:nvSpPr>
        <p:spPr>
          <a:xfrm>
            <a:off x="360000" y="1800000"/>
            <a:ext cx="11520600" cy="3831900"/>
          </a:xfrm>
          <a:prstGeom prst="rect">
            <a:avLst/>
          </a:prstGeom>
          <a:noFill/>
          <a:ln>
            <a:noFill/>
          </a:ln>
        </p:spPr>
        <p:txBody>
          <a:bodyPr spcFirstLastPara="1" wrap="square" lIns="0" tIns="0" rIns="0" bIns="0" anchor="t" anchorCtr="0">
            <a:noAutofit/>
          </a:bodyPr>
          <a:lstStyle/>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Corrosion comes in various forms: atmospheric, oxidisation, erosion, and more.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Plastics are vulnerable to both UV and heat damage.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Environmental and operational conditions must guide design and material choice.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Water treatment and flow control can significantly extend component life.</a:t>
            </a:r>
            <a:endParaRPr dirty="0">
              <a:solidFill>
                <a:srgbClr val="000000"/>
              </a:solidFill>
              <a:latin typeface="Arial" panose="020B0604020202020204" pitchFamily="34" charset="0"/>
            </a:endParaRPr>
          </a:p>
          <a:p>
            <a:pPr marL="342900" indent="-3429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Regular maintenance and inspection are essential for prevention.</a:t>
            </a:r>
            <a:endParaRPr dirty="0">
              <a:solidFill>
                <a:srgbClr val="000000"/>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225892516_0_20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Final knowledge check – answers</a:t>
            </a:r>
          </a:p>
        </p:txBody>
      </p:sp>
      <p:sp>
        <p:nvSpPr>
          <p:cNvPr id="205" name="Google Shape;205;g37225892516_0_202"/>
          <p:cNvSpPr txBox="1">
            <a:spLocks noGrp="1"/>
          </p:cNvSpPr>
          <p:nvPr>
            <p:ph type="body" idx="1"/>
          </p:nvPr>
        </p:nvSpPr>
        <p:spPr>
          <a:xfrm>
            <a:off x="360000" y="1800000"/>
            <a:ext cx="11520600" cy="36882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conditions encourage atmospheric corrosion?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is the main cause of heat damage to plastics?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Name a solution for preventing erosion corrosion.</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What visual cue might indicate oxidation on copper?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List one maintenance action to prevent breakdown.</a:t>
            </a:r>
            <a:endParaRPr dirty="0">
              <a:solidFill>
                <a:srgbClr val="000000"/>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7225892516_0_207"/>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Midpoint knowledge check - answers</a:t>
            </a:r>
          </a:p>
        </p:txBody>
      </p:sp>
      <p:sp>
        <p:nvSpPr>
          <p:cNvPr id="211" name="Google Shape;211;g37225892516_0_207"/>
          <p:cNvSpPr txBox="1">
            <a:spLocks noGrp="1"/>
          </p:cNvSpPr>
          <p:nvPr>
            <p:ph type="body" idx="1"/>
          </p:nvPr>
        </p:nvSpPr>
        <p:spPr>
          <a:xfrm>
            <a:off x="360000" y="1800000"/>
            <a:ext cx="11520600" cy="3688200"/>
          </a:xfrm>
          <a:prstGeom prst="rect">
            <a:avLst/>
          </a:prstGeom>
          <a:noFill/>
          <a:ln>
            <a:noFill/>
          </a:ln>
        </p:spPr>
        <p:txBody>
          <a:bodyPr spcFirstLastPara="1" wrap="square" lIns="0" tIns="0" rIns="0" bIns="0" anchor="t" anchorCtr="0">
            <a:noAutofit/>
          </a:bodyPr>
          <a:lstStyle/>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Moisture, pollution, exposure to open air.</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Proximity to heat sources exceeding material tolerance.</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Control of flow rate and use of appropriate fittings.</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Green discolouration (patina).</a:t>
            </a:r>
            <a:endParaRPr dirty="0">
              <a:solidFill>
                <a:srgbClr val="000000"/>
              </a:solidFill>
              <a:latin typeface="Arial" panose="020B0604020202020204" pitchFamily="34" charset="0"/>
            </a:endParaRPr>
          </a:p>
          <a:p>
            <a:pPr indent="-457200">
              <a:spcAft>
                <a:spcPts val="1200"/>
              </a:spcAft>
              <a:buClr>
                <a:srgbClr val="000000">
                  <a:lumMod val="100000"/>
                </a:srgbClr>
              </a:buClr>
              <a:buSzPct val="100000"/>
              <a:buFont typeface="+mj-lt"/>
              <a:buAutoNum type="arabicPeriod"/>
            </a:pPr>
            <a:r>
              <a:rPr lang="en-GB" dirty="0">
                <a:solidFill>
                  <a:srgbClr val="000000"/>
                </a:solidFill>
                <a:latin typeface="Arial" panose="020B0604020202020204" pitchFamily="34" charset="0"/>
              </a:rPr>
              <a:t>Regular inspection, recoating and replacement of worn parts.</a:t>
            </a:r>
            <a:endParaRPr dirty="0">
              <a:solidFill>
                <a:srgbClr val="000000"/>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Discussion – industry standards</a:t>
            </a:r>
          </a:p>
        </p:txBody>
      </p:sp>
      <p:sp>
        <p:nvSpPr>
          <p:cNvPr id="217" name="Google Shape;217;p11"/>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Plumbing systems must comply with standards such as </a:t>
            </a:r>
            <a:r>
              <a:rPr lang="en-GB"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BS EN 12502</a:t>
            </a:r>
            <a:r>
              <a:rPr lang="en-GB" dirty="0">
                <a:solidFill>
                  <a:srgbClr val="0070C0"/>
                </a:solidFill>
                <a:latin typeface="Arial" panose="020B0604020202020204" pitchFamily="34" charset="0"/>
              </a:rPr>
              <a:t> </a:t>
            </a:r>
            <a:r>
              <a:rPr lang="en-GB" dirty="0">
                <a:solidFill>
                  <a:srgbClr val="000000"/>
                </a:solidFill>
                <a:latin typeface="Arial" panose="020B0604020202020204" pitchFamily="34" charset="0"/>
              </a:rPr>
              <a:t>for corrosion and </a:t>
            </a:r>
            <a:r>
              <a:rPr lang="en-GB"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WRAS</a:t>
            </a:r>
            <a:r>
              <a:rPr lang="en-GB" dirty="0">
                <a:solidFill>
                  <a:srgbClr val="000000"/>
                </a:solidFill>
                <a:latin typeface="Arial" panose="020B0604020202020204" pitchFamily="34" charset="0"/>
              </a:rPr>
              <a:t> guidance for material compatibility. Following regulations not only ensures safety but also prevents liability issues. Installers and designers should stay informed on updates to legislation.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Training and CPD help ensure best practice is followed on all projects.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Think about a time you observed pipe or system failure. Was the cause linked to one of the issues discussed today? How would you approach it differently now?</a:t>
            </a:r>
            <a:endParaRPr dirty="0">
              <a:solidFill>
                <a:srgbClr val="000000"/>
              </a:solidFill>
              <a:latin typeface="Arial" panose="020B0604020202020204" pitchFamily="34" charset="0"/>
            </a:endParaRPr>
          </a:p>
          <a:p>
            <a:pPr marL="0" lvl="0" indent="0" algn="l" rtl="0">
              <a:lnSpc>
                <a:spcPct val="115000"/>
              </a:lnSpc>
              <a:spcBef>
                <a:spcPts val="1200"/>
              </a:spcBef>
              <a:spcAft>
                <a:spcPts val="0"/>
              </a:spcAft>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Objectives</a:t>
            </a:r>
            <a:endParaRPr/>
          </a:p>
        </p:txBody>
      </p:sp>
      <p:sp>
        <p:nvSpPr>
          <p:cNvPr id="50" name="Google Shape;50;p6"/>
          <p:cNvSpPr txBox="1">
            <a:spLocks noGrp="1"/>
          </p:cNvSpPr>
          <p:nvPr>
            <p:ph type="body" idx="1"/>
          </p:nvPr>
        </p:nvSpPr>
        <p:spPr>
          <a:xfrm>
            <a:off x="360000" y="1800000"/>
            <a:ext cx="9360212" cy="41400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should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Identify</a:t>
            </a:r>
            <a:r>
              <a:rPr lang="en-GB" dirty="0">
                <a:solidFill>
                  <a:srgbClr val="000000"/>
                </a:solidFill>
                <a:latin typeface="Arial" panose="020B0604020202020204" pitchFamily="34" charset="0"/>
              </a:rPr>
              <a:t> types and causes of corrosion and material breakdown.</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how environmental factors affect material longevity.</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ea typeface="Arial"/>
                <a:cs typeface="Arial"/>
                <a:sym typeface="Arial"/>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Understand</a:t>
            </a:r>
            <a:r>
              <a:rPr lang="en-GB" dirty="0">
                <a:solidFill>
                  <a:srgbClr val="000000"/>
                </a:solidFill>
                <a:latin typeface="Arial" panose="020B0604020202020204" pitchFamily="34" charset="0"/>
              </a:rPr>
              <a:t> how to recognise damage due to heat and UV.</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Discuss</a:t>
            </a:r>
            <a:r>
              <a:rPr lang="en-GB" dirty="0">
                <a:solidFill>
                  <a:srgbClr val="000000"/>
                </a:solidFill>
                <a:latin typeface="Arial" panose="020B0604020202020204" pitchFamily="34" charset="0"/>
              </a:rPr>
              <a:t> erosion corrosion and its effects on plumbing systems.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Suggest</a:t>
            </a:r>
            <a:r>
              <a:rPr lang="en-GB" dirty="0">
                <a:solidFill>
                  <a:srgbClr val="000000"/>
                </a:solidFill>
                <a:latin typeface="Arial" panose="020B0604020202020204" pitchFamily="34" charset="0"/>
              </a:rPr>
              <a:t> prevention and maintenance strategies.</a:t>
            </a:r>
            <a:endParaRPr dirty="0">
              <a:solidFill>
                <a:srgbClr val="000000"/>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252000" y="972000"/>
            <a:ext cx="11628452" cy="646331"/>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a:t>Summary</a:t>
            </a:r>
            <a:endParaRPr/>
          </a:p>
        </p:txBody>
      </p:sp>
      <p:sp>
        <p:nvSpPr>
          <p:cNvPr id="223" name="Google Shape;223;p15"/>
          <p:cNvSpPr txBox="1">
            <a:spLocks noGrp="1"/>
          </p:cNvSpPr>
          <p:nvPr>
            <p:ph type="body" idx="1"/>
          </p:nvPr>
        </p:nvSpPr>
        <p:spPr>
          <a:xfrm>
            <a:off x="360000" y="1800000"/>
            <a:ext cx="11520300" cy="4140000"/>
          </a:xfrm>
          <a:prstGeom prst="rect">
            <a:avLst/>
          </a:prstGeom>
          <a:noFill/>
          <a:ln>
            <a:noFill/>
          </a:ln>
        </p:spPr>
        <p:txBody>
          <a:bodyPr spcFirstLastPara="1" wrap="square" lIns="0" tIns="0" rIns="0" bIns="0" anchor="t" anchorCtr="0">
            <a:noAutofit/>
          </a:bodyPr>
          <a:lstStyle/>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You should now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Identify</a:t>
            </a:r>
            <a:r>
              <a:rPr lang="en-GB" dirty="0">
                <a:solidFill>
                  <a:srgbClr val="000000"/>
                </a:solidFill>
                <a:latin typeface="Arial" panose="020B0604020202020204" pitchFamily="34" charset="0"/>
              </a:rPr>
              <a:t> corrosion and breakdown types.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Explain</a:t>
            </a:r>
            <a:r>
              <a:rPr lang="en-GB" dirty="0">
                <a:solidFill>
                  <a:srgbClr val="000000"/>
                </a:solidFill>
                <a:latin typeface="Arial" panose="020B0604020202020204" pitchFamily="34" charset="0"/>
              </a:rPr>
              <a:t> their causes and effects.</a:t>
            </a:r>
            <a:endParaRPr dirty="0">
              <a:solidFill>
                <a:srgbClr val="000000"/>
              </a:solidFill>
              <a:latin typeface="Arial" panose="020B0604020202020204" pitchFamily="34" charset="0"/>
            </a:endParaRPr>
          </a:p>
          <a:p>
            <a:pPr marL="252000" indent="-252000">
              <a:spcAft>
                <a:spcPts val="18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Recognise</a:t>
            </a:r>
            <a:r>
              <a:rPr lang="en-GB" dirty="0">
                <a:solidFill>
                  <a:srgbClr val="000000"/>
                </a:solidFill>
                <a:latin typeface="Arial" panose="020B0604020202020204" pitchFamily="34" charset="0"/>
              </a:rPr>
              <a:t> signs of material degradation.</a:t>
            </a:r>
            <a:endParaRPr dirty="0">
              <a:solidFill>
                <a:srgbClr val="000000"/>
              </a:solidFill>
              <a:latin typeface="Arial" panose="020B0604020202020204" pitchFamily="34" charset="0"/>
            </a:endParaRPr>
          </a:p>
          <a:p>
            <a:pPr marL="0" indent="0">
              <a:spcAft>
                <a:spcPts val="600"/>
              </a:spcAft>
              <a:buClr>
                <a:srgbClr val="000000">
                  <a:lumMod val="100000"/>
                </a:srgbClr>
              </a:buClr>
              <a:buSzPct val="100000"/>
            </a:pPr>
            <a:r>
              <a:rPr lang="en-GB" dirty="0">
                <a:solidFill>
                  <a:srgbClr val="000000"/>
                </a:solidFill>
                <a:latin typeface="Arial" panose="020B0604020202020204" pitchFamily="34" charset="0"/>
              </a:rPr>
              <a:t>You might also be able to:</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Apply</a:t>
            </a:r>
            <a:r>
              <a:rPr lang="en-GB" dirty="0">
                <a:solidFill>
                  <a:srgbClr val="000000"/>
                </a:solidFill>
                <a:latin typeface="Arial" panose="020B0604020202020204" pitchFamily="34" charset="0"/>
              </a:rPr>
              <a:t> prevention and treatment techniques.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b="1" dirty="0">
                <a:solidFill>
                  <a:srgbClr val="000000"/>
                </a:solidFill>
                <a:latin typeface="Arial" panose="020B0604020202020204" pitchFamily="34" charset="0"/>
              </a:rPr>
              <a:t>Understand</a:t>
            </a:r>
            <a:r>
              <a:rPr lang="en-GB" dirty="0">
                <a:solidFill>
                  <a:srgbClr val="000000"/>
                </a:solidFill>
                <a:latin typeface="Arial" panose="020B0604020202020204" pitchFamily="34" charset="0"/>
              </a:rPr>
              <a:t> the importance of system design in preventing failure.</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p:nvPr/>
        </p:nvSpPr>
        <p:spPr>
          <a:xfrm>
            <a:off x="3599812" y="1642217"/>
            <a:ext cx="5040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5400" dirty="0">
                <a:solidFill>
                  <a:srgbClr val="FC4421"/>
                </a:solidFill>
                <a:latin typeface="Arial"/>
                <a:ea typeface="Arial"/>
                <a:cs typeface="Arial"/>
                <a:sym typeface="Arial"/>
              </a:rPr>
              <a:t>Any questions?</a:t>
            </a:r>
            <a:endParaRPr dirty="0"/>
          </a:p>
        </p:txBody>
      </p:sp>
      <p:sp>
        <p:nvSpPr>
          <p:cNvPr id="2" name="TextBox 1">
            <a:extLst>
              <a:ext uri="{FF2B5EF4-FFF2-40B4-BE49-F238E27FC236}">
                <a16:creationId xmlns:a16="http://schemas.microsoft.com/office/drawing/2014/main" id="{77F47726-3DC2-599E-D183-CD1CAC1CE6EF}"/>
              </a:ext>
            </a:extLst>
          </p:cNvPr>
          <p:cNvSpPr txBox="1"/>
          <p:nvPr/>
        </p:nvSpPr>
        <p:spPr>
          <a:xfrm>
            <a:off x="467358" y="3571368"/>
            <a:ext cx="11304908" cy="2031325"/>
          </a:xfrm>
          <a:prstGeom prst="rect">
            <a:avLst/>
          </a:prstGeom>
          <a:noFill/>
        </p:spPr>
        <p:txBody>
          <a:bodyPr wrap="square">
            <a:spAutoFit/>
          </a:bodyPr>
          <a:lstStyle/>
          <a:p>
            <a:pPr algn="l" fontAlgn="base">
              <a:buNone/>
            </a:pPr>
            <a:r>
              <a:rPr lang="en-GB" sz="1800" b="0" i="0" dirty="0">
                <a:solidFill>
                  <a:srgbClr val="000000"/>
                </a:solidFill>
                <a:effectLst/>
                <a:latin typeface="inherit"/>
              </a:rPr>
              <a:t>Copyright in this document belongs to and is used under licence from the Department for Education, © 2025.</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‘T-LEVELS’ and ‘T Level’ are registered trademarks of the Department for Education.</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 </a:t>
            </a:r>
            <a:endParaRPr lang="en-GB" sz="1800" b="0" i="0" dirty="0">
              <a:solidFill>
                <a:srgbClr val="242424"/>
              </a:solidFill>
              <a:effectLst/>
              <a:latin typeface="Aptos" panose="020B0004020202020204" pitchFamily="34" charset="0"/>
            </a:endParaRPr>
          </a:p>
          <a:p>
            <a:pPr algn="l" fontAlgn="base">
              <a:buNone/>
            </a:pPr>
            <a:r>
              <a:rPr lang="en-GB" sz="1800" b="0" i="0" dirty="0">
                <a:solidFill>
                  <a:srgbClr val="000000"/>
                </a:solidFill>
                <a:effectLst/>
                <a:latin typeface="inherit"/>
              </a:rPr>
              <a:t>WJEC is authorised by the Department for Education to develop and deliver this T Level Technical Qualification.</a:t>
            </a:r>
          </a:p>
          <a:p>
            <a:pPr algn="l" fontAlgn="base">
              <a:buNone/>
            </a:pPr>
            <a:endParaRPr lang="en-GB" sz="1800" dirty="0">
              <a:solidFill>
                <a:srgbClr val="000000"/>
              </a:solidFill>
              <a:latin typeface="inherit"/>
            </a:endParaRPr>
          </a:p>
          <a:p>
            <a:r>
              <a:rPr lang="en-US" altLang="en-US" sz="1800" dirty="0">
                <a:solidFill>
                  <a:srgbClr val="000000"/>
                </a:solidFill>
                <a:latin typeface="inherit"/>
              </a:rPr>
              <a:t>WJEC operates in England under the name </a:t>
            </a:r>
            <a:r>
              <a:rPr lang="en-US" altLang="en-US" sz="1800" dirty="0" err="1">
                <a:solidFill>
                  <a:srgbClr val="000000"/>
                </a:solidFill>
                <a:latin typeface="inherit"/>
              </a:rPr>
              <a:t>Eduqas</a:t>
            </a:r>
            <a:r>
              <a:rPr lang="en-US" altLang="en-US" sz="1800" dirty="0">
                <a:solidFill>
                  <a:srgbClr val="000000"/>
                </a:solidFill>
                <a:latin typeface="inherit"/>
              </a:rPr>
              <a:t> which is a registered trademark of WJEC.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Introduction to material degradation</a:t>
            </a:r>
          </a:p>
        </p:txBody>
      </p:sp>
      <p:sp>
        <p:nvSpPr>
          <p:cNvPr id="56" name="Google Shape;56;p8"/>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Material degradation in plumbing systems refers to the physical or chemical breakdown of materials over time. This process can result in a loss of functionality, failure of components, and potential safety hazards. </a:t>
            </a:r>
            <a:endParaRPr dirty="0">
              <a:solidFill>
                <a:srgbClr val="000000"/>
              </a:solidFill>
              <a:latin typeface="Arial" panose="020B0604020202020204" pitchFamily="34" charset="0"/>
            </a:endParaRPr>
          </a:p>
          <a:p>
            <a:pPr marL="0" lvl="0" indent="0" algn="l" rtl="0">
              <a:lnSpc>
                <a:spcPct val="110000"/>
              </a:lnSpc>
              <a:spcBef>
                <a:spcPts val="1200"/>
              </a:spcBef>
              <a:spcAft>
                <a:spcPts val="0"/>
              </a:spcAft>
            </a:pPr>
            <a:endParaRPr dirty="0"/>
          </a:p>
        </p:txBody>
      </p:sp>
      <p:pic>
        <p:nvPicPr>
          <p:cNvPr id="57" name="Google Shape;57;p8"/>
          <p:cNvPicPr preferRelativeResize="0">
            <a:picLocks noChangeAspect="1"/>
          </p:cNvPicPr>
          <p:nvPr/>
        </p:nvPicPr>
        <p:blipFill>
          <a:blip r:embed="rId3"/>
          <a:srcRect/>
          <a:stretch/>
        </p:blipFill>
        <p:spPr>
          <a:xfrm>
            <a:off x="8279625" y="3060000"/>
            <a:ext cx="3600000" cy="2401200"/>
          </a:xfrm>
          <a:prstGeom prst="rect">
            <a:avLst/>
          </a:prstGeom>
          <a:noFill/>
          <a:ln>
            <a:noFill/>
          </a:ln>
        </p:spPr>
      </p:pic>
      <p:sp>
        <p:nvSpPr>
          <p:cNvPr id="58" name="Google Shape;58;p8"/>
          <p:cNvSpPr txBox="1"/>
          <p:nvPr/>
        </p:nvSpPr>
        <p:spPr>
          <a:xfrm>
            <a:off x="360000" y="3144216"/>
            <a:ext cx="7067700" cy="2781719"/>
          </a:xfrm>
          <a:prstGeom prst="rect">
            <a:avLst/>
          </a:prstGeom>
          <a:noFill/>
          <a:ln>
            <a:noFill/>
          </a:ln>
        </p:spPr>
        <p:txBody>
          <a:bodyPr spcFirstLastPara="1" wrap="square" lIns="0" tIns="0" rIns="0" bIns="0" anchor="t" anchorCtr="0">
            <a:spAutoFit/>
          </a:bodyPr>
          <a:lstStyle/>
          <a:p>
            <a:pPr>
              <a:lnSpc>
                <a:spcPct val="110000"/>
              </a:lnSpc>
              <a:spcAft>
                <a:spcPts val="1200"/>
              </a:spcAft>
              <a:buClr>
                <a:srgbClr val="000000">
                  <a:lumMod val="100000"/>
                </a:srgbClr>
              </a:buClr>
              <a:buSzPct val="100000"/>
            </a:pPr>
            <a:r>
              <a:rPr lang="en-GB" sz="2400" dirty="0">
                <a:latin typeface="Arial" panose="020B0604020202020204" pitchFamily="34" charset="0"/>
              </a:rPr>
              <a:t>Corrosion and environmental wear are particularly concerning as they often go unnoticed until a failure occurs.</a:t>
            </a:r>
            <a:endParaRPr sz="2400" dirty="0">
              <a:latin typeface="Arial" panose="020B0604020202020204" pitchFamily="34" charset="0"/>
            </a:endParaRPr>
          </a:p>
          <a:p>
            <a:pPr>
              <a:lnSpc>
                <a:spcPct val="110000"/>
              </a:lnSpc>
              <a:spcAft>
                <a:spcPts val="1200"/>
              </a:spcAft>
              <a:buClr>
                <a:srgbClr val="000000">
                  <a:lumMod val="100000"/>
                </a:srgbClr>
              </a:buClr>
              <a:buSzPct val="100000"/>
              <a:buFont typeface="Arial" panose="020B0604020202020204" pitchFamily="34" charset="0"/>
            </a:pPr>
            <a:r>
              <a:rPr lang="en-GB" sz="2400" dirty="0">
                <a:latin typeface="Arial" panose="020B0604020202020204" pitchFamily="34" charset="0"/>
              </a:rPr>
              <a:t>Understanding the different forms of degradation is essential to ensure systems remain safe, effective, and long-lasting. </a:t>
            </a:r>
            <a:endParaRPr sz="24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What is corrosion?</a:t>
            </a:r>
          </a:p>
        </p:txBody>
      </p:sp>
      <p:sp>
        <p:nvSpPr>
          <p:cNvPr id="64" name="Google Shape;64;p9"/>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Corrosion is the gradual degradation of materials, especially metals.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It is often caused by chemical reactions with environmental elements.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Can lead to reduced functionality and structural integrity.</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Often affects plumbing components like pipes, radiators, boiler heat exchangers, valves.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Common in areas with high humidity or chemical exposure.</a:t>
            </a:r>
            <a:endParaRPr dirty="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37225892516_0_14"/>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Types of corrosion in plumbing</a:t>
            </a:r>
          </a:p>
        </p:txBody>
      </p:sp>
      <p:sp>
        <p:nvSpPr>
          <p:cNvPr id="70" name="Google Shape;70;g37225892516_0_14"/>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Corrosion in plumbing systems can take several forms, each with distinct causes and effects. Atmospheric corrosion occurs when metal is exposed to air and moisture, while oxidisation results from chemical reactions between metals and oxygen.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Erosion corrosion is caused by the physical action of fluid movement wearing down materials. Galvanic and microbiologically induced corrosion are also concerns, though more complex in nature. Awareness of these types is key to identifying and preventing failures.</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b="1" dirty="0">
                <a:solidFill>
                  <a:srgbClr val="000000"/>
                </a:solidFill>
                <a:latin typeface="Arial" panose="020B0604020202020204" pitchFamily="34" charset="0"/>
              </a:rPr>
              <a:t>Question: </a:t>
            </a:r>
            <a:r>
              <a:rPr lang="en-GB" dirty="0">
                <a:solidFill>
                  <a:srgbClr val="000000"/>
                </a:solidFill>
                <a:latin typeface="Arial" panose="020B0604020202020204" pitchFamily="34" charset="0"/>
              </a:rPr>
              <a:t>What are two typical signs of atmospheric corrosion on metal surfaces?</a:t>
            </a:r>
            <a:endParaRPr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7225892516_0_22"/>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SzPts val="1100"/>
              <a:buNone/>
            </a:pPr>
            <a:r>
              <a:rPr lang="en-GB" dirty="0"/>
              <a:t>Atmospheric corrosion</a:t>
            </a:r>
          </a:p>
        </p:txBody>
      </p:sp>
      <p:sp>
        <p:nvSpPr>
          <p:cNvPr id="76" name="Google Shape;76;g37225892516_0_22"/>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Occurs when metal surfaces are exposed to air and moisture.</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Accelerated in polluted or coastal areas.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May cause pitting, flaking or rust.</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Affects external pipework and exposed components.</a:t>
            </a:r>
            <a:endParaRPr dirty="0">
              <a:solidFill>
                <a:srgbClr val="000000"/>
              </a:solidFill>
              <a:latin typeface="Arial" panose="020B0604020202020204" pitchFamily="34" charset="0"/>
            </a:endParaRPr>
          </a:p>
          <a:p>
            <a:pPr marL="252000" indent="-252000">
              <a:spcAft>
                <a:spcPts val="1200"/>
              </a:spcAft>
              <a:buClr>
                <a:srgbClr val="000000">
                  <a:lumMod val="100000"/>
                </a:srgbClr>
              </a:buClr>
              <a:buSzPct val="100000"/>
              <a:buFont typeface="Arial" panose="020B0604020202020204" pitchFamily="34" charset="0"/>
              <a:buChar char="•"/>
            </a:pPr>
            <a:r>
              <a:rPr lang="en-GB" dirty="0">
                <a:solidFill>
                  <a:srgbClr val="000000"/>
                </a:solidFill>
                <a:latin typeface="Arial" panose="020B0604020202020204" pitchFamily="34" charset="0"/>
              </a:rPr>
              <a:t>Requires protective coatings or design modifications.</a:t>
            </a:r>
            <a:endParaRPr dirty="0">
              <a:solidFill>
                <a:srgbClr val="000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37225892516_0_29"/>
          <p:cNvSpPr txBox="1">
            <a:spLocks noGrp="1"/>
          </p:cNvSpPr>
          <p:nvPr>
            <p:ph type="title"/>
          </p:nvPr>
        </p:nvSpPr>
        <p:spPr>
          <a:xfrm>
            <a:off x="252000" y="972000"/>
            <a:ext cx="11628600" cy="6465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GB" dirty="0"/>
              <a:t>Oxidisation of metals</a:t>
            </a:r>
          </a:p>
        </p:txBody>
      </p:sp>
      <p:sp>
        <p:nvSpPr>
          <p:cNvPr id="82" name="Google Shape;82;g37225892516_0_29"/>
          <p:cNvSpPr txBox="1">
            <a:spLocks noGrp="1"/>
          </p:cNvSpPr>
          <p:nvPr>
            <p:ph type="body" idx="1"/>
          </p:nvPr>
        </p:nvSpPr>
        <p:spPr>
          <a:xfrm>
            <a:off x="360000" y="1800000"/>
            <a:ext cx="11520600" cy="4140000"/>
          </a:xfrm>
          <a:prstGeom prst="rect">
            <a:avLst/>
          </a:prstGeom>
          <a:noFill/>
          <a:ln>
            <a:noFill/>
          </a:ln>
        </p:spPr>
        <p:txBody>
          <a:bodyPr spcFirstLastPara="1" wrap="square" lIns="0" tIns="0" rIns="0" bIns="0" anchor="t" anchorCtr="0">
            <a:noAutofit/>
          </a:bodyPr>
          <a:lstStyle/>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Oxidisation occurs when oxygen reacts with the surface of a metal, leading to the formation of oxides. This process weakens the metal's structural properties and can change its appearance significantly.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pPr>
            <a:r>
              <a:rPr lang="en-GB" dirty="0">
                <a:solidFill>
                  <a:srgbClr val="000000"/>
                </a:solidFill>
                <a:latin typeface="Arial" panose="020B0604020202020204" pitchFamily="34" charset="0"/>
              </a:rPr>
              <a:t>For example, iron forms reddish-brown rust, while copper may develop a green patina. In plumbing systems, oxidisation can occur inside radiators or pipes, especially when oxygen-rich water is present. </a:t>
            </a:r>
            <a:endParaRPr dirty="0">
              <a:solidFill>
                <a:srgbClr val="000000"/>
              </a:solidFill>
              <a:latin typeface="Arial" panose="020B0604020202020204" pitchFamily="34" charset="0"/>
            </a:endParaRPr>
          </a:p>
          <a:p>
            <a:pPr marL="0" indent="0">
              <a:spcAft>
                <a:spcPts val="1200"/>
              </a:spcAft>
              <a:buClr>
                <a:srgbClr val="000000">
                  <a:lumMod val="100000"/>
                </a:srgbClr>
              </a:buClr>
              <a:buSzPct val="100000"/>
              <a:buFont typeface="Arial" panose="020B0604020202020204" pitchFamily="34" charset="0"/>
            </a:pPr>
            <a:r>
              <a:rPr lang="en-GB" dirty="0">
                <a:solidFill>
                  <a:srgbClr val="000000"/>
                </a:solidFill>
                <a:latin typeface="Arial" panose="020B0604020202020204" pitchFamily="34" charset="0"/>
              </a:rPr>
              <a:t>This damage can eventually cause leaks, blockages, or complete system failure.</a:t>
            </a:r>
            <a:endParaRPr dirty="0">
              <a:solidFill>
                <a:srgbClr val="00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37225892516_0_36"/>
          <p:cNvSpPr txBox="1">
            <a:spLocks noGrp="1"/>
          </p:cNvSpPr>
          <p:nvPr>
            <p:ph type="title"/>
          </p:nvPr>
        </p:nvSpPr>
        <p:spPr>
          <a:xfrm>
            <a:off x="252000" y="972000"/>
            <a:ext cx="11628600" cy="646500"/>
          </a:xfrm>
          <a:prstGeom prst="rect">
            <a:avLst/>
          </a:prstGeom>
        </p:spPr>
        <p:txBody>
          <a:bodyPr spcFirstLastPara="1" wrap="square" lIns="91425" tIns="45700" rIns="91425" bIns="45700" anchor="ctr" anchorCtr="0">
            <a:spAutoFit/>
          </a:bodyPr>
          <a:lstStyle/>
          <a:p>
            <a:pPr marL="0" lvl="0" indent="0" algn="l" rtl="0">
              <a:spcBef>
                <a:spcPts val="0"/>
              </a:spcBef>
              <a:spcAft>
                <a:spcPts val="0"/>
              </a:spcAft>
              <a:buNone/>
            </a:pPr>
            <a:r>
              <a:rPr lang="en-GB" dirty="0"/>
              <a:t>Oxidisation of metals</a:t>
            </a:r>
          </a:p>
        </p:txBody>
      </p:sp>
      <p:pic>
        <p:nvPicPr>
          <p:cNvPr id="89" name="Google Shape;89;g37225892516_0_36"/>
          <p:cNvPicPr preferRelativeResize="0">
            <a:picLocks noChangeAspect="1"/>
          </p:cNvPicPr>
          <p:nvPr/>
        </p:nvPicPr>
        <p:blipFill>
          <a:blip r:embed="rId3"/>
          <a:srcRect/>
          <a:stretch/>
        </p:blipFill>
        <p:spPr>
          <a:xfrm>
            <a:off x="1304719" y="2520000"/>
            <a:ext cx="4590053" cy="3062149"/>
          </a:xfrm>
          <a:prstGeom prst="rect">
            <a:avLst/>
          </a:prstGeom>
          <a:noFill/>
          <a:ln>
            <a:noFill/>
          </a:ln>
        </p:spPr>
      </p:pic>
      <p:pic>
        <p:nvPicPr>
          <p:cNvPr id="91" name="Google Shape;91;g37225892516_0_36"/>
          <p:cNvPicPr preferRelativeResize="0">
            <a:picLocks noChangeAspect="1"/>
          </p:cNvPicPr>
          <p:nvPr/>
        </p:nvPicPr>
        <p:blipFill>
          <a:blip r:embed="rId4"/>
          <a:srcRect/>
          <a:stretch/>
        </p:blipFill>
        <p:spPr>
          <a:xfrm>
            <a:off x="6348027" y="2520000"/>
            <a:ext cx="4590053" cy="3062149"/>
          </a:xfrm>
          <a:prstGeom prst="rect">
            <a:avLst/>
          </a:prstGeom>
          <a:noFill/>
          <a:ln>
            <a:noFill/>
          </a:ln>
        </p:spPr>
      </p:pic>
      <p:sp>
        <p:nvSpPr>
          <p:cNvPr id="6" name="TextBox 5">
            <a:extLst>
              <a:ext uri="{FF2B5EF4-FFF2-40B4-BE49-F238E27FC236}">
                <a16:creationId xmlns:a16="http://schemas.microsoft.com/office/drawing/2014/main" id="{70AA531E-53B7-B3F1-4A87-B44492A22099}"/>
              </a:ext>
            </a:extLst>
          </p:cNvPr>
          <p:cNvSpPr txBox="1"/>
          <p:nvPr/>
        </p:nvSpPr>
        <p:spPr>
          <a:xfrm>
            <a:off x="1301545" y="1838417"/>
            <a:ext cx="4590053" cy="461665"/>
          </a:xfrm>
          <a:prstGeom prst="rect">
            <a:avLst/>
          </a:prstGeom>
          <a:noFill/>
        </p:spPr>
        <p:txBody>
          <a:bodyPr wrap="square" rtlCol="0">
            <a:spAutoFit/>
          </a:bodyPr>
          <a:lstStyle/>
          <a:p>
            <a:pPr algn="ctr"/>
            <a:r>
              <a:rPr lang="en-GB" sz="2400" dirty="0"/>
              <a:t>Oxidisation of copper</a:t>
            </a:r>
          </a:p>
        </p:txBody>
      </p:sp>
      <p:sp>
        <p:nvSpPr>
          <p:cNvPr id="7" name="TextBox 6">
            <a:extLst>
              <a:ext uri="{FF2B5EF4-FFF2-40B4-BE49-F238E27FC236}">
                <a16:creationId xmlns:a16="http://schemas.microsoft.com/office/drawing/2014/main" id="{88CCB198-8E2D-DDBF-8898-95DE1544DF30}"/>
              </a:ext>
            </a:extLst>
          </p:cNvPr>
          <p:cNvSpPr txBox="1"/>
          <p:nvPr/>
        </p:nvSpPr>
        <p:spPr>
          <a:xfrm>
            <a:off x="6348027" y="1838417"/>
            <a:ext cx="4590053" cy="461665"/>
          </a:xfrm>
          <a:prstGeom prst="rect">
            <a:avLst/>
          </a:prstGeom>
          <a:noFill/>
        </p:spPr>
        <p:txBody>
          <a:bodyPr wrap="square" rtlCol="0">
            <a:spAutoFit/>
          </a:bodyPr>
          <a:lstStyle/>
          <a:p>
            <a:pPr algn="ctr"/>
            <a:r>
              <a:rPr lang="en-GB" sz="2400" dirty="0"/>
              <a:t>Oxidisation of steel</a:t>
            </a:r>
          </a:p>
        </p:txBody>
      </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35201a8bc688b2d88f5dbb6e1211090">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b4e4d11d21b039030c9a48cd9f3673c2"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3AF70A-C994-4A01-8E25-CC0C9E9CE9C6}">
  <ds:schemaRef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purl.org/dc/dcmitype/"/>
    <ds:schemaRef ds:uri="01e15224-84b2-4570-bdea-a67bb94d0921"/>
    <ds:schemaRef ds:uri="http://purl.org/dc/terms/"/>
    <ds:schemaRef ds:uri="7c04300a-231c-4281-9146-a98f6f4a7aff"/>
    <ds:schemaRef ds:uri="http://www.w3.org/XML/1998/namespace"/>
  </ds:schemaRefs>
</ds:datastoreItem>
</file>

<file path=customXml/itemProps2.xml><?xml version="1.0" encoding="utf-8"?>
<ds:datastoreItem xmlns:ds="http://schemas.openxmlformats.org/officeDocument/2006/customXml" ds:itemID="{DC6ED752-99E8-4407-B249-60BDBB5E3E05}">
  <ds:schemaRefs>
    <ds:schemaRef ds:uri="http://schemas.microsoft.com/sharepoint/v3/contenttype/forms"/>
  </ds:schemaRefs>
</ds:datastoreItem>
</file>

<file path=customXml/itemProps3.xml><?xml version="1.0" encoding="utf-8"?>
<ds:datastoreItem xmlns:ds="http://schemas.openxmlformats.org/officeDocument/2006/customXml" ds:itemID="{12C9B88E-F529-45CC-9F83-DE482E2ABC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otalTime>61</TotalTime>
  <Words>1740</Words>
  <Application>Microsoft Office PowerPoint</Application>
  <PresentationFormat>Custom</PresentationFormat>
  <Paragraphs>169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1_Default Design</vt:lpstr>
      <vt:lpstr>PowerPoint Presentation</vt:lpstr>
      <vt:lpstr>Starter</vt:lpstr>
      <vt:lpstr>Objectives</vt:lpstr>
      <vt:lpstr>Introduction to material degradation</vt:lpstr>
      <vt:lpstr>What is corrosion?</vt:lpstr>
      <vt:lpstr>Types of corrosion in plumbing</vt:lpstr>
      <vt:lpstr>Atmospheric corrosion</vt:lpstr>
      <vt:lpstr>Oxidisation of metals</vt:lpstr>
      <vt:lpstr>Oxidisation of metals</vt:lpstr>
      <vt:lpstr>UV damage to plastics</vt:lpstr>
      <vt:lpstr>Heat damage to plastics</vt:lpstr>
      <vt:lpstr>Erosion corrosion</vt:lpstr>
      <vt:lpstr>Factors accelerating corrosion</vt:lpstr>
      <vt:lpstr>Summary of causes of breakdown</vt:lpstr>
      <vt:lpstr>Case study: UV and heat damage</vt:lpstr>
      <vt:lpstr>Midpoint knowledge check</vt:lpstr>
      <vt:lpstr>Midpoint knowledge check - answers</vt:lpstr>
      <vt:lpstr>Real-world examples</vt:lpstr>
      <vt:lpstr>Consequences of ignoring corrosion</vt:lpstr>
      <vt:lpstr>Prevention techniques</vt:lpstr>
      <vt:lpstr>Role of design in prevention</vt:lpstr>
      <vt:lpstr>Maintenance strategies</vt:lpstr>
      <vt:lpstr>Water quality impact</vt:lpstr>
      <vt:lpstr>Role of water treatment</vt:lpstr>
      <vt:lpstr>External influences – case example</vt:lpstr>
      <vt:lpstr>Summary of key learning points</vt:lpstr>
      <vt:lpstr>Final knowledge check – answers</vt:lpstr>
      <vt:lpstr>Midpoint knowledge check - answers</vt:lpstr>
      <vt:lpstr>Discussion – industry standards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Mark Thirlwell</dc:creator>
  <cp:lastModifiedBy>Hazell, Danielle</cp:lastModifiedBy>
  <cp:revision>4</cp:revision>
  <dcterms:created xsi:type="dcterms:W3CDTF">2025-04-15T10:44:23Z</dcterms:created>
  <dcterms:modified xsi:type="dcterms:W3CDTF">2025-10-28T16:23:57Z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3666724-00ca-41b5-b6fa-015eacb44368_Enabled">
    <vt:lpwstr>true</vt:lpwstr>
  </property>
  <property fmtid="{D5CDD505-2E9C-101B-9397-08002B2CF9AE}" pid="3" name="MSIP_Label_a3666724-00ca-41b5-b6fa-015eacb44368_SetDate">
    <vt:lpwstr>2025-04-10T10:14:23Z</vt:lpwstr>
  </property>
  <property fmtid="{D5CDD505-2E9C-101B-9397-08002B2CF9AE}" pid="4" name="MSIP_Label_a3666724-00ca-41b5-b6fa-015eacb44368_Method">
    <vt:lpwstr>Privileged</vt:lpwstr>
  </property>
  <property fmtid="{D5CDD505-2E9C-101B-9397-08002B2CF9AE}" pid="5" name="MSIP_Label_a3666724-00ca-41b5-b6fa-015eacb44368_Name">
    <vt:lpwstr>Internal</vt:lpwstr>
  </property>
  <property fmtid="{D5CDD505-2E9C-101B-9397-08002B2CF9AE}" pid="6" name="MSIP_Label_a3666724-00ca-41b5-b6fa-015eacb44368_SiteId">
    <vt:lpwstr>b6d3492e-0aa1-4a60-840d-b706a96e670d</vt:lpwstr>
  </property>
  <property fmtid="{D5CDD505-2E9C-101B-9397-08002B2CF9AE}" pid="7" name="MSIP_Label_a3666724-00ca-41b5-b6fa-015eacb44368_ActionId">
    <vt:lpwstr>e858918b-4881-4444-b984-9dbe2495d330</vt:lpwstr>
  </property>
  <property fmtid="{D5CDD505-2E9C-101B-9397-08002B2CF9AE}" pid="8" name="MSIP_Label_a3666724-00ca-41b5-b6fa-015eacb44368_ContentBits">
    <vt:lpwstr>1</vt:lpwstr>
  </property>
  <property fmtid="{D5CDD505-2E9C-101B-9397-08002B2CF9AE}" pid="9" name="MSIP_Label_a3666724-00ca-41b5-b6fa-015eacb44368_Tag">
    <vt:lpwstr>10, 0, 1, 1</vt:lpwstr>
  </property>
  <property fmtid="{D5CDD505-2E9C-101B-9397-08002B2CF9AE}" pid="10" name="ContentTypeId">
    <vt:lpwstr>0x010100CDD05C0E7E0E414EB79F81A23986EA6A</vt:lpwstr>
  </property>
  <property fmtid="{D5CDD505-2E9C-101B-9397-08002B2CF9AE}" pid="11" name="MediaServiceImageTags">
    <vt:lpwstr/>
  </property>
</Properties>
</file>