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hj2oossvUUbedra44qh51X5pKj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47" autoAdjust="0"/>
  </p:normalViewPr>
  <p:slideViewPr>
    <p:cSldViewPr snapToGrid="0">
      <p:cViewPr varScale="1">
        <p:scale>
          <a:sx n="86" d="100"/>
          <a:sy n="86" d="100"/>
        </p:scale>
        <p:origin x="1500" y="96"/>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hirlwell" userId="0eea46bc-1a08-4dae-8290-d9217da89020" providerId="ADAL" clId="{A74DFD5C-A00E-4D75-B54F-AE1372332AAE}"/>
    <pc:docChg chg="undo redo custSel mod modSld modMainMaster">
      <pc:chgData name="Mark Thirlwell" userId="0eea46bc-1a08-4dae-8290-d9217da89020" providerId="ADAL" clId="{A74DFD5C-A00E-4D75-B54F-AE1372332AAE}" dt="2025-10-26T08:33:10.280" v="6424" actId="20577"/>
      <pc:docMkLst>
        <pc:docMk/>
      </pc:docMkLst>
      <pc:sldChg chg="modSp mod">
        <pc:chgData name="Mark Thirlwell" userId="0eea46bc-1a08-4dae-8290-d9217da89020" providerId="ADAL" clId="{A74DFD5C-A00E-4D75-B54F-AE1372332AAE}" dt="2025-10-21T16:34:41.708" v="9" actId="20577"/>
        <pc:sldMkLst>
          <pc:docMk/>
          <pc:sldMk cId="0" sldId="256"/>
        </pc:sldMkLst>
        <pc:spChg chg="mod">
          <ac:chgData name="Mark Thirlwell" userId="0eea46bc-1a08-4dae-8290-d9217da89020" providerId="ADAL" clId="{A74DFD5C-A00E-4D75-B54F-AE1372332AAE}" dt="2025-10-21T16:34:41.708" v="9" actId="20577"/>
          <ac:spMkLst>
            <pc:docMk/>
            <pc:sldMk cId="0" sldId="256"/>
            <ac:spMk id="38" creationId="{00000000-0000-0000-0000-000000000000}"/>
          </ac:spMkLst>
        </pc:spChg>
      </pc:sldChg>
      <pc:sldChg chg="modSp mod">
        <pc:chgData name="Mark Thirlwell" userId="0eea46bc-1a08-4dae-8290-d9217da89020" providerId="ADAL" clId="{A74DFD5C-A00E-4D75-B54F-AE1372332AAE}" dt="2025-10-22T08:11:25.154" v="1852" actId="948"/>
        <pc:sldMkLst>
          <pc:docMk/>
          <pc:sldMk cId="0" sldId="257"/>
        </pc:sldMkLst>
        <pc:spChg chg="mod">
          <ac:chgData name="Mark Thirlwell" userId="0eea46bc-1a08-4dae-8290-d9217da89020" providerId="ADAL" clId="{A74DFD5C-A00E-4D75-B54F-AE1372332AAE}" dt="2025-10-22T08:11:25.154" v="1852" actId="948"/>
          <ac:spMkLst>
            <pc:docMk/>
            <pc:sldMk cId="0" sldId="257"/>
            <ac:spMk id="44" creationId="{00000000-0000-0000-0000-000000000000}"/>
          </ac:spMkLst>
        </pc:spChg>
      </pc:sldChg>
      <pc:sldChg chg="modSp mod">
        <pc:chgData name="Mark Thirlwell" userId="0eea46bc-1a08-4dae-8290-d9217da89020" providerId="ADAL" clId="{A74DFD5C-A00E-4D75-B54F-AE1372332AAE}" dt="2025-10-22T08:04:41.015" v="171" actId="948"/>
        <pc:sldMkLst>
          <pc:docMk/>
          <pc:sldMk cId="0" sldId="259"/>
        </pc:sldMkLst>
        <pc:spChg chg="mod">
          <ac:chgData name="Mark Thirlwell" userId="0eea46bc-1a08-4dae-8290-d9217da89020" providerId="ADAL" clId="{A74DFD5C-A00E-4D75-B54F-AE1372332AAE}" dt="2025-10-21T16:54:05.073" v="12" actId="1076"/>
          <ac:spMkLst>
            <pc:docMk/>
            <pc:sldMk cId="0" sldId="259"/>
            <ac:spMk id="55" creationId="{00000000-0000-0000-0000-000000000000}"/>
          </ac:spMkLst>
        </pc:spChg>
        <pc:spChg chg="mod">
          <ac:chgData name="Mark Thirlwell" userId="0eea46bc-1a08-4dae-8290-d9217da89020" providerId="ADAL" clId="{A74DFD5C-A00E-4D75-B54F-AE1372332AAE}" dt="2025-10-22T08:04:41.015" v="171" actId="948"/>
          <ac:spMkLst>
            <pc:docMk/>
            <pc:sldMk cId="0" sldId="259"/>
            <ac:spMk id="56" creationId="{00000000-0000-0000-0000-000000000000}"/>
          </ac:spMkLst>
        </pc:spChg>
      </pc:sldChg>
      <pc:sldChg chg="modSp mod">
        <pc:chgData name="Mark Thirlwell" userId="0eea46bc-1a08-4dae-8290-d9217da89020" providerId="ADAL" clId="{A74DFD5C-A00E-4D75-B54F-AE1372332AAE}" dt="2025-10-22T08:12:00.005" v="2170" actId="14100"/>
        <pc:sldMkLst>
          <pc:docMk/>
          <pc:sldMk cId="0" sldId="260"/>
        </pc:sldMkLst>
        <pc:spChg chg="mod">
          <ac:chgData name="Mark Thirlwell" userId="0eea46bc-1a08-4dae-8290-d9217da89020" providerId="ADAL" clId="{A74DFD5C-A00E-4D75-B54F-AE1372332AAE}" dt="2025-10-21T16:54:26.879" v="14" actId="1076"/>
          <ac:spMkLst>
            <pc:docMk/>
            <pc:sldMk cId="0" sldId="260"/>
            <ac:spMk id="61" creationId="{00000000-0000-0000-0000-000000000000}"/>
          </ac:spMkLst>
        </pc:spChg>
        <pc:spChg chg="mod">
          <ac:chgData name="Mark Thirlwell" userId="0eea46bc-1a08-4dae-8290-d9217da89020" providerId="ADAL" clId="{A74DFD5C-A00E-4D75-B54F-AE1372332AAE}" dt="2025-10-22T08:12:00.005" v="2170" actId="14100"/>
          <ac:spMkLst>
            <pc:docMk/>
            <pc:sldMk cId="0" sldId="260"/>
            <ac:spMk id="62" creationId="{00000000-0000-0000-0000-000000000000}"/>
          </ac:spMkLst>
        </pc:spChg>
      </pc:sldChg>
      <pc:sldChg chg="modSp mod">
        <pc:chgData name="Mark Thirlwell" userId="0eea46bc-1a08-4dae-8290-d9217da89020" providerId="ADAL" clId="{A74DFD5C-A00E-4D75-B54F-AE1372332AAE}" dt="2025-10-22T08:05:38.984" v="249" actId="20577"/>
        <pc:sldMkLst>
          <pc:docMk/>
          <pc:sldMk cId="0" sldId="261"/>
        </pc:sldMkLst>
        <pc:spChg chg="mod">
          <ac:chgData name="Mark Thirlwell" userId="0eea46bc-1a08-4dae-8290-d9217da89020" providerId="ADAL" clId="{A74DFD5C-A00E-4D75-B54F-AE1372332AAE}" dt="2025-10-21T16:54:33.629" v="16" actId="1076"/>
          <ac:spMkLst>
            <pc:docMk/>
            <pc:sldMk cId="0" sldId="261"/>
            <ac:spMk id="67" creationId="{00000000-0000-0000-0000-000000000000}"/>
          </ac:spMkLst>
        </pc:spChg>
        <pc:spChg chg="mod">
          <ac:chgData name="Mark Thirlwell" userId="0eea46bc-1a08-4dae-8290-d9217da89020" providerId="ADAL" clId="{A74DFD5C-A00E-4D75-B54F-AE1372332AAE}" dt="2025-10-22T08:05:38.984" v="249" actId="20577"/>
          <ac:spMkLst>
            <pc:docMk/>
            <pc:sldMk cId="0" sldId="261"/>
            <ac:spMk id="68" creationId="{00000000-0000-0000-0000-000000000000}"/>
          </ac:spMkLst>
        </pc:spChg>
      </pc:sldChg>
      <pc:sldChg chg="modSp mod">
        <pc:chgData name="Mark Thirlwell" userId="0eea46bc-1a08-4dae-8290-d9217da89020" providerId="ADAL" clId="{A74DFD5C-A00E-4D75-B54F-AE1372332AAE}" dt="2025-10-22T08:12:30.329" v="2337" actId="113"/>
        <pc:sldMkLst>
          <pc:docMk/>
          <pc:sldMk cId="0" sldId="262"/>
        </pc:sldMkLst>
        <pc:spChg chg="mod">
          <ac:chgData name="Mark Thirlwell" userId="0eea46bc-1a08-4dae-8290-d9217da89020" providerId="ADAL" clId="{A74DFD5C-A00E-4D75-B54F-AE1372332AAE}" dt="2025-10-21T16:54:42.547" v="18" actId="1076"/>
          <ac:spMkLst>
            <pc:docMk/>
            <pc:sldMk cId="0" sldId="262"/>
            <ac:spMk id="73" creationId="{00000000-0000-0000-0000-000000000000}"/>
          </ac:spMkLst>
        </pc:spChg>
        <pc:spChg chg="mod">
          <ac:chgData name="Mark Thirlwell" userId="0eea46bc-1a08-4dae-8290-d9217da89020" providerId="ADAL" clId="{A74DFD5C-A00E-4D75-B54F-AE1372332AAE}" dt="2025-10-22T08:12:30.329" v="2337" actId="113"/>
          <ac:spMkLst>
            <pc:docMk/>
            <pc:sldMk cId="0" sldId="262"/>
            <ac:spMk id="74" creationId="{00000000-0000-0000-0000-000000000000}"/>
          </ac:spMkLst>
        </pc:spChg>
      </pc:sldChg>
      <pc:sldChg chg="modSp mod">
        <pc:chgData name="Mark Thirlwell" userId="0eea46bc-1a08-4dae-8290-d9217da89020" providerId="ADAL" clId="{A74DFD5C-A00E-4D75-B54F-AE1372332AAE}" dt="2025-10-22T08:05:48.193" v="324" actId="948"/>
        <pc:sldMkLst>
          <pc:docMk/>
          <pc:sldMk cId="0" sldId="263"/>
        </pc:sldMkLst>
        <pc:spChg chg="mod">
          <ac:chgData name="Mark Thirlwell" userId="0eea46bc-1a08-4dae-8290-d9217da89020" providerId="ADAL" clId="{A74DFD5C-A00E-4D75-B54F-AE1372332AAE}" dt="2025-10-21T16:54:49.802" v="20" actId="1076"/>
          <ac:spMkLst>
            <pc:docMk/>
            <pc:sldMk cId="0" sldId="263"/>
            <ac:spMk id="79" creationId="{00000000-0000-0000-0000-000000000000}"/>
          </ac:spMkLst>
        </pc:spChg>
        <pc:spChg chg="mod">
          <ac:chgData name="Mark Thirlwell" userId="0eea46bc-1a08-4dae-8290-d9217da89020" providerId="ADAL" clId="{A74DFD5C-A00E-4D75-B54F-AE1372332AAE}" dt="2025-10-22T08:05:48.193" v="324" actId="948"/>
          <ac:spMkLst>
            <pc:docMk/>
            <pc:sldMk cId="0" sldId="263"/>
            <ac:spMk id="80" creationId="{00000000-0000-0000-0000-000000000000}"/>
          </ac:spMkLst>
        </pc:spChg>
      </pc:sldChg>
      <pc:sldChg chg="modSp mod">
        <pc:chgData name="Mark Thirlwell" userId="0eea46bc-1a08-4dae-8290-d9217da89020" providerId="ADAL" clId="{A74DFD5C-A00E-4D75-B54F-AE1372332AAE}" dt="2025-10-22T08:13:06.400" v="2508" actId="14100"/>
        <pc:sldMkLst>
          <pc:docMk/>
          <pc:sldMk cId="0" sldId="264"/>
        </pc:sldMkLst>
        <pc:spChg chg="mod">
          <ac:chgData name="Mark Thirlwell" userId="0eea46bc-1a08-4dae-8290-d9217da89020" providerId="ADAL" clId="{A74DFD5C-A00E-4D75-B54F-AE1372332AAE}" dt="2025-10-21T16:54:56.233" v="22" actId="1076"/>
          <ac:spMkLst>
            <pc:docMk/>
            <pc:sldMk cId="0" sldId="264"/>
            <ac:spMk id="85" creationId="{00000000-0000-0000-0000-000000000000}"/>
          </ac:spMkLst>
        </pc:spChg>
        <pc:spChg chg="mod">
          <ac:chgData name="Mark Thirlwell" userId="0eea46bc-1a08-4dae-8290-d9217da89020" providerId="ADAL" clId="{A74DFD5C-A00E-4D75-B54F-AE1372332AAE}" dt="2025-10-22T08:13:06.400" v="2508" actId="14100"/>
          <ac:spMkLst>
            <pc:docMk/>
            <pc:sldMk cId="0" sldId="264"/>
            <ac:spMk id="86" creationId="{00000000-0000-0000-0000-000000000000}"/>
          </ac:spMkLst>
        </pc:spChg>
      </pc:sldChg>
      <pc:sldChg chg="modSp mod">
        <pc:chgData name="Mark Thirlwell" userId="0eea46bc-1a08-4dae-8290-d9217da89020" providerId="ADAL" clId="{A74DFD5C-A00E-4D75-B54F-AE1372332AAE}" dt="2025-10-22T08:05:57.501" v="399" actId="948"/>
        <pc:sldMkLst>
          <pc:docMk/>
          <pc:sldMk cId="0" sldId="265"/>
        </pc:sldMkLst>
        <pc:spChg chg="mod">
          <ac:chgData name="Mark Thirlwell" userId="0eea46bc-1a08-4dae-8290-d9217da89020" providerId="ADAL" clId="{A74DFD5C-A00E-4D75-B54F-AE1372332AAE}" dt="2025-10-21T16:55:03.629" v="24" actId="1076"/>
          <ac:spMkLst>
            <pc:docMk/>
            <pc:sldMk cId="0" sldId="265"/>
            <ac:spMk id="91" creationId="{00000000-0000-0000-0000-000000000000}"/>
          </ac:spMkLst>
        </pc:spChg>
        <pc:spChg chg="mod">
          <ac:chgData name="Mark Thirlwell" userId="0eea46bc-1a08-4dae-8290-d9217da89020" providerId="ADAL" clId="{A74DFD5C-A00E-4D75-B54F-AE1372332AAE}" dt="2025-10-22T08:05:57.501" v="399" actId="948"/>
          <ac:spMkLst>
            <pc:docMk/>
            <pc:sldMk cId="0" sldId="265"/>
            <ac:spMk id="92" creationId="{00000000-0000-0000-0000-000000000000}"/>
          </ac:spMkLst>
        </pc:spChg>
      </pc:sldChg>
      <pc:sldChg chg="modSp mod">
        <pc:chgData name="Mark Thirlwell" userId="0eea46bc-1a08-4dae-8290-d9217da89020" providerId="ADAL" clId="{A74DFD5C-A00E-4D75-B54F-AE1372332AAE}" dt="2025-10-22T08:13:38.612" v="2675" actId="113"/>
        <pc:sldMkLst>
          <pc:docMk/>
          <pc:sldMk cId="0" sldId="266"/>
        </pc:sldMkLst>
        <pc:spChg chg="mod">
          <ac:chgData name="Mark Thirlwell" userId="0eea46bc-1a08-4dae-8290-d9217da89020" providerId="ADAL" clId="{A74DFD5C-A00E-4D75-B54F-AE1372332AAE}" dt="2025-10-21T16:55:10.930" v="26" actId="1076"/>
          <ac:spMkLst>
            <pc:docMk/>
            <pc:sldMk cId="0" sldId="266"/>
            <ac:spMk id="97" creationId="{00000000-0000-0000-0000-000000000000}"/>
          </ac:spMkLst>
        </pc:spChg>
        <pc:spChg chg="mod">
          <ac:chgData name="Mark Thirlwell" userId="0eea46bc-1a08-4dae-8290-d9217da89020" providerId="ADAL" clId="{A74DFD5C-A00E-4D75-B54F-AE1372332AAE}" dt="2025-10-22T08:13:38.612" v="2675" actId="113"/>
          <ac:spMkLst>
            <pc:docMk/>
            <pc:sldMk cId="0" sldId="266"/>
            <ac:spMk id="98" creationId="{00000000-0000-0000-0000-000000000000}"/>
          </ac:spMkLst>
        </pc:spChg>
      </pc:sldChg>
      <pc:sldChg chg="modSp mod">
        <pc:chgData name="Mark Thirlwell" userId="0eea46bc-1a08-4dae-8290-d9217da89020" providerId="ADAL" clId="{A74DFD5C-A00E-4D75-B54F-AE1372332AAE}" dt="2025-10-22T08:06:04.501" v="474" actId="948"/>
        <pc:sldMkLst>
          <pc:docMk/>
          <pc:sldMk cId="0" sldId="267"/>
        </pc:sldMkLst>
        <pc:spChg chg="mod">
          <ac:chgData name="Mark Thirlwell" userId="0eea46bc-1a08-4dae-8290-d9217da89020" providerId="ADAL" clId="{A74DFD5C-A00E-4D75-B54F-AE1372332AAE}" dt="2025-10-21T16:55:19.759" v="28" actId="1076"/>
          <ac:spMkLst>
            <pc:docMk/>
            <pc:sldMk cId="0" sldId="267"/>
            <ac:spMk id="103" creationId="{00000000-0000-0000-0000-000000000000}"/>
          </ac:spMkLst>
        </pc:spChg>
        <pc:spChg chg="mod">
          <ac:chgData name="Mark Thirlwell" userId="0eea46bc-1a08-4dae-8290-d9217da89020" providerId="ADAL" clId="{A74DFD5C-A00E-4D75-B54F-AE1372332AAE}" dt="2025-10-22T08:06:04.501" v="474" actId="948"/>
          <ac:spMkLst>
            <pc:docMk/>
            <pc:sldMk cId="0" sldId="267"/>
            <ac:spMk id="104" creationId="{00000000-0000-0000-0000-000000000000}"/>
          </ac:spMkLst>
        </pc:spChg>
      </pc:sldChg>
      <pc:sldChg chg="modSp mod">
        <pc:chgData name="Mark Thirlwell" userId="0eea46bc-1a08-4dae-8290-d9217da89020" providerId="ADAL" clId="{A74DFD5C-A00E-4D75-B54F-AE1372332AAE}" dt="2025-10-22T08:14:04.924" v="2869" actId="113"/>
        <pc:sldMkLst>
          <pc:docMk/>
          <pc:sldMk cId="0" sldId="268"/>
        </pc:sldMkLst>
        <pc:spChg chg="mod">
          <ac:chgData name="Mark Thirlwell" userId="0eea46bc-1a08-4dae-8290-d9217da89020" providerId="ADAL" clId="{A74DFD5C-A00E-4D75-B54F-AE1372332AAE}" dt="2025-10-21T16:55:27.242" v="30" actId="1076"/>
          <ac:spMkLst>
            <pc:docMk/>
            <pc:sldMk cId="0" sldId="268"/>
            <ac:spMk id="109" creationId="{00000000-0000-0000-0000-000000000000}"/>
          </ac:spMkLst>
        </pc:spChg>
        <pc:spChg chg="mod">
          <ac:chgData name="Mark Thirlwell" userId="0eea46bc-1a08-4dae-8290-d9217da89020" providerId="ADAL" clId="{A74DFD5C-A00E-4D75-B54F-AE1372332AAE}" dt="2025-10-22T08:14:04.924" v="2869" actId="113"/>
          <ac:spMkLst>
            <pc:docMk/>
            <pc:sldMk cId="0" sldId="268"/>
            <ac:spMk id="110" creationId="{00000000-0000-0000-0000-000000000000}"/>
          </ac:spMkLst>
        </pc:spChg>
      </pc:sldChg>
      <pc:sldChg chg="modSp mod">
        <pc:chgData name="Mark Thirlwell" userId="0eea46bc-1a08-4dae-8290-d9217da89020" providerId="ADAL" clId="{A74DFD5C-A00E-4D75-B54F-AE1372332AAE}" dt="2025-10-22T08:21:59.377" v="6329"/>
        <pc:sldMkLst>
          <pc:docMk/>
          <pc:sldMk cId="0" sldId="269"/>
        </pc:sldMkLst>
        <pc:spChg chg="mod">
          <ac:chgData name="Mark Thirlwell" userId="0eea46bc-1a08-4dae-8290-d9217da89020" providerId="ADAL" clId="{A74DFD5C-A00E-4D75-B54F-AE1372332AAE}" dt="2025-10-21T16:55:36.948" v="32" actId="1076"/>
          <ac:spMkLst>
            <pc:docMk/>
            <pc:sldMk cId="0" sldId="269"/>
            <ac:spMk id="115" creationId="{00000000-0000-0000-0000-000000000000}"/>
          </ac:spMkLst>
        </pc:spChg>
        <pc:spChg chg="mod">
          <ac:chgData name="Mark Thirlwell" userId="0eea46bc-1a08-4dae-8290-d9217da89020" providerId="ADAL" clId="{A74DFD5C-A00E-4D75-B54F-AE1372332AAE}" dt="2025-10-22T08:21:59.377" v="6329"/>
          <ac:spMkLst>
            <pc:docMk/>
            <pc:sldMk cId="0" sldId="269"/>
            <ac:spMk id="116" creationId="{00000000-0000-0000-0000-000000000000}"/>
          </ac:spMkLst>
        </pc:spChg>
      </pc:sldChg>
      <pc:sldChg chg="modSp mod">
        <pc:chgData name="Mark Thirlwell" userId="0eea46bc-1a08-4dae-8290-d9217da89020" providerId="ADAL" clId="{A74DFD5C-A00E-4D75-B54F-AE1372332AAE}" dt="2025-10-22T08:21:59.377" v="6329"/>
        <pc:sldMkLst>
          <pc:docMk/>
          <pc:sldMk cId="0" sldId="270"/>
        </pc:sldMkLst>
        <pc:spChg chg="mod">
          <ac:chgData name="Mark Thirlwell" userId="0eea46bc-1a08-4dae-8290-d9217da89020" providerId="ADAL" clId="{A74DFD5C-A00E-4D75-B54F-AE1372332AAE}" dt="2025-10-22T08:21:59.377" v="6329"/>
          <ac:spMkLst>
            <pc:docMk/>
            <pc:sldMk cId="0" sldId="270"/>
            <ac:spMk id="121" creationId="{00000000-0000-0000-0000-000000000000}"/>
          </ac:spMkLst>
        </pc:spChg>
        <pc:spChg chg="mod">
          <ac:chgData name="Mark Thirlwell" userId="0eea46bc-1a08-4dae-8290-d9217da89020" providerId="ADAL" clId="{A74DFD5C-A00E-4D75-B54F-AE1372332AAE}" dt="2025-10-22T08:21:59.377" v="6329"/>
          <ac:spMkLst>
            <pc:docMk/>
            <pc:sldMk cId="0" sldId="270"/>
            <ac:spMk id="122" creationId="{00000000-0000-0000-0000-000000000000}"/>
          </ac:spMkLst>
        </pc:spChg>
      </pc:sldChg>
      <pc:sldChg chg="modSp mod">
        <pc:chgData name="Mark Thirlwell" userId="0eea46bc-1a08-4dae-8290-d9217da89020" providerId="ADAL" clId="{A74DFD5C-A00E-4D75-B54F-AE1372332AAE}" dt="2025-10-22T08:06:20.753" v="549" actId="948"/>
        <pc:sldMkLst>
          <pc:docMk/>
          <pc:sldMk cId="0" sldId="271"/>
        </pc:sldMkLst>
        <pc:spChg chg="mod">
          <ac:chgData name="Mark Thirlwell" userId="0eea46bc-1a08-4dae-8290-d9217da89020" providerId="ADAL" clId="{A74DFD5C-A00E-4D75-B54F-AE1372332AAE}" dt="2025-10-21T16:55:51.538" v="36" actId="1076"/>
          <ac:spMkLst>
            <pc:docMk/>
            <pc:sldMk cId="0" sldId="271"/>
            <ac:spMk id="127" creationId="{00000000-0000-0000-0000-000000000000}"/>
          </ac:spMkLst>
        </pc:spChg>
        <pc:spChg chg="mod">
          <ac:chgData name="Mark Thirlwell" userId="0eea46bc-1a08-4dae-8290-d9217da89020" providerId="ADAL" clId="{A74DFD5C-A00E-4D75-B54F-AE1372332AAE}" dt="2025-10-22T08:06:20.753" v="549" actId="948"/>
          <ac:spMkLst>
            <pc:docMk/>
            <pc:sldMk cId="0" sldId="271"/>
            <ac:spMk id="128" creationId="{00000000-0000-0000-0000-000000000000}"/>
          </ac:spMkLst>
        </pc:spChg>
      </pc:sldChg>
      <pc:sldChg chg="modSp mod">
        <pc:chgData name="Mark Thirlwell" userId="0eea46bc-1a08-4dae-8290-d9217da89020" providerId="ADAL" clId="{A74DFD5C-A00E-4D75-B54F-AE1372332AAE}" dt="2025-10-22T08:15:19.510" v="3443" actId="113"/>
        <pc:sldMkLst>
          <pc:docMk/>
          <pc:sldMk cId="0" sldId="272"/>
        </pc:sldMkLst>
        <pc:spChg chg="mod">
          <ac:chgData name="Mark Thirlwell" userId="0eea46bc-1a08-4dae-8290-d9217da89020" providerId="ADAL" clId="{A74DFD5C-A00E-4D75-B54F-AE1372332AAE}" dt="2025-10-21T16:55:58.624" v="38" actId="1076"/>
          <ac:spMkLst>
            <pc:docMk/>
            <pc:sldMk cId="0" sldId="272"/>
            <ac:spMk id="133" creationId="{00000000-0000-0000-0000-000000000000}"/>
          </ac:spMkLst>
        </pc:spChg>
        <pc:spChg chg="mod">
          <ac:chgData name="Mark Thirlwell" userId="0eea46bc-1a08-4dae-8290-d9217da89020" providerId="ADAL" clId="{A74DFD5C-A00E-4D75-B54F-AE1372332AAE}" dt="2025-10-22T08:15:19.510" v="3443" actId="113"/>
          <ac:spMkLst>
            <pc:docMk/>
            <pc:sldMk cId="0" sldId="272"/>
            <ac:spMk id="134" creationId="{00000000-0000-0000-0000-000000000000}"/>
          </ac:spMkLst>
        </pc:spChg>
      </pc:sldChg>
      <pc:sldChg chg="modSp mod modNotesTx">
        <pc:chgData name="Mark Thirlwell" userId="0eea46bc-1a08-4dae-8290-d9217da89020" providerId="ADAL" clId="{A74DFD5C-A00E-4D75-B54F-AE1372332AAE}" dt="2025-10-26T08:30:51.829" v="6422" actId="20577"/>
        <pc:sldMkLst>
          <pc:docMk/>
          <pc:sldMk cId="0" sldId="273"/>
        </pc:sldMkLst>
        <pc:spChg chg="mod">
          <ac:chgData name="Mark Thirlwell" userId="0eea46bc-1a08-4dae-8290-d9217da89020" providerId="ADAL" clId="{A74DFD5C-A00E-4D75-B54F-AE1372332AAE}" dt="2025-10-21T16:56:05.698" v="40" actId="1076"/>
          <ac:spMkLst>
            <pc:docMk/>
            <pc:sldMk cId="0" sldId="273"/>
            <ac:spMk id="139" creationId="{00000000-0000-0000-0000-000000000000}"/>
          </ac:spMkLst>
        </pc:spChg>
        <pc:spChg chg="mod">
          <ac:chgData name="Mark Thirlwell" userId="0eea46bc-1a08-4dae-8290-d9217da89020" providerId="ADAL" clId="{A74DFD5C-A00E-4D75-B54F-AE1372332AAE}" dt="2025-10-22T08:25:12.604" v="6368" actId="14100"/>
          <ac:spMkLst>
            <pc:docMk/>
            <pc:sldMk cId="0" sldId="273"/>
            <ac:spMk id="140" creationId="{00000000-0000-0000-0000-000000000000}"/>
          </ac:spMkLst>
        </pc:spChg>
        <pc:picChg chg="mod">
          <ac:chgData name="Mark Thirlwell" userId="0eea46bc-1a08-4dae-8290-d9217da89020" providerId="ADAL" clId="{A74DFD5C-A00E-4D75-B54F-AE1372332AAE}" dt="2025-10-22T08:25:09.049" v="6367" actId="1076"/>
          <ac:picMkLst>
            <pc:docMk/>
            <pc:sldMk cId="0" sldId="273"/>
            <ac:picMk id="141" creationId="{00000000-0000-0000-0000-000000000000}"/>
          </ac:picMkLst>
        </pc:picChg>
      </pc:sldChg>
      <pc:sldChg chg="modSp mod">
        <pc:chgData name="Mark Thirlwell" userId="0eea46bc-1a08-4dae-8290-d9217da89020" providerId="ADAL" clId="{A74DFD5C-A00E-4D75-B54F-AE1372332AAE}" dt="2025-10-22T08:15:53.432" v="3664" actId="113"/>
        <pc:sldMkLst>
          <pc:docMk/>
          <pc:sldMk cId="0" sldId="274"/>
        </pc:sldMkLst>
        <pc:spChg chg="mod">
          <ac:chgData name="Mark Thirlwell" userId="0eea46bc-1a08-4dae-8290-d9217da89020" providerId="ADAL" clId="{A74DFD5C-A00E-4D75-B54F-AE1372332AAE}" dt="2025-10-21T16:56:11.967" v="42" actId="1076"/>
          <ac:spMkLst>
            <pc:docMk/>
            <pc:sldMk cId="0" sldId="274"/>
            <ac:spMk id="146" creationId="{00000000-0000-0000-0000-000000000000}"/>
          </ac:spMkLst>
        </pc:spChg>
        <pc:spChg chg="mod">
          <ac:chgData name="Mark Thirlwell" userId="0eea46bc-1a08-4dae-8290-d9217da89020" providerId="ADAL" clId="{A74DFD5C-A00E-4D75-B54F-AE1372332AAE}" dt="2025-10-22T08:15:53.432" v="3664" actId="113"/>
          <ac:spMkLst>
            <pc:docMk/>
            <pc:sldMk cId="0" sldId="274"/>
            <ac:spMk id="147" creationId="{00000000-0000-0000-0000-000000000000}"/>
          </ac:spMkLst>
        </pc:spChg>
      </pc:sldChg>
      <pc:sldChg chg="modSp mod modNotesTx">
        <pc:chgData name="Mark Thirlwell" userId="0eea46bc-1a08-4dae-8290-d9217da89020" providerId="ADAL" clId="{A74DFD5C-A00E-4D75-B54F-AE1372332AAE}" dt="2025-10-26T08:31:18.307" v="6423" actId="20577"/>
        <pc:sldMkLst>
          <pc:docMk/>
          <pc:sldMk cId="0" sldId="275"/>
        </pc:sldMkLst>
        <pc:spChg chg="mod">
          <ac:chgData name="Mark Thirlwell" userId="0eea46bc-1a08-4dae-8290-d9217da89020" providerId="ADAL" clId="{A74DFD5C-A00E-4D75-B54F-AE1372332AAE}" dt="2025-10-21T16:56:18.174" v="44" actId="1076"/>
          <ac:spMkLst>
            <pc:docMk/>
            <pc:sldMk cId="0" sldId="275"/>
            <ac:spMk id="152" creationId="{00000000-0000-0000-0000-000000000000}"/>
          </ac:spMkLst>
        </pc:spChg>
        <pc:spChg chg="mod">
          <ac:chgData name="Mark Thirlwell" userId="0eea46bc-1a08-4dae-8290-d9217da89020" providerId="ADAL" clId="{A74DFD5C-A00E-4D75-B54F-AE1372332AAE}" dt="2025-10-22T08:06:40.552" v="699" actId="948"/>
          <ac:spMkLst>
            <pc:docMk/>
            <pc:sldMk cId="0" sldId="275"/>
            <ac:spMk id="153" creationId="{00000000-0000-0000-0000-000000000000}"/>
          </ac:spMkLst>
        </pc:spChg>
        <pc:picChg chg="mod">
          <ac:chgData name="Mark Thirlwell" userId="0eea46bc-1a08-4dae-8290-d9217da89020" providerId="ADAL" clId="{A74DFD5C-A00E-4D75-B54F-AE1372332AAE}" dt="2025-10-22T08:25:38.978" v="6372" actId="1076"/>
          <ac:picMkLst>
            <pc:docMk/>
            <pc:sldMk cId="0" sldId="275"/>
            <ac:picMk id="2" creationId="{566B4E98-3AFF-5C6F-3C1C-B65A034C2067}"/>
          </ac:picMkLst>
        </pc:picChg>
      </pc:sldChg>
      <pc:sldChg chg="modSp mod">
        <pc:chgData name="Mark Thirlwell" userId="0eea46bc-1a08-4dae-8290-d9217da89020" providerId="ADAL" clId="{A74DFD5C-A00E-4D75-B54F-AE1372332AAE}" dt="2025-10-22T08:16:23.946" v="3885" actId="113"/>
        <pc:sldMkLst>
          <pc:docMk/>
          <pc:sldMk cId="0" sldId="276"/>
        </pc:sldMkLst>
        <pc:spChg chg="mod">
          <ac:chgData name="Mark Thirlwell" userId="0eea46bc-1a08-4dae-8290-d9217da89020" providerId="ADAL" clId="{A74DFD5C-A00E-4D75-B54F-AE1372332AAE}" dt="2025-10-21T16:56:24.573" v="46" actId="1076"/>
          <ac:spMkLst>
            <pc:docMk/>
            <pc:sldMk cId="0" sldId="276"/>
            <ac:spMk id="159" creationId="{00000000-0000-0000-0000-000000000000}"/>
          </ac:spMkLst>
        </pc:spChg>
        <pc:spChg chg="mod">
          <ac:chgData name="Mark Thirlwell" userId="0eea46bc-1a08-4dae-8290-d9217da89020" providerId="ADAL" clId="{A74DFD5C-A00E-4D75-B54F-AE1372332AAE}" dt="2025-10-22T08:16:23.946" v="3885" actId="113"/>
          <ac:spMkLst>
            <pc:docMk/>
            <pc:sldMk cId="0" sldId="276"/>
            <ac:spMk id="160" creationId="{00000000-0000-0000-0000-000000000000}"/>
          </ac:spMkLst>
        </pc:spChg>
      </pc:sldChg>
      <pc:sldChg chg="delSp modSp mod">
        <pc:chgData name="Mark Thirlwell" userId="0eea46bc-1a08-4dae-8290-d9217da89020" providerId="ADAL" clId="{A74DFD5C-A00E-4D75-B54F-AE1372332AAE}" dt="2025-10-22T08:32:36.681" v="6408" actId="14100"/>
        <pc:sldMkLst>
          <pc:docMk/>
          <pc:sldMk cId="0" sldId="277"/>
        </pc:sldMkLst>
        <pc:spChg chg="mod">
          <ac:chgData name="Mark Thirlwell" userId="0eea46bc-1a08-4dae-8290-d9217da89020" providerId="ADAL" clId="{A74DFD5C-A00E-4D75-B54F-AE1372332AAE}" dt="2025-10-21T16:56:33.585" v="48" actId="1076"/>
          <ac:spMkLst>
            <pc:docMk/>
            <pc:sldMk cId="0" sldId="277"/>
            <ac:spMk id="165" creationId="{00000000-0000-0000-0000-000000000000}"/>
          </ac:spMkLst>
        </pc:spChg>
        <pc:spChg chg="mod">
          <ac:chgData name="Mark Thirlwell" userId="0eea46bc-1a08-4dae-8290-d9217da89020" providerId="ADAL" clId="{A74DFD5C-A00E-4D75-B54F-AE1372332AAE}" dt="2025-10-22T08:32:36.681" v="6408" actId="14100"/>
          <ac:spMkLst>
            <pc:docMk/>
            <pc:sldMk cId="0" sldId="277"/>
            <ac:spMk id="166" creationId="{00000000-0000-0000-0000-000000000000}"/>
          </ac:spMkLst>
        </pc:spChg>
      </pc:sldChg>
      <pc:sldChg chg="modSp mod">
        <pc:chgData name="Mark Thirlwell" userId="0eea46bc-1a08-4dae-8290-d9217da89020" providerId="ADAL" clId="{A74DFD5C-A00E-4D75-B54F-AE1372332AAE}" dt="2025-10-22T08:16:50.465" v="4106" actId="20577"/>
        <pc:sldMkLst>
          <pc:docMk/>
          <pc:sldMk cId="0" sldId="278"/>
        </pc:sldMkLst>
        <pc:spChg chg="mod">
          <ac:chgData name="Mark Thirlwell" userId="0eea46bc-1a08-4dae-8290-d9217da89020" providerId="ADAL" clId="{A74DFD5C-A00E-4D75-B54F-AE1372332AAE}" dt="2025-10-21T16:56:39.793" v="50" actId="1076"/>
          <ac:spMkLst>
            <pc:docMk/>
            <pc:sldMk cId="0" sldId="278"/>
            <ac:spMk id="172" creationId="{00000000-0000-0000-0000-000000000000}"/>
          </ac:spMkLst>
        </pc:spChg>
        <pc:spChg chg="mod">
          <ac:chgData name="Mark Thirlwell" userId="0eea46bc-1a08-4dae-8290-d9217da89020" providerId="ADAL" clId="{A74DFD5C-A00E-4D75-B54F-AE1372332AAE}" dt="2025-10-22T08:16:50.465" v="4106" actId="20577"/>
          <ac:spMkLst>
            <pc:docMk/>
            <pc:sldMk cId="0" sldId="278"/>
            <ac:spMk id="173" creationId="{00000000-0000-0000-0000-000000000000}"/>
          </ac:spMkLst>
        </pc:spChg>
      </pc:sldChg>
      <pc:sldChg chg="addSp delSp modSp mod modNotesTx">
        <pc:chgData name="Mark Thirlwell" userId="0eea46bc-1a08-4dae-8290-d9217da89020" providerId="ADAL" clId="{A74DFD5C-A00E-4D75-B54F-AE1372332AAE}" dt="2025-10-26T08:33:10.280" v="6424" actId="20577"/>
        <pc:sldMkLst>
          <pc:docMk/>
          <pc:sldMk cId="0" sldId="279"/>
        </pc:sldMkLst>
        <pc:spChg chg="mod">
          <ac:chgData name="Mark Thirlwell" userId="0eea46bc-1a08-4dae-8290-d9217da89020" providerId="ADAL" clId="{A74DFD5C-A00E-4D75-B54F-AE1372332AAE}" dt="2025-10-21T16:56:47.611" v="52" actId="1076"/>
          <ac:spMkLst>
            <pc:docMk/>
            <pc:sldMk cId="0" sldId="279"/>
            <ac:spMk id="178" creationId="{00000000-0000-0000-0000-000000000000}"/>
          </ac:spMkLst>
        </pc:spChg>
        <pc:spChg chg="mod">
          <ac:chgData name="Mark Thirlwell" userId="0eea46bc-1a08-4dae-8290-d9217da89020" providerId="ADAL" clId="{A74DFD5C-A00E-4D75-B54F-AE1372332AAE}" dt="2025-10-22T08:28:49.303" v="6403" actId="14100"/>
          <ac:spMkLst>
            <pc:docMk/>
            <pc:sldMk cId="0" sldId="279"/>
            <ac:spMk id="179" creationId="{00000000-0000-0000-0000-000000000000}"/>
          </ac:spMkLst>
        </pc:spChg>
        <pc:picChg chg="add mod">
          <ac:chgData name="Mark Thirlwell" userId="0eea46bc-1a08-4dae-8290-d9217da89020" providerId="ADAL" clId="{A74DFD5C-A00E-4D75-B54F-AE1372332AAE}" dt="2025-10-22T08:28:58.802" v="6406" actId="1076"/>
          <ac:picMkLst>
            <pc:docMk/>
            <pc:sldMk cId="0" sldId="279"/>
            <ac:picMk id="5" creationId="{8A5B223A-2A4E-C2F4-E7BA-F30F06521A8C}"/>
          </ac:picMkLst>
        </pc:picChg>
      </pc:sldChg>
      <pc:sldChg chg="modSp mod">
        <pc:chgData name="Mark Thirlwell" userId="0eea46bc-1a08-4dae-8290-d9217da89020" providerId="ADAL" clId="{A74DFD5C-A00E-4D75-B54F-AE1372332AAE}" dt="2025-10-22T08:17:06.399" v="4232" actId="12"/>
        <pc:sldMkLst>
          <pc:docMk/>
          <pc:sldMk cId="0" sldId="280"/>
        </pc:sldMkLst>
        <pc:spChg chg="mod">
          <ac:chgData name="Mark Thirlwell" userId="0eea46bc-1a08-4dae-8290-d9217da89020" providerId="ADAL" clId="{A74DFD5C-A00E-4D75-B54F-AE1372332AAE}" dt="2025-10-21T16:56:55.398" v="54" actId="1076"/>
          <ac:spMkLst>
            <pc:docMk/>
            <pc:sldMk cId="0" sldId="280"/>
            <ac:spMk id="185" creationId="{00000000-0000-0000-0000-000000000000}"/>
          </ac:spMkLst>
        </pc:spChg>
        <pc:spChg chg="mod">
          <ac:chgData name="Mark Thirlwell" userId="0eea46bc-1a08-4dae-8290-d9217da89020" providerId="ADAL" clId="{A74DFD5C-A00E-4D75-B54F-AE1372332AAE}" dt="2025-10-22T08:17:06.399" v="4232" actId="12"/>
          <ac:spMkLst>
            <pc:docMk/>
            <pc:sldMk cId="0" sldId="280"/>
            <ac:spMk id="186" creationId="{00000000-0000-0000-0000-000000000000}"/>
          </ac:spMkLst>
        </pc:spChg>
      </pc:sldChg>
      <pc:sldChg chg="modSp mod">
        <pc:chgData name="Mark Thirlwell" userId="0eea46bc-1a08-4dae-8290-d9217da89020" providerId="ADAL" clId="{A74DFD5C-A00E-4D75-B54F-AE1372332AAE}" dt="2025-10-22T08:17:46.749" v="4562" actId="12"/>
        <pc:sldMkLst>
          <pc:docMk/>
          <pc:sldMk cId="0" sldId="281"/>
        </pc:sldMkLst>
        <pc:spChg chg="mod">
          <ac:chgData name="Mark Thirlwell" userId="0eea46bc-1a08-4dae-8290-d9217da89020" providerId="ADAL" clId="{A74DFD5C-A00E-4D75-B54F-AE1372332AAE}" dt="2025-10-21T16:57:02.520" v="56" actId="1076"/>
          <ac:spMkLst>
            <pc:docMk/>
            <pc:sldMk cId="0" sldId="281"/>
            <ac:spMk id="191" creationId="{00000000-0000-0000-0000-000000000000}"/>
          </ac:spMkLst>
        </pc:spChg>
        <pc:spChg chg="mod">
          <ac:chgData name="Mark Thirlwell" userId="0eea46bc-1a08-4dae-8290-d9217da89020" providerId="ADAL" clId="{A74DFD5C-A00E-4D75-B54F-AE1372332AAE}" dt="2025-10-22T08:17:46.749" v="4562" actId="12"/>
          <ac:spMkLst>
            <pc:docMk/>
            <pc:sldMk cId="0" sldId="281"/>
            <ac:spMk id="192" creationId="{00000000-0000-0000-0000-000000000000}"/>
          </ac:spMkLst>
        </pc:spChg>
      </pc:sldChg>
      <pc:sldChg chg="modSp mod">
        <pc:chgData name="Mark Thirlwell" userId="0eea46bc-1a08-4dae-8290-d9217da89020" providerId="ADAL" clId="{A74DFD5C-A00E-4D75-B54F-AE1372332AAE}" dt="2025-10-22T08:07:24.198" v="993" actId="14100"/>
        <pc:sldMkLst>
          <pc:docMk/>
          <pc:sldMk cId="0" sldId="282"/>
        </pc:sldMkLst>
        <pc:spChg chg="mod">
          <ac:chgData name="Mark Thirlwell" userId="0eea46bc-1a08-4dae-8290-d9217da89020" providerId="ADAL" clId="{A74DFD5C-A00E-4D75-B54F-AE1372332AAE}" dt="2025-10-21T16:57:09.667" v="58" actId="1076"/>
          <ac:spMkLst>
            <pc:docMk/>
            <pc:sldMk cId="0" sldId="282"/>
            <ac:spMk id="197" creationId="{00000000-0000-0000-0000-000000000000}"/>
          </ac:spMkLst>
        </pc:spChg>
        <pc:spChg chg="mod">
          <ac:chgData name="Mark Thirlwell" userId="0eea46bc-1a08-4dae-8290-d9217da89020" providerId="ADAL" clId="{A74DFD5C-A00E-4D75-B54F-AE1372332AAE}" dt="2025-10-22T08:07:24.198" v="993" actId="14100"/>
          <ac:spMkLst>
            <pc:docMk/>
            <pc:sldMk cId="0" sldId="282"/>
            <ac:spMk id="198" creationId="{00000000-0000-0000-0000-000000000000}"/>
          </ac:spMkLst>
        </pc:spChg>
      </pc:sldChg>
      <pc:sldChg chg="modSp mod">
        <pc:chgData name="Mark Thirlwell" userId="0eea46bc-1a08-4dae-8290-d9217da89020" providerId="ADAL" clId="{A74DFD5C-A00E-4D75-B54F-AE1372332AAE}" dt="2025-10-22T08:21:59.377" v="6329"/>
        <pc:sldMkLst>
          <pc:docMk/>
          <pc:sldMk cId="0" sldId="283"/>
        </pc:sldMkLst>
        <pc:spChg chg="mod">
          <ac:chgData name="Mark Thirlwell" userId="0eea46bc-1a08-4dae-8290-d9217da89020" providerId="ADAL" clId="{A74DFD5C-A00E-4D75-B54F-AE1372332AAE}" dt="2025-10-22T08:21:59.377" v="6329"/>
          <ac:spMkLst>
            <pc:docMk/>
            <pc:sldMk cId="0" sldId="283"/>
            <ac:spMk id="203" creationId="{00000000-0000-0000-0000-000000000000}"/>
          </ac:spMkLst>
        </pc:spChg>
        <pc:spChg chg="mod">
          <ac:chgData name="Mark Thirlwell" userId="0eea46bc-1a08-4dae-8290-d9217da89020" providerId="ADAL" clId="{A74DFD5C-A00E-4D75-B54F-AE1372332AAE}" dt="2025-10-22T08:21:59.377" v="6329"/>
          <ac:spMkLst>
            <pc:docMk/>
            <pc:sldMk cId="0" sldId="283"/>
            <ac:spMk id="204" creationId="{00000000-0000-0000-0000-000000000000}"/>
          </ac:spMkLst>
        </pc:spChg>
      </pc:sldChg>
      <pc:sldChg chg="modSp mod">
        <pc:chgData name="Mark Thirlwell" userId="0eea46bc-1a08-4dae-8290-d9217da89020" providerId="ADAL" clId="{A74DFD5C-A00E-4D75-B54F-AE1372332AAE}" dt="2025-10-22T08:07:53.854" v="1056" actId="14100"/>
        <pc:sldMkLst>
          <pc:docMk/>
          <pc:sldMk cId="0" sldId="284"/>
        </pc:sldMkLst>
        <pc:spChg chg="mod">
          <ac:chgData name="Mark Thirlwell" userId="0eea46bc-1a08-4dae-8290-d9217da89020" providerId="ADAL" clId="{A74DFD5C-A00E-4D75-B54F-AE1372332AAE}" dt="2025-10-21T16:57:24.475" v="62" actId="1076"/>
          <ac:spMkLst>
            <pc:docMk/>
            <pc:sldMk cId="0" sldId="284"/>
            <ac:spMk id="209" creationId="{00000000-0000-0000-0000-000000000000}"/>
          </ac:spMkLst>
        </pc:spChg>
        <pc:spChg chg="mod">
          <ac:chgData name="Mark Thirlwell" userId="0eea46bc-1a08-4dae-8290-d9217da89020" providerId="ADAL" clId="{A74DFD5C-A00E-4D75-B54F-AE1372332AAE}" dt="2025-10-22T08:07:53.854" v="1056" actId="14100"/>
          <ac:spMkLst>
            <pc:docMk/>
            <pc:sldMk cId="0" sldId="284"/>
            <ac:spMk id="210" creationId="{00000000-0000-0000-0000-000000000000}"/>
          </ac:spMkLst>
        </pc:spChg>
      </pc:sldChg>
      <pc:sldChg chg="modSp mod">
        <pc:chgData name="Mark Thirlwell" userId="0eea46bc-1a08-4dae-8290-d9217da89020" providerId="ADAL" clId="{A74DFD5C-A00E-4D75-B54F-AE1372332AAE}" dt="2025-10-22T08:18:28.068" v="4881" actId="113"/>
        <pc:sldMkLst>
          <pc:docMk/>
          <pc:sldMk cId="0" sldId="285"/>
        </pc:sldMkLst>
        <pc:spChg chg="mod">
          <ac:chgData name="Mark Thirlwell" userId="0eea46bc-1a08-4dae-8290-d9217da89020" providerId="ADAL" clId="{A74DFD5C-A00E-4D75-B54F-AE1372332AAE}" dt="2025-10-21T16:57:32.959" v="64" actId="1076"/>
          <ac:spMkLst>
            <pc:docMk/>
            <pc:sldMk cId="0" sldId="285"/>
            <ac:spMk id="215" creationId="{00000000-0000-0000-0000-000000000000}"/>
          </ac:spMkLst>
        </pc:spChg>
        <pc:spChg chg="mod">
          <ac:chgData name="Mark Thirlwell" userId="0eea46bc-1a08-4dae-8290-d9217da89020" providerId="ADAL" clId="{A74DFD5C-A00E-4D75-B54F-AE1372332AAE}" dt="2025-10-22T08:18:28.068" v="4881" actId="113"/>
          <ac:spMkLst>
            <pc:docMk/>
            <pc:sldMk cId="0" sldId="285"/>
            <ac:spMk id="216" creationId="{00000000-0000-0000-0000-000000000000}"/>
          </ac:spMkLst>
        </pc:spChg>
      </pc:sldChg>
      <pc:sldChg chg="modSp mod">
        <pc:chgData name="Mark Thirlwell" userId="0eea46bc-1a08-4dae-8290-d9217da89020" providerId="ADAL" clId="{A74DFD5C-A00E-4D75-B54F-AE1372332AAE}" dt="2025-10-22T08:08:09.828" v="1161" actId="1076"/>
        <pc:sldMkLst>
          <pc:docMk/>
          <pc:sldMk cId="0" sldId="286"/>
        </pc:sldMkLst>
        <pc:spChg chg="mod">
          <ac:chgData name="Mark Thirlwell" userId="0eea46bc-1a08-4dae-8290-d9217da89020" providerId="ADAL" clId="{A74DFD5C-A00E-4D75-B54F-AE1372332AAE}" dt="2025-10-21T16:57:39.323" v="66" actId="1076"/>
          <ac:spMkLst>
            <pc:docMk/>
            <pc:sldMk cId="0" sldId="286"/>
            <ac:spMk id="221" creationId="{00000000-0000-0000-0000-000000000000}"/>
          </ac:spMkLst>
        </pc:spChg>
        <pc:spChg chg="mod">
          <ac:chgData name="Mark Thirlwell" userId="0eea46bc-1a08-4dae-8290-d9217da89020" providerId="ADAL" clId="{A74DFD5C-A00E-4D75-B54F-AE1372332AAE}" dt="2025-10-22T08:08:09.828" v="1161" actId="1076"/>
          <ac:spMkLst>
            <pc:docMk/>
            <pc:sldMk cId="0" sldId="286"/>
            <ac:spMk id="222" creationId="{00000000-0000-0000-0000-000000000000}"/>
          </ac:spMkLst>
        </pc:spChg>
      </pc:sldChg>
      <pc:sldChg chg="modSp mod">
        <pc:chgData name="Mark Thirlwell" userId="0eea46bc-1a08-4dae-8290-d9217da89020" providerId="ADAL" clId="{A74DFD5C-A00E-4D75-B54F-AE1372332AAE}" dt="2025-10-22T08:18:57.986" v="5155" actId="113"/>
        <pc:sldMkLst>
          <pc:docMk/>
          <pc:sldMk cId="0" sldId="287"/>
        </pc:sldMkLst>
        <pc:spChg chg="mod">
          <ac:chgData name="Mark Thirlwell" userId="0eea46bc-1a08-4dae-8290-d9217da89020" providerId="ADAL" clId="{A74DFD5C-A00E-4D75-B54F-AE1372332AAE}" dt="2025-10-21T16:57:46.977" v="68" actId="1076"/>
          <ac:spMkLst>
            <pc:docMk/>
            <pc:sldMk cId="0" sldId="287"/>
            <ac:spMk id="228" creationId="{00000000-0000-0000-0000-000000000000}"/>
          </ac:spMkLst>
        </pc:spChg>
        <pc:spChg chg="mod">
          <ac:chgData name="Mark Thirlwell" userId="0eea46bc-1a08-4dae-8290-d9217da89020" providerId="ADAL" clId="{A74DFD5C-A00E-4D75-B54F-AE1372332AAE}" dt="2025-10-22T08:18:57.986" v="5155" actId="113"/>
          <ac:spMkLst>
            <pc:docMk/>
            <pc:sldMk cId="0" sldId="287"/>
            <ac:spMk id="229" creationId="{00000000-0000-0000-0000-000000000000}"/>
          </ac:spMkLst>
        </pc:spChg>
      </pc:sldChg>
      <pc:sldChg chg="modSp mod">
        <pc:chgData name="Mark Thirlwell" userId="0eea46bc-1a08-4dae-8290-d9217da89020" providerId="ADAL" clId="{A74DFD5C-A00E-4D75-B54F-AE1372332AAE}" dt="2025-10-22T08:19:33.868" v="5241" actId="1076"/>
        <pc:sldMkLst>
          <pc:docMk/>
          <pc:sldMk cId="0" sldId="288"/>
        </pc:sldMkLst>
        <pc:spChg chg="mod">
          <ac:chgData name="Mark Thirlwell" userId="0eea46bc-1a08-4dae-8290-d9217da89020" providerId="ADAL" clId="{A74DFD5C-A00E-4D75-B54F-AE1372332AAE}" dt="2025-10-21T16:57:55.464" v="70" actId="1076"/>
          <ac:spMkLst>
            <pc:docMk/>
            <pc:sldMk cId="0" sldId="288"/>
            <ac:spMk id="234" creationId="{00000000-0000-0000-0000-000000000000}"/>
          </ac:spMkLst>
        </pc:spChg>
        <pc:spChg chg="mod">
          <ac:chgData name="Mark Thirlwell" userId="0eea46bc-1a08-4dae-8290-d9217da89020" providerId="ADAL" clId="{A74DFD5C-A00E-4D75-B54F-AE1372332AAE}" dt="2025-10-22T08:19:33.868" v="5241" actId="1076"/>
          <ac:spMkLst>
            <pc:docMk/>
            <pc:sldMk cId="0" sldId="288"/>
            <ac:spMk id="235" creationId="{00000000-0000-0000-0000-000000000000}"/>
          </ac:spMkLst>
        </pc:spChg>
      </pc:sldChg>
      <pc:sldChg chg="modSp mod">
        <pc:chgData name="Mark Thirlwell" userId="0eea46bc-1a08-4dae-8290-d9217da89020" providerId="ADAL" clId="{A74DFD5C-A00E-4D75-B54F-AE1372332AAE}" dt="2025-10-22T08:08:46.261" v="1255" actId="1076"/>
        <pc:sldMkLst>
          <pc:docMk/>
          <pc:sldMk cId="0" sldId="289"/>
        </pc:sldMkLst>
        <pc:spChg chg="mod">
          <ac:chgData name="Mark Thirlwell" userId="0eea46bc-1a08-4dae-8290-d9217da89020" providerId="ADAL" clId="{A74DFD5C-A00E-4D75-B54F-AE1372332AAE}" dt="2025-10-22T08:08:39.790" v="1254" actId="20577"/>
          <ac:spMkLst>
            <pc:docMk/>
            <pc:sldMk cId="0" sldId="289"/>
            <ac:spMk id="240" creationId="{00000000-0000-0000-0000-000000000000}"/>
          </ac:spMkLst>
        </pc:spChg>
        <pc:spChg chg="mod">
          <ac:chgData name="Mark Thirlwell" userId="0eea46bc-1a08-4dae-8290-d9217da89020" providerId="ADAL" clId="{A74DFD5C-A00E-4D75-B54F-AE1372332AAE}" dt="2025-10-22T08:08:46.261" v="1255" actId="1076"/>
          <ac:spMkLst>
            <pc:docMk/>
            <pc:sldMk cId="0" sldId="289"/>
            <ac:spMk id="241" creationId="{00000000-0000-0000-0000-000000000000}"/>
          </ac:spMkLst>
        </pc:spChg>
      </pc:sldChg>
      <pc:sldChg chg="modSp mod">
        <pc:chgData name="Mark Thirlwell" userId="0eea46bc-1a08-4dae-8290-d9217da89020" providerId="ADAL" clId="{A74DFD5C-A00E-4D75-B54F-AE1372332AAE}" dt="2025-10-22T08:09:00.784" v="1307" actId="20577"/>
        <pc:sldMkLst>
          <pc:docMk/>
          <pc:sldMk cId="0" sldId="290"/>
        </pc:sldMkLst>
        <pc:spChg chg="mod">
          <ac:chgData name="Mark Thirlwell" userId="0eea46bc-1a08-4dae-8290-d9217da89020" providerId="ADAL" clId="{A74DFD5C-A00E-4D75-B54F-AE1372332AAE}" dt="2025-10-21T16:58:09.651" v="74" actId="1076"/>
          <ac:spMkLst>
            <pc:docMk/>
            <pc:sldMk cId="0" sldId="290"/>
            <ac:spMk id="246" creationId="{00000000-0000-0000-0000-000000000000}"/>
          </ac:spMkLst>
        </pc:spChg>
        <pc:spChg chg="mod">
          <ac:chgData name="Mark Thirlwell" userId="0eea46bc-1a08-4dae-8290-d9217da89020" providerId="ADAL" clId="{A74DFD5C-A00E-4D75-B54F-AE1372332AAE}" dt="2025-10-22T08:09:00.784" v="1307" actId="20577"/>
          <ac:spMkLst>
            <pc:docMk/>
            <pc:sldMk cId="0" sldId="290"/>
            <ac:spMk id="247" creationId="{00000000-0000-0000-0000-000000000000}"/>
          </ac:spMkLst>
        </pc:spChg>
      </pc:sldChg>
      <pc:sldChg chg="modSp mod">
        <pc:chgData name="Mark Thirlwell" userId="0eea46bc-1a08-4dae-8290-d9217da89020" providerId="ADAL" clId="{A74DFD5C-A00E-4D75-B54F-AE1372332AAE}" dt="2025-10-22T08:20:09.060" v="5545" actId="113"/>
        <pc:sldMkLst>
          <pc:docMk/>
          <pc:sldMk cId="0" sldId="291"/>
        </pc:sldMkLst>
        <pc:spChg chg="mod">
          <ac:chgData name="Mark Thirlwell" userId="0eea46bc-1a08-4dae-8290-d9217da89020" providerId="ADAL" clId="{A74DFD5C-A00E-4D75-B54F-AE1372332AAE}" dt="2025-10-21T16:58:16.018" v="76" actId="1076"/>
          <ac:spMkLst>
            <pc:docMk/>
            <pc:sldMk cId="0" sldId="291"/>
            <ac:spMk id="252" creationId="{00000000-0000-0000-0000-000000000000}"/>
          </ac:spMkLst>
        </pc:spChg>
        <pc:spChg chg="mod">
          <ac:chgData name="Mark Thirlwell" userId="0eea46bc-1a08-4dae-8290-d9217da89020" providerId="ADAL" clId="{A74DFD5C-A00E-4D75-B54F-AE1372332AAE}" dt="2025-10-22T08:20:09.060" v="5545" actId="113"/>
          <ac:spMkLst>
            <pc:docMk/>
            <pc:sldMk cId="0" sldId="291"/>
            <ac:spMk id="253" creationId="{00000000-0000-0000-0000-000000000000}"/>
          </ac:spMkLst>
        </pc:spChg>
      </pc:sldChg>
      <pc:sldChg chg="modSp mod">
        <pc:chgData name="Mark Thirlwell" userId="0eea46bc-1a08-4dae-8290-d9217da89020" providerId="ADAL" clId="{A74DFD5C-A00E-4D75-B54F-AE1372332AAE}" dt="2025-10-22T08:09:29.383" v="1491" actId="113"/>
        <pc:sldMkLst>
          <pc:docMk/>
          <pc:sldMk cId="0" sldId="292"/>
        </pc:sldMkLst>
        <pc:spChg chg="mod">
          <ac:chgData name="Mark Thirlwell" userId="0eea46bc-1a08-4dae-8290-d9217da89020" providerId="ADAL" clId="{A74DFD5C-A00E-4D75-B54F-AE1372332AAE}" dt="2025-10-21T16:58:23.831" v="78" actId="1076"/>
          <ac:spMkLst>
            <pc:docMk/>
            <pc:sldMk cId="0" sldId="292"/>
            <ac:spMk id="258" creationId="{00000000-0000-0000-0000-000000000000}"/>
          </ac:spMkLst>
        </pc:spChg>
        <pc:spChg chg="mod">
          <ac:chgData name="Mark Thirlwell" userId="0eea46bc-1a08-4dae-8290-d9217da89020" providerId="ADAL" clId="{A74DFD5C-A00E-4D75-B54F-AE1372332AAE}" dt="2025-10-22T08:09:29.383" v="1491" actId="113"/>
          <ac:spMkLst>
            <pc:docMk/>
            <pc:sldMk cId="0" sldId="292"/>
            <ac:spMk id="259" creationId="{00000000-0000-0000-0000-000000000000}"/>
          </ac:spMkLst>
        </pc:spChg>
      </pc:sldChg>
      <pc:sldChg chg="modSp mod">
        <pc:chgData name="Mark Thirlwell" userId="0eea46bc-1a08-4dae-8290-d9217da89020" providerId="ADAL" clId="{A74DFD5C-A00E-4D75-B54F-AE1372332AAE}" dt="2025-10-22T08:10:25.120" v="1621" actId="20577"/>
        <pc:sldMkLst>
          <pc:docMk/>
          <pc:sldMk cId="0" sldId="293"/>
        </pc:sldMkLst>
        <pc:spChg chg="mod">
          <ac:chgData name="Mark Thirlwell" userId="0eea46bc-1a08-4dae-8290-d9217da89020" providerId="ADAL" clId="{A74DFD5C-A00E-4D75-B54F-AE1372332AAE}" dt="2025-10-22T08:09:44.023" v="1499" actId="20577"/>
          <ac:spMkLst>
            <pc:docMk/>
            <pc:sldMk cId="0" sldId="293"/>
            <ac:spMk id="264" creationId="{00000000-0000-0000-0000-000000000000}"/>
          </ac:spMkLst>
        </pc:spChg>
        <pc:spChg chg="mod">
          <ac:chgData name="Mark Thirlwell" userId="0eea46bc-1a08-4dae-8290-d9217da89020" providerId="ADAL" clId="{A74DFD5C-A00E-4D75-B54F-AE1372332AAE}" dt="2025-10-22T08:10:25.120" v="1621" actId="20577"/>
          <ac:spMkLst>
            <pc:docMk/>
            <pc:sldMk cId="0" sldId="293"/>
            <ac:spMk id="265" creationId="{00000000-0000-0000-0000-000000000000}"/>
          </ac:spMkLst>
        </pc:spChg>
      </pc:sldChg>
      <pc:sldChg chg="modSp mod">
        <pc:chgData name="Mark Thirlwell" userId="0eea46bc-1a08-4dae-8290-d9217da89020" providerId="ADAL" clId="{A74DFD5C-A00E-4D75-B54F-AE1372332AAE}" dt="2025-10-22T08:10:41.882" v="1776" actId="14100"/>
        <pc:sldMkLst>
          <pc:docMk/>
          <pc:sldMk cId="0" sldId="294"/>
        </pc:sldMkLst>
        <pc:spChg chg="mod">
          <ac:chgData name="Mark Thirlwell" userId="0eea46bc-1a08-4dae-8290-d9217da89020" providerId="ADAL" clId="{A74DFD5C-A00E-4D75-B54F-AE1372332AAE}" dt="2025-10-21T16:58:44.338" v="82" actId="1076"/>
          <ac:spMkLst>
            <pc:docMk/>
            <pc:sldMk cId="0" sldId="294"/>
            <ac:spMk id="271" creationId="{00000000-0000-0000-0000-000000000000}"/>
          </ac:spMkLst>
        </pc:spChg>
        <pc:spChg chg="mod">
          <ac:chgData name="Mark Thirlwell" userId="0eea46bc-1a08-4dae-8290-d9217da89020" providerId="ADAL" clId="{A74DFD5C-A00E-4D75-B54F-AE1372332AAE}" dt="2025-10-22T08:10:41.882" v="1776" actId="14100"/>
          <ac:spMkLst>
            <pc:docMk/>
            <pc:sldMk cId="0" sldId="294"/>
            <ac:spMk id="272" creationId="{00000000-0000-0000-0000-000000000000}"/>
          </ac:spMkLst>
        </pc:spChg>
      </pc:sldChg>
      <pc:sldChg chg="modSp mod">
        <pc:chgData name="Mark Thirlwell" userId="0eea46bc-1a08-4dae-8290-d9217da89020" providerId="ADAL" clId="{A74DFD5C-A00E-4D75-B54F-AE1372332AAE}" dt="2025-10-22T08:20:31.424" v="5671" actId="12"/>
        <pc:sldMkLst>
          <pc:docMk/>
          <pc:sldMk cId="0" sldId="295"/>
        </pc:sldMkLst>
        <pc:spChg chg="mod">
          <ac:chgData name="Mark Thirlwell" userId="0eea46bc-1a08-4dae-8290-d9217da89020" providerId="ADAL" clId="{A74DFD5C-A00E-4D75-B54F-AE1372332AAE}" dt="2025-10-21T16:58:50.745" v="84" actId="1076"/>
          <ac:spMkLst>
            <pc:docMk/>
            <pc:sldMk cId="0" sldId="295"/>
            <ac:spMk id="277" creationId="{00000000-0000-0000-0000-000000000000}"/>
          </ac:spMkLst>
        </pc:spChg>
        <pc:spChg chg="mod">
          <ac:chgData name="Mark Thirlwell" userId="0eea46bc-1a08-4dae-8290-d9217da89020" providerId="ADAL" clId="{A74DFD5C-A00E-4D75-B54F-AE1372332AAE}" dt="2025-10-22T08:20:31.424" v="5671" actId="12"/>
          <ac:spMkLst>
            <pc:docMk/>
            <pc:sldMk cId="0" sldId="295"/>
            <ac:spMk id="278" creationId="{00000000-0000-0000-0000-000000000000}"/>
          </ac:spMkLst>
        </pc:spChg>
      </pc:sldChg>
      <pc:sldChg chg="modSp mod">
        <pc:chgData name="Mark Thirlwell" userId="0eea46bc-1a08-4dae-8290-d9217da89020" providerId="ADAL" clId="{A74DFD5C-A00E-4D75-B54F-AE1372332AAE}" dt="2025-10-22T08:20:40.190" v="5797" actId="12"/>
        <pc:sldMkLst>
          <pc:docMk/>
          <pc:sldMk cId="0" sldId="296"/>
        </pc:sldMkLst>
        <pc:spChg chg="mod">
          <ac:chgData name="Mark Thirlwell" userId="0eea46bc-1a08-4dae-8290-d9217da89020" providerId="ADAL" clId="{A74DFD5C-A00E-4D75-B54F-AE1372332AAE}" dt="2025-10-21T16:58:58.226" v="86" actId="1076"/>
          <ac:spMkLst>
            <pc:docMk/>
            <pc:sldMk cId="0" sldId="296"/>
            <ac:spMk id="283" creationId="{00000000-0000-0000-0000-000000000000}"/>
          </ac:spMkLst>
        </pc:spChg>
        <pc:spChg chg="mod">
          <ac:chgData name="Mark Thirlwell" userId="0eea46bc-1a08-4dae-8290-d9217da89020" providerId="ADAL" clId="{A74DFD5C-A00E-4D75-B54F-AE1372332AAE}" dt="2025-10-22T08:20:40.190" v="5797" actId="12"/>
          <ac:spMkLst>
            <pc:docMk/>
            <pc:sldMk cId="0" sldId="296"/>
            <ac:spMk id="284" creationId="{00000000-0000-0000-0000-000000000000}"/>
          </ac:spMkLst>
        </pc:spChg>
      </pc:sldChg>
      <pc:sldChg chg="modSp mod">
        <pc:chgData name="Mark Thirlwell" userId="0eea46bc-1a08-4dae-8290-d9217da89020" providerId="ADAL" clId="{A74DFD5C-A00E-4D75-B54F-AE1372332AAE}" dt="2025-10-22T08:34:20.777" v="6419" actId="1076"/>
        <pc:sldMkLst>
          <pc:docMk/>
          <pc:sldMk cId="0" sldId="297"/>
        </pc:sldMkLst>
        <pc:spChg chg="mod">
          <ac:chgData name="Mark Thirlwell" userId="0eea46bc-1a08-4dae-8290-d9217da89020" providerId="ADAL" clId="{A74DFD5C-A00E-4D75-B54F-AE1372332AAE}" dt="2025-10-21T16:59:04.229" v="88" actId="1076"/>
          <ac:spMkLst>
            <pc:docMk/>
            <pc:sldMk cId="0" sldId="297"/>
            <ac:spMk id="289" creationId="{00000000-0000-0000-0000-000000000000}"/>
          </ac:spMkLst>
        </pc:spChg>
        <pc:spChg chg="mod">
          <ac:chgData name="Mark Thirlwell" userId="0eea46bc-1a08-4dae-8290-d9217da89020" providerId="ADAL" clId="{A74DFD5C-A00E-4D75-B54F-AE1372332AAE}" dt="2025-10-22T08:34:09.935" v="6414" actId="14100"/>
          <ac:spMkLst>
            <pc:docMk/>
            <pc:sldMk cId="0" sldId="297"/>
            <ac:spMk id="290" creationId="{00000000-0000-0000-0000-000000000000}"/>
          </ac:spMkLst>
        </pc:spChg>
        <pc:picChg chg="mod">
          <ac:chgData name="Mark Thirlwell" userId="0eea46bc-1a08-4dae-8290-d9217da89020" providerId="ADAL" clId="{A74DFD5C-A00E-4D75-B54F-AE1372332AAE}" dt="2025-10-22T08:34:20.777" v="6419" actId="1076"/>
          <ac:picMkLst>
            <pc:docMk/>
            <pc:sldMk cId="0" sldId="297"/>
            <ac:picMk id="2" creationId="{5146831F-6115-2239-8433-EC6340705CEA}"/>
          </ac:picMkLst>
        </pc:picChg>
      </pc:sldChg>
      <pc:sldChg chg="modSp mod">
        <pc:chgData name="Mark Thirlwell" userId="0eea46bc-1a08-4dae-8290-d9217da89020" providerId="ADAL" clId="{A74DFD5C-A00E-4D75-B54F-AE1372332AAE}" dt="2025-10-22T08:21:03.361" v="6048" actId="113"/>
        <pc:sldMkLst>
          <pc:docMk/>
          <pc:sldMk cId="0" sldId="298"/>
        </pc:sldMkLst>
        <pc:spChg chg="mod">
          <ac:chgData name="Mark Thirlwell" userId="0eea46bc-1a08-4dae-8290-d9217da89020" providerId="ADAL" clId="{A74DFD5C-A00E-4D75-B54F-AE1372332AAE}" dt="2025-10-21T16:59:10.301" v="90" actId="1076"/>
          <ac:spMkLst>
            <pc:docMk/>
            <pc:sldMk cId="0" sldId="298"/>
            <ac:spMk id="296" creationId="{00000000-0000-0000-0000-000000000000}"/>
          </ac:spMkLst>
        </pc:spChg>
        <pc:spChg chg="mod">
          <ac:chgData name="Mark Thirlwell" userId="0eea46bc-1a08-4dae-8290-d9217da89020" providerId="ADAL" clId="{A74DFD5C-A00E-4D75-B54F-AE1372332AAE}" dt="2025-10-22T08:21:03.361" v="6048" actId="113"/>
          <ac:spMkLst>
            <pc:docMk/>
            <pc:sldMk cId="0" sldId="298"/>
            <ac:spMk id="297" creationId="{00000000-0000-0000-0000-000000000000}"/>
          </ac:spMkLst>
        </pc:spChg>
      </pc:sldChg>
      <pc:sldChg chg="modSp mod">
        <pc:chgData name="Mark Thirlwell" userId="0eea46bc-1a08-4dae-8290-d9217da89020" providerId="ADAL" clId="{A74DFD5C-A00E-4D75-B54F-AE1372332AAE}" dt="2025-10-22T08:21:16.310" v="6174" actId="12"/>
        <pc:sldMkLst>
          <pc:docMk/>
          <pc:sldMk cId="0" sldId="299"/>
        </pc:sldMkLst>
        <pc:spChg chg="mod">
          <ac:chgData name="Mark Thirlwell" userId="0eea46bc-1a08-4dae-8290-d9217da89020" providerId="ADAL" clId="{A74DFD5C-A00E-4D75-B54F-AE1372332AAE}" dt="2025-10-21T16:59:17.782" v="92" actId="1076"/>
          <ac:spMkLst>
            <pc:docMk/>
            <pc:sldMk cId="0" sldId="299"/>
            <ac:spMk id="302" creationId="{00000000-0000-0000-0000-000000000000}"/>
          </ac:spMkLst>
        </pc:spChg>
        <pc:spChg chg="mod">
          <ac:chgData name="Mark Thirlwell" userId="0eea46bc-1a08-4dae-8290-d9217da89020" providerId="ADAL" clId="{A74DFD5C-A00E-4D75-B54F-AE1372332AAE}" dt="2025-10-22T08:21:16.310" v="6174" actId="12"/>
          <ac:spMkLst>
            <pc:docMk/>
            <pc:sldMk cId="0" sldId="299"/>
            <ac:spMk id="303" creationId="{00000000-0000-0000-0000-000000000000}"/>
          </ac:spMkLst>
        </pc:spChg>
      </pc:sldChg>
      <pc:sldChg chg="modSp mod">
        <pc:chgData name="Mark Thirlwell" userId="0eea46bc-1a08-4dae-8290-d9217da89020" providerId="ADAL" clId="{A74DFD5C-A00E-4D75-B54F-AE1372332AAE}" dt="2025-10-22T08:21:22.530" v="6327" actId="12"/>
        <pc:sldMkLst>
          <pc:docMk/>
          <pc:sldMk cId="0" sldId="300"/>
        </pc:sldMkLst>
        <pc:spChg chg="mod">
          <ac:chgData name="Mark Thirlwell" userId="0eea46bc-1a08-4dae-8290-d9217da89020" providerId="ADAL" clId="{A74DFD5C-A00E-4D75-B54F-AE1372332AAE}" dt="2025-10-21T16:59:24.763" v="94" actId="1076"/>
          <ac:spMkLst>
            <pc:docMk/>
            <pc:sldMk cId="0" sldId="300"/>
            <ac:spMk id="308" creationId="{00000000-0000-0000-0000-000000000000}"/>
          </ac:spMkLst>
        </pc:spChg>
        <pc:spChg chg="mod">
          <ac:chgData name="Mark Thirlwell" userId="0eea46bc-1a08-4dae-8290-d9217da89020" providerId="ADAL" clId="{A74DFD5C-A00E-4D75-B54F-AE1372332AAE}" dt="2025-10-22T08:21:22.530" v="6327" actId="12"/>
          <ac:spMkLst>
            <pc:docMk/>
            <pc:sldMk cId="0" sldId="300"/>
            <ac:spMk id="309" creationId="{00000000-0000-0000-0000-000000000000}"/>
          </ac:spMkLst>
        </pc:spChg>
      </pc:sldChg>
      <pc:sldChg chg="modSp mod">
        <pc:chgData name="Mark Thirlwell" userId="0eea46bc-1a08-4dae-8290-d9217da89020" providerId="ADAL" clId="{A74DFD5C-A00E-4D75-B54F-AE1372332AAE}" dt="2025-10-21T16:59:32.788" v="96" actId="1076"/>
        <pc:sldMkLst>
          <pc:docMk/>
          <pc:sldMk cId="0" sldId="301"/>
        </pc:sldMkLst>
        <pc:spChg chg="mod">
          <ac:chgData name="Mark Thirlwell" userId="0eea46bc-1a08-4dae-8290-d9217da89020" providerId="ADAL" clId="{A74DFD5C-A00E-4D75-B54F-AE1372332AAE}" dt="2025-10-21T16:59:32.788" v="96" actId="1076"/>
          <ac:spMkLst>
            <pc:docMk/>
            <pc:sldMk cId="0" sldId="301"/>
            <ac:spMk id="314" creationId="{00000000-0000-0000-0000-000000000000}"/>
          </ac:spMkLst>
        </pc:spChg>
      </pc:sldChg>
      <pc:sldMasterChg chg="addSp delSp modSp mod">
        <pc:chgData name="Mark Thirlwell" userId="0eea46bc-1a08-4dae-8290-d9217da89020" providerId="ADAL" clId="{A74DFD5C-A00E-4D75-B54F-AE1372332AAE}" dt="2025-10-22T08:40:24.600" v="6421"/>
        <pc:sldMasterMkLst>
          <pc:docMk/>
          <pc:sldMasterMk cId="0" sldId="2147483648"/>
        </pc:sldMasterMkLst>
      </pc:sldMasterChg>
    </pc:docChg>
  </pc:docChgLst>
  <pc:docChgLst>
    <pc:chgData name="John, Catherine" userId="36b10958-3fe6-4d82-9cee-736ae9074b3f" providerId="ADAL" clId="{7CE9EBFF-1EB6-4E95-820E-35801409E55C}"/>
    <pc:docChg chg="modSld">
      <pc:chgData name="John, Catherine" userId="36b10958-3fe6-4d82-9cee-736ae9074b3f" providerId="ADAL" clId="{7CE9EBFF-1EB6-4E95-820E-35801409E55C}" dt="2025-10-29T13:10:05.325" v="6" actId="20577"/>
      <pc:docMkLst>
        <pc:docMk/>
      </pc:docMkLst>
      <pc:sldChg chg="modSp mod">
        <pc:chgData name="John, Catherine" userId="36b10958-3fe6-4d82-9cee-736ae9074b3f" providerId="ADAL" clId="{7CE9EBFF-1EB6-4E95-820E-35801409E55C}" dt="2025-10-29T13:06:58.472" v="2" actId="20577"/>
        <pc:sldMkLst>
          <pc:docMk/>
          <pc:sldMk cId="0" sldId="289"/>
        </pc:sldMkLst>
        <pc:spChg chg="mod">
          <ac:chgData name="John, Catherine" userId="36b10958-3fe6-4d82-9cee-736ae9074b3f" providerId="ADAL" clId="{7CE9EBFF-1EB6-4E95-820E-35801409E55C}" dt="2025-10-29T13:06:58.472" v="2" actId="20577"/>
          <ac:spMkLst>
            <pc:docMk/>
            <pc:sldMk cId="0" sldId="289"/>
            <ac:spMk id="241" creationId="{00000000-0000-0000-0000-000000000000}"/>
          </ac:spMkLst>
        </pc:spChg>
      </pc:sldChg>
      <pc:sldChg chg="modSp mod">
        <pc:chgData name="John, Catherine" userId="36b10958-3fe6-4d82-9cee-736ae9074b3f" providerId="ADAL" clId="{7CE9EBFF-1EB6-4E95-820E-35801409E55C}" dt="2025-10-29T13:08:53.243" v="5" actId="20577"/>
        <pc:sldMkLst>
          <pc:docMk/>
          <pc:sldMk cId="0" sldId="294"/>
        </pc:sldMkLst>
        <pc:spChg chg="mod">
          <ac:chgData name="John, Catherine" userId="36b10958-3fe6-4d82-9cee-736ae9074b3f" providerId="ADAL" clId="{7CE9EBFF-1EB6-4E95-820E-35801409E55C}" dt="2025-10-29T13:08:53.243" v="5" actId="20577"/>
          <ac:spMkLst>
            <pc:docMk/>
            <pc:sldMk cId="0" sldId="294"/>
            <ac:spMk id="272" creationId="{00000000-0000-0000-0000-000000000000}"/>
          </ac:spMkLst>
        </pc:spChg>
      </pc:sldChg>
      <pc:sldChg chg="modSp mod">
        <pc:chgData name="John, Catherine" userId="36b10958-3fe6-4d82-9cee-736ae9074b3f" providerId="ADAL" clId="{7CE9EBFF-1EB6-4E95-820E-35801409E55C}" dt="2025-10-29T13:10:05.325" v="6" actId="20577"/>
        <pc:sldMkLst>
          <pc:docMk/>
          <pc:sldMk cId="0" sldId="300"/>
        </pc:sldMkLst>
        <pc:spChg chg="mod">
          <ac:chgData name="John, Catherine" userId="36b10958-3fe6-4d82-9cee-736ae9074b3f" providerId="ADAL" clId="{7CE9EBFF-1EB6-4E95-820E-35801409E55C}" dt="2025-10-29T13:10:05.325" v="6" actId="20577"/>
          <ac:spMkLst>
            <pc:docMk/>
            <pc:sldMk cId="0" sldId="300"/>
            <ac:spMk id="309" creationId="{00000000-0000-0000-0000-000000000000}"/>
          </ac:spMkLst>
        </pc:spChg>
      </pc:sldChg>
    </pc:docChg>
  </pc:docChgLst>
  <pc:docChgLst>
    <pc:chgData name="liam.freeguard@gowercollegeswansea.ac.uk" userId="S::urn:spo:guest#liam.freeguard@gowercollegeswansea.ac.uk::" providerId="AD" clId="Web-{C71FAC6F-2056-4746-9CE5-DE692559217A}"/>
    <pc:docChg chg="modSld">
      <pc:chgData name="liam.freeguard@gowercollegeswansea.ac.uk" userId="S::urn:spo:guest#liam.freeguard@gowercollegeswansea.ac.uk::" providerId="AD" clId="Web-{C71FAC6F-2056-4746-9CE5-DE692559217A}" dt="2025-10-17T14:59:44.150" v="41" actId="1076"/>
      <pc:docMkLst>
        <pc:docMk/>
      </pc:docMkLst>
      <pc:sldChg chg="addSp delSp modSp">
        <pc:chgData name="liam.freeguard@gowercollegeswansea.ac.uk" userId="S::urn:spo:guest#liam.freeguard@gowercollegeswansea.ac.uk::" providerId="AD" clId="Web-{C71FAC6F-2056-4746-9CE5-DE692559217A}" dt="2025-10-17T14:54:29.660" v="7" actId="14100"/>
        <pc:sldMkLst>
          <pc:docMk/>
          <pc:sldMk cId="0" sldId="277"/>
        </pc:sldMkLst>
      </pc:sldChg>
      <pc:sldChg chg="addSp delSp modSp">
        <pc:chgData name="liam.freeguard@gowercollegeswansea.ac.uk" userId="S::urn:spo:guest#liam.freeguard@gowercollegeswansea.ac.uk::" providerId="AD" clId="Web-{C71FAC6F-2056-4746-9CE5-DE692559217A}" dt="2025-10-17T14:56:46.092" v="17"/>
        <pc:sldMkLst>
          <pc:docMk/>
          <pc:sldMk cId="0" sldId="279"/>
        </pc:sldMkLst>
      </pc:sldChg>
      <pc:sldChg chg="addSp delSp modSp">
        <pc:chgData name="liam.freeguard@gowercollegeswansea.ac.uk" userId="S::urn:spo:guest#liam.freeguard@gowercollegeswansea.ac.uk::" providerId="AD" clId="Web-{C71FAC6F-2056-4746-9CE5-DE692559217A}" dt="2025-10-17T14:58:03.675" v="31" actId="20577"/>
        <pc:sldMkLst>
          <pc:docMk/>
          <pc:sldMk cId="0" sldId="286"/>
        </pc:sldMkLst>
        <pc:spChg chg="mod">
          <ac:chgData name="liam.freeguard@gowercollegeswansea.ac.uk" userId="S::urn:spo:guest#liam.freeguard@gowercollegeswansea.ac.uk::" providerId="AD" clId="Web-{C71FAC6F-2056-4746-9CE5-DE692559217A}" dt="2025-10-17T14:58:03.675" v="31" actId="20577"/>
          <ac:spMkLst>
            <pc:docMk/>
            <pc:sldMk cId="0" sldId="286"/>
            <ac:spMk id="222" creationId="{00000000-0000-0000-0000-000000000000}"/>
          </ac:spMkLst>
        </pc:spChg>
      </pc:sldChg>
      <pc:sldChg chg="delSp">
        <pc:chgData name="liam.freeguard@gowercollegeswansea.ac.uk" userId="S::urn:spo:guest#liam.freeguard@gowercollegeswansea.ac.uk::" providerId="AD" clId="Web-{C71FAC6F-2056-4746-9CE5-DE692559217A}" dt="2025-10-17T14:58:33.818" v="32"/>
        <pc:sldMkLst>
          <pc:docMk/>
          <pc:sldMk cId="0" sldId="293"/>
        </pc:sldMkLst>
      </pc:sldChg>
      <pc:sldChg chg="addSp delSp modSp">
        <pc:chgData name="liam.freeguard@gowercollegeswansea.ac.uk" userId="S::urn:spo:guest#liam.freeguard@gowercollegeswansea.ac.uk::" providerId="AD" clId="Web-{C71FAC6F-2056-4746-9CE5-DE692559217A}" dt="2025-10-17T14:59:44.150" v="41" actId="1076"/>
        <pc:sldMkLst>
          <pc:docMk/>
          <pc:sldMk cId="0" sldId="297"/>
        </pc:sldMkLst>
        <pc:picChg chg="add mod modCrop">
          <ac:chgData name="liam.freeguard@gowercollegeswansea.ac.uk" userId="S::urn:spo:guest#liam.freeguard@gowercollegeswansea.ac.uk::" providerId="AD" clId="Web-{C71FAC6F-2056-4746-9CE5-DE692559217A}" dt="2025-10-17T14:59:44.150" v="41" actId="1076"/>
          <ac:picMkLst>
            <pc:docMk/>
            <pc:sldMk cId="0" sldId="297"/>
            <ac:picMk id="2" creationId="{5146831F-6115-2239-8433-EC6340705CEA}"/>
          </ac:picMkLst>
        </pc:picChg>
      </pc:sldChg>
    </pc:docChg>
  </pc:docChgLst>
  <pc:docChgLst>
    <pc:chgData name="liam.freeguard@gowercollegeswansea.ac.uk" userId="S::urn:spo:guest#liam.freeguard@gowercollegeswansea.ac.uk::" providerId="AD" clId="Web-{4C721E8C-6D77-0E25-944A-ED7D39B0A44E}"/>
    <pc:docChg chg="modSld">
      <pc:chgData name="liam.freeguard@gowercollegeswansea.ac.uk" userId="S::urn:spo:guest#liam.freeguard@gowercollegeswansea.ac.uk::" providerId="AD" clId="Web-{4C721E8C-6D77-0E25-944A-ED7D39B0A44E}" dt="2025-09-28T20:06:48.426" v="53" actId="20577"/>
      <pc:docMkLst>
        <pc:docMk/>
      </pc:docMkLst>
      <pc:sldChg chg="modSp">
        <pc:chgData name="liam.freeguard@gowercollegeswansea.ac.uk" userId="S::urn:spo:guest#liam.freeguard@gowercollegeswansea.ac.uk::" providerId="AD" clId="Web-{4C721E8C-6D77-0E25-944A-ED7D39B0A44E}" dt="2025-09-28T20:01:45.669" v="23" actId="20577"/>
        <pc:sldMkLst>
          <pc:docMk/>
          <pc:sldMk cId="0" sldId="260"/>
        </pc:sldMkLst>
      </pc:sldChg>
      <pc:sldChg chg="addSp delSp modSp modNotes">
        <pc:chgData name="liam.freeguard@gowercollegeswansea.ac.uk" userId="S::urn:spo:guest#liam.freeguard@gowercollegeswansea.ac.uk::" providerId="AD" clId="Web-{4C721E8C-6D77-0E25-944A-ED7D39B0A44E}" dt="2025-09-28T20:04:58.362" v="43"/>
        <pc:sldMkLst>
          <pc:docMk/>
          <pc:sldMk cId="0" sldId="275"/>
        </pc:sldMkLst>
      </pc:sldChg>
      <pc:sldChg chg="modSp">
        <pc:chgData name="liam.freeguard@gowercollegeswansea.ac.uk" userId="S::urn:spo:guest#liam.freeguard@gowercollegeswansea.ac.uk::" providerId="AD" clId="Web-{4C721E8C-6D77-0E25-944A-ED7D39B0A44E}" dt="2025-09-28T20:06:48.426" v="53" actId="20577"/>
        <pc:sldMkLst>
          <pc:docMk/>
          <pc:sldMk cId="0" sldId="277"/>
        </pc:sldMkLst>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9:00:57.771" v="3"/>
      <pc:docMkLst>
        <pc:docMk/>
      </pc:docMkLst>
      <pc:sldChg chg="addSp modSp mod">
        <pc:chgData name="Hazell, Danielle" userId="16322be0-50ef-46ff-b0c0-d304bc10d5d2" providerId="ADAL" clId="{E6D12E1F-DF63-450C-A9ED-E72C5F6C045B}" dt="2025-10-27T09:00:57.771" v="3"/>
        <pc:sldMkLst>
          <pc:docMk/>
          <pc:sldMk cId="0" sldId="302"/>
        </pc:sldMkLst>
        <pc:spChg chg="add mod">
          <ac:chgData name="Hazell, Danielle" userId="16322be0-50ef-46ff-b0c0-d304bc10d5d2" providerId="ADAL" clId="{E6D12E1F-DF63-450C-A9ED-E72C5F6C045B}" dt="2025-10-27T09:00:57.771" v="3"/>
          <ac:spMkLst>
            <pc:docMk/>
            <pc:sldMk cId="0" sldId="302"/>
            <ac:spMk id="2" creationId="{33820C16-7AE1-DE24-3DA9-5CF159C90B28}"/>
          </ac:spMkLst>
        </pc:spChg>
        <pc:spChg chg="mod">
          <ac:chgData name="Hazell, Danielle" userId="16322be0-50ef-46ff-b0c0-d304bc10d5d2" providerId="ADAL" clId="{E6D12E1F-DF63-450C-A9ED-E72C5F6C045B}" dt="2025-10-27T09:00:52.545" v="2" actId="1076"/>
          <ac:spMkLst>
            <pc:docMk/>
            <pc:sldMk cId="0" sldId="302"/>
            <ac:spMk id="321" creationId="{00000000-0000-0000-0000-000000000000}"/>
          </ac:spMkLst>
        </pc:spChg>
      </pc:sldChg>
      <pc:sldMasterChg chg="addSp delSp modSp mod">
        <pc:chgData name="Hazell, Danielle" userId="16322be0-50ef-46ff-b0c0-d304bc10d5d2" providerId="ADAL" clId="{E6D12E1F-DF63-450C-A9ED-E72C5F6C045B}" dt="2025-10-27T09:00:44.664" v="1"/>
        <pc:sldMasterMkLst>
          <pc:docMk/>
          <pc:sldMasterMk cId="0" sldId="2147483648"/>
        </pc:sldMasterMkLst>
        <pc:spChg chg="add mod">
          <ac:chgData name="Hazell, Danielle" userId="16322be0-50ef-46ff-b0c0-d304bc10d5d2" providerId="ADAL" clId="{E6D12E1F-DF63-450C-A9ED-E72C5F6C045B}" dt="2025-10-27T09:00:44.664" v="1"/>
          <ac:spMkLst>
            <pc:docMk/>
            <pc:sldMasterMk cId="0" sldId="2147483648"/>
            <ac:spMk id="2" creationId="{E3BF9B94-AC04-887F-DD3F-2A0057F4F599}"/>
          </ac:spMkLst>
        </pc:spChg>
        <pc:spChg chg="add mod">
          <ac:chgData name="Hazell, Danielle" userId="16322be0-50ef-46ff-b0c0-d304bc10d5d2" providerId="ADAL" clId="{E6D12E1F-DF63-450C-A9ED-E72C5F6C045B}" dt="2025-10-27T09:00:44.664" v="1"/>
          <ac:spMkLst>
            <pc:docMk/>
            <pc:sldMasterMk cId="0" sldId="2147483648"/>
            <ac:spMk id="5" creationId="{D378E2C1-A8F0-0C2D-CF4F-8F5F40BA3585}"/>
          </ac:spMkLst>
        </pc:spChg>
        <pc:picChg chg="add mod">
          <ac:chgData name="Hazell, Danielle" userId="16322be0-50ef-46ff-b0c0-d304bc10d5d2" providerId="ADAL" clId="{E6D12E1F-DF63-450C-A9ED-E72C5F6C045B}" dt="2025-10-27T09:00:44.664" v="1"/>
          <ac:picMkLst>
            <pc:docMk/>
            <pc:sldMasterMk cId="0" sldId="2147483648"/>
            <ac:picMk id="4" creationId="{65E92FF8-467D-7FB5-A49C-7A70905DAE7D}"/>
          </ac:picMkLst>
        </pc:picChg>
        <pc:picChg chg="add mod">
          <ac:chgData name="Hazell, Danielle" userId="16322be0-50ef-46ff-b0c0-d304bc10d5d2" providerId="ADAL" clId="{E6D12E1F-DF63-450C-A9ED-E72C5F6C045B}" dt="2025-10-27T09:00:44.664" v="1"/>
          <ac:picMkLst>
            <pc:docMk/>
            <pc:sldMasterMk cId="0" sldId="2147483648"/>
            <ac:picMk id="6" creationId="{8E8DF736-AABF-FD11-6A14-B9BE8E40867B}"/>
          </ac:picMkLst>
        </pc:picChg>
        <pc:picChg chg="add mod">
          <ac:chgData name="Hazell, Danielle" userId="16322be0-50ef-46ff-b0c0-d304bc10d5d2" providerId="ADAL" clId="{E6D12E1F-DF63-450C-A9ED-E72C5F6C045B}" dt="2025-10-27T09:00:44.664" v="1"/>
          <ac:picMkLst>
            <pc:docMk/>
            <pc:sldMasterMk cId="0" sldId="2147483648"/>
            <ac:picMk id="7" creationId="{FC78B607-2658-101D-12E1-3DF97018B6FF}"/>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89de8cf1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9" name="Google Shape;89;g3489de8cf12_0_2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489de8cf1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5" name="Google Shape;95;g3489de8cf12_0_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489de8cf1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1" name="Google Shape;101;g3489de8cf12_0_3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489de8cf12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7" name="Google Shape;107;g3489de8cf12_0_4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89de8cf12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3" name="Google Shape;113;g3489de8cf12_0_4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89de8cf12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9" name="Google Shape;119;g3489de8cf12_0_5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489de8cf12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489de8cf12_0_5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89de8cf1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1" name="Google Shape;131;g3489de8cf12_0_6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489de8cf1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37" name="Google Shape;137;g3489de8cf12_0_6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489de8cf12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g3489de8cf12_0_7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489de8cf12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150" name="Google Shape;150;g3489de8cf12_0_8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89de8cf12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7" name="Google Shape;157;g3489de8cf12_0_9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89de8cf12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3" name="Google Shape;163;g3489de8cf12_0_9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489de8cf12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0" name="Google Shape;170;g3489de8cf12_0_10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489de8cf12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76" name="Google Shape;176;g3489de8cf12_0_10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89de8cf12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3" name="Google Shape;183;g3489de8cf12_0_11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489de8cf1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g3489de8cf12_0_11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89de8cf12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5" name="Google Shape;195;g3489de8cf12_0_12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489de8cf12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1" name="Google Shape;201;g3489de8cf12_0_12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489de8cf12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7" name="Google Shape;207;g3489de8cf12_0_13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489de8cf12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3" name="Google Shape;213;g3489de8cf12_0_13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489de8cf12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9" name="Google Shape;219;g3489de8cf12_0_14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489de8cf12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6" name="Google Shape;226;g3489de8cf12_0_14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89de8cf12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2" name="Google Shape;232;g3489de8cf12_0_15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489de8cf12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8" name="Google Shape;238;g3489de8cf12_0_15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489de8cf12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4" name="Google Shape;244;g3489de8cf12_0_16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489de8cf12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0" name="Google Shape;250;g3489de8cf12_0_16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489de8cf12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6" name="Google Shape;256;g3489de8cf12_0_17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489de8cf12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2" name="Google Shape;262;g3489de8cf12_0_17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489de8cf12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9" name="Google Shape;269;g3489de8cf12_0_18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489de8cf12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5" name="Google Shape;275;g3489de8cf12_0_18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489de8cf12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1" name="Google Shape;281;g3489de8cf12_0_19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489de8cf12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7" name="Google Shape;287;g3489de8cf12_0_20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489de8cf12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4" name="Google Shape;294;g3489de8cf12_0_21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489de8cf1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0" name="Google Shape;300;g3489de8cf12_0_19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489de8cf12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6" name="Google Shape;306;g3489de8cf12_0_20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2" name="Google Shape;312;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8" name="Google Shape;31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489de8cf1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9" name="Google Shape;59;g3489de8cf12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89de8cf1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g3489de8cf12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489de8cf1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1" name="Google Shape;71;g3489de8cf12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89de8cf1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7" name="Google Shape;77;g3489de8cf12_0_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489de8cf1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3" name="Google Shape;83;g3489de8cf12_0_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7"/>
              <a:buFont typeface="Arial"/>
              <a:buNone/>
            </a:pPr>
            <a:r>
              <a:rPr lang="en-GB" sz="1807" b="0" i="0" u="none" strike="noStrike" cap="none">
                <a:solidFill>
                  <a:srgbClr val="D9D9D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rgbClr val="FC442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Clr>
                <a:srgbClr val="000000"/>
              </a:buClr>
              <a:buSzPts val="1400"/>
              <a:buFont typeface="Arial"/>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lnSpc>
                <a:spcPct val="100000"/>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lnSpc>
                <a:spcPct val="100000"/>
              </a:lnSpc>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lnSpc>
                <a:spcPct val="100000"/>
              </a:lnSpc>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lnSpc>
                <a:spcPct val="100000"/>
              </a:lnSpc>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Arial"/>
                <a:ea typeface="Arial"/>
                <a:cs typeface="Arial"/>
                <a:sym typeface="Arial"/>
              </a:rPr>
              <a:t>‹#›</a:t>
            </a:fld>
            <a:endParaRPr sz="1600" b="0" i="0" u="none" strike="noStrike" cap="none">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2" name="Graphic 26">
            <a:extLst>
              <a:ext uri="{FF2B5EF4-FFF2-40B4-BE49-F238E27FC236}">
                <a16:creationId xmlns:a16="http://schemas.microsoft.com/office/drawing/2014/main" id="{E3BF9B94-AC04-887F-DD3F-2A0057F4F599}"/>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65E92FF8-467D-7FB5-A49C-7A70905DAE7D}"/>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D378E2C1-A8F0-0C2D-CF4F-8F5F40BA3585}"/>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8E8DF736-AABF-FD11-6A14-B9BE8E40867B}"/>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FC78B607-2658-101D-12E1-3DF97018B6FF}"/>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overnment/publications/conservation-of-fuel-and-power-approved-document-l"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conservation-of-fuel-and-power-approved-document-l"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www.gassaferegister.co.uk/"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lvl="0">
              <a:lnSpc>
                <a:spcPct val="110000"/>
              </a:lnSpc>
              <a:spcAft>
                <a:spcPts val="1200"/>
              </a:spcAft>
              <a:buClr>
                <a:srgbClr val="170130"/>
              </a:buClr>
              <a:buSzPts val="2800"/>
            </a:pPr>
            <a:r>
              <a:rPr lang="en-GB" sz="2800" b="1" dirty="0">
                <a:solidFill>
                  <a:srgbClr val="170130"/>
                </a:solidFill>
              </a:rPr>
              <a:t>Occupational Specialism: Plumbing &amp; Heating Engineering</a:t>
            </a:r>
            <a:endParaRPr lang="en-GB" sz="2800" dirty="0"/>
          </a:p>
          <a:p>
            <a:pPr>
              <a:lnSpc>
                <a:spcPct val="110000"/>
              </a:lnSpc>
              <a:spcAft>
                <a:spcPts val="1200"/>
              </a:spcAft>
              <a:buClr>
                <a:srgbClr val="170130"/>
              </a:buClr>
              <a:buSzPts val="2800"/>
            </a:pPr>
            <a:r>
              <a:rPr lang="en-GB" sz="2800" dirty="0">
                <a:solidFill>
                  <a:schemeClr val="tx1"/>
                </a:solidFill>
              </a:rPr>
              <a:t>K1.7 Plumbing and heating systems</a:t>
            </a:r>
          </a:p>
          <a:p>
            <a:pPr lvl="0">
              <a:lnSpc>
                <a:spcPct val="110000"/>
              </a:lnSpc>
              <a:spcBef>
                <a:spcPts val="750"/>
              </a:spcBef>
              <a:spcAft>
                <a:spcPts val="1200"/>
              </a:spcAft>
              <a:buClr>
                <a:schemeClr val="lt1"/>
              </a:buClr>
              <a:buSzPts val="2394"/>
            </a:pPr>
            <a:r>
              <a:rPr lang="en-GB" sz="2800" dirty="0">
                <a:solidFill>
                  <a:schemeClr val="tx1"/>
                </a:solidFill>
              </a:rPr>
              <a:t>K1.8 Components used in plumbing and heating systems</a:t>
            </a:r>
            <a:endParaRPr lang="en-GB" sz="2800" dirty="0">
              <a:solidFill>
                <a:srgbClr val="3432E1"/>
              </a:solidFill>
            </a:endParaRPr>
          </a:p>
          <a:p>
            <a:pPr lvl="0">
              <a:lnSpc>
                <a:spcPct val="110000"/>
              </a:lnSpc>
              <a:spcBef>
                <a:spcPts val="750"/>
              </a:spcBef>
              <a:spcAft>
                <a:spcPts val="1200"/>
              </a:spcAft>
              <a:buClr>
                <a:schemeClr val="lt1"/>
              </a:buClr>
              <a:buSzPts val="2394"/>
            </a:pPr>
            <a:r>
              <a:rPr lang="en-GB" sz="2800" dirty="0">
                <a:solidFill>
                  <a:schemeClr val="tx1"/>
                </a:solidFill>
              </a:rPr>
              <a:t>K1.11 Appliances supported by plumbing and heating systems</a:t>
            </a:r>
            <a:endParaRPr lang="en-GB" sz="2394" dirty="0">
              <a:solidFill>
                <a:srgbClr val="3432E1"/>
              </a:solidFill>
            </a:endParaRPr>
          </a:p>
          <a:p>
            <a:pPr lvl="0">
              <a:lnSpc>
                <a:spcPct val="110000"/>
              </a:lnSpc>
              <a:spcBef>
                <a:spcPts val="750"/>
              </a:spcBef>
              <a:spcAft>
                <a:spcPts val="1200"/>
              </a:spcAft>
              <a:buClr>
                <a:schemeClr val="lt1"/>
              </a:buClr>
              <a:buSzPts val="2394"/>
            </a:pPr>
            <a:r>
              <a:rPr lang="en-GB" sz="2800" b="1" dirty="0">
                <a:solidFill>
                  <a:srgbClr val="FC4421"/>
                </a:solidFill>
              </a:rPr>
              <a:t>Boilers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489de8cf12_0_2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System boiler – installation</a:t>
            </a:r>
          </a:p>
        </p:txBody>
      </p:sp>
      <p:sp>
        <p:nvSpPr>
          <p:cNvPr id="92" name="Google Shape;92;g3489de8cf12_0_2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System boilers connect directly to the mains supply and use their internal expansion vessel to deal with pressure changes. They are normally paired with an unvented hot water cylinder, giving good flow rates at mains pressure.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This makes them more versatile in modern housing, where loft space may be limited.</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Although simpler than heat only systems, installation still requires space for the cylinder and careful pipework planning. They offer a balance between capacity and compact design.</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buSzPts val="1400"/>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489de8cf12_0_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Combination boiler – overview</a:t>
            </a:r>
          </a:p>
        </p:txBody>
      </p:sp>
      <p:sp>
        <p:nvSpPr>
          <p:cNvPr id="98" name="Google Shape;98;g3489de8cf12_0_3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Most common domestic boiler in the UK.</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Provides hot water on demand, no storage.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 hot water cylinder or loft tanks needed.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Compact, wall mounted.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Best for small to medium homes.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do combi boilers remove the need for hot water storage cylinders?</a:t>
            </a: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489de8cf12_0_3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Combination boiler – principles</a:t>
            </a:r>
          </a:p>
        </p:txBody>
      </p:sp>
      <p:sp>
        <p:nvSpPr>
          <p:cNvPr id="104" name="Google Shape;104;g3489de8cf12_0_3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Combination boilers heat water directly from the mains whenever a tap is opened. They have two separate circuits: one for central heating and one for domestic hot water.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Because water is heated instantly, there is no need for a cylinder or storage tank. This design saves space and eliminates standing heat losses, making them very energy-efficient.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However, the hot water output depends on mains flow rate, which can be a limitation in areas with poor supply or in homes with high simultaneous demand.</a:t>
            </a:r>
            <a:endParaRPr>
              <a:solidFill>
                <a:srgbClr val="000000"/>
              </a:solidFill>
              <a:latin typeface="Arial" panose="020B0604020202020204" pitchFamily="34" charset="0"/>
            </a:endParaRPr>
          </a:p>
          <a:p>
            <a:pPr marL="0" lvl="0" indent="0" algn="l" rtl="0">
              <a:lnSpc>
                <a:spcPct val="110000"/>
              </a:lnSpc>
              <a:spcBef>
                <a:spcPts val="1200"/>
              </a:spcBef>
              <a:spcAft>
                <a:spcPts val="0"/>
              </a:spcAft>
              <a:buSzPts val="1400"/>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489de8cf12_0_4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Combination boiler – installation</a:t>
            </a:r>
          </a:p>
        </p:txBody>
      </p:sp>
      <p:sp>
        <p:nvSpPr>
          <p:cNvPr id="110" name="Google Shape;110;g3489de8cf12_0_4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Connects directly to mains supply.</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 storage tanks or cylinder required.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Usually wall-mounted in kitchens, bathrooms, or cupboards.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reliable mains water pressure.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Quick, straightforward installation compared to other types.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issue may occur in a combi boiler system if mains pressure is low?</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489de8cf12_0_4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demonstration</a:t>
            </a:r>
          </a:p>
        </p:txBody>
      </p:sp>
      <p:sp>
        <p:nvSpPr>
          <p:cNvPr id="116" name="Google Shape;116;g3489de8cf12_0_45"/>
          <p:cNvSpPr txBox="1">
            <a:spLocks noGrp="1"/>
          </p:cNvSpPr>
          <p:nvPr>
            <p:ph type="body" idx="1"/>
          </p:nvPr>
        </p:nvSpPr>
        <p:spPr>
          <a:xfrm>
            <a:off x="360000" y="1800000"/>
            <a:ext cx="10373314"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The tutor shows students working examples of each boiler type, either live systems or training rigs. </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Students observe pipework arrangements, components, and space requirements. </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Students are encouraged to ask questions and identify features that distinguish heat only, system, and combi boilers.</a:t>
            </a:r>
            <a:endParaRPr dirty="0">
              <a:solidFill>
                <a:srgbClr val="000000"/>
              </a:solidFill>
              <a:latin typeface="Arial" panose="020B0604020202020204" pitchFamily="34" charset="0"/>
            </a:endParaRPr>
          </a:p>
          <a:p>
            <a:pPr marL="457200" lvl="0" indent="0" algn="l" rtl="0">
              <a:lnSpc>
                <a:spcPct val="110000"/>
              </a:lnSpc>
              <a:spcBef>
                <a:spcPts val="12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489de8cf12_0_5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Student task – identify components</a:t>
            </a:r>
          </a:p>
        </p:txBody>
      </p:sp>
      <p:sp>
        <p:nvSpPr>
          <p:cNvPr id="122" name="Google Shape;122;g3489de8cf12_0_50"/>
          <p:cNvSpPr txBox="1">
            <a:spLocks noGrp="1"/>
          </p:cNvSpPr>
          <p:nvPr>
            <p:ph type="body" idx="1"/>
          </p:nvPr>
        </p:nvSpPr>
        <p:spPr>
          <a:xfrm>
            <a:off x="360000" y="1800000"/>
            <a:ext cx="11520600" cy="37371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Students provided with schematic diagrams of three boiler systems.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Label components: cylinder, expansion vessel, pump, tanks.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Compare layouts between boiler types.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Discuss differences in groups.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342900" lvl="0" indent="-342900" algn="l" rtl="0">
              <a:lnSpc>
                <a:spcPct val="200000"/>
              </a:lnSpc>
              <a:spcBef>
                <a:spcPts val="1200"/>
              </a:spcBef>
              <a:spcAft>
                <a:spcPts val="0"/>
              </a:spcAft>
              <a:buFont typeface="Arial" panose="020B0604020202020204" pitchFamily="34" charset="0"/>
              <a:buChar char="•"/>
            </a:pPr>
            <a:endParaRPr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489de8cf12_0_5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Suitability of heat only boilers</a:t>
            </a:r>
          </a:p>
        </p:txBody>
      </p:sp>
      <p:sp>
        <p:nvSpPr>
          <p:cNvPr id="128" name="Google Shape;128;g3489de8cf12_0_5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Heat only boilers are most suitable for larger properties where there is high hot water demand across multiple bathrooms. They can deliver consistent supply to several outlets at once.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They are also compatible with older gravity-fed heating systems, making them useful in retrofits.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However, they require loft space for cisterns and airing cupboard space for the cylinder, which modern homes often lack. For new builds, heat only systems are less common due to their space demands.</a:t>
            </a:r>
            <a:endParaRPr>
              <a:solidFill>
                <a:srgbClr val="000000"/>
              </a:solidFill>
              <a:latin typeface="Arial" panose="020B0604020202020204" pitchFamily="34" charset="0"/>
            </a:endParaRPr>
          </a:p>
          <a:p>
            <a:pPr marL="0" lvl="0" indent="0" algn="l" rtl="0">
              <a:lnSpc>
                <a:spcPct val="110000"/>
              </a:lnSpc>
              <a:spcBef>
                <a:spcPts val="1200"/>
              </a:spcBef>
              <a:spcAft>
                <a:spcPts val="0"/>
              </a:spcAft>
              <a:buSzPts val="1400"/>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489de8cf12_0_6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Suitability of system boilers</a:t>
            </a:r>
          </a:p>
        </p:txBody>
      </p:sp>
      <p:sp>
        <p:nvSpPr>
          <p:cNvPr id="134" name="Google Shape;134;g3489de8cf12_0_6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Good for medium to large homes.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Reliable hot water for multiple outlets.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 loft cisterns needed – suitable for properties without attic space.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good mains water pressure.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 ideal for very small homes.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are system boilers often chosen for properties without loft space?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342900" lvl="0" indent="-342900" algn="l" rtl="0">
              <a:lnSpc>
                <a:spcPct val="150000"/>
              </a:lnSpc>
              <a:spcBef>
                <a:spcPts val="1200"/>
              </a:spcBef>
              <a:spcAft>
                <a:spcPts val="0"/>
              </a:spcAft>
              <a:buFont typeface="Arial" panose="020B0604020202020204" pitchFamily="34" charset="0"/>
              <a:buChar char="•"/>
            </a:pPr>
            <a:endParaRPr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489de8cf12_0_6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Suitability of combi boilers</a:t>
            </a:r>
          </a:p>
        </p:txBody>
      </p:sp>
      <p:sp>
        <p:nvSpPr>
          <p:cNvPr id="140" name="Google Shape;140;g3489de8cf12_0_65"/>
          <p:cNvSpPr txBox="1">
            <a:spLocks noGrp="1"/>
          </p:cNvSpPr>
          <p:nvPr>
            <p:ph type="body" idx="1"/>
          </p:nvPr>
        </p:nvSpPr>
        <p:spPr>
          <a:xfrm>
            <a:off x="360000" y="1800000"/>
            <a:ext cx="7654447"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Combination boilers suit small to medium homes where space is limited and demand is moderate. They are the most popular choice for flats and two-bedroom houses.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As there is no need for a cylinder or cistern, valuable storage space is saved.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However, combis struggle to supply multiple bathrooms at the same time. They are best suited for single bathroom properties or households with predictable demand patterns.</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buSzPts val="1400"/>
            </a:pPr>
            <a:endParaRPr dirty="0"/>
          </a:p>
        </p:txBody>
      </p:sp>
      <p:pic>
        <p:nvPicPr>
          <p:cNvPr id="141" name="Google Shape;141;g3489de8cf12_0_65"/>
          <p:cNvPicPr preferRelativeResize="0">
            <a:picLocks noChangeAspect="1"/>
          </p:cNvPicPr>
          <p:nvPr/>
        </p:nvPicPr>
        <p:blipFill>
          <a:blip r:embed="rId3"/>
          <a:srcRect/>
          <a:stretch/>
        </p:blipFill>
        <p:spPr>
          <a:xfrm>
            <a:off x="8279625" y="1800000"/>
            <a:ext cx="3600000" cy="24016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489de8cf12_0_7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Advantages of heat only boilers</a:t>
            </a:r>
          </a:p>
        </p:txBody>
      </p:sp>
      <p:sp>
        <p:nvSpPr>
          <p:cNvPr id="147" name="Google Shape;147;g3489de8cf12_0_7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 handle high simultaneous demand.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Suitable for multiple bathrooms.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Proven, reliable technology.</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Easier to repair and maintain.</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Works with traditional open-vented systems.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might heat only boilers remain common in large traditional homes?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59222"/>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a:t>Starter</a:t>
            </a:r>
            <a:endParaRPr/>
          </a:p>
        </p:txBody>
      </p:sp>
      <p:sp>
        <p:nvSpPr>
          <p:cNvPr id="44" name="Google Shape;44;p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1200"/>
              </a:spcAft>
              <a:buSzPts val="1400"/>
              <a:buNone/>
            </a:pPr>
            <a:r>
              <a:rPr lang="en-GB" b="1" dirty="0">
                <a:solidFill>
                  <a:srgbClr val="111111"/>
                </a:solidFill>
              </a:rPr>
              <a:t>W</a:t>
            </a:r>
            <a:r>
              <a:rPr lang="en-GB" b="1" i="0" dirty="0">
                <a:solidFill>
                  <a:srgbClr val="111111"/>
                </a:solidFill>
                <a:latin typeface="Arial"/>
                <a:ea typeface="Arial"/>
                <a:cs typeface="Arial"/>
                <a:sym typeface="Arial"/>
              </a:rPr>
              <a:t>arm-up</a:t>
            </a:r>
            <a:r>
              <a:rPr lang="en-GB" b="0" i="0" dirty="0">
                <a:solidFill>
                  <a:srgbClr val="111111"/>
                </a:solidFill>
                <a:latin typeface="Arial"/>
                <a:ea typeface="Arial"/>
                <a:cs typeface="Arial"/>
                <a:sym typeface="Arial"/>
              </a:rPr>
              <a:t>: </a:t>
            </a:r>
            <a:endParaRPr b="0" i="0" dirty="0">
              <a:solidFill>
                <a:srgbClr val="111111"/>
              </a:solidFill>
              <a:latin typeface="Arial"/>
              <a:ea typeface="Arial"/>
              <a:cs typeface="Arial"/>
              <a:sym typeface="Arial"/>
            </a:endParaRPr>
          </a:p>
          <a:p>
            <a:pPr marL="0" lvl="0" indent="0" algn="l" rtl="0">
              <a:lnSpc>
                <a:spcPct val="110000"/>
              </a:lnSpc>
              <a:spcBef>
                <a:spcPts val="0"/>
              </a:spcBef>
              <a:spcAft>
                <a:spcPts val="1200"/>
              </a:spcAft>
              <a:buSzPts val="1400"/>
              <a:buNone/>
            </a:pPr>
            <a:r>
              <a:rPr lang="en-GB" dirty="0">
                <a:solidFill>
                  <a:srgbClr val="111111"/>
                </a:solidFill>
              </a:rPr>
              <a:t>What type of boiler do you think is most common in UK homes today, and why?</a:t>
            </a:r>
            <a:endParaRPr dirty="0"/>
          </a:p>
          <a:p>
            <a:pPr marL="0" lvl="0" indent="0" algn="l" rtl="0">
              <a:lnSpc>
                <a:spcPct val="110000"/>
              </a:lnSpc>
              <a:spcBef>
                <a:spcPts val="1200"/>
              </a:spcBef>
              <a:spcAft>
                <a:spcPts val="1200"/>
              </a:spcAft>
              <a:buSzPts val="14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489de8cf12_0_8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Disadvantages of heat only boilers</a:t>
            </a:r>
          </a:p>
        </p:txBody>
      </p:sp>
      <p:sp>
        <p:nvSpPr>
          <p:cNvPr id="153" name="Google Shape;153;g3489de8cf12_0_82"/>
          <p:cNvSpPr txBox="1">
            <a:spLocks noGrp="1"/>
          </p:cNvSpPr>
          <p:nvPr>
            <p:ph type="body" idx="1"/>
          </p:nvPr>
        </p:nvSpPr>
        <p:spPr>
          <a:xfrm>
            <a:off x="360000" y="1800000"/>
            <a:ext cx="71331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Heat only boilers historically required extensive space for tanks and a cylinder. They involve complex pipework and longer installation times.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Cisterns in lofts can freeze in winter if not properly insulated. Hot water is stored and can run out, requiring reheating.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These limitations make open vented heat only systems less attractive in modern compact housing.</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buSzPts val="1400"/>
            </a:pPr>
            <a:endParaRPr dirty="0"/>
          </a:p>
        </p:txBody>
      </p:sp>
      <p:pic>
        <p:nvPicPr>
          <p:cNvPr id="2" name="Picture 1">
            <a:extLst>
              <a:ext uri="{FF2B5EF4-FFF2-40B4-BE49-F238E27FC236}">
                <a16:creationId xmlns:a16="http://schemas.microsoft.com/office/drawing/2014/main" id="{566B4E98-3AFF-5C6F-3C1C-B65A034C2067}"/>
              </a:ext>
            </a:extLst>
          </p:cNvPr>
          <p:cNvPicPr>
            <a:picLocks noChangeAspect="1"/>
          </p:cNvPicPr>
          <p:nvPr/>
        </p:nvPicPr>
        <p:blipFill>
          <a:blip r:embed="rId3"/>
          <a:srcRect l="8016" r="190" b="292"/>
          <a:stretch>
            <a:fillRect/>
          </a:stretch>
        </p:blipFill>
        <p:spPr>
          <a:xfrm>
            <a:off x="7559625" y="1800000"/>
            <a:ext cx="4320000" cy="305954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489de8cf12_0_9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Advantages of system boilers</a:t>
            </a:r>
          </a:p>
        </p:txBody>
      </p:sp>
      <p:sp>
        <p:nvSpPr>
          <p:cNvPr id="160" name="Google Shape;160;g3489de8cf12_0_91"/>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Built-in pump and expansion vessel.</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 loft cisterns required.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More compact than heat only systems.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 supply more than one outlet at once.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Quicker to install and maintain.</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built-in feature of system boilers removes the need for loft cisterns?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489de8cf12_0_9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Disadvantages of system boilers</a:t>
            </a:r>
          </a:p>
        </p:txBody>
      </p:sp>
      <p:sp>
        <p:nvSpPr>
          <p:cNvPr id="166" name="Google Shape;166;g3489de8cf12_0_96"/>
          <p:cNvSpPr txBox="1">
            <a:spLocks noGrp="1"/>
          </p:cNvSpPr>
          <p:nvPr>
            <p:ph type="body" idx="1"/>
          </p:nvPr>
        </p:nvSpPr>
        <p:spPr>
          <a:xfrm>
            <a:off x="360000" y="1800000"/>
            <a:ext cx="10922082"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System boilers still need a hot water cylinder, which takes space and adds cost. Hot water can run out if the cylinder is emptied. </a:t>
            </a: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Their complex and compact internal components can make repairs more expensive than heat only systems.</a:t>
            </a:r>
            <a:endParaRPr dirty="0">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489de8cf12_0_10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Advantages of combi boilers</a:t>
            </a:r>
          </a:p>
        </p:txBody>
      </p:sp>
      <p:sp>
        <p:nvSpPr>
          <p:cNvPr id="173" name="Google Shape;173;g3489de8cf12_0_10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Compact, ideal for smaller homes.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Instant hot water on demand.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Easy and fast to install.</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 standing heat losses from storage.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Highly energy-efficient.</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are combi boilers considered more energy efficient than stored hot water systems?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489de8cf12_0_10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Disadvantages of combi boilers</a:t>
            </a:r>
          </a:p>
        </p:txBody>
      </p:sp>
      <p:sp>
        <p:nvSpPr>
          <p:cNvPr id="179" name="Google Shape;179;g3489de8cf12_0_107"/>
          <p:cNvSpPr txBox="1">
            <a:spLocks noGrp="1"/>
          </p:cNvSpPr>
          <p:nvPr>
            <p:ph type="body" idx="1"/>
          </p:nvPr>
        </p:nvSpPr>
        <p:spPr>
          <a:xfrm>
            <a:off x="359999" y="1800000"/>
            <a:ext cx="7170353"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Combis struggle with multiple bathrooms and high demand at the same time. They rely fully on mains pressure and flow, making them unsuitable in areas with weak supply.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If the unit fails, there is no backup hot water from storage.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They also do not integrate easily with some renewable systems such as solar thermal.</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buSzPts val="1400"/>
            </a:pPr>
            <a:endParaRPr dirty="0"/>
          </a:p>
        </p:txBody>
      </p:sp>
      <p:pic>
        <p:nvPicPr>
          <p:cNvPr id="5" name="Picture 4" descr="A close-up of a white gas heater&#10;&#10;AI-generated content may be incorrect.">
            <a:extLst>
              <a:ext uri="{FF2B5EF4-FFF2-40B4-BE49-F238E27FC236}">
                <a16:creationId xmlns:a16="http://schemas.microsoft.com/office/drawing/2014/main" id="{8A5B223A-2A4E-C2F4-E7BA-F30F06521A8C}"/>
              </a:ext>
            </a:extLst>
          </p:cNvPr>
          <p:cNvPicPr>
            <a:picLocks noChangeAspect="1"/>
          </p:cNvPicPr>
          <p:nvPr/>
        </p:nvPicPr>
        <p:blipFill>
          <a:blip r:embed="rId3"/>
          <a:stretch>
            <a:fillRect/>
          </a:stretch>
        </p:blipFill>
        <p:spPr>
          <a:xfrm>
            <a:off x="7560000" y="1799999"/>
            <a:ext cx="4320000" cy="288198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489de8cf12_0_11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Midpoint knowledge check</a:t>
            </a:r>
          </a:p>
        </p:txBody>
      </p:sp>
      <p:sp>
        <p:nvSpPr>
          <p:cNvPr id="186" name="Google Shape;186;g3489de8cf12_0_11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Name the three main boiler types.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type requires feed and expansion tanks?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feature makes system boilers easier to install than heat only?</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are combi boilers popular in flats?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issue affects combi boilers with poor mains pressure?</a:t>
            </a:r>
            <a:endParaRPr dirty="0">
              <a:solidFill>
                <a:srgbClr val="00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489de8cf12_0_11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Midpoint knowledge check – answers</a:t>
            </a:r>
          </a:p>
        </p:txBody>
      </p:sp>
      <p:sp>
        <p:nvSpPr>
          <p:cNvPr id="192" name="Google Shape;192;g3489de8cf12_0_11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Heat only, system, combination.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Heat only boiler.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Pump and expansion vessel built in.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Compact size and instant hot water, no cisterns needed.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Low flow rate and poor performance.</a:t>
            </a:r>
            <a:endParaRPr dirty="0">
              <a:solidFill>
                <a:srgbClr val="00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489de8cf12_0_12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discussion – system layouts</a:t>
            </a:r>
          </a:p>
        </p:txBody>
      </p:sp>
      <p:sp>
        <p:nvSpPr>
          <p:cNvPr id="198" name="Google Shape;198;g3489de8cf12_0_123"/>
          <p:cNvSpPr txBox="1">
            <a:spLocks noGrp="1"/>
          </p:cNvSpPr>
          <p:nvPr>
            <p:ph type="body" idx="1"/>
          </p:nvPr>
        </p:nvSpPr>
        <p:spPr>
          <a:xfrm>
            <a:off x="360000" y="1800000"/>
            <a:ext cx="10373314"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Tutor</a:t>
            </a:r>
            <a:r>
              <a:rPr lang="en-GB" dirty="0">
                <a:solidFill>
                  <a:srgbClr val="000000"/>
                </a:solidFill>
                <a:latin typeface="Arial" panose="020B0604020202020204" pitchFamily="34" charset="0"/>
              </a:rPr>
              <a:t> presents diagrams of boiler layouts, showing how water storage and distribution differ.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Students</a:t>
            </a:r>
            <a:r>
              <a:rPr lang="en-GB" dirty="0">
                <a:solidFill>
                  <a:srgbClr val="000000"/>
                </a:solidFill>
                <a:latin typeface="Arial" panose="020B0604020202020204" pitchFamily="34" charset="0"/>
              </a:rPr>
              <a:t> discuss the role of cisterns, cylinders, and mains supply.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The discussion highlights space, efficiency, and installation complexity. Comparing diagrams reinforces understanding of principles and suitability.</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buSzPts val="1400"/>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489de8cf12_0_12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Student task – boiler suitability</a:t>
            </a:r>
          </a:p>
        </p:txBody>
      </p:sp>
      <p:sp>
        <p:nvSpPr>
          <p:cNvPr id="204" name="Google Shape;204;g3489de8cf12_0_128"/>
          <p:cNvSpPr txBox="1">
            <a:spLocks noGrp="1"/>
          </p:cNvSpPr>
          <p:nvPr>
            <p:ph type="body" idx="1"/>
          </p:nvPr>
        </p:nvSpPr>
        <p:spPr>
          <a:xfrm>
            <a:off x="360000" y="1800000"/>
            <a:ext cx="11520600" cy="39111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Groups assigned different property types: flat, 3-bed house, large family home.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Students choose most suitable boiler type.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Justify decision with reference to demand and space.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Share answers with class.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endParaRPr dirty="0">
              <a:solidFill>
                <a:srgbClr val="000000"/>
              </a:solidFill>
              <a:latin typeface="Arial" panose="020B0604020202020204" pitchFamily="34" charset="0"/>
            </a:endParaRPr>
          </a:p>
          <a:p>
            <a:pPr marL="342900" lvl="0" indent="-342900" algn="l" rtl="0">
              <a:lnSpc>
                <a:spcPct val="200000"/>
              </a:lnSpc>
              <a:spcBef>
                <a:spcPts val="1200"/>
              </a:spcBef>
              <a:spcAft>
                <a:spcPts val="0"/>
              </a:spcAft>
              <a:buFont typeface="Arial" panose="020B0604020202020204" pitchFamily="34" charset="0"/>
              <a:buChar char="•"/>
            </a:pPr>
            <a:endParaRPr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489de8cf12_0_13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Group activity – advantages &amp; disadvantages</a:t>
            </a:r>
          </a:p>
        </p:txBody>
      </p:sp>
      <p:sp>
        <p:nvSpPr>
          <p:cNvPr id="210" name="Google Shape;210;g3489de8cf12_0_133"/>
          <p:cNvSpPr txBox="1">
            <a:spLocks noGrp="1"/>
          </p:cNvSpPr>
          <p:nvPr>
            <p:ph type="body" idx="1"/>
          </p:nvPr>
        </p:nvSpPr>
        <p:spPr>
          <a:xfrm>
            <a:off x="359999" y="1800000"/>
            <a:ext cx="10819629" cy="37677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Students</a:t>
            </a:r>
            <a:r>
              <a:rPr lang="en-GB" dirty="0">
                <a:solidFill>
                  <a:srgbClr val="000000"/>
                </a:solidFill>
                <a:latin typeface="Arial" panose="020B0604020202020204" pitchFamily="34" charset="0"/>
              </a:rPr>
              <a:t> work in groups to list pros and cons of each boiler type on posters.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Groups</a:t>
            </a:r>
            <a:r>
              <a:rPr lang="en-GB" dirty="0">
                <a:solidFill>
                  <a:srgbClr val="000000"/>
                </a:solidFill>
                <a:latin typeface="Arial" panose="020B0604020202020204" pitchFamily="34" charset="0"/>
              </a:rPr>
              <a:t> then rotate and add comments to others’ work. </a:t>
            </a:r>
            <a:endParaRPr dirty="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59222"/>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a:t>Objectives</a:t>
            </a:r>
            <a:endParaRPr/>
          </a:p>
        </p:txBody>
      </p:sp>
      <p:sp>
        <p:nvSpPr>
          <p:cNvPr id="50" name="Google Shape;50;p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b="0" i="0">
                <a:latin typeface="Arial"/>
                <a:ea typeface="Arial"/>
                <a:cs typeface="Arial"/>
                <a:sym typeface="Arial"/>
              </a:rPr>
              <a:t>You should be able to:</a:t>
            </a:r>
            <a:endParaRPr/>
          </a:p>
          <a:p>
            <a:pPr marL="342900" lvl="0" indent="-342900" algn="l" rtl="0">
              <a:lnSpc>
                <a:spcPct val="110000"/>
              </a:lnSpc>
              <a:spcBef>
                <a:spcPts val="1200"/>
              </a:spcBef>
              <a:spcAft>
                <a:spcPts val="0"/>
              </a:spcAft>
              <a:buClr>
                <a:schemeClr val="dk1"/>
              </a:buClr>
              <a:buSzPts val="2400"/>
              <a:buChar char="•"/>
            </a:pPr>
            <a:r>
              <a:rPr lang="en-GB" b="1"/>
              <a:t>Describe </a:t>
            </a:r>
            <a:r>
              <a:rPr lang="en-GB"/>
              <a:t>principles of heat only, system, and combi boilers</a:t>
            </a:r>
            <a:endParaRPr/>
          </a:p>
          <a:p>
            <a:pPr marL="342900" lvl="0" indent="-342900" algn="l" rtl="0">
              <a:lnSpc>
                <a:spcPct val="110000"/>
              </a:lnSpc>
              <a:spcBef>
                <a:spcPts val="1200"/>
              </a:spcBef>
              <a:spcAft>
                <a:spcPts val="0"/>
              </a:spcAft>
              <a:buClr>
                <a:schemeClr val="dk1"/>
              </a:buClr>
              <a:buSzPts val="2400"/>
              <a:buChar char="•"/>
            </a:pPr>
            <a:r>
              <a:rPr lang="en-GB" b="1"/>
              <a:t>Identify </a:t>
            </a:r>
            <a:r>
              <a:rPr lang="en-GB"/>
              <a:t>installation methods and system suitability</a:t>
            </a:r>
            <a:endParaRPr/>
          </a:p>
          <a:p>
            <a:pPr marL="342900" lvl="0" indent="-342900" algn="l" rtl="0">
              <a:lnSpc>
                <a:spcPct val="110000"/>
              </a:lnSpc>
              <a:spcBef>
                <a:spcPts val="1200"/>
              </a:spcBef>
              <a:spcAft>
                <a:spcPts val="0"/>
              </a:spcAft>
              <a:buClr>
                <a:schemeClr val="dk1"/>
              </a:buClr>
              <a:buSzPts val="2400"/>
              <a:buChar char="•"/>
            </a:pPr>
            <a:r>
              <a:rPr lang="en-GB" b="1"/>
              <a:t>Explain </a:t>
            </a:r>
            <a:r>
              <a:rPr lang="en-GB"/>
              <a:t>advantages and disadvantages of each type</a:t>
            </a:r>
            <a:endParaRPr/>
          </a:p>
          <a:p>
            <a:pPr marL="0" lvl="0" indent="0" algn="l" rtl="0">
              <a:lnSpc>
                <a:spcPct val="110000"/>
              </a:lnSpc>
              <a:spcBef>
                <a:spcPts val="2400"/>
              </a:spcBef>
              <a:spcAft>
                <a:spcPts val="0"/>
              </a:spcAft>
              <a:buSzPts val="1400"/>
              <a:buNone/>
            </a:pPr>
            <a:r>
              <a:rPr lang="en-GB" b="0" i="0">
                <a:latin typeface="Arial"/>
                <a:ea typeface="Arial"/>
                <a:cs typeface="Arial"/>
                <a:sym typeface="Arial"/>
              </a:rPr>
              <a:t>You might also be able to:</a:t>
            </a:r>
            <a:endParaRPr/>
          </a:p>
          <a:p>
            <a:pPr marL="342900" lvl="0" indent="-342900" algn="l" rtl="0">
              <a:lnSpc>
                <a:spcPct val="110000"/>
              </a:lnSpc>
              <a:spcBef>
                <a:spcPts val="1200"/>
              </a:spcBef>
              <a:spcAft>
                <a:spcPts val="0"/>
              </a:spcAft>
              <a:buClr>
                <a:schemeClr val="dk1"/>
              </a:buClr>
              <a:buSzPts val="2400"/>
              <a:buChar char="•"/>
            </a:pPr>
            <a:r>
              <a:rPr lang="en-GB" b="1"/>
              <a:t>Recognise </a:t>
            </a:r>
            <a:r>
              <a:rPr lang="en-GB"/>
              <a:t>layouts and components in working systems</a:t>
            </a:r>
            <a:endParaRPr/>
          </a:p>
          <a:p>
            <a:pPr marL="342900" lvl="0" indent="-342900" algn="l" rtl="0">
              <a:lnSpc>
                <a:spcPct val="110000"/>
              </a:lnSpc>
              <a:spcBef>
                <a:spcPts val="1200"/>
              </a:spcBef>
              <a:spcAft>
                <a:spcPts val="0"/>
              </a:spcAft>
              <a:buClr>
                <a:schemeClr val="dk1"/>
              </a:buClr>
              <a:buSzPts val="2400"/>
              <a:buChar char="•"/>
            </a:pPr>
            <a:r>
              <a:rPr lang="en-GB" b="1"/>
              <a:t>Discuss </a:t>
            </a:r>
            <a:r>
              <a:rPr lang="en-GB"/>
              <a:t>boiler choice with reference to different scenarios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489de8cf12_0_13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Heat only boiler recap</a:t>
            </a:r>
          </a:p>
        </p:txBody>
      </p:sp>
      <p:sp>
        <p:nvSpPr>
          <p:cNvPr id="216" name="Google Shape;216;g3489de8cf12_0_13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Typically requires cistern and cylinder. </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Reliable and traditional.</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Suited to high demand.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Complex installation.</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Unsuitable for modern compact homes.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is the biggest space requirement difference between heat only and combi boilers?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489de8cf12_0_14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System boiler recap</a:t>
            </a:r>
          </a:p>
        </p:txBody>
      </p:sp>
      <p:sp>
        <p:nvSpPr>
          <p:cNvPr id="222" name="Google Shape;222;g3489de8cf12_0_143"/>
          <p:cNvSpPr txBox="1">
            <a:spLocks noGrp="1"/>
          </p:cNvSpPr>
          <p:nvPr>
            <p:ph type="body" idx="1"/>
          </p:nvPr>
        </p:nvSpPr>
        <p:spPr>
          <a:xfrm>
            <a:off x="360000" y="1800000"/>
            <a:ext cx="11159383" cy="418171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System boilers eliminate the need for loft tanks but still use a cylinder. </a:t>
            </a: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They are simpler to install than heat only systems and suitable for medium homes.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They balance compactness and supply but depend on mains pressure and cylinder storage.</a:t>
            </a: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489de8cf12_0_14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Combi boiler recap</a:t>
            </a:r>
          </a:p>
        </p:txBody>
      </p:sp>
      <p:sp>
        <p:nvSpPr>
          <p:cNvPr id="229" name="Google Shape;229;g3489de8cf12_0_14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 cylinder or cisterns required.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Instant hot water.</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Compact design.</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Relies on mains pressure.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Best for small to medium homes.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a combi boiler often chosen for smaller modern properties?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489de8cf12_0_15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demonstration – identifying boilers</a:t>
            </a:r>
          </a:p>
        </p:txBody>
      </p:sp>
      <p:sp>
        <p:nvSpPr>
          <p:cNvPr id="235" name="Google Shape;235;g3489de8cf12_0_153"/>
          <p:cNvSpPr txBox="1">
            <a:spLocks noGrp="1"/>
          </p:cNvSpPr>
          <p:nvPr>
            <p:ph type="body" idx="1"/>
          </p:nvPr>
        </p:nvSpPr>
        <p:spPr>
          <a:xfrm>
            <a:off x="360000" y="1800000"/>
            <a:ext cx="11520600" cy="39201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Tutor</a:t>
            </a:r>
            <a:r>
              <a:rPr lang="en-GB" dirty="0">
                <a:solidFill>
                  <a:srgbClr val="000000"/>
                </a:solidFill>
                <a:latin typeface="Arial" panose="020B0604020202020204" pitchFamily="34" charset="0"/>
              </a:rPr>
              <a:t> shows examples of real boilers or images. </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Students</a:t>
            </a:r>
            <a:r>
              <a:rPr lang="en-GB" dirty="0">
                <a:solidFill>
                  <a:srgbClr val="000000"/>
                </a:solidFill>
                <a:latin typeface="Arial" panose="020B0604020202020204" pitchFamily="34" charset="0"/>
              </a:rPr>
              <a:t> identify boiler type and key components.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Hands-on recognition improves ability to diagnose systems in the field.</a:t>
            </a:r>
            <a:endParaRPr dirty="0">
              <a:solidFill>
                <a:srgbClr val="000000"/>
              </a:solidFill>
              <a:latin typeface="Arial" panose="020B0604020202020204" pitchFamily="34" charset="0"/>
            </a:endParaRPr>
          </a:p>
          <a:p>
            <a:pPr marL="0" lvl="0" indent="0" algn="l" rtl="0">
              <a:lnSpc>
                <a:spcPct val="200000"/>
              </a:lnSpc>
              <a:spcBef>
                <a:spcPts val="1200"/>
              </a:spcBef>
              <a:spcAft>
                <a:spcPts val="0"/>
              </a:spcAft>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489de8cf12_0_15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Student task – sketch &amp; label</a:t>
            </a:r>
          </a:p>
        </p:txBody>
      </p:sp>
      <p:sp>
        <p:nvSpPr>
          <p:cNvPr id="241" name="Google Shape;241;g3489de8cf12_0_158"/>
          <p:cNvSpPr txBox="1">
            <a:spLocks noGrp="1"/>
          </p:cNvSpPr>
          <p:nvPr>
            <p:ph type="body" idx="1"/>
          </p:nvPr>
        </p:nvSpPr>
        <p:spPr>
          <a:xfrm>
            <a:off x="360000" y="1800000"/>
            <a:ext cx="11520600" cy="3741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Students</a:t>
            </a:r>
            <a:r>
              <a:rPr lang="en-GB" dirty="0">
                <a:solidFill>
                  <a:srgbClr val="000000"/>
                </a:solidFill>
                <a:latin typeface="Arial" panose="020B0604020202020204" pitchFamily="34" charset="0"/>
              </a:rPr>
              <a:t> sketch layouts for heat only, system, and combi boilers.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Label key parts such as tanks, cylinders, pumps, and expansion vessels.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Compare to tutor’s diagrams.</a:t>
            </a:r>
            <a:endParaRPr dirty="0">
              <a:solidFill>
                <a:srgbClr val="000000"/>
              </a:solidFill>
              <a:latin typeface="Arial" panose="020B0604020202020204" pitchFamily="34" charset="0"/>
            </a:endParaRPr>
          </a:p>
          <a:p>
            <a:pPr marL="457200" lvl="0" indent="0" algn="l" rtl="0">
              <a:lnSpc>
                <a:spcPct val="200000"/>
              </a:lnSpc>
              <a:spcBef>
                <a:spcPts val="1200"/>
              </a:spcBef>
              <a:spcAft>
                <a:spcPts val="0"/>
              </a:spcAft>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489de8cf12_0_16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Energy efficiency</a:t>
            </a:r>
          </a:p>
        </p:txBody>
      </p:sp>
      <p:sp>
        <p:nvSpPr>
          <p:cNvPr id="247" name="Google Shape;247;g3489de8cf12_0_163"/>
          <p:cNvSpPr txBox="1">
            <a:spLocks noGrp="1"/>
          </p:cNvSpPr>
          <p:nvPr>
            <p:ph type="body" idx="1"/>
          </p:nvPr>
        </p:nvSpPr>
        <p:spPr>
          <a:xfrm>
            <a:off x="360000" y="1800000"/>
            <a:ext cx="10449514"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Boiler type affects energy efficiency. Combi boilers reduce standing losses by eliminating cylinders, but may be less efficient under high demand.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Heat only and system boilers paired with modern unvented cylinders can achieve good efficiency. Installers must consider </a:t>
            </a:r>
            <a:r>
              <a:rPr lang="en-GB" dirty="0" err="1">
                <a:solidFill>
                  <a:srgbClr val="000000"/>
                </a:solidFill>
                <a:latin typeface="Arial" panose="020B0604020202020204" pitchFamily="34" charset="0"/>
              </a:rPr>
              <a:t>ErP</a:t>
            </a:r>
            <a:r>
              <a:rPr lang="en-GB" dirty="0">
                <a:solidFill>
                  <a:srgbClr val="000000"/>
                </a:solidFill>
                <a:latin typeface="Arial" panose="020B0604020202020204" pitchFamily="34" charset="0"/>
              </a:rPr>
              <a:t> ratings and compliance with </a:t>
            </a:r>
            <a:r>
              <a:rPr lang="en-GB" dirty="0">
                <a:solidFill>
                  <a:srgbClr val="000000"/>
                </a:solidFill>
                <a:latin typeface="Arial" panose="020B0604020202020204" pitchFamily="34" charset="0"/>
                <a:hlinkClick r:id="rId3">
                  <a:extLst>
                    <a:ext uri="{A12FA001-AC4F-418D-AE19-62706E023703}">
                      <ahyp:hlinkClr xmlns:ahyp="http://schemas.microsoft.com/office/drawing/2018/hyperlinkcolor" val="tx"/>
                    </a:ext>
                  </a:extLst>
                </a:hlinkClick>
              </a:rPr>
              <a:t>Part L</a:t>
            </a:r>
            <a:r>
              <a:rPr lang="en-GB" dirty="0">
                <a:solidFill>
                  <a:srgbClr val="000000"/>
                </a:solidFill>
                <a:latin typeface="Arial" panose="020B0604020202020204" pitchFamily="34" charset="0"/>
              </a:rPr>
              <a:t> of Building Regulations when recommending systems.</a:t>
            </a:r>
            <a:endParaRPr dirty="0">
              <a:solidFill>
                <a:srgbClr val="000000"/>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489de8cf12_0_16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Sustainability and regulations</a:t>
            </a:r>
          </a:p>
        </p:txBody>
      </p:sp>
      <p:sp>
        <p:nvSpPr>
          <p:cNvPr id="253" name="Google Shape;253;g3489de8cf12_0_16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Building Regulations </a:t>
            </a:r>
            <a:r>
              <a:rPr lang="en-GB"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Part L</a:t>
            </a:r>
            <a:r>
              <a:rPr lang="en-GB" dirty="0">
                <a:solidFill>
                  <a:srgbClr val="0070C0"/>
                </a:solidFill>
                <a:latin typeface="Arial" panose="020B0604020202020204" pitchFamily="34" charset="0"/>
              </a:rPr>
              <a:t> </a:t>
            </a:r>
            <a:r>
              <a:rPr lang="en-GB" dirty="0">
                <a:solidFill>
                  <a:srgbClr val="000000"/>
                </a:solidFill>
                <a:latin typeface="Arial" panose="020B0604020202020204" pitchFamily="34" charset="0"/>
              </a:rPr>
              <a:t>requires minimum efficiency.</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Modern boilers must meet NOx emission standards.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Hydrogen-ready boilers are emerging.</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Installers must be </a:t>
            </a:r>
            <a:r>
              <a:rPr lang="en-GB"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Gas Safe</a:t>
            </a:r>
            <a:r>
              <a:rPr lang="en-GB" dirty="0">
                <a:solidFill>
                  <a:srgbClr val="0070C0"/>
                </a:solidFill>
                <a:latin typeface="Arial" panose="020B0604020202020204" pitchFamily="34" charset="0"/>
              </a:rPr>
              <a:t> </a:t>
            </a:r>
            <a:r>
              <a:rPr lang="en-GB" dirty="0">
                <a:solidFill>
                  <a:srgbClr val="000000"/>
                </a:solidFill>
                <a:latin typeface="Arial" panose="020B0604020202020204" pitchFamily="34" charset="0"/>
              </a:rPr>
              <a:t>registered.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Renewable integration may influence choice.</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it important to consider Building Regulations when recommending a boiler system?</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489de8cf12_0_17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case study</a:t>
            </a:r>
          </a:p>
        </p:txBody>
      </p:sp>
      <p:sp>
        <p:nvSpPr>
          <p:cNvPr id="259" name="Google Shape;259;g3489de8cf12_0_17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Case study: </a:t>
            </a:r>
            <a:r>
              <a:rPr lang="en-GB" dirty="0">
                <a:solidFill>
                  <a:srgbClr val="000000"/>
                </a:solidFill>
                <a:latin typeface="Arial" panose="020B0604020202020204" pitchFamily="34" charset="0"/>
              </a:rPr>
              <a:t>A 4-bed detached home with two bathrooms including;</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2 x showers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1 bath</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2 x basins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2 x sinks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Students</a:t>
            </a:r>
            <a:r>
              <a:rPr lang="en-GB" dirty="0">
                <a:solidFill>
                  <a:srgbClr val="000000"/>
                </a:solidFill>
                <a:latin typeface="Arial" panose="020B0604020202020204" pitchFamily="34" charset="0"/>
              </a:rPr>
              <a:t> decide between system and combi boilers.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Discussion covers demand, efficiency, and space availability.</a:t>
            </a: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489de8cf12_0_17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Student role-play – client discussion</a:t>
            </a:r>
          </a:p>
        </p:txBody>
      </p:sp>
      <p:sp>
        <p:nvSpPr>
          <p:cNvPr id="265" name="Google Shape;265;g3489de8cf12_0_178"/>
          <p:cNvSpPr txBox="1">
            <a:spLocks noGrp="1"/>
          </p:cNvSpPr>
          <p:nvPr>
            <p:ph type="body" idx="1"/>
          </p:nvPr>
        </p:nvSpPr>
        <p:spPr>
          <a:xfrm>
            <a:off x="360000" y="1800000"/>
            <a:ext cx="11520600" cy="39201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In pairs, one acts as client, one as installer.</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Installer</a:t>
            </a:r>
            <a:r>
              <a:rPr lang="en-GB" dirty="0">
                <a:solidFill>
                  <a:srgbClr val="000000"/>
                </a:solidFill>
                <a:latin typeface="Arial" panose="020B0604020202020204" pitchFamily="34" charset="0"/>
              </a:rPr>
              <a:t> explains boiler options, pros and cons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Client</a:t>
            </a:r>
            <a:r>
              <a:rPr lang="en-GB" dirty="0">
                <a:solidFill>
                  <a:srgbClr val="000000"/>
                </a:solidFill>
                <a:latin typeface="Arial" panose="020B0604020202020204" pitchFamily="34" charset="0"/>
              </a:rPr>
              <a:t> asks questions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This exercise builds communication and advisory skills.</a:t>
            </a:r>
            <a:endParaRPr dirty="0">
              <a:solidFill>
                <a:srgbClr val="000000"/>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489de8cf12_0_18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Faults and maintenance</a:t>
            </a:r>
          </a:p>
        </p:txBody>
      </p:sp>
      <p:sp>
        <p:nvSpPr>
          <p:cNvPr id="272" name="Google Shape;272;g3489de8cf12_0_183"/>
          <p:cNvSpPr txBox="1">
            <a:spLocks noGrp="1"/>
          </p:cNvSpPr>
          <p:nvPr>
            <p:ph type="body" idx="1"/>
          </p:nvPr>
        </p:nvSpPr>
        <p:spPr>
          <a:xfrm>
            <a:off x="360000" y="1800000"/>
            <a:ext cx="10580143"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Each boiler type has common faults. </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Heat only systems are often reliable but are at the mercy of other system components. </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System boilers can develop pump or expansion vessel failures. </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Combi boilers are prone to limescale build-up in hard water areas.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Engineers must understand layouts to diagnose quickly and maintain safety.</a:t>
            </a:r>
            <a:endParaRPr dirty="0">
              <a:solidFill>
                <a:srgbClr val="00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Introduction to boilers</a:t>
            </a:r>
            <a:endParaRPr dirty="0"/>
          </a:p>
        </p:txBody>
      </p:sp>
      <p:sp>
        <p:nvSpPr>
          <p:cNvPr id="56" name="Google Shape;56;p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Boilers are the central heating appliance for most UK homes. They burn gas, oil, or other fuels to heat water for radiators and domestic hot water. The three main types are heat only, system, and combination boilers. Each follows the same basic principle of transferring heat into water but differs in layout, storage, and pressure management.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Choosing the correct boiler is critical for meeting the needs of the household, ensuring efficiency, and complying with building regulations.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Understanding the features of each boiler type enables engineers to recommend the right solution for different property sizes and usage patterns.</a:t>
            </a:r>
            <a:endParaRPr dirty="0">
              <a:solidFill>
                <a:srgbClr val="000000"/>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489de8cf12_0_18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Final knowledge check 1</a:t>
            </a:r>
          </a:p>
        </p:txBody>
      </p:sp>
      <p:sp>
        <p:nvSpPr>
          <p:cNvPr id="278" name="Google Shape;278;g3489de8cf12_0_18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boiler type is most compact?</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is the main disadvantage of heat only boilers?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built-in parts make system boilers simpler?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Why might combis struggle with multiple bathrooms?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regulation covers boiler efficiency?</a:t>
            </a:r>
            <a:endParaRPr dirty="0">
              <a:solidFill>
                <a:srgbClr val="000000"/>
              </a:solidFill>
              <a:latin typeface="Arial" panose="020B0604020202020204" pitchFamily="34" charset="0"/>
            </a:endParaRPr>
          </a:p>
          <a:p>
            <a:pPr lvl="0" indent="-457200" algn="l" rtl="0">
              <a:lnSpc>
                <a:spcPct val="200000"/>
              </a:lnSpc>
              <a:spcBef>
                <a:spcPts val="1200"/>
              </a:spcBef>
              <a:spcAft>
                <a:spcPts val="0"/>
              </a:spcAft>
              <a:buFont typeface="+mj-lt"/>
              <a:buAutoNum type="arabicPeriod"/>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489de8cf12_0_19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Final knowledge check 1 – answers</a:t>
            </a:r>
          </a:p>
        </p:txBody>
      </p:sp>
      <p:sp>
        <p:nvSpPr>
          <p:cNvPr id="284" name="Google Shape;284;g3489de8cf12_0_19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Combination boiler.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Often requires multiple cisterns and more space for components &amp; pipework.</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Pump and expansion vessel.</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Flow rate cannot supply multiple outlets simultaneously.</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Part L of the Building Regulations.</a:t>
            </a:r>
            <a:endParaRPr dirty="0">
              <a:solidFill>
                <a:srgbClr val="000000"/>
              </a:solidFill>
              <a:latin typeface="Arial" panose="020B0604020202020204" pitchFamily="34" charset="0"/>
            </a:endParaRPr>
          </a:p>
          <a:p>
            <a:pPr marL="914400" lvl="0" indent="-457200" algn="l" rtl="0">
              <a:lnSpc>
                <a:spcPct val="200000"/>
              </a:lnSpc>
              <a:spcBef>
                <a:spcPts val="1200"/>
              </a:spcBef>
              <a:spcAft>
                <a:spcPts val="0"/>
              </a:spcAft>
              <a:buFont typeface="+mj-lt"/>
              <a:buAutoNum type="arabicPeriod"/>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3489de8cf12_0_20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Energy future of boilers</a:t>
            </a:r>
          </a:p>
        </p:txBody>
      </p:sp>
      <p:sp>
        <p:nvSpPr>
          <p:cNvPr id="290" name="Google Shape;290;g3489de8cf12_0_208"/>
          <p:cNvSpPr txBox="1">
            <a:spLocks noGrp="1"/>
          </p:cNvSpPr>
          <p:nvPr>
            <p:ph type="body" idx="1"/>
          </p:nvPr>
        </p:nvSpPr>
        <p:spPr>
          <a:xfrm>
            <a:off x="359999" y="1800000"/>
            <a:ext cx="7802365"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The heating industry is moving toward sustainable solutions.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Hydrogen-ready boilers, hybrid heat pumps, and renewable technologies may replace traditional gas systems in coming decades.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Engineers must understand today’s boilers as a foundation for adapting to future systems.</a:t>
            </a:r>
            <a:endParaRPr dirty="0">
              <a:solidFill>
                <a:srgbClr val="000000"/>
              </a:solidFill>
              <a:latin typeface="Arial" panose="020B0604020202020204" pitchFamily="34" charset="0"/>
            </a:endParaRPr>
          </a:p>
        </p:txBody>
      </p:sp>
      <p:pic>
        <p:nvPicPr>
          <p:cNvPr id="2" name="Picture 1">
            <a:extLst>
              <a:ext uri="{FF2B5EF4-FFF2-40B4-BE49-F238E27FC236}">
                <a16:creationId xmlns:a16="http://schemas.microsoft.com/office/drawing/2014/main" id="{5146831F-6115-2239-8433-EC6340705CEA}"/>
              </a:ext>
            </a:extLst>
          </p:cNvPr>
          <p:cNvPicPr>
            <a:picLocks noChangeAspect="1"/>
          </p:cNvPicPr>
          <p:nvPr/>
        </p:nvPicPr>
        <p:blipFill>
          <a:blip r:embed="rId3"/>
          <a:stretch/>
        </p:blipFill>
        <p:spPr>
          <a:xfrm>
            <a:off x="7560000" y="1800000"/>
            <a:ext cx="4320000" cy="288198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489de8cf12_0_21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Industry standards</a:t>
            </a:r>
          </a:p>
        </p:txBody>
      </p:sp>
      <p:sp>
        <p:nvSpPr>
          <p:cNvPr id="297" name="Google Shape;297;g3489de8cf12_0_21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Gas Safe registration required.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Compliance with Building Regulations.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Benchmark certification for installations.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Consumer protection via warranties and service records.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Gas Safe registration essential for gas boiler installers?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pPr>
            <a:endParaRPr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489de8cf12_0_19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Final knowledge check 2</a:t>
            </a:r>
          </a:p>
        </p:txBody>
      </p:sp>
      <p:sp>
        <p:nvSpPr>
          <p:cNvPr id="303" name="Google Shape;303;g3489de8cf12_0_19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is a disadvantage of a combi?</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type suits large homes with high demand?</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Can combi boilers run DHW and Heating at the same time?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space requirements do system boilers reduce compared to heat only?</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boiler type is most common in UK homes today?</a:t>
            </a:r>
            <a:endParaRPr dirty="0">
              <a:solidFill>
                <a:srgbClr val="000000"/>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489de8cf12_0_20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Final knowledge check 2 – answers</a:t>
            </a:r>
          </a:p>
        </p:txBody>
      </p:sp>
      <p:sp>
        <p:nvSpPr>
          <p:cNvPr id="309" name="Google Shape;309;g3489de8cf12_0_20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Struggles with high demand, not suitable for renewable integration.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Heat only boiler.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No, combi boilers include a diverter valve and prioritise hot water.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No feed and expansion cisterns in loft.</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Combination boiler.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endParaRPr dirty="0">
              <a:solidFill>
                <a:srgbClr val="000000"/>
              </a:solidFill>
              <a:latin typeface="Arial" panose="020B0604020202020204" pitchFamily="34" charset="0"/>
            </a:endParaRPr>
          </a:p>
          <a:p>
            <a:pPr marL="914400" lvl="0" indent="-457200" algn="l" rtl="0">
              <a:lnSpc>
                <a:spcPct val="200000"/>
              </a:lnSpc>
              <a:spcBef>
                <a:spcPts val="1200"/>
              </a:spcBef>
              <a:spcAft>
                <a:spcPts val="0"/>
              </a:spcAft>
              <a:buFont typeface="+mj-lt"/>
              <a:buAutoNum type="arabicPeriod"/>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Summary</a:t>
            </a:r>
          </a:p>
        </p:txBody>
      </p:sp>
      <p:sp>
        <p:nvSpPr>
          <p:cNvPr id="315" name="Google Shape;315;p15"/>
          <p:cNvSpPr txBox="1">
            <a:spLocks noGrp="1"/>
          </p:cNvSpPr>
          <p:nvPr>
            <p:ph type="body" idx="1"/>
          </p:nvPr>
        </p:nvSpPr>
        <p:spPr>
          <a:xfrm>
            <a:off x="360000" y="1800000"/>
            <a:ext cx="9936276" cy="41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GB"/>
              <a:t>You should be able to:</a:t>
            </a:r>
            <a:endParaRPr/>
          </a:p>
          <a:p>
            <a:pPr marL="342900" lvl="0" indent="-342900" algn="l" rtl="0">
              <a:spcBef>
                <a:spcPts val="1200"/>
              </a:spcBef>
              <a:spcAft>
                <a:spcPts val="0"/>
              </a:spcAft>
              <a:buClr>
                <a:schemeClr val="dk1"/>
              </a:buClr>
              <a:buSzPts val="2400"/>
              <a:buChar char="•"/>
            </a:pPr>
            <a:r>
              <a:rPr lang="en-GB" b="1"/>
              <a:t>Describe </a:t>
            </a:r>
            <a:r>
              <a:rPr lang="en-GB"/>
              <a:t>principles of heat only, system, and combi boilers</a:t>
            </a:r>
            <a:endParaRPr/>
          </a:p>
          <a:p>
            <a:pPr marL="342900" lvl="0" indent="-342900" algn="l" rtl="0">
              <a:spcBef>
                <a:spcPts val="1200"/>
              </a:spcBef>
              <a:spcAft>
                <a:spcPts val="0"/>
              </a:spcAft>
              <a:buClr>
                <a:schemeClr val="dk1"/>
              </a:buClr>
              <a:buSzPts val="2400"/>
              <a:buChar char="•"/>
            </a:pPr>
            <a:r>
              <a:rPr lang="en-GB" b="1"/>
              <a:t>Identify </a:t>
            </a:r>
            <a:r>
              <a:rPr lang="en-GB"/>
              <a:t>installation methods and system suitability</a:t>
            </a:r>
            <a:endParaRPr/>
          </a:p>
          <a:p>
            <a:pPr marL="342900" lvl="0" indent="-342900" algn="l" rtl="0">
              <a:spcBef>
                <a:spcPts val="1200"/>
              </a:spcBef>
              <a:spcAft>
                <a:spcPts val="0"/>
              </a:spcAft>
              <a:buClr>
                <a:schemeClr val="dk1"/>
              </a:buClr>
              <a:buSzPts val="2400"/>
              <a:buChar char="•"/>
            </a:pPr>
            <a:r>
              <a:rPr lang="en-GB" b="1"/>
              <a:t>Explain </a:t>
            </a:r>
            <a:r>
              <a:rPr lang="en-GB"/>
              <a:t>advantages and disadvantages of each type</a:t>
            </a:r>
            <a:endParaRPr/>
          </a:p>
          <a:p>
            <a:pPr marL="0" lvl="0" indent="0" algn="l" rtl="0">
              <a:spcBef>
                <a:spcPts val="2400"/>
              </a:spcBef>
              <a:spcAft>
                <a:spcPts val="0"/>
              </a:spcAft>
              <a:buClr>
                <a:schemeClr val="dk1"/>
              </a:buClr>
              <a:buSzPts val="1400"/>
              <a:buFont typeface="Arial"/>
              <a:buNone/>
            </a:pPr>
            <a:r>
              <a:rPr lang="en-GB"/>
              <a:t>You might also be able to:</a:t>
            </a:r>
            <a:endParaRPr/>
          </a:p>
          <a:p>
            <a:pPr marL="342900" lvl="0" indent="-342900" algn="l" rtl="0">
              <a:spcBef>
                <a:spcPts val="1200"/>
              </a:spcBef>
              <a:spcAft>
                <a:spcPts val="0"/>
              </a:spcAft>
              <a:buClr>
                <a:schemeClr val="dk1"/>
              </a:buClr>
              <a:buSzPts val="2400"/>
              <a:buChar char="•"/>
            </a:pPr>
            <a:r>
              <a:rPr lang="en-GB" b="1"/>
              <a:t>Recognise </a:t>
            </a:r>
            <a:r>
              <a:rPr lang="en-GB"/>
              <a:t>layouts and components in working systems</a:t>
            </a:r>
            <a:endParaRPr/>
          </a:p>
          <a:p>
            <a:pPr marL="342900" lvl="0" indent="-342900" algn="l" rtl="0">
              <a:spcBef>
                <a:spcPts val="1200"/>
              </a:spcBef>
              <a:spcAft>
                <a:spcPts val="0"/>
              </a:spcAft>
              <a:buClr>
                <a:schemeClr val="dk1"/>
              </a:buClr>
              <a:buSzPts val="2400"/>
              <a:buChar char="•"/>
            </a:pPr>
            <a:r>
              <a:rPr lang="en-GB" b="1"/>
              <a:t>Discuss </a:t>
            </a:r>
            <a:r>
              <a:rPr lang="en-GB"/>
              <a:t>boiler choice with reference to different scenarios</a:t>
            </a:r>
            <a:endParaRPr/>
          </a:p>
          <a:p>
            <a:pPr marL="0" lvl="0" indent="0" algn="l" rtl="0">
              <a:lnSpc>
                <a:spcPct val="110000"/>
              </a:lnSpc>
              <a:spcBef>
                <a:spcPts val="1200"/>
              </a:spcBef>
              <a:spcAft>
                <a:spcPts val="0"/>
              </a:spcAft>
              <a:buSzPts val="14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6"/>
          <p:cNvSpPr txBox="1"/>
          <p:nvPr/>
        </p:nvSpPr>
        <p:spPr>
          <a:xfrm>
            <a:off x="3735214" y="1522310"/>
            <a:ext cx="5040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dirty="0">
                <a:solidFill>
                  <a:srgbClr val="FC4421"/>
                </a:solidFill>
                <a:latin typeface="Arial"/>
                <a:ea typeface="Arial"/>
                <a:cs typeface="Arial"/>
                <a:sym typeface="Arial"/>
              </a:rPr>
              <a:t>Any questions?</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3820C16-7AE1-DE24-3DA9-5CF159C90B28}"/>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3489de8cf12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Heat only boiler – overview</a:t>
            </a:r>
          </a:p>
        </p:txBody>
      </p:sp>
      <p:sp>
        <p:nvSpPr>
          <p:cNvPr id="62" name="Google Shape;62;g3489de8cf12_0_0"/>
          <p:cNvSpPr txBox="1">
            <a:spLocks noGrp="1"/>
          </p:cNvSpPr>
          <p:nvPr>
            <p:ph type="body" idx="1"/>
          </p:nvPr>
        </p:nvSpPr>
        <p:spPr>
          <a:xfrm>
            <a:off x="360000" y="1800000"/>
            <a:ext cx="103080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Traditional boiler type.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separate cylinder for hot water.</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Needs pump and mechanism for expansion (F&amp;E or vessel).</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Historically installed with open vented systems but now fitted as sealed system.</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Suitable for larger properties with high demand.</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does a heat only boiler require a pump compared to other types?</a:t>
            </a:r>
            <a:endParaRPr dirty="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489de8cf12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Heat only boiler – principles</a:t>
            </a:r>
          </a:p>
        </p:txBody>
      </p:sp>
      <p:sp>
        <p:nvSpPr>
          <p:cNvPr id="68" name="Google Shape;68;g3489de8cf12_0_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sz="2300" dirty="0">
                <a:solidFill>
                  <a:srgbClr val="000000"/>
                </a:solidFill>
                <a:latin typeface="Arial" panose="020B0604020202020204" pitchFamily="34" charset="0"/>
              </a:rPr>
              <a:t>A heat only boiler supplies hot water to both a central heating circuit and a separate hot water cylinder. The cylinder stores heated water until it is needed, while the feed and expansion tank keep the system topped up and accommodate thermal expansion (a pressure vessel and filling loop can replace the F&amp;E to pressurise the system).</a:t>
            </a:r>
            <a:endParaRPr sz="2300"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sz="2300" dirty="0">
                <a:solidFill>
                  <a:srgbClr val="000000"/>
                </a:solidFill>
                <a:latin typeface="Arial" panose="020B0604020202020204" pitchFamily="34" charset="0"/>
              </a:rPr>
              <a:t>This type of boiler is well suited to homes with more than one bathroom, where several taps may be in use at once. Although reliable, they require space for cisterns and a cylinder, often located in a loft and airing cupboard. </a:t>
            </a:r>
            <a:endParaRPr sz="2300"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sz="2300" dirty="0">
                <a:solidFill>
                  <a:srgbClr val="000000"/>
                </a:solidFill>
                <a:latin typeface="Arial" panose="020B0604020202020204" pitchFamily="34" charset="0"/>
              </a:rPr>
              <a:t>They are most effective when combined with gravity-fed systems and good water storage capacity.</a:t>
            </a:r>
            <a:endParaRPr sz="2300"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489de8cf12_0_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Heat only boiler – installation methods</a:t>
            </a:r>
          </a:p>
        </p:txBody>
      </p:sp>
      <p:sp>
        <p:nvSpPr>
          <p:cNvPr id="74" name="Google Shape;74;g3489de8cf12_0_1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hot water cylinder in airing cupboard.</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Cold water storage cistern in loft.</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Feed and expansion cistern in loft.</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Pipework connections are more complex.</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Installation needs space for multiple components.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building features make heat only boilers unsuitable for some modern homes?</a:t>
            </a:r>
            <a:endParaRPr dirty="0">
              <a:solidFill>
                <a:srgbClr val="000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489de8cf12_0_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System boiler – overview</a:t>
            </a:r>
          </a:p>
        </p:txBody>
      </p:sp>
      <p:sp>
        <p:nvSpPr>
          <p:cNvPr id="80" name="Google Shape;80;g3489de8cf12_0_1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System boilers were designed to simplify installations compared to heat only systems. They integrate key components such as the pump and expansion vessel inside the boiler casing. This removes the need for a separate feed and expansion cistern in the loft.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Although they still require a hot water cylinder, the overall installation is more compact and reliable.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System boilers are particularly suitable for medium to large homes with good mains water pressure.</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buSzPts val="1400"/>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3489de8cf12_0_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System boiler – principles</a:t>
            </a:r>
          </a:p>
        </p:txBody>
      </p:sp>
      <p:sp>
        <p:nvSpPr>
          <p:cNvPr id="86" name="Google Shape;86;g3489de8cf12_0_20"/>
          <p:cNvSpPr txBox="1">
            <a:spLocks noGrp="1"/>
          </p:cNvSpPr>
          <p:nvPr>
            <p:ph type="body" idx="1"/>
          </p:nvPr>
        </p:nvSpPr>
        <p:spPr>
          <a:xfrm>
            <a:off x="360000" y="1800000"/>
            <a:ext cx="11418343" cy="41400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Contains pump and expansion vessel inside casing.</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a hot water cylinder but no F&amp;E.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Works on sealed system principle.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Reduces installation time and components.</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Efficient for homes with regular hot water demand.</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is a system boiler generally easier to install than a heat only boiler?</a:t>
            </a:r>
            <a:endParaRPr dirty="0">
              <a:solidFill>
                <a:srgbClr val="000000"/>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9EBACC-3F90-49D8-B91F-FAF02D0873F3}">
  <ds:schemaRefs>
    <ds:schemaRef ds:uri="http://schemas.microsoft.com/sharepoint/v3/contenttype/forms"/>
  </ds:schemaRefs>
</ds:datastoreItem>
</file>

<file path=customXml/itemProps2.xml><?xml version="1.0" encoding="utf-8"?>
<ds:datastoreItem xmlns:ds="http://schemas.openxmlformats.org/officeDocument/2006/customXml" ds:itemID="{2101E698-39EE-4812-B3E3-CE9DCCCC3121}">
  <ds:schemaRefs>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01e15224-84b2-4570-bdea-a67bb94d0921"/>
    <ds:schemaRef ds:uri="7c04300a-231c-4281-9146-a98f6f4a7af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647665E-FBF5-4F81-A761-B17CD86BE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78</TotalTime>
  <Words>2620</Words>
  <Application>Microsoft Office PowerPoint</Application>
  <PresentationFormat>Custom</PresentationFormat>
  <Paragraphs>274</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Aptos</vt:lpstr>
      <vt:lpstr>Arial</vt:lpstr>
      <vt:lpstr>inherit</vt:lpstr>
      <vt:lpstr>1_Default Design</vt:lpstr>
      <vt:lpstr>PowerPoint Presentation</vt:lpstr>
      <vt:lpstr>Starter</vt:lpstr>
      <vt:lpstr>Objectives</vt:lpstr>
      <vt:lpstr>Introduction to boilers</vt:lpstr>
      <vt:lpstr>Heat only boiler – overview</vt:lpstr>
      <vt:lpstr>Heat only boiler – principles</vt:lpstr>
      <vt:lpstr>Heat only boiler – installation methods</vt:lpstr>
      <vt:lpstr>System boiler – overview</vt:lpstr>
      <vt:lpstr>System boiler – principles</vt:lpstr>
      <vt:lpstr>System boiler – installation</vt:lpstr>
      <vt:lpstr>Combination boiler – overview</vt:lpstr>
      <vt:lpstr>Combination boiler – principles</vt:lpstr>
      <vt:lpstr>Combination boiler – installation</vt:lpstr>
      <vt:lpstr>Tutor demonstration</vt:lpstr>
      <vt:lpstr>Student task – identify components</vt:lpstr>
      <vt:lpstr>Suitability of heat only boilers</vt:lpstr>
      <vt:lpstr>Suitability of system boilers</vt:lpstr>
      <vt:lpstr>Suitability of combi boilers</vt:lpstr>
      <vt:lpstr>Advantages of heat only boilers</vt:lpstr>
      <vt:lpstr>Disadvantages of heat only boilers</vt:lpstr>
      <vt:lpstr>Advantages of system boilers</vt:lpstr>
      <vt:lpstr>Disadvantages of system boilers</vt:lpstr>
      <vt:lpstr>Advantages of combi boilers</vt:lpstr>
      <vt:lpstr>Disadvantages of combi boilers</vt:lpstr>
      <vt:lpstr>Midpoint knowledge check</vt:lpstr>
      <vt:lpstr>Midpoint knowledge check – answers</vt:lpstr>
      <vt:lpstr>Tutor discussion – system layouts</vt:lpstr>
      <vt:lpstr>Student task – boiler suitability</vt:lpstr>
      <vt:lpstr>Group activity – advantages &amp; disadvantages</vt:lpstr>
      <vt:lpstr>Heat only boiler recap</vt:lpstr>
      <vt:lpstr>System boiler recap</vt:lpstr>
      <vt:lpstr>Combi boiler recap</vt:lpstr>
      <vt:lpstr>Tutor demonstration – identifying boilers</vt:lpstr>
      <vt:lpstr>Student task – sketch &amp; label</vt:lpstr>
      <vt:lpstr>Energy efficiency</vt:lpstr>
      <vt:lpstr>Sustainability and regulations</vt:lpstr>
      <vt:lpstr>Tutor case study</vt:lpstr>
      <vt:lpstr>Student role-play – client discussion</vt:lpstr>
      <vt:lpstr>Faults and maintenance</vt:lpstr>
      <vt:lpstr>Final knowledge check 1</vt:lpstr>
      <vt:lpstr>Final knowledge check 1 – answers</vt:lpstr>
      <vt:lpstr>Energy future of boilers</vt:lpstr>
      <vt:lpstr>Industry standards</vt:lpstr>
      <vt:lpstr>Final knowledge check 2</vt:lpstr>
      <vt:lpstr>Final knowledge check 2 – answers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John, Catherine</cp:lastModifiedBy>
  <cp:revision>46</cp:revision>
  <dcterms:created xsi:type="dcterms:W3CDTF">2025-04-15T10:44:23Z</dcterms:created>
  <dcterms:modified xsi:type="dcterms:W3CDTF">2025-10-29T13:10:14Z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