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44"/>
  </p:notesMasterIdLst>
  <p:sldIdLst>
    <p:sldId id="256" r:id="rId5"/>
    <p:sldId id="257" r:id="rId6"/>
    <p:sldId id="258" r:id="rId7"/>
    <p:sldId id="259" r:id="rId8"/>
    <p:sldId id="260" r:id="rId9"/>
    <p:sldId id="261" r:id="rId10"/>
    <p:sldId id="262" r:id="rId11"/>
    <p:sldId id="263"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Lst>
  <p:sldSz cx="12239625" cy="6840538"/>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55">
          <p15:clr>
            <a:srgbClr val="A4A3A4"/>
          </p15:clr>
        </p15:guide>
        <p15:guide id="2" pos="385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6" roundtripDataSignature="AMtx7mhdPb5oyDsgW1Km0tTSAjdUUojTq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828" autoAdjust="0"/>
  </p:normalViewPr>
  <p:slideViewPr>
    <p:cSldViewPr snapToGrid="0">
      <p:cViewPr varScale="1">
        <p:scale>
          <a:sx n="97" d="100"/>
          <a:sy n="97" d="100"/>
        </p:scale>
        <p:origin x="1062" y="90"/>
      </p:cViewPr>
      <p:guideLst>
        <p:guide orient="horz" pos="2155"/>
        <p:guide pos="3855"/>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customschemas.google.com/relationships/presentationmetadata" Target="metadata"/><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Thirlwell" userId="0eea46bc-1a08-4dae-8290-d9217da89020" providerId="ADAL" clId="{A74DFD5C-A00E-4D75-B54F-AE1372332AAE}"/>
    <pc:docChg chg="custSel mod delSld modSld modMainMaster">
      <pc:chgData name="Mark Thirlwell" userId="0eea46bc-1a08-4dae-8290-d9217da89020" providerId="ADAL" clId="{A74DFD5C-A00E-4D75-B54F-AE1372332AAE}" dt="2025-10-26T08:29:06.794" v="596" actId="20577"/>
      <pc:docMkLst>
        <pc:docMk/>
      </pc:docMkLst>
      <pc:sldChg chg="modSp mod">
        <pc:chgData name="Mark Thirlwell" userId="0eea46bc-1a08-4dae-8290-d9217da89020" providerId="ADAL" clId="{A74DFD5C-A00E-4D75-B54F-AE1372332AAE}" dt="2025-10-21T15:17:18.008" v="7" actId="1076"/>
        <pc:sldMkLst>
          <pc:docMk/>
          <pc:sldMk cId="0" sldId="256"/>
        </pc:sldMkLst>
        <pc:spChg chg="mod">
          <ac:chgData name="Mark Thirlwell" userId="0eea46bc-1a08-4dae-8290-d9217da89020" providerId="ADAL" clId="{A74DFD5C-A00E-4D75-B54F-AE1372332AAE}" dt="2025-10-21T15:17:18.008" v="7" actId="1076"/>
          <ac:spMkLst>
            <pc:docMk/>
            <pc:sldMk cId="0" sldId="256"/>
            <ac:spMk id="38" creationId="{00000000-0000-0000-0000-000000000000}"/>
          </ac:spMkLst>
        </pc:spChg>
      </pc:sldChg>
      <pc:sldChg chg="modSp mod">
        <pc:chgData name="Mark Thirlwell" userId="0eea46bc-1a08-4dae-8290-d9217da89020" providerId="ADAL" clId="{A74DFD5C-A00E-4D75-B54F-AE1372332AAE}" dt="2025-10-21T15:26:26.313" v="111"/>
        <pc:sldMkLst>
          <pc:docMk/>
          <pc:sldMk cId="0" sldId="257"/>
        </pc:sldMkLst>
        <pc:spChg chg="mod">
          <ac:chgData name="Mark Thirlwell" userId="0eea46bc-1a08-4dae-8290-d9217da89020" providerId="ADAL" clId="{A74DFD5C-A00E-4D75-B54F-AE1372332AAE}" dt="2025-10-21T15:18:59.153" v="10" actId="1076"/>
          <ac:spMkLst>
            <pc:docMk/>
            <pc:sldMk cId="0" sldId="257"/>
            <ac:spMk id="43" creationId="{00000000-0000-0000-0000-000000000000}"/>
          </ac:spMkLst>
        </pc:spChg>
        <pc:spChg chg="mod">
          <ac:chgData name="Mark Thirlwell" userId="0eea46bc-1a08-4dae-8290-d9217da89020" providerId="ADAL" clId="{A74DFD5C-A00E-4D75-B54F-AE1372332AAE}" dt="2025-10-21T15:26:26.313" v="111"/>
          <ac:spMkLst>
            <pc:docMk/>
            <pc:sldMk cId="0" sldId="257"/>
            <ac:spMk id="44" creationId="{00000000-0000-0000-0000-000000000000}"/>
          </ac:spMkLst>
        </pc:spChg>
      </pc:sldChg>
      <pc:sldChg chg="modSp mod">
        <pc:chgData name="Mark Thirlwell" userId="0eea46bc-1a08-4dae-8290-d9217da89020" providerId="ADAL" clId="{A74DFD5C-A00E-4D75-B54F-AE1372332AAE}" dt="2025-10-21T15:19:04.045" v="11" actId="1076"/>
        <pc:sldMkLst>
          <pc:docMk/>
          <pc:sldMk cId="0" sldId="258"/>
        </pc:sldMkLst>
        <pc:spChg chg="mod">
          <ac:chgData name="Mark Thirlwell" userId="0eea46bc-1a08-4dae-8290-d9217da89020" providerId="ADAL" clId="{A74DFD5C-A00E-4D75-B54F-AE1372332AAE}" dt="2025-10-21T15:19:04.045" v="11" actId="1076"/>
          <ac:spMkLst>
            <pc:docMk/>
            <pc:sldMk cId="0" sldId="258"/>
            <ac:spMk id="49" creationId="{00000000-0000-0000-0000-000000000000}"/>
          </ac:spMkLst>
        </pc:spChg>
      </pc:sldChg>
      <pc:sldChg chg="modSp mod">
        <pc:chgData name="Mark Thirlwell" userId="0eea46bc-1a08-4dae-8290-d9217da89020" providerId="ADAL" clId="{A74DFD5C-A00E-4D75-B54F-AE1372332AAE}" dt="2025-10-21T15:27:00.886" v="113" actId="948"/>
        <pc:sldMkLst>
          <pc:docMk/>
          <pc:sldMk cId="0" sldId="259"/>
        </pc:sldMkLst>
        <pc:spChg chg="mod">
          <ac:chgData name="Mark Thirlwell" userId="0eea46bc-1a08-4dae-8290-d9217da89020" providerId="ADAL" clId="{A74DFD5C-A00E-4D75-B54F-AE1372332AAE}" dt="2025-10-21T15:19:16.338" v="13"/>
          <ac:spMkLst>
            <pc:docMk/>
            <pc:sldMk cId="0" sldId="259"/>
            <ac:spMk id="55" creationId="{00000000-0000-0000-0000-000000000000}"/>
          </ac:spMkLst>
        </pc:spChg>
        <pc:spChg chg="mod">
          <ac:chgData name="Mark Thirlwell" userId="0eea46bc-1a08-4dae-8290-d9217da89020" providerId="ADAL" clId="{A74DFD5C-A00E-4D75-B54F-AE1372332AAE}" dt="2025-10-21T15:27:00.886" v="113" actId="948"/>
          <ac:spMkLst>
            <pc:docMk/>
            <pc:sldMk cId="0" sldId="259"/>
            <ac:spMk id="56" creationId="{00000000-0000-0000-0000-000000000000}"/>
          </ac:spMkLst>
        </pc:spChg>
      </pc:sldChg>
      <pc:sldChg chg="modSp mod">
        <pc:chgData name="Mark Thirlwell" userId="0eea46bc-1a08-4dae-8290-d9217da89020" providerId="ADAL" clId="{A74DFD5C-A00E-4D75-B54F-AE1372332AAE}" dt="2025-10-21T15:30:21.048" v="147" actId="113"/>
        <pc:sldMkLst>
          <pc:docMk/>
          <pc:sldMk cId="0" sldId="260"/>
        </pc:sldMkLst>
        <pc:spChg chg="mod">
          <ac:chgData name="Mark Thirlwell" userId="0eea46bc-1a08-4dae-8290-d9217da89020" providerId="ADAL" clId="{A74DFD5C-A00E-4D75-B54F-AE1372332AAE}" dt="2025-10-21T15:19:23.031" v="15" actId="1076"/>
          <ac:spMkLst>
            <pc:docMk/>
            <pc:sldMk cId="0" sldId="260"/>
            <ac:spMk id="61" creationId="{00000000-0000-0000-0000-000000000000}"/>
          </ac:spMkLst>
        </pc:spChg>
        <pc:spChg chg="mod">
          <ac:chgData name="Mark Thirlwell" userId="0eea46bc-1a08-4dae-8290-d9217da89020" providerId="ADAL" clId="{A74DFD5C-A00E-4D75-B54F-AE1372332AAE}" dt="2025-10-21T15:30:21.048" v="147" actId="113"/>
          <ac:spMkLst>
            <pc:docMk/>
            <pc:sldMk cId="0" sldId="260"/>
            <ac:spMk id="62" creationId="{00000000-0000-0000-0000-000000000000}"/>
          </ac:spMkLst>
        </pc:spChg>
      </pc:sldChg>
      <pc:sldChg chg="modSp mod">
        <pc:chgData name="Mark Thirlwell" userId="0eea46bc-1a08-4dae-8290-d9217da89020" providerId="ADAL" clId="{A74DFD5C-A00E-4D75-B54F-AE1372332AAE}" dt="2025-10-21T15:27:14.613" v="114" actId="108"/>
        <pc:sldMkLst>
          <pc:docMk/>
          <pc:sldMk cId="0" sldId="261"/>
        </pc:sldMkLst>
        <pc:spChg chg="mod">
          <ac:chgData name="Mark Thirlwell" userId="0eea46bc-1a08-4dae-8290-d9217da89020" providerId="ADAL" clId="{A74DFD5C-A00E-4D75-B54F-AE1372332AAE}" dt="2025-10-21T15:19:29.921" v="17" actId="1076"/>
          <ac:spMkLst>
            <pc:docMk/>
            <pc:sldMk cId="0" sldId="261"/>
            <ac:spMk id="67" creationId="{00000000-0000-0000-0000-000000000000}"/>
          </ac:spMkLst>
        </pc:spChg>
        <pc:spChg chg="mod">
          <ac:chgData name="Mark Thirlwell" userId="0eea46bc-1a08-4dae-8290-d9217da89020" providerId="ADAL" clId="{A74DFD5C-A00E-4D75-B54F-AE1372332AAE}" dt="2025-10-21T15:27:14.613" v="114" actId="108"/>
          <ac:spMkLst>
            <pc:docMk/>
            <pc:sldMk cId="0" sldId="261"/>
            <ac:spMk id="68" creationId="{00000000-0000-0000-0000-000000000000}"/>
          </ac:spMkLst>
        </pc:spChg>
      </pc:sldChg>
      <pc:sldChg chg="modSp mod modNotesTx">
        <pc:chgData name="Mark Thirlwell" userId="0eea46bc-1a08-4dae-8290-d9217da89020" providerId="ADAL" clId="{A74DFD5C-A00E-4D75-B54F-AE1372332AAE}" dt="2025-10-26T08:25:32.847" v="591" actId="20577"/>
        <pc:sldMkLst>
          <pc:docMk/>
          <pc:sldMk cId="0" sldId="262"/>
        </pc:sldMkLst>
        <pc:spChg chg="mod">
          <ac:chgData name="Mark Thirlwell" userId="0eea46bc-1a08-4dae-8290-d9217da89020" providerId="ADAL" clId="{A74DFD5C-A00E-4D75-B54F-AE1372332AAE}" dt="2025-10-21T15:50:54.106" v="406" actId="108"/>
          <ac:spMkLst>
            <pc:docMk/>
            <pc:sldMk cId="0" sldId="262"/>
            <ac:spMk id="74" creationId="{00000000-0000-0000-0000-000000000000}"/>
          </ac:spMkLst>
        </pc:spChg>
        <pc:picChg chg="mod">
          <ac:chgData name="Mark Thirlwell" userId="0eea46bc-1a08-4dae-8290-d9217da89020" providerId="ADAL" clId="{A74DFD5C-A00E-4D75-B54F-AE1372332AAE}" dt="2025-10-21T15:58:24.783" v="453" actId="1035"/>
          <ac:picMkLst>
            <pc:docMk/>
            <pc:sldMk cId="0" sldId="262"/>
            <ac:picMk id="4" creationId="{76BBA1DD-0A7E-CA93-E426-C117156FD66F}"/>
          </ac:picMkLst>
        </pc:picChg>
      </pc:sldChg>
      <pc:sldChg chg="modSp mod">
        <pc:chgData name="Mark Thirlwell" userId="0eea46bc-1a08-4dae-8290-d9217da89020" providerId="ADAL" clId="{A74DFD5C-A00E-4D75-B54F-AE1372332AAE}" dt="2025-10-21T15:35:03.591" v="326" actId="20577"/>
        <pc:sldMkLst>
          <pc:docMk/>
          <pc:sldMk cId="0" sldId="263"/>
        </pc:sldMkLst>
        <pc:spChg chg="mod">
          <ac:chgData name="Mark Thirlwell" userId="0eea46bc-1a08-4dae-8290-d9217da89020" providerId="ADAL" clId="{A74DFD5C-A00E-4D75-B54F-AE1372332AAE}" dt="2025-10-21T15:19:43.238" v="21" actId="1076"/>
          <ac:spMkLst>
            <pc:docMk/>
            <pc:sldMk cId="0" sldId="263"/>
            <ac:spMk id="79" creationId="{00000000-0000-0000-0000-000000000000}"/>
          </ac:spMkLst>
        </pc:spChg>
        <pc:spChg chg="mod">
          <ac:chgData name="Mark Thirlwell" userId="0eea46bc-1a08-4dae-8290-d9217da89020" providerId="ADAL" clId="{A74DFD5C-A00E-4D75-B54F-AE1372332AAE}" dt="2025-10-21T15:35:03.591" v="326" actId="20577"/>
          <ac:spMkLst>
            <pc:docMk/>
            <pc:sldMk cId="0" sldId="263"/>
            <ac:spMk id="80" creationId="{00000000-0000-0000-0000-000000000000}"/>
          </ac:spMkLst>
        </pc:spChg>
      </pc:sldChg>
      <pc:sldChg chg="modSp del mod">
        <pc:chgData name="Mark Thirlwell" userId="0eea46bc-1a08-4dae-8290-d9217da89020" providerId="ADAL" clId="{A74DFD5C-A00E-4D75-B54F-AE1372332AAE}" dt="2025-10-21T16:11:33.603" v="454" actId="47"/>
        <pc:sldMkLst>
          <pc:docMk/>
          <pc:sldMk cId="0" sldId="264"/>
        </pc:sldMkLst>
      </pc:sldChg>
      <pc:sldChg chg="modSp mod">
        <pc:chgData name="Mark Thirlwell" userId="0eea46bc-1a08-4dae-8290-d9217da89020" providerId="ADAL" clId="{A74DFD5C-A00E-4D75-B54F-AE1372332AAE}" dt="2025-10-21T15:35:23.627" v="333" actId="20577"/>
        <pc:sldMkLst>
          <pc:docMk/>
          <pc:sldMk cId="0" sldId="265"/>
        </pc:sldMkLst>
        <pc:spChg chg="mod">
          <ac:chgData name="Mark Thirlwell" userId="0eea46bc-1a08-4dae-8290-d9217da89020" providerId="ADAL" clId="{A74DFD5C-A00E-4D75-B54F-AE1372332AAE}" dt="2025-10-21T15:20:08.618" v="25" actId="1076"/>
          <ac:spMkLst>
            <pc:docMk/>
            <pc:sldMk cId="0" sldId="265"/>
            <ac:spMk id="92" creationId="{00000000-0000-0000-0000-000000000000}"/>
          </ac:spMkLst>
        </pc:spChg>
        <pc:spChg chg="mod">
          <ac:chgData name="Mark Thirlwell" userId="0eea46bc-1a08-4dae-8290-d9217da89020" providerId="ADAL" clId="{A74DFD5C-A00E-4D75-B54F-AE1372332AAE}" dt="2025-10-21T15:35:23.627" v="333" actId="20577"/>
          <ac:spMkLst>
            <pc:docMk/>
            <pc:sldMk cId="0" sldId="265"/>
            <ac:spMk id="93" creationId="{00000000-0000-0000-0000-000000000000}"/>
          </ac:spMkLst>
        </pc:spChg>
      </pc:sldChg>
      <pc:sldChg chg="modSp mod">
        <pc:chgData name="Mark Thirlwell" userId="0eea46bc-1a08-4dae-8290-d9217da89020" providerId="ADAL" clId="{A74DFD5C-A00E-4D75-B54F-AE1372332AAE}" dt="2025-10-21T15:35:32.016" v="338" actId="20577"/>
        <pc:sldMkLst>
          <pc:docMk/>
          <pc:sldMk cId="0" sldId="266"/>
        </pc:sldMkLst>
        <pc:spChg chg="mod">
          <ac:chgData name="Mark Thirlwell" userId="0eea46bc-1a08-4dae-8290-d9217da89020" providerId="ADAL" clId="{A74DFD5C-A00E-4D75-B54F-AE1372332AAE}" dt="2025-10-21T15:20:17.250" v="27" actId="1076"/>
          <ac:spMkLst>
            <pc:docMk/>
            <pc:sldMk cId="0" sldId="266"/>
            <ac:spMk id="98" creationId="{00000000-0000-0000-0000-000000000000}"/>
          </ac:spMkLst>
        </pc:spChg>
        <pc:spChg chg="mod">
          <ac:chgData name="Mark Thirlwell" userId="0eea46bc-1a08-4dae-8290-d9217da89020" providerId="ADAL" clId="{A74DFD5C-A00E-4D75-B54F-AE1372332AAE}" dt="2025-10-21T15:35:32.016" v="338" actId="20577"/>
          <ac:spMkLst>
            <pc:docMk/>
            <pc:sldMk cId="0" sldId="266"/>
            <ac:spMk id="99" creationId="{00000000-0000-0000-0000-000000000000}"/>
          </ac:spMkLst>
        </pc:spChg>
      </pc:sldChg>
      <pc:sldChg chg="modSp mod">
        <pc:chgData name="Mark Thirlwell" userId="0eea46bc-1a08-4dae-8290-d9217da89020" providerId="ADAL" clId="{A74DFD5C-A00E-4D75-B54F-AE1372332AAE}" dt="2025-10-21T15:35:49.782" v="349"/>
        <pc:sldMkLst>
          <pc:docMk/>
          <pc:sldMk cId="0" sldId="267"/>
        </pc:sldMkLst>
        <pc:spChg chg="mod">
          <ac:chgData name="Mark Thirlwell" userId="0eea46bc-1a08-4dae-8290-d9217da89020" providerId="ADAL" clId="{A74DFD5C-A00E-4D75-B54F-AE1372332AAE}" dt="2025-10-21T15:20:25.636" v="29" actId="1076"/>
          <ac:spMkLst>
            <pc:docMk/>
            <pc:sldMk cId="0" sldId="267"/>
            <ac:spMk id="104" creationId="{00000000-0000-0000-0000-000000000000}"/>
          </ac:spMkLst>
        </pc:spChg>
        <pc:spChg chg="mod">
          <ac:chgData name="Mark Thirlwell" userId="0eea46bc-1a08-4dae-8290-d9217da89020" providerId="ADAL" clId="{A74DFD5C-A00E-4D75-B54F-AE1372332AAE}" dt="2025-10-21T15:35:49.782" v="349"/>
          <ac:spMkLst>
            <pc:docMk/>
            <pc:sldMk cId="0" sldId="267"/>
            <ac:spMk id="105" creationId="{00000000-0000-0000-0000-000000000000}"/>
          </ac:spMkLst>
        </pc:spChg>
      </pc:sldChg>
      <pc:sldChg chg="modSp mod modNotesTx">
        <pc:chgData name="Mark Thirlwell" userId="0eea46bc-1a08-4dae-8290-d9217da89020" providerId="ADAL" clId="{A74DFD5C-A00E-4D75-B54F-AE1372332AAE}" dt="2025-10-26T08:26:17.164" v="592" actId="20577"/>
        <pc:sldMkLst>
          <pc:docMk/>
          <pc:sldMk cId="0" sldId="268"/>
        </pc:sldMkLst>
        <pc:spChg chg="mod">
          <ac:chgData name="Mark Thirlwell" userId="0eea46bc-1a08-4dae-8290-d9217da89020" providerId="ADAL" clId="{A74DFD5C-A00E-4D75-B54F-AE1372332AAE}" dt="2025-10-21T15:20:34.733" v="31" actId="1076"/>
          <ac:spMkLst>
            <pc:docMk/>
            <pc:sldMk cId="0" sldId="268"/>
            <ac:spMk id="110" creationId="{00000000-0000-0000-0000-000000000000}"/>
          </ac:spMkLst>
        </pc:spChg>
        <pc:spChg chg="mod">
          <ac:chgData name="Mark Thirlwell" userId="0eea46bc-1a08-4dae-8290-d9217da89020" providerId="ADAL" clId="{A74DFD5C-A00E-4D75-B54F-AE1372332AAE}" dt="2025-10-21T16:11:57.794" v="455" actId="207"/>
          <ac:spMkLst>
            <pc:docMk/>
            <pc:sldMk cId="0" sldId="268"/>
            <ac:spMk id="111" creationId="{00000000-0000-0000-0000-000000000000}"/>
          </ac:spMkLst>
        </pc:spChg>
        <pc:picChg chg="mod">
          <ac:chgData name="Mark Thirlwell" userId="0eea46bc-1a08-4dae-8290-d9217da89020" providerId="ADAL" clId="{A74DFD5C-A00E-4D75-B54F-AE1372332AAE}" dt="2025-10-21T16:16:46.225" v="535" actId="1076"/>
          <ac:picMkLst>
            <pc:docMk/>
            <pc:sldMk cId="0" sldId="268"/>
            <ac:picMk id="2" creationId="{BB77C0E0-25D5-7CBD-E47E-E2DFAFACE915}"/>
          </ac:picMkLst>
        </pc:picChg>
      </pc:sldChg>
      <pc:sldChg chg="modSp mod modNotesTx">
        <pc:chgData name="Mark Thirlwell" userId="0eea46bc-1a08-4dae-8290-d9217da89020" providerId="ADAL" clId="{A74DFD5C-A00E-4D75-B54F-AE1372332AAE}" dt="2025-10-26T08:26:41.197" v="593" actId="20577"/>
        <pc:sldMkLst>
          <pc:docMk/>
          <pc:sldMk cId="0" sldId="269"/>
        </pc:sldMkLst>
        <pc:spChg chg="mod">
          <ac:chgData name="Mark Thirlwell" userId="0eea46bc-1a08-4dae-8290-d9217da89020" providerId="ADAL" clId="{A74DFD5C-A00E-4D75-B54F-AE1372332AAE}" dt="2025-10-21T15:20:48.485" v="37" actId="1076"/>
          <ac:spMkLst>
            <pc:docMk/>
            <pc:sldMk cId="0" sldId="269"/>
            <ac:spMk id="117" creationId="{00000000-0000-0000-0000-000000000000}"/>
          </ac:spMkLst>
        </pc:spChg>
        <pc:spChg chg="mod">
          <ac:chgData name="Mark Thirlwell" userId="0eea46bc-1a08-4dae-8290-d9217da89020" providerId="ADAL" clId="{A74DFD5C-A00E-4D75-B54F-AE1372332AAE}" dt="2025-10-21T16:30:40.805" v="586" actId="20577"/>
          <ac:spMkLst>
            <pc:docMk/>
            <pc:sldMk cId="0" sldId="269"/>
            <ac:spMk id="118" creationId="{00000000-0000-0000-0000-000000000000}"/>
          </ac:spMkLst>
        </pc:spChg>
        <pc:picChg chg="mod">
          <ac:chgData name="Mark Thirlwell" userId="0eea46bc-1a08-4dae-8290-d9217da89020" providerId="ADAL" clId="{A74DFD5C-A00E-4D75-B54F-AE1372332AAE}" dt="2025-10-21T16:16:22.617" v="524" actId="1076"/>
          <ac:picMkLst>
            <pc:docMk/>
            <pc:sldMk cId="0" sldId="269"/>
            <ac:picMk id="2" creationId="{B2C20EE2-5DA7-E51F-5199-5578C09D66A2}"/>
          </ac:picMkLst>
        </pc:picChg>
      </pc:sldChg>
      <pc:sldChg chg="modSp mod">
        <pc:chgData name="Mark Thirlwell" userId="0eea46bc-1a08-4dae-8290-d9217da89020" providerId="ADAL" clId="{A74DFD5C-A00E-4D75-B54F-AE1372332AAE}" dt="2025-10-21T16:30:53.802" v="587" actId="12"/>
        <pc:sldMkLst>
          <pc:docMk/>
          <pc:sldMk cId="0" sldId="270"/>
        </pc:sldMkLst>
        <pc:spChg chg="mod">
          <ac:chgData name="Mark Thirlwell" userId="0eea46bc-1a08-4dae-8290-d9217da89020" providerId="ADAL" clId="{A74DFD5C-A00E-4D75-B54F-AE1372332AAE}" dt="2025-10-21T15:26:26.313" v="111"/>
          <ac:spMkLst>
            <pc:docMk/>
            <pc:sldMk cId="0" sldId="270"/>
            <ac:spMk id="124" creationId="{00000000-0000-0000-0000-000000000000}"/>
          </ac:spMkLst>
        </pc:spChg>
        <pc:spChg chg="mod">
          <ac:chgData name="Mark Thirlwell" userId="0eea46bc-1a08-4dae-8290-d9217da89020" providerId="ADAL" clId="{A74DFD5C-A00E-4D75-B54F-AE1372332AAE}" dt="2025-10-21T16:30:53.802" v="587" actId="12"/>
          <ac:spMkLst>
            <pc:docMk/>
            <pc:sldMk cId="0" sldId="270"/>
            <ac:spMk id="125" creationId="{00000000-0000-0000-0000-000000000000}"/>
          </ac:spMkLst>
        </pc:spChg>
      </pc:sldChg>
      <pc:sldChg chg="modSp mod">
        <pc:chgData name="Mark Thirlwell" userId="0eea46bc-1a08-4dae-8290-d9217da89020" providerId="ADAL" clId="{A74DFD5C-A00E-4D75-B54F-AE1372332AAE}" dt="2025-10-21T15:36:29.306" v="355" actId="20577"/>
        <pc:sldMkLst>
          <pc:docMk/>
          <pc:sldMk cId="0" sldId="271"/>
        </pc:sldMkLst>
        <pc:spChg chg="mod">
          <ac:chgData name="Mark Thirlwell" userId="0eea46bc-1a08-4dae-8290-d9217da89020" providerId="ADAL" clId="{A74DFD5C-A00E-4D75-B54F-AE1372332AAE}" dt="2025-10-21T15:21:03.163" v="41" actId="1076"/>
          <ac:spMkLst>
            <pc:docMk/>
            <pc:sldMk cId="0" sldId="271"/>
            <ac:spMk id="130" creationId="{00000000-0000-0000-0000-000000000000}"/>
          </ac:spMkLst>
        </pc:spChg>
        <pc:spChg chg="mod">
          <ac:chgData name="Mark Thirlwell" userId="0eea46bc-1a08-4dae-8290-d9217da89020" providerId="ADAL" clId="{A74DFD5C-A00E-4D75-B54F-AE1372332AAE}" dt="2025-10-21T15:36:29.306" v="355" actId="20577"/>
          <ac:spMkLst>
            <pc:docMk/>
            <pc:sldMk cId="0" sldId="271"/>
            <ac:spMk id="131" creationId="{00000000-0000-0000-0000-000000000000}"/>
          </ac:spMkLst>
        </pc:spChg>
      </pc:sldChg>
      <pc:sldChg chg="modSp mod">
        <pc:chgData name="Mark Thirlwell" userId="0eea46bc-1a08-4dae-8290-d9217da89020" providerId="ADAL" clId="{A74DFD5C-A00E-4D75-B54F-AE1372332AAE}" dt="2025-10-21T15:32:06.002" v="221" actId="1076"/>
        <pc:sldMkLst>
          <pc:docMk/>
          <pc:sldMk cId="0" sldId="272"/>
        </pc:sldMkLst>
        <pc:spChg chg="mod">
          <ac:chgData name="Mark Thirlwell" userId="0eea46bc-1a08-4dae-8290-d9217da89020" providerId="ADAL" clId="{A74DFD5C-A00E-4D75-B54F-AE1372332AAE}" dt="2025-10-21T15:21:09.941" v="43" actId="1076"/>
          <ac:spMkLst>
            <pc:docMk/>
            <pc:sldMk cId="0" sldId="272"/>
            <ac:spMk id="136" creationId="{00000000-0000-0000-0000-000000000000}"/>
          </ac:spMkLst>
        </pc:spChg>
        <pc:spChg chg="mod">
          <ac:chgData name="Mark Thirlwell" userId="0eea46bc-1a08-4dae-8290-d9217da89020" providerId="ADAL" clId="{A74DFD5C-A00E-4D75-B54F-AE1372332AAE}" dt="2025-10-21T15:32:06.002" v="221" actId="1076"/>
          <ac:spMkLst>
            <pc:docMk/>
            <pc:sldMk cId="0" sldId="272"/>
            <ac:spMk id="137" creationId="{00000000-0000-0000-0000-000000000000}"/>
          </ac:spMkLst>
        </pc:spChg>
      </pc:sldChg>
      <pc:sldChg chg="modSp mod">
        <pc:chgData name="Mark Thirlwell" userId="0eea46bc-1a08-4dae-8290-d9217da89020" providerId="ADAL" clId="{A74DFD5C-A00E-4D75-B54F-AE1372332AAE}" dt="2025-10-21T15:32:15.211" v="227" actId="1076"/>
        <pc:sldMkLst>
          <pc:docMk/>
          <pc:sldMk cId="0" sldId="273"/>
        </pc:sldMkLst>
        <pc:spChg chg="mod">
          <ac:chgData name="Mark Thirlwell" userId="0eea46bc-1a08-4dae-8290-d9217da89020" providerId="ADAL" clId="{A74DFD5C-A00E-4D75-B54F-AE1372332AAE}" dt="2025-10-21T15:21:16.150" v="45" actId="1076"/>
          <ac:spMkLst>
            <pc:docMk/>
            <pc:sldMk cId="0" sldId="273"/>
            <ac:spMk id="142" creationId="{00000000-0000-0000-0000-000000000000}"/>
          </ac:spMkLst>
        </pc:spChg>
        <pc:spChg chg="mod">
          <ac:chgData name="Mark Thirlwell" userId="0eea46bc-1a08-4dae-8290-d9217da89020" providerId="ADAL" clId="{A74DFD5C-A00E-4D75-B54F-AE1372332AAE}" dt="2025-10-21T15:32:15.211" v="227" actId="1076"/>
          <ac:spMkLst>
            <pc:docMk/>
            <pc:sldMk cId="0" sldId="273"/>
            <ac:spMk id="143" creationId="{00000000-0000-0000-0000-000000000000}"/>
          </ac:spMkLst>
        </pc:spChg>
      </pc:sldChg>
      <pc:sldChg chg="modSp mod modNotesTx">
        <pc:chgData name="Mark Thirlwell" userId="0eea46bc-1a08-4dae-8290-d9217da89020" providerId="ADAL" clId="{A74DFD5C-A00E-4D75-B54F-AE1372332AAE}" dt="2025-10-26T08:29:06.794" v="596" actId="20577"/>
        <pc:sldMkLst>
          <pc:docMk/>
          <pc:sldMk cId="0" sldId="274"/>
        </pc:sldMkLst>
        <pc:spChg chg="mod">
          <ac:chgData name="Mark Thirlwell" userId="0eea46bc-1a08-4dae-8290-d9217da89020" providerId="ADAL" clId="{A74DFD5C-A00E-4D75-B54F-AE1372332AAE}" dt="2025-10-21T15:21:25.205" v="47" actId="1076"/>
          <ac:spMkLst>
            <pc:docMk/>
            <pc:sldMk cId="0" sldId="274"/>
            <ac:spMk id="148" creationId="{00000000-0000-0000-0000-000000000000}"/>
          </ac:spMkLst>
        </pc:spChg>
        <pc:spChg chg="mod">
          <ac:chgData name="Mark Thirlwell" userId="0eea46bc-1a08-4dae-8290-d9217da89020" providerId="ADAL" clId="{A74DFD5C-A00E-4D75-B54F-AE1372332AAE}" dt="2025-10-21T16:18:03.814" v="542" actId="14100"/>
          <ac:spMkLst>
            <pc:docMk/>
            <pc:sldMk cId="0" sldId="274"/>
            <ac:spMk id="149" creationId="{00000000-0000-0000-0000-000000000000}"/>
          </ac:spMkLst>
        </pc:spChg>
        <pc:picChg chg="mod">
          <ac:chgData name="Mark Thirlwell" userId="0eea46bc-1a08-4dae-8290-d9217da89020" providerId="ADAL" clId="{A74DFD5C-A00E-4D75-B54F-AE1372332AAE}" dt="2025-10-21T16:17:55.802" v="541" actId="1076"/>
          <ac:picMkLst>
            <pc:docMk/>
            <pc:sldMk cId="0" sldId="274"/>
            <ac:picMk id="2" creationId="{B9D5A411-12AD-1A46-AF57-C62A8581690F}"/>
          </ac:picMkLst>
        </pc:picChg>
      </pc:sldChg>
      <pc:sldChg chg="modSp mod">
        <pc:chgData name="Mark Thirlwell" userId="0eea46bc-1a08-4dae-8290-d9217da89020" providerId="ADAL" clId="{A74DFD5C-A00E-4D75-B54F-AE1372332AAE}" dt="2025-10-21T15:37:00.250" v="362" actId="20577"/>
        <pc:sldMkLst>
          <pc:docMk/>
          <pc:sldMk cId="0" sldId="275"/>
        </pc:sldMkLst>
        <pc:spChg chg="mod">
          <ac:chgData name="Mark Thirlwell" userId="0eea46bc-1a08-4dae-8290-d9217da89020" providerId="ADAL" clId="{A74DFD5C-A00E-4D75-B54F-AE1372332AAE}" dt="2025-10-21T15:21:32.822" v="49" actId="1076"/>
          <ac:spMkLst>
            <pc:docMk/>
            <pc:sldMk cId="0" sldId="275"/>
            <ac:spMk id="155" creationId="{00000000-0000-0000-0000-000000000000}"/>
          </ac:spMkLst>
        </pc:spChg>
        <pc:spChg chg="mod">
          <ac:chgData name="Mark Thirlwell" userId="0eea46bc-1a08-4dae-8290-d9217da89020" providerId="ADAL" clId="{A74DFD5C-A00E-4D75-B54F-AE1372332AAE}" dt="2025-10-21T15:37:00.250" v="362" actId="20577"/>
          <ac:spMkLst>
            <pc:docMk/>
            <pc:sldMk cId="0" sldId="275"/>
            <ac:spMk id="156" creationId="{00000000-0000-0000-0000-000000000000}"/>
          </ac:spMkLst>
        </pc:spChg>
      </pc:sldChg>
      <pc:sldChg chg="delSp modSp mod">
        <pc:chgData name="Mark Thirlwell" userId="0eea46bc-1a08-4dae-8290-d9217da89020" providerId="ADAL" clId="{A74DFD5C-A00E-4D75-B54F-AE1372332AAE}" dt="2025-10-21T16:19:16.489" v="544" actId="14100"/>
        <pc:sldMkLst>
          <pc:docMk/>
          <pc:sldMk cId="0" sldId="276"/>
        </pc:sldMkLst>
        <pc:spChg chg="mod">
          <ac:chgData name="Mark Thirlwell" userId="0eea46bc-1a08-4dae-8290-d9217da89020" providerId="ADAL" clId="{A74DFD5C-A00E-4D75-B54F-AE1372332AAE}" dt="2025-10-21T15:21:41.147" v="51" actId="1076"/>
          <ac:spMkLst>
            <pc:docMk/>
            <pc:sldMk cId="0" sldId="276"/>
            <ac:spMk id="161" creationId="{00000000-0000-0000-0000-000000000000}"/>
          </ac:spMkLst>
        </pc:spChg>
        <pc:spChg chg="mod">
          <ac:chgData name="Mark Thirlwell" userId="0eea46bc-1a08-4dae-8290-d9217da89020" providerId="ADAL" clId="{A74DFD5C-A00E-4D75-B54F-AE1372332AAE}" dt="2025-10-21T16:19:16.489" v="544" actId="14100"/>
          <ac:spMkLst>
            <pc:docMk/>
            <pc:sldMk cId="0" sldId="276"/>
            <ac:spMk id="162" creationId="{00000000-0000-0000-0000-000000000000}"/>
          </ac:spMkLst>
        </pc:spChg>
      </pc:sldChg>
      <pc:sldChg chg="modSp mod">
        <pc:chgData name="Mark Thirlwell" userId="0eea46bc-1a08-4dae-8290-d9217da89020" providerId="ADAL" clId="{A74DFD5C-A00E-4D75-B54F-AE1372332AAE}" dt="2025-10-21T15:37:08.602" v="367" actId="20577"/>
        <pc:sldMkLst>
          <pc:docMk/>
          <pc:sldMk cId="0" sldId="277"/>
        </pc:sldMkLst>
        <pc:spChg chg="mod">
          <ac:chgData name="Mark Thirlwell" userId="0eea46bc-1a08-4dae-8290-d9217da89020" providerId="ADAL" clId="{A74DFD5C-A00E-4D75-B54F-AE1372332AAE}" dt="2025-10-21T15:21:48.825" v="53" actId="1076"/>
          <ac:spMkLst>
            <pc:docMk/>
            <pc:sldMk cId="0" sldId="277"/>
            <ac:spMk id="168" creationId="{00000000-0000-0000-0000-000000000000}"/>
          </ac:spMkLst>
        </pc:spChg>
        <pc:spChg chg="mod">
          <ac:chgData name="Mark Thirlwell" userId="0eea46bc-1a08-4dae-8290-d9217da89020" providerId="ADAL" clId="{A74DFD5C-A00E-4D75-B54F-AE1372332AAE}" dt="2025-10-21T15:37:08.602" v="367" actId="20577"/>
          <ac:spMkLst>
            <pc:docMk/>
            <pc:sldMk cId="0" sldId="277"/>
            <ac:spMk id="169" creationId="{00000000-0000-0000-0000-000000000000}"/>
          </ac:spMkLst>
        </pc:spChg>
      </pc:sldChg>
      <pc:sldChg chg="modSp mod">
        <pc:chgData name="Mark Thirlwell" userId="0eea46bc-1a08-4dae-8290-d9217da89020" providerId="ADAL" clId="{A74DFD5C-A00E-4D75-B54F-AE1372332AAE}" dt="2025-10-21T15:37:22.307" v="373" actId="113"/>
        <pc:sldMkLst>
          <pc:docMk/>
          <pc:sldMk cId="0" sldId="278"/>
        </pc:sldMkLst>
        <pc:spChg chg="mod">
          <ac:chgData name="Mark Thirlwell" userId="0eea46bc-1a08-4dae-8290-d9217da89020" providerId="ADAL" clId="{A74DFD5C-A00E-4D75-B54F-AE1372332AAE}" dt="2025-10-21T15:21:55.057" v="55" actId="1076"/>
          <ac:spMkLst>
            <pc:docMk/>
            <pc:sldMk cId="0" sldId="278"/>
            <ac:spMk id="174" creationId="{00000000-0000-0000-0000-000000000000}"/>
          </ac:spMkLst>
        </pc:spChg>
        <pc:spChg chg="mod">
          <ac:chgData name="Mark Thirlwell" userId="0eea46bc-1a08-4dae-8290-d9217da89020" providerId="ADAL" clId="{A74DFD5C-A00E-4D75-B54F-AE1372332AAE}" dt="2025-10-21T15:37:22.307" v="373" actId="113"/>
          <ac:spMkLst>
            <pc:docMk/>
            <pc:sldMk cId="0" sldId="278"/>
            <ac:spMk id="175" creationId="{00000000-0000-0000-0000-000000000000}"/>
          </ac:spMkLst>
        </pc:spChg>
      </pc:sldChg>
      <pc:sldChg chg="modSp mod">
        <pc:chgData name="Mark Thirlwell" userId="0eea46bc-1a08-4dae-8290-d9217da89020" providerId="ADAL" clId="{A74DFD5C-A00E-4D75-B54F-AE1372332AAE}" dt="2025-10-21T15:37:33.979" v="378" actId="20577"/>
        <pc:sldMkLst>
          <pc:docMk/>
          <pc:sldMk cId="0" sldId="279"/>
        </pc:sldMkLst>
        <pc:spChg chg="mod">
          <ac:chgData name="Mark Thirlwell" userId="0eea46bc-1a08-4dae-8290-d9217da89020" providerId="ADAL" clId="{A74DFD5C-A00E-4D75-B54F-AE1372332AAE}" dt="2025-10-21T15:22:01.233" v="57" actId="1076"/>
          <ac:spMkLst>
            <pc:docMk/>
            <pc:sldMk cId="0" sldId="279"/>
            <ac:spMk id="180" creationId="{00000000-0000-0000-0000-000000000000}"/>
          </ac:spMkLst>
        </pc:spChg>
        <pc:spChg chg="mod">
          <ac:chgData name="Mark Thirlwell" userId="0eea46bc-1a08-4dae-8290-d9217da89020" providerId="ADAL" clId="{A74DFD5C-A00E-4D75-B54F-AE1372332AAE}" dt="2025-10-21T15:37:33.979" v="378" actId="20577"/>
          <ac:spMkLst>
            <pc:docMk/>
            <pc:sldMk cId="0" sldId="279"/>
            <ac:spMk id="181" creationId="{00000000-0000-0000-0000-000000000000}"/>
          </ac:spMkLst>
        </pc:spChg>
      </pc:sldChg>
      <pc:sldChg chg="modSp mod">
        <pc:chgData name="Mark Thirlwell" userId="0eea46bc-1a08-4dae-8290-d9217da89020" providerId="ADAL" clId="{A74DFD5C-A00E-4D75-B54F-AE1372332AAE}" dt="2025-10-21T15:37:50.953" v="388"/>
        <pc:sldMkLst>
          <pc:docMk/>
          <pc:sldMk cId="0" sldId="280"/>
        </pc:sldMkLst>
        <pc:spChg chg="mod">
          <ac:chgData name="Mark Thirlwell" userId="0eea46bc-1a08-4dae-8290-d9217da89020" providerId="ADAL" clId="{A74DFD5C-A00E-4D75-B54F-AE1372332AAE}" dt="2025-10-21T15:22:08.382" v="59" actId="1076"/>
          <ac:spMkLst>
            <pc:docMk/>
            <pc:sldMk cId="0" sldId="280"/>
            <ac:spMk id="186" creationId="{00000000-0000-0000-0000-000000000000}"/>
          </ac:spMkLst>
        </pc:spChg>
        <pc:spChg chg="mod">
          <ac:chgData name="Mark Thirlwell" userId="0eea46bc-1a08-4dae-8290-d9217da89020" providerId="ADAL" clId="{A74DFD5C-A00E-4D75-B54F-AE1372332AAE}" dt="2025-10-21T15:37:50.953" v="388"/>
          <ac:spMkLst>
            <pc:docMk/>
            <pc:sldMk cId="0" sldId="280"/>
            <ac:spMk id="187" creationId="{00000000-0000-0000-0000-000000000000}"/>
          </ac:spMkLst>
        </pc:spChg>
      </pc:sldChg>
      <pc:sldChg chg="modSp mod">
        <pc:chgData name="Mark Thirlwell" userId="0eea46bc-1a08-4dae-8290-d9217da89020" providerId="ADAL" clId="{A74DFD5C-A00E-4D75-B54F-AE1372332AAE}" dt="2025-10-21T15:38:00.419" v="393" actId="20577"/>
        <pc:sldMkLst>
          <pc:docMk/>
          <pc:sldMk cId="0" sldId="281"/>
        </pc:sldMkLst>
        <pc:spChg chg="mod">
          <ac:chgData name="Mark Thirlwell" userId="0eea46bc-1a08-4dae-8290-d9217da89020" providerId="ADAL" clId="{A74DFD5C-A00E-4D75-B54F-AE1372332AAE}" dt="2025-10-21T15:22:15.297" v="61" actId="1076"/>
          <ac:spMkLst>
            <pc:docMk/>
            <pc:sldMk cId="0" sldId="281"/>
            <ac:spMk id="192" creationId="{00000000-0000-0000-0000-000000000000}"/>
          </ac:spMkLst>
        </pc:spChg>
        <pc:spChg chg="mod">
          <ac:chgData name="Mark Thirlwell" userId="0eea46bc-1a08-4dae-8290-d9217da89020" providerId="ADAL" clId="{A74DFD5C-A00E-4D75-B54F-AE1372332AAE}" dt="2025-10-21T15:38:00.419" v="393" actId="20577"/>
          <ac:spMkLst>
            <pc:docMk/>
            <pc:sldMk cId="0" sldId="281"/>
            <ac:spMk id="193" creationId="{00000000-0000-0000-0000-000000000000}"/>
          </ac:spMkLst>
        </pc:spChg>
      </pc:sldChg>
      <pc:sldChg chg="modSp mod">
        <pc:chgData name="Mark Thirlwell" userId="0eea46bc-1a08-4dae-8290-d9217da89020" providerId="ADAL" clId="{A74DFD5C-A00E-4D75-B54F-AE1372332AAE}" dt="2025-10-21T15:38:05.468" v="398" actId="20577"/>
        <pc:sldMkLst>
          <pc:docMk/>
          <pc:sldMk cId="0" sldId="282"/>
        </pc:sldMkLst>
        <pc:spChg chg="mod">
          <ac:chgData name="Mark Thirlwell" userId="0eea46bc-1a08-4dae-8290-d9217da89020" providerId="ADAL" clId="{A74DFD5C-A00E-4D75-B54F-AE1372332AAE}" dt="2025-10-21T15:22:23.901" v="63" actId="1076"/>
          <ac:spMkLst>
            <pc:docMk/>
            <pc:sldMk cId="0" sldId="282"/>
            <ac:spMk id="198" creationId="{00000000-0000-0000-0000-000000000000}"/>
          </ac:spMkLst>
        </pc:spChg>
        <pc:spChg chg="mod">
          <ac:chgData name="Mark Thirlwell" userId="0eea46bc-1a08-4dae-8290-d9217da89020" providerId="ADAL" clId="{A74DFD5C-A00E-4D75-B54F-AE1372332AAE}" dt="2025-10-21T15:38:05.468" v="398" actId="20577"/>
          <ac:spMkLst>
            <pc:docMk/>
            <pc:sldMk cId="0" sldId="282"/>
            <ac:spMk id="199" creationId="{00000000-0000-0000-0000-000000000000}"/>
          </ac:spMkLst>
        </pc:spChg>
      </pc:sldChg>
      <pc:sldChg chg="modSp mod">
        <pc:chgData name="Mark Thirlwell" userId="0eea46bc-1a08-4dae-8290-d9217da89020" providerId="ADAL" clId="{A74DFD5C-A00E-4D75-B54F-AE1372332AAE}" dt="2025-10-21T15:33:20.799" v="272" actId="1076"/>
        <pc:sldMkLst>
          <pc:docMk/>
          <pc:sldMk cId="0" sldId="283"/>
        </pc:sldMkLst>
        <pc:spChg chg="mod">
          <ac:chgData name="Mark Thirlwell" userId="0eea46bc-1a08-4dae-8290-d9217da89020" providerId="ADAL" clId="{A74DFD5C-A00E-4D75-B54F-AE1372332AAE}" dt="2025-10-21T15:22:31.467" v="65" actId="1076"/>
          <ac:spMkLst>
            <pc:docMk/>
            <pc:sldMk cId="0" sldId="283"/>
            <ac:spMk id="204" creationId="{00000000-0000-0000-0000-000000000000}"/>
          </ac:spMkLst>
        </pc:spChg>
        <pc:spChg chg="mod">
          <ac:chgData name="Mark Thirlwell" userId="0eea46bc-1a08-4dae-8290-d9217da89020" providerId="ADAL" clId="{A74DFD5C-A00E-4D75-B54F-AE1372332AAE}" dt="2025-10-21T15:33:20.799" v="272" actId="1076"/>
          <ac:spMkLst>
            <pc:docMk/>
            <pc:sldMk cId="0" sldId="283"/>
            <ac:spMk id="205" creationId="{00000000-0000-0000-0000-000000000000}"/>
          </ac:spMkLst>
        </pc:spChg>
      </pc:sldChg>
      <pc:sldChg chg="modSp mod">
        <pc:chgData name="Mark Thirlwell" userId="0eea46bc-1a08-4dae-8290-d9217da89020" providerId="ADAL" clId="{A74DFD5C-A00E-4D75-B54F-AE1372332AAE}" dt="2025-10-21T15:33:29.078" v="278" actId="1076"/>
        <pc:sldMkLst>
          <pc:docMk/>
          <pc:sldMk cId="0" sldId="284"/>
        </pc:sldMkLst>
        <pc:spChg chg="mod">
          <ac:chgData name="Mark Thirlwell" userId="0eea46bc-1a08-4dae-8290-d9217da89020" providerId="ADAL" clId="{A74DFD5C-A00E-4D75-B54F-AE1372332AAE}" dt="2025-10-21T15:22:38.035" v="67" actId="1076"/>
          <ac:spMkLst>
            <pc:docMk/>
            <pc:sldMk cId="0" sldId="284"/>
            <ac:spMk id="210" creationId="{00000000-0000-0000-0000-000000000000}"/>
          </ac:spMkLst>
        </pc:spChg>
        <pc:spChg chg="mod">
          <ac:chgData name="Mark Thirlwell" userId="0eea46bc-1a08-4dae-8290-d9217da89020" providerId="ADAL" clId="{A74DFD5C-A00E-4D75-B54F-AE1372332AAE}" dt="2025-10-21T15:33:29.078" v="278" actId="1076"/>
          <ac:spMkLst>
            <pc:docMk/>
            <pc:sldMk cId="0" sldId="284"/>
            <ac:spMk id="211" creationId="{00000000-0000-0000-0000-000000000000}"/>
          </ac:spMkLst>
        </pc:spChg>
      </pc:sldChg>
      <pc:sldChg chg="modSp mod modNotesTx">
        <pc:chgData name="Mark Thirlwell" userId="0eea46bc-1a08-4dae-8290-d9217da89020" providerId="ADAL" clId="{A74DFD5C-A00E-4D75-B54F-AE1372332AAE}" dt="2025-10-26T08:28:57.440" v="594" actId="20577"/>
        <pc:sldMkLst>
          <pc:docMk/>
          <pc:sldMk cId="0" sldId="285"/>
        </pc:sldMkLst>
        <pc:spChg chg="mod">
          <ac:chgData name="Mark Thirlwell" userId="0eea46bc-1a08-4dae-8290-d9217da89020" providerId="ADAL" clId="{A74DFD5C-A00E-4D75-B54F-AE1372332AAE}" dt="2025-10-21T15:22:45.078" v="69" actId="1076"/>
          <ac:spMkLst>
            <pc:docMk/>
            <pc:sldMk cId="0" sldId="285"/>
            <ac:spMk id="216" creationId="{00000000-0000-0000-0000-000000000000}"/>
          </ac:spMkLst>
        </pc:spChg>
        <pc:spChg chg="mod">
          <ac:chgData name="Mark Thirlwell" userId="0eea46bc-1a08-4dae-8290-d9217da89020" providerId="ADAL" clId="{A74DFD5C-A00E-4D75-B54F-AE1372332AAE}" dt="2025-10-21T15:26:26.313" v="111"/>
          <ac:spMkLst>
            <pc:docMk/>
            <pc:sldMk cId="0" sldId="285"/>
            <ac:spMk id="217" creationId="{00000000-0000-0000-0000-000000000000}"/>
          </ac:spMkLst>
        </pc:spChg>
        <pc:picChg chg="mod modCrop">
          <ac:chgData name="Mark Thirlwell" userId="0eea46bc-1a08-4dae-8290-d9217da89020" providerId="ADAL" clId="{A74DFD5C-A00E-4D75-B54F-AE1372332AAE}" dt="2025-10-21T16:23:33.130" v="562" actId="1076"/>
          <ac:picMkLst>
            <pc:docMk/>
            <pc:sldMk cId="0" sldId="285"/>
            <ac:picMk id="2" creationId="{D2396EDE-D445-A9DF-A7C3-B57836002EC3}"/>
          </ac:picMkLst>
        </pc:picChg>
        <pc:picChg chg="mod modCrop">
          <ac:chgData name="Mark Thirlwell" userId="0eea46bc-1a08-4dae-8290-d9217da89020" providerId="ADAL" clId="{A74DFD5C-A00E-4D75-B54F-AE1372332AAE}" dt="2025-10-21T16:23:57.790" v="570" actId="408"/>
          <ac:picMkLst>
            <pc:docMk/>
            <pc:sldMk cId="0" sldId="285"/>
            <ac:picMk id="3" creationId="{B26430AF-4187-58EF-7BF0-A9B312DC6E37}"/>
          </ac:picMkLst>
        </pc:picChg>
        <pc:picChg chg="mod">
          <ac:chgData name="Mark Thirlwell" userId="0eea46bc-1a08-4dae-8290-d9217da89020" providerId="ADAL" clId="{A74DFD5C-A00E-4D75-B54F-AE1372332AAE}" dt="2025-10-21T16:23:54.123" v="569"/>
          <ac:picMkLst>
            <pc:docMk/>
            <pc:sldMk cId="0" sldId="285"/>
            <ac:picMk id="4" creationId="{FAF5DE6B-AC2B-1B22-9196-4CFF99D1323D}"/>
          </ac:picMkLst>
        </pc:picChg>
      </pc:sldChg>
      <pc:sldChg chg="modSp mod modNotesTx">
        <pc:chgData name="Mark Thirlwell" userId="0eea46bc-1a08-4dae-8290-d9217da89020" providerId="ADAL" clId="{A74DFD5C-A00E-4D75-B54F-AE1372332AAE}" dt="2025-10-26T08:28:59.737" v="595" actId="20577"/>
        <pc:sldMkLst>
          <pc:docMk/>
          <pc:sldMk cId="0" sldId="286"/>
        </pc:sldMkLst>
        <pc:spChg chg="mod">
          <ac:chgData name="Mark Thirlwell" userId="0eea46bc-1a08-4dae-8290-d9217da89020" providerId="ADAL" clId="{A74DFD5C-A00E-4D75-B54F-AE1372332AAE}" dt="2025-10-21T15:22:58.240" v="76" actId="20577"/>
          <ac:spMkLst>
            <pc:docMk/>
            <pc:sldMk cId="0" sldId="286"/>
            <ac:spMk id="225" creationId="{00000000-0000-0000-0000-000000000000}"/>
          </ac:spMkLst>
        </pc:spChg>
        <pc:spChg chg="mod">
          <ac:chgData name="Mark Thirlwell" userId="0eea46bc-1a08-4dae-8290-d9217da89020" providerId="ADAL" clId="{A74DFD5C-A00E-4D75-B54F-AE1372332AAE}" dt="2025-10-21T15:27:56.207" v="118" actId="108"/>
          <ac:spMkLst>
            <pc:docMk/>
            <pc:sldMk cId="0" sldId="286"/>
            <ac:spMk id="226" creationId="{00000000-0000-0000-0000-000000000000}"/>
          </ac:spMkLst>
        </pc:spChg>
        <pc:picChg chg="mod">
          <ac:chgData name="Mark Thirlwell" userId="0eea46bc-1a08-4dae-8290-d9217da89020" providerId="ADAL" clId="{A74DFD5C-A00E-4D75-B54F-AE1372332AAE}" dt="2025-10-21T16:24:54.376" v="585" actId="1076"/>
          <ac:picMkLst>
            <pc:docMk/>
            <pc:sldMk cId="0" sldId="286"/>
            <ac:picMk id="227" creationId="{00000000-0000-0000-0000-000000000000}"/>
          </ac:picMkLst>
        </pc:picChg>
      </pc:sldChg>
      <pc:sldChg chg="modSp mod">
        <pc:chgData name="Mark Thirlwell" userId="0eea46bc-1a08-4dae-8290-d9217da89020" providerId="ADAL" clId="{A74DFD5C-A00E-4D75-B54F-AE1372332AAE}" dt="2025-10-21T15:38:28.963" v="404" actId="207"/>
        <pc:sldMkLst>
          <pc:docMk/>
          <pc:sldMk cId="0" sldId="287"/>
        </pc:sldMkLst>
        <pc:spChg chg="mod">
          <ac:chgData name="Mark Thirlwell" userId="0eea46bc-1a08-4dae-8290-d9217da89020" providerId="ADAL" clId="{A74DFD5C-A00E-4D75-B54F-AE1372332AAE}" dt="2025-10-21T15:23:10.855" v="82" actId="1076"/>
          <ac:spMkLst>
            <pc:docMk/>
            <pc:sldMk cId="0" sldId="287"/>
            <ac:spMk id="232" creationId="{00000000-0000-0000-0000-000000000000}"/>
          </ac:spMkLst>
        </pc:spChg>
        <pc:spChg chg="mod">
          <ac:chgData name="Mark Thirlwell" userId="0eea46bc-1a08-4dae-8290-d9217da89020" providerId="ADAL" clId="{A74DFD5C-A00E-4D75-B54F-AE1372332AAE}" dt="2025-10-21T15:38:28.963" v="404" actId="207"/>
          <ac:spMkLst>
            <pc:docMk/>
            <pc:sldMk cId="0" sldId="287"/>
            <ac:spMk id="233" creationId="{00000000-0000-0000-0000-000000000000}"/>
          </ac:spMkLst>
        </pc:spChg>
      </pc:sldChg>
      <pc:sldChg chg="modSp mod">
        <pc:chgData name="Mark Thirlwell" userId="0eea46bc-1a08-4dae-8290-d9217da89020" providerId="ADAL" clId="{A74DFD5C-A00E-4D75-B54F-AE1372332AAE}" dt="2025-10-21T16:32:02.390" v="589" actId="113"/>
        <pc:sldMkLst>
          <pc:docMk/>
          <pc:sldMk cId="0" sldId="288"/>
        </pc:sldMkLst>
        <pc:spChg chg="mod">
          <ac:chgData name="Mark Thirlwell" userId="0eea46bc-1a08-4dae-8290-d9217da89020" providerId="ADAL" clId="{A74DFD5C-A00E-4D75-B54F-AE1372332AAE}" dt="2025-10-21T15:23:22.799" v="89" actId="1076"/>
          <ac:spMkLst>
            <pc:docMk/>
            <pc:sldMk cId="0" sldId="288"/>
            <ac:spMk id="238" creationId="{00000000-0000-0000-0000-000000000000}"/>
          </ac:spMkLst>
        </pc:spChg>
        <pc:spChg chg="mod">
          <ac:chgData name="Mark Thirlwell" userId="0eea46bc-1a08-4dae-8290-d9217da89020" providerId="ADAL" clId="{A74DFD5C-A00E-4D75-B54F-AE1372332AAE}" dt="2025-10-21T16:32:02.390" v="589" actId="113"/>
          <ac:spMkLst>
            <pc:docMk/>
            <pc:sldMk cId="0" sldId="288"/>
            <ac:spMk id="239" creationId="{00000000-0000-0000-0000-000000000000}"/>
          </ac:spMkLst>
        </pc:spChg>
      </pc:sldChg>
      <pc:sldChg chg="modSp mod">
        <pc:chgData name="Mark Thirlwell" userId="0eea46bc-1a08-4dae-8290-d9217da89020" providerId="ADAL" clId="{A74DFD5C-A00E-4D75-B54F-AE1372332AAE}" dt="2025-10-21T15:33:51.257" v="298" actId="1076"/>
        <pc:sldMkLst>
          <pc:docMk/>
          <pc:sldMk cId="0" sldId="289"/>
        </pc:sldMkLst>
        <pc:spChg chg="mod">
          <ac:chgData name="Mark Thirlwell" userId="0eea46bc-1a08-4dae-8290-d9217da89020" providerId="ADAL" clId="{A74DFD5C-A00E-4D75-B54F-AE1372332AAE}" dt="2025-10-21T15:23:30.026" v="91" actId="1076"/>
          <ac:spMkLst>
            <pc:docMk/>
            <pc:sldMk cId="0" sldId="289"/>
            <ac:spMk id="244" creationId="{00000000-0000-0000-0000-000000000000}"/>
          </ac:spMkLst>
        </pc:spChg>
        <pc:spChg chg="mod">
          <ac:chgData name="Mark Thirlwell" userId="0eea46bc-1a08-4dae-8290-d9217da89020" providerId="ADAL" clId="{A74DFD5C-A00E-4D75-B54F-AE1372332AAE}" dt="2025-10-21T15:33:51.257" v="298" actId="1076"/>
          <ac:spMkLst>
            <pc:docMk/>
            <pc:sldMk cId="0" sldId="289"/>
            <ac:spMk id="245" creationId="{00000000-0000-0000-0000-000000000000}"/>
          </ac:spMkLst>
        </pc:spChg>
      </pc:sldChg>
      <pc:sldChg chg="modSp mod">
        <pc:chgData name="Mark Thirlwell" userId="0eea46bc-1a08-4dae-8290-d9217da89020" providerId="ADAL" clId="{A74DFD5C-A00E-4D75-B54F-AE1372332AAE}" dt="2025-10-21T15:34:02.578" v="305" actId="1076"/>
        <pc:sldMkLst>
          <pc:docMk/>
          <pc:sldMk cId="0" sldId="290"/>
        </pc:sldMkLst>
        <pc:spChg chg="mod">
          <ac:chgData name="Mark Thirlwell" userId="0eea46bc-1a08-4dae-8290-d9217da89020" providerId="ADAL" clId="{A74DFD5C-A00E-4D75-B54F-AE1372332AAE}" dt="2025-10-21T15:23:37.918" v="93" actId="1076"/>
          <ac:spMkLst>
            <pc:docMk/>
            <pc:sldMk cId="0" sldId="290"/>
            <ac:spMk id="250" creationId="{00000000-0000-0000-0000-000000000000}"/>
          </ac:spMkLst>
        </pc:spChg>
        <pc:spChg chg="mod">
          <ac:chgData name="Mark Thirlwell" userId="0eea46bc-1a08-4dae-8290-d9217da89020" providerId="ADAL" clId="{A74DFD5C-A00E-4D75-B54F-AE1372332AAE}" dt="2025-10-21T15:34:02.578" v="305" actId="1076"/>
          <ac:spMkLst>
            <pc:docMk/>
            <pc:sldMk cId="0" sldId="290"/>
            <ac:spMk id="251" creationId="{00000000-0000-0000-0000-000000000000}"/>
          </ac:spMkLst>
        </pc:spChg>
      </pc:sldChg>
      <pc:sldChg chg="modSp mod">
        <pc:chgData name="Mark Thirlwell" userId="0eea46bc-1a08-4dae-8290-d9217da89020" providerId="ADAL" clId="{A74DFD5C-A00E-4D75-B54F-AE1372332AAE}" dt="2025-10-21T15:23:44.107" v="94" actId="1076"/>
        <pc:sldMkLst>
          <pc:docMk/>
          <pc:sldMk cId="0" sldId="291"/>
        </pc:sldMkLst>
        <pc:spChg chg="mod">
          <ac:chgData name="Mark Thirlwell" userId="0eea46bc-1a08-4dae-8290-d9217da89020" providerId="ADAL" clId="{A74DFD5C-A00E-4D75-B54F-AE1372332AAE}" dt="2025-10-21T15:23:44.107" v="94" actId="1076"/>
          <ac:spMkLst>
            <pc:docMk/>
            <pc:sldMk cId="0" sldId="291"/>
            <ac:spMk id="256" creationId="{00000000-0000-0000-0000-000000000000}"/>
          </ac:spMkLst>
        </pc:spChg>
      </pc:sldChg>
      <pc:sldChg chg="modSp mod">
        <pc:chgData name="Mark Thirlwell" userId="0eea46bc-1a08-4dae-8290-d9217da89020" providerId="ADAL" clId="{A74DFD5C-A00E-4D75-B54F-AE1372332AAE}" dt="2025-10-21T15:34:13.678" v="311" actId="1076"/>
        <pc:sldMkLst>
          <pc:docMk/>
          <pc:sldMk cId="0" sldId="292"/>
        </pc:sldMkLst>
        <pc:spChg chg="mod">
          <ac:chgData name="Mark Thirlwell" userId="0eea46bc-1a08-4dae-8290-d9217da89020" providerId="ADAL" clId="{A74DFD5C-A00E-4D75-B54F-AE1372332AAE}" dt="2025-10-21T15:25:23.318" v="99"/>
          <ac:spMkLst>
            <pc:docMk/>
            <pc:sldMk cId="0" sldId="292"/>
            <ac:spMk id="262" creationId="{00000000-0000-0000-0000-000000000000}"/>
          </ac:spMkLst>
        </pc:spChg>
        <pc:spChg chg="mod">
          <ac:chgData name="Mark Thirlwell" userId="0eea46bc-1a08-4dae-8290-d9217da89020" providerId="ADAL" clId="{A74DFD5C-A00E-4D75-B54F-AE1372332AAE}" dt="2025-10-21T15:34:13.678" v="311" actId="1076"/>
          <ac:spMkLst>
            <pc:docMk/>
            <pc:sldMk cId="0" sldId="292"/>
            <ac:spMk id="263" creationId="{00000000-0000-0000-0000-000000000000}"/>
          </ac:spMkLst>
        </pc:spChg>
      </pc:sldChg>
      <pc:sldChg chg="modSp mod">
        <pc:chgData name="Mark Thirlwell" userId="0eea46bc-1a08-4dae-8290-d9217da89020" providerId="ADAL" clId="{A74DFD5C-A00E-4D75-B54F-AE1372332AAE}" dt="2025-10-21T15:34:24.277" v="319" actId="1076"/>
        <pc:sldMkLst>
          <pc:docMk/>
          <pc:sldMk cId="0" sldId="293"/>
        </pc:sldMkLst>
        <pc:spChg chg="mod">
          <ac:chgData name="Mark Thirlwell" userId="0eea46bc-1a08-4dae-8290-d9217da89020" providerId="ADAL" clId="{A74DFD5C-A00E-4D75-B54F-AE1372332AAE}" dt="2025-10-21T15:25:18.724" v="98"/>
          <ac:spMkLst>
            <pc:docMk/>
            <pc:sldMk cId="0" sldId="293"/>
            <ac:spMk id="268" creationId="{00000000-0000-0000-0000-000000000000}"/>
          </ac:spMkLst>
        </pc:spChg>
        <pc:spChg chg="mod">
          <ac:chgData name="Mark Thirlwell" userId="0eea46bc-1a08-4dae-8290-d9217da89020" providerId="ADAL" clId="{A74DFD5C-A00E-4D75-B54F-AE1372332AAE}" dt="2025-10-21T15:34:24.277" v="319" actId="1076"/>
          <ac:spMkLst>
            <pc:docMk/>
            <pc:sldMk cId="0" sldId="293"/>
            <ac:spMk id="269" creationId="{00000000-0000-0000-0000-000000000000}"/>
          </ac:spMkLst>
        </pc:spChg>
      </pc:sldChg>
      <pc:sldChg chg="modSp mod">
        <pc:chgData name="Mark Thirlwell" userId="0eea46bc-1a08-4dae-8290-d9217da89020" providerId="ADAL" clId="{A74DFD5C-A00E-4D75-B54F-AE1372332AAE}" dt="2025-10-21T16:32:26.188" v="590" actId="113"/>
        <pc:sldMkLst>
          <pc:docMk/>
          <pc:sldMk cId="0" sldId="294"/>
        </pc:sldMkLst>
        <pc:spChg chg="mod">
          <ac:chgData name="Mark Thirlwell" userId="0eea46bc-1a08-4dae-8290-d9217da89020" providerId="ADAL" clId="{A74DFD5C-A00E-4D75-B54F-AE1372332AAE}" dt="2025-10-21T15:23:58.704" v="97" actId="1076"/>
          <ac:spMkLst>
            <pc:docMk/>
            <pc:sldMk cId="0" sldId="294"/>
            <ac:spMk id="274" creationId="{00000000-0000-0000-0000-000000000000}"/>
          </ac:spMkLst>
        </pc:spChg>
        <pc:spChg chg="mod">
          <ac:chgData name="Mark Thirlwell" userId="0eea46bc-1a08-4dae-8290-d9217da89020" providerId="ADAL" clId="{A74DFD5C-A00E-4D75-B54F-AE1372332AAE}" dt="2025-10-21T16:32:26.188" v="590" actId="113"/>
          <ac:spMkLst>
            <pc:docMk/>
            <pc:sldMk cId="0" sldId="294"/>
            <ac:spMk id="275" creationId="{00000000-0000-0000-0000-000000000000}"/>
          </ac:spMkLst>
        </pc:spChg>
      </pc:sldChg>
      <pc:sldMasterChg chg="addSp delSp modSp mod">
        <pc:chgData name="Mark Thirlwell" userId="0eea46bc-1a08-4dae-8290-d9217da89020" providerId="ADAL" clId="{A74DFD5C-A00E-4D75-B54F-AE1372332AAE}" dt="2025-10-21T15:17:44.724" v="9"/>
        <pc:sldMasterMkLst>
          <pc:docMk/>
          <pc:sldMasterMk cId="0" sldId="2147483648"/>
        </pc:sldMasterMkLst>
      </pc:sldMasterChg>
    </pc:docChg>
  </pc:docChgLst>
  <pc:docChgLst>
    <pc:chgData name="John, Catherine" userId="36b10958-3fe6-4d82-9cee-736ae9074b3f" providerId="ADAL" clId="{7CE9EBFF-1EB6-4E95-820E-35801409E55C}"/>
    <pc:docChg chg="custSel modSld">
      <pc:chgData name="John, Catherine" userId="36b10958-3fe6-4d82-9cee-736ae9074b3f" providerId="ADAL" clId="{7CE9EBFF-1EB6-4E95-820E-35801409E55C}" dt="2025-10-29T11:54:39.991" v="27" actId="113"/>
      <pc:docMkLst>
        <pc:docMk/>
      </pc:docMkLst>
      <pc:sldChg chg="modSp mod">
        <pc:chgData name="John, Catherine" userId="36b10958-3fe6-4d82-9cee-736ae9074b3f" providerId="ADAL" clId="{7CE9EBFF-1EB6-4E95-820E-35801409E55C}" dt="2025-10-29T11:08:53.115" v="12" actId="20577"/>
        <pc:sldMkLst>
          <pc:docMk/>
          <pc:sldMk cId="0" sldId="266"/>
        </pc:sldMkLst>
        <pc:spChg chg="mod">
          <ac:chgData name="John, Catherine" userId="36b10958-3fe6-4d82-9cee-736ae9074b3f" providerId="ADAL" clId="{7CE9EBFF-1EB6-4E95-820E-35801409E55C}" dt="2025-10-29T11:08:53.115" v="12" actId="20577"/>
          <ac:spMkLst>
            <pc:docMk/>
            <pc:sldMk cId="0" sldId="266"/>
            <ac:spMk id="99" creationId="{00000000-0000-0000-0000-000000000000}"/>
          </ac:spMkLst>
        </pc:spChg>
      </pc:sldChg>
      <pc:sldChg chg="modSp mod">
        <pc:chgData name="John, Catherine" userId="36b10958-3fe6-4d82-9cee-736ae9074b3f" providerId="ADAL" clId="{7CE9EBFF-1EB6-4E95-820E-35801409E55C}" dt="2025-10-29T11:08:44.576" v="8" actId="20577"/>
        <pc:sldMkLst>
          <pc:docMk/>
          <pc:sldMk cId="0" sldId="273"/>
        </pc:sldMkLst>
        <pc:spChg chg="mod">
          <ac:chgData name="John, Catherine" userId="36b10958-3fe6-4d82-9cee-736ae9074b3f" providerId="ADAL" clId="{7CE9EBFF-1EB6-4E95-820E-35801409E55C}" dt="2025-10-29T11:08:44.576" v="8" actId="20577"/>
          <ac:spMkLst>
            <pc:docMk/>
            <pc:sldMk cId="0" sldId="273"/>
            <ac:spMk id="142" creationId="{00000000-0000-0000-0000-000000000000}"/>
          </ac:spMkLst>
        </pc:spChg>
      </pc:sldChg>
      <pc:sldChg chg="modSp mod">
        <pc:chgData name="John, Catherine" userId="36b10958-3fe6-4d82-9cee-736ae9074b3f" providerId="ADAL" clId="{7CE9EBFF-1EB6-4E95-820E-35801409E55C}" dt="2025-10-29T11:47:08.385" v="19" actId="20577"/>
        <pc:sldMkLst>
          <pc:docMk/>
          <pc:sldMk cId="0" sldId="284"/>
        </pc:sldMkLst>
        <pc:spChg chg="mod">
          <ac:chgData name="John, Catherine" userId="36b10958-3fe6-4d82-9cee-736ae9074b3f" providerId="ADAL" clId="{7CE9EBFF-1EB6-4E95-820E-35801409E55C}" dt="2025-10-29T11:47:08.385" v="19" actId="20577"/>
          <ac:spMkLst>
            <pc:docMk/>
            <pc:sldMk cId="0" sldId="284"/>
            <ac:spMk id="210" creationId="{00000000-0000-0000-0000-000000000000}"/>
          </ac:spMkLst>
        </pc:spChg>
      </pc:sldChg>
      <pc:sldChg chg="modSp mod">
        <pc:chgData name="John, Catherine" userId="36b10958-3fe6-4d82-9cee-736ae9074b3f" providerId="ADAL" clId="{7CE9EBFF-1EB6-4E95-820E-35801409E55C}" dt="2025-10-29T11:47:53.849" v="20" actId="20577"/>
        <pc:sldMkLst>
          <pc:docMk/>
          <pc:sldMk cId="0" sldId="286"/>
        </pc:sldMkLst>
        <pc:spChg chg="mod">
          <ac:chgData name="John, Catherine" userId="36b10958-3fe6-4d82-9cee-736ae9074b3f" providerId="ADAL" clId="{7CE9EBFF-1EB6-4E95-820E-35801409E55C}" dt="2025-10-29T11:47:53.849" v="20" actId="20577"/>
          <ac:spMkLst>
            <pc:docMk/>
            <pc:sldMk cId="0" sldId="286"/>
            <ac:spMk id="226" creationId="{00000000-0000-0000-0000-000000000000}"/>
          </ac:spMkLst>
        </pc:spChg>
      </pc:sldChg>
      <pc:sldChg chg="modSp mod">
        <pc:chgData name="John, Catherine" userId="36b10958-3fe6-4d82-9cee-736ae9074b3f" providerId="ADAL" clId="{7CE9EBFF-1EB6-4E95-820E-35801409E55C}" dt="2025-10-29T11:53:50.548" v="25" actId="20577"/>
        <pc:sldMkLst>
          <pc:docMk/>
          <pc:sldMk cId="0" sldId="290"/>
        </pc:sldMkLst>
        <pc:spChg chg="mod">
          <ac:chgData name="John, Catherine" userId="36b10958-3fe6-4d82-9cee-736ae9074b3f" providerId="ADAL" clId="{7CE9EBFF-1EB6-4E95-820E-35801409E55C}" dt="2025-10-29T11:53:50.548" v="25" actId="20577"/>
          <ac:spMkLst>
            <pc:docMk/>
            <pc:sldMk cId="0" sldId="290"/>
            <ac:spMk id="250" creationId="{00000000-0000-0000-0000-000000000000}"/>
          </ac:spMkLst>
        </pc:spChg>
      </pc:sldChg>
      <pc:sldChg chg="modSp mod">
        <pc:chgData name="John, Catherine" userId="36b10958-3fe6-4d82-9cee-736ae9074b3f" providerId="ADAL" clId="{7CE9EBFF-1EB6-4E95-820E-35801409E55C}" dt="2025-10-29T11:54:39.991" v="27" actId="113"/>
        <pc:sldMkLst>
          <pc:docMk/>
          <pc:sldMk cId="0" sldId="294"/>
        </pc:sldMkLst>
        <pc:spChg chg="mod">
          <ac:chgData name="John, Catherine" userId="36b10958-3fe6-4d82-9cee-736ae9074b3f" providerId="ADAL" clId="{7CE9EBFF-1EB6-4E95-820E-35801409E55C}" dt="2025-10-29T11:54:39.991" v="27" actId="113"/>
          <ac:spMkLst>
            <pc:docMk/>
            <pc:sldMk cId="0" sldId="294"/>
            <ac:spMk id="275" creationId="{00000000-0000-0000-0000-000000000000}"/>
          </ac:spMkLst>
        </pc:spChg>
      </pc:sldChg>
    </pc:docChg>
  </pc:docChgLst>
  <pc:docChgLst>
    <pc:chgData name="liam.freeguard@gowercollegeswansea.ac.uk" userId="S::urn:spo:guest#liam.freeguard@gowercollegeswansea.ac.uk::" providerId="AD" clId="Web-{883D7363-F2B9-432A-B13D-49994DD94435}"/>
    <pc:docChg chg="modSld">
      <pc:chgData name="liam.freeguard@gowercollegeswansea.ac.uk" userId="S::urn:spo:guest#liam.freeguard@gowercollegeswansea.ac.uk::" providerId="AD" clId="Web-{883D7363-F2B9-432A-B13D-49994DD94435}" dt="2025-10-17T14:45:09.153" v="12" actId="14100"/>
      <pc:docMkLst>
        <pc:docMk/>
      </pc:docMkLst>
      <pc:sldChg chg="addSp delSp modSp">
        <pc:chgData name="liam.freeguard@gowercollegeswansea.ac.uk" userId="S::urn:spo:guest#liam.freeguard@gowercollegeswansea.ac.uk::" providerId="AD" clId="Web-{883D7363-F2B9-432A-B13D-49994DD94435}" dt="2025-10-17T14:44:48.370" v="7" actId="1076"/>
        <pc:sldMkLst>
          <pc:docMk/>
          <pc:sldMk cId="0" sldId="276"/>
        </pc:sldMkLst>
      </pc:sldChg>
      <pc:sldChg chg="modSp">
        <pc:chgData name="liam.freeguard@gowercollegeswansea.ac.uk" userId="S::urn:spo:guest#liam.freeguard@gowercollegeswansea.ac.uk::" providerId="AD" clId="Web-{883D7363-F2B9-432A-B13D-49994DD94435}" dt="2025-10-17T14:44:53.105" v="8" actId="14100"/>
        <pc:sldMkLst>
          <pc:docMk/>
          <pc:sldMk cId="0" sldId="277"/>
        </pc:sldMkLst>
        <pc:spChg chg="mod">
          <ac:chgData name="liam.freeguard@gowercollegeswansea.ac.uk" userId="S::urn:spo:guest#liam.freeguard@gowercollegeswansea.ac.uk::" providerId="AD" clId="Web-{883D7363-F2B9-432A-B13D-49994DD94435}" dt="2025-10-17T14:44:53.105" v="8" actId="14100"/>
          <ac:spMkLst>
            <pc:docMk/>
            <pc:sldMk cId="0" sldId="277"/>
            <ac:spMk id="169" creationId="{00000000-0000-0000-0000-000000000000}"/>
          </ac:spMkLst>
        </pc:spChg>
      </pc:sldChg>
      <pc:sldChg chg="modSp">
        <pc:chgData name="liam.freeguard@gowercollegeswansea.ac.uk" userId="S::urn:spo:guest#liam.freeguard@gowercollegeswansea.ac.uk::" providerId="AD" clId="Web-{883D7363-F2B9-432A-B13D-49994DD94435}" dt="2025-10-17T14:44:56.324" v="9" actId="14100"/>
        <pc:sldMkLst>
          <pc:docMk/>
          <pc:sldMk cId="0" sldId="278"/>
        </pc:sldMkLst>
        <pc:spChg chg="mod">
          <ac:chgData name="liam.freeguard@gowercollegeswansea.ac.uk" userId="S::urn:spo:guest#liam.freeguard@gowercollegeswansea.ac.uk::" providerId="AD" clId="Web-{883D7363-F2B9-432A-B13D-49994DD94435}" dt="2025-10-17T14:44:56.324" v="9" actId="14100"/>
          <ac:spMkLst>
            <pc:docMk/>
            <pc:sldMk cId="0" sldId="278"/>
            <ac:spMk id="175" creationId="{00000000-0000-0000-0000-000000000000}"/>
          </ac:spMkLst>
        </pc:spChg>
      </pc:sldChg>
      <pc:sldChg chg="modSp">
        <pc:chgData name="liam.freeguard@gowercollegeswansea.ac.uk" userId="S::urn:spo:guest#liam.freeguard@gowercollegeswansea.ac.uk::" providerId="AD" clId="Web-{883D7363-F2B9-432A-B13D-49994DD94435}" dt="2025-10-17T14:44:59.402" v="10" actId="14100"/>
        <pc:sldMkLst>
          <pc:docMk/>
          <pc:sldMk cId="0" sldId="279"/>
        </pc:sldMkLst>
        <pc:spChg chg="mod">
          <ac:chgData name="liam.freeguard@gowercollegeswansea.ac.uk" userId="S::urn:spo:guest#liam.freeguard@gowercollegeswansea.ac.uk::" providerId="AD" clId="Web-{883D7363-F2B9-432A-B13D-49994DD94435}" dt="2025-10-17T14:44:59.402" v="10" actId="14100"/>
          <ac:spMkLst>
            <pc:docMk/>
            <pc:sldMk cId="0" sldId="279"/>
            <ac:spMk id="181" creationId="{00000000-0000-0000-0000-000000000000}"/>
          </ac:spMkLst>
        </pc:spChg>
      </pc:sldChg>
      <pc:sldChg chg="modSp">
        <pc:chgData name="liam.freeguard@gowercollegeswansea.ac.uk" userId="S::urn:spo:guest#liam.freeguard@gowercollegeswansea.ac.uk::" providerId="AD" clId="Web-{883D7363-F2B9-432A-B13D-49994DD94435}" dt="2025-10-17T14:45:05.621" v="11" actId="14100"/>
        <pc:sldMkLst>
          <pc:docMk/>
          <pc:sldMk cId="0" sldId="280"/>
        </pc:sldMkLst>
        <pc:spChg chg="mod">
          <ac:chgData name="liam.freeguard@gowercollegeswansea.ac.uk" userId="S::urn:spo:guest#liam.freeguard@gowercollegeswansea.ac.uk::" providerId="AD" clId="Web-{883D7363-F2B9-432A-B13D-49994DD94435}" dt="2025-10-17T14:45:05.621" v="11" actId="14100"/>
          <ac:spMkLst>
            <pc:docMk/>
            <pc:sldMk cId="0" sldId="280"/>
            <ac:spMk id="187" creationId="{00000000-0000-0000-0000-000000000000}"/>
          </ac:spMkLst>
        </pc:spChg>
      </pc:sldChg>
      <pc:sldChg chg="modSp">
        <pc:chgData name="liam.freeguard@gowercollegeswansea.ac.uk" userId="S::urn:spo:guest#liam.freeguard@gowercollegeswansea.ac.uk::" providerId="AD" clId="Web-{883D7363-F2B9-432A-B13D-49994DD94435}" dt="2025-10-17T14:45:09.153" v="12" actId="14100"/>
        <pc:sldMkLst>
          <pc:docMk/>
          <pc:sldMk cId="0" sldId="281"/>
        </pc:sldMkLst>
        <pc:spChg chg="mod">
          <ac:chgData name="liam.freeguard@gowercollegeswansea.ac.uk" userId="S::urn:spo:guest#liam.freeguard@gowercollegeswansea.ac.uk::" providerId="AD" clId="Web-{883D7363-F2B9-432A-B13D-49994DD94435}" dt="2025-10-17T14:45:09.153" v="12" actId="14100"/>
          <ac:spMkLst>
            <pc:docMk/>
            <pc:sldMk cId="0" sldId="281"/>
            <ac:spMk id="193" creationId="{00000000-0000-0000-0000-000000000000}"/>
          </ac:spMkLst>
        </pc:spChg>
      </pc:sldChg>
    </pc:docChg>
  </pc:docChgLst>
  <pc:docChgLst>
    <pc:chgData name="liam.freeguard@gowercollegeswansea.ac.uk" userId="S::urn:spo:guest#liam.freeguard@gowercollegeswansea.ac.uk::" providerId="AD" clId="Web-{5F84F409-4ED2-9B49-FFA4-8707ED612FE8}"/>
    <pc:docChg chg="modSld">
      <pc:chgData name="liam.freeguard@gowercollegeswansea.ac.uk" userId="S::urn:spo:guest#liam.freeguard@gowercollegeswansea.ac.uk::" providerId="AD" clId="Web-{5F84F409-4ED2-9B49-FFA4-8707ED612FE8}" dt="2025-09-28T19:49:31.339" v="64" actId="1076"/>
      <pc:docMkLst>
        <pc:docMk/>
      </pc:docMkLst>
      <pc:sldChg chg="modSp">
        <pc:chgData name="liam.freeguard@gowercollegeswansea.ac.uk" userId="S::urn:spo:guest#liam.freeguard@gowercollegeswansea.ac.uk::" providerId="AD" clId="Web-{5F84F409-4ED2-9B49-FFA4-8707ED612FE8}" dt="2025-09-28T19:37:17.588" v="0" actId="14100"/>
        <pc:sldMkLst>
          <pc:docMk/>
          <pc:sldMk cId="0" sldId="260"/>
        </pc:sldMkLst>
      </pc:sldChg>
      <pc:sldChg chg="addSp delSp modSp">
        <pc:chgData name="liam.freeguard@gowercollegeswansea.ac.uk" userId="S::urn:spo:guest#liam.freeguard@gowercollegeswansea.ac.uk::" providerId="AD" clId="Web-{5F84F409-4ED2-9B49-FFA4-8707ED612FE8}" dt="2025-09-28T19:49:31.339" v="64" actId="1076"/>
        <pc:sldMkLst>
          <pc:docMk/>
          <pc:sldMk cId="0" sldId="262"/>
        </pc:sldMkLst>
      </pc:sldChg>
      <pc:sldChg chg="modSp">
        <pc:chgData name="liam.freeguard@gowercollegeswansea.ac.uk" userId="S::urn:spo:guest#liam.freeguard@gowercollegeswansea.ac.uk::" providerId="AD" clId="Web-{5F84F409-4ED2-9B49-FFA4-8707ED612FE8}" dt="2025-09-28T19:37:23.244" v="1" actId="14100"/>
        <pc:sldMkLst>
          <pc:docMk/>
          <pc:sldMk cId="0" sldId="263"/>
        </pc:sldMkLst>
      </pc:sldChg>
      <pc:sldChg chg="modSp">
        <pc:chgData name="liam.freeguard@gowercollegeswansea.ac.uk" userId="S::urn:spo:guest#liam.freeguard@gowercollegeswansea.ac.uk::" providerId="AD" clId="Web-{5F84F409-4ED2-9B49-FFA4-8707ED612FE8}" dt="2025-09-28T19:37:39.026" v="2" actId="14100"/>
        <pc:sldMkLst>
          <pc:docMk/>
          <pc:sldMk cId="0" sldId="265"/>
        </pc:sldMkLst>
      </pc:sldChg>
      <pc:sldChg chg="addSp delSp modSp modNotes">
        <pc:chgData name="liam.freeguard@gowercollegeswansea.ac.uk" userId="S::urn:spo:guest#liam.freeguard@gowercollegeswansea.ac.uk::" providerId="AD" clId="Web-{5F84F409-4ED2-9B49-FFA4-8707ED612FE8}" dt="2025-09-28T19:38:53.949" v="12"/>
        <pc:sldMkLst>
          <pc:docMk/>
          <pc:sldMk cId="0" sldId="268"/>
        </pc:sldMkLst>
      </pc:sldChg>
      <pc:sldChg chg="addSp delSp modSp modNotes">
        <pc:chgData name="liam.freeguard@gowercollegeswansea.ac.uk" userId="S::urn:spo:guest#liam.freeguard@gowercollegeswansea.ac.uk::" providerId="AD" clId="Web-{5F84F409-4ED2-9B49-FFA4-8707ED612FE8}" dt="2025-09-28T19:43:12.436" v="22"/>
        <pc:sldMkLst>
          <pc:docMk/>
          <pc:sldMk cId="0" sldId="274"/>
        </pc:sldMkLst>
      </pc:sldChg>
      <pc:sldChg chg="modSp">
        <pc:chgData name="liam.freeguard@gowercollegeswansea.ac.uk" userId="S::urn:spo:guest#liam.freeguard@gowercollegeswansea.ac.uk::" providerId="AD" clId="Web-{5F84F409-4ED2-9B49-FFA4-8707ED612FE8}" dt="2025-09-28T19:41:26.700" v="13" actId="14100"/>
        <pc:sldMkLst>
          <pc:docMk/>
          <pc:sldMk cId="0" sldId="275"/>
        </pc:sldMkLst>
      </pc:sldChg>
      <pc:sldChg chg="addSp delSp modSp modNotes">
        <pc:chgData name="liam.freeguard@gowercollegeswansea.ac.uk" userId="S::urn:spo:guest#liam.freeguard@gowercollegeswansea.ac.uk::" providerId="AD" clId="Web-{5F84F409-4ED2-9B49-FFA4-8707ED612FE8}" dt="2025-09-28T19:45:39.874" v="48"/>
        <pc:sldMkLst>
          <pc:docMk/>
          <pc:sldMk cId="0" sldId="285"/>
        </pc:sldMkLst>
      </pc:sldChg>
    </pc:docChg>
  </pc:docChgLst>
  <pc:docChgLst>
    <pc:chgData name="Hazell, Danielle" userId="16322be0-50ef-46ff-b0c0-d304bc10d5d2" providerId="ADAL" clId="{E6D12E1F-DF63-450C-A9ED-E72C5F6C045B}"/>
    <pc:docChg chg="custSel modSld modMainMaster">
      <pc:chgData name="Hazell, Danielle" userId="16322be0-50ef-46ff-b0c0-d304bc10d5d2" providerId="ADAL" clId="{E6D12E1F-DF63-450C-A9ED-E72C5F6C045B}" dt="2025-10-27T09:00:27.029" v="3"/>
      <pc:docMkLst>
        <pc:docMk/>
      </pc:docMkLst>
      <pc:sldChg chg="addSp modSp mod">
        <pc:chgData name="Hazell, Danielle" userId="16322be0-50ef-46ff-b0c0-d304bc10d5d2" providerId="ADAL" clId="{E6D12E1F-DF63-450C-A9ED-E72C5F6C045B}" dt="2025-10-27T09:00:07.111" v="1"/>
        <pc:sldMkLst>
          <pc:docMk/>
          <pc:sldMk cId="0" sldId="295"/>
        </pc:sldMkLst>
        <pc:spChg chg="add mod">
          <ac:chgData name="Hazell, Danielle" userId="16322be0-50ef-46ff-b0c0-d304bc10d5d2" providerId="ADAL" clId="{E6D12E1F-DF63-450C-A9ED-E72C5F6C045B}" dt="2025-10-27T09:00:07.111" v="1"/>
          <ac:spMkLst>
            <pc:docMk/>
            <pc:sldMk cId="0" sldId="295"/>
            <ac:spMk id="2" creationId="{C02C9854-1234-B7C7-50CD-F8F515BA67E1}"/>
          </ac:spMkLst>
        </pc:spChg>
        <pc:spChg chg="mod">
          <ac:chgData name="Hazell, Danielle" userId="16322be0-50ef-46ff-b0c0-d304bc10d5d2" providerId="ADAL" clId="{E6D12E1F-DF63-450C-A9ED-E72C5F6C045B}" dt="2025-10-27T09:00:06.576" v="0" actId="1076"/>
          <ac:spMkLst>
            <pc:docMk/>
            <pc:sldMk cId="0" sldId="295"/>
            <ac:spMk id="281" creationId="{00000000-0000-0000-0000-000000000000}"/>
          </ac:spMkLst>
        </pc:spChg>
      </pc:sldChg>
      <pc:sldMasterChg chg="addSp delSp modSp mod">
        <pc:chgData name="Hazell, Danielle" userId="16322be0-50ef-46ff-b0c0-d304bc10d5d2" providerId="ADAL" clId="{E6D12E1F-DF63-450C-A9ED-E72C5F6C045B}" dt="2025-10-27T09:00:27.029" v="3"/>
        <pc:sldMasterMkLst>
          <pc:docMk/>
          <pc:sldMasterMk cId="0" sldId="2147483648"/>
        </pc:sldMasterMkLst>
        <pc:spChg chg="add mod">
          <ac:chgData name="Hazell, Danielle" userId="16322be0-50ef-46ff-b0c0-d304bc10d5d2" providerId="ADAL" clId="{E6D12E1F-DF63-450C-A9ED-E72C5F6C045B}" dt="2025-10-27T09:00:27.029" v="3"/>
          <ac:spMkLst>
            <pc:docMk/>
            <pc:sldMasterMk cId="0" sldId="2147483648"/>
            <ac:spMk id="3" creationId="{C328C020-C14B-E402-A637-F358A1F2901E}"/>
          </ac:spMkLst>
        </pc:spChg>
        <pc:spChg chg="add mod">
          <ac:chgData name="Hazell, Danielle" userId="16322be0-50ef-46ff-b0c0-d304bc10d5d2" providerId="ADAL" clId="{E6D12E1F-DF63-450C-A9ED-E72C5F6C045B}" dt="2025-10-27T09:00:27.029" v="3"/>
          <ac:spMkLst>
            <pc:docMk/>
            <pc:sldMasterMk cId="0" sldId="2147483648"/>
            <ac:spMk id="5" creationId="{7B52A56D-12BF-3972-3B60-DBF3700454AF}"/>
          </ac:spMkLst>
        </pc:spChg>
        <pc:picChg chg="add mod">
          <ac:chgData name="Hazell, Danielle" userId="16322be0-50ef-46ff-b0c0-d304bc10d5d2" providerId="ADAL" clId="{E6D12E1F-DF63-450C-A9ED-E72C5F6C045B}" dt="2025-10-27T09:00:27.029" v="3"/>
          <ac:picMkLst>
            <pc:docMk/>
            <pc:sldMasterMk cId="0" sldId="2147483648"/>
            <ac:picMk id="4" creationId="{10849894-ABD5-3076-FA0B-66E9CFE8A8EC}"/>
          </ac:picMkLst>
        </pc:picChg>
        <pc:picChg chg="add mod">
          <ac:chgData name="Hazell, Danielle" userId="16322be0-50ef-46ff-b0c0-d304bc10d5d2" providerId="ADAL" clId="{E6D12E1F-DF63-450C-A9ED-E72C5F6C045B}" dt="2025-10-27T09:00:27.029" v="3"/>
          <ac:picMkLst>
            <pc:docMk/>
            <pc:sldMasterMk cId="0" sldId="2147483648"/>
            <ac:picMk id="6" creationId="{21C2AB65-7051-BCFA-B166-0712D1E91F77}"/>
          </ac:picMkLst>
        </pc:picChg>
        <pc:picChg chg="add mod">
          <ac:chgData name="Hazell, Danielle" userId="16322be0-50ef-46ff-b0c0-d304bc10d5d2" providerId="ADAL" clId="{E6D12E1F-DF63-450C-A9ED-E72C5F6C045B}" dt="2025-10-27T09:00:27.029" v="3"/>
          <ac:picMkLst>
            <pc:docMk/>
            <pc:sldMasterMk cId="0" sldId="2147483648"/>
            <ac:picMk id="7" creationId="{E9F60269-6A76-1A29-44FC-E59BB6687416}"/>
          </ac:picMkLst>
        </pc:picChg>
      </pc:sldMasterChg>
    </pc:docChg>
  </pc:docChgLst>
  <pc:docChgLst>
    <pc:chgData name="liam.freeguard@gowercollegeswansea.ac.uk" userId="S::urn:spo:guest#liam.freeguard@gowercollegeswansea.ac.uk::" providerId="AD" clId="Web-{4C86ED45-83F7-9F64-2967-8483EA47013A}"/>
    <pc:docChg chg="modSld">
      <pc:chgData name="liam.freeguard@gowercollegeswansea.ac.uk" userId="S::urn:spo:guest#liam.freeguard@gowercollegeswansea.ac.uk::" providerId="AD" clId="Web-{4C86ED45-83F7-9F64-2967-8483EA47013A}" dt="2025-09-28T19:36:45.923" v="72" actId="20577"/>
      <pc:docMkLst>
        <pc:docMk/>
      </pc:docMkLst>
      <pc:sldChg chg="modSp">
        <pc:chgData name="liam.freeguard@gowercollegeswansea.ac.uk" userId="S::urn:spo:guest#liam.freeguard@gowercollegeswansea.ac.uk::" providerId="AD" clId="Web-{4C86ED45-83F7-9F64-2967-8483EA47013A}" dt="2025-09-28T18:22:21.742" v="18" actId="14100"/>
        <pc:sldMkLst>
          <pc:docMk/>
          <pc:sldMk cId="0" sldId="266"/>
        </pc:sldMkLst>
      </pc:sldChg>
      <pc:sldChg chg="modSp">
        <pc:chgData name="liam.freeguard@gowercollegeswansea.ac.uk" userId="S::urn:spo:guest#liam.freeguard@gowercollegeswansea.ac.uk::" providerId="AD" clId="Web-{4C86ED45-83F7-9F64-2967-8483EA47013A}" dt="2025-09-28T18:22:18.461" v="17" actId="20577"/>
        <pc:sldMkLst>
          <pc:docMk/>
          <pc:sldMk cId="0" sldId="267"/>
        </pc:sldMkLst>
      </pc:sldChg>
      <pc:sldChg chg="addSp delSp modSp modNotes">
        <pc:chgData name="liam.freeguard@gowercollegeswansea.ac.uk" userId="S::urn:spo:guest#liam.freeguard@gowercollegeswansea.ac.uk::" providerId="AD" clId="Web-{4C86ED45-83F7-9F64-2967-8483EA47013A}" dt="2025-09-28T19:34:43.141" v="47" actId="20577"/>
        <pc:sldMkLst>
          <pc:docMk/>
          <pc:sldMk cId="0" sldId="269"/>
        </pc:sldMkLst>
      </pc:sldChg>
      <pc:sldChg chg="modSp">
        <pc:chgData name="liam.freeguard@gowercollegeswansea.ac.uk" userId="S::urn:spo:guest#liam.freeguard@gowercollegeswansea.ac.uk::" providerId="AD" clId="Web-{4C86ED45-83F7-9F64-2967-8483EA47013A}" dt="2025-09-28T19:36:45.923" v="72" actId="20577"/>
        <pc:sldMkLst>
          <pc:docMk/>
          <pc:sldMk cId="0" sldId="28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6WFEzZOZ7vA&amp;t=12s&amp;ab_channel=SkillBuilder"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4:notes"/>
          <p:cNvSpPr>
            <a:spLocks noGrp="1" noRot="1" noChangeAspect="1"/>
          </p:cNvSpPr>
          <p:nvPr>
            <p:ph type="sldImg" idx="2"/>
          </p:nvPr>
        </p:nvSpPr>
        <p:spPr>
          <a:xfrm>
            <a:off x="668338" y="1019175"/>
            <a:ext cx="5521325"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 name="Google Shape;3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 name="Google Shape;36;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7a01e76141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6" name="Google Shape;96;g37a01e76141_0_33: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7a01e76141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02" name="Google Shape;102;g37a01e76141_0_43: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GB" u="sng" dirty="0">
                <a:solidFill>
                  <a:schemeClr val="hlink"/>
                </a:solidFill>
                <a:hlinkClick r:id="rId3"/>
              </a:rPr>
              <a:t>https://www.youtube.com/watch?v=6WFEzZOZ7vA&amp;t=12s&amp;ab_channel=SkillBuilder</a:t>
            </a:r>
            <a:endParaRPr dirty="0"/>
          </a:p>
          <a:p>
            <a:pPr marL="0" lvl="0" indent="0" algn="l" rtl="0">
              <a:lnSpc>
                <a:spcPct val="100000"/>
              </a:lnSpc>
              <a:spcBef>
                <a:spcPts val="360"/>
              </a:spcBef>
              <a:spcAft>
                <a:spcPts val="0"/>
              </a:spcAft>
              <a:buSzPts val="1400"/>
              <a:buNone/>
            </a:pPr>
            <a:endParaRPr dirty="0"/>
          </a:p>
          <a:p>
            <a:pPr marL="0" indent="0"/>
            <a:endParaRPr lang="en-GB" dirty="0"/>
          </a:p>
        </p:txBody>
      </p:sp>
      <p:sp>
        <p:nvSpPr>
          <p:cNvPr id="108" name="Google Shape;108;p9: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7a01e76141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dirty="0"/>
          </a:p>
        </p:txBody>
      </p:sp>
      <p:sp>
        <p:nvSpPr>
          <p:cNvPr id="115" name="Google Shape;115;g37a01e76141_0_49: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7a01e76141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22" name="Google Shape;122;g37a01e76141_0_57: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7a01e76141_0_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28" name="Google Shape;128;g37a01e76141_0_62: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7a01e76141_0_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34" name="Google Shape;134;g37a01e76141_0_67: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7a01e76141_0_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40" name="Google Shape;140;g37a01e76141_0_72: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7a01e76141_0_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a:lnSpc>
                <a:spcPct val="100000"/>
              </a:lnSpc>
              <a:spcBef>
                <a:spcPts val="360"/>
              </a:spcBef>
              <a:spcAft>
                <a:spcPts val="0"/>
              </a:spcAft>
              <a:buNone/>
            </a:pPr>
            <a:endParaRPr lang="en-US" dirty="0"/>
          </a:p>
        </p:txBody>
      </p:sp>
      <p:sp>
        <p:nvSpPr>
          <p:cNvPr id="146" name="Google Shape;146;g37a01e76141_0_77: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7a01e76141_0_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53" name="Google Shape;153;g37a01e76141_0_83: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1" name="Google Shape;41;p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7a01e76141_0_8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59" name="Google Shape;159;g37a01e76141_0_88: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7a01e76141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66" name="Google Shape;166;g37a01e76141_0_94: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7a01e76141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72" name="Google Shape;172;g37a01e76141_0_99: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7a01e76141_0_10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78" name="Google Shape;178;g37a01e76141_0_104: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7a01e76141_0_1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84" name="Google Shape;184;g37a01e76141_0_109: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7a01e76141_0_1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90" name="Google Shape;190;g37a01e76141_0_114: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7a01e76141_0_1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96" name="Google Shape;196;g37a01e76141_0_119: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7a01e76141_0_1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02" name="Google Shape;202;g37a01e76141_0_124: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7a01e76141_0_1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08" name="Google Shape;208;g37a01e76141_0_129: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7a01e76141_0_1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dirty="0"/>
          </a:p>
          <a:p>
            <a:pPr marL="0" indent="0"/>
            <a:endParaRPr lang="en-US" dirty="0"/>
          </a:p>
        </p:txBody>
      </p:sp>
      <p:sp>
        <p:nvSpPr>
          <p:cNvPr id="214" name="Google Shape;214;g37a01e76141_0_134: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7" name="Google Shape;47;p6: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7a01e76141_0_1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223" name="Google Shape;223;g37a01e76141_0_143: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7a01e76141_0_1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30" name="Google Shape;230;g37a01e76141_0_15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7a01e76141_0_1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36" name="Google Shape;236;g37a01e76141_0_16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7a01e76141_0_1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42" name="Google Shape;242;g37a01e76141_0_168: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7a01e76141_0_1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48" name="Google Shape;248;g37a01e76141_0_173: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54" name="Google Shape;254;p1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7a01e76141_0_1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60" name="Google Shape;260;g37a01e76141_0_183: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37a01e76141_0_1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66" name="Google Shape;266;g37a01e76141_0_178: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37a01e76141_0_18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72" name="Google Shape;272;g37a01e76141_0_188: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6:notes"/>
          <p:cNvSpPr>
            <a:spLocks noGrp="1" noRot="1" noChangeAspect="1"/>
          </p:cNvSpPr>
          <p:nvPr>
            <p:ph type="sldImg" idx="2"/>
          </p:nvPr>
        </p:nvSpPr>
        <p:spPr>
          <a:xfrm>
            <a:off x="668338" y="1019175"/>
            <a:ext cx="5521325"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8" name="Google Shape;278;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9" name="Google Shape;279;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3" name="Google Shape;53;p8: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a01e7614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9" name="Google Shape;59;g37a01e76141_0_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7a01e76141_0_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5" name="Google Shape;65;g37a01e76141_0_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7a01e76141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71" name="Google Shape;71;g37a01e76141_0_1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7a01e76141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7" name="Google Shape;77;g37a01e76141_0_1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7a01e76141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0" name="Google Shape;90;g37a01e76141_0_28: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252000" y="990000"/>
            <a:ext cx="11628452" cy="584775"/>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18"/>
          <p:cNvSpPr txBox="1">
            <a:spLocks noGrp="1"/>
          </p:cNvSpPr>
          <p:nvPr>
            <p:ph type="body" idx="1"/>
          </p:nvPr>
        </p:nvSpPr>
        <p:spPr>
          <a:xfrm>
            <a:off x="360000" y="1800000"/>
            <a:ext cx="9360212" cy="41400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SzPts val="1400"/>
              <a:buNone/>
              <a:defRPr sz="2400"/>
            </a:lvl1pPr>
            <a:lvl2pPr marL="914400" lvl="1" indent="-381000" algn="l">
              <a:lnSpc>
                <a:spcPct val="100375"/>
              </a:lnSpc>
              <a:spcBef>
                <a:spcPts val="1200"/>
              </a:spcBef>
              <a:spcAft>
                <a:spcPts val="0"/>
              </a:spcAft>
              <a:buClr>
                <a:srgbClr val="FC4421"/>
              </a:buClr>
              <a:buSzPts val="2400"/>
              <a:buChar char="•"/>
              <a:defRPr sz="2400"/>
            </a:lvl2pPr>
            <a:lvl3pPr marL="1371600" lvl="2" indent="-228600" algn="l">
              <a:lnSpc>
                <a:spcPct val="83666"/>
              </a:lnSpc>
              <a:spcBef>
                <a:spcPts val="502"/>
              </a:spcBef>
              <a:spcAft>
                <a:spcPts val="0"/>
              </a:spcAft>
              <a:buSzPts val="1400"/>
              <a:buNone/>
              <a:defRPr sz="2400"/>
            </a:lvl3pPr>
            <a:lvl4pPr marL="1828800" lvl="3" indent="-381000" algn="l">
              <a:lnSpc>
                <a:spcPct val="83666"/>
              </a:lnSpc>
              <a:spcBef>
                <a:spcPts val="502"/>
              </a:spcBef>
              <a:spcAft>
                <a:spcPts val="0"/>
              </a:spcAft>
              <a:buClr>
                <a:srgbClr val="FC4421"/>
              </a:buClr>
              <a:buSzPts val="2400"/>
              <a:buChar char="•"/>
              <a:defRPr sz="2400"/>
            </a:lvl4pPr>
            <a:lvl5pPr marL="2286000" lvl="4" indent="-381000" algn="l">
              <a:lnSpc>
                <a:spcPct val="83666"/>
              </a:lnSpc>
              <a:spcBef>
                <a:spcPts val="502"/>
              </a:spcBef>
              <a:spcAft>
                <a:spcPts val="0"/>
              </a:spcAft>
              <a:buClr>
                <a:schemeClr val="dk1"/>
              </a:buClr>
              <a:buSzPts val="2400"/>
              <a:buChar char="–"/>
              <a:defRPr sz="2400"/>
            </a:lvl5pPr>
            <a:lvl6pPr marL="2743200" lvl="5" indent="-342900" algn="l">
              <a:lnSpc>
                <a:spcPct val="100000"/>
              </a:lnSpc>
              <a:spcBef>
                <a:spcPts val="502"/>
              </a:spcBef>
              <a:spcAft>
                <a:spcPts val="0"/>
              </a:spcAft>
              <a:buClr>
                <a:schemeClr val="dk1"/>
              </a:buClr>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and image">
  <p:cSld name="text and image">
    <p:spTree>
      <p:nvGrpSpPr>
        <p:cNvPr id="1" name="Shape 23"/>
        <p:cNvGrpSpPr/>
        <p:nvPr/>
      </p:nvGrpSpPr>
      <p:grpSpPr>
        <a:xfrm>
          <a:off x="0" y="0"/>
          <a:ext cx="0" cy="0"/>
          <a:chOff x="0" y="0"/>
          <a:chExt cx="0" cy="0"/>
        </a:xfrm>
      </p:grpSpPr>
      <p:sp>
        <p:nvSpPr>
          <p:cNvPr id="24" name="Google Shape;24;p19"/>
          <p:cNvSpPr txBox="1">
            <a:spLocks noGrp="1"/>
          </p:cNvSpPr>
          <p:nvPr>
            <p:ph type="title"/>
          </p:nvPr>
        </p:nvSpPr>
        <p:spPr>
          <a:xfrm>
            <a:off x="252000" y="990000"/>
            <a:ext cx="11628452" cy="584775"/>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5" name="Google Shape;25;p19"/>
          <p:cNvSpPr txBox="1">
            <a:spLocks noGrp="1"/>
          </p:cNvSpPr>
          <p:nvPr>
            <p:ph type="body" idx="1"/>
          </p:nvPr>
        </p:nvSpPr>
        <p:spPr>
          <a:xfrm>
            <a:off x="360000" y="1800000"/>
            <a:ext cx="7560000" cy="41400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SzPts val="1400"/>
              <a:buNone/>
              <a:defRPr sz="2400"/>
            </a:lvl1pPr>
            <a:lvl2pPr marL="914400" lvl="1" indent="-381000" algn="l">
              <a:lnSpc>
                <a:spcPct val="100375"/>
              </a:lnSpc>
              <a:spcBef>
                <a:spcPts val="1200"/>
              </a:spcBef>
              <a:spcAft>
                <a:spcPts val="0"/>
              </a:spcAft>
              <a:buClr>
                <a:srgbClr val="FC4421"/>
              </a:buClr>
              <a:buSzPts val="2400"/>
              <a:buChar char="•"/>
              <a:defRPr sz="2400"/>
            </a:lvl2pPr>
            <a:lvl3pPr marL="1371600" lvl="2" indent="-228600" algn="l">
              <a:lnSpc>
                <a:spcPct val="83666"/>
              </a:lnSpc>
              <a:spcBef>
                <a:spcPts val="502"/>
              </a:spcBef>
              <a:spcAft>
                <a:spcPts val="0"/>
              </a:spcAft>
              <a:buSzPts val="1400"/>
              <a:buNone/>
              <a:defRPr sz="2400"/>
            </a:lvl3pPr>
            <a:lvl4pPr marL="1828800" lvl="3" indent="-381000" algn="l">
              <a:lnSpc>
                <a:spcPct val="83666"/>
              </a:lnSpc>
              <a:spcBef>
                <a:spcPts val="502"/>
              </a:spcBef>
              <a:spcAft>
                <a:spcPts val="0"/>
              </a:spcAft>
              <a:buClr>
                <a:srgbClr val="FC4421"/>
              </a:buClr>
              <a:buSzPts val="2400"/>
              <a:buChar char="•"/>
              <a:defRPr sz="2400"/>
            </a:lvl4pPr>
            <a:lvl5pPr marL="2286000" lvl="4" indent="-381000" algn="l">
              <a:lnSpc>
                <a:spcPct val="83666"/>
              </a:lnSpc>
              <a:spcBef>
                <a:spcPts val="502"/>
              </a:spcBef>
              <a:spcAft>
                <a:spcPts val="0"/>
              </a:spcAft>
              <a:buClr>
                <a:schemeClr val="dk1"/>
              </a:buClr>
              <a:buSzPts val="2400"/>
              <a:buChar char="–"/>
              <a:defRPr sz="2400"/>
            </a:lvl5pPr>
            <a:lvl6pPr marL="2743200" lvl="5" indent="-342900" algn="l">
              <a:lnSpc>
                <a:spcPct val="100000"/>
              </a:lnSpc>
              <a:spcBef>
                <a:spcPts val="502"/>
              </a:spcBef>
              <a:spcAft>
                <a:spcPts val="0"/>
              </a:spcAft>
              <a:buClr>
                <a:schemeClr val="dk1"/>
              </a:buClr>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 name="Google Shape;26;p19"/>
          <p:cNvSpPr>
            <a:spLocks noGrp="1"/>
          </p:cNvSpPr>
          <p:nvPr>
            <p:ph type="pic" idx="2"/>
          </p:nvPr>
        </p:nvSpPr>
        <p:spPr>
          <a:xfrm>
            <a:off x="8280052" y="1800000"/>
            <a:ext cx="3600798" cy="4139999"/>
          </a:xfrm>
          <a:prstGeom prst="rect">
            <a:avLst/>
          </a:prstGeom>
          <a:noFill/>
          <a:ln>
            <a:noFill/>
          </a:ln>
        </p:spPr>
        <p:txBody>
          <a:bodyPr/>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layout">
  <p:cSld name="blank layout">
    <p:spTree>
      <p:nvGrpSpPr>
        <p:cNvPr id="1" name="Shape 27"/>
        <p:cNvGrpSpPr/>
        <p:nvPr/>
      </p:nvGrpSpPr>
      <p:grpSpPr>
        <a:xfrm>
          <a:off x="0" y="0"/>
          <a:ext cx="0" cy="0"/>
          <a:chOff x="0" y="0"/>
          <a:chExt cx="0" cy="0"/>
        </a:xfrm>
      </p:grpSpPr>
      <p:sp>
        <p:nvSpPr>
          <p:cNvPr id="28" name="Google Shape;28;p20"/>
          <p:cNvSpPr txBox="1">
            <a:spLocks noGrp="1"/>
          </p:cNvSpPr>
          <p:nvPr>
            <p:ph type="body" idx="1"/>
          </p:nvPr>
        </p:nvSpPr>
        <p:spPr>
          <a:xfrm>
            <a:off x="359172" y="1260475"/>
            <a:ext cx="8640959" cy="4319588"/>
          </a:xfrm>
          <a:prstGeom prst="rect">
            <a:avLst/>
          </a:prstGeom>
          <a:noFill/>
          <a:ln>
            <a:noFill/>
          </a:ln>
        </p:spPr>
        <p:txBody>
          <a:bodyPr spcFirstLastPara="1" wrap="square" lIns="0" tIns="0" rIns="0" bIns="0" anchor="t" anchorCtr="0">
            <a:noAutofit/>
          </a:bodyPr>
          <a:lstStyle>
            <a:lvl1pPr marL="457200" lvl="0" indent="-228600" algn="l">
              <a:lnSpc>
                <a:spcPct val="100375"/>
              </a:lnSpc>
              <a:spcBef>
                <a:spcPts val="1004"/>
              </a:spcBef>
              <a:spcAft>
                <a:spcPts val="0"/>
              </a:spcAft>
              <a:buSzPts val="1400"/>
              <a:buNone/>
              <a:defRPr sz="2400"/>
            </a:lvl1pPr>
            <a:lvl2pPr marL="914400" lvl="1" indent="-342900" algn="l">
              <a:lnSpc>
                <a:spcPct val="133833"/>
              </a:lnSpc>
              <a:spcBef>
                <a:spcPts val="1004"/>
              </a:spcBef>
              <a:spcAft>
                <a:spcPts val="0"/>
              </a:spcAft>
              <a:buSzPts val="1800"/>
              <a:buChar char="•"/>
              <a:defRPr/>
            </a:lvl2pPr>
            <a:lvl3pPr marL="1371600" lvl="2" indent="-228600" algn="l">
              <a:lnSpc>
                <a:spcPct val="111555"/>
              </a:lnSpc>
              <a:spcBef>
                <a:spcPts val="502"/>
              </a:spcBef>
              <a:spcAft>
                <a:spcPts val="0"/>
              </a:spcAft>
              <a:buSzPts val="1400"/>
              <a:buNone/>
              <a:defRPr/>
            </a:lvl3pPr>
            <a:lvl4pPr marL="1828800" lvl="3" indent="-342900" algn="l">
              <a:lnSpc>
                <a:spcPct val="111555"/>
              </a:lnSpc>
              <a:spcBef>
                <a:spcPts val="502"/>
              </a:spcBef>
              <a:spcAft>
                <a:spcPts val="0"/>
              </a:spcAft>
              <a:buSzPts val="1800"/>
              <a:buChar char="•"/>
              <a:defRPr/>
            </a:lvl4pPr>
            <a:lvl5pPr marL="2286000" lvl="4" indent="-342900" algn="l">
              <a:lnSpc>
                <a:spcPct val="111555"/>
              </a:lnSpc>
              <a:spcBef>
                <a:spcPts val="502"/>
              </a:spcBef>
              <a:spcAft>
                <a:spcPts val="0"/>
              </a:spcAft>
              <a:buClr>
                <a:schemeClr val="dk1"/>
              </a:buClr>
              <a:buSzPts val="1800"/>
              <a:buChar char="–"/>
              <a:defRPr/>
            </a:lvl5pPr>
            <a:lvl6pPr marL="2743200" lvl="5" indent="-342900" algn="l">
              <a:lnSpc>
                <a:spcPct val="100000"/>
              </a:lnSpc>
              <a:spcBef>
                <a:spcPts val="502"/>
              </a:spcBef>
              <a:spcAft>
                <a:spcPts val="0"/>
              </a:spcAft>
              <a:buClr>
                <a:schemeClr val="dk1"/>
              </a:buClr>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age left and text">
  <p:cSld name="image left and text">
    <p:spTree>
      <p:nvGrpSpPr>
        <p:cNvPr id="1" name="Shape 29"/>
        <p:cNvGrpSpPr/>
        <p:nvPr/>
      </p:nvGrpSpPr>
      <p:grpSpPr>
        <a:xfrm>
          <a:off x="0" y="0"/>
          <a:ext cx="0" cy="0"/>
          <a:chOff x="0" y="0"/>
          <a:chExt cx="0" cy="0"/>
        </a:xfrm>
      </p:grpSpPr>
      <p:sp>
        <p:nvSpPr>
          <p:cNvPr id="30" name="Google Shape;30;p21"/>
          <p:cNvSpPr txBox="1">
            <a:spLocks noGrp="1"/>
          </p:cNvSpPr>
          <p:nvPr>
            <p:ph type="title"/>
          </p:nvPr>
        </p:nvSpPr>
        <p:spPr>
          <a:xfrm>
            <a:off x="252000" y="990000"/>
            <a:ext cx="11628452" cy="584775"/>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1" name="Google Shape;31;p21"/>
          <p:cNvSpPr txBox="1">
            <a:spLocks noGrp="1"/>
          </p:cNvSpPr>
          <p:nvPr>
            <p:ph type="body" idx="1"/>
          </p:nvPr>
        </p:nvSpPr>
        <p:spPr>
          <a:xfrm>
            <a:off x="4320000" y="1799999"/>
            <a:ext cx="7560000" cy="41400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SzPts val="1400"/>
              <a:buNone/>
              <a:defRPr sz="2400"/>
            </a:lvl1pPr>
            <a:lvl2pPr marL="914400" lvl="1" indent="-381000" algn="l">
              <a:lnSpc>
                <a:spcPct val="100375"/>
              </a:lnSpc>
              <a:spcBef>
                <a:spcPts val="1200"/>
              </a:spcBef>
              <a:spcAft>
                <a:spcPts val="0"/>
              </a:spcAft>
              <a:buClr>
                <a:srgbClr val="FC4421"/>
              </a:buClr>
              <a:buSzPts val="2400"/>
              <a:buChar char="•"/>
              <a:defRPr sz="2400"/>
            </a:lvl2pPr>
            <a:lvl3pPr marL="1371600" lvl="2" indent="-228600" algn="l">
              <a:lnSpc>
                <a:spcPct val="83666"/>
              </a:lnSpc>
              <a:spcBef>
                <a:spcPts val="502"/>
              </a:spcBef>
              <a:spcAft>
                <a:spcPts val="0"/>
              </a:spcAft>
              <a:buSzPts val="1400"/>
              <a:buNone/>
              <a:defRPr sz="2400"/>
            </a:lvl3pPr>
            <a:lvl4pPr marL="1828800" lvl="3" indent="-381000" algn="l">
              <a:lnSpc>
                <a:spcPct val="83666"/>
              </a:lnSpc>
              <a:spcBef>
                <a:spcPts val="502"/>
              </a:spcBef>
              <a:spcAft>
                <a:spcPts val="0"/>
              </a:spcAft>
              <a:buClr>
                <a:srgbClr val="FC4421"/>
              </a:buClr>
              <a:buSzPts val="2400"/>
              <a:buChar char="•"/>
              <a:defRPr sz="2400"/>
            </a:lvl4pPr>
            <a:lvl5pPr marL="2286000" lvl="4" indent="-381000" algn="l">
              <a:lnSpc>
                <a:spcPct val="83666"/>
              </a:lnSpc>
              <a:spcBef>
                <a:spcPts val="502"/>
              </a:spcBef>
              <a:spcAft>
                <a:spcPts val="0"/>
              </a:spcAft>
              <a:buClr>
                <a:schemeClr val="dk1"/>
              </a:buClr>
              <a:buSzPts val="2400"/>
              <a:buChar char="–"/>
              <a:defRPr sz="2400"/>
            </a:lvl5pPr>
            <a:lvl6pPr marL="2743200" lvl="5" indent="-342900" algn="l">
              <a:lnSpc>
                <a:spcPct val="100000"/>
              </a:lnSpc>
              <a:spcBef>
                <a:spcPts val="502"/>
              </a:spcBef>
              <a:spcAft>
                <a:spcPts val="0"/>
              </a:spcAft>
              <a:buClr>
                <a:schemeClr val="dk1"/>
              </a:buClr>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2" name="Google Shape;32;p21"/>
          <p:cNvSpPr>
            <a:spLocks noGrp="1"/>
          </p:cNvSpPr>
          <p:nvPr>
            <p:ph type="pic" idx="2"/>
          </p:nvPr>
        </p:nvSpPr>
        <p:spPr>
          <a:xfrm>
            <a:off x="360000" y="1800000"/>
            <a:ext cx="3600798" cy="4139999"/>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p:nvPr/>
        </p:nvSpPr>
        <p:spPr>
          <a:xfrm>
            <a:off x="0" y="456036"/>
            <a:ext cx="12239625" cy="152012"/>
          </a:xfrm>
          <a:prstGeom prst="rect">
            <a:avLst/>
          </a:prstGeom>
          <a:solidFill>
            <a:srgbClr val="D9D9D9">
              <a:alpha val="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7"/>
              <a:buFont typeface="Arial"/>
              <a:buNone/>
            </a:pPr>
            <a:r>
              <a:rPr lang="en-GB" sz="1807" b="0" i="0" u="none" strike="noStrike" cap="none">
                <a:solidFill>
                  <a:srgbClr val="D9D9D9"/>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 name="Google Shape;11;p17"/>
          <p:cNvSpPr txBox="1">
            <a:spLocks noGrp="1"/>
          </p:cNvSpPr>
          <p:nvPr>
            <p:ph type="title"/>
          </p:nvPr>
        </p:nvSpPr>
        <p:spPr>
          <a:xfrm>
            <a:off x="252000" y="990000"/>
            <a:ext cx="11628000" cy="646331"/>
          </a:xfrm>
          <a:prstGeom prst="rect">
            <a:avLst/>
          </a:prstGeom>
          <a:noFill/>
          <a:ln>
            <a:noFill/>
          </a:ln>
        </p:spPr>
        <p:txBody>
          <a:bodyPr spcFirstLastPara="1" wrap="square" lIns="91425" tIns="45700" rIns="91425" bIns="45700" anchor="ctr" anchorCtr="0">
            <a:spAutoFit/>
          </a:bodyPr>
          <a:lstStyle>
            <a:lvl1pPr marR="0" lvl="0" algn="l" rtl="0">
              <a:lnSpc>
                <a:spcPct val="100000"/>
              </a:lnSpc>
              <a:spcBef>
                <a:spcPts val="0"/>
              </a:spcBef>
              <a:spcAft>
                <a:spcPts val="0"/>
              </a:spcAft>
              <a:buClr>
                <a:srgbClr val="000000"/>
              </a:buClr>
              <a:buSzPts val="1400"/>
              <a:buFont typeface="Arial"/>
              <a:buNone/>
              <a:defRPr sz="3600" b="1" i="0" u="none" strike="noStrike" cap="none">
                <a:solidFill>
                  <a:srgbClr val="FC442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9" b="1" i="0" u="none" strike="noStrike" cap="none">
                <a:solidFill>
                  <a:srgbClr val="E30613"/>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9" b="1" i="0" u="none" strike="noStrike" cap="none">
                <a:solidFill>
                  <a:srgbClr val="E30613"/>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9" b="1" i="0" u="none" strike="noStrike" cap="none">
                <a:solidFill>
                  <a:srgbClr val="E30613"/>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9" b="1" i="0" u="none" strike="noStrike" cap="none">
                <a:solidFill>
                  <a:srgbClr val="E30613"/>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17" b="0" i="0" u="none" strike="noStrike" cap="none">
                <a:solidFill>
                  <a:srgbClr val="CC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17" b="0" i="0" u="none" strike="noStrike" cap="none">
                <a:solidFill>
                  <a:srgbClr val="CC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17" b="0" i="0" u="none" strike="noStrike" cap="none">
                <a:solidFill>
                  <a:srgbClr val="CC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17" b="0" i="0" u="none" strike="noStrike" cap="none">
                <a:solidFill>
                  <a:srgbClr val="CC0000"/>
                </a:solidFill>
                <a:latin typeface="Arial"/>
                <a:ea typeface="Arial"/>
                <a:cs typeface="Arial"/>
                <a:sym typeface="Arial"/>
              </a:defRPr>
            </a:lvl9pPr>
          </a:lstStyle>
          <a:p>
            <a:endParaRPr/>
          </a:p>
        </p:txBody>
      </p:sp>
      <p:sp>
        <p:nvSpPr>
          <p:cNvPr id="12" name="Google Shape;12;p17"/>
          <p:cNvSpPr txBox="1">
            <a:spLocks noGrp="1"/>
          </p:cNvSpPr>
          <p:nvPr>
            <p:ph type="body" idx="1"/>
          </p:nvPr>
        </p:nvSpPr>
        <p:spPr>
          <a:xfrm>
            <a:off x="361406" y="1800000"/>
            <a:ext cx="11520000" cy="4140000"/>
          </a:xfrm>
          <a:prstGeom prst="rect">
            <a:avLst/>
          </a:prstGeom>
          <a:noFill/>
          <a:ln>
            <a:noFill/>
          </a:ln>
        </p:spPr>
        <p:txBody>
          <a:bodyPr spcFirstLastPara="1" wrap="square" lIns="0" tIns="0" rIns="0" bIns="0" anchor="t" anchorCtr="0">
            <a:noAutofit/>
          </a:bodyPr>
          <a:lstStyle>
            <a:lvl1pPr marL="457200" marR="0" lvl="0" indent="-228600" algn="l" rtl="0">
              <a:lnSpc>
                <a:spcPct val="120450"/>
              </a:lnSpc>
              <a:spcBef>
                <a:spcPts val="1004"/>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1pPr>
            <a:lvl2pPr marL="914400" marR="0" lvl="1" indent="-355600" algn="l" rtl="0">
              <a:lnSpc>
                <a:spcPct val="120450"/>
              </a:lnSpc>
              <a:spcBef>
                <a:spcPts val="1004"/>
              </a:spcBef>
              <a:spcAft>
                <a:spcPts val="0"/>
              </a:spcAft>
              <a:buClr>
                <a:srgbClr val="FC442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228600" algn="l" rtl="0">
              <a:lnSpc>
                <a:spcPct val="125031"/>
              </a:lnSpc>
              <a:spcBef>
                <a:spcPts val="502"/>
              </a:spcBef>
              <a:spcAft>
                <a:spcPts val="0"/>
              </a:spcAft>
              <a:buClr>
                <a:srgbClr val="000000"/>
              </a:buClr>
              <a:buSzPts val="1400"/>
              <a:buFont typeface="Arial"/>
              <a:buNone/>
              <a:defRPr sz="1606" b="0" i="0" u="none" strike="noStrike" cap="none">
                <a:solidFill>
                  <a:schemeClr val="dk1"/>
                </a:solidFill>
                <a:latin typeface="Arial"/>
                <a:ea typeface="Arial"/>
                <a:cs typeface="Arial"/>
                <a:sym typeface="Arial"/>
              </a:defRPr>
            </a:lvl3pPr>
            <a:lvl4pPr marL="1828800" marR="0" lvl="3" indent="-330581" algn="l" rtl="0">
              <a:lnSpc>
                <a:spcPct val="125031"/>
              </a:lnSpc>
              <a:spcBef>
                <a:spcPts val="502"/>
              </a:spcBef>
              <a:spcAft>
                <a:spcPts val="0"/>
              </a:spcAft>
              <a:buClr>
                <a:srgbClr val="FC4421"/>
              </a:buClr>
              <a:buSzPts val="1606"/>
              <a:buFont typeface="Arial"/>
              <a:buChar char="•"/>
              <a:defRPr sz="1606" b="0" i="0" u="none" strike="noStrike" cap="none">
                <a:solidFill>
                  <a:schemeClr val="dk1"/>
                </a:solidFill>
                <a:latin typeface="Arial"/>
                <a:ea typeface="Arial"/>
                <a:cs typeface="Arial"/>
                <a:sym typeface="Arial"/>
              </a:defRPr>
            </a:lvl4pPr>
            <a:lvl5pPr marL="2286000" marR="0" lvl="4" indent="-330581" algn="l" rtl="0">
              <a:lnSpc>
                <a:spcPct val="125031"/>
              </a:lnSpc>
              <a:spcBef>
                <a:spcPts val="502"/>
              </a:spcBef>
              <a:spcAft>
                <a:spcPts val="0"/>
              </a:spcAft>
              <a:buClr>
                <a:schemeClr val="dk1"/>
              </a:buClr>
              <a:buSzPts val="1606"/>
              <a:buFont typeface="Arial"/>
              <a:buChar char="–"/>
              <a:defRPr sz="1606" b="0" i="0" u="none" strike="noStrike" cap="none">
                <a:solidFill>
                  <a:schemeClr val="dk1"/>
                </a:solidFill>
                <a:latin typeface="Arial"/>
                <a:ea typeface="Arial"/>
                <a:cs typeface="Arial"/>
                <a:sym typeface="Arial"/>
              </a:defRPr>
            </a:lvl5pPr>
            <a:lvl6pPr marL="2743200" marR="0" lvl="5" indent="-330581" algn="l" rtl="0">
              <a:lnSpc>
                <a:spcPct val="100000"/>
              </a:lnSpc>
              <a:spcBef>
                <a:spcPts val="502"/>
              </a:spcBef>
              <a:spcAft>
                <a:spcPts val="0"/>
              </a:spcAft>
              <a:buClr>
                <a:schemeClr val="dk1"/>
              </a:buClr>
              <a:buSzPts val="1606"/>
              <a:buFont typeface="Arial"/>
              <a:buChar char="»"/>
              <a:defRPr sz="1606" b="0" i="0" u="none" strike="noStrike" cap="none">
                <a:solidFill>
                  <a:schemeClr val="dk1"/>
                </a:solidFill>
                <a:latin typeface="Arial"/>
                <a:ea typeface="Arial"/>
                <a:cs typeface="Arial"/>
                <a:sym typeface="Arial"/>
              </a:defRPr>
            </a:lvl6pPr>
            <a:lvl7pPr marL="3200400" marR="0" lvl="6" indent="-330581" algn="l" rtl="0">
              <a:lnSpc>
                <a:spcPct val="100000"/>
              </a:lnSpc>
              <a:spcBef>
                <a:spcPts val="321"/>
              </a:spcBef>
              <a:spcAft>
                <a:spcPts val="0"/>
              </a:spcAft>
              <a:buClr>
                <a:srgbClr val="E30613"/>
              </a:buClr>
              <a:buSzPts val="1606"/>
              <a:buFont typeface="Arial"/>
              <a:buChar char="»"/>
              <a:defRPr sz="1606" b="0" i="0" u="none" strike="noStrike" cap="none">
                <a:solidFill>
                  <a:schemeClr val="dk1"/>
                </a:solidFill>
                <a:latin typeface="Arial"/>
                <a:ea typeface="Arial"/>
                <a:cs typeface="Arial"/>
                <a:sym typeface="Arial"/>
              </a:defRPr>
            </a:lvl7pPr>
            <a:lvl8pPr marL="3657600" marR="0" lvl="7" indent="-330581" algn="l" rtl="0">
              <a:lnSpc>
                <a:spcPct val="100000"/>
              </a:lnSpc>
              <a:spcBef>
                <a:spcPts val="321"/>
              </a:spcBef>
              <a:spcAft>
                <a:spcPts val="0"/>
              </a:spcAft>
              <a:buClr>
                <a:schemeClr val="dk1"/>
              </a:buClr>
              <a:buSzPts val="1606"/>
              <a:buFont typeface="Arial"/>
              <a:buChar char="»"/>
              <a:defRPr sz="1606" b="0" i="0" u="none" strike="noStrike" cap="none">
                <a:solidFill>
                  <a:schemeClr val="dk1"/>
                </a:solidFill>
                <a:latin typeface="Arial"/>
                <a:ea typeface="Arial"/>
                <a:cs typeface="Arial"/>
                <a:sym typeface="Arial"/>
              </a:defRPr>
            </a:lvl8pPr>
            <a:lvl9pPr marL="4114800" marR="0" lvl="8" indent="-292353" algn="l" rtl="0">
              <a:lnSpc>
                <a:spcPct val="100000"/>
              </a:lnSpc>
              <a:spcBef>
                <a:spcPts val="201"/>
              </a:spcBef>
              <a:spcAft>
                <a:spcPts val="0"/>
              </a:spcAft>
              <a:buClr>
                <a:schemeClr val="dk1"/>
              </a:buClr>
              <a:buSzPts val="1004"/>
              <a:buFont typeface="Arial"/>
              <a:buChar char="»"/>
              <a:defRPr sz="1004" b="0" i="0" u="none" strike="noStrike" cap="none">
                <a:solidFill>
                  <a:schemeClr val="dk1"/>
                </a:solidFill>
                <a:latin typeface="Arial"/>
                <a:ea typeface="Arial"/>
                <a:cs typeface="Arial"/>
                <a:sym typeface="Arial"/>
              </a:defRPr>
            </a:lvl9pPr>
          </a:lstStyle>
          <a:p>
            <a:endParaRPr/>
          </a:p>
        </p:txBody>
      </p:sp>
      <p:sp>
        <p:nvSpPr>
          <p:cNvPr id="16" name="Google Shape;16;p17"/>
          <p:cNvSpPr txBox="1"/>
          <p:nvPr/>
        </p:nvSpPr>
        <p:spPr>
          <a:xfrm>
            <a:off x="360000" y="6343435"/>
            <a:ext cx="588541" cy="24622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Arial"/>
                <a:ea typeface="Arial"/>
                <a:cs typeface="Arial"/>
                <a:sym typeface="Arial"/>
              </a:rPr>
              <a:t>‹#›</a:t>
            </a:fld>
            <a:endParaRPr sz="1600" b="0" i="0" u="none" strike="noStrike" cap="none">
              <a:solidFill>
                <a:schemeClr val="dk1"/>
              </a:solidFill>
              <a:latin typeface="Arial"/>
              <a:ea typeface="Arial"/>
              <a:cs typeface="Arial"/>
              <a:sym typeface="Arial"/>
            </a:endParaRPr>
          </a:p>
        </p:txBody>
      </p:sp>
      <p:pic>
        <p:nvPicPr>
          <p:cNvPr id="18" name="Google Shape;18;p17" descr="A purple and white logo&#10;&#10;AI-generated content may be incorrect."/>
          <p:cNvPicPr preferRelativeResize="0"/>
          <p:nvPr/>
        </p:nvPicPr>
        <p:blipFill rotWithShape="1">
          <a:blip r:embed="rId6">
            <a:alphaModFix/>
          </a:blip>
          <a:srcRect/>
          <a:stretch/>
        </p:blipFill>
        <p:spPr>
          <a:xfrm>
            <a:off x="9360000" y="6228000"/>
            <a:ext cx="2520000" cy="456536"/>
          </a:xfrm>
          <a:prstGeom prst="rect">
            <a:avLst/>
          </a:prstGeom>
          <a:noFill/>
          <a:ln>
            <a:noFill/>
          </a:ln>
        </p:spPr>
      </p:pic>
      <p:cxnSp>
        <p:nvCxnSpPr>
          <p:cNvPr id="19" name="Google Shape;19;p17"/>
          <p:cNvCxnSpPr/>
          <p:nvPr/>
        </p:nvCxnSpPr>
        <p:spPr>
          <a:xfrm>
            <a:off x="0" y="6084000"/>
            <a:ext cx="12240000" cy="0"/>
          </a:xfrm>
          <a:prstGeom prst="straightConnector1">
            <a:avLst/>
          </a:prstGeom>
          <a:noFill/>
          <a:ln w="9525" cap="flat" cmpd="sng">
            <a:solidFill>
              <a:srgbClr val="000000"/>
            </a:solidFill>
            <a:prstDash val="solid"/>
            <a:round/>
            <a:headEnd type="none" w="sm" len="sm"/>
            <a:tailEnd type="none" w="sm" len="sm"/>
          </a:ln>
        </p:spPr>
      </p:cxnSp>
      <p:sp>
        <p:nvSpPr>
          <p:cNvPr id="3" name="Graphic 26">
            <a:extLst>
              <a:ext uri="{FF2B5EF4-FFF2-40B4-BE49-F238E27FC236}">
                <a16:creationId xmlns:a16="http://schemas.microsoft.com/office/drawing/2014/main" id="{C328C020-C14B-E402-A637-F358A1F2901E}"/>
              </a:ext>
            </a:extLst>
          </p:cNvPr>
          <p:cNvSpPr>
            <a:spLocks/>
          </p:cNvSpPr>
          <p:nvPr userDrawn="1"/>
        </p:nvSpPr>
        <p:spPr>
          <a:xfrm>
            <a:off x="6" y="756000"/>
            <a:ext cx="12239626" cy="36000"/>
          </a:xfrm>
          <a:custGeom>
            <a:avLst/>
            <a:gdLst/>
            <a:ahLst/>
            <a:cxnLst/>
            <a:rect l="l" t="t" r="r" b="b"/>
            <a:pathLst>
              <a:path w="15119985" h="127000">
                <a:moveTo>
                  <a:pt x="0" y="0"/>
                </a:moveTo>
                <a:lnTo>
                  <a:pt x="0" y="127000"/>
                </a:lnTo>
                <a:lnTo>
                  <a:pt x="15119985" y="127000"/>
                </a:lnTo>
                <a:lnTo>
                  <a:pt x="15119985" y="0"/>
                </a:lnTo>
                <a:lnTo>
                  <a:pt x="0" y="0"/>
                </a:lnTo>
                <a:close/>
              </a:path>
            </a:pathLst>
          </a:custGeom>
          <a:solidFill>
            <a:schemeClr val="tx1"/>
          </a:solidFill>
        </p:spPr>
        <p:txBody>
          <a:bodyPr wrap="square" lIns="0" tIns="0" rIns="0" bIns="0" rtlCol="0">
            <a:prstTxWarp prst="textNoShape">
              <a:avLst/>
            </a:prstTxWarp>
            <a:noAutofit/>
          </a:bodyPr>
          <a:lstStyle/>
          <a:p>
            <a:endParaRPr lang="en-GB" sz="2008"/>
          </a:p>
        </p:txBody>
      </p:sp>
      <p:pic>
        <p:nvPicPr>
          <p:cNvPr id="4" name="Picture 3" descr="A red arrow pointing up&#10;&#10;AI-generated content may be incorrect.">
            <a:extLst>
              <a:ext uri="{FF2B5EF4-FFF2-40B4-BE49-F238E27FC236}">
                <a16:creationId xmlns:a16="http://schemas.microsoft.com/office/drawing/2014/main" id="{10849894-ABD5-3076-FA0B-66E9CFE8A8EC}"/>
              </a:ext>
            </a:extLst>
          </p:cNvPr>
          <p:cNvPicPr>
            <a:picLocks/>
          </p:cNvPicPr>
          <p:nvPr userDrawn="1"/>
        </p:nvPicPr>
        <p:blipFill>
          <a:blip r:embed="rId7" cstate="print">
            <a:extLst>
              <a:ext uri="{28A0092B-C50C-407E-A947-70E740481C1C}">
                <a14:useLocalDpi xmlns:a14="http://schemas.microsoft.com/office/drawing/2010/main"/>
              </a:ext>
            </a:extLst>
          </a:blip>
          <a:srcRect/>
          <a:stretch>
            <a:fillRect/>
          </a:stretch>
        </p:blipFill>
        <p:spPr bwMode="auto">
          <a:xfrm>
            <a:off x="232047" y="170588"/>
            <a:ext cx="591666" cy="437463"/>
          </a:xfrm>
          <a:prstGeom prst="rect">
            <a:avLst/>
          </a:prstGeom>
          <a:noFill/>
          <a:ln>
            <a:noFill/>
          </a:ln>
        </p:spPr>
      </p:pic>
      <p:sp>
        <p:nvSpPr>
          <p:cNvPr id="5" name="Text Box 2">
            <a:extLst>
              <a:ext uri="{FF2B5EF4-FFF2-40B4-BE49-F238E27FC236}">
                <a16:creationId xmlns:a16="http://schemas.microsoft.com/office/drawing/2014/main" id="{7B52A56D-12BF-3972-3B60-DBF3700454AF}"/>
              </a:ext>
            </a:extLst>
          </p:cNvPr>
          <p:cNvSpPr txBox="1">
            <a:spLocks noChangeArrowheads="1"/>
          </p:cNvSpPr>
          <p:nvPr userDrawn="1"/>
        </p:nvSpPr>
        <p:spPr bwMode="auto">
          <a:xfrm>
            <a:off x="3848985" y="67612"/>
            <a:ext cx="5827751" cy="589388"/>
          </a:xfrm>
          <a:prstGeom prst="rect">
            <a:avLst/>
          </a:prstGeom>
          <a:noFill/>
          <a:ln w="9525">
            <a:noFill/>
            <a:miter lim="800000"/>
            <a:headEnd/>
            <a:tailEnd/>
          </a:ln>
        </p:spPr>
        <p:txBody>
          <a:bodyPr rot="0" vert="horz" wrap="square" lIns="91797" tIns="45899" rIns="91797" bIns="45899" anchor="t" anchorCtr="0">
            <a:noAutofit/>
          </a:bodyPr>
          <a:lstStyle/>
          <a:p>
            <a:pPr marL="0" marR="0" lvl="0" indent="0" algn="l" defTabSz="914400" rtl="0" eaLnBrk="1" fontAlgn="base" latinLnBrk="0" hangingPunct="1">
              <a:lnSpc>
                <a:spcPts val="1305"/>
              </a:lnSpc>
              <a:spcBef>
                <a:spcPts val="402"/>
              </a:spcBef>
              <a:spcAft>
                <a:spcPts val="402"/>
              </a:spcAft>
              <a:buClrTx/>
              <a:buSzTx/>
              <a:buFontTx/>
              <a:buNone/>
              <a:tabLst/>
              <a:defRPr/>
            </a:pPr>
            <a:r>
              <a:rPr lang="en-GB" sz="1400" b="1" dirty="0">
                <a:solidFill>
                  <a:srgbClr val="170130"/>
                </a:solidFill>
                <a:latin typeface="Arial" panose="020B0604020202020204" pitchFamily="34" charset="0"/>
                <a:ea typeface="ＭＳ Ｐゴシック" panose="020B0600070205080204" pitchFamily="34" charset="-128"/>
                <a:cs typeface="Arial" panose="020B0604020202020204" pitchFamily="34" charset="0"/>
              </a:rPr>
              <a:t>T Level Technical Qualification in Building Services Engineering for Construction (Level 3)</a:t>
            </a:r>
          </a:p>
          <a:p>
            <a:pPr marL="0" marR="0" lvl="0" indent="0" algn="l" defTabSz="914400" rtl="0" eaLnBrk="1" fontAlgn="base" latinLnBrk="0" hangingPunct="1">
              <a:lnSpc>
                <a:spcPts val="1305"/>
              </a:lnSpc>
              <a:spcBef>
                <a:spcPts val="402"/>
              </a:spcBef>
              <a:spcAft>
                <a:spcPts val="402"/>
              </a:spcAft>
              <a:buClrTx/>
              <a:buSzTx/>
              <a:buFontTx/>
              <a:buNone/>
              <a:tabLst/>
              <a:defRPr/>
            </a:pPr>
            <a:r>
              <a:rPr lang="en-GB" sz="1400" b="1" i="0" dirty="0">
                <a:solidFill>
                  <a:srgbClr val="FC4421"/>
                </a:solidFill>
                <a:effectLst/>
                <a:latin typeface="Arial" panose="020B0604020202020204" pitchFamily="34" charset="0"/>
                <a:ea typeface="Cambria" panose="02040503050406030204" pitchFamily="18" charset="0"/>
                <a:cs typeface="Arial" panose="020B0604020202020204" pitchFamily="34" charset="0"/>
              </a:rPr>
              <a:t>Occupational Specialism: Plumbing &amp; Heating Engineering </a:t>
            </a:r>
            <a:endParaRPr lang="en-GB" sz="1050" i="0" dirty="0">
              <a:effectLst/>
              <a:latin typeface="Arial" panose="020B0604020202020204" pitchFamily="34" charset="0"/>
              <a:ea typeface="Cambria" panose="02040503050406030204" pitchFamily="18" charset="0"/>
              <a:cs typeface="Times New Roman" panose="02020603050405020304" pitchFamily="18" charset="0"/>
            </a:endParaRPr>
          </a:p>
        </p:txBody>
      </p:sp>
      <p:pic>
        <p:nvPicPr>
          <p:cNvPr id="6" name="Picture 5" descr="A black and white logo&#10;&#10;AI-generated content may be incorrect.">
            <a:extLst>
              <a:ext uri="{FF2B5EF4-FFF2-40B4-BE49-F238E27FC236}">
                <a16:creationId xmlns:a16="http://schemas.microsoft.com/office/drawing/2014/main" id="{21C2AB65-7051-BCFA-B166-0712D1E91F77}"/>
              </a:ext>
            </a:extLst>
          </p:cNvPr>
          <p:cNvPicPr>
            <a:picLocks noChangeAspect="1"/>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9408368" y="157157"/>
            <a:ext cx="2563495" cy="498243"/>
          </a:xfrm>
          <a:prstGeom prst="rect">
            <a:avLst/>
          </a:prstGeom>
          <a:noFill/>
          <a:ln>
            <a:noFill/>
          </a:ln>
        </p:spPr>
      </p:pic>
      <p:pic>
        <p:nvPicPr>
          <p:cNvPr id="7" name="Picture 6" descr="A black background with a black square&#10;&#10;AI-generated content may be incorrect.">
            <a:extLst>
              <a:ext uri="{FF2B5EF4-FFF2-40B4-BE49-F238E27FC236}">
                <a16:creationId xmlns:a16="http://schemas.microsoft.com/office/drawing/2014/main" id="{E9F60269-6A76-1A29-44FC-E59BB6687416}"/>
              </a:ext>
            </a:extLst>
          </p:cNvPr>
          <p:cNvPicPr>
            <a:picLocks noChangeAspect="1"/>
          </p:cNvPicPr>
          <p:nvPr userDrawn="1"/>
        </p:nvPicPr>
        <p:blipFill>
          <a:blip r:embed="rId9"/>
          <a:stretch>
            <a:fillRect/>
          </a:stretch>
        </p:blipFill>
        <p:spPr>
          <a:xfrm>
            <a:off x="948541" y="177135"/>
            <a:ext cx="2685203" cy="440679"/>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6WFEzZOZ7vA&amp;t=12s&amp;ab_channel=SkillBuilder"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www.gov.uk/government/publications/conservation-of-fuel-and-power-approved-document-l"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4"/>
          <p:cNvSpPr txBox="1"/>
          <p:nvPr/>
        </p:nvSpPr>
        <p:spPr>
          <a:xfrm>
            <a:off x="360000" y="1800000"/>
            <a:ext cx="10800000" cy="377989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1200"/>
              </a:spcAft>
              <a:buClr>
                <a:srgbClr val="170130"/>
              </a:buClr>
              <a:buSzPts val="2800"/>
              <a:buFont typeface="Arial"/>
              <a:buNone/>
            </a:pPr>
            <a:r>
              <a:rPr lang="en-GB" sz="2800" b="1" i="0" u="none" strike="noStrike" cap="none" dirty="0">
                <a:solidFill>
                  <a:srgbClr val="170130"/>
                </a:solidFill>
                <a:latin typeface="Arial"/>
                <a:ea typeface="Arial"/>
                <a:cs typeface="Arial"/>
                <a:sym typeface="Arial"/>
              </a:rPr>
              <a:t>Occupational Specialism: Plumbing &amp; Heating Engineering</a:t>
            </a:r>
            <a:endParaRPr sz="2800" b="0" i="0" u="none" strike="noStrike" cap="none" dirty="0">
              <a:solidFill>
                <a:srgbClr val="000000"/>
              </a:solidFill>
              <a:latin typeface="Arial"/>
              <a:ea typeface="Arial"/>
              <a:cs typeface="Arial"/>
              <a:sym typeface="Arial"/>
            </a:endParaRPr>
          </a:p>
          <a:p>
            <a:pPr>
              <a:lnSpc>
                <a:spcPct val="110000"/>
              </a:lnSpc>
              <a:spcAft>
                <a:spcPts val="1200"/>
              </a:spcAft>
              <a:buClr>
                <a:srgbClr val="170130"/>
              </a:buClr>
              <a:buSzPts val="2800"/>
            </a:pPr>
            <a:r>
              <a:rPr lang="en-GB" sz="2800" dirty="0">
                <a:solidFill>
                  <a:schemeClr val="tx1"/>
                </a:solidFill>
              </a:rPr>
              <a:t>K1.7 Plumbing and heating systems</a:t>
            </a:r>
          </a:p>
          <a:p>
            <a:pPr lvl="0">
              <a:lnSpc>
                <a:spcPct val="110000"/>
              </a:lnSpc>
              <a:spcBef>
                <a:spcPts val="750"/>
              </a:spcBef>
              <a:spcAft>
                <a:spcPts val="1200"/>
              </a:spcAft>
              <a:buClr>
                <a:schemeClr val="lt1"/>
              </a:buClr>
              <a:buSzPts val="2394"/>
            </a:pPr>
            <a:r>
              <a:rPr lang="en-GB" sz="2800" dirty="0">
                <a:solidFill>
                  <a:schemeClr val="tx1"/>
                </a:solidFill>
              </a:rPr>
              <a:t>K1.8 Components used in plumbing and heating systems</a:t>
            </a:r>
            <a:endParaRPr lang="en-GB" sz="2800" dirty="0">
              <a:solidFill>
                <a:srgbClr val="3432E1"/>
              </a:solidFill>
            </a:endParaRPr>
          </a:p>
          <a:p>
            <a:pPr lvl="0">
              <a:lnSpc>
                <a:spcPct val="110000"/>
              </a:lnSpc>
              <a:spcBef>
                <a:spcPts val="750"/>
              </a:spcBef>
              <a:spcAft>
                <a:spcPts val="1200"/>
              </a:spcAft>
              <a:buClr>
                <a:schemeClr val="lt1"/>
              </a:buClr>
              <a:buSzPts val="2394"/>
            </a:pPr>
            <a:r>
              <a:rPr lang="en-GB" sz="2800" dirty="0">
                <a:solidFill>
                  <a:schemeClr val="tx1"/>
                </a:solidFill>
              </a:rPr>
              <a:t>K1.11 Appliances supported by plumbing and heating systems</a:t>
            </a:r>
            <a:endParaRPr sz="2800" b="0" i="0" u="none" strike="noStrike" cap="none" dirty="0">
              <a:solidFill>
                <a:schemeClr val="tx1"/>
              </a:solidFill>
              <a:latin typeface="Arial"/>
              <a:ea typeface="Arial"/>
              <a:cs typeface="Arial"/>
              <a:sym typeface="Arial"/>
            </a:endParaRPr>
          </a:p>
          <a:p>
            <a:pPr marL="0" marR="0" lvl="0" indent="0" algn="l" rtl="0">
              <a:lnSpc>
                <a:spcPct val="110000"/>
              </a:lnSpc>
              <a:spcBef>
                <a:spcPts val="750"/>
              </a:spcBef>
              <a:spcAft>
                <a:spcPts val="1200"/>
              </a:spcAft>
              <a:buClr>
                <a:srgbClr val="FC4421"/>
              </a:buClr>
              <a:buSzPts val="2800"/>
              <a:buFont typeface="Arial"/>
              <a:buNone/>
            </a:pPr>
            <a:r>
              <a:rPr lang="en-GB" sz="2800" b="1" dirty="0">
                <a:solidFill>
                  <a:srgbClr val="FC4421"/>
                </a:solidFill>
              </a:rPr>
              <a:t>Air source heat pumps &amp; electric boilers</a:t>
            </a:r>
            <a:endParaRPr lang="en-GB" sz="2800" b="0" i="0" u="none" strike="noStrike" cap="none" dirty="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37a01e76141_0_33"/>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Advantages of air source heat pumps</a:t>
            </a:r>
          </a:p>
        </p:txBody>
      </p:sp>
      <p:sp>
        <p:nvSpPr>
          <p:cNvPr id="99" name="Google Shape;99;g37a01e76141_0_33"/>
          <p:cNvSpPr txBox="1">
            <a:spLocks noGrp="1"/>
          </p:cNvSpPr>
          <p:nvPr>
            <p:ph type="body" idx="1"/>
          </p:nvPr>
        </p:nvSpPr>
        <p:spPr>
          <a:xfrm>
            <a:off x="360000" y="1800000"/>
            <a:ext cx="11535033" cy="4040035"/>
          </a:xfrm>
          <a:prstGeom prst="rect">
            <a:avLst/>
          </a:prstGeom>
          <a:noFill/>
          <a:ln>
            <a:noFill/>
          </a:ln>
        </p:spPr>
        <p:txBody>
          <a:bodyPr spcFirstLastPara="1" wrap="square" lIns="0" tIns="0" rIns="0" bIns="0" anchor="t" anchorCtr="0">
            <a:noAutofit/>
          </a:bodyPr>
          <a:lstStyle/>
          <a:p>
            <a:pPr marL="252000" indent="-252000">
              <a:spcAft>
                <a:spcPts val="1200"/>
              </a:spcAft>
              <a:buSzPct val="100000"/>
              <a:buFont typeface="Arial" panose="020B0604020202020204" pitchFamily="34" charset="0"/>
              <a:buChar char="•"/>
            </a:pPr>
            <a:r>
              <a:rPr lang="en-GB" dirty="0"/>
              <a:t>Renewable, low-carbon energy.</a:t>
            </a:r>
            <a:endParaRPr dirty="0"/>
          </a:p>
          <a:p>
            <a:pPr marL="252000" indent="-252000">
              <a:spcAft>
                <a:spcPts val="1200"/>
              </a:spcAft>
              <a:buSzPct val="100000"/>
              <a:buFont typeface="Arial" panose="020B0604020202020204" pitchFamily="34" charset="0"/>
              <a:buChar char="•"/>
            </a:pPr>
            <a:r>
              <a:rPr lang="en-GB" dirty="0"/>
              <a:t>Can reduce heating bills.</a:t>
            </a:r>
            <a:endParaRPr dirty="0"/>
          </a:p>
          <a:p>
            <a:pPr marL="252000" indent="-252000">
              <a:spcAft>
                <a:spcPts val="1200"/>
              </a:spcAft>
              <a:buSzPct val="100000"/>
              <a:buFont typeface="Arial" panose="020B0604020202020204" pitchFamily="34" charset="0"/>
              <a:buChar char="•"/>
            </a:pPr>
            <a:r>
              <a:rPr lang="en-GB" dirty="0"/>
              <a:t>Provides heating and hot water.</a:t>
            </a:r>
            <a:endParaRPr dirty="0"/>
          </a:p>
          <a:p>
            <a:pPr marL="252000" indent="-252000">
              <a:spcAft>
                <a:spcPts val="1200"/>
              </a:spcAft>
              <a:buSzPct val="100000"/>
              <a:buFont typeface="Arial" panose="020B0604020202020204" pitchFamily="34" charset="0"/>
              <a:buChar char="•"/>
            </a:pPr>
            <a:r>
              <a:rPr lang="en-GB" dirty="0"/>
              <a:t>Works year-round.</a:t>
            </a:r>
            <a:endParaRPr dirty="0"/>
          </a:p>
          <a:p>
            <a:pPr marL="252000" indent="-252000">
              <a:spcAft>
                <a:spcPts val="1200"/>
              </a:spcAft>
              <a:buSzPct val="100000"/>
              <a:buFont typeface="Arial" panose="020B0604020202020204" pitchFamily="34" charset="0"/>
              <a:buChar char="•"/>
            </a:pPr>
            <a:r>
              <a:rPr lang="en-GB" dirty="0"/>
              <a:t>Eligible for government support schemes.</a:t>
            </a:r>
            <a:endParaRPr dirty="0"/>
          </a:p>
          <a:p>
            <a:pPr marL="252000" indent="-252000">
              <a:spcAft>
                <a:spcPts val="1200"/>
              </a:spcAft>
              <a:buSzPct val="100000"/>
              <a:buFont typeface="Arial" panose="020B0604020202020204" pitchFamily="34" charset="0"/>
              <a:buChar char="•"/>
            </a:pPr>
            <a:endParaRPr dirty="0"/>
          </a:p>
          <a:p>
            <a:pPr marL="252000" indent="-252000">
              <a:spcAft>
                <a:spcPts val="1200"/>
              </a:spcAft>
              <a:buSzPct val="100000"/>
              <a:buFont typeface="Arial" panose="020B0604020202020204" pitchFamily="34" charset="0"/>
              <a:buChar char="•"/>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37a01e76141_0_43"/>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Disadvantages of air source heat pumps</a:t>
            </a:r>
          </a:p>
        </p:txBody>
      </p:sp>
      <p:sp>
        <p:nvSpPr>
          <p:cNvPr id="105" name="Google Shape;105;g37a01e76141_0_43"/>
          <p:cNvSpPr txBox="1">
            <a:spLocks noGrp="1"/>
          </p:cNvSpPr>
          <p:nvPr>
            <p:ph type="body" idx="1"/>
          </p:nvPr>
        </p:nvSpPr>
        <p:spPr>
          <a:xfrm>
            <a:off x="360000" y="1800000"/>
            <a:ext cx="11535033" cy="4327609"/>
          </a:xfrm>
          <a:prstGeom prst="rect">
            <a:avLst/>
          </a:prstGeom>
          <a:noFill/>
          <a:ln>
            <a:noFill/>
          </a:ln>
        </p:spPr>
        <p:txBody>
          <a:bodyPr spcFirstLastPara="1" wrap="square" lIns="0" tIns="0" rIns="0" bIns="0" anchor="t" anchorCtr="0">
            <a:noAutofit/>
          </a:bodyPr>
          <a:lstStyle/>
          <a:p>
            <a:pPr marL="252000" indent="-252000">
              <a:spcAft>
                <a:spcPts val="1200"/>
              </a:spcAft>
              <a:buSzPct val="100000"/>
              <a:buFont typeface="Arial" panose="020B0604020202020204" pitchFamily="34" charset="0"/>
              <a:buChar char="•"/>
            </a:pPr>
            <a:r>
              <a:rPr lang="en-GB" dirty="0"/>
              <a:t>Higher upfront cost than boilers.</a:t>
            </a:r>
            <a:endParaRPr lang="en-US" dirty="0"/>
          </a:p>
          <a:p>
            <a:pPr marL="252000" indent="-252000">
              <a:spcAft>
                <a:spcPts val="1200"/>
              </a:spcAft>
              <a:buSzPct val="100000"/>
              <a:buFont typeface="Arial" panose="020B0604020202020204" pitchFamily="34" charset="0"/>
              <a:buChar char="•"/>
            </a:pPr>
            <a:r>
              <a:rPr lang="en-GB" dirty="0"/>
              <a:t>Lower flow temperatures – may require larger radiators.</a:t>
            </a:r>
            <a:endParaRPr dirty="0"/>
          </a:p>
          <a:p>
            <a:pPr marL="252000" indent="-252000">
              <a:spcAft>
                <a:spcPts val="1200"/>
              </a:spcAft>
              <a:buSzPct val="100000"/>
              <a:buFont typeface="Arial" panose="020B0604020202020204" pitchFamily="34" charset="0"/>
              <a:buChar char="•"/>
            </a:pPr>
            <a:r>
              <a:rPr lang="en-GB" dirty="0"/>
              <a:t>Efficiency reduced in very cold weather.</a:t>
            </a:r>
            <a:endParaRPr dirty="0"/>
          </a:p>
          <a:p>
            <a:pPr marL="252000" indent="-252000">
              <a:spcAft>
                <a:spcPts val="1200"/>
              </a:spcAft>
              <a:buSzPct val="100000"/>
              <a:buFont typeface="Arial" panose="020B0604020202020204" pitchFamily="34" charset="0"/>
              <a:buChar char="•"/>
            </a:pPr>
            <a:r>
              <a:rPr lang="en-GB" dirty="0"/>
              <a:t>Requires outdoor space for unit.</a:t>
            </a:r>
            <a:endParaRPr dirty="0"/>
          </a:p>
          <a:p>
            <a:pPr marL="252000" indent="-252000">
              <a:spcAft>
                <a:spcPts val="1200"/>
              </a:spcAft>
              <a:buSzPct val="100000"/>
              <a:buFont typeface="Arial" panose="020B0604020202020204" pitchFamily="34" charset="0"/>
              <a:buChar char="•"/>
            </a:pPr>
            <a:r>
              <a:rPr lang="en-GB" dirty="0"/>
              <a:t>May need backup heating in some properties.</a:t>
            </a:r>
            <a:endParaRPr dirty="0"/>
          </a:p>
          <a:p>
            <a:pPr marL="252000" indent="-252000">
              <a:spcAft>
                <a:spcPts val="1200"/>
              </a:spcAft>
              <a:buSzPct val="100000"/>
              <a:buFont typeface="Arial" panose="020B0604020202020204" pitchFamily="34" charset="0"/>
              <a:buChar char="•"/>
            </a:pPr>
            <a:r>
              <a:rPr lang="en-GB" dirty="0"/>
              <a:t>May require planning permission due to noise.</a:t>
            </a:r>
          </a:p>
          <a:p>
            <a:pPr marL="0" indent="0">
              <a:spcAft>
                <a:spcPts val="1200"/>
              </a:spcAft>
              <a:buSzPct val="100000"/>
            </a:pPr>
            <a:r>
              <a:rPr lang="en-GB" b="1" dirty="0"/>
              <a:t>Question: </a:t>
            </a:r>
            <a:r>
              <a:rPr lang="en-GB" dirty="0"/>
              <a:t>Why do heat pumps often require larger radiators than boilers?</a:t>
            </a:r>
            <a:endParaRPr dirty="0"/>
          </a:p>
          <a:p>
            <a:pPr marL="252000" indent="-252000">
              <a:spcAft>
                <a:spcPts val="1200"/>
              </a:spcAft>
              <a:buSzPct val="100000"/>
              <a:buFont typeface="Arial" panose="020B0604020202020204" pitchFamily="34" charset="0"/>
              <a:buChar char="•"/>
            </a:pPr>
            <a:endParaRPr dirty="0"/>
          </a:p>
          <a:p>
            <a:pPr marL="252000" indent="-252000">
              <a:spcAft>
                <a:spcPts val="1200"/>
              </a:spcAft>
              <a:buSzPct val="100000"/>
              <a:buFont typeface="Arial" panose="020B0604020202020204" pitchFamily="34" charset="0"/>
              <a:buChar char="•"/>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9"/>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Tutor video resource</a:t>
            </a:r>
          </a:p>
        </p:txBody>
      </p:sp>
      <p:sp>
        <p:nvSpPr>
          <p:cNvPr id="111" name="Google Shape;111;p9"/>
          <p:cNvSpPr txBox="1">
            <a:spLocks noGrp="1"/>
          </p:cNvSpPr>
          <p:nvPr>
            <p:ph type="body" idx="1"/>
          </p:nvPr>
        </p:nvSpPr>
        <p:spPr>
          <a:xfrm>
            <a:off x="360000" y="1800000"/>
            <a:ext cx="7560000" cy="4140000"/>
          </a:xfrm>
          <a:prstGeom prst="rect">
            <a:avLst/>
          </a:prstGeom>
          <a:noFill/>
          <a:ln>
            <a:noFill/>
          </a:ln>
        </p:spPr>
        <p:txBody>
          <a:bodyPr spcFirstLastPara="1" wrap="square" lIns="0" tIns="0" rIns="0" bIns="0" anchor="t" anchorCtr="0">
            <a:noAutofit/>
          </a:bodyPr>
          <a:lstStyle/>
          <a:p>
            <a:pPr marL="0" indent="0">
              <a:spcAft>
                <a:spcPts val="1200"/>
              </a:spcAft>
              <a:buSzPct val="100000"/>
            </a:pPr>
            <a:r>
              <a:rPr lang="en-GB" dirty="0"/>
              <a:t>Tutor plays suitable video. Pause to highlight:</a:t>
            </a:r>
            <a:endParaRPr dirty="0"/>
          </a:p>
          <a:p>
            <a:pPr marL="252000" indent="-252000">
              <a:spcAft>
                <a:spcPts val="1200"/>
              </a:spcAft>
              <a:buSzPct val="100000"/>
              <a:buFont typeface="Arial" panose="020B0604020202020204" pitchFamily="34" charset="0"/>
              <a:buChar char="•"/>
            </a:pPr>
            <a:r>
              <a:rPr lang="en-GB" dirty="0"/>
              <a:t>Heat exchange process</a:t>
            </a:r>
            <a:endParaRPr dirty="0"/>
          </a:p>
          <a:p>
            <a:pPr marL="252000" indent="-252000">
              <a:spcAft>
                <a:spcPts val="1200"/>
              </a:spcAft>
              <a:buSzPct val="100000"/>
              <a:buFont typeface="Arial" panose="020B0604020202020204" pitchFamily="34" charset="0"/>
              <a:buChar char="•"/>
            </a:pPr>
            <a:r>
              <a:rPr lang="en-GB" dirty="0"/>
              <a:t>Components</a:t>
            </a:r>
            <a:endParaRPr dirty="0"/>
          </a:p>
          <a:p>
            <a:pPr marL="252000" indent="-252000">
              <a:spcAft>
                <a:spcPts val="1200"/>
              </a:spcAft>
              <a:buSzPct val="100000"/>
              <a:buFont typeface="Arial" panose="020B0604020202020204" pitchFamily="34" charset="0"/>
              <a:buChar char="•"/>
            </a:pPr>
            <a:r>
              <a:rPr lang="en-GB" dirty="0"/>
              <a:t>Efficiency figures</a:t>
            </a:r>
            <a:endParaRPr dirty="0"/>
          </a:p>
          <a:p>
            <a:pPr marL="252000" indent="-252000">
              <a:spcAft>
                <a:spcPts val="1200"/>
              </a:spcAft>
              <a:buSzPct val="100000"/>
              <a:buFont typeface="Arial" panose="020B0604020202020204" pitchFamily="34" charset="0"/>
              <a:buChar char="•"/>
            </a:pPr>
            <a:r>
              <a:rPr lang="en-GB" dirty="0"/>
              <a:t>Real installations</a:t>
            </a:r>
            <a:endParaRPr dirty="0"/>
          </a:p>
          <a:p>
            <a:pPr marL="252000" indent="-252000">
              <a:spcAft>
                <a:spcPts val="1200"/>
              </a:spcAft>
              <a:buSzPct val="100000"/>
              <a:buFont typeface="Arial" panose="020B0604020202020204" pitchFamily="34" charset="0"/>
              <a:buChar char="•"/>
            </a:pPr>
            <a:r>
              <a:rPr lang="en-GB" dirty="0">
                <a:solidFill>
                  <a:srgbClr val="0070C0"/>
                </a:solidFill>
                <a:hlinkClick r:id="rId3">
                  <a:extLst>
                    <a:ext uri="{A12FA001-AC4F-418D-AE19-62706E023703}">
                      <ahyp:hlinkClr xmlns:ahyp="http://schemas.microsoft.com/office/drawing/2018/hyperlinkcolor" val="tx"/>
                    </a:ext>
                  </a:extLst>
                </a:hlinkClick>
              </a:rPr>
              <a:t>Example video </a:t>
            </a:r>
            <a:endParaRPr dirty="0">
              <a:solidFill>
                <a:srgbClr val="0070C0"/>
              </a:solidFill>
            </a:endParaRPr>
          </a:p>
        </p:txBody>
      </p:sp>
      <p:pic>
        <p:nvPicPr>
          <p:cNvPr id="2" name="Picture 1">
            <a:extLst>
              <a:ext uri="{FF2B5EF4-FFF2-40B4-BE49-F238E27FC236}">
                <a16:creationId xmlns:a16="http://schemas.microsoft.com/office/drawing/2014/main" id="{BB77C0E0-25D5-7CBD-E47E-E2DFAFACE915}"/>
              </a:ext>
            </a:extLst>
          </p:cNvPr>
          <p:cNvPicPr>
            <a:picLocks noChangeAspect="1"/>
          </p:cNvPicPr>
          <p:nvPr/>
        </p:nvPicPr>
        <p:blipFill>
          <a:blip r:embed="rId4"/>
          <a:srcRect/>
          <a:stretch/>
        </p:blipFill>
        <p:spPr>
          <a:xfrm>
            <a:off x="6839625" y="1800000"/>
            <a:ext cx="5040000" cy="336231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37a01e76141_0_49"/>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Temperatures and coupling with systems</a:t>
            </a:r>
          </a:p>
        </p:txBody>
      </p:sp>
      <p:sp>
        <p:nvSpPr>
          <p:cNvPr id="118" name="Google Shape;118;g37a01e76141_0_49"/>
          <p:cNvSpPr txBox="1">
            <a:spLocks noGrp="1"/>
          </p:cNvSpPr>
          <p:nvPr>
            <p:ph type="body" idx="1"/>
          </p:nvPr>
        </p:nvSpPr>
        <p:spPr>
          <a:xfrm>
            <a:off x="360000" y="1800000"/>
            <a:ext cx="7007700" cy="4140000"/>
          </a:xfrm>
          <a:prstGeom prst="rect">
            <a:avLst/>
          </a:prstGeom>
          <a:noFill/>
          <a:ln>
            <a:noFill/>
          </a:ln>
        </p:spPr>
        <p:txBody>
          <a:bodyPr spcFirstLastPara="1" wrap="square" lIns="0" tIns="0" rIns="0" bIns="0" anchor="t" anchorCtr="0">
            <a:noAutofit/>
          </a:bodyPr>
          <a:lstStyle/>
          <a:p>
            <a:pPr marL="0" indent="0">
              <a:spcAft>
                <a:spcPts val="1200"/>
              </a:spcAft>
            </a:pPr>
            <a:r>
              <a:rPr lang="en-GB" dirty="0"/>
              <a:t>Heat pumps typically deliver water at 35–55°C, compared to 65–75°C for gas boilers. To compensate, they are often coupled with underfloor heating or oversized radiators (radiators are often 2.2x larger). </a:t>
            </a:r>
            <a:endParaRPr dirty="0"/>
          </a:p>
          <a:p>
            <a:pPr marL="0" indent="0">
              <a:spcAft>
                <a:spcPts val="1200"/>
              </a:spcAft>
            </a:pPr>
            <a:r>
              <a:rPr lang="en-GB" dirty="0"/>
              <a:t>Cylinders designed for lower temperatures are used to store hot water. Correct coupling ensures comfort and efficiency in domestic installations.</a:t>
            </a:r>
            <a:endParaRPr dirty="0"/>
          </a:p>
          <a:p>
            <a:pPr marL="0" indent="0">
              <a:spcAft>
                <a:spcPts val="1200"/>
              </a:spcAft>
            </a:pPr>
            <a:endParaRPr dirty="0"/>
          </a:p>
        </p:txBody>
      </p:sp>
      <p:pic>
        <p:nvPicPr>
          <p:cNvPr id="2" name="Picture 1">
            <a:extLst>
              <a:ext uri="{FF2B5EF4-FFF2-40B4-BE49-F238E27FC236}">
                <a16:creationId xmlns:a16="http://schemas.microsoft.com/office/drawing/2014/main" id="{B2C20EE2-5DA7-E51F-5199-5578C09D66A2}"/>
              </a:ext>
            </a:extLst>
          </p:cNvPr>
          <p:cNvPicPr>
            <a:picLocks noChangeAspect="1"/>
          </p:cNvPicPr>
          <p:nvPr/>
        </p:nvPicPr>
        <p:blipFill>
          <a:blip r:embed="rId3"/>
          <a:srcRect/>
          <a:stretch/>
        </p:blipFill>
        <p:spPr>
          <a:xfrm>
            <a:off x="7559625" y="1800000"/>
            <a:ext cx="4320000" cy="288198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37a01e76141_0_57"/>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Student task – identify components</a:t>
            </a:r>
          </a:p>
        </p:txBody>
      </p:sp>
      <p:sp>
        <p:nvSpPr>
          <p:cNvPr id="125" name="Google Shape;125;g37a01e76141_0_57"/>
          <p:cNvSpPr txBox="1">
            <a:spLocks noGrp="1"/>
          </p:cNvSpPr>
          <p:nvPr>
            <p:ph type="body" idx="1"/>
          </p:nvPr>
        </p:nvSpPr>
        <p:spPr>
          <a:xfrm>
            <a:off x="360000" y="1800000"/>
            <a:ext cx="11520600" cy="3301200"/>
          </a:xfrm>
          <a:prstGeom prst="rect">
            <a:avLst/>
          </a:prstGeom>
          <a:noFill/>
          <a:ln>
            <a:noFill/>
          </a:ln>
        </p:spPr>
        <p:txBody>
          <a:bodyPr spcFirstLastPara="1" wrap="square" lIns="0" tIns="0" rIns="0" bIns="0" anchor="t" anchorCtr="0">
            <a:noAutofit/>
          </a:bodyPr>
          <a:lstStyle/>
          <a:p>
            <a:pPr marL="0" indent="0">
              <a:spcAft>
                <a:spcPts val="1200"/>
              </a:spcAft>
              <a:buSzPct val="100000"/>
            </a:pPr>
            <a:r>
              <a:rPr lang="en-GB" dirty="0"/>
              <a:t>Students to examine a diagram of an air source heat pump.</a:t>
            </a:r>
            <a:endParaRPr dirty="0"/>
          </a:p>
          <a:p>
            <a:pPr marL="252000" indent="-252000">
              <a:spcAft>
                <a:spcPts val="1200"/>
              </a:spcAft>
              <a:buSzPct val="100000"/>
              <a:buFont typeface="Arial" panose="020B0604020202020204" pitchFamily="34" charset="0"/>
              <a:buChar char="•"/>
            </a:pPr>
            <a:r>
              <a:rPr lang="en-GB" dirty="0"/>
              <a:t>Label evaporator, compressor, condenser, expansion valve.</a:t>
            </a:r>
            <a:endParaRPr dirty="0"/>
          </a:p>
          <a:p>
            <a:pPr marL="252000" indent="-252000">
              <a:spcAft>
                <a:spcPts val="1200"/>
              </a:spcAft>
              <a:buSzPct val="100000"/>
              <a:buFont typeface="Arial" panose="020B0604020202020204" pitchFamily="34" charset="0"/>
              <a:buChar char="•"/>
            </a:pPr>
            <a:r>
              <a:rPr lang="en-GB" dirty="0"/>
              <a:t>Identify flow of refrigerant and heating water.</a:t>
            </a:r>
            <a:endParaRPr dirty="0"/>
          </a:p>
          <a:p>
            <a:pPr marL="252000" indent="-252000">
              <a:spcAft>
                <a:spcPts val="1200"/>
              </a:spcAft>
              <a:buSzPct val="100000"/>
              <a:buFont typeface="Arial" panose="020B0604020202020204" pitchFamily="34" charset="0"/>
              <a:buChar char="•"/>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37a01e76141_0_62"/>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Case study – domestic heat pump</a:t>
            </a:r>
          </a:p>
        </p:txBody>
      </p:sp>
      <p:sp>
        <p:nvSpPr>
          <p:cNvPr id="131" name="Google Shape;131;g37a01e76141_0_62"/>
          <p:cNvSpPr txBox="1">
            <a:spLocks noGrp="1"/>
          </p:cNvSpPr>
          <p:nvPr>
            <p:ph type="body" idx="1"/>
          </p:nvPr>
        </p:nvSpPr>
        <p:spPr>
          <a:xfrm>
            <a:off x="360000" y="1800000"/>
            <a:ext cx="11520600" cy="4045500"/>
          </a:xfrm>
          <a:prstGeom prst="rect">
            <a:avLst/>
          </a:prstGeom>
          <a:noFill/>
          <a:ln>
            <a:noFill/>
          </a:ln>
        </p:spPr>
        <p:txBody>
          <a:bodyPr spcFirstLastPara="1" wrap="square" lIns="0" tIns="0" rIns="0" bIns="0" anchor="t" anchorCtr="0">
            <a:noAutofit/>
          </a:bodyPr>
          <a:lstStyle/>
          <a:p>
            <a:pPr marL="0" indent="0">
              <a:spcAft>
                <a:spcPts val="1200"/>
              </a:spcAft>
              <a:buSzPct val="100000"/>
            </a:pPr>
            <a:r>
              <a:rPr lang="en-GB" dirty="0"/>
              <a:t>A 3-bed home installs an air source heat pump. Students discuss:</a:t>
            </a:r>
            <a:endParaRPr dirty="0"/>
          </a:p>
          <a:p>
            <a:pPr marL="252000" indent="-252000">
              <a:spcAft>
                <a:spcPts val="1200"/>
              </a:spcAft>
              <a:buSzPct val="100000"/>
              <a:buFont typeface="Arial" panose="020B0604020202020204" pitchFamily="34" charset="0"/>
              <a:buChar char="•"/>
            </a:pPr>
            <a:r>
              <a:rPr lang="en-GB" dirty="0"/>
              <a:t>Why oversized radiators were fitted</a:t>
            </a:r>
            <a:endParaRPr dirty="0"/>
          </a:p>
          <a:p>
            <a:pPr marL="252000" indent="-252000">
              <a:spcAft>
                <a:spcPts val="1200"/>
              </a:spcAft>
              <a:buSzPct val="100000"/>
              <a:buFont typeface="Arial" panose="020B0604020202020204" pitchFamily="34" charset="0"/>
              <a:buChar char="•"/>
            </a:pPr>
            <a:r>
              <a:rPr lang="en-GB" dirty="0"/>
              <a:t>How insulation helps improve efficiency</a:t>
            </a:r>
            <a:endParaRPr dirty="0"/>
          </a:p>
          <a:p>
            <a:pPr marL="252000" indent="-252000">
              <a:spcAft>
                <a:spcPts val="1200"/>
              </a:spcAft>
              <a:buSzPct val="100000"/>
              <a:buFont typeface="Arial" panose="020B0604020202020204" pitchFamily="34" charset="0"/>
              <a:buChar char="•"/>
            </a:pPr>
            <a:r>
              <a:rPr lang="en-GB" dirty="0"/>
              <a:t>What backup heating could be provided.</a:t>
            </a:r>
            <a:endParaRPr dirty="0"/>
          </a:p>
          <a:p>
            <a:pPr marL="252000" indent="-252000">
              <a:spcAft>
                <a:spcPts val="1200"/>
              </a:spcAft>
              <a:buSzPct val="100000"/>
              <a:buFont typeface="Arial" panose="020B0604020202020204" pitchFamily="34" charset="0"/>
              <a:buChar char="•"/>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37a01e76141_0_67"/>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Knowledge check 1 </a:t>
            </a:r>
          </a:p>
        </p:txBody>
      </p:sp>
      <p:sp>
        <p:nvSpPr>
          <p:cNvPr id="137" name="Google Shape;137;g37a01e76141_0_67"/>
          <p:cNvSpPr txBox="1">
            <a:spLocks noGrp="1"/>
          </p:cNvSpPr>
          <p:nvPr>
            <p:ph type="body" idx="1"/>
          </p:nvPr>
        </p:nvSpPr>
        <p:spPr>
          <a:xfrm>
            <a:off x="360000" y="1800000"/>
            <a:ext cx="11520600" cy="4045500"/>
          </a:xfrm>
          <a:prstGeom prst="rect">
            <a:avLst/>
          </a:prstGeom>
          <a:noFill/>
          <a:ln>
            <a:noFill/>
          </a:ln>
        </p:spPr>
        <p:txBody>
          <a:bodyPr spcFirstLastPara="1" wrap="square" lIns="0" tIns="0" rIns="0" bIns="0" anchor="t" anchorCtr="0">
            <a:noAutofit/>
          </a:bodyPr>
          <a:lstStyle/>
          <a:p>
            <a:pPr indent="-457200">
              <a:spcAft>
                <a:spcPts val="1200"/>
              </a:spcAft>
              <a:buSzPct val="100000"/>
              <a:buFont typeface="+mj-lt"/>
              <a:buAutoNum type="arabicPeriod"/>
            </a:pPr>
            <a:r>
              <a:rPr lang="en-GB" dirty="0"/>
              <a:t>What cycle do air source heat pumps use to generate heat?</a:t>
            </a:r>
            <a:endParaRPr dirty="0"/>
          </a:p>
          <a:p>
            <a:pPr indent="-457200">
              <a:spcAft>
                <a:spcPts val="1200"/>
              </a:spcAft>
              <a:buSzPct val="100000"/>
              <a:buFont typeface="+mj-lt"/>
              <a:buAutoNum type="arabicPeriod"/>
            </a:pPr>
            <a:r>
              <a:rPr lang="en-GB" dirty="0"/>
              <a:t>Name two advantages of heat pumps.</a:t>
            </a:r>
            <a:endParaRPr dirty="0"/>
          </a:p>
          <a:p>
            <a:pPr indent="-457200">
              <a:spcAft>
                <a:spcPts val="1200"/>
              </a:spcAft>
              <a:buSzPct val="100000"/>
              <a:buFont typeface="+mj-lt"/>
              <a:buAutoNum type="arabicPeriod"/>
            </a:pPr>
            <a:r>
              <a:rPr lang="en-GB" dirty="0"/>
              <a:t>What is the role of the compressor in the refrigerant cycle?</a:t>
            </a:r>
            <a:endParaRPr dirty="0"/>
          </a:p>
          <a:p>
            <a:pPr indent="-457200">
              <a:spcAft>
                <a:spcPts val="1200"/>
              </a:spcAft>
              <a:buSzPct val="100000"/>
              <a:buFont typeface="+mj-lt"/>
              <a:buAutoNum type="arabicPeriod"/>
            </a:pPr>
            <a:r>
              <a:rPr lang="en-GB" dirty="0"/>
              <a:t>Why are underfloor systems well-suited to heat pumps?</a:t>
            </a:r>
            <a:endParaRPr dirty="0"/>
          </a:p>
          <a:p>
            <a:pPr indent="-457200">
              <a:spcAft>
                <a:spcPts val="1200"/>
              </a:spcAft>
              <a:buSzPct val="100000"/>
              <a:buFont typeface="+mj-lt"/>
              <a:buAutoNum type="arabicPeriod"/>
            </a:pPr>
            <a:r>
              <a:rPr lang="en-GB" dirty="0"/>
              <a:t>What is one limitation of heat pumps in cold weather?</a:t>
            </a:r>
            <a:endParaRPr dirty="0"/>
          </a:p>
          <a:p>
            <a:pPr indent="-457200">
              <a:spcAft>
                <a:spcPts val="1200"/>
              </a:spcAft>
              <a:buSzPct val="100000"/>
              <a:buFont typeface="+mj-lt"/>
              <a:buAutoNum type="arabicPeriod"/>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37a01e76141_0_72"/>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Knowledge check 1 – answers</a:t>
            </a:r>
          </a:p>
        </p:txBody>
      </p:sp>
      <p:sp>
        <p:nvSpPr>
          <p:cNvPr id="143" name="Google Shape;143;g37a01e76141_0_72"/>
          <p:cNvSpPr txBox="1">
            <a:spLocks noGrp="1"/>
          </p:cNvSpPr>
          <p:nvPr>
            <p:ph type="body" idx="1"/>
          </p:nvPr>
        </p:nvSpPr>
        <p:spPr>
          <a:xfrm>
            <a:off x="360000" y="1800000"/>
            <a:ext cx="11520600" cy="4045500"/>
          </a:xfrm>
          <a:prstGeom prst="rect">
            <a:avLst/>
          </a:prstGeom>
          <a:noFill/>
          <a:ln>
            <a:noFill/>
          </a:ln>
        </p:spPr>
        <p:txBody>
          <a:bodyPr spcFirstLastPara="1" wrap="square" lIns="0" tIns="0" rIns="0" bIns="0" anchor="t" anchorCtr="0">
            <a:noAutofit/>
          </a:bodyPr>
          <a:lstStyle/>
          <a:p>
            <a:pPr indent="-457200">
              <a:spcAft>
                <a:spcPts val="1200"/>
              </a:spcAft>
              <a:buSzPct val="100000"/>
              <a:buFont typeface="+mj-lt"/>
              <a:buAutoNum type="arabicPeriod"/>
            </a:pPr>
            <a:r>
              <a:rPr lang="en-GB" dirty="0"/>
              <a:t>Refrigeration cycle.</a:t>
            </a:r>
            <a:endParaRPr dirty="0"/>
          </a:p>
          <a:p>
            <a:pPr indent="-457200">
              <a:spcAft>
                <a:spcPts val="1200"/>
              </a:spcAft>
              <a:buSzPct val="100000"/>
              <a:buFont typeface="+mj-lt"/>
              <a:buAutoNum type="arabicPeriod"/>
            </a:pPr>
            <a:r>
              <a:rPr lang="en-GB" dirty="0"/>
              <a:t>Low-carbon, lower bills, renewable, year-round (any 2).</a:t>
            </a:r>
            <a:endParaRPr dirty="0"/>
          </a:p>
          <a:p>
            <a:pPr indent="-457200">
              <a:spcAft>
                <a:spcPts val="1200"/>
              </a:spcAft>
              <a:buSzPct val="100000"/>
              <a:buFont typeface="+mj-lt"/>
              <a:buAutoNum type="arabicPeriod"/>
            </a:pPr>
            <a:r>
              <a:rPr lang="en-GB" dirty="0"/>
              <a:t>Increases refrigerant temperature and pressure.</a:t>
            </a:r>
            <a:endParaRPr dirty="0"/>
          </a:p>
          <a:p>
            <a:pPr indent="-457200">
              <a:spcAft>
                <a:spcPts val="1200"/>
              </a:spcAft>
              <a:buSzPct val="100000"/>
              <a:buFont typeface="+mj-lt"/>
              <a:buAutoNum type="arabicPeriod"/>
            </a:pPr>
            <a:r>
              <a:rPr lang="en-GB" dirty="0"/>
              <a:t>They operate effectively at low water temperatures.</a:t>
            </a:r>
            <a:endParaRPr dirty="0"/>
          </a:p>
          <a:p>
            <a:pPr indent="-457200">
              <a:spcAft>
                <a:spcPts val="1200"/>
              </a:spcAft>
              <a:buSzPct val="100000"/>
              <a:buFont typeface="+mj-lt"/>
              <a:buAutoNum type="arabicPeriod"/>
            </a:pPr>
            <a:r>
              <a:rPr lang="en-GB" dirty="0"/>
              <a:t>Reduced efficiency and lower output.</a:t>
            </a:r>
            <a:endParaRPr dirty="0"/>
          </a:p>
          <a:p>
            <a:pPr indent="-457200">
              <a:spcAft>
                <a:spcPts val="1200"/>
              </a:spcAft>
              <a:buSzPct val="100000"/>
              <a:buFont typeface="+mj-lt"/>
              <a:buAutoNum type="arabicPeriod"/>
            </a:pPr>
            <a:endParaRPr dirty="0"/>
          </a:p>
          <a:p>
            <a:pPr indent="-457200">
              <a:spcAft>
                <a:spcPts val="1200"/>
              </a:spcAft>
              <a:buSzPct val="100000"/>
              <a:buFont typeface="+mj-lt"/>
              <a:buAutoNum type="arabicPeriod"/>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37a01e76141_0_77"/>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Transition to electric boilers</a:t>
            </a:r>
          </a:p>
        </p:txBody>
      </p:sp>
      <p:sp>
        <p:nvSpPr>
          <p:cNvPr id="149" name="Google Shape;149;g37a01e76141_0_77"/>
          <p:cNvSpPr txBox="1">
            <a:spLocks noGrp="1"/>
          </p:cNvSpPr>
          <p:nvPr>
            <p:ph type="body" idx="1"/>
          </p:nvPr>
        </p:nvSpPr>
        <p:spPr>
          <a:xfrm>
            <a:off x="360000" y="1800000"/>
            <a:ext cx="6816304" cy="4140000"/>
          </a:xfrm>
          <a:prstGeom prst="rect">
            <a:avLst/>
          </a:prstGeom>
          <a:noFill/>
          <a:ln>
            <a:noFill/>
          </a:ln>
        </p:spPr>
        <p:txBody>
          <a:bodyPr spcFirstLastPara="1" wrap="square" lIns="0" tIns="0" rIns="0" bIns="0" anchor="t" anchorCtr="0">
            <a:noAutofit/>
          </a:bodyPr>
          <a:lstStyle/>
          <a:p>
            <a:pPr marL="0" indent="0">
              <a:spcAft>
                <a:spcPts val="1200"/>
              </a:spcAft>
            </a:pPr>
            <a:r>
              <a:rPr lang="en-GB" dirty="0"/>
              <a:t>Electric boilers are another alternative to gas systems. They use electrical resistance elements to heat water directly. </a:t>
            </a:r>
            <a:endParaRPr dirty="0"/>
          </a:p>
          <a:p>
            <a:pPr marL="0" indent="0">
              <a:spcAft>
                <a:spcPts val="1200"/>
              </a:spcAft>
            </a:pPr>
            <a:r>
              <a:rPr lang="en-GB" dirty="0"/>
              <a:t>Although simpler in design than heat pumps, they can be installed easily and are compact. </a:t>
            </a:r>
            <a:endParaRPr dirty="0"/>
          </a:p>
          <a:p>
            <a:pPr marL="0" indent="0">
              <a:spcAft>
                <a:spcPts val="1200"/>
              </a:spcAft>
            </a:pPr>
            <a:r>
              <a:rPr lang="en-GB" dirty="0"/>
              <a:t>Their main drawback is the cost of electricity compared to gas, but they have no on-site emissions.</a:t>
            </a:r>
            <a:endParaRPr dirty="0"/>
          </a:p>
        </p:txBody>
      </p:sp>
      <p:pic>
        <p:nvPicPr>
          <p:cNvPr id="2" name="Picture 1">
            <a:extLst>
              <a:ext uri="{FF2B5EF4-FFF2-40B4-BE49-F238E27FC236}">
                <a16:creationId xmlns:a16="http://schemas.microsoft.com/office/drawing/2014/main" id="{B9D5A411-12AD-1A46-AF57-C62A8581690F}"/>
              </a:ext>
            </a:extLst>
          </p:cNvPr>
          <p:cNvPicPr>
            <a:picLocks noChangeAspect="1"/>
          </p:cNvPicPr>
          <p:nvPr/>
        </p:nvPicPr>
        <p:blipFill>
          <a:blip r:embed="rId3"/>
          <a:srcRect/>
          <a:stretch/>
        </p:blipFill>
        <p:spPr>
          <a:xfrm>
            <a:off x="7559625" y="1800000"/>
            <a:ext cx="4320000" cy="288198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37a01e76141_0_83"/>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Electric boilers – overview</a:t>
            </a:r>
          </a:p>
        </p:txBody>
      </p:sp>
      <p:sp>
        <p:nvSpPr>
          <p:cNvPr id="156" name="Google Shape;156;g37a01e76141_0_83"/>
          <p:cNvSpPr txBox="1">
            <a:spLocks noGrp="1"/>
          </p:cNvSpPr>
          <p:nvPr>
            <p:ph type="body" idx="1"/>
          </p:nvPr>
        </p:nvSpPr>
        <p:spPr>
          <a:xfrm>
            <a:off x="360000" y="1800000"/>
            <a:ext cx="11508373" cy="4332208"/>
          </a:xfrm>
          <a:prstGeom prst="rect">
            <a:avLst/>
          </a:prstGeom>
          <a:noFill/>
          <a:ln>
            <a:noFill/>
          </a:ln>
        </p:spPr>
        <p:txBody>
          <a:bodyPr spcFirstLastPara="1" wrap="square" lIns="0" tIns="0" rIns="0" bIns="0" anchor="t" anchorCtr="0">
            <a:noAutofit/>
          </a:bodyPr>
          <a:lstStyle/>
          <a:p>
            <a:pPr marL="252000" indent="-252000">
              <a:spcAft>
                <a:spcPts val="1200"/>
              </a:spcAft>
              <a:buSzPct val="100000"/>
              <a:buFont typeface="Arial" panose="020B0604020202020204" pitchFamily="34" charset="0"/>
              <a:buChar char="•"/>
            </a:pPr>
            <a:r>
              <a:rPr lang="en-GB" dirty="0"/>
              <a:t>Compact wall-mounted units.</a:t>
            </a:r>
            <a:endParaRPr dirty="0"/>
          </a:p>
          <a:p>
            <a:pPr marL="252000" indent="-252000">
              <a:spcAft>
                <a:spcPts val="1200"/>
              </a:spcAft>
              <a:buSzPct val="100000"/>
              <a:buFont typeface="Arial" panose="020B0604020202020204" pitchFamily="34" charset="0"/>
              <a:buChar char="•"/>
            </a:pPr>
            <a:r>
              <a:rPr lang="en-GB" dirty="0"/>
              <a:t>Use electric elements to heat water.</a:t>
            </a:r>
            <a:endParaRPr dirty="0"/>
          </a:p>
          <a:p>
            <a:pPr marL="252000" indent="-252000">
              <a:spcAft>
                <a:spcPts val="1200"/>
              </a:spcAft>
              <a:buSzPct val="100000"/>
              <a:buFont typeface="Arial" panose="020B0604020202020204" pitchFamily="34" charset="0"/>
              <a:buChar char="•"/>
            </a:pPr>
            <a:r>
              <a:rPr lang="en-GB" dirty="0"/>
              <a:t>Work with standard wet heating systems.</a:t>
            </a:r>
            <a:endParaRPr dirty="0"/>
          </a:p>
          <a:p>
            <a:pPr marL="252000" indent="-252000">
              <a:spcAft>
                <a:spcPts val="1200"/>
              </a:spcAft>
              <a:buSzPct val="100000"/>
              <a:buFont typeface="Arial" panose="020B0604020202020204" pitchFamily="34" charset="0"/>
              <a:buChar char="•"/>
            </a:pPr>
            <a:r>
              <a:rPr lang="en-GB" dirty="0"/>
              <a:t>No flue, no combustion.</a:t>
            </a:r>
            <a:endParaRPr dirty="0"/>
          </a:p>
          <a:p>
            <a:pPr marL="252000" indent="-252000">
              <a:spcAft>
                <a:spcPts val="1200"/>
              </a:spcAft>
              <a:buSzPct val="100000"/>
              <a:buFont typeface="Arial" panose="020B0604020202020204" pitchFamily="34" charset="0"/>
              <a:buChar char="•"/>
            </a:pPr>
            <a:r>
              <a:rPr lang="en-GB" dirty="0"/>
              <a:t>Simple to install.</a:t>
            </a:r>
            <a:endParaRPr dirty="0"/>
          </a:p>
          <a:p>
            <a:pPr marL="0" indent="0">
              <a:spcAft>
                <a:spcPts val="1200"/>
              </a:spcAft>
              <a:buSzPct val="100000"/>
            </a:pPr>
            <a:r>
              <a:rPr lang="en-GB" b="1" dirty="0"/>
              <a:t>Question: </a:t>
            </a:r>
            <a:r>
              <a:rPr lang="en-GB" dirty="0"/>
              <a:t>Why do electric boilers not require a flue?</a:t>
            </a:r>
            <a:endParaRPr dirty="0"/>
          </a:p>
          <a:p>
            <a:pPr marL="252000" indent="-252000">
              <a:spcAft>
                <a:spcPts val="1200"/>
              </a:spcAft>
              <a:buSzPct val="100000"/>
              <a:buFont typeface="Arial" panose="020B0604020202020204" pitchFamily="34" charset="0"/>
              <a:buChar char="•"/>
            </a:pPr>
            <a:endParaRPr dirty="0"/>
          </a:p>
          <a:p>
            <a:pPr marL="252000" indent="-252000">
              <a:spcAft>
                <a:spcPts val="1200"/>
              </a:spcAft>
              <a:buSzPct val="100000"/>
              <a:buFont typeface="Arial" panose="020B0604020202020204" pitchFamily="34" charset="0"/>
              <a:buChar char="•"/>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a:t>Starter</a:t>
            </a:r>
            <a:endParaRPr/>
          </a:p>
        </p:txBody>
      </p:sp>
      <p:sp>
        <p:nvSpPr>
          <p:cNvPr id="44" name="Google Shape;44;p5"/>
          <p:cNvSpPr txBox="1">
            <a:spLocks noGrp="1"/>
          </p:cNvSpPr>
          <p:nvPr>
            <p:ph type="body" idx="1"/>
          </p:nvPr>
        </p:nvSpPr>
        <p:spPr>
          <a:xfrm>
            <a:off x="360000" y="1800000"/>
            <a:ext cx="9360212" cy="41400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1200"/>
              </a:spcAft>
              <a:buSzPts val="1400"/>
              <a:buNone/>
            </a:pPr>
            <a:r>
              <a:rPr lang="en-GB" b="1" dirty="0">
                <a:solidFill>
                  <a:srgbClr val="111111"/>
                </a:solidFill>
              </a:rPr>
              <a:t>Mind Map</a:t>
            </a:r>
            <a:r>
              <a:rPr lang="en-GB" b="0" i="0" dirty="0">
                <a:solidFill>
                  <a:srgbClr val="111111"/>
                </a:solidFill>
                <a:latin typeface="Arial"/>
                <a:ea typeface="Arial"/>
                <a:cs typeface="Arial"/>
                <a:sym typeface="Arial"/>
              </a:rPr>
              <a:t>: </a:t>
            </a:r>
            <a:endParaRPr dirty="0">
              <a:solidFill>
                <a:srgbClr val="111111"/>
              </a:solidFill>
            </a:endParaRPr>
          </a:p>
          <a:p>
            <a:pPr marL="0" lvl="0" indent="0" algn="l" rtl="0">
              <a:lnSpc>
                <a:spcPct val="110000"/>
              </a:lnSpc>
              <a:spcBef>
                <a:spcPts val="0"/>
              </a:spcBef>
              <a:spcAft>
                <a:spcPts val="1200"/>
              </a:spcAft>
              <a:buSzPts val="1400"/>
              <a:buNone/>
            </a:pPr>
            <a:r>
              <a:rPr lang="en-GB" dirty="0">
                <a:solidFill>
                  <a:srgbClr val="111111"/>
                </a:solidFill>
              </a:rPr>
              <a:t>How can heat be generated without gas?</a:t>
            </a:r>
            <a:endParaRPr dirty="0">
              <a:solidFill>
                <a:srgbClr val="111111"/>
              </a:solidFill>
            </a:endParaRPr>
          </a:p>
          <a:p>
            <a:pPr marL="0" lvl="0" indent="0" algn="l" rtl="0">
              <a:lnSpc>
                <a:spcPct val="110000"/>
              </a:lnSpc>
              <a:spcBef>
                <a:spcPts val="0"/>
              </a:spcBef>
              <a:spcAft>
                <a:spcPts val="1200"/>
              </a:spcAft>
              <a:buSzPts val="1400"/>
              <a:buNone/>
            </a:pPr>
            <a:endParaRPr lang="en-GB" b="1" dirty="0">
              <a:solidFill>
                <a:srgbClr val="111111"/>
              </a:solidFill>
            </a:endParaRPr>
          </a:p>
          <a:p>
            <a:pPr marL="0" lvl="0" indent="0" algn="l" rtl="0">
              <a:lnSpc>
                <a:spcPct val="110000"/>
              </a:lnSpc>
              <a:spcBef>
                <a:spcPts val="0"/>
              </a:spcBef>
              <a:spcAft>
                <a:spcPts val="1200"/>
              </a:spcAft>
              <a:buSzPts val="1400"/>
              <a:buNone/>
            </a:pPr>
            <a:r>
              <a:rPr lang="en-GB" b="1" dirty="0">
                <a:solidFill>
                  <a:srgbClr val="111111"/>
                </a:solidFill>
              </a:rPr>
              <a:t>Students </a:t>
            </a:r>
            <a:r>
              <a:rPr lang="en-GB" dirty="0">
                <a:solidFill>
                  <a:srgbClr val="111111"/>
                </a:solidFill>
              </a:rPr>
              <a:t>work in small groups to brainstorm ideas.</a:t>
            </a:r>
            <a:endParaRPr dirty="0">
              <a:solidFill>
                <a:srgbClr val="111111"/>
              </a:solidFill>
            </a:endParaRPr>
          </a:p>
          <a:p>
            <a:pPr marL="0" lvl="0" indent="0" algn="l" rtl="0">
              <a:lnSpc>
                <a:spcPct val="110000"/>
              </a:lnSpc>
              <a:spcBef>
                <a:spcPts val="0"/>
              </a:spcBef>
              <a:spcAft>
                <a:spcPts val="1200"/>
              </a:spcAft>
              <a:buSzPts val="1400"/>
              <a:buNone/>
            </a:pPr>
            <a:r>
              <a:rPr lang="en-GB" dirty="0">
                <a:solidFill>
                  <a:srgbClr val="111111"/>
                </a:solidFill>
              </a:rPr>
              <a:t>Feed back into class discussion led by </a:t>
            </a:r>
            <a:r>
              <a:rPr lang="en-GB" b="1" dirty="0">
                <a:solidFill>
                  <a:srgbClr val="111111"/>
                </a:solidFill>
              </a:rPr>
              <a:t>tutor.</a:t>
            </a:r>
            <a:endParaRPr b="1" dirty="0">
              <a:solidFill>
                <a:srgbClr val="111111"/>
              </a:solidFill>
            </a:endParaRPr>
          </a:p>
          <a:p>
            <a:pPr marL="0" lvl="0" indent="0" algn="l" rtl="0">
              <a:lnSpc>
                <a:spcPct val="110000"/>
              </a:lnSpc>
              <a:spcBef>
                <a:spcPts val="0"/>
              </a:spcBef>
              <a:spcAft>
                <a:spcPts val="1200"/>
              </a:spcAft>
              <a:buSzPts val="1400"/>
              <a:buNone/>
            </a:pPr>
            <a:endParaRPr dirty="0">
              <a:solidFill>
                <a:srgbClr val="111111"/>
              </a:solidFill>
            </a:endParaRPr>
          </a:p>
          <a:p>
            <a:pPr marL="0" lvl="0" indent="0" algn="l" rtl="0">
              <a:lnSpc>
                <a:spcPct val="110000"/>
              </a:lnSpc>
              <a:spcBef>
                <a:spcPts val="1200"/>
              </a:spcBef>
              <a:spcAft>
                <a:spcPts val="1200"/>
              </a:spcAft>
              <a:buSzPts val="1400"/>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37a01e76141_0_88"/>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Electric boiler – principles</a:t>
            </a:r>
          </a:p>
        </p:txBody>
      </p:sp>
      <p:sp>
        <p:nvSpPr>
          <p:cNvPr id="162" name="Google Shape;162;g37a01e76141_0_88"/>
          <p:cNvSpPr txBox="1">
            <a:spLocks noGrp="1"/>
          </p:cNvSpPr>
          <p:nvPr>
            <p:ph type="body" idx="1"/>
          </p:nvPr>
        </p:nvSpPr>
        <p:spPr>
          <a:xfrm>
            <a:off x="360000" y="1800000"/>
            <a:ext cx="10207686" cy="4140000"/>
          </a:xfrm>
          <a:prstGeom prst="rect">
            <a:avLst/>
          </a:prstGeom>
          <a:noFill/>
          <a:ln>
            <a:noFill/>
          </a:ln>
        </p:spPr>
        <p:txBody>
          <a:bodyPr spcFirstLastPara="1" wrap="square" lIns="0" tIns="0" rIns="0" bIns="0" anchor="t" anchorCtr="0">
            <a:noAutofit/>
          </a:bodyPr>
          <a:lstStyle/>
          <a:p>
            <a:pPr marL="0" indent="0">
              <a:spcAft>
                <a:spcPts val="1200"/>
              </a:spcAft>
            </a:pPr>
            <a:r>
              <a:rPr lang="en-GB" dirty="0"/>
              <a:t>An electric boiler operates much like a large kettle. Electrical resistance elements heat water inside the unit. The heated water is then pumped into the heating system. </a:t>
            </a:r>
            <a:endParaRPr dirty="0"/>
          </a:p>
          <a:p>
            <a:pPr marL="0" indent="0">
              <a:spcAft>
                <a:spcPts val="1200"/>
              </a:spcAft>
            </a:pPr>
            <a:r>
              <a:rPr lang="en-GB" dirty="0"/>
              <a:t>Because there is no combustion, there are no emissions at the property. </a:t>
            </a:r>
            <a:endParaRPr dirty="0"/>
          </a:p>
          <a:p>
            <a:pPr marL="0" indent="0">
              <a:spcAft>
                <a:spcPts val="1200"/>
              </a:spcAft>
            </a:pPr>
            <a:r>
              <a:rPr lang="en-GB" dirty="0"/>
              <a:t>However, the electricity must be supplied reliably, and running costs can be high compared to gas.</a:t>
            </a:r>
            <a:endParaRPr dirty="0"/>
          </a:p>
          <a:p>
            <a:pPr marL="0" indent="0">
              <a:spcAft>
                <a:spcPts val="1200"/>
              </a:spcAft>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7a01e76141_0_94"/>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Electric boiler – layout</a:t>
            </a:r>
          </a:p>
        </p:txBody>
      </p:sp>
      <p:sp>
        <p:nvSpPr>
          <p:cNvPr id="169" name="Google Shape;169;g37a01e76141_0_94"/>
          <p:cNvSpPr txBox="1">
            <a:spLocks noGrp="1"/>
          </p:cNvSpPr>
          <p:nvPr>
            <p:ph type="body" idx="1"/>
          </p:nvPr>
        </p:nvSpPr>
        <p:spPr>
          <a:xfrm>
            <a:off x="360000" y="1800000"/>
            <a:ext cx="11530169" cy="4110417"/>
          </a:xfrm>
          <a:prstGeom prst="rect">
            <a:avLst/>
          </a:prstGeom>
          <a:noFill/>
          <a:ln>
            <a:noFill/>
          </a:ln>
        </p:spPr>
        <p:txBody>
          <a:bodyPr spcFirstLastPara="1" wrap="square" lIns="0" tIns="0" rIns="0" bIns="0" anchor="t" anchorCtr="0">
            <a:noAutofit/>
          </a:bodyPr>
          <a:lstStyle/>
          <a:p>
            <a:pPr marL="252000" indent="-252000">
              <a:spcAft>
                <a:spcPts val="1200"/>
              </a:spcAft>
              <a:buSzPct val="100000"/>
              <a:buFont typeface="Arial" panose="020B0604020202020204" pitchFamily="34" charset="0"/>
              <a:buChar char="•"/>
            </a:pPr>
            <a:r>
              <a:rPr lang="en-GB" dirty="0"/>
              <a:t>Heating elements.</a:t>
            </a:r>
            <a:endParaRPr dirty="0"/>
          </a:p>
          <a:p>
            <a:pPr marL="252000" indent="-252000">
              <a:spcAft>
                <a:spcPts val="1200"/>
              </a:spcAft>
              <a:buSzPct val="100000"/>
              <a:buFont typeface="Arial" panose="020B0604020202020204" pitchFamily="34" charset="0"/>
              <a:buChar char="•"/>
            </a:pPr>
            <a:r>
              <a:rPr lang="en-GB" dirty="0"/>
              <a:t>Circulating pump.</a:t>
            </a:r>
            <a:endParaRPr dirty="0"/>
          </a:p>
          <a:p>
            <a:pPr marL="252000" indent="-252000">
              <a:spcAft>
                <a:spcPts val="1200"/>
              </a:spcAft>
              <a:buSzPct val="100000"/>
              <a:buFont typeface="Arial" panose="020B0604020202020204" pitchFamily="34" charset="0"/>
              <a:buChar char="•"/>
            </a:pPr>
            <a:r>
              <a:rPr lang="en-GB" dirty="0"/>
              <a:t>Expansion vessel and safety valve.</a:t>
            </a:r>
            <a:endParaRPr dirty="0"/>
          </a:p>
          <a:p>
            <a:pPr marL="252000" indent="-252000">
              <a:spcAft>
                <a:spcPts val="1200"/>
              </a:spcAft>
              <a:buSzPct val="100000"/>
              <a:buFont typeface="Arial" panose="020B0604020202020204" pitchFamily="34" charset="0"/>
              <a:buChar char="•"/>
            </a:pPr>
            <a:r>
              <a:rPr lang="en-GB" dirty="0"/>
              <a:t>Controls for temperature and flow.</a:t>
            </a:r>
            <a:endParaRPr dirty="0"/>
          </a:p>
          <a:p>
            <a:pPr marL="252000" indent="-252000">
              <a:spcAft>
                <a:spcPts val="1200"/>
              </a:spcAft>
              <a:buSzPct val="100000"/>
              <a:buFont typeface="Arial" panose="020B0604020202020204" pitchFamily="34" charset="0"/>
              <a:buChar char="•"/>
            </a:pPr>
            <a:r>
              <a:rPr lang="en-GB" dirty="0"/>
              <a:t>Connection to radiators or underfloor heating.</a:t>
            </a:r>
            <a:endParaRPr dirty="0"/>
          </a:p>
          <a:p>
            <a:pPr marL="252000" indent="-252000">
              <a:spcAft>
                <a:spcPts val="1200"/>
              </a:spcAft>
              <a:buSzPct val="100000"/>
              <a:buFont typeface="Arial" panose="020B0604020202020204" pitchFamily="34" charset="0"/>
              <a:buChar char="•"/>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37a01e76141_0_99"/>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Tutor demonstration – electric boiler</a:t>
            </a:r>
          </a:p>
        </p:txBody>
      </p:sp>
      <p:sp>
        <p:nvSpPr>
          <p:cNvPr id="175" name="Google Shape;175;g37a01e76141_0_99"/>
          <p:cNvSpPr txBox="1">
            <a:spLocks noGrp="1"/>
          </p:cNvSpPr>
          <p:nvPr>
            <p:ph type="body" idx="1"/>
          </p:nvPr>
        </p:nvSpPr>
        <p:spPr>
          <a:xfrm>
            <a:off x="360000" y="1800000"/>
            <a:ext cx="11530169" cy="4225223"/>
          </a:xfrm>
          <a:prstGeom prst="rect">
            <a:avLst/>
          </a:prstGeom>
          <a:noFill/>
          <a:ln>
            <a:noFill/>
          </a:ln>
        </p:spPr>
        <p:txBody>
          <a:bodyPr spcFirstLastPara="1" wrap="square" lIns="0" tIns="0" rIns="0" bIns="0" anchor="t" anchorCtr="0">
            <a:noAutofit/>
          </a:bodyPr>
          <a:lstStyle/>
          <a:p>
            <a:pPr marL="0" indent="0">
              <a:spcAft>
                <a:spcPts val="1200"/>
              </a:spcAft>
              <a:buSzPct val="100000"/>
            </a:pPr>
            <a:r>
              <a:rPr lang="en-GB" b="1" dirty="0"/>
              <a:t>Tutor</a:t>
            </a:r>
            <a:r>
              <a:rPr lang="en-GB" dirty="0"/>
              <a:t> shows an example electric boiler unit (live or images). Discuss:</a:t>
            </a:r>
            <a:endParaRPr dirty="0"/>
          </a:p>
          <a:p>
            <a:pPr marL="252000" indent="-252000">
              <a:spcAft>
                <a:spcPts val="1200"/>
              </a:spcAft>
              <a:buSzPct val="100000"/>
              <a:buFont typeface="Arial" panose="020B0604020202020204" pitchFamily="34" charset="0"/>
              <a:buChar char="•"/>
            </a:pPr>
            <a:r>
              <a:rPr lang="en-GB" dirty="0"/>
              <a:t>Location of heating elements.</a:t>
            </a:r>
            <a:endParaRPr dirty="0"/>
          </a:p>
          <a:p>
            <a:pPr marL="252000" indent="-252000">
              <a:spcAft>
                <a:spcPts val="1200"/>
              </a:spcAft>
              <a:buSzPct val="100000"/>
              <a:buFont typeface="Arial" panose="020B0604020202020204" pitchFamily="34" charset="0"/>
              <a:buChar char="•"/>
            </a:pPr>
            <a:r>
              <a:rPr lang="en-GB" dirty="0"/>
              <a:t>Control panel.</a:t>
            </a:r>
            <a:endParaRPr dirty="0"/>
          </a:p>
          <a:p>
            <a:pPr marL="252000" indent="-252000">
              <a:spcAft>
                <a:spcPts val="1200"/>
              </a:spcAft>
              <a:buSzPct val="100000"/>
              <a:buFont typeface="Arial" panose="020B0604020202020204" pitchFamily="34" charset="0"/>
              <a:buChar char="•"/>
            </a:pPr>
            <a:r>
              <a:rPr lang="en-GB" dirty="0"/>
              <a:t>Safety devices.</a:t>
            </a:r>
            <a:endParaRPr dirty="0"/>
          </a:p>
          <a:p>
            <a:pPr marL="252000" indent="-252000">
              <a:spcAft>
                <a:spcPts val="1200"/>
              </a:spcAft>
              <a:buSzPct val="100000"/>
              <a:buFont typeface="Arial" panose="020B0604020202020204" pitchFamily="34" charset="0"/>
              <a:buChar char="•"/>
            </a:pPr>
            <a:r>
              <a:rPr lang="en-GB" dirty="0"/>
              <a:t>Connections to heating system.</a:t>
            </a:r>
            <a:endParaRPr dirty="0"/>
          </a:p>
          <a:p>
            <a:pPr marL="252000" indent="-252000">
              <a:spcAft>
                <a:spcPts val="1200"/>
              </a:spcAft>
              <a:buSzPct val="100000"/>
              <a:buFont typeface="Arial" panose="020B0604020202020204" pitchFamily="34" charset="0"/>
              <a:buChar char="•"/>
            </a:pPr>
            <a:endParaRPr dirty="0"/>
          </a:p>
          <a:p>
            <a:pPr marL="252000" indent="-252000">
              <a:spcAft>
                <a:spcPts val="1200"/>
              </a:spcAft>
              <a:buSzPct val="100000"/>
              <a:buFont typeface="Arial" panose="020B0604020202020204" pitchFamily="34" charset="0"/>
              <a:buChar char="•"/>
            </a:pP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37a01e76141_0_104"/>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Advantages of electric boilers</a:t>
            </a:r>
          </a:p>
        </p:txBody>
      </p:sp>
      <p:sp>
        <p:nvSpPr>
          <p:cNvPr id="181" name="Google Shape;181;g37a01e76141_0_104"/>
          <p:cNvSpPr txBox="1">
            <a:spLocks noGrp="1"/>
          </p:cNvSpPr>
          <p:nvPr>
            <p:ph type="body" idx="1"/>
          </p:nvPr>
        </p:nvSpPr>
        <p:spPr>
          <a:xfrm>
            <a:off x="360000" y="1800000"/>
            <a:ext cx="11530169" cy="4148685"/>
          </a:xfrm>
          <a:prstGeom prst="rect">
            <a:avLst/>
          </a:prstGeom>
          <a:noFill/>
          <a:ln>
            <a:noFill/>
          </a:ln>
        </p:spPr>
        <p:txBody>
          <a:bodyPr spcFirstLastPara="1" wrap="square" lIns="0" tIns="0" rIns="0" bIns="0" anchor="t" anchorCtr="0">
            <a:noAutofit/>
          </a:bodyPr>
          <a:lstStyle/>
          <a:p>
            <a:pPr marL="252000" indent="-252000">
              <a:spcAft>
                <a:spcPts val="1200"/>
              </a:spcAft>
              <a:buSzPct val="100000"/>
              <a:buFont typeface="Arial" panose="020B0604020202020204" pitchFamily="34" charset="0"/>
              <a:buChar char="•"/>
            </a:pPr>
            <a:r>
              <a:rPr lang="en-GB" dirty="0"/>
              <a:t>No combustion gases or flue needed.</a:t>
            </a:r>
            <a:endParaRPr dirty="0"/>
          </a:p>
          <a:p>
            <a:pPr marL="252000" indent="-252000">
              <a:spcAft>
                <a:spcPts val="1200"/>
              </a:spcAft>
              <a:buSzPct val="100000"/>
              <a:buFont typeface="Arial" panose="020B0604020202020204" pitchFamily="34" charset="0"/>
              <a:buChar char="•"/>
            </a:pPr>
            <a:r>
              <a:rPr lang="en-GB" dirty="0"/>
              <a:t>Very compact, simple installation.</a:t>
            </a:r>
            <a:endParaRPr dirty="0"/>
          </a:p>
          <a:p>
            <a:pPr marL="252000" indent="-252000">
              <a:spcAft>
                <a:spcPts val="1200"/>
              </a:spcAft>
              <a:buSzPct val="100000"/>
              <a:buFont typeface="Arial" panose="020B0604020202020204" pitchFamily="34" charset="0"/>
              <a:buChar char="•"/>
            </a:pPr>
            <a:r>
              <a:rPr lang="en-GB" dirty="0"/>
              <a:t>Quiet in operation.</a:t>
            </a:r>
            <a:endParaRPr dirty="0"/>
          </a:p>
          <a:p>
            <a:pPr marL="252000" indent="-252000">
              <a:spcAft>
                <a:spcPts val="1200"/>
              </a:spcAft>
              <a:buSzPct val="100000"/>
              <a:buFont typeface="Arial" panose="020B0604020202020204" pitchFamily="34" charset="0"/>
              <a:buChar char="•"/>
            </a:pPr>
            <a:r>
              <a:rPr lang="en-GB" dirty="0"/>
              <a:t>Compatible with existing radiators.</a:t>
            </a:r>
            <a:endParaRPr dirty="0"/>
          </a:p>
          <a:p>
            <a:pPr marL="252000" indent="-252000">
              <a:spcAft>
                <a:spcPts val="1200"/>
              </a:spcAft>
              <a:buSzPct val="100000"/>
              <a:buFont typeface="Arial" panose="020B0604020202020204" pitchFamily="34" charset="0"/>
              <a:buChar char="•"/>
            </a:pPr>
            <a:r>
              <a:rPr lang="en-GB" dirty="0"/>
              <a:t>Good option where gas is not available.</a:t>
            </a:r>
            <a:endParaRPr dirty="0"/>
          </a:p>
          <a:p>
            <a:pPr marL="252000" indent="-252000">
              <a:spcAft>
                <a:spcPts val="1200"/>
              </a:spcAft>
              <a:buSzPct val="100000"/>
              <a:buFont typeface="Arial" panose="020B0604020202020204" pitchFamily="34" charset="0"/>
              <a:buChar char="•"/>
            </a:pPr>
            <a:endParaRPr dirty="0"/>
          </a:p>
          <a:p>
            <a:pPr marL="252000" indent="-252000">
              <a:spcAft>
                <a:spcPts val="1200"/>
              </a:spcAft>
              <a:buSzPct val="100000"/>
              <a:buFont typeface="Arial" panose="020B0604020202020204" pitchFamily="34" charset="0"/>
              <a:buChar char="•"/>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37a01e76141_0_109"/>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Disadvantages of electric boilers</a:t>
            </a:r>
          </a:p>
        </p:txBody>
      </p:sp>
      <p:sp>
        <p:nvSpPr>
          <p:cNvPr id="187" name="Google Shape;187;g37a01e76141_0_109"/>
          <p:cNvSpPr txBox="1">
            <a:spLocks noGrp="1"/>
          </p:cNvSpPr>
          <p:nvPr>
            <p:ph type="body" idx="1"/>
          </p:nvPr>
        </p:nvSpPr>
        <p:spPr>
          <a:xfrm>
            <a:off x="360000" y="1800000"/>
            <a:ext cx="11530169" cy="4331540"/>
          </a:xfrm>
          <a:prstGeom prst="rect">
            <a:avLst/>
          </a:prstGeom>
          <a:noFill/>
          <a:ln>
            <a:noFill/>
          </a:ln>
        </p:spPr>
        <p:txBody>
          <a:bodyPr spcFirstLastPara="1" wrap="square" lIns="0" tIns="0" rIns="0" bIns="0" anchor="t" anchorCtr="0">
            <a:noAutofit/>
          </a:bodyPr>
          <a:lstStyle/>
          <a:p>
            <a:pPr marL="252000" indent="-252000">
              <a:spcAft>
                <a:spcPts val="1200"/>
              </a:spcAft>
              <a:buSzPct val="100000"/>
              <a:buFont typeface="Arial" panose="020B0604020202020204" pitchFamily="34" charset="0"/>
              <a:buChar char="•"/>
            </a:pPr>
            <a:r>
              <a:rPr lang="en-GB" dirty="0"/>
              <a:t>Higher running costs due to electricity prices.</a:t>
            </a:r>
            <a:endParaRPr dirty="0"/>
          </a:p>
          <a:p>
            <a:pPr marL="252000" indent="-252000">
              <a:spcAft>
                <a:spcPts val="1200"/>
              </a:spcAft>
              <a:buSzPct val="100000"/>
              <a:buFont typeface="Arial" panose="020B0604020202020204" pitchFamily="34" charset="0"/>
              <a:buChar char="•"/>
            </a:pPr>
            <a:r>
              <a:rPr lang="en-GB" dirty="0"/>
              <a:t>Limited capacity.</a:t>
            </a:r>
            <a:endParaRPr dirty="0"/>
          </a:p>
          <a:p>
            <a:pPr marL="252000" indent="-252000">
              <a:spcAft>
                <a:spcPts val="1200"/>
              </a:spcAft>
              <a:buSzPct val="100000"/>
              <a:buFont typeface="Arial" panose="020B0604020202020204" pitchFamily="34" charset="0"/>
              <a:buChar char="•"/>
            </a:pPr>
            <a:r>
              <a:rPr lang="en-GB" dirty="0"/>
              <a:t>Requires high electrical supply load.</a:t>
            </a:r>
            <a:endParaRPr dirty="0"/>
          </a:p>
          <a:p>
            <a:pPr marL="252000" indent="-252000">
              <a:spcAft>
                <a:spcPts val="1200"/>
              </a:spcAft>
              <a:buSzPct val="100000"/>
              <a:buFont typeface="Arial" panose="020B0604020202020204" pitchFamily="34" charset="0"/>
              <a:buChar char="•"/>
            </a:pPr>
            <a:r>
              <a:rPr lang="en-GB" dirty="0"/>
              <a:t>Not renewable unless paired with green electricity.</a:t>
            </a:r>
            <a:endParaRPr dirty="0"/>
          </a:p>
          <a:p>
            <a:pPr marL="252000" indent="-252000">
              <a:spcAft>
                <a:spcPts val="1200"/>
              </a:spcAft>
              <a:buSzPct val="100000"/>
              <a:buFont typeface="Arial" panose="020B0604020202020204" pitchFamily="34" charset="0"/>
              <a:buChar char="•"/>
            </a:pPr>
            <a:r>
              <a:rPr lang="en-GB" dirty="0"/>
              <a:t>May need upgrades to wiring.</a:t>
            </a:r>
            <a:endParaRPr dirty="0"/>
          </a:p>
          <a:p>
            <a:pPr marL="0" indent="0">
              <a:spcAft>
                <a:spcPts val="1200"/>
              </a:spcAft>
              <a:buSzPct val="100000"/>
            </a:pPr>
            <a:r>
              <a:rPr lang="en-GB" b="1" dirty="0"/>
              <a:t>Question: </a:t>
            </a:r>
            <a:r>
              <a:rPr lang="en-GB" dirty="0"/>
              <a:t>Why are electric boilers often unsuitable for large properties?</a:t>
            </a:r>
            <a:endParaRPr dirty="0"/>
          </a:p>
          <a:p>
            <a:pPr marL="252000" indent="-252000">
              <a:spcAft>
                <a:spcPts val="1200"/>
              </a:spcAft>
              <a:buSzPct val="100000"/>
              <a:buFont typeface="Arial" panose="020B0604020202020204" pitchFamily="34" charset="0"/>
              <a:buChar char="•"/>
            </a:pPr>
            <a:endParaRPr dirty="0"/>
          </a:p>
          <a:p>
            <a:pPr marL="252000" indent="-252000">
              <a:spcAft>
                <a:spcPts val="1200"/>
              </a:spcAft>
              <a:buSzPct val="100000"/>
              <a:buFont typeface="Arial" panose="020B0604020202020204" pitchFamily="34" charset="0"/>
              <a:buChar char="•"/>
            </a:pP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37a01e76141_0_114"/>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Comparing heat pumps and electric boilers</a:t>
            </a:r>
          </a:p>
        </p:txBody>
      </p:sp>
      <p:sp>
        <p:nvSpPr>
          <p:cNvPr id="193" name="Google Shape;193;g37a01e76141_0_114"/>
          <p:cNvSpPr txBox="1">
            <a:spLocks noGrp="1"/>
          </p:cNvSpPr>
          <p:nvPr>
            <p:ph type="body" idx="1"/>
          </p:nvPr>
        </p:nvSpPr>
        <p:spPr>
          <a:xfrm>
            <a:off x="360000" y="1800000"/>
            <a:ext cx="11530169" cy="4129551"/>
          </a:xfrm>
          <a:prstGeom prst="rect">
            <a:avLst/>
          </a:prstGeom>
          <a:noFill/>
          <a:ln>
            <a:noFill/>
          </a:ln>
        </p:spPr>
        <p:txBody>
          <a:bodyPr spcFirstLastPara="1" wrap="square" lIns="0" tIns="0" rIns="0" bIns="0" anchor="t" anchorCtr="0">
            <a:noAutofit/>
          </a:bodyPr>
          <a:lstStyle/>
          <a:p>
            <a:pPr marL="252000" indent="-252000">
              <a:spcAft>
                <a:spcPts val="1200"/>
              </a:spcAft>
              <a:buSzPct val="100000"/>
              <a:buFont typeface="Arial" panose="020B0604020202020204" pitchFamily="34" charset="0"/>
              <a:buChar char="•"/>
            </a:pPr>
            <a:r>
              <a:rPr lang="en-GB" dirty="0"/>
              <a:t>Heat pumps use refrigerant cycle, electric boilers use elements.</a:t>
            </a:r>
            <a:endParaRPr dirty="0"/>
          </a:p>
          <a:p>
            <a:pPr marL="252000" indent="-252000">
              <a:spcAft>
                <a:spcPts val="1200"/>
              </a:spcAft>
              <a:buSzPct val="100000"/>
              <a:buFont typeface="Arial" panose="020B0604020202020204" pitchFamily="34" charset="0"/>
              <a:buChar char="•"/>
            </a:pPr>
            <a:r>
              <a:rPr lang="en-GB" dirty="0"/>
              <a:t>Heat pumps lower running costs, electric boilers simpler to fit.</a:t>
            </a:r>
            <a:endParaRPr dirty="0"/>
          </a:p>
          <a:p>
            <a:pPr marL="252000" indent="-252000">
              <a:spcAft>
                <a:spcPts val="1200"/>
              </a:spcAft>
              <a:buSzPct val="100000"/>
              <a:buFont typeface="Arial" panose="020B0604020202020204" pitchFamily="34" charset="0"/>
              <a:buChar char="•"/>
            </a:pPr>
            <a:r>
              <a:rPr lang="en-GB" dirty="0"/>
              <a:t>Heat pumps need outdoor space, electric boilers do not.</a:t>
            </a:r>
            <a:endParaRPr dirty="0"/>
          </a:p>
          <a:p>
            <a:pPr marL="252000" indent="-252000">
              <a:spcAft>
                <a:spcPts val="1200"/>
              </a:spcAft>
              <a:buSzPct val="100000"/>
              <a:buFont typeface="Arial" panose="020B0604020202020204" pitchFamily="34" charset="0"/>
              <a:buChar char="•"/>
            </a:pPr>
            <a:r>
              <a:rPr lang="en-GB" dirty="0"/>
              <a:t>Heat pumps require system design changes, electric boilers don’t.</a:t>
            </a:r>
            <a:endParaRPr dirty="0"/>
          </a:p>
          <a:p>
            <a:pPr marL="252000" indent="-252000">
              <a:spcAft>
                <a:spcPts val="1200"/>
              </a:spcAft>
              <a:buSzPct val="100000"/>
              <a:buFont typeface="Arial" panose="020B0604020202020204" pitchFamily="34" charset="0"/>
              <a:buChar char="•"/>
            </a:pPr>
            <a:r>
              <a:rPr lang="en-GB" dirty="0"/>
              <a:t>Both provide wet heating system compatibility.</a:t>
            </a:r>
            <a:endParaRPr dirty="0"/>
          </a:p>
          <a:p>
            <a:pPr marL="252000" indent="-252000">
              <a:spcAft>
                <a:spcPts val="1200"/>
              </a:spcAft>
              <a:buSzPct val="100000"/>
              <a:buFont typeface="Arial" panose="020B0604020202020204" pitchFamily="34" charset="0"/>
              <a:buChar char="•"/>
            </a:pPr>
            <a:endParaRPr dirty="0"/>
          </a:p>
          <a:p>
            <a:pPr marL="252000" indent="-252000">
              <a:spcAft>
                <a:spcPts val="1200"/>
              </a:spcAft>
              <a:buSzPct val="100000"/>
              <a:buFont typeface="Arial" panose="020B0604020202020204" pitchFamily="34" charset="0"/>
              <a:buChar char="•"/>
            </a:pP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37a01e76141_0_119"/>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Sustainability considerations</a:t>
            </a:r>
          </a:p>
        </p:txBody>
      </p:sp>
      <p:sp>
        <p:nvSpPr>
          <p:cNvPr id="199" name="Google Shape;199;g37a01e76141_0_119"/>
          <p:cNvSpPr txBox="1">
            <a:spLocks noGrp="1"/>
          </p:cNvSpPr>
          <p:nvPr>
            <p:ph type="body" idx="1"/>
          </p:nvPr>
        </p:nvSpPr>
        <p:spPr>
          <a:xfrm>
            <a:off x="360000" y="1800000"/>
            <a:ext cx="11520600" cy="3794700"/>
          </a:xfrm>
          <a:prstGeom prst="rect">
            <a:avLst/>
          </a:prstGeom>
          <a:noFill/>
          <a:ln>
            <a:noFill/>
          </a:ln>
        </p:spPr>
        <p:txBody>
          <a:bodyPr spcFirstLastPara="1" wrap="square" lIns="0" tIns="0" rIns="0" bIns="0" anchor="t" anchorCtr="0">
            <a:noAutofit/>
          </a:bodyPr>
          <a:lstStyle/>
          <a:p>
            <a:pPr marL="252000" indent="-252000">
              <a:spcAft>
                <a:spcPts val="1200"/>
              </a:spcAft>
              <a:buSzPct val="100000"/>
              <a:buFont typeface="Arial" panose="020B0604020202020204" pitchFamily="34" charset="0"/>
              <a:buChar char="•"/>
            </a:pPr>
            <a:r>
              <a:rPr lang="en-GB" dirty="0"/>
              <a:t>Heat pumps are classed as renewable.</a:t>
            </a:r>
            <a:endParaRPr dirty="0"/>
          </a:p>
          <a:p>
            <a:pPr marL="252000" indent="-252000">
              <a:spcAft>
                <a:spcPts val="1200"/>
              </a:spcAft>
              <a:buSzPct val="100000"/>
              <a:buFont typeface="Arial" panose="020B0604020202020204" pitchFamily="34" charset="0"/>
              <a:buChar char="•"/>
            </a:pPr>
            <a:r>
              <a:rPr lang="en-GB" dirty="0"/>
              <a:t>Electric boilers only sustainable with green electricity.</a:t>
            </a:r>
            <a:endParaRPr dirty="0"/>
          </a:p>
          <a:p>
            <a:pPr marL="252000" indent="-252000">
              <a:spcAft>
                <a:spcPts val="1200"/>
              </a:spcAft>
              <a:buSzPct val="100000"/>
              <a:buFont typeface="Arial" panose="020B0604020202020204" pitchFamily="34" charset="0"/>
              <a:buChar char="•"/>
            </a:pPr>
            <a:r>
              <a:rPr lang="en-GB" dirty="0"/>
              <a:t>Both reduce reliance on gas.</a:t>
            </a:r>
            <a:endParaRPr dirty="0"/>
          </a:p>
          <a:p>
            <a:pPr marL="252000" indent="-252000">
              <a:spcAft>
                <a:spcPts val="1200"/>
              </a:spcAft>
              <a:buSzPct val="100000"/>
              <a:buFont typeface="Arial" panose="020B0604020202020204" pitchFamily="34" charset="0"/>
              <a:buChar char="•"/>
            </a:pPr>
            <a:r>
              <a:rPr lang="en-GB" dirty="0"/>
              <a:t>Government incentives may apply for heat pumps.</a:t>
            </a:r>
            <a:endParaRPr dirty="0"/>
          </a:p>
          <a:p>
            <a:pPr marL="252000" indent="-252000">
              <a:spcAft>
                <a:spcPts val="1200"/>
              </a:spcAft>
              <a:buSzPct val="100000"/>
              <a:buFont typeface="Arial" panose="020B0604020202020204" pitchFamily="34" charset="0"/>
              <a:buChar char="•"/>
            </a:pPr>
            <a:r>
              <a:rPr lang="en-GB" dirty="0"/>
              <a:t>Important for future energy policy.</a:t>
            </a:r>
            <a:endParaRPr dirty="0"/>
          </a:p>
          <a:p>
            <a:pPr marL="252000" indent="-252000">
              <a:spcAft>
                <a:spcPts val="1200"/>
              </a:spcAft>
              <a:buSzPct val="100000"/>
              <a:buFont typeface="Arial" panose="020B0604020202020204" pitchFamily="34" charset="0"/>
              <a:buChar char="•"/>
            </a:pP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37a01e76141_0_124"/>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Knowledge check 2</a:t>
            </a:r>
          </a:p>
        </p:txBody>
      </p:sp>
      <p:sp>
        <p:nvSpPr>
          <p:cNvPr id="205" name="Google Shape;205;g37a01e76141_0_124"/>
          <p:cNvSpPr txBox="1">
            <a:spLocks noGrp="1"/>
          </p:cNvSpPr>
          <p:nvPr>
            <p:ph type="body" idx="1"/>
          </p:nvPr>
        </p:nvSpPr>
        <p:spPr>
          <a:xfrm>
            <a:off x="360000" y="1800000"/>
            <a:ext cx="11520600" cy="4045500"/>
          </a:xfrm>
          <a:prstGeom prst="rect">
            <a:avLst/>
          </a:prstGeom>
          <a:noFill/>
          <a:ln>
            <a:noFill/>
          </a:ln>
        </p:spPr>
        <p:txBody>
          <a:bodyPr spcFirstLastPara="1" wrap="square" lIns="0" tIns="0" rIns="0" bIns="0" anchor="t" anchorCtr="0">
            <a:noAutofit/>
          </a:bodyPr>
          <a:lstStyle/>
          <a:p>
            <a:pPr indent="-457200">
              <a:spcAft>
                <a:spcPts val="1200"/>
              </a:spcAft>
              <a:buSzPct val="100000"/>
              <a:buFont typeface="+mj-lt"/>
              <a:buAutoNum type="arabicPeriod"/>
            </a:pPr>
            <a:r>
              <a:rPr lang="en-GB" dirty="0"/>
              <a:t>How do electric boilers heat water?</a:t>
            </a:r>
            <a:endParaRPr dirty="0"/>
          </a:p>
          <a:p>
            <a:pPr indent="-457200">
              <a:spcAft>
                <a:spcPts val="1200"/>
              </a:spcAft>
              <a:buSzPct val="100000"/>
              <a:buFont typeface="+mj-lt"/>
              <a:buAutoNum type="arabicPeriod"/>
            </a:pPr>
            <a:r>
              <a:rPr lang="en-GB" dirty="0"/>
              <a:t>What is the biggest drawback of electric boilers?</a:t>
            </a:r>
            <a:endParaRPr dirty="0"/>
          </a:p>
          <a:p>
            <a:pPr indent="-457200">
              <a:spcAft>
                <a:spcPts val="1200"/>
              </a:spcAft>
              <a:buSzPct val="100000"/>
              <a:buFont typeface="+mj-lt"/>
              <a:buAutoNum type="arabicPeriod"/>
            </a:pPr>
            <a:r>
              <a:rPr lang="en-GB" dirty="0"/>
              <a:t>Which system is quieter in operation?</a:t>
            </a:r>
            <a:endParaRPr dirty="0"/>
          </a:p>
          <a:p>
            <a:pPr indent="-457200">
              <a:spcAft>
                <a:spcPts val="1200"/>
              </a:spcAft>
              <a:buSzPct val="100000"/>
              <a:buFont typeface="+mj-lt"/>
              <a:buAutoNum type="arabicPeriod"/>
            </a:pPr>
            <a:r>
              <a:rPr lang="en-GB" dirty="0"/>
              <a:t>Which system requires outdoor installation?</a:t>
            </a:r>
            <a:endParaRPr dirty="0"/>
          </a:p>
          <a:p>
            <a:pPr indent="-457200">
              <a:spcAft>
                <a:spcPts val="1200"/>
              </a:spcAft>
              <a:buSzPct val="100000"/>
              <a:buFont typeface="+mj-lt"/>
              <a:buAutoNum type="arabicPeriod"/>
            </a:pPr>
            <a:r>
              <a:rPr lang="en-GB" dirty="0"/>
              <a:t>Which system is classed as renewable?</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37a01e76141_0_129"/>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Knowledge check 2 – answers</a:t>
            </a:r>
          </a:p>
        </p:txBody>
      </p:sp>
      <p:sp>
        <p:nvSpPr>
          <p:cNvPr id="211" name="Google Shape;211;g37a01e76141_0_129"/>
          <p:cNvSpPr txBox="1">
            <a:spLocks noGrp="1"/>
          </p:cNvSpPr>
          <p:nvPr>
            <p:ph type="body" idx="1"/>
          </p:nvPr>
        </p:nvSpPr>
        <p:spPr>
          <a:xfrm>
            <a:off x="360000" y="1800000"/>
            <a:ext cx="11520600" cy="4045500"/>
          </a:xfrm>
          <a:prstGeom prst="rect">
            <a:avLst/>
          </a:prstGeom>
          <a:noFill/>
          <a:ln>
            <a:noFill/>
          </a:ln>
        </p:spPr>
        <p:txBody>
          <a:bodyPr spcFirstLastPara="1" wrap="square" lIns="0" tIns="0" rIns="0" bIns="0" anchor="t" anchorCtr="0">
            <a:noAutofit/>
          </a:bodyPr>
          <a:lstStyle/>
          <a:p>
            <a:pPr indent="-457200">
              <a:spcAft>
                <a:spcPts val="1200"/>
              </a:spcAft>
              <a:buSzPct val="100000"/>
              <a:buFont typeface="+mj-lt"/>
              <a:buAutoNum type="arabicPeriod"/>
            </a:pPr>
            <a:r>
              <a:rPr lang="en-GB" dirty="0"/>
              <a:t>Electrical resistance elements.</a:t>
            </a:r>
            <a:endParaRPr dirty="0"/>
          </a:p>
          <a:p>
            <a:pPr indent="-457200">
              <a:spcAft>
                <a:spcPts val="1200"/>
              </a:spcAft>
              <a:buSzPct val="100000"/>
              <a:buFont typeface="+mj-lt"/>
              <a:buAutoNum type="arabicPeriod"/>
            </a:pPr>
            <a:r>
              <a:rPr lang="en-GB" dirty="0"/>
              <a:t>High running costs due to electricity prices.</a:t>
            </a:r>
            <a:endParaRPr dirty="0"/>
          </a:p>
          <a:p>
            <a:pPr indent="-457200">
              <a:spcAft>
                <a:spcPts val="1200"/>
              </a:spcAft>
              <a:buSzPct val="100000"/>
              <a:buFont typeface="+mj-lt"/>
              <a:buAutoNum type="arabicPeriod"/>
            </a:pPr>
            <a:r>
              <a:rPr lang="en-GB" dirty="0"/>
              <a:t>Electric boilers.</a:t>
            </a:r>
            <a:endParaRPr dirty="0"/>
          </a:p>
          <a:p>
            <a:pPr indent="-457200">
              <a:spcAft>
                <a:spcPts val="1200"/>
              </a:spcAft>
              <a:buSzPct val="100000"/>
              <a:buFont typeface="+mj-lt"/>
              <a:buAutoNum type="arabicPeriod"/>
            </a:pPr>
            <a:r>
              <a:rPr lang="en-GB" dirty="0"/>
              <a:t>Air source heat pumps.</a:t>
            </a:r>
            <a:endParaRPr dirty="0"/>
          </a:p>
          <a:p>
            <a:pPr indent="-457200">
              <a:spcAft>
                <a:spcPts val="1200"/>
              </a:spcAft>
              <a:buSzPct val="100000"/>
              <a:buFont typeface="+mj-lt"/>
              <a:buAutoNum type="arabicPeriod"/>
            </a:pPr>
            <a:r>
              <a:rPr lang="en-GB" dirty="0"/>
              <a:t>Air source heat pumps.</a:t>
            </a:r>
            <a:endParaRPr dirty="0"/>
          </a:p>
          <a:p>
            <a:pPr indent="-457200">
              <a:spcAft>
                <a:spcPts val="1200"/>
              </a:spcAft>
              <a:buSzPct val="100000"/>
              <a:buFont typeface="+mj-lt"/>
              <a:buAutoNum type="arabicPeriod"/>
            </a:pPr>
            <a:endParaRPr dirty="0"/>
          </a:p>
          <a:p>
            <a:pPr indent="-457200">
              <a:spcAft>
                <a:spcPts val="1200"/>
              </a:spcAft>
              <a:buSzPct val="100000"/>
              <a:buFont typeface="+mj-lt"/>
              <a:buAutoNum type="arabicPeriod"/>
            </a:pP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37a01e76141_0_134"/>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Tutor discussion – suitability</a:t>
            </a:r>
          </a:p>
        </p:txBody>
      </p:sp>
      <p:sp>
        <p:nvSpPr>
          <p:cNvPr id="217" name="Google Shape;217;g37a01e76141_0_134"/>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1200"/>
              </a:spcBef>
              <a:spcAft>
                <a:spcPts val="0"/>
              </a:spcAft>
              <a:buSzPts val="1400"/>
              <a:buNone/>
            </a:pPr>
            <a:r>
              <a:rPr lang="en-GB" dirty="0"/>
              <a:t>Tutor presents scenarios: rural cottage, urban flat, modern eco-home. </a:t>
            </a:r>
            <a:endParaRPr dirty="0"/>
          </a:p>
          <a:p>
            <a:pPr marL="0" lvl="0" indent="0" algn="l" rtl="0">
              <a:lnSpc>
                <a:spcPct val="110000"/>
              </a:lnSpc>
              <a:spcBef>
                <a:spcPts val="1200"/>
              </a:spcBef>
              <a:spcAft>
                <a:spcPts val="0"/>
              </a:spcAft>
              <a:buSzPts val="1400"/>
              <a:buNone/>
            </a:pPr>
            <a:r>
              <a:rPr lang="en-GB" dirty="0"/>
              <a:t>Students choose which system is most suitable and explain why. </a:t>
            </a:r>
            <a:endParaRPr dirty="0"/>
          </a:p>
          <a:p>
            <a:pPr marL="0" lvl="0" indent="0" algn="l" rtl="0">
              <a:lnSpc>
                <a:spcPct val="110000"/>
              </a:lnSpc>
              <a:spcBef>
                <a:spcPts val="1200"/>
              </a:spcBef>
              <a:spcAft>
                <a:spcPts val="0"/>
              </a:spcAft>
              <a:buSzPts val="1400"/>
              <a:buNone/>
            </a:pPr>
            <a:endParaRPr dirty="0"/>
          </a:p>
        </p:txBody>
      </p:sp>
      <p:pic>
        <p:nvPicPr>
          <p:cNvPr id="2" name="Picture 1">
            <a:extLst>
              <a:ext uri="{FF2B5EF4-FFF2-40B4-BE49-F238E27FC236}">
                <a16:creationId xmlns:a16="http://schemas.microsoft.com/office/drawing/2014/main" id="{D2396EDE-D445-A9DF-A7C3-B57836002EC3}"/>
              </a:ext>
            </a:extLst>
          </p:cNvPr>
          <p:cNvPicPr>
            <a:picLocks noChangeAspect="1"/>
          </p:cNvPicPr>
          <p:nvPr/>
        </p:nvPicPr>
        <p:blipFill>
          <a:blip r:embed="rId3"/>
          <a:srcRect l="19586"/>
          <a:stretch>
            <a:fillRect/>
          </a:stretch>
        </p:blipFill>
        <p:spPr>
          <a:xfrm>
            <a:off x="359025" y="3177926"/>
            <a:ext cx="3599999" cy="2520000"/>
          </a:xfrm>
          <a:prstGeom prst="rect">
            <a:avLst/>
          </a:prstGeom>
        </p:spPr>
      </p:pic>
      <p:pic>
        <p:nvPicPr>
          <p:cNvPr id="3" name="Picture 2">
            <a:extLst>
              <a:ext uri="{FF2B5EF4-FFF2-40B4-BE49-F238E27FC236}">
                <a16:creationId xmlns:a16="http://schemas.microsoft.com/office/drawing/2014/main" id="{B26430AF-4187-58EF-7BF0-A9B312DC6E37}"/>
              </a:ext>
            </a:extLst>
          </p:cNvPr>
          <p:cNvPicPr>
            <a:picLocks noChangeAspect="1"/>
          </p:cNvPicPr>
          <p:nvPr/>
        </p:nvPicPr>
        <p:blipFill>
          <a:blip r:embed="rId4"/>
          <a:srcRect r="4697"/>
          <a:stretch>
            <a:fillRect/>
          </a:stretch>
        </p:blipFill>
        <p:spPr>
          <a:xfrm>
            <a:off x="4319512" y="3177926"/>
            <a:ext cx="3600000" cy="2520000"/>
          </a:xfrm>
          <a:prstGeom prst="rect">
            <a:avLst/>
          </a:prstGeom>
        </p:spPr>
      </p:pic>
      <p:pic>
        <p:nvPicPr>
          <p:cNvPr id="4" name="Picture 3">
            <a:extLst>
              <a:ext uri="{FF2B5EF4-FFF2-40B4-BE49-F238E27FC236}">
                <a16:creationId xmlns:a16="http://schemas.microsoft.com/office/drawing/2014/main" id="{FAF5DE6B-AC2B-1B22-9196-4CFF99D1323D}"/>
              </a:ext>
            </a:extLst>
          </p:cNvPr>
          <p:cNvPicPr>
            <a:picLocks/>
          </p:cNvPicPr>
          <p:nvPr/>
        </p:nvPicPr>
        <p:blipFill>
          <a:blip r:embed="rId5"/>
          <a:srcRect/>
          <a:stretch/>
        </p:blipFill>
        <p:spPr>
          <a:xfrm>
            <a:off x="8280000" y="3177926"/>
            <a:ext cx="3600000" cy="2520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6"/>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a:t>Objectives </a:t>
            </a:r>
            <a:endParaRPr/>
          </a:p>
        </p:txBody>
      </p:sp>
      <p:sp>
        <p:nvSpPr>
          <p:cNvPr id="50" name="Google Shape;50;p6"/>
          <p:cNvSpPr txBox="1">
            <a:spLocks noGrp="1"/>
          </p:cNvSpPr>
          <p:nvPr>
            <p:ph type="body" idx="1"/>
          </p:nvPr>
        </p:nvSpPr>
        <p:spPr>
          <a:xfrm>
            <a:off x="360000" y="1800000"/>
            <a:ext cx="11565300" cy="41400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en-GB" b="0" i="0">
                <a:latin typeface="Arial"/>
                <a:ea typeface="Arial"/>
                <a:cs typeface="Arial"/>
                <a:sym typeface="Arial"/>
              </a:rPr>
              <a:t>You should be able to:</a:t>
            </a:r>
            <a:endParaRPr/>
          </a:p>
          <a:p>
            <a:pPr marL="342900" lvl="0" indent="-342900" algn="l" rtl="0">
              <a:lnSpc>
                <a:spcPct val="110000"/>
              </a:lnSpc>
              <a:spcBef>
                <a:spcPts val="1200"/>
              </a:spcBef>
              <a:spcAft>
                <a:spcPts val="0"/>
              </a:spcAft>
              <a:buClr>
                <a:schemeClr val="dk1"/>
              </a:buClr>
              <a:buSzPts val="2400"/>
              <a:buChar char="•"/>
            </a:pPr>
            <a:r>
              <a:rPr lang="en-GB" b="1"/>
              <a:t>Describe </a:t>
            </a:r>
            <a:r>
              <a:rPr lang="en-GB"/>
              <a:t>principles of air source heat pumps and electric boilers</a:t>
            </a:r>
            <a:endParaRPr/>
          </a:p>
          <a:p>
            <a:pPr marL="342900" lvl="0" indent="-342900" algn="l" rtl="0">
              <a:lnSpc>
                <a:spcPct val="110000"/>
              </a:lnSpc>
              <a:spcBef>
                <a:spcPts val="1200"/>
              </a:spcBef>
              <a:spcAft>
                <a:spcPts val="0"/>
              </a:spcAft>
              <a:buClr>
                <a:schemeClr val="dk1"/>
              </a:buClr>
              <a:buSzPts val="2400"/>
              <a:buChar char="•"/>
            </a:pPr>
            <a:r>
              <a:rPr lang="en-GB" b="1"/>
              <a:t>Discuss </a:t>
            </a:r>
            <a:r>
              <a:rPr lang="en-GB"/>
              <a:t>advantages and disadvantages</a:t>
            </a:r>
            <a:endParaRPr/>
          </a:p>
          <a:p>
            <a:pPr marL="342900" lvl="0" indent="-342900" algn="l" rtl="0">
              <a:lnSpc>
                <a:spcPct val="110000"/>
              </a:lnSpc>
              <a:spcBef>
                <a:spcPts val="1200"/>
              </a:spcBef>
              <a:spcAft>
                <a:spcPts val="0"/>
              </a:spcAft>
              <a:buClr>
                <a:schemeClr val="dk1"/>
              </a:buClr>
              <a:buSzPts val="2400"/>
              <a:buChar char="•"/>
            </a:pPr>
            <a:r>
              <a:rPr lang="en-GB" b="1"/>
              <a:t>Identify </a:t>
            </a:r>
            <a:r>
              <a:rPr lang="en-GB"/>
              <a:t>layouts for alternative heating systems</a:t>
            </a:r>
            <a:endParaRPr/>
          </a:p>
          <a:p>
            <a:pPr marL="0" lvl="0" indent="0" algn="l" rtl="0">
              <a:lnSpc>
                <a:spcPct val="110000"/>
              </a:lnSpc>
              <a:spcBef>
                <a:spcPts val="2400"/>
              </a:spcBef>
              <a:spcAft>
                <a:spcPts val="0"/>
              </a:spcAft>
              <a:buSzPts val="1400"/>
              <a:buNone/>
            </a:pPr>
            <a:r>
              <a:rPr lang="en-GB" b="0" i="0">
                <a:latin typeface="Arial"/>
                <a:ea typeface="Arial"/>
                <a:cs typeface="Arial"/>
                <a:sym typeface="Arial"/>
              </a:rPr>
              <a:t>You might also be able to:</a:t>
            </a:r>
            <a:endParaRPr/>
          </a:p>
          <a:p>
            <a:pPr marL="342900" lvl="0" indent="-342900" algn="l" rtl="0">
              <a:lnSpc>
                <a:spcPct val="110000"/>
              </a:lnSpc>
              <a:spcBef>
                <a:spcPts val="1200"/>
              </a:spcBef>
              <a:spcAft>
                <a:spcPts val="0"/>
              </a:spcAft>
              <a:buClr>
                <a:schemeClr val="dk1"/>
              </a:buClr>
              <a:buSzPts val="2400"/>
              <a:buChar char="•"/>
            </a:pPr>
            <a:r>
              <a:rPr lang="en-GB" b="1"/>
              <a:t>Understand </a:t>
            </a:r>
            <a:r>
              <a:rPr lang="en-GB"/>
              <a:t>basic refrigerant cycle operation</a:t>
            </a:r>
            <a:endParaRPr/>
          </a:p>
          <a:p>
            <a:pPr marL="342900" lvl="0" indent="-342900" algn="l" rtl="0">
              <a:lnSpc>
                <a:spcPct val="110000"/>
              </a:lnSpc>
              <a:spcBef>
                <a:spcPts val="1200"/>
              </a:spcBef>
              <a:spcAft>
                <a:spcPts val="0"/>
              </a:spcAft>
              <a:buClr>
                <a:schemeClr val="dk1"/>
              </a:buClr>
              <a:buSzPts val="2400"/>
              <a:buChar char="•"/>
            </a:pPr>
            <a:r>
              <a:rPr lang="en-GB" b="1"/>
              <a:t>Evaluate </a:t>
            </a:r>
            <a:r>
              <a:rPr lang="en-GB"/>
              <a:t>suitability for domestic use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37a01e76141_0_143"/>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Energy efficiency and running costs</a:t>
            </a:r>
          </a:p>
        </p:txBody>
      </p:sp>
      <p:sp>
        <p:nvSpPr>
          <p:cNvPr id="226" name="Google Shape;226;g37a01e76141_0_143"/>
          <p:cNvSpPr txBox="1">
            <a:spLocks noGrp="1"/>
          </p:cNvSpPr>
          <p:nvPr>
            <p:ph type="body" idx="1"/>
          </p:nvPr>
        </p:nvSpPr>
        <p:spPr>
          <a:xfrm>
            <a:off x="360000" y="1800000"/>
            <a:ext cx="7923795" cy="4150500"/>
          </a:xfrm>
          <a:prstGeom prst="rect">
            <a:avLst/>
          </a:prstGeom>
          <a:noFill/>
          <a:ln>
            <a:noFill/>
          </a:ln>
        </p:spPr>
        <p:txBody>
          <a:bodyPr spcFirstLastPara="1" wrap="square" lIns="0" tIns="0" rIns="0" bIns="0" anchor="t" anchorCtr="0">
            <a:noAutofit/>
          </a:bodyPr>
          <a:lstStyle/>
          <a:p>
            <a:pPr marL="0" indent="0">
              <a:spcAft>
                <a:spcPts val="1200"/>
              </a:spcAft>
            </a:pPr>
            <a:r>
              <a:rPr lang="en-GB" dirty="0"/>
              <a:t>Heat pumps typically achieve efficiencies of 250–400% (COP of 2.5–4). </a:t>
            </a:r>
            <a:endParaRPr dirty="0"/>
          </a:p>
          <a:p>
            <a:pPr marL="0" indent="0">
              <a:spcAft>
                <a:spcPts val="1200"/>
              </a:spcAft>
            </a:pPr>
            <a:r>
              <a:rPr lang="en-GB" dirty="0"/>
              <a:t>Electric boilers are close to 100% efficient, but electricity costs make them more expensive to run. The coefficient of performance (COP) for a heat pump drops when the outside temperature gets colder. </a:t>
            </a:r>
          </a:p>
          <a:p>
            <a:pPr marL="0" indent="0">
              <a:spcAft>
                <a:spcPts val="1200"/>
              </a:spcAft>
            </a:pPr>
            <a:r>
              <a:rPr lang="en-GB" dirty="0"/>
              <a:t>This happens because the system must work harder to extract heat as the temperature difference between the indoors and outdoors increases.</a:t>
            </a:r>
          </a:p>
          <a:p>
            <a:pPr marL="0" indent="0">
              <a:spcAft>
                <a:spcPts val="1200"/>
              </a:spcAft>
            </a:pPr>
            <a:endParaRPr dirty="0"/>
          </a:p>
        </p:txBody>
      </p:sp>
      <p:pic>
        <p:nvPicPr>
          <p:cNvPr id="227" name="Google Shape;227;g37a01e76141_0_143"/>
          <p:cNvPicPr preferRelativeResize="0">
            <a:picLocks noChangeAspect="1"/>
          </p:cNvPicPr>
          <p:nvPr/>
        </p:nvPicPr>
        <p:blipFill>
          <a:blip r:embed="rId3"/>
          <a:srcRect/>
          <a:stretch/>
        </p:blipFill>
        <p:spPr>
          <a:xfrm>
            <a:off x="8639625" y="1800000"/>
            <a:ext cx="3240000" cy="259246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37a01e76141_0_15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Industry standards and regulations</a:t>
            </a:r>
          </a:p>
        </p:txBody>
      </p:sp>
      <p:sp>
        <p:nvSpPr>
          <p:cNvPr id="233" name="Google Shape;233;g37a01e76141_0_155"/>
          <p:cNvSpPr txBox="1">
            <a:spLocks noGrp="1"/>
          </p:cNvSpPr>
          <p:nvPr>
            <p:ph type="body" idx="1"/>
          </p:nvPr>
        </p:nvSpPr>
        <p:spPr>
          <a:xfrm>
            <a:off x="360000" y="1800000"/>
            <a:ext cx="11520600" cy="3794700"/>
          </a:xfrm>
          <a:prstGeom prst="rect">
            <a:avLst/>
          </a:prstGeom>
          <a:noFill/>
          <a:ln>
            <a:noFill/>
          </a:ln>
        </p:spPr>
        <p:txBody>
          <a:bodyPr spcFirstLastPara="1" wrap="square" lIns="0" tIns="0" rIns="0" bIns="0" anchor="t" anchorCtr="0">
            <a:noAutofit/>
          </a:bodyPr>
          <a:lstStyle/>
          <a:p>
            <a:pPr marL="252000" indent="-252000">
              <a:spcAft>
                <a:spcPts val="1200"/>
              </a:spcAft>
              <a:buSzPct val="100000"/>
              <a:buFont typeface="Arial" panose="020B0604020202020204" pitchFamily="34" charset="0"/>
              <a:buChar char="•"/>
            </a:pPr>
            <a:r>
              <a:rPr lang="en-GB" dirty="0"/>
              <a:t>MCS certification for heat pumps.</a:t>
            </a:r>
            <a:endParaRPr dirty="0"/>
          </a:p>
          <a:p>
            <a:pPr marL="252000" indent="-252000">
              <a:spcAft>
                <a:spcPts val="1200"/>
              </a:spcAft>
              <a:buSzPct val="100000"/>
              <a:buFont typeface="Arial" panose="020B0604020202020204" pitchFamily="34" charset="0"/>
              <a:buChar char="•"/>
            </a:pPr>
            <a:r>
              <a:rPr lang="en-GB" dirty="0"/>
              <a:t>Building Regulations </a:t>
            </a:r>
            <a:r>
              <a:rPr lang="en-GB" dirty="0">
                <a:solidFill>
                  <a:srgbClr val="0070C0"/>
                </a:solidFill>
                <a:hlinkClick r:id="rId3">
                  <a:extLst>
                    <a:ext uri="{A12FA001-AC4F-418D-AE19-62706E023703}">
                      <ahyp:hlinkClr xmlns:ahyp="http://schemas.microsoft.com/office/drawing/2018/hyperlinkcolor" val="tx"/>
                    </a:ext>
                  </a:extLst>
                </a:hlinkClick>
              </a:rPr>
              <a:t>Part L</a:t>
            </a:r>
            <a:r>
              <a:rPr lang="en-GB" dirty="0">
                <a:solidFill>
                  <a:srgbClr val="0070C0"/>
                </a:solidFill>
              </a:rPr>
              <a:t> </a:t>
            </a:r>
            <a:r>
              <a:rPr lang="en-GB" dirty="0"/>
              <a:t>apply.</a:t>
            </a:r>
            <a:endParaRPr dirty="0"/>
          </a:p>
          <a:p>
            <a:pPr marL="252000" indent="-252000">
              <a:spcAft>
                <a:spcPts val="1200"/>
              </a:spcAft>
              <a:buSzPct val="100000"/>
              <a:buFont typeface="Arial" panose="020B0604020202020204" pitchFamily="34" charset="0"/>
              <a:buChar char="•"/>
            </a:pPr>
            <a:r>
              <a:rPr lang="en-GB" dirty="0"/>
              <a:t>Electrical safety standards for electric boilers.</a:t>
            </a:r>
            <a:endParaRPr dirty="0"/>
          </a:p>
          <a:p>
            <a:pPr marL="252000" indent="-252000">
              <a:spcAft>
                <a:spcPts val="1200"/>
              </a:spcAft>
              <a:buSzPct val="100000"/>
              <a:buFont typeface="Arial" panose="020B0604020202020204" pitchFamily="34" charset="0"/>
              <a:buChar char="•"/>
            </a:pPr>
            <a:r>
              <a:rPr lang="en-GB" dirty="0"/>
              <a:t>Installers must be qualified and competent.</a:t>
            </a:r>
            <a:endParaRPr dirty="0"/>
          </a:p>
          <a:p>
            <a:pPr marL="252000" indent="-252000">
              <a:spcAft>
                <a:spcPts val="1200"/>
              </a:spcAft>
              <a:buSzPct val="100000"/>
              <a:buFont typeface="Arial" panose="020B0604020202020204" pitchFamily="34" charset="0"/>
              <a:buChar char="•"/>
            </a:pPr>
            <a:r>
              <a:rPr lang="en-GB" dirty="0"/>
              <a:t>Compliance ensures safety and efficiency.</a:t>
            </a:r>
            <a:endParaRPr dirty="0"/>
          </a:p>
          <a:p>
            <a:pPr marL="252000" indent="-252000">
              <a:spcAft>
                <a:spcPts val="1200"/>
              </a:spcAft>
              <a:buSzPct val="100000"/>
              <a:buFont typeface="Arial" panose="020B0604020202020204" pitchFamily="34" charset="0"/>
              <a:buChar char="•"/>
            </a:pP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37a01e76141_0_16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Recap and reflection</a:t>
            </a:r>
            <a:endParaRPr dirty="0"/>
          </a:p>
        </p:txBody>
      </p:sp>
      <p:sp>
        <p:nvSpPr>
          <p:cNvPr id="239" name="Google Shape;239;g37a01e76141_0_160"/>
          <p:cNvSpPr txBox="1">
            <a:spLocks noGrp="1"/>
          </p:cNvSpPr>
          <p:nvPr>
            <p:ph type="body" idx="1"/>
          </p:nvPr>
        </p:nvSpPr>
        <p:spPr>
          <a:xfrm>
            <a:off x="360000" y="1800000"/>
            <a:ext cx="11520600" cy="4141500"/>
          </a:xfrm>
          <a:prstGeom prst="rect">
            <a:avLst/>
          </a:prstGeom>
          <a:noFill/>
          <a:ln>
            <a:noFill/>
          </a:ln>
        </p:spPr>
        <p:txBody>
          <a:bodyPr spcFirstLastPara="1" wrap="square" lIns="0" tIns="0" rIns="0" bIns="0" anchor="t" anchorCtr="0">
            <a:noAutofit/>
          </a:bodyPr>
          <a:lstStyle/>
          <a:p>
            <a:pPr marL="0" indent="0">
              <a:spcAft>
                <a:spcPts val="1200"/>
              </a:spcAft>
            </a:pPr>
            <a:r>
              <a:rPr lang="en-GB" b="1" dirty="0"/>
              <a:t>Tutor</a:t>
            </a:r>
            <a:r>
              <a:rPr lang="en-GB" dirty="0"/>
              <a:t> revisits both systems. </a:t>
            </a:r>
            <a:endParaRPr dirty="0"/>
          </a:p>
          <a:p>
            <a:pPr marL="0" indent="0">
              <a:spcAft>
                <a:spcPts val="1200"/>
              </a:spcAft>
            </a:pPr>
            <a:r>
              <a:rPr lang="en-GB" b="1" dirty="0"/>
              <a:t>Students</a:t>
            </a:r>
            <a:r>
              <a:rPr lang="en-GB" dirty="0"/>
              <a:t> identify components, operation principles, and system layouts. </a:t>
            </a:r>
            <a:endParaRPr dirty="0"/>
          </a:p>
          <a:p>
            <a:pPr marL="0" indent="0">
              <a:spcAft>
                <a:spcPts val="1200"/>
              </a:spcAft>
            </a:pPr>
            <a:endParaRPr dirty="0"/>
          </a:p>
          <a:p>
            <a:pPr marL="0" indent="0">
              <a:spcAft>
                <a:spcPts val="1200"/>
              </a:spcAft>
            </a:pPr>
            <a:r>
              <a:rPr lang="en-GB" dirty="0"/>
              <a:t>Students consider: “If you were advising a homeowner, which system would you recommend and why?” </a:t>
            </a:r>
            <a:endParaRPr dirty="0"/>
          </a:p>
          <a:p>
            <a:pPr marL="0" indent="0">
              <a:spcAft>
                <a:spcPts val="1200"/>
              </a:spcAft>
            </a:pPr>
            <a:r>
              <a:rPr lang="en-GB" dirty="0"/>
              <a:t>They take into account property type, energy costs, space, and sustainability.</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37a01e76141_0_168"/>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Knowledge check 3</a:t>
            </a:r>
          </a:p>
        </p:txBody>
      </p:sp>
      <p:sp>
        <p:nvSpPr>
          <p:cNvPr id="245" name="Google Shape;245;g37a01e76141_0_168"/>
          <p:cNvSpPr txBox="1">
            <a:spLocks noGrp="1"/>
          </p:cNvSpPr>
          <p:nvPr>
            <p:ph type="body" idx="1"/>
          </p:nvPr>
        </p:nvSpPr>
        <p:spPr>
          <a:xfrm>
            <a:off x="360000" y="1800000"/>
            <a:ext cx="11520600" cy="4045500"/>
          </a:xfrm>
          <a:prstGeom prst="rect">
            <a:avLst/>
          </a:prstGeom>
          <a:noFill/>
          <a:ln>
            <a:noFill/>
          </a:ln>
        </p:spPr>
        <p:txBody>
          <a:bodyPr spcFirstLastPara="1" wrap="square" lIns="0" tIns="0" rIns="0" bIns="0" anchor="t" anchorCtr="0">
            <a:noAutofit/>
          </a:bodyPr>
          <a:lstStyle/>
          <a:p>
            <a:pPr indent="-457200">
              <a:spcAft>
                <a:spcPts val="1200"/>
              </a:spcAft>
              <a:buSzPct val="100000"/>
              <a:buFont typeface="+mj-lt"/>
              <a:buAutoNum type="arabicPeriod"/>
            </a:pPr>
            <a:r>
              <a:rPr lang="en-GB" dirty="0"/>
              <a:t>Describe how air source heat pumps generate heat.</a:t>
            </a:r>
            <a:endParaRPr dirty="0"/>
          </a:p>
          <a:p>
            <a:pPr indent="-457200">
              <a:spcAft>
                <a:spcPts val="1200"/>
              </a:spcAft>
              <a:buSzPct val="100000"/>
              <a:buFont typeface="+mj-lt"/>
              <a:buAutoNum type="arabicPeriod"/>
            </a:pPr>
            <a:r>
              <a:rPr lang="en-GB" dirty="0"/>
              <a:t>List two disadvantages of heat pumps.</a:t>
            </a:r>
            <a:endParaRPr dirty="0"/>
          </a:p>
          <a:p>
            <a:pPr indent="-457200">
              <a:spcAft>
                <a:spcPts val="1200"/>
              </a:spcAft>
              <a:buSzPct val="100000"/>
              <a:buFont typeface="+mj-lt"/>
              <a:buAutoNum type="arabicPeriod"/>
            </a:pPr>
            <a:r>
              <a:rPr lang="en-GB" dirty="0"/>
              <a:t>How does an electric boiler heat water?</a:t>
            </a:r>
            <a:endParaRPr dirty="0"/>
          </a:p>
          <a:p>
            <a:pPr indent="-457200">
              <a:spcAft>
                <a:spcPts val="1200"/>
              </a:spcAft>
              <a:buSzPct val="100000"/>
              <a:buFont typeface="+mj-lt"/>
              <a:buAutoNum type="arabicPeriod"/>
            </a:pPr>
            <a:r>
              <a:rPr lang="en-GB" dirty="0"/>
              <a:t>Why are electric boilers compact and easy to install?</a:t>
            </a:r>
            <a:endParaRPr dirty="0"/>
          </a:p>
          <a:p>
            <a:pPr indent="-457200">
              <a:spcAft>
                <a:spcPts val="1200"/>
              </a:spcAft>
              <a:buSzPct val="100000"/>
              <a:buFont typeface="+mj-lt"/>
              <a:buAutoNum type="arabicPeriod"/>
            </a:pPr>
            <a:r>
              <a:rPr lang="en-GB" dirty="0"/>
              <a:t>Which system is more suitable for a small flat with no outdoor space?</a:t>
            </a:r>
            <a:endParaRPr dirty="0"/>
          </a:p>
          <a:p>
            <a:pPr indent="-457200">
              <a:spcAft>
                <a:spcPts val="1200"/>
              </a:spcAft>
              <a:buSzPct val="100000"/>
              <a:buFont typeface="+mj-lt"/>
              <a:buAutoNum type="arabicPeriod"/>
            </a:pP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37a01e76141_0_173"/>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Knowledge check 3 – answers</a:t>
            </a:r>
          </a:p>
        </p:txBody>
      </p:sp>
      <p:sp>
        <p:nvSpPr>
          <p:cNvPr id="251" name="Google Shape;251;g37a01e76141_0_173"/>
          <p:cNvSpPr txBox="1">
            <a:spLocks noGrp="1"/>
          </p:cNvSpPr>
          <p:nvPr>
            <p:ph type="body" idx="1"/>
          </p:nvPr>
        </p:nvSpPr>
        <p:spPr>
          <a:xfrm>
            <a:off x="360000" y="1800000"/>
            <a:ext cx="11520600" cy="4045500"/>
          </a:xfrm>
          <a:prstGeom prst="rect">
            <a:avLst/>
          </a:prstGeom>
          <a:noFill/>
          <a:ln>
            <a:noFill/>
          </a:ln>
        </p:spPr>
        <p:txBody>
          <a:bodyPr spcFirstLastPara="1" wrap="square" lIns="0" tIns="0" rIns="0" bIns="0" anchor="t" anchorCtr="0">
            <a:noAutofit/>
          </a:bodyPr>
          <a:lstStyle/>
          <a:p>
            <a:pPr indent="-457200">
              <a:spcAft>
                <a:spcPts val="1200"/>
              </a:spcAft>
              <a:buSzPct val="100000"/>
              <a:buFont typeface="+mj-lt"/>
              <a:buAutoNum type="arabicPeriod"/>
            </a:pPr>
            <a:r>
              <a:rPr lang="en-GB" dirty="0"/>
              <a:t>Use refrigeration cycle to absorb heat from air and transfer to heating water.</a:t>
            </a:r>
            <a:endParaRPr dirty="0"/>
          </a:p>
          <a:p>
            <a:pPr indent="-457200">
              <a:spcAft>
                <a:spcPts val="1200"/>
              </a:spcAft>
              <a:buSzPct val="100000"/>
              <a:buFont typeface="+mj-lt"/>
              <a:buAutoNum type="arabicPeriod"/>
            </a:pPr>
            <a:r>
              <a:rPr lang="en-GB" dirty="0"/>
              <a:t>High upfront cost, low temperature output, efficiency drops in cold weather.</a:t>
            </a:r>
            <a:endParaRPr dirty="0"/>
          </a:p>
          <a:p>
            <a:pPr indent="-457200">
              <a:spcAft>
                <a:spcPts val="1200"/>
              </a:spcAft>
              <a:buSzPct val="100000"/>
              <a:buFont typeface="+mj-lt"/>
              <a:buAutoNum type="arabicPeriod"/>
            </a:pPr>
            <a:r>
              <a:rPr lang="en-GB" dirty="0"/>
              <a:t>Using electric resistance heating elements.</a:t>
            </a:r>
            <a:endParaRPr dirty="0"/>
          </a:p>
          <a:p>
            <a:pPr indent="-457200">
              <a:spcAft>
                <a:spcPts val="1200"/>
              </a:spcAft>
              <a:buSzPct val="100000"/>
              <a:buFont typeface="+mj-lt"/>
              <a:buAutoNum type="arabicPeriod"/>
            </a:pPr>
            <a:r>
              <a:rPr lang="en-GB" dirty="0"/>
              <a:t>No flue or combustion, few components.</a:t>
            </a:r>
            <a:endParaRPr dirty="0"/>
          </a:p>
          <a:p>
            <a:pPr indent="-457200">
              <a:spcAft>
                <a:spcPts val="1200"/>
              </a:spcAft>
              <a:buSzPct val="100000"/>
              <a:buFont typeface="+mj-lt"/>
              <a:buAutoNum type="arabicPeriod"/>
            </a:pPr>
            <a:r>
              <a:rPr lang="en-GB" dirty="0"/>
              <a:t>Electric boiler.</a:t>
            </a:r>
            <a:endParaRPr dirty="0"/>
          </a:p>
          <a:p>
            <a:pPr indent="-457200">
              <a:spcAft>
                <a:spcPts val="1200"/>
              </a:spcAft>
              <a:buSzPct val="100000"/>
              <a:buFont typeface="+mj-lt"/>
              <a:buAutoNum type="arabicPeriod"/>
            </a:pP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5"/>
          <p:cNvSpPr txBox="1">
            <a:spLocks noGrp="1"/>
          </p:cNvSpPr>
          <p:nvPr>
            <p:ph type="title"/>
          </p:nvPr>
        </p:nvSpPr>
        <p:spPr>
          <a:xfrm>
            <a:off x="252000" y="972000"/>
            <a:ext cx="11628452" cy="646331"/>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a:t>Summary</a:t>
            </a:r>
            <a:endParaRPr/>
          </a:p>
        </p:txBody>
      </p:sp>
      <p:sp>
        <p:nvSpPr>
          <p:cNvPr id="257" name="Google Shape;257;p15"/>
          <p:cNvSpPr txBox="1">
            <a:spLocks noGrp="1"/>
          </p:cNvSpPr>
          <p:nvPr>
            <p:ph type="body" idx="1"/>
          </p:nvPr>
        </p:nvSpPr>
        <p:spPr>
          <a:xfrm>
            <a:off x="360000" y="1800000"/>
            <a:ext cx="9936276" cy="414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400"/>
              <a:buFont typeface="Arial"/>
              <a:buNone/>
            </a:pPr>
            <a:r>
              <a:rPr lang="en-GB"/>
              <a:t>You should be able to:</a:t>
            </a:r>
            <a:endParaRPr/>
          </a:p>
          <a:p>
            <a:pPr marL="342900" lvl="0" indent="-342900" algn="l" rtl="0">
              <a:spcBef>
                <a:spcPts val="1200"/>
              </a:spcBef>
              <a:spcAft>
                <a:spcPts val="0"/>
              </a:spcAft>
              <a:buClr>
                <a:schemeClr val="dk1"/>
              </a:buClr>
              <a:buSzPts val="2400"/>
              <a:buChar char="•"/>
            </a:pPr>
            <a:r>
              <a:rPr lang="en-GB" b="1"/>
              <a:t>Describe </a:t>
            </a:r>
            <a:r>
              <a:rPr lang="en-GB"/>
              <a:t>principles of air source heat pumps and electric boilers</a:t>
            </a:r>
            <a:endParaRPr/>
          </a:p>
          <a:p>
            <a:pPr marL="342900" lvl="0" indent="-342900" algn="l" rtl="0">
              <a:spcBef>
                <a:spcPts val="1200"/>
              </a:spcBef>
              <a:spcAft>
                <a:spcPts val="0"/>
              </a:spcAft>
              <a:buClr>
                <a:schemeClr val="dk1"/>
              </a:buClr>
              <a:buSzPts val="2400"/>
              <a:buChar char="•"/>
            </a:pPr>
            <a:r>
              <a:rPr lang="en-GB" b="1"/>
              <a:t>Discuss </a:t>
            </a:r>
            <a:r>
              <a:rPr lang="en-GB"/>
              <a:t>advantages and disadvantages</a:t>
            </a:r>
            <a:endParaRPr/>
          </a:p>
          <a:p>
            <a:pPr marL="342900" lvl="0" indent="-342900" algn="l" rtl="0">
              <a:spcBef>
                <a:spcPts val="1200"/>
              </a:spcBef>
              <a:spcAft>
                <a:spcPts val="0"/>
              </a:spcAft>
              <a:buClr>
                <a:schemeClr val="dk1"/>
              </a:buClr>
              <a:buSzPts val="2400"/>
              <a:buChar char="•"/>
            </a:pPr>
            <a:r>
              <a:rPr lang="en-GB" b="1"/>
              <a:t>Identify </a:t>
            </a:r>
            <a:r>
              <a:rPr lang="en-GB"/>
              <a:t>layouts for alternative heating systems</a:t>
            </a:r>
            <a:endParaRPr/>
          </a:p>
          <a:p>
            <a:pPr marL="0" lvl="0" indent="0" algn="l" rtl="0">
              <a:spcBef>
                <a:spcPts val="2400"/>
              </a:spcBef>
              <a:spcAft>
                <a:spcPts val="0"/>
              </a:spcAft>
              <a:buClr>
                <a:schemeClr val="dk1"/>
              </a:buClr>
              <a:buSzPts val="1400"/>
              <a:buFont typeface="Arial"/>
              <a:buNone/>
            </a:pPr>
            <a:r>
              <a:rPr lang="en-GB"/>
              <a:t>You might also be able to:</a:t>
            </a:r>
            <a:endParaRPr/>
          </a:p>
          <a:p>
            <a:pPr marL="342900" lvl="0" indent="-342900" algn="l" rtl="0">
              <a:spcBef>
                <a:spcPts val="1200"/>
              </a:spcBef>
              <a:spcAft>
                <a:spcPts val="0"/>
              </a:spcAft>
              <a:buClr>
                <a:schemeClr val="dk1"/>
              </a:buClr>
              <a:buSzPts val="2400"/>
              <a:buChar char="•"/>
            </a:pPr>
            <a:r>
              <a:rPr lang="en-GB" b="1"/>
              <a:t>Understand </a:t>
            </a:r>
            <a:r>
              <a:rPr lang="en-GB"/>
              <a:t>basic refrigerant cycle operation</a:t>
            </a:r>
            <a:endParaRPr/>
          </a:p>
          <a:p>
            <a:pPr marL="342900" lvl="0" indent="-342900" algn="l" rtl="0">
              <a:spcBef>
                <a:spcPts val="1200"/>
              </a:spcBef>
              <a:spcAft>
                <a:spcPts val="0"/>
              </a:spcAft>
              <a:buClr>
                <a:schemeClr val="dk1"/>
              </a:buClr>
              <a:buSzPts val="2400"/>
              <a:buChar char="•"/>
            </a:pPr>
            <a:r>
              <a:rPr lang="en-GB" b="1"/>
              <a:t>Evaluate </a:t>
            </a:r>
            <a:r>
              <a:rPr lang="en-GB"/>
              <a:t>suitability for domestic use</a:t>
            </a:r>
            <a:endParaRPr/>
          </a:p>
          <a:p>
            <a:pPr marL="0" lvl="0" indent="0" algn="l" rtl="0">
              <a:lnSpc>
                <a:spcPct val="110000"/>
              </a:lnSpc>
              <a:spcBef>
                <a:spcPts val="1200"/>
              </a:spcBef>
              <a:spcAft>
                <a:spcPts val="0"/>
              </a:spcAft>
              <a:buSzPts val="1400"/>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37a01e76141_0_183"/>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Exit quiz</a:t>
            </a:r>
          </a:p>
        </p:txBody>
      </p:sp>
      <p:sp>
        <p:nvSpPr>
          <p:cNvPr id="263" name="Google Shape;263;g37a01e76141_0_183"/>
          <p:cNvSpPr txBox="1">
            <a:spLocks noGrp="1"/>
          </p:cNvSpPr>
          <p:nvPr>
            <p:ph type="body" idx="1"/>
          </p:nvPr>
        </p:nvSpPr>
        <p:spPr>
          <a:xfrm>
            <a:off x="360000" y="1800000"/>
            <a:ext cx="11520600" cy="4045500"/>
          </a:xfrm>
          <a:prstGeom prst="rect">
            <a:avLst/>
          </a:prstGeom>
          <a:noFill/>
          <a:ln>
            <a:noFill/>
          </a:ln>
        </p:spPr>
        <p:txBody>
          <a:bodyPr spcFirstLastPara="1" wrap="square" lIns="0" tIns="0" rIns="0" bIns="0" anchor="t" anchorCtr="0">
            <a:noAutofit/>
          </a:bodyPr>
          <a:lstStyle/>
          <a:p>
            <a:pPr indent="-457200">
              <a:spcAft>
                <a:spcPts val="1200"/>
              </a:spcAft>
              <a:buSzPct val="100000"/>
              <a:buFont typeface="+mj-lt"/>
              <a:buAutoNum type="arabicPeriod"/>
            </a:pPr>
            <a:r>
              <a:rPr lang="en-GB" dirty="0"/>
              <a:t>What outdoor component draws air into a heat pump?</a:t>
            </a:r>
            <a:endParaRPr dirty="0"/>
          </a:p>
          <a:p>
            <a:pPr indent="-457200">
              <a:spcAft>
                <a:spcPts val="1200"/>
              </a:spcAft>
              <a:buSzPct val="100000"/>
              <a:buFont typeface="+mj-lt"/>
              <a:buAutoNum type="arabicPeriod"/>
            </a:pPr>
            <a:r>
              <a:rPr lang="en-GB" dirty="0"/>
              <a:t>What temperature do heat pumps typically supply water at?</a:t>
            </a:r>
            <a:endParaRPr dirty="0"/>
          </a:p>
          <a:p>
            <a:pPr indent="-457200">
              <a:spcAft>
                <a:spcPts val="1200"/>
              </a:spcAft>
              <a:buSzPct val="100000"/>
              <a:buFont typeface="+mj-lt"/>
              <a:buAutoNum type="arabicPeriod"/>
            </a:pPr>
            <a:r>
              <a:rPr lang="en-GB" dirty="0"/>
              <a:t>Why do electric boilers not need a flue?</a:t>
            </a:r>
            <a:endParaRPr dirty="0"/>
          </a:p>
          <a:p>
            <a:pPr indent="-457200">
              <a:spcAft>
                <a:spcPts val="1200"/>
              </a:spcAft>
              <a:buSzPct val="100000"/>
              <a:buFont typeface="+mj-lt"/>
              <a:buAutoNum type="arabicPeriod"/>
            </a:pPr>
            <a:r>
              <a:rPr lang="en-GB" dirty="0"/>
              <a:t>Which system has higher running costs?</a:t>
            </a:r>
            <a:endParaRPr dirty="0"/>
          </a:p>
          <a:p>
            <a:pPr indent="-457200">
              <a:spcAft>
                <a:spcPts val="1200"/>
              </a:spcAft>
              <a:buSzPct val="100000"/>
              <a:buFont typeface="+mj-lt"/>
              <a:buAutoNum type="arabicPeriod"/>
            </a:pPr>
            <a:r>
              <a:rPr lang="en-GB" dirty="0"/>
              <a:t>Which system is supported by government incentives?</a:t>
            </a:r>
            <a:endParaRPr dirty="0"/>
          </a:p>
          <a:p>
            <a:pPr indent="-457200">
              <a:spcAft>
                <a:spcPts val="1200"/>
              </a:spcAft>
              <a:buSzPct val="100000"/>
              <a:buFont typeface="+mj-lt"/>
              <a:buAutoNum type="arabicPeriod"/>
            </a:pPr>
            <a:endParaRPr dirty="0"/>
          </a:p>
          <a:p>
            <a:pPr indent="-457200">
              <a:spcAft>
                <a:spcPts val="1200"/>
              </a:spcAft>
              <a:buSzPct val="100000"/>
              <a:buFont typeface="+mj-lt"/>
              <a:buAutoNum type="arabicPeriod"/>
            </a:pP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37a01e76141_0_178"/>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Exit quiz – answers</a:t>
            </a:r>
          </a:p>
        </p:txBody>
      </p:sp>
      <p:sp>
        <p:nvSpPr>
          <p:cNvPr id="269" name="Google Shape;269;g37a01e76141_0_178"/>
          <p:cNvSpPr txBox="1">
            <a:spLocks noGrp="1"/>
          </p:cNvSpPr>
          <p:nvPr>
            <p:ph type="body" idx="1"/>
          </p:nvPr>
        </p:nvSpPr>
        <p:spPr>
          <a:xfrm>
            <a:off x="360000" y="1800000"/>
            <a:ext cx="11520600" cy="4045500"/>
          </a:xfrm>
          <a:prstGeom prst="rect">
            <a:avLst/>
          </a:prstGeom>
          <a:noFill/>
          <a:ln>
            <a:noFill/>
          </a:ln>
        </p:spPr>
        <p:txBody>
          <a:bodyPr spcFirstLastPara="1" wrap="square" lIns="0" tIns="0" rIns="0" bIns="0" anchor="t" anchorCtr="0">
            <a:noAutofit/>
          </a:bodyPr>
          <a:lstStyle/>
          <a:p>
            <a:pPr indent="-457200">
              <a:spcAft>
                <a:spcPts val="1200"/>
              </a:spcAft>
              <a:buSzPct val="100000"/>
              <a:buFont typeface="+mj-lt"/>
              <a:buAutoNum type="arabicPeriod"/>
            </a:pPr>
            <a:r>
              <a:rPr lang="en-GB" dirty="0"/>
              <a:t>Fan and evaporator coil.</a:t>
            </a:r>
            <a:endParaRPr dirty="0"/>
          </a:p>
          <a:p>
            <a:pPr indent="-457200">
              <a:spcAft>
                <a:spcPts val="1200"/>
              </a:spcAft>
              <a:buSzPct val="100000"/>
              <a:buFont typeface="+mj-lt"/>
              <a:buAutoNum type="arabicPeriod"/>
            </a:pPr>
            <a:r>
              <a:rPr lang="en-GB" dirty="0"/>
              <a:t>Around 35–55°C.</a:t>
            </a:r>
            <a:endParaRPr dirty="0"/>
          </a:p>
          <a:p>
            <a:pPr indent="-457200">
              <a:spcAft>
                <a:spcPts val="1200"/>
              </a:spcAft>
              <a:buSzPct val="100000"/>
              <a:buFont typeface="+mj-lt"/>
              <a:buAutoNum type="arabicPeriod"/>
            </a:pPr>
            <a:r>
              <a:rPr lang="en-GB" dirty="0"/>
              <a:t>No combustion takes place.</a:t>
            </a:r>
            <a:endParaRPr dirty="0"/>
          </a:p>
          <a:p>
            <a:pPr indent="-457200">
              <a:spcAft>
                <a:spcPts val="1200"/>
              </a:spcAft>
              <a:buSzPct val="100000"/>
              <a:buFont typeface="+mj-lt"/>
              <a:buAutoNum type="arabicPeriod"/>
            </a:pPr>
            <a:r>
              <a:rPr lang="en-GB" dirty="0"/>
              <a:t>Electric boilers.</a:t>
            </a:r>
            <a:endParaRPr dirty="0"/>
          </a:p>
          <a:p>
            <a:pPr indent="-457200">
              <a:spcAft>
                <a:spcPts val="1200"/>
              </a:spcAft>
              <a:buSzPct val="100000"/>
              <a:buFont typeface="+mj-lt"/>
              <a:buAutoNum type="arabicPeriod"/>
            </a:pPr>
            <a:r>
              <a:rPr lang="en-GB" dirty="0"/>
              <a:t>Heat pumps.</a:t>
            </a: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37a01e76141_0_188"/>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a:t>Further learning </a:t>
            </a:r>
            <a:endParaRPr/>
          </a:p>
        </p:txBody>
      </p:sp>
      <p:sp>
        <p:nvSpPr>
          <p:cNvPr id="275" name="Google Shape;275;g37a01e76141_0_188"/>
          <p:cNvSpPr txBox="1">
            <a:spLocks noGrp="1"/>
          </p:cNvSpPr>
          <p:nvPr>
            <p:ph type="body" idx="1"/>
          </p:nvPr>
        </p:nvSpPr>
        <p:spPr>
          <a:xfrm>
            <a:off x="360000" y="1800000"/>
            <a:ext cx="11520600" cy="4141500"/>
          </a:xfrm>
          <a:prstGeom prst="rect">
            <a:avLst/>
          </a:prstGeom>
          <a:noFill/>
          <a:ln>
            <a:noFill/>
          </a:ln>
        </p:spPr>
        <p:txBody>
          <a:bodyPr spcFirstLastPara="1" wrap="square" lIns="0" tIns="0" rIns="0" bIns="0" anchor="t" anchorCtr="0">
            <a:noAutofit/>
          </a:bodyPr>
          <a:lstStyle/>
          <a:p>
            <a:pPr marL="0" indent="0">
              <a:spcAft>
                <a:spcPts val="1200"/>
              </a:spcAft>
            </a:pPr>
            <a:r>
              <a:rPr lang="en-GB" b="1" dirty="0"/>
              <a:t>Class discussion</a:t>
            </a:r>
            <a:r>
              <a:rPr lang="en-GB" dirty="0"/>
              <a:t>: each student shares</a:t>
            </a:r>
            <a:r>
              <a:rPr lang="en-GB" b="1" dirty="0"/>
              <a:t> one </a:t>
            </a:r>
            <a:r>
              <a:rPr lang="en-GB" dirty="0"/>
              <a:t>advantage and </a:t>
            </a:r>
            <a:r>
              <a:rPr lang="en-GB" b="1" dirty="0"/>
              <a:t>one</a:t>
            </a:r>
            <a:r>
              <a:rPr lang="en-GB" dirty="0"/>
              <a:t> disadvantage of either system. </a:t>
            </a:r>
            <a:endParaRPr dirty="0"/>
          </a:p>
          <a:p>
            <a:pPr marL="0" indent="0">
              <a:spcAft>
                <a:spcPts val="1200"/>
              </a:spcAft>
            </a:pPr>
            <a:r>
              <a:rPr lang="en-GB" dirty="0"/>
              <a:t>Tutor summarises and links back to session objectives.</a:t>
            </a:r>
            <a:endParaRPr dirty="0"/>
          </a:p>
          <a:p>
            <a:pPr marL="0" indent="0">
              <a:spcAft>
                <a:spcPts val="1200"/>
              </a:spcAft>
            </a:pPr>
            <a:endParaRPr dirty="0"/>
          </a:p>
          <a:p>
            <a:pPr marL="0" indent="0">
              <a:spcAft>
                <a:spcPts val="1200"/>
              </a:spcAft>
            </a:pPr>
            <a:r>
              <a:rPr lang="en-GB" dirty="0"/>
              <a:t>Students sketch layout of a heat pump and an electric boiler, labelling main components.</a:t>
            </a:r>
            <a:endParaRPr dirty="0"/>
          </a:p>
          <a:p>
            <a:pPr marL="0" indent="0">
              <a:spcAft>
                <a:spcPts val="1200"/>
              </a:spcAft>
            </a:pPr>
            <a:r>
              <a:rPr lang="en-GB" dirty="0"/>
              <a:t>Tutor collects feedback on student tasks. Clarifies misconceptions, reinforces main learning points.</a:t>
            </a: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6"/>
          <p:cNvSpPr txBox="1"/>
          <p:nvPr/>
        </p:nvSpPr>
        <p:spPr>
          <a:xfrm>
            <a:off x="3599812" y="1569194"/>
            <a:ext cx="5040000"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GB" sz="5400" b="0" i="0" u="none" strike="noStrike" cap="none" dirty="0">
                <a:solidFill>
                  <a:srgbClr val="FC4421"/>
                </a:solidFill>
                <a:latin typeface="Arial"/>
                <a:ea typeface="Arial"/>
                <a:cs typeface="Arial"/>
                <a:sym typeface="Arial"/>
              </a:rPr>
              <a:t>Any questions?</a:t>
            </a:r>
            <a:endParaRPr sz="1400" b="0" i="0" u="none" strike="noStrike" cap="none" dirty="0">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C02C9854-1234-B7C7-50CD-F8F515BA67E1}"/>
              </a:ext>
            </a:extLst>
          </p:cNvPr>
          <p:cNvSpPr txBox="1"/>
          <p:nvPr/>
        </p:nvSpPr>
        <p:spPr>
          <a:xfrm>
            <a:off x="467358" y="3571368"/>
            <a:ext cx="11304908" cy="2031325"/>
          </a:xfrm>
          <a:prstGeom prst="rect">
            <a:avLst/>
          </a:prstGeom>
          <a:noFill/>
        </p:spPr>
        <p:txBody>
          <a:bodyPr wrap="square">
            <a:spAutoFit/>
          </a:bodyPr>
          <a:lstStyle/>
          <a:p>
            <a:pPr algn="l" fontAlgn="base">
              <a:buNone/>
            </a:pPr>
            <a:r>
              <a:rPr lang="en-GB" sz="1800" b="0" i="0" dirty="0">
                <a:solidFill>
                  <a:srgbClr val="000000"/>
                </a:solidFill>
                <a:effectLst/>
                <a:latin typeface="inherit"/>
              </a:rPr>
              <a:t>Copyright in this document belongs to and is used under licence from the Department for Education, © 2025.</a:t>
            </a: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 </a:t>
            </a: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‘T-LEVELS’ and ‘T Level’ are registered trademarks of the Department for Education.</a:t>
            </a: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 </a:t>
            </a: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WJEC is authorised by the Department for Education to develop and deliver this T Level Technical Qualification.</a:t>
            </a:r>
          </a:p>
          <a:p>
            <a:pPr algn="l" fontAlgn="base">
              <a:buNone/>
            </a:pPr>
            <a:endParaRPr lang="en-GB" sz="1800" dirty="0">
              <a:solidFill>
                <a:srgbClr val="000000"/>
              </a:solidFill>
              <a:latin typeface="inherit"/>
            </a:endParaRPr>
          </a:p>
          <a:p>
            <a:r>
              <a:rPr lang="en-US" altLang="en-US" sz="1800" dirty="0">
                <a:solidFill>
                  <a:srgbClr val="000000"/>
                </a:solidFill>
                <a:latin typeface="inherit"/>
              </a:rPr>
              <a:t>WJEC operates in England under the name </a:t>
            </a:r>
            <a:r>
              <a:rPr lang="en-US" altLang="en-US" sz="1800" dirty="0" err="1">
                <a:solidFill>
                  <a:srgbClr val="000000"/>
                </a:solidFill>
                <a:latin typeface="inherit"/>
              </a:rPr>
              <a:t>Eduqas</a:t>
            </a:r>
            <a:r>
              <a:rPr lang="en-US" altLang="en-US" sz="1800" dirty="0">
                <a:solidFill>
                  <a:srgbClr val="000000"/>
                </a:solidFill>
                <a:latin typeface="inherit"/>
              </a:rPr>
              <a:t> which is a registered trademark of WJEC.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Introduction to alternative heating</a:t>
            </a:r>
          </a:p>
        </p:txBody>
      </p:sp>
      <p:sp>
        <p:nvSpPr>
          <p:cNvPr id="56" name="Google Shape;56;p8"/>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0" lvl="0" indent="0" algn="l" rtl="0">
              <a:lnSpc>
                <a:spcPct val="110000"/>
              </a:lnSpc>
              <a:spcAft>
                <a:spcPts val="1200"/>
              </a:spcAft>
              <a:buSzPts val="1400"/>
              <a:buNone/>
            </a:pPr>
            <a:r>
              <a:rPr lang="en-GB" dirty="0"/>
              <a:t>Heating does not always rely on natural gas. Growing sustainability targets and changes in building regulations encourage the use of renewable and electric alternatives. </a:t>
            </a:r>
            <a:endParaRPr dirty="0"/>
          </a:p>
          <a:p>
            <a:pPr marL="0" lvl="0" indent="0" algn="l" rtl="0">
              <a:lnSpc>
                <a:spcPct val="110000"/>
              </a:lnSpc>
              <a:spcAft>
                <a:spcPts val="1200"/>
              </a:spcAft>
              <a:buSzPts val="1400"/>
              <a:buNone/>
            </a:pPr>
            <a:r>
              <a:rPr lang="en-GB" dirty="0"/>
              <a:t>Air source heat pumps and electric boilers are the two most common substitutes for gas boilers. Both provide heat for wet central heating systems, but they work in very different ways. </a:t>
            </a:r>
            <a:endParaRPr dirty="0"/>
          </a:p>
          <a:p>
            <a:pPr marL="0" lvl="0" indent="0" algn="l" rtl="0">
              <a:lnSpc>
                <a:spcPct val="110000"/>
              </a:lnSpc>
              <a:spcAft>
                <a:spcPts val="1200"/>
              </a:spcAft>
              <a:buSzPts val="1400"/>
              <a:buNone/>
            </a:pPr>
            <a:r>
              <a:rPr lang="en-GB" dirty="0"/>
              <a:t>Engineers must understand their principles, installation, and limitations to recommend suitable systems for modern homes.</a:t>
            </a:r>
            <a:endParaRPr dirty="0"/>
          </a:p>
          <a:p>
            <a:pPr marL="0" lvl="0" indent="0" algn="l" rtl="0">
              <a:lnSpc>
                <a:spcPct val="110000"/>
              </a:lnSpc>
              <a:spcAft>
                <a:spcPts val="1200"/>
              </a:spcAft>
              <a:buSzPts val="1400"/>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g37a01e76141_0_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Air source heat pumps – overview</a:t>
            </a:r>
          </a:p>
        </p:txBody>
      </p:sp>
      <p:sp>
        <p:nvSpPr>
          <p:cNvPr id="62" name="Google Shape;62;g37a01e76141_0_0"/>
          <p:cNvSpPr txBox="1">
            <a:spLocks noGrp="1"/>
          </p:cNvSpPr>
          <p:nvPr>
            <p:ph type="body" idx="1"/>
          </p:nvPr>
        </p:nvSpPr>
        <p:spPr>
          <a:xfrm>
            <a:off x="360000" y="1800000"/>
            <a:ext cx="11530169" cy="4331343"/>
          </a:xfrm>
          <a:prstGeom prst="rect">
            <a:avLst/>
          </a:prstGeom>
          <a:noFill/>
          <a:ln>
            <a:noFill/>
          </a:ln>
        </p:spPr>
        <p:txBody>
          <a:bodyPr spcFirstLastPara="1" wrap="square" lIns="0" tIns="0" rIns="0" bIns="0" anchor="t" anchorCtr="0">
            <a:noAutofit/>
          </a:bodyPr>
          <a:lstStyle/>
          <a:p>
            <a:pPr marL="252000" indent="-252000">
              <a:spcAft>
                <a:spcPts val="1200"/>
              </a:spcAft>
              <a:buSzPct val="100000"/>
              <a:buFont typeface="Arial" panose="020B0604020202020204" pitchFamily="34" charset="0"/>
              <a:buChar char="•"/>
            </a:pPr>
            <a:r>
              <a:rPr lang="en-GB" dirty="0"/>
              <a:t>Extract heat from outside air.</a:t>
            </a:r>
            <a:endParaRPr dirty="0"/>
          </a:p>
          <a:p>
            <a:pPr marL="252000" indent="-252000">
              <a:spcAft>
                <a:spcPts val="1200"/>
              </a:spcAft>
              <a:buSzPct val="100000"/>
              <a:buFont typeface="Arial" panose="020B0604020202020204" pitchFamily="34" charset="0"/>
              <a:buChar char="•"/>
            </a:pPr>
            <a:r>
              <a:rPr lang="en-GB" dirty="0"/>
              <a:t>Use refrigerant cycle to upgrade heat.</a:t>
            </a:r>
            <a:endParaRPr dirty="0"/>
          </a:p>
          <a:p>
            <a:pPr marL="252000" indent="-252000">
              <a:spcAft>
                <a:spcPts val="1200"/>
              </a:spcAft>
              <a:buSzPct val="100000"/>
              <a:buFont typeface="Arial" panose="020B0604020202020204" pitchFamily="34" charset="0"/>
              <a:buChar char="•"/>
            </a:pPr>
            <a:r>
              <a:rPr lang="en-GB" dirty="0"/>
              <a:t>Supply low-temperature water to heating system.</a:t>
            </a:r>
            <a:endParaRPr dirty="0"/>
          </a:p>
          <a:p>
            <a:pPr marL="252000" indent="-252000">
              <a:spcAft>
                <a:spcPts val="1200"/>
              </a:spcAft>
              <a:buSzPct val="100000"/>
              <a:buFont typeface="Arial" panose="020B0604020202020204" pitchFamily="34" charset="0"/>
              <a:buChar char="•"/>
            </a:pPr>
            <a:r>
              <a:rPr lang="en-GB" dirty="0"/>
              <a:t>Work even in cold conditions.</a:t>
            </a:r>
            <a:endParaRPr dirty="0"/>
          </a:p>
          <a:p>
            <a:pPr marL="252000" indent="-252000">
              <a:spcAft>
                <a:spcPts val="1200"/>
              </a:spcAft>
              <a:buSzPct val="100000"/>
              <a:buFont typeface="Arial" panose="020B0604020202020204" pitchFamily="34" charset="0"/>
              <a:buChar char="•"/>
            </a:pPr>
            <a:r>
              <a:rPr lang="en-GB" dirty="0"/>
              <a:t>Increasingly popular under government incentives.</a:t>
            </a:r>
            <a:endParaRPr dirty="0"/>
          </a:p>
          <a:p>
            <a:pPr marL="0" indent="0">
              <a:spcAft>
                <a:spcPts val="1200"/>
              </a:spcAft>
            </a:pPr>
            <a:r>
              <a:rPr lang="en-GB" b="1" dirty="0"/>
              <a:t>Question: </a:t>
            </a:r>
            <a:r>
              <a:rPr lang="en-GB" dirty="0"/>
              <a:t>Why can an air source heat pump still work in cold winter weather?</a:t>
            </a:r>
            <a:endParaRPr dirty="0"/>
          </a:p>
          <a:p>
            <a:pPr marL="0" indent="0">
              <a:spcAft>
                <a:spcPts val="1200"/>
              </a:spcAft>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g37a01e76141_0_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Air source heat pumps – principles</a:t>
            </a:r>
          </a:p>
        </p:txBody>
      </p:sp>
      <p:sp>
        <p:nvSpPr>
          <p:cNvPr id="68" name="Google Shape;68;g37a01e76141_0_5"/>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0" indent="0">
              <a:spcAft>
                <a:spcPts val="1200"/>
              </a:spcAft>
            </a:pPr>
            <a:r>
              <a:rPr lang="en-GB" dirty="0"/>
              <a:t>Air source heat pumps use a refrigeration cycle to absorb heat from the outside air. A fan draws air over an evaporator coil, where refrigerant absorbs heat and evaporates.</a:t>
            </a:r>
            <a:endParaRPr dirty="0"/>
          </a:p>
          <a:p>
            <a:pPr marL="0" indent="0">
              <a:spcAft>
                <a:spcPts val="1200"/>
              </a:spcAft>
            </a:pPr>
            <a:r>
              <a:rPr lang="en-GB" dirty="0"/>
              <a:t>The refrigerant is compressed, increasing its temperature, then transfers heat into the central heating water. </a:t>
            </a:r>
            <a:endParaRPr dirty="0"/>
          </a:p>
          <a:p>
            <a:pPr marL="0" indent="0">
              <a:spcAft>
                <a:spcPts val="1200"/>
              </a:spcAft>
            </a:pPr>
            <a:r>
              <a:rPr lang="en-GB" dirty="0"/>
              <a:t>Finally, it expands back to repeat the cycle. Although efficiency drops in low temperatures, the system can still provide usable heat for domestic properties.</a:t>
            </a:r>
            <a:endParaRPr dirty="0"/>
          </a:p>
          <a:p>
            <a:pPr marL="0" indent="0">
              <a:spcAft>
                <a:spcPts val="1200"/>
              </a:spcAft>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4" name="Google Shape;74;g37a01e76141_0_10"/>
          <p:cNvSpPr txBox="1"/>
          <p:nvPr/>
        </p:nvSpPr>
        <p:spPr>
          <a:xfrm>
            <a:off x="252000" y="972000"/>
            <a:ext cx="11628600" cy="646200"/>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L="0" indent="0">
              <a:buSzPts val="1400"/>
              <a:buNone/>
              <a:defRPr sz="3600" b="1">
                <a:solidFill>
                  <a:srgbClr val="FC4421"/>
                </a:solidFill>
              </a:defRPr>
            </a:lvl1pPr>
            <a:lvl2pPr>
              <a:buSzPts val="1400"/>
              <a:buNone/>
              <a:defRPr sz="2409" b="1">
                <a:solidFill>
                  <a:srgbClr val="E30613"/>
                </a:solidFill>
              </a:defRPr>
            </a:lvl2pPr>
            <a:lvl3pPr>
              <a:buSzPts val="1400"/>
              <a:buNone/>
              <a:defRPr sz="2409" b="1">
                <a:solidFill>
                  <a:srgbClr val="E30613"/>
                </a:solidFill>
              </a:defRPr>
            </a:lvl3pPr>
            <a:lvl4pPr>
              <a:buSzPts val="1400"/>
              <a:buNone/>
              <a:defRPr sz="2409" b="1">
                <a:solidFill>
                  <a:srgbClr val="E30613"/>
                </a:solidFill>
              </a:defRPr>
            </a:lvl4pPr>
            <a:lvl5pPr>
              <a:buSzPts val="1400"/>
              <a:buNone/>
              <a:defRPr sz="2409" b="1">
                <a:solidFill>
                  <a:srgbClr val="E30613"/>
                </a:solidFill>
              </a:defRPr>
            </a:lvl5pPr>
            <a:lvl6pPr algn="ctr">
              <a:buSzPts val="1400"/>
              <a:buNone/>
              <a:defRPr sz="4417">
                <a:solidFill>
                  <a:srgbClr val="CC0000"/>
                </a:solidFill>
              </a:defRPr>
            </a:lvl6pPr>
            <a:lvl7pPr algn="ctr">
              <a:buSzPts val="1400"/>
              <a:buNone/>
              <a:defRPr sz="4417">
                <a:solidFill>
                  <a:srgbClr val="CC0000"/>
                </a:solidFill>
              </a:defRPr>
            </a:lvl7pPr>
            <a:lvl8pPr algn="ctr">
              <a:buSzPts val="1400"/>
              <a:buNone/>
              <a:defRPr sz="4417">
                <a:solidFill>
                  <a:srgbClr val="CC0000"/>
                </a:solidFill>
              </a:defRPr>
            </a:lvl8pPr>
            <a:lvl9pPr algn="ctr">
              <a:buSzPts val="1400"/>
              <a:buNone/>
              <a:defRPr sz="4417">
                <a:solidFill>
                  <a:srgbClr val="CC0000"/>
                </a:solidFill>
              </a:defRPr>
            </a:lvl9pPr>
          </a:lstStyle>
          <a:p>
            <a:r>
              <a:rPr lang="en-GB" dirty="0"/>
              <a:t>Air source heat pumps – principles</a:t>
            </a:r>
          </a:p>
        </p:txBody>
      </p:sp>
      <p:pic>
        <p:nvPicPr>
          <p:cNvPr id="4" name="Picture 3">
            <a:extLst>
              <a:ext uri="{FF2B5EF4-FFF2-40B4-BE49-F238E27FC236}">
                <a16:creationId xmlns:a16="http://schemas.microsoft.com/office/drawing/2014/main" id="{76BBA1DD-0A7E-CA93-E426-C117156FD66F}"/>
              </a:ext>
            </a:extLst>
          </p:cNvPr>
          <p:cNvPicPr>
            <a:picLocks noChangeAspect="1"/>
          </p:cNvPicPr>
          <p:nvPr/>
        </p:nvPicPr>
        <p:blipFill>
          <a:blip r:embed="rId3"/>
          <a:stretch/>
        </p:blipFill>
        <p:spPr>
          <a:xfrm>
            <a:off x="2694985" y="1940039"/>
            <a:ext cx="6852829" cy="3960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g37a01e76141_0_1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Basic refrigerant cycle – step by step</a:t>
            </a:r>
          </a:p>
        </p:txBody>
      </p:sp>
      <p:sp>
        <p:nvSpPr>
          <p:cNvPr id="80" name="Google Shape;80;g37a01e76141_0_15"/>
          <p:cNvSpPr txBox="1">
            <a:spLocks noGrp="1"/>
          </p:cNvSpPr>
          <p:nvPr>
            <p:ph type="body" idx="1"/>
          </p:nvPr>
        </p:nvSpPr>
        <p:spPr>
          <a:xfrm>
            <a:off x="360000" y="1800000"/>
            <a:ext cx="11530169" cy="4331343"/>
          </a:xfrm>
          <a:prstGeom prst="rect">
            <a:avLst/>
          </a:prstGeom>
          <a:noFill/>
          <a:ln>
            <a:noFill/>
          </a:ln>
        </p:spPr>
        <p:txBody>
          <a:bodyPr spcFirstLastPara="1" wrap="square" lIns="0" tIns="0" rIns="0" bIns="0" anchor="t" anchorCtr="0">
            <a:noAutofit/>
          </a:bodyPr>
          <a:lstStyle/>
          <a:p>
            <a:pPr marL="252000" indent="-252000">
              <a:spcAft>
                <a:spcPts val="1200"/>
              </a:spcAft>
              <a:buSzPct val="100000"/>
              <a:buFont typeface="Arial" panose="020B0604020202020204" pitchFamily="34" charset="0"/>
              <a:buChar char="•"/>
            </a:pPr>
            <a:r>
              <a:rPr lang="en-GB" dirty="0"/>
              <a:t>Evaporation: refrigerant absorbs heat from outside air.</a:t>
            </a:r>
            <a:endParaRPr dirty="0"/>
          </a:p>
          <a:p>
            <a:pPr marL="252000" indent="-252000">
              <a:spcAft>
                <a:spcPts val="1200"/>
              </a:spcAft>
              <a:buSzPct val="100000"/>
              <a:buFont typeface="Arial" panose="020B0604020202020204" pitchFamily="34" charset="0"/>
              <a:buChar char="•"/>
            </a:pPr>
            <a:r>
              <a:rPr lang="en-GB" dirty="0"/>
              <a:t>Compression: compressor raises refrigerant temperature.</a:t>
            </a:r>
            <a:endParaRPr dirty="0"/>
          </a:p>
          <a:p>
            <a:pPr marL="252000" indent="-252000">
              <a:spcAft>
                <a:spcPts val="1200"/>
              </a:spcAft>
              <a:buSzPct val="100000"/>
              <a:buFont typeface="Arial" panose="020B0604020202020204" pitchFamily="34" charset="0"/>
              <a:buChar char="•"/>
            </a:pPr>
            <a:r>
              <a:rPr lang="en-GB" dirty="0"/>
              <a:t>Condensation: refrigerant transfers heat into heating water.</a:t>
            </a:r>
            <a:endParaRPr dirty="0"/>
          </a:p>
          <a:p>
            <a:pPr marL="252000" indent="-252000">
              <a:spcAft>
                <a:spcPts val="1200"/>
              </a:spcAft>
              <a:buSzPct val="100000"/>
              <a:buFont typeface="Arial" panose="020B0604020202020204" pitchFamily="34" charset="0"/>
              <a:buChar char="•"/>
            </a:pPr>
            <a:r>
              <a:rPr lang="en-GB" dirty="0"/>
              <a:t>Expansion: refrigerant pressure drops ready to absorb heat again.</a:t>
            </a:r>
            <a:endParaRPr dirty="0"/>
          </a:p>
          <a:p>
            <a:pPr marL="252000" indent="-252000">
              <a:spcAft>
                <a:spcPts val="1200"/>
              </a:spcAft>
              <a:buSzPct val="100000"/>
              <a:buFont typeface="Arial" panose="020B0604020202020204" pitchFamily="34" charset="0"/>
              <a:buChar char="•"/>
            </a:pPr>
            <a:r>
              <a:rPr lang="en-GB" dirty="0"/>
              <a:t>Continuous closed cycle.</a:t>
            </a:r>
            <a:endParaRPr dirty="0"/>
          </a:p>
          <a:p>
            <a:pPr marL="0" indent="0">
              <a:spcAft>
                <a:spcPts val="1200"/>
              </a:spcAft>
              <a:buSzPct val="100000"/>
            </a:pPr>
            <a:r>
              <a:rPr lang="en-GB" b="1" dirty="0"/>
              <a:t>Question: </a:t>
            </a:r>
            <a:r>
              <a:rPr lang="en-GB" dirty="0"/>
              <a:t>Where could you find this process at home?</a:t>
            </a:r>
            <a:endParaRPr dirty="0"/>
          </a:p>
          <a:p>
            <a:pPr marL="252000" indent="-252000">
              <a:spcAft>
                <a:spcPts val="1200"/>
              </a:spcAft>
              <a:buSzPct val="100000"/>
              <a:buFont typeface="Arial" panose="020B0604020202020204" pitchFamily="34" charset="0"/>
              <a:buChar char="•"/>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g37a01e76141_0_28"/>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System layout – air source heat pump</a:t>
            </a:r>
          </a:p>
        </p:txBody>
      </p:sp>
      <p:sp>
        <p:nvSpPr>
          <p:cNvPr id="93" name="Google Shape;93;g37a01e76141_0_28"/>
          <p:cNvSpPr txBox="1">
            <a:spLocks noGrp="1"/>
          </p:cNvSpPr>
          <p:nvPr>
            <p:ph type="body" idx="1"/>
          </p:nvPr>
        </p:nvSpPr>
        <p:spPr>
          <a:xfrm>
            <a:off x="360000" y="1800000"/>
            <a:ext cx="11530169" cy="4331343"/>
          </a:xfrm>
          <a:prstGeom prst="rect">
            <a:avLst/>
          </a:prstGeom>
          <a:noFill/>
          <a:ln>
            <a:noFill/>
          </a:ln>
        </p:spPr>
        <p:txBody>
          <a:bodyPr spcFirstLastPara="1" wrap="square" lIns="0" tIns="0" rIns="0" bIns="0" anchor="t" anchorCtr="0">
            <a:noAutofit/>
          </a:bodyPr>
          <a:lstStyle/>
          <a:p>
            <a:pPr marL="252000" indent="-252000">
              <a:spcAft>
                <a:spcPts val="1200"/>
              </a:spcAft>
              <a:buSzPct val="100000"/>
              <a:buFont typeface="Arial" panose="020B0604020202020204" pitchFamily="34" charset="0"/>
              <a:buChar char="•"/>
            </a:pPr>
            <a:r>
              <a:rPr lang="en-GB" dirty="0"/>
              <a:t>Outdoor unit with fan and evaporator coil.</a:t>
            </a:r>
            <a:endParaRPr dirty="0"/>
          </a:p>
          <a:p>
            <a:pPr marL="252000" indent="-252000">
              <a:spcAft>
                <a:spcPts val="1200"/>
              </a:spcAft>
              <a:buSzPct val="100000"/>
              <a:buFont typeface="Arial" panose="020B0604020202020204" pitchFamily="34" charset="0"/>
              <a:buChar char="•"/>
            </a:pPr>
            <a:r>
              <a:rPr lang="en-GB" dirty="0"/>
              <a:t>Indoor cylinder with heat exchanger.</a:t>
            </a:r>
            <a:endParaRPr dirty="0"/>
          </a:p>
          <a:p>
            <a:pPr marL="252000" indent="-252000">
              <a:spcAft>
                <a:spcPts val="1200"/>
              </a:spcAft>
              <a:buSzPct val="100000"/>
              <a:buFont typeface="Arial" panose="020B0604020202020204" pitchFamily="34" charset="0"/>
              <a:buChar char="•"/>
            </a:pPr>
            <a:r>
              <a:rPr lang="en-GB" dirty="0"/>
              <a:t>Pump to circulate heating water.</a:t>
            </a:r>
            <a:endParaRPr dirty="0"/>
          </a:p>
          <a:p>
            <a:pPr marL="252000" indent="-252000">
              <a:spcAft>
                <a:spcPts val="1200"/>
              </a:spcAft>
              <a:buSzPct val="100000"/>
              <a:buFont typeface="Arial" panose="020B0604020202020204" pitchFamily="34" charset="0"/>
              <a:buChar char="•"/>
            </a:pPr>
            <a:r>
              <a:rPr lang="en-GB" dirty="0"/>
              <a:t>Flow and return pipes into radiator/underfloor heating.</a:t>
            </a:r>
            <a:endParaRPr dirty="0"/>
          </a:p>
          <a:p>
            <a:pPr marL="252000" indent="-252000">
              <a:spcAft>
                <a:spcPts val="1200"/>
              </a:spcAft>
              <a:buSzPct val="100000"/>
              <a:buFont typeface="Arial" panose="020B0604020202020204" pitchFamily="34" charset="0"/>
              <a:buChar char="•"/>
            </a:pPr>
            <a:r>
              <a:rPr lang="en-GB" dirty="0"/>
              <a:t>Controls integrated for efficiency.</a:t>
            </a:r>
            <a:endParaRPr dirty="0"/>
          </a:p>
          <a:p>
            <a:pPr marL="0" indent="0">
              <a:spcAft>
                <a:spcPts val="1200"/>
              </a:spcAft>
              <a:buSzPct val="100000"/>
            </a:pPr>
            <a:r>
              <a:rPr lang="en-GB" b="1" dirty="0"/>
              <a:t>Question: </a:t>
            </a:r>
            <a:r>
              <a:rPr lang="en-GB" dirty="0"/>
              <a:t>Why are underfloor heating systems often paired with heat pumps?</a:t>
            </a:r>
            <a:endParaRPr dirty="0"/>
          </a:p>
          <a:p>
            <a:pPr marL="252000" indent="-252000">
              <a:spcAft>
                <a:spcPts val="1200"/>
              </a:spcAft>
              <a:buSzPct val="100000"/>
              <a:buFont typeface="Arial" panose="020B0604020202020204" pitchFamily="34" charset="0"/>
              <a:buChar char="•"/>
            </a:pPr>
            <a:endParaRPr dirty="0"/>
          </a:p>
          <a:p>
            <a:pPr marL="252000" indent="-252000">
              <a:spcAft>
                <a:spcPts val="1200"/>
              </a:spcAft>
              <a:buSzPct val="100000"/>
              <a:buFont typeface="Arial" panose="020B0604020202020204" pitchFamily="34" charset="0"/>
              <a:buChar char="•"/>
            </a:pPr>
            <a:endParaRPr dirty="0"/>
          </a:p>
        </p:txBody>
      </p:sp>
    </p:spTree>
  </p:cSld>
  <p:clrMapOvr>
    <a:masterClrMapping/>
  </p:clrMapOvr>
</p:sld>
</file>

<file path=ppt/theme/theme1.xml><?xml version="1.0" encoding="utf-8"?>
<a:theme xmlns:a="http://schemas.openxmlformats.org/drawingml/2006/main" name="1_Default Design">
  <a:themeElements>
    <a:clrScheme name="Custom 3">
      <a:dk1>
        <a:srgbClr val="000000"/>
      </a:dk1>
      <a:lt1>
        <a:srgbClr val="FFFFFF"/>
      </a:lt1>
      <a:dk2>
        <a:srgbClr val="000000"/>
      </a:dk2>
      <a:lt2>
        <a:srgbClr val="808080"/>
      </a:lt2>
      <a:accent1>
        <a:srgbClr val="FFFFFF"/>
      </a:accent1>
      <a:accent2>
        <a:srgbClr val="FC4421"/>
      </a:accent2>
      <a:accent3>
        <a:srgbClr val="FFFFFF"/>
      </a:accent3>
      <a:accent4>
        <a:srgbClr val="000000"/>
      </a:accent4>
      <a:accent5>
        <a:srgbClr val="DAEDEF"/>
      </a:accent5>
      <a:accent6>
        <a:srgbClr val="FC4421"/>
      </a:accent6>
      <a:hlink>
        <a:srgbClr val="FC4421"/>
      </a:hlink>
      <a:folHlink>
        <a:srgbClr val="FC442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DD05C0E7E0E414EB79F81A23986EA6A" ma:contentTypeVersion="11" ma:contentTypeDescription="Create a new document." ma:contentTypeScope="" ma:versionID="a35201a8bc688b2d88f5dbb6e1211090">
  <xsd:schema xmlns:xsd="http://www.w3.org/2001/XMLSchema" xmlns:xs="http://www.w3.org/2001/XMLSchema" xmlns:p="http://schemas.microsoft.com/office/2006/metadata/properties" xmlns:ns2="7c04300a-231c-4281-9146-a98f6f4a7aff" xmlns:ns3="01e15224-84b2-4570-bdea-a67bb94d0921" targetNamespace="http://schemas.microsoft.com/office/2006/metadata/properties" ma:root="true" ma:fieldsID="b4e4d11d21b039030c9a48cd9f3673c2" ns2:_="" ns3:_="">
    <xsd:import namespace="7c04300a-231c-4281-9146-a98f6f4a7aff"/>
    <xsd:import namespace="01e15224-84b2-4570-bdea-a67bb94d092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04300a-231c-4281-9146-a98f6f4a7a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d004107-dac0-45af-83fb-11757b2c839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e15224-84b2-4570-bdea-a67bb94d092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b8a52c73-49a1-4329-875b-4831fc8e3540}" ma:internalName="TaxCatchAll" ma:showField="CatchAllData" ma:web="01e15224-84b2-4570-bdea-a67bb94d09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1e15224-84b2-4570-bdea-a67bb94d0921" xsi:nil="true"/>
    <lcf76f155ced4ddcb4097134ff3c332f xmlns="7c04300a-231c-4281-9146-a98f6f4a7af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AB23870-A8EF-4528-8830-E2D88272D592}">
  <ds:schemaRefs>
    <ds:schemaRef ds:uri="http://schemas.microsoft.com/sharepoint/v3/contenttype/forms"/>
  </ds:schemaRefs>
</ds:datastoreItem>
</file>

<file path=customXml/itemProps2.xml><?xml version="1.0" encoding="utf-8"?>
<ds:datastoreItem xmlns:ds="http://schemas.openxmlformats.org/officeDocument/2006/customXml" ds:itemID="{B9350F12-F0D0-4EDB-B839-073EAF13A0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04300a-231c-4281-9146-a98f6f4a7aff"/>
    <ds:schemaRef ds:uri="01e15224-84b2-4570-bdea-a67bb94d09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D54957-853B-4DA0-BECF-ACCAE003CEAC}">
  <ds:schemaRefs>
    <ds:schemaRef ds:uri="http://schemas.microsoft.com/office/2006/documentManagement/types"/>
    <ds:schemaRef ds:uri="http://schemas.microsoft.com/office/2006/metadata/properties"/>
    <ds:schemaRef ds:uri="01e15224-84b2-4570-bdea-a67bb94d0921"/>
    <ds:schemaRef ds:uri="http://purl.org/dc/terms/"/>
    <ds:schemaRef ds:uri="http://schemas.microsoft.com/office/infopath/2007/PartnerControls"/>
    <ds:schemaRef ds:uri="http://purl.org/dc/elements/1.1/"/>
    <ds:schemaRef ds:uri="http://www.w3.org/XML/1998/namespace"/>
    <ds:schemaRef ds:uri="http://schemas.openxmlformats.org/package/2006/metadata/core-properties"/>
    <ds:schemaRef ds:uri="7c04300a-231c-4281-9146-a98f6f4a7aff"/>
    <ds:schemaRef ds:uri="http://purl.org/dc/dcmitype/"/>
  </ds:schemaRefs>
</ds:datastoreItem>
</file>

<file path=docMetadata/LabelInfo.xml><?xml version="1.0" encoding="utf-8"?>
<clbl:labelList xmlns:clbl="http://schemas.microsoft.com/office/2020/mipLabelMetadata">
  <clbl:label id="{cdb5124c-a56e-47e1-8444-7a6f9085be98}" enabled="1" method="Standard" siteId="{0b26221c-c008-47b1-94c7-58a0b89761cc}" removed="0"/>
</clbl:labelList>
</file>

<file path=docProps/app.xml><?xml version="1.0" encoding="utf-8"?>
<Properties xmlns="http://schemas.openxmlformats.org/officeDocument/2006/extended-properties" xmlns:vt="http://schemas.openxmlformats.org/officeDocument/2006/docPropsVTypes">
  <TotalTime>63</TotalTime>
  <Words>1842</Words>
  <Application>Microsoft Office PowerPoint</Application>
  <PresentationFormat>Custom</PresentationFormat>
  <Paragraphs>226</Paragraphs>
  <Slides>39</Slides>
  <Notes>39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Aptos</vt:lpstr>
      <vt:lpstr>Arial</vt:lpstr>
      <vt:lpstr>inherit</vt:lpstr>
      <vt:lpstr>1_Default Design</vt:lpstr>
      <vt:lpstr>PowerPoint Presentation</vt:lpstr>
      <vt:lpstr>Starter</vt:lpstr>
      <vt:lpstr>Objectives </vt:lpstr>
      <vt:lpstr>Introduction to alternative heating</vt:lpstr>
      <vt:lpstr>Air source heat pumps – overview</vt:lpstr>
      <vt:lpstr>Air source heat pumps – principles</vt:lpstr>
      <vt:lpstr>PowerPoint Presentation</vt:lpstr>
      <vt:lpstr>Basic refrigerant cycle – step by step</vt:lpstr>
      <vt:lpstr>System layout – air source heat pump</vt:lpstr>
      <vt:lpstr>Advantages of air source heat pumps</vt:lpstr>
      <vt:lpstr>Disadvantages of air source heat pumps</vt:lpstr>
      <vt:lpstr>Tutor video resource</vt:lpstr>
      <vt:lpstr>Temperatures and coupling with systems</vt:lpstr>
      <vt:lpstr>Student task – identify components</vt:lpstr>
      <vt:lpstr>Case study – domestic heat pump</vt:lpstr>
      <vt:lpstr>Knowledge check 1 </vt:lpstr>
      <vt:lpstr>Knowledge check 1 – answers</vt:lpstr>
      <vt:lpstr>Transition to electric boilers</vt:lpstr>
      <vt:lpstr>Electric boilers – overview</vt:lpstr>
      <vt:lpstr>Electric boiler – principles</vt:lpstr>
      <vt:lpstr>Electric boiler – layout</vt:lpstr>
      <vt:lpstr>Tutor demonstration – electric boiler</vt:lpstr>
      <vt:lpstr>Advantages of electric boilers</vt:lpstr>
      <vt:lpstr>Disadvantages of electric boilers</vt:lpstr>
      <vt:lpstr>Comparing heat pumps and electric boilers</vt:lpstr>
      <vt:lpstr>Sustainability considerations</vt:lpstr>
      <vt:lpstr>Knowledge check 2</vt:lpstr>
      <vt:lpstr>Knowledge check 2 – answers</vt:lpstr>
      <vt:lpstr>Tutor discussion – suitability</vt:lpstr>
      <vt:lpstr>Energy efficiency and running costs</vt:lpstr>
      <vt:lpstr>Industry standards and regulations</vt:lpstr>
      <vt:lpstr>Recap and reflection</vt:lpstr>
      <vt:lpstr>Knowledge check 3</vt:lpstr>
      <vt:lpstr>Knowledge check 3 – answers</vt:lpstr>
      <vt:lpstr>Summary</vt:lpstr>
      <vt:lpstr>Exit quiz</vt:lpstr>
      <vt:lpstr>Exit quiz – answers</vt:lpstr>
      <vt:lpstr>Further learning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Mark Thirlwell</dc:creator>
  <cp:lastModifiedBy>John, Catherine</cp:lastModifiedBy>
  <cp:revision>74</cp:revision>
  <dcterms:created xsi:type="dcterms:W3CDTF">2025-04-15T10:44:23Z</dcterms:created>
  <dcterms:modified xsi:type="dcterms:W3CDTF">2025-10-29T11:54:45Z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3666724-00ca-41b5-b6fa-015eacb44368_Enabled">
    <vt:lpwstr>true</vt:lpwstr>
  </property>
  <property fmtid="{D5CDD505-2E9C-101B-9397-08002B2CF9AE}" pid="3" name="MSIP_Label_a3666724-00ca-41b5-b6fa-015eacb44368_SetDate">
    <vt:lpwstr>2025-04-10T10:14:23Z</vt:lpwstr>
  </property>
  <property fmtid="{D5CDD505-2E9C-101B-9397-08002B2CF9AE}" pid="4" name="MSIP_Label_a3666724-00ca-41b5-b6fa-015eacb44368_Method">
    <vt:lpwstr>Privileged</vt:lpwstr>
  </property>
  <property fmtid="{D5CDD505-2E9C-101B-9397-08002B2CF9AE}" pid="5" name="MSIP_Label_a3666724-00ca-41b5-b6fa-015eacb44368_Name">
    <vt:lpwstr>Internal</vt:lpwstr>
  </property>
  <property fmtid="{D5CDD505-2E9C-101B-9397-08002B2CF9AE}" pid="6" name="MSIP_Label_a3666724-00ca-41b5-b6fa-015eacb44368_SiteId">
    <vt:lpwstr>b6d3492e-0aa1-4a60-840d-b706a96e670d</vt:lpwstr>
  </property>
  <property fmtid="{D5CDD505-2E9C-101B-9397-08002B2CF9AE}" pid="7" name="MSIP_Label_a3666724-00ca-41b5-b6fa-015eacb44368_ActionId">
    <vt:lpwstr>e858918b-4881-4444-b984-9dbe2495d330</vt:lpwstr>
  </property>
  <property fmtid="{D5CDD505-2E9C-101B-9397-08002B2CF9AE}" pid="8" name="MSIP_Label_a3666724-00ca-41b5-b6fa-015eacb44368_ContentBits">
    <vt:lpwstr>1</vt:lpwstr>
  </property>
  <property fmtid="{D5CDD505-2E9C-101B-9397-08002B2CF9AE}" pid="9" name="MSIP_Label_a3666724-00ca-41b5-b6fa-015eacb44368_Tag">
    <vt:lpwstr>10, 0, 1, 1</vt:lpwstr>
  </property>
  <property fmtid="{D5CDD505-2E9C-101B-9397-08002B2CF9AE}" pid="10" name="ContentTypeId">
    <vt:lpwstr>0x010100CDD05C0E7E0E414EB79F81A23986EA6A</vt:lpwstr>
  </property>
  <property fmtid="{D5CDD505-2E9C-101B-9397-08002B2CF9AE}" pid="11" name="MediaServiceImageTags">
    <vt:lpwstr/>
  </property>
</Properties>
</file>