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239625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cJ4ohp9lkN1ZEXE3ZvKCBmS5d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98" autoAdjust="0"/>
  </p:normalViewPr>
  <p:slideViewPr>
    <p:cSldViewPr snapToGrid="0">
      <p:cViewPr varScale="1">
        <p:scale>
          <a:sx n="89" d="100"/>
          <a:sy n="89" d="100"/>
        </p:scale>
        <p:origin x="1380" y="90"/>
      </p:cViewPr>
      <p:guideLst>
        <p:guide orient="horz" pos="215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redo custSel mod modSld modMainMaster">
      <pc:chgData name="Mark Thirlwell" userId="0eea46bc-1a08-4dae-8290-d9217da89020" providerId="ADAL" clId="{A74DFD5C-A00E-4D75-B54F-AE1372332AAE}" dt="2025-10-26T08:20:02.666" v="3771" actId="20577"/>
      <pc:docMkLst>
        <pc:docMk/>
      </pc:docMkLst>
      <pc:sldChg chg="modSp mod">
        <pc:chgData name="Mark Thirlwell" userId="0eea46bc-1a08-4dae-8290-d9217da89020" providerId="ADAL" clId="{A74DFD5C-A00E-4D75-B54F-AE1372332AAE}" dt="2025-10-23T11:16:48.617" v="3761" actId="20577"/>
        <pc:sldMkLst>
          <pc:docMk/>
          <pc:sldMk cId="0" sldId="256"/>
        </pc:sldMkLst>
        <pc:spChg chg="mod">
          <ac:chgData name="Mark Thirlwell" userId="0eea46bc-1a08-4dae-8290-d9217da89020" providerId="ADAL" clId="{A74DFD5C-A00E-4D75-B54F-AE1372332AAE}" dt="2025-10-23T11:16:48.617" v="3761" actId="20577"/>
          <ac:spMkLst>
            <pc:docMk/>
            <pc:sldMk cId="0" sldId="256"/>
            <ac:spMk id="38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49:57.576" v="354" actId="113"/>
        <pc:sldMkLst>
          <pc:docMk/>
          <pc:sldMk cId="0" sldId="257"/>
        </pc:sldMkLst>
        <pc:spChg chg="mod">
          <ac:chgData name="Mark Thirlwell" userId="0eea46bc-1a08-4dae-8290-d9217da89020" providerId="ADAL" clId="{A74DFD5C-A00E-4D75-B54F-AE1372332AAE}" dt="2025-10-22T08:46:11.418" v="222" actId="1076"/>
          <ac:spMkLst>
            <pc:docMk/>
            <pc:sldMk cId="0" sldId="257"/>
            <ac:spMk id="43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49:57.576" v="354" actId="113"/>
          <ac:spMkLst>
            <pc:docMk/>
            <pc:sldMk cId="0" sldId="257"/>
            <ac:spMk id="44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46:19.293" v="223" actId="1076"/>
        <pc:sldMkLst>
          <pc:docMk/>
          <pc:sldMk cId="0" sldId="258"/>
        </pc:sldMkLst>
        <pc:spChg chg="mod">
          <ac:chgData name="Mark Thirlwell" userId="0eea46bc-1a08-4dae-8290-d9217da89020" providerId="ADAL" clId="{A74DFD5C-A00E-4D75-B54F-AE1372332AAE}" dt="2025-10-22T08:46:19.293" v="223" actId="1076"/>
          <ac:spMkLst>
            <pc:docMk/>
            <pc:sldMk cId="0" sldId="258"/>
            <ac:spMk id="49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0:13.336" v="431" actId="14100"/>
        <pc:sldMkLst>
          <pc:docMk/>
          <pc:sldMk cId="0" sldId="259"/>
        </pc:sldMkLst>
        <pc:spChg chg="mod">
          <ac:chgData name="Mark Thirlwell" userId="0eea46bc-1a08-4dae-8290-d9217da89020" providerId="ADAL" clId="{A74DFD5C-A00E-4D75-B54F-AE1372332AAE}" dt="2025-10-22T08:46:27.283" v="225" actId="1076"/>
          <ac:spMkLst>
            <pc:docMk/>
            <pc:sldMk cId="0" sldId="259"/>
            <ac:spMk id="55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0:13.336" v="431" actId="14100"/>
          <ac:spMkLst>
            <pc:docMk/>
            <pc:sldMk cId="0" sldId="259"/>
            <ac:spMk id="56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26T08:19:21.211" v="3768" actId="20577"/>
        <pc:sldMkLst>
          <pc:docMk/>
          <pc:sldMk cId="0" sldId="260"/>
        </pc:sldMkLst>
        <pc:spChg chg="mod">
          <ac:chgData name="Mark Thirlwell" userId="0eea46bc-1a08-4dae-8290-d9217da89020" providerId="ADAL" clId="{A74DFD5C-A00E-4D75-B54F-AE1372332AAE}" dt="2025-10-22T08:46:34.413" v="227" actId="1076"/>
          <ac:spMkLst>
            <pc:docMk/>
            <pc:sldMk cId="0" sldId="260"/>
            <ac:spMk id="61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0:30.979" v="564" actId="20577"/>
          <ac:spMkLst>
            <pc:docMk/>
            <pc:sldMk cId="0" sldId="260"/>
            <ac:spMk id="62" creationId="{00000000-0000-0000-0000-000000000000}"/>
          </ac:spMkLst>
        </pc:spChg>
        <pc:picChg chg="mod modCrop">
          <ac:chgData name="Mark Thirlwell" userId="0eea46bc-1a08-4dae-8290-d9217da89020" providerId="ADAL" clId="{A74DFD5C-A00E-4D75-B54F-AE1372332AAE}" dt="2025-10-22T15:06:25.234" v="3695" actId="1076"/>
          <ac:picMkLst>
            <pc:docMk/>
            <pc:sldMk cId="0" sldId="260"/>
            <ac:picMk id="63" creationId="{00000000-0000-0000-0000-000000000000}"/>
          </ac:picMkLst>
        </pc:picChg>
      </pc:sldChg>
      <pc:sldChg chg="addSp delSp modSp mod modNotesTx">
        <pc:chgData name="Mark Thirlwell" userId="0eea46bc-1a08-4dae-8290-d9217da89020" providerId="ADAL" clId="{A74DFD5C-A00E-4D75-B54F-AE1372332AAE}" dt="2025-10-26T08:19:52.987" v="3769" actId="20577"/>
        <pc:sldMkLst>
          <pc:docMk/>
          <pc:sldMk cId="0" sldId="261"/>
        </pc:sldMkLst>
        <pc:spChg chg="mod">
          <ac:chgData name="Mark Thirlwell" userId="0eea46bc-1a08-4dae-8290-d9217da89020" providerId="ADAL" clId="{A74DFD5C-A00E-4D75-B54F-AE1372332AAE}" dt="2025-10-22T08:46:40.676" v="229" actId="1076"/>
          <ac:spMkLst>
            <pc:docMk/>
            <pc:sldMk cId="0" sldId="261"/>
            <ac:spMk id="68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9:15:36.476" v="3681" actId="14100"/>
          <ac:spMkLst>
            <pc:docMk/>
            <pc:sldMk cId="0" sldId="261"/>
            <ac:spMk id="69" creationId="{00000000-0000-0000-0000-000000000000}"/>
          </ac:spMkLst>
        </pc:spChg>
        <pc:picChg chg="add mod">
          <ac:chgData name="Mark Thirlwell" userId="0eea46bc-1a08-4dae-8290-d9217da89020" providerId="ADAL" clId="{A74DFD5C-A00E-4D75-B54F-AE1372332AAE}" dt="2025-10-22T09:15:31.338" v="3680" actId="1076"/>
          <ac:picMkLst>
            <pc:docMk/>
            <pc:sldMk cId="0" sldId="261"/>
            <ac:picMk id="2" creationId="{38F37531-0C1C-F659-0DE0-425DC328D71F}"/>
          </ac:picMkLst>
        </pc:picChg>
      </pc:sldChg>
      <pc:sldChg chg="delSp modSp mod">
        <pc:chgData name="Mark Thirlwell" userId="0eea46bc-1a08-4dae-8290-d9217da89020" providerId="ADAL" clId="{A74DFD5C-A00E-4D75-B54F-AE1372332AAE}" dt="2025-10-22T15:36:35.371" v="3759" actId="478"/>
        <pc:sldMkLst>
          <pc:docMk/>
          <pc:sldMk cId="0" sldId="262"/>
        </pc:sldMkLst>
        <pc:spChg chg="mod">
          <ac:chgData name="Mark Thirlwell" userId="0eea46bc-1a08-4dae-8290-d9217da89020" providerId="ADAL" clId="{A74DFD5C-A00E-4D75-B54F-AE1372332AAE}" dt="2025-10-22T08:46:48.119" v="231" actId="1076"/>
          <ac:spMkLst>
            <pc:docMk/>
            <pc:sldMk cId="0" sldId="262"/>
            <ac:spMk id="75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1:00.610" v="770" actId="20577"/>
          <ac:spMkLst>
            <pc:docMk/>
            <pc:sldMk cId="0" sldId="262"/>
            <ac:spMk id="76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26T08:20:02.666" v="3771" actId="20577"/>
        <pc:sldMkLst>
          <pc:docMk/>
          <pc:sldMk cId="0" sldId="263"/>
        </pc:sldMkLst>
        <pc:spChg chg="mod">
          <ac:chgData name="Mark Thirlwell" userId="0eea46bc-1a08-4dae-8290-d9217da89020" providerId="ADAL" clId="{A74DFD5C-A00E-4D75-B54F-AE1372332AAE}" dt="2025-10-22T08:46:54.544" v="233" actId="1076"/>
          <ac:spMkLst>
            <pc:docMk/>
            <pc:sldMk cId="0" sldId="263"/>
            <ac:spMk id="82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1:34.589" v="1029" actId="14100"/>
          <ac:spMkLst>
            <pc:docMk/>
            <pc:sldMk cId="0" sldId="263"/>
            <ac:spMk id="83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22T15:08:52.551" v="3700" actId="14100"/>
          <ac:picMkLst>
            <pc:docMk/>
            <pc:sldMk cId="0" sldId="263"/>
            <ac:picMk id="84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26T08:19:12.061" v="3765" actId="20577"/>
        <pc:sldMkLst>
          <pc:docMk/>
          <pc:sldMk cId="0" sldId="264"/>
        </pc:sldMkLst>
        <pc:spChg chg="mod">
          <ac:chgData name="Mark Thirlwell" userId="0eea46bc-1a08-4dae-8290-d9217da89020" providerId="ADAL" clId="{A74DFD5C-A00E-4D75-B54F-AE1372332AAE}" dt="2025-10-22T08:47:02.466" v="235" actId="1076"/>
          <ac:spMkLst>
            <pc:docMk/>
            <pc:sldMk cId="0" sldId="264"/>
            <ac:spMk id="89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1:54.325" v="1160" actId="20577"/>
          <ac:spMkLst>
            <pc:docMk/>
            <pc:sldMk cId="0" sldId="264"/>
            <ac:spMk id="90" creationId="{00000000-0000-0000-0000-000000000000}"/>
          </ac:spMkLst>
        </pc:spChg>
        <pc:picChg chg="mod modCrop">
          <ac:chgData name="Mark Thirlwell" userId="0eea46bc-1a08-4dae-8290-d9217da89020" providerId="ADAL" clId="{A74DFD5C-A00E-4D75-B54F-AE1372332AAE}" dt="2025-10-22T15:13:02.008" v="3715" actId="1076"/>
          <ac:picMkLst>
            <pc:docMk/>
            <pc:sldMk cId="0" sldId="264"/>
            <ac:picMk id="91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26T08:19:09.507" v="3764" actId="20577"/>
        <pc:sldMkLst>
          <pc:docMk/>
          <pc:sldMk cId="0" sldId="265"/>
        </pc:sldMkLst>
        <pc:spChg chg="mod">
          <ac:chgData name="Mark Thirlwell" userId="0eea46bc-1a08-4dae-8290-d9217da89020" providerId="ADAL" clId="{A74DFD5C-A00E-4D75-B54F-AE1372332AAE}" dt="2025-10-22T08:47:08.808" v="237" actId="1076"/>
          <ac:spMkLst>
            <pc:docMk/>
            <pc:sldMk cId="0" sldId="265"/>
            <ac:spMk id="96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2:17.324" v="1239" actId="14100"/>
          <ac:spMkLst>
            <pc:docMk/>
            <pc:sldMk cId="0" sldId="265"/>
            <ac:spMk id="97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22T15:14:07.221" v="3721" actId="1076"/>
          <ac:picMkLst>
            <pc:docMk/>
            <pc:sldMk cId="0" sldId="265"/>
            <ac:picMk id="98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22T08:52:32.719" v="1317" actId="1076"/>
        <pc:sldMkLst>
          <pc:docMk/>
          <pc:sldMk cId="0" sldId="266"/>
        </pc:sldMkLst>
        <pc:spChg chg="mod">
          <ac:chgData name="Mark Thirlwell" userId="0eea46bc-1a08-4dae-8290-d9217da89020" providerId="ADAL" clId="{A74DFD5C-A00E-4D75-B54F-AE1372332AAE}" dt="2025-10-22T08:47:15.151" v="238" actId="1076"/>
          <ac:spMkLst>
            <pc:docMk/>
            <pc:sldMk cId="0" sldId="266"/>
            <ac:spMk id="103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2:32.719" v="1317" actId="1076"/>
          <ac:spMkLst>
            <pc:docMk/>
            <pc:sldMk cId="0" sldId="266"/>
            <ac:spMk id="104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2:55.781" v="1486" actId="14100"/>
        <pc:sldMkLst>
          <pc:docMk/>
          <pc:sldMk cId="0" sldId="267"/>
        </pc:sldMkLst>
        <pc:spChg chg="mod">
          <ac:chgData name="Mark Thirlwell" userId="0eea46bc-1a08-4dae-8290-d9217da89020" providerId="ADAL" clId="{A74DFD5C-A00E-4D75-B54F-AE1372332AAE}" dt="2025-10-22T08:47:23.135" v="240" actId="1076"/>
          <ac:spMkLst>
            <pc:docMk/>
            <pc:sldMk cId="0" sldId="267"/>
            <ac:spMk id="109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2:55.781" v="1486" actId="14100"/>
          <ac:spMkLst>
            <pc:docMk/>
            <pc:sldMk cId="0" sldId="267"/>
            <ac:spMk id="110" creationId="{00000000-0000-0000-0000-000000000000}"/>
          </ac:spMkLst>
        </pc:spChg>
      </pc:sldChg>
      <pc:sldChg chg="delSp modSp mod modNotesTx">
        <pc:chgData name="Mark Thirlwell" userId="0eea46bc-1a08-4dae-8290-d9217da89020" providerId="ADAL" clId="{A74DFD5C-A00E-4D75-B54F-AE1372332AAE}" dt="2025-10-22T15:18:23.631" v="3725" actId="14100"/>
        <pc:sldMkLst>
          <pc:docMk/>
          <pc:sldMk cId="0" sldId="268"/>
        </pc:sldMkLst>
        <pc:spChg chg="mod">
          <ac:chgData name="Mark Thirlwell" userId="0eea46bc-1a08-4dae-8290-d9217da89020" providerId="ADAL" clId="{A74DFD5C-A00E-4D75-B54F-AE1372332AAE}" dt="2025-10-22T08:47:30.078" v="242" actId="1076"/>
          <ac:spMkLst>
            <pc:docMk/>
            <pc:sldMk cId="0" sldId="268"/>
            <ac:spMk id="115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15:18:23.631" v="3725" actId="14100"/>
          <ac:spMkLst>
            <pc:docMk/>
            <pc:sldMk cId="0" sldId="268"/>
            <ac:spMk id="116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26T08:19:06.088" v="3763" actId="20577"/>
        <pc:sldMkLst>
          <pc:docMk/>
          <pc:sldMk cId="0" sldId="269"/>
        </pc:sldMkLst>
        <pc:spChg chg="mod">
          <ac:chgData name="Mark Thirlwell" userId="0eea46bc-1a08-4dae-8290-d9217da89020" providerId="ADAL" clId="{A74DFD5C-A00E-4D75-B54F-AE1372332AAE}" dt="2025-10-22T08:47:39.422" v="244"/>
          <ac:spMkLst>
            <pc:docMk/>
            <pc:sldMk cId="0" sldId="269"/>
            <ac:spMk id="122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3:29.207" v="1670" actId="20577"/>
          <ac:spMkLst>
            <pc:docMk/>
            <pc:sldMk cId="0" sldId="269"/>
            <ac:spMk id="123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22T15:19:12.062" v="3733" actId="1076"/>
          <ac:picMkLst>
            <pc:docMk/>
            <pc:sldMk cId="0" sldId="269"/>
            <ac:picMk id="124" creationId="{00000000-0000-0000-0000-000000000000}"/>
          </ac:picMkLst>
        </pc:picChg>
      </pc:sldChg>
      <pc:sldChg chg="delSp modSp mod">
        <pc:chgData name="Mark Thirlwell" userId="0eea46bc-1a08-4dae-8290-d9217da89020" providerId="ADAL" clId="{A74DFD5C-A00E-4D75-B54F-AE1372332AAE}" dt="2025-10-22T15:20:00.978" v="3735" actId="14100"/>
        <pc:sldMkLst>
          <pc:docMk/>
          <pc:sldMk cId="0" sldId="270"/>
        </pc:sldMkLst>
        <pc:spChg chg="mod">
          <ac:chgData name="Mark Thirlwell" userId="0eea46bc-1a08-4dae-8290-d9217da89020" providerId="ADAL" clId="{A74DFD5C-A00E-4D75-B54F-AE1372332AAE}" dt="2025-10-22T08:47:45.919" v="246" actId="1076"/>
          <ac:spMkLst>
            <pc:docMk/>
            <pc:sldMk cId="0" sldId="270"/>
            <ac:spMk id="129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15:20:00.978" v="3735" actId="14100"/>
          <ac:spMkLst>
            <pc:docMk/>
            <pc:sldMk cId="0" sldId="270"/>
            <ac:spMk id="130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26T08:19:02.626" v="3762" actId="20577"/>
        <pc:sldMkLst>
          <pc:docMk/>
          <pc:sldMk cId="0" sldId="271"/>
        </pc:sldMkLst>
        <pc:spChg chg="mod">
          <ac:chgData name="Mark Thirlwell" userId="0eea46bc-1a08-4dae-8290-d9217da89020" providerId="ADAL" clId="{A74DFD5C-A00E-4D75-B54F-AE1372332AAE}" dt="2025-10-22T08:47:53.759" v="248" actId="1076"/>
          <ac:spMkLst>
            <pc:docMk/>
            <pc:sldMk cId="0" sldId="271"/>
            <ac:spMk id="136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4:09.830" v="1865" actId="20577"/>
          <ac:spMkLst>
            <pc:docMk/>
            <pc:sldMk cId="0" sldId="271"/>
            <ac:spMk id="137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22T15:30:49.707" v="3736" actId="14826"/>
          <ac:picMkLst>
            <pc:docMk/>
            <pc:sldMk cId="0" sldId="271"/>
            <ac:picMk id="2" creationId="{3C2253C4-9771-7369-9544-E19C70D3A015}"/>
          </ac:picMkLst>
        </pc:picChg>
      </pc:sldChg>
      <pc:sldChg chg="delSp modSp mod modNotesTx">
        <pc:chgData name="Mark Thirlwell" userId="0eea46bc-1a08-4dae-8290-d9217da89020" providerId="ADAL" clId="{A74DFD5C-A00E-4D75-B54F-AE1372332AAE}" dt="2025-10-22T15:33:51.950" v="3739" actId="14100"/>
        <pc:sldMkLst>
          <pc:docMk/>
          <pc:sldMk cId="0" sldId="272"/>
        </pc:sldMkLst>
        <pc:spChg chg="mod">
          <ac:chgData name="Mark Thirlwell" userId="0eea46bc-1a08-4dae-8290-d9217da89020" providerId="ADAL" clId="{A74DFD5C-A00E-4D75-B54F-AE1372332AAE}" dt="2025-10-22T08:48:01.079" v="250" actId="1076"/>
          <ac:spMkLst>
            <pc:docMk/>
            <pc:sldMk cId="0" sldId="272"/>
            <ac:spMk id="143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15:33:51.950" v="3739" actId="14100"/>
          <ac:spMkLst>
            <pc:docMk/>
            <pc:sldMk cId="0" sldId="272"/>
            <ac:spMk id="144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15:35:17.768" v="3758"/>
        <pc:sldMkLst>
          <pc:docMk/>
          <pc:sldMk cId="0" sldId="273"/>
        </pc:sldMkLst>
        <pc:spChg chg="mod">
          <ac:chgData name="Mark Thirlwell" userId="0eea46bc-1a08-4dae-8290-d9217da89020" providerId="ADAL" clId="{A74DFD5C-A00E-4D75-B54F-AE1372332AAE}" dt="2025-10-22T08:48:08.696" v="252" actId="1076"/>
          <ac:spMkLst>
            <pc:docMk/>
            <pc:sldMk cId="0" sldId="273"/>
            <ac:spMk id="150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15:35:17.768" v="3758"/>
          <ac:spMkLst>
            <pc:docMk/>
            <pc:sldMk cId="0" sldId="273"/>
            <ac:spMk id="151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5:10.379" v="2156" actId="1076"/>
        <pc:sldMkLst>
          <pc:docMk/>
          <pc:sldMk cId="0" sldId="274"/>
        </pc:sldMkLst>
        <pc:spChg chg="mod">
          <ac:chgData name="Mark Thirlwell" userId="0eea46bc-1a08-4dae-8290-d9217da89020" providerId="ADAL" clId="{A74DFD5C-A00E-4D75-B54F-AE1372332AAE}" dt="2025-10-22T08:48:15.650" v="254" actId="1076"/>
          <ac:spMkLst>
            <pc:docMk/>
            <pc:sldMk cId="0" sldId="274"/>
            <ac:spMk id="160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5:10.379" v="2156" actId="1076"/>
          <ac:spMkLst>
            <pc:docMk/>
            <pc:sldMk cId="0" sldId="274"/>
            <ac:spMk id="161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5:27.126" v="2313" actId="1076"/>
        <pc:sldMkLst>
          <pc:docMk/>
          <pc:sldMk cId="0" sldId="275"/>
        </pc:sldMkLst>
        <pc:spChg chg="mod">
          <ac:chgData name="Mark Thirlwell" userId="0eea46bc-1a08-4dae-8290-d9217da89020" providerId="ADAL" clId="{A74DFD5C-A00E-4D75-B54F-AE1372332AAE}" dt="2025-10-22T08:48:23.438" v="256" actId="1076"/>
          <ac:spMkLst>
            <pc:docMk/>
            <pc:sldMk cId="0" sldId="275"/>
            <ac:spMk id="166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5:27.126" v="2313" actId="1076"/>
          <ac:spMkLst>
            <pc:docMk/>
            <pc:sldMk cId="0" sldId="275"/>
            <ac:spMk id="167" creationId="{00000000-0000-0000-0000-000000000000}"/>
          </ac:spMkLst>
        </pc:spChg>
      </pc:sldChg>
      <pc:sldChg chg="delSp modSp mod">
        <pc:chgData name="Mark Thirlwell" userId="0eea46bc-1a08-4dae-8290-d9217da89020" providerId="ADAL" clId="{A74DFD5C-A00E-4D75-B54F-AE1372332AAE}" dt="2025-10-22T15:34:31.457" v="3757" actId="113"/>
        <pc:sldMkLst>
          <pc:docMk/>
          <pc:sldMk cId="0" sldId="276"/>
        </pc:sldMkLst>
        <pc:spChg chg="mod">
          <ac:chgData name="Mark Thirlwell" userId="0eea46bc-1a08-4dae-8290-d9217da89020" providerId="ADAL" clId="{A74DFD5C-A00E-4D75-B54F-AE1372332AAE}" dt="2025-10-22T08:48:30.084" v="258" actId="1076"/>
          <ac:spMkLst>
            <pc:docMk/>
            <pc:sldMk cId="0" sldId="276"/>
            <ac:spMk id="172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15:34:31.457" v="3757" actId="113"/>
          <ac:spMkLst>
            <pc:docMk/>
            <pc:sldMk cId="0" sldId="276"/>
            <ac:spMk id="173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6:01.795" v="2493" actId="14100"/>
        <pc:sldMkLst>
          <pc:docMk/>
          <pc:sldMk cId="0" sldId="277"/>
        </pc:sldMkLst>
        <pc:spChg chg="mod">
          <ac:chgData name="Mark Thirlwell" userId="0eea46bc-1a08-4dae-8290-d9217da89020" providerId="ADAL" clId="{A74DFD5C-A00E-4D75-B54F-AE1372332AAE}" dt="2025-10-22T08:48:41.213" v="260" actId="1076"/>
          <ac:spMkLst>
            <pc:docMk/>
            <pc:sldMk cId="0" sldId="277"/>
            <ac:spMk id="182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6:01.795" v="2493" actId="14100"/>
          <ac:spMkLst>
            <pc:docMk/>
            <pc:sldMk cId="0" sldId="277"/>
            <ac:spMk id="183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15:35:17.768" v="3758"/>
        <pc:sldMkLst>
          <pc:docMk/>
          <pc:sldMk cId="0" sldId="278"/>
        </pc:sldMkLst>
        <pc:spChg chg="mod">
          <ac:chgData name="Mark Thirlwell" userId="0eea46bc-1a08-4dae-8290-d9217da89020" providerId="ADAL" clId="{A74DFD5C-A00E-4D75-B54F-AE1372332AAE}" dt="2025-10-22T08:48:49.080" v="264" actId="1076"/>
          <ac:spMkLst>
            <pc:docMk/>
            <pc:sldMk cId="0" sldId="278"/>
            <ac:spMk id="189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15:35:17.768" v="3758"/>
          <ac:spMkLst>
            <pc:docMk/>
            <pc:sldMk cId="0" sldId="278"/>
            <ac:spMk id="190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7:37.378" v="2997" actId="1076"/>
        <pc:sldMkLst>
          <pc:docMk/>
          <pc:sldMk cId="0" sldId="279"/>
        </pc:sldMkLst>
        <pc:spChg chg="mod">
          <ac:chgData name="Mark Thirlwell" userId="0eea46bc-1a08-4dae-8290-d9217da89020" providerId="ADAL" clId="{A74DFD5C-A00E-4D75-B54F-AE1372332AAE}" dt="2025-10-22T08:48:55.711" v="266" actId="1076"/>
          <ac:spMkLst>
            <pc:docMk/>
            <pc:sldMk cId="0" sldId="279"/>
            <ac:spMk id="195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7:37.378" v="2997" actId="1076"/>
          <ac:spMkLst>
            <pc:docMk/>
            <pc:sldMk cId="0" sldId="279"/>
            <ac:spMk id="196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7:48.951" v="3153" actId="1076"/>
        <pc:sldMkLst>
          <pc:docMk/>
          <pc:sldMk cId="0" sldId="280"/>
        </pc:sldMkLst>
        <pc:spChg chg="mod">
          <ac:chgData name="Mark Thirlwell" userId="0eea46bc-1a08-4dae-8290-d9217da89020" providerId="ADAL" clId="{A74DFD5C-A00E-4D75-B54F-AE1372332AAE}" dt="2025-10-22T08:49:02.785" v="268" actId="1076"/>
          <ac:spMkLst>
            <pc:docMk/>
            <pc:sldMk cId="0" sldId="280"/>
            <ac:spMk id="201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7:48.951" v="3153" actId="1076"/>
          <ac:spMkLst>
            <pc:docMk/>
            <pc:sldMk cId="0" sldId="280"/>
            <ac:spMk id="202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8:03.916" v="3286" actId="20577"/>
        <pc:sldMkLst>
          <pc:docMk/>
          <pc:sldMk cId="0" sldId="281"/>
        </pc:sldMkLst>
        <pc:spChg chg="mod">
          <ac:chgData name="Mark Thirlwell" userId="0eea46bc-1a08-4dae-8290-d9217da89020" providerId="ADAL" clId="{A74DFD5C-A00E-4D75-B54F-AE1372332AAE}" dt="2025-10-22T08:49:10.635" v="270" actId="1076"/>
          <ac:spMkLst>
            <pc:docMk/>
            <pc:sldMk cId="0" sldId="281"/>
            <ac:spMk id="207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8:03.916" v="3286" actId="20577"/>
          <ac:spMkLst>
            <pc:docMk/>
            <pc:sldMk cId="0" sldId="281"/>
            <ac:spMk id="208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8:22.124" v="3470" actId="1076"/>
        <pc:sldMkLst>
          <pc:docMk/>
          <pc:sldMk cId="0" sldId="282"/>
        </pc:sldMkLst>
        <pc:spChg chg="mod">
          <ac:chgData name="Mark Thirlwell" userId="0eea46bc-1a08-4dae-8290-d9217da89020" providerId="ADAL" clId="{A74DFD5C-A00E-4D75-B54F-AE1372332AAE}" dt="2025-10-22T08:49:16.740" v="272" actId="1076"/>
          <ac:spMkLst>
            <pc:docMk/>
            <pc:sldMk cId="0" sldId="282"/>
            <ac:spMk id="213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8:22.124" v="3470" actId="1076"/>
          <ac:spMkLst>
            <pc:docMk/>
            <pc:sldMk cId="0" sldId="282"/>
            <ac:spMk id="214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58:41.439" v="3638" actId="1076"/>
        <pc:sldMkLst>
          <pc:docMk/>
          <pc:sldMk cId="0" sldId="283"/>
        </pc:sldMkLst>
        <pc:spChg chg="mod">
          <ac:chgData name="Mark Thirlwell" userId="0eea46bc-1a08-4dae-8290-d9217da89020" providerId="ADAL" clId="{A74DFD5C-A00E-4D75-B54F-AE1372332AAE}" dt="2025-10-22T08:49:23.739" v="274" actId="1076"/>
          <ac:spMkLst>
            <pc:docMk/>
            <pc:sldMk cId="0" sldId="283"/>
            <ac:spMk id="219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5-10-22T08:58:41.439" v="3638" actId="1076"/>
          <ac:spMkLst>
            <pc:docMk/>
            <pc:sldMk cId="0" sldId="283"/>
            <ac:spMk id="220" creationId="{00000000-0000-0000-0000-000000000000}"/>
          </ac:spMkLst>
        </pc:spChg>
      </pc:sldChg>
      <pc:sldChg chg="modSp mod">
        <pc:chgData name="Mark Thirlwell" userId="0eea46bc-1a08-4dae-8290-d9217da89020" providerId="ADAL" clId="{A74DFD5C-A00E-4D75-B54F-AE1372332AAE}" dt="2025-10-22T08:49:30.181" v="275" actId="1076"/>
        <pc:sldMkLst>
          <pc:docMk/>
          <pc:sldMk cId="0" sldId="284"/>
        </pc:sldMkLst>
        <pc:spChg chg="mod">
          <ac:chgData name="Mark Thirlwell" userId="0eea46bc-1a08-4dae-8290-d9217da89020" providerId="ADAL" clId="{A74DFD5C-A00E-4D75-B54F-AE1372332AAE}" dt="2025-10-22T08:49:30.181" v="275" actId="1076"/>
          <ac:spMkLst>
            <pc:docMk/>
            <pc:sldMk cId="0" sldId="284"/>
            <ac:spMk id="225" creationId="{00000000-0000-0000-0000-000000000000}"/>
          </ac:spMkLst>
        </pc:spChg>
      </pc:sldChg>
      <pc:sldMasterChg chg="addSp delSp modSp mod">
        <pc:chgData name="Mark Thirlwell" userId="0eea46bc-1a08-4dae-8290-d9217da89020" providerId="ADAL" clId="{A74DFD5C-A00E-4D75-B54F-AE1372332AAE}" dt="2025-10-22T08:40:43.425" v="1"/>
        <pc:sldMasterMkLst>
          <pc:docMk/>
          <pc:sldMasterMk cId="0" sldId="2147483648"/>
        </pc:sldMasterMkLst>
      </pc:sldMasterChg>
    </pc:docChg>
  </pc:docChgLst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5-10-29T10:37:42.215" v="15" actId="20577"/>
      <pc:docMkLst>
        <pc:docMk/>
      </pc:docMkLst>
      <pc:sldChg chg="modSp mod">
        <pc:chgData name="John, Catherine" userId="36b10958-3fe6-4d82-9cee-736ae9074b3f" providerId="ADAL" clId="{7CE9EBFF-1EB6-4E95-820E-35801409E55C}" dt="2025-10-29T10:35:50.884" v="4" actId="20577"/>
        <pc:sldMkLst>
          <pc:docMk/>
          <pc:sldMk cId="0" sldId="275"/>
        </pc:sldMkLst>
        <pc:spChg chg="mod">
          <ac:chgData name="John, Catherine" userId="36b10958-3fe6-4d82-9cee-736ae9074b3f" providerId="ADAL" clId="{7CE9EBFF-1EB6-4E95-820E-35801409E55C}" dt="2025-10-29T10:35:50.884" v="4" actId="20577"/>
          <ac:spMkLst>
            <pc:docMk/>
            <pc:sldMk cId="0" sldId="275"/>
            <ac:spMk id="166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9T10:36:28.093" v="8" actId="20577"/>
        <pc:sldMkLst>
          <pc:docMk/>
          <pc:sldMk cId="0" sldId="277"/>
        </pc:sldMkLst>
        <pc:spChg chg="mod">
          <ac:chgData name="John, Catherine" userId="36b10958-3fe6-4d82-9cee-736ae9074b3f" providerId="ADAL" clId="{7CE9EBFF-1EB6-4E95-820E-35801409E55C}" dt="2025-10-29T10:36:28.093" v="8" actId="20577"/>
          <ac:spMkLst>
            <pc:docMk/>
            <pc:sldMk cId="0" sldId="277"/>
            <ac:spMk id="183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9T10:37:03.480" v="13" actId="20577"/>
        <pc:sldMkLst>
          <pc:docMk/>
          <pc:sldMk cId="0" sldId="280"/>
        </pc:sldMkLst>
        <pc:spChg chg="mod">
          <ac:chgData name="John, Catherine" userId="36b10958-3fe6-4d82-9cee-736ae9074b3f" providerId="ADAL" clId="{7CE9EBFF-1EB6-4E95-820E-35801409E55C}" dt="2025-10-29T10:37:03.480" v="13" actId="20577"/>
          <ac:spMkLst>
            <pc:docMk/>
            <pc:sldMk cId="0" sldId="280"/>
            <ac:spMk id="201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9T10:37:42.215" v="15" actId="20577"/>
        <pc:sldMkLst>
          <pc:docMk/>
          <pc:sldMk cId="0" sldId="283"/>
        </pc:sldMkLst>
        <pc:spChg chg="mod">
          <ac:chgData name="John, Catherine" userId="36b10958-3fe6-4d82-9cee-736ae9074b3f" providerId="ADAL" clId="{7CE9EBFF-1EB6-4E95-820E-35801409E55C}" dt="2025-10-29T10:37:42.215" v="15" actId="20577"/>
          <ac:spMkLst>
            <pc:docMk/>
            <pc:sldMk cId="0" sldId="283"/>
            <ac:spMk id="219" creationId="{00000000-0000-0000-0000-000000000000}"/>
          </ac:spMkLst>
        </pc:spChg>
      </pc:sldChg>
    </pc:docChg>
  </pc:docChgLst>
  <pc:docChgLst>
    <pc:chgData name="liam.freeguard@gowercollegeswansea.ac.uk" userId="S::urn:spo:guest#liam.freeguard@gowercollegeswansea.ac.uk::" providerId="AD" clId="Web-{295B41F1-16FC-8CDB-69EE-F145AA2CF030}"/>
    <pc:docChg chg="modSld">
      <pc:chgData name="liam.freeguard@gowercollegeswansea.ac.uk" userId="S::urn:spo:guest#liam.freeguard@gowercollegeswansea.ac.uk::" providerId="AD" clId="Web-{295B41F1-16FC-8CDB-69EE-F145AA2CF030}" dt="2025-09-28T20:13:22.038" v="6" actId="20577"/>
      <pc:docMkLst>
        <pc:docMk/>
      </pc:docMkLst>
      <pc:sldChg chg="modSp">
        <pc:chgData name="liam.freeguard@gowercollegeswansea.ac.uk" userId="S::urn:spo:guest#liam.freeguard@gowercollegeswansea.ac.uk::" providerId="AD" clId="Web-{295B41F1-16FC-8CDB-69EE-F145AA2CF030}" dt="2025-09-28T20:13:22.038" v="6" actId="20577"/>
        <pc:sldMkLst>
          <pc:docMk/>
          <pc:sldMk cId="0" sldId="281"/>
        </pc:sldMkLst>
      </pc:sldChg>
    </pc:docChg>
  </pc:docChgLst>
  <pc:docChgLst>
    <pc:chgData name="liam.freeguard@gowercollegeswansea.ac.uk" userId="S::urn:spo:guest#liam.freeguard@gowercollegeswansea.ac.uk::" providerId="AD" clId="Web-{81C31E0F-3038-7CF2-EFD1-C908D3AA57CA}"/>
    <pc:docChg chg="modSld">
      <pc:chgData name="liam.freeguard@gowercollegeswansea.ac.uk" userId="S::urn:spo:guest#liam.freeguard@gowercollegeswansea.ac.uk::" providerId="AD" clId="Web-{81C31E0F-3038-7CF2-EFD1-C908D3AA57CA}" dt="2025-10-17T15:05:10.897" v="52" actId="1076"/>
      <pc:docMkLst>
        <pc:docMk/>
      </pc:docMkLst>
      <pc:sldChg chg="addSp delSp modSp">
        <pc:chgData name="liam.freeguard@gowercollegeswansea.ac.uk" userId="S::urn:spo:guest#liam.freeguard@gowercollegeswansea.ac.uk::" providerId="AD" clId="Web-{81C31E0F-3038-7CF2-EFD1-C908D3AA57CA}" dt="2025-10-17T15:01:41.960" v="4" actId="1076"/>
        <pc:sldMkLst>
          <pc:docMk/>
          <pc:sldMk cId="0" sldId="262"/>
        </pc:sldMkLst>
      </pc:sldChg>
      <pc:sldChg chg="addSp delSp modSp">
        <pc:chgData name="liam.freeguard@gowercollegeswansea.ac.uk" userId="S::urn:spo:guest#liam.freeguard@gowercollegeswansea.ac.uk::" providerId="AD" clId="Web-{81C31E0F-3038-7CF2-EFD1-C908D3AA57CA}" dt="2025-10-17T15:02:12.620" v="14" actId="14100"/>
        <pc:sldMkLst>
          <pc:docMk/>
          <pc:sldMk cId="0" sldId="270"/>
        </pc:sldMkLst>
        <pc:spChg chg="mod">
          <ac:chgData name="liam.freeguard@gowercollegeswansea.ac.uk" userId="S::urn:spo:guest#liam.freeguard@gowercollegeswansea.ac.uk::" providerId="AD" clId="Web-{81C31E0F-3038-7CF2-EFD1-C908D3AA57CA}" dt="2025-10-17T15:02:12.620" v="14" actId="14100"/>
          <ac:spMkLst>
            <pc:docMk/>
            <pc:sldMk cId="0" sldId="270"/>
            <ac:spMk id="130" creationId="{00000000-0000-0000-0000-000000000000}"/>
          </ac:spMkLst>
        </pc:spChg>
      </pc:sldChg>
      <pc:sldChg chg="addSp delSp modSp">
        <pc:chgData name="liam.freeguard@gowercollegeswansea.ac.uk" userId="S::urn:spo:guest#liam.freeguard@gowercollegeswansea.ac.uk::" providerId="AD" clId="Web-{81C31E0F-3038-7CF2-EFD1-C908D3AA57CA}" dt="2025-10-17T15:02:40.826" v="18" actId="1076"/>
        <pc:sldMkLst>
          <pc:docMk/>
          <pc:sldMk cId="0" sldId="271"/>
        </pc:sldMkLst>
        <pc:picChg chg="add mod">
          <ac:chgData name="liam.freeguard@gowercollegeswansea.ac.uk" userId="S::urn:spo:guest#liam.freeguard@gowercollegeswansea.ac.uk::" providerId="AD" clId="Web-{81C31E0F-3038-7CF2-EFD1-C908D3AA57CA}" dt="2025-10-17T15:02:40.826" v="18" actId="1076"/>
          <ac:picMkLst>
            <pc:docMk/>
            <pc:sldMk cId="0" sldId="271"/>
            <ac:picMk id="2" creationId="{3C2253C4-9771-7369-9544-E19C70D3A015}"/>
          </ac:picMkLst>
        </pc:picChg>
      </pc:sldChg>
      <pc:sldChg chg="delSp modSp">
        <pc:chgData name="liam.freeguard@gowercollegeswansea.ac.uk" userId="S::urn:spo:guest#liam.freeguard@gowercollegeswansea.ac.uk::" providerId="AD" clId="Web-{81C31E0F-3038-7CF2-EFD1-C908D3AA57CA}" dt="2025-10-17T15:02:55.124" v="24" actId="14100"/>
        <pc:sldMkLst>
          <pc:docMk/>
          <pc:sldMk cId="0" sldId="273"/>
        </pc:sldMkLst>
        <pc:spChg chg="mod">
          <ac:chgData name="liam.freeguard@gowercollegeswansea.ac.uk" userId="S::urn:spo:guest#liam.freeguard@gowercollegeswansea.ac.uk::" providerId="AD" clId="Web-{81C31E0F-3038-7CF2-EFD1-C908D3AA57CA}" dt="2025-10-17T15:02:55.124" v="24" actId="14100"/>
          <ac:spMkLst>
            <pc:docMk/>
            <pc:sldMk cId="0" sldId="273"/>
            <ac:spMk id="151" creationId="{00000000-0000-0000-0000-000000000000}"/>
          </ac:spMkLst>
        </pc:spChg>
      </pc:sldChg>
      <pc:sldChg chg="addSp delSp modSp">
        <pc:chgData name="liam.freeguard@gowercollegeswansea.ac.uk" userId="S::urn:spo:guest#liam.freeguard@gowercollegeswansea.ac.uk::" providerId="AD" clId="Web-{81C31E0F-3038-7CF2-EFD1-C908D3AA57CA}" dt="2025-10-17T15:05:10.897" v="52" actId="1076"/>
        <pc:sldMkLst>
          <pc:docMk/>
          <pc:sldMk cId="0" sldId="276"/>
        </pc:sldMkLst>
        <pc:spChg chg="add del">
          <ac:chgData name="liam.freeguard@gowercollegeswansea.ac.uk" userId="S::urn:spo:guest#liam.freeguard@gowercollegeswansea.ac.uk::" providerId="AD" clId="Web-{81C31E0F-3038-7CF2-EFD1-C908D3AA57CA}" dt="2025-10-17T15:03:34.018" v="30"/>
          <ac:spMkLst>
            <pc:docMk/>
            <pc:sldMk cId="0" sldId="276"/>
            <ac:spMk id="173" creationId="{00000000-0000-0000-0000-000000000000}"/>
          </ac:spMkLst>
        </pc:spChg>
      </pc:sldChg>
    </pc:docChg>
  </pc:docChgLst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7T08:59:21.901" v="3"/>
      <pc:docMkLst>
        <pc:docMk/>
      </pc:docMkLst>
      <pc:sldChg chg="addSp modSp mod">
        <pc:chgData name="Hazell, Danielle" userId="16322be0-50ef-46ff-b0c0-d304bc10d5d2" providerId="ADAL" clId="{E6D12E1F-DF63-450C-A9ED-E72C5F6C045B}" dt="2025-10-27T08:58:57.678" v="1"/>
        <pc:sldMkLst>
          <pc:docMk/>
          <pc:sldMk cId="0" sldId="285"/>
        </pc:sldMkLst>
        <pc:spChg chg="add mod">
          <ac:chgData name="Hazell, Danielle" userId="16322be0-50ef-46ff-b0c0-d304bc10d5d2" providerId="ADAL" clId="{E6D12E1F-DF63-450C-A9ED-E72C5F6C045B}" dt="2025-10-27T08:58:57.678" v="1"/>
          <ac:spMkLst>
            <pc:docMk/>
            <pc:sldMk cId="0" sldId="285"/>
            <ac:spMk id="2" creationId="{4A78B0F5-2ADD-DC14-9AB3-6616001DD1B7}"/>
          </ac:spMkLst>
        </pc:spChg>
        <pc:spChg chg="mod">
          <ac:chgData name="Hazell, Danielle" userId="16322be0-50ef-46ff-b0c0-d304bc10d5d2" providerId="ADAL" clId="{E6D12E1F-DF63-450C-A9ED-E72C5F6C045B}" dt="2025-10-27T08:58:57.082" v="0" actId="1076"/>
          <ac:spMkLst>
            <pc:docMk/>
            <pc:sldMk cId="0" sldId="285"/>
            <ac:spMk id="232" creationId="{00000000-0000-0000-0000-000000000000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7T08:59:21.901" v="3"/>
        <pc:sldMasterMkLst>
          <pc:docMk/>
          <pc:sldMasterMk cId="0" sldId="2147483648"/>
        </pc:sldMasterMkLst>
        <pc:spChg chg="add mod">
          <ac:chgData name="Hazell, Danielle" userId="16322be0-50ef-46ff-b0c0-d304bc10d5d2" providerId="ADAL" clId="{E6D12E1F-DF63-450C-A9ED-E72C5F6C045B}" dt="2025-10-27T08:59:21.901" v="3"/>
          <ac:spMkLst>
            <pc:docMk/>
            <pc:sldMasterMk cId="0" sldId="2147483648"/>
            <ac:spMk id="3" creationId="{BACA6605-2B22-5E8F-D990-34A3F6DF8661}"/>
          </ac:spMkLst>
        </pc:spChg>
        <pc:spChg chg="add mod">
          <ac:chgData name="Hazell, Danielle" userId="16322be0-50ef-46ff-b0c0-d304bc10d5d2" providerId="ADAL" clId="{E6D12E1F-DF63-450C-A9ED-E72C5F6C045B}" dt="2025-10-27T08:59:21.901" v="3"/>
          <ac:spMkLst>
            <pc:docMk/>
            <pc:sldMasterMk cId="0" sldId="2147483648"/>
            <ac:spMk id="5" creationId="{6CC11750-4959-63D6-C19E-82E5BFF62B9D}"/>
          </ac:spMkLst>
        </pc:spChg>
        <pc:picChg chg="add mod">
          <ac:chgData name="Hazell, Danielle" userId="16322be0-50ef-46ff-b0c0-d304bc10d5d2" providerId="ADAL" clId="{E6D12E1F-DF63-450C-A9ED-E72C5F6C045B}" dt="2025-10-27T08:59:21.901" v="3"/>
          <ac:picMkLst>
            <pc:docMk/>
            <pc:sldMasterMk cId="0" sldId="2147483648"/>
            <ac:picMk id="4" creationId="{D6294111-DF11-DEE2-7CB8-A9B3FBB2F9C4}"/>
          </ac:picMkLst>
        </pc:picChg>
        <pc:picChg chg="add mod">
          <ac:chgData name="Hazell, Danielle" userId="16322be0-50ef-46ff-b0c0-d304bc10d5d2" providerId="ADAL" clId="{E6D12E1F-DF63-450C-A9ED-E72C5F6C045B}" dt="2025-10-27T08:59:21.901" v="3"/>
          <ac:picMkLst>
            <pc:docMk/>
            <pc:sldMasterMk cId="0" sldId="2147483648"/>
            <ac:picMk id="6" creationId="{3808E7DE-0F40-8BF9-55BC-1C09BEFCE5E0}"/>
          </ac:picMkLst>
        </pc:picChg>
        <pc:picChg chg="add mod">
          <ac:chgData name="Hazell, Danielle" userId="16322be0-50ef-46ff-b0c0-d304bc10d5d2" providerId="ADAL" clId="{E6D12E1F-DF63-450C-A9ED-E72C5F6C045B}" dt="2025-10-27T08:59:21.901" v="3"/>
          <ac:picMkLst>
            <pc:docMk/>
            <pc:sldMasterMk cId="0" sldId="2147483648"/>
            <ac:picMk id="7" creationId="{39C975DA-D86D-7B99-7495-58ADA073573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89f154af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3489f154af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89f154af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3489f154af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89f154af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g3489f154af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89f154af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0" name="Google Shape;120;g3489f154af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89f154af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3489f154af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89f154af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4" name="Google Shape;134;g3489f154af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89f154af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g3489f154af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89f154af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489f154af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89f154af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3489f154af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89f154af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3489f154af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89f154af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3489f154af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89f154af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3489f154af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89f154af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3489f154af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89f154af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3489f154af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89f154af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3489f154af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89f154af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3489f154af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89f154a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6" name="Google Shape;66;g3489f154a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89f154af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3" name="Google Shape;73;g3489f154af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89f154af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g3489f154af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89f154af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g3489f154af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>
            <a:spLocks noGrp="1"/>
          </p:cNvSpPr>
          <p:nvPr>
            <p:ph type="pic" idx="2"/>
          </p:nvPr>
        </p:nvSpPr>
        <p:spPr>
          <a:xfrm>
            <a:off x="8280052" y="1800000"/>
            <a:ext cx="3600798" cy="4139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359172" y="1260475"/>
            <a:ext cx="8640959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375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42900" algn="l">
              <a:lnSpc>
                <a:spcPct val="133833"/>
              </a:lnSpc>
              <a:spcBef>
                <a:spcPts val="100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>
  <p:cSld name="image left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320000" y="1799999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2"/>
          </p:nvPr>
        </p:nvSpPr>
        <p:spPr>
          <a:xfrm>
            <a:off x="360000" y="1800000"/>
            <a:ext cx="3600798" cy="4139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7"/>
              <a:buFont typeface="Arial"/>
              <a:buNone/>
            </a:pPr>
            <a:r>
              <a:rPr lang="en-GB" sz="1807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361406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lnSpc>
                <a:spcPct val="100000"/>
              </a:lnSpc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lnSpc>
                <a:spcPct val="100000"/>
              </a:lnSpc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/>
          <p:nvPr/>
        </p:nvSpPr>
        <p:spPr>
          <a:xfrm>
            <a:off x="360000" y="6343435"/>
            <a:ext cx="5885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7" descr="A purple and white logo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7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raphic 26">
            <a:extLst>
              <a:ext uri="{FF2B5EF4-FFF2-40B4-BE49-F238E27FC236}">
                <a16:creationId xmlns:a16="http://schemas.microsoft.com/office/drawing/2014/main" id="{BACA6605-2B22-5E8F-D990-34A3F6DF8661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D6294111-DF11-DEE2-7CB8-A9B3FBB2F9C4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CC11750-4959-63D6-C19E-82E5BFF62B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85" y="6761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Plumbing &amp; Heating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3808E7DE-0F40-8BF9-55BC-1C09BEFCE5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9C975DA-D86D-7B99-7495-58ADA073573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41" y="177135"/>
            <a:ext cx="2685203" cy="44067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62a2e3e55e1582b6ca7e592/Approved_Document_L__Conservation_of_fuel_and_power__Volume_1_Dwellings__2021_edition_incorporating_2023_amendment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170130"/>
              </a:buClr>
              <a:buSzPts val="2800"/>
              <a:buFont typeface="Arial"/>
              <a:buNone/>
            </a:pPr>
            <a:r>
              <a:rPr lang="en-GB" sz="2800" b="1" strike="noStrike" cap="none" dirty="0">
                <a:solidFill>
                  <a:srgbClr val="170130"/>
                </a:solidFill>
                <a:ea typeface="Arial"/>
                <a:cs typeface="Arial"/>
                <a:sym typeface="Arial"/>
              </a:rPr>
              <a:t>Occupational Specialism: Plumbing &amp; Heating Engineering</a:t>
            </a:r>
            <a:endParaRPr strike="noStrike" cap="none" dirty="0">
              <a:ea typeface="Arial"/>
              <a:cs typeface="Arial"/>
              <a:sym typeface="Arial"/>
            </a:endParaRP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rgbClr val="170130"/>
              </a:buClr>
              <a:buSzPts val="2800"/>
            </a:pPr>
            <a:r>
              <a:rPr lang="en-GB" sz="2400" dirty="0">
                <a:solidFill>
                  <a:schemeClr val="tx1"/>
                </a:solidFill>
              </a:rPr>
              <a:t>K1.7 Plumbing and heating systems</a:t>
            </a:r>
          </a:p>
          <a:p>
            <a:pPr lvl="0">
              <a:lnSpc>
                <a:spcPct val="110000"/>
              </a:lnSpc>
              <a:spcAft>
                <a:spcPts val="1200"/>
              </a:spcAft>
              <a:buClr>
                <a:schemeClr val="lt1"/>
              </a:buClr>
              <a:buSzPts val="2394"/>
            </a:pPr>
            <a:r>
              <a:rPr lang="en-GB" sz="2400" dirty="0">
                <a:solidFill>
                  <a:schemeClr val="tx1"/>
                </a:solidFill>
              </a:rPr>
              <a:t>K1.8 Components used in plumbing and heating systems</a:t>
            </a:r>
            <a:endParaRPr lang="en-GB" sz="2400" dirty="0">
              <a:solidFill>
                <a:srgbClr val="3432E1"/>
              </a:solidFill>
            </a:endParaRPr>
          </a:p>
          <a:p>
            <a:pPr lvl="0">
              <a:lnSpc>
                <a:spcPct val="110000"/>
              </a:lnSpc>
              <a:spcAft>
                <a:spcPts val="1200"/>
              </a:spcAft>
              <a:buClr>
                <a:schemeClr val="lt1"/>
              </a:buClr>
              <a:buSzPts val="2394"/>
            </a:pPr>
            <a:r>
              <a:rPr lang="en-GB" sz="2400" dirty="0">
                <a:solidFill>
                  <a:schemeClr val="tx1"/>
                </a:solidFill>
              </a:rPr>
              <a:t>K1.10 Types of control systems required for plumbing systems</a:t>
            </a:r>
          </a:p>
          <a:p>
            <a:pPr lvl="0">
              <a:lnSpc>
                <a:spcPct val="110000"/>
              </a:lnSpc>
              <a:spcAft>
                <a:spcPts val="1200"/>
              </a:spcAft>
              <a:buClr>
                <a:schemeClr val="lt1"/>
              </a:buClr>
              <a:buSzPts val="2394"/>
            </a:pPr>
            <a:r>
              <a:rPr lang="en-GB" sz="2400" dirty="0">
                <a:solidFill>
                  <a:schemeClr val="tx1"/>
                </a:solidFill>
              </a:rPr>
              <a:t>K1.14 Safety devices applicable to heating systems</a:t>
            </a:r>
          </a:p>
          <a:p>
            <a:pPr lvl="0">
              <a:lnSpc>
                <a:spcPct val="110000"/>
              </a:lnSpc>
              <a:spcAft>
                <a:spcPts val="1200"/>
              </a:spcAft>
              <a:buClr>
                <a:schemeClr val="lt1"/>
              </a:buClr>
              <a:buSzPts val="2394"/>
            </a:pPr>
            <a:r>
              <a:rPr lang="en-GB" sz="2800" b="1" dirty="0">
                <a:solidFill>
                  <a:srgbClr val="FC4421"/>
                </a:solidFill>
              </a:rPr>
              <a:t>Control components (Part 1)</a:t>
            </a:r>
            <a:endParaRPr sz="2800" b="1" dirty="0">
              <a:solidFill>
                <a:srgbClr val="FC442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  <a:buClr>
                <a:srgbClr val="FC4421"/>
              </a:buClr>
              <a:buSzPts val="2800"/>
              <a:buFont typeface="Arial"/>
              <a:buNone/>
            </a:pPr>
            <a:endParaRPr sz="2800" b="1" dirty="0">
              <a:solidFill>
                <a:srgbClr val="FC442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Programmable room stat</a:t>
            </a:r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401514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Programmable stats combine thermostat and timer. They allow temperature settings to change at different times of day.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avoids wasting energy heating empty rooms.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Many are now digital or smart-enabled, improving accuracy.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8" name="Google Shape;98;p10"/>
          <p:cNvPicPr preferRelativeResize="0">
            <a:picLocks noChangeAspect="1"/>
          </p:cNvPicPr>
          <p:nvPr/>
        </p:nvPicPr>
        <p:blipFill>
          <a:blip r:embed="rId3"/>
          <a:srcRect l="12507" r="12507"/>
          <a:stretch/>
        </p:blipFill>
        <p:spPr>
          <a:xfrm>
            <a:off x="8279625" y="1800000"/>
            <a:ext cx="3600000" cy="35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89f154af7_0_3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Optimizers</a:t>
            </a:r>
            <a:endParaRPr/>
          </a:p>
        </p:txBody>
      </p:sp>
      <p:sp>
        <p:nvSpPr>
          <p:cNvPr id="104" name="Google Shape;104;g3489f154af7_0_3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14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 optimizer adapts boiler start and stop times automatically.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learns how long the system takes to heat up and switches on earlier in cold weather.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avoids overheating and keeps the home comfortable at scheduled times.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89f154af7_0_3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Weather compensation</a:t>
            </a:r>
          </a:p>
        </p:txBody>
      </p:sp>
      <p:sp>
        <p:nvSpPr>
          <p:cNvPr id="110" name="Google Shape;110;g3489f154af7_0_3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154114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Control adjusts boiler flow temperature to outdoor conditions.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Uses external temperature sensor.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Reduces boiler output in mild weather.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Increases efficiency, especially in condensing boilers.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Often built into smart controls.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does weather compensation improve condensing boiler efficiency?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89f154af7_0_4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Optimum start</a:t>
            </a:r>
          </a:p>
        </p:txBody>
      </p:sp>
      <p:sp>
        <p:nvSpPr>
          <p:cNvPr id="116" name="Google Shape;116;g3489f154af7_0_4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039520" cy="3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Optimum start calculates when heating must begin so the building reaches the desired temperature by the required time.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It prevents unnecessary early starts. It ensures comfort with minimal energy use.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89f154af7_0_4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Night setback</a:t>
            </a:r>
          </a:p>
        </p:txBody>
      </p:sp>
      <p:sp>
        <p:nvSpPr>
          <p:cNvPr id="123" name="Google Shape;123;g3489f154af7_0_4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291171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Reduces heating set point overnight.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Prevents freezing but saves energy.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Useful in commercial systems.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Keeps system running at lower level.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Can be linked with frost protection.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24" name="Google Shape;124;g3489f154af7_0_48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9625" y="1800000"/>
            <a:ext cx="5040000" cy="33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89f154af7_0_5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Frost stat</a:t>
            </a:r>
          </a:p>
        </p:txBody>
      </p:sp>
      <p:sp>
        <p:nvSpPr>
          <p:cNvPr id="130" name="Google Shape;130;g3489f154af7_0_5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454304" cy="3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frost stat activates heating if system or building temperature drops too low.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Protects pipework and boiler from freezing.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Usually set between 3–5°C. Often installed in unheated areas such as garages or lofts.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89f154af7_0_6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Wiring centre</a:t>
            </a:r>
          </a:p>
        </p:txBody>
      </p:sp>
      <p:sp>
        <p:nvSpPr>
          <p:cNvPr id="137" name="Google Shape;137;g3489f154af7_0_6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786800" cy="3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Junction box for control wiring.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Connects programmer, thermostat, cylinder stat, valves, pump.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Ensures system components communicate correctly.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Central part of S and Y plan systems.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2253C4-9771-7369-9544-E19C70D3A0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40133" y="2253380"/>
            <a:ext cx="3854625" cy="25715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89f154af7_0_6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Cylinder stat</a:t>
            </a:r>
          </a:p>
        </p:txBody>
      </p:sp>
      <p:sp>
        <p:nvSpPr>
          <p:cNvPr id="144" name="Google Shape;144;g3489f154af7_0_66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10515265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Cylinder thermostats sense hot water cylinder temperature. They control motorised valves to stop heating once water reaches set temperature.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Prevents scalding and saves energy.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Usually set to 60°C for legionella protection.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89f154af7_0_7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Tutor demonstration – control components</a:t>
            </a:r>
          </a:p>
        </p:txBody>
      </p:sp>
      <p:sp>
        <p:nvSpPr>
          <p:cNvPr id="151" name="Google Shape;151;g3489f154af7_0_7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8424771" cy="18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Tutor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shows examples of valves, stats, and timers.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Students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identify each component and discuss its purpose.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Knowledge check</a:t>
            </a:r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300" cy="4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does a TRV do?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are manual radiator valves less efficient?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Where should a room thermostat NOT be placed?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set temperature of most cylinder thermostats?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function of a wiring centre?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628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arm-up: 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 we need controls in heating systems rather than simply switching the boiler on and off?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89f154af7_0_8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Knowledge check – answers</a:t>
            </a:r>
          </a:p>
        </p:txBody>
      </p:sp>
      <p:sp>
        <p:nvSpPr>
          <p:cNvPr id="167" name="Google Shape;167;g3489f154af7_0_8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3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Regulates radiator flow based on room temperature.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They do not regulate temperature automatically.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Near draughts, direct sunlight, or heat sources.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~60°C.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connect and coordinate system controls.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89f154af7_0_8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Tutor demo – manufacturer instructions</a:t>
            </a:r>
          </a:p>
        </p:txBody>
      </p:sp>
      <p:sp>
        <p:nvSpPr>
          <p:cNvPr id="173" name="Google Shape;173;g3489f154af7_0_8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270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Tutor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shares examples of instructions from Honeywell, Drayton, or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ESi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Students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review diagrams to see wiring and siting guidance.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89f154af7_0_9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Open and closed loop control</a:t>
            </a:r>
          </a:p>
        </p:txBody>
      </p:sp>
      <p:sp>
        <p:nvSpPr>
          <p:cNvPr id="183" name="Google Shape;183;g3489f154af7_0_97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8871086" cy="3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Open-loop: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heating on/off without feedback (e.g. timer).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Closed-loop: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system adjusts automatically based on feedback (e.g. thermostat).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Closed-loop controls improve efficiency and comfort.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/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dirty="0">
                <a:solidFill>
                  <a:srgbClr val="FC4421"/>
                </a:solidFill>
              </a:rPr>
              <a:t>Tutor discussion – efficiency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360000" y="1800000"/>
            <a:ext cx="11520900" cy="364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None/>
              <a:defRPr sz="2400" b="1">
                <a:latin typeface="Arial" panose="020B0604020202020204" pitchFamily="34" charset="0"/>
              </a:defRPr>
            </a:lvl1pPr>
            <a:lvl2pPr marL="914400" indent="-381000">
              <a:lnSpc>
                <a:spcPct val="100375"/>
              </a:lnSpc>
              <a:spcBef>
                <a:spcPts val="1200"/>
              </a:spcBef>
              <a:buClr>
                <a:srgbClr val="FC442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indent="-228600">
              <a:lnSpc>
                <a:spcPct val="83666"/>
              </a:lnSpc>
              <a:spcBef>
                <a:spcPts val="502"/>
              </a:spcBef>
              <a:buSzPts val="1400"/>
              <a:buNone/>
              <a:defRPr sz="2400">
                <a:solidFill>
                  <a:schemeClr val="dk1"/>
                </a:solidFill>
              </a:defRPr>
            </a:lvl3pPr>
            <a:lvl4pPr marL="1828800" indent="-381000">
              <a:lnSpc>
                <a:spcPct val="83666"/>
              </a:lnSpc>
              <a:spcBef>
                <a:spcPts val="502"/>
              </a:spcBef>
              <a:buClr>
                <a:srgbClr val="FC442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indent="-381000">
              <a:lnSpc>
                <a:spcPct val="83666"/>
              </a:lnSpc>
              <a:spcBef>
                <a:spcPts val="502"/>
              </a:spcBef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5pPr>
            <a:lvl6pPr marL="2743200" indent="-342900">
              <a:spcBef>
                <a:spcPts val="502"/>
              </a:spcBef>
              <a:buClr>
                <a:schemeClr val="dk1"/>
              </a:buClr>
              <a:buSzPts val="1800"/>
              <a:buChar char="»"/>
              <a:defRPr sz="1606">
                <a:solidFill>
                  <a:schemeClr val="dk1"/>
                </a:solidFill>
              </a:defRPr>
            </a:lvl6pPr>
            <a:lvl7pPr marL="3200400" indent="-342900">
              <a:spcBef>
                <a:spcPts val="360"/>
              </a:spcBef>
              <a:buClr>
                <a:srgbClr val="E30613"/>
              </a:buClr>
              <a:buSzPts val="1800"/>
              <a:buChar char="»"/>
              <a:defRPr sz="1606">
                <a:solidFill>
                  <a:schemeClr val="dk1"/>
                </a:solidFill>
              </a:defRPr>
            </a:lvl7pPr>
            <a:lvl8pPr marL="3657600" indent="-342900">
              <a:spcBef>
                <a:spcPts val="360"/>
              </a:spcBef>
              <a:buClr>
                <a:schemeClr val="dk1"/>
              </a:buClr>
              <a:buSzPts val="1800"/>
              <a:buChar char="»"/>
              <a:defRPr sz="1606">
                <a:solidFill>
                  <a:schemeClr val="dk1"/>
                </a:solidFill>
              </a:defRPr>
            </a:lvl8pPr>
            <a:lvl9pPr marL="4114800" indent="-342900">
              <a:spcBef>
                <a:spcPts val="360"/>
              </a:spcBef>
              <a:buClr>
                <a:schemeClr val="dk1"/>
              </a:buClr>
              <a:buSzPts val="1800"/>
              <a:buChar char="»"/>
              <a:defRPr sz="1004">
                <a:solidFill>
                  <a:schemeClr val="dk1"/>
                </a:solidFill>
              </a:defRPr>
            </a:lvl9pPr>
          </a:lstStyle>
          <a:p>
            <a:r>
              <a:rPr lang="en-GB" dirty="0"/>
              <a:t>Tutor</a:t>
            </a:r>
            <a:r>
              <a:rPr lang="en-GB" b="0" dirty="0"/>
              <a:t> explains how controls reduce running costs and emissions. </a:t>
            </a:r>
            <a:endParaRPr b="0" dirty="0"/>
          </a:p>
          <a:p>
            <a:r>
              <a:rPr lang="en-GB" dirty="0"/>
              <a:t>Students</a:t>
            </a:r>
            <a:r>
              <a:rPr lang="en-GB" b="0" dirty="0"/>
              <a:t> calculate potential savings from using TRVs and programmers compared to uncontrolled heating.</a:t>
            </a:r>
            <a:endParaRPr b="0" dirty="0"/>
          </a:p>
          <a:p>
            <a:pPr>
              <a:buFont typeface="Arial" panose="020B0604020202020204" pitchFamily="34" charset="0"/>
            </a:pPr>
            <a:r>
              <a:rPr lang="en-GB" dirty="0"/>
              <a:t>Case Study: </a:t>
            </a:r>
            <a:r>
              <a:rPr lang="en-GB" b="0" dirty="0"/>
              <a:t>House with only manual valves and boiler switch. Students identify issues: overheating, wasted energy, poor comfort. Discussion on how controls improve performance.</a:t>
            </a:r>
            <a:endParaRPr b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89f154af7_0_10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Knowledge check 2</a:t>
            </a:r>
          </a:p>
        </p:txBody>
      </p:sp>
      <p:sp>
        <p:nvSpPr>
          <p:cNvPr id="196" name="Google Shape;196;g3489f154af7_0_107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300" cy="4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Define open-loop control.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two examples of closed-loop control.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does a programmer allow you to do?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must cylinder stats be set at ~60°C?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purpose of a frost stat?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89f154af7_0_11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Knowledge check 2 – answers</a:t>
            </a:r>
          </a:p>
        </p:txBody>
      </p:sp>
      <p:sp>
        <p:nvSpPr>
          <p:cNvPr id="202" name="Google Shape;202;g3489f154af7_0_11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3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Control without feedback.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Thermostat, TRV, weather compensation.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Schedule heating and hot water separately.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To prevent legionella and save energy.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Protects system from freezing.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89f154af7_0_11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Regulations – zoning requirements</a:t>
            </a:r>
          </a:p>
        </p:txBody>
      </p:sp>
      <p:sp>
        <p:nvSpPr>
          <p:cNvPr id="208" name="Google Shape;208;g3489f154af7_0_117"/>
          <p:cNvSpPr txBox="1">
            <a:spLocks noGrp="1"/>
          </p:cNvSpPr>
          <p:nvPr>
            <p:ph type="body" idx="1"/>
          </p:nvPr>
        </p:nvSpPr>
        <p:spPr>
          <a:xfrm>
            <a:off x="360000" y="1820968"/>
            <a:ext cx="11530169" cy="41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Building Regulations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L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require zoned heating controls.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Separate controls for hot water and heating.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Large properties must be split into zones. For new domestic dwellings and when replacing a boiler in existing homes, Part L of the Building Regulations requires a minimum of two independent heating zones for properties over 150m².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BS 7593 covers system water quality and commissioning.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89f154af7_0_12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Knowledge check 3</a:t>
            </a:r>
          </a:p>
        </p:txBody>
      </p:sp>
      <p:sp>
        <p:nvSpPr>
          <p:cNvPr id="214" name="Google Shape;214;g3489f154af7_0_12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300" cy="4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Name two types of radiator valves.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difference between programmer and timer?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is weather compensation effective?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Give one safety reason for cylinder stats.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zoning and why is it required?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89f154af7_0_12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Knowledge check 3 answers</a:t>
            </a:r>
          </a:p>
        </p:txBody>
      </p:sp>
      <p:sp>
        <p:nvSpPr>
          <p:cNvPr id="220" name="Google Shape;220;g3489f154af7_0_12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Manual and thermostatic (TRVs).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Programmer offers separate heating/hot water scheduling; timer is simple on/off.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Matches boiler flow temperature to outside weather, improving efficiency.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Prevents overheating and protects against legionella.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-4572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Divides system into separately controlled areas to save energy.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0" indent="-4572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4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Summary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93627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You should be able to: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Explain </a:t>
            </a:r>
            <a:r>
              <a:rPr lang="en-GB"/>
              <a:t>the purpose of control components in heating systems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Identify</a:t>
            </a:r>
            <a:r>
              <a:rPr lang="en-GB"/>
              <a:t> radiator valves, thermostats, and programmers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Describe</a:t>
            </a:r>
            <a:r>
              <a:rPr lang="en-GB"/>
              <a:t> how cylinder control valves and timers work</a:t>
            </a:r>
            <a:endParaRPr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You might also be able to: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Discuss </a:t>
            </a:r>
            <a:r>
              <a:rPr lang="en-GB"/>
              <a:t>advantages of thermostatic vs manual control</a:t>
            </a:r>
            <a:endParaRPr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Recognise </a:t>
            </a:r>
            <a:r>
              <a:rPr lang="en-GB"/>
              <a:t>principles of open and closed loop control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Objectives 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i="0">
                <a:latin typeface="Arial"/>
                <a:ea typeface="Arial"/>
                <a:cs typeface="Arial"/>
                <a:sym typeface="Arial"/>
              </a:rPr>
              <a:t>You should be able to: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b="1"/>
              <a:t>Explain </a:t>
            </a:r>
            <a:r>
              <a:rPr lang="en-GB"/>
              <a:t>the purpose of control components in heating systems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b="1"/>
              <a:t>Identify</a:t>
            </a:r>
            <a:r>
              <a:rPr lang="en-GB"/>
              <a:t> radiator valves, thermostats, and programmers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b="1"/>
              <a:t>Describe</a:t>
            </a:r>
            <a:r>
              <a:rPr lang="en-GB"/>
              <a:t> how cylinder control valves and timers work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</a:pPr>
            <a:r>
              <a:rPr lang="en-GB" b="0" i="0">
                <a:latin typeface="Arial"/>
                <a:ea typeface="Arial"/>
                <a:cs typeface="Arial"/>
                <a:sym typeface="Arial"/>
              </a:rPr>
              <a:t>You might also be able to: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Discuss </a:t>
            </a:r>
            <a:r>
              <a:rPr lang="en-GB"/>
              <a:t>advantages of thermostatic vs manual control</a:t>
            </a:r>
            <a:endParaRPr/>
          </a:p>
          <a:p>
            <a:pPr marL="3429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Recognise </a:t>
            </a:r>
            <a:r>
              <a:rPr lang="en-GB"/>
              <a:t>principles of open and closed loop control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/>
        </p:nvSpPr>
        <p:spPr>
          <a:xfrm>
            <a:off x="3599812" y="1657569"/>
            <a:ext cx="504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GB" sz="5400" b="0" i="0" u="none" strike="noStrike" cap="none" dirty="0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8B0F5-2ADD-DC14-9AB3-6616001DD1B7}"/>
              </a:ext>
            </a:extLst>
          </p:cNvPr>
          <p:cNvSpPr txBox="1"/>
          <p:nvPr/>
        </p:nvSpPr>
        <p:spPr>
          <a:xfrm>
            <a:off x="467358" y="3571368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 to heating controls</a:t>
            </a:r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426257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Controls regulate when and how heating systems operate. They ensure comfort, efficiency, and safety. Without controls, heating would waste energy, overheat rooms, or fail to protect against freezing.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Building Regulations require systems to be fitted with a minimum set of controls.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Understanding these components is critical for correct design, installation, and maintenance.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Radiator valves – manual</a:t>
            </a: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Simple on/off or flow control.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 automatic regulation.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Inexpensive and reliable.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Require user input.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Less efficient than thermostatic options.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63" name="Google Shape;63;p9"/>
          <p:cNvPicPr preferRelativeResize="0">
            <a:picLocks noChangeAspect="1"/>
          </p:cNvPicPr>
          <p:nvPr/>
        </p:nvPicPr>
        <p:blipFill rotWithShape="1">
          <a:blip r:embed="rId3"/>
          <a:srcRect t="10877" b="22641"/>
          <a:stretch>
            <a:fillRect/>
          </a:stretch>
        </p:blipFill>
        <p:spPr>
          <a:xfrm>
            <a:off x="8279625" y="1800000"/>
            <a:ext cx="36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89f154af7_0_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Radiator valves – thermostatic</a:t>
            </a:r>
          </a:p>
        </p:txBody>
      </p:sp>
      <p:sp>
        <p:nvSpPr>
          <p:cNvPr id="69" name="Google Shape;69;g3489f154af7_0_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8209234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Thermostatic radiator valves (TRVs) automatically regulate room temperature by adjusting flow through radiators.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They use a sensor head that expands or contracts with room temperature, throttling the water flow. TRVs prevent overheating and improve comfort.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They cannot control the boiler directly but reduce waste in individual rooms. Do not install in the same room as a room thermostat.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2" name="Google Shape;63;p9">
            <a:extLst>
              <a:ext uri="{FF2B5EF4-FFF2-40B4-BE49-F238E27FC236}">
                <a16:creationId xmlns:a16="http://schemas.microsoft.com/office/drawing/2014/main" id="{38F37531-0C1C-F659-0DE0-425DC328D71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9000000" y="1618500"/>
            <a:ext cx="2880000" cy="4302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89f154af7_0_1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Thermo-mechanical cylinder control valves</a:t>
            </a:r>
          </a:p>
        </p:txBody>
      </p:sp>
      <p:sp>
        <p:nvSpPr>
          <p:cNvPr id="76" name="Google Shape;76;g3489f154af7_0_1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Located on hot water cylinder.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Thermostat linked to valve.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Regulates hot water flow from boiler to cylinder.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Prevents overheating of stored water.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Ensures efficient water heating cycle.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89f154af7_0_1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Programmer and timer</a:t>
            </a:r>
          </a:p>
        </p:txBody>
      </p:sp>
      <p:sp>
        <p:nvSpPr>
          <p:cNvPr id="83" name="Google Shape;83;g3489f154af7_0_1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80428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Programmers allow separate heating and hot water scheduling.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Timers set fixed on/off times for the boiler. These ensure heating runs only when required. 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Modern programmers allow daily or weekly scheduling with different zones.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Question: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does zoning improve heating system efficiency?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4" name="Google Shape;84;g3489f154af7_0_18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36498" y="2104226"/>
            <a:ext cx="3960000" cy="2641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89f154af7_0_2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Room thermostats</a:t>
            </a:r>
          </a:p>
        </p:txBody>
      </p:sp>
      <p:sp>
        <p:nvSpPr>
          <p:cNvPr id="90" name="Google Shape;90;g3489f154af7_0_2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Sense air temperature in room.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Switch heating system on/off to maintain set level.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Prevents waste energy by limiting overheating.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Best sited away from draughts and heat sources.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Key part of open-loop control.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91" name="Google Shape;91;g3489f154af7_0_24"/>
          <p:cNvPicPr preferRelativeResize="0">
            <a:picLocks noChangeAspect="1"/>
          </p:cNvPicPr>
          <p:nvPr/>
        </p:nvPicPr>
        <p:blipFill rotWithShape="1">
          <a:blip r:embed="rId3"/>
          <a:srcRect l="27602" r="5685"/>
          <a:stretch>
            <a:fillRect/>
          </a:stretch>
        </p:blipFill>
        <p:spPr>
          <a:xfrm>
            <a:off x="8279625" y="180000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FE219-862A-4E35-A5D5-2E2714667F7A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01e15224-84b2-4570-bdea-a67bb94d092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c04300a-231c-4281-9146-a98f6f4a7aff"/>
  </ds:schemaRefs>
</ds:datastoreItem>
</file>

<file path=customXml/itemProps2.xml><?xml version="1.0" encoding="utf-8"?>
<ds:datastoreItem xmlns:ds="http://schemas.openxmlformats.org/officeDocument/2006/customXml" ds:itemID="{AA7CB8B9-4563-44EE-BCF1-944374957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A684B2-B214-41D6-AD58-CDDE55C384A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1343</Words>
  <Application>Microsoft Office PowerPoint</Application>
  <PresentationFormat>Custom</PresentationFormat>
  <Paragraphs>160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Aptos</vt:lpstr>
      <vt:lpstr>Arial</vt:lpstr>
      <vt:lpstr>inherit</vt:lpstr>
      <vt:lpstr>1_Default Design</vt:lpstr>
      <vt:lpstr>PowerPoint Presentation</vt:lpstr>
      <vt:lpstr>Starter</vt:lpstr>
      <vt:lpstr>Objectives </vt:lpstr>
      <vt:lpstr>Introduction to heating controls</vt:lpstr>
      <vt:lpstr>Radiator valves – manual</vt:lpstr>
      <vt:lpstr>Radiator valves – thermostatic</vt:lpstr>
      <vt:lpstr>Thermo-mechanical cylinder control valves</vt:lpstr>
      <vt:lpstr>Programmer and timer</vt:lpstr>
      <vt:lpstr>Room thermostats</vt:lpstr>
      <vt:lpstr>Programmable room stat</vt:lpstr>
      <vt:lpstr>Optimizers</vt:lpstr>
      <vt:lpstr>Weather compensation</vt:lpstr>
      <vt:lpstr>Optimum start</vt:lpstr>
      <vt:lpstr>Night setback</vt:lpstr>
      <vt:lpstr>Frost stat</vt:lpstr>
      <vt:lpstr>Wiring centre</vt:lpstr>
      <vt:lpstr>Cylinder stat</vt:lpstr>
      <vt:lpstr>Tutor demonstration – control components</vt:lpstr>
      <vt:lpstr>Knowledge check</vt:lpstr>
      <vt:lpstr>Knowledge check – answers</vt:lpstr>
      <vt:lpstr>Tutor demo – manufacturer instructions</vt:lpstr>
      <vt:lpstr>Open and closed loop control</vt:lpstr>
      <vt:lpstr>PowerPoint Presentation</vt:lpstr>
      <vt:lpstr>Knowledge check 2</vt:lpstr>
      <vt:lpstr>Knowledge check 2 – answers</vt:lpstr>
      <vt:lpstr>Regulations – zoning requirements</vt:lpstr>
      <vt:lpstr>Knowledge check 3</vt:lpstr>
      <vt:lpstr>Knowledge check 3 answers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 Thirlwell</dc:creator>
  <cp:lastModifiedBy>John, Catherine</cp:lastModifiedBy>
  <cp:revision>25</cp:revision>
  <dcterms:created xsi:type="dcterms:W3CDTF">2025-04-15T10:44:23Z</dcterms:created>
  <dcterms:modified xsi:type="dcterms:W3CDTF">2025-10-29T10:37:52Z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ontentTypeId">
    <vt:lpwstr>0x010100CDD05C0E7E0E414EB79F81A23986EA6A</vt:lpwstr>
  </property>
  <property fmtid="{D5CDD505-2E9C-101B-9397-08002B2CF9AE}" pid="11" name="MediaServiceImageTags">
    <vt:lpwstr/>
  </property>
</Properties>
</file>