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67"/>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Lst>
  <p:sldSz cx="12239625" cy="6840538"/>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55">
          <p15:clr>
            <a:srgbClr val="A4A3A4"/>
          </p15:clr>
        </p15:guide>
        <p15:guide id="2" pos="385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0" roundtripDataSignature="AMtx7mj+zN/p7vfuqAfsb7AyfWUpQhLHZ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083" autoAdjust="0"/>
  </p:normalViewPr>
  <p:slideViewPr>
    <p:cSldViewPr snapToGrid="0">
      <p:cViewPr varScale="1">
        <p:scale>
          <a:sx n="89" d="100"/>
          <a:sy n="89" d="100"/>
        </p:scale>
        <p:origin x="1380" y="78"/>
      </p:cViewPr>
      <p:guideLst>
        <p:guide orient="horz" pos="2155"/>
        <p:guide pos="3855"/>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customschemas.google.com/relationships/presentationmetadata" Target="metadata"/><Relationship Id="rId75"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7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am.freeguard@gowercollegeswansea.ac.uk" userId="S::urn:spo:guest#liam.freeguard@gowercollegeswansea.ac.uk::" providerId="AD" clId="Web-{1D9135E1-BC4D-7795-C75C-E67E9E2A0824}"/>
    <pc:docChg chg="modSld">
      <pc:chgData name="liam.freeguard@gowercollegeswansea.ac.uk" userId="S::urn:spo:guest#liam.freeguard@gowercollegeswansea.ac.uk::" providerId="AD" clId="Web-{1D9135E1-BC4D-7795-C75C-E67E9E2A0824}" dt="2025-10-17T15:12:13.055" v="11" actId="14100"/>
      <pc:docMkLst>
        <pc:docMk/>
      </pc:docMkLst>
      <pc:sldChg chg="modSp">
        <pc:chgData name="liam.freeguard@gowercollegeswansea.ac.uk" userId="S::urn:spo:guest#liam.freeguard@gowercollegeswansea.ac.uk::" providerId="AD" clId="Web-{1D9135E1-BC4D-7795-C75C-E67E9E2A0824}" dt="2025-10-17T15:12:10.070" v="10" actId="14100"/>
        <pc:sldMkLst>
          <pc:docMk/>
          <pc:sldMk cId="0" sldId="260"/>
        </pc:sldMkLst>
        <pc:spChg chg="mod">
          <ac:chgData name="liam.freeguard@gowercollegeswansea.ac.uk" userId="S::urn:spo:guest#liam.freeguard@gowercollegeswansea.ac.uk::" providerId="AD" clId="Web-{1D9135E1-BC4D-7795-C75C-E67E9E2A0824}" dt="2025-10-17T15:12:10.070" v="10" actId="14100"/>
          <ac:spMkLst>
            <pc:docMk/>
            <pc:sldMk cId="0" sldId="260"/>
            <ac:spMk id="62" creationId="{00000000-0000-0000-0000-000000000000}"/>
          </ac:spMkLst>
        </pc:spChg>
      </pc:sldChg>
      <pc:sldChg chg="modSp">
        <pc:chgData name="liam.freeguard@gowercollegeswansea.ac.uk" userId="S::urn:spo:guest#liam.freeguard@gowercollegeswansea.ac.uk::" providerId="AD" clId="Web-{1D9135E1-BC4D-7795-C75C-E67E9E2A0824}" dt="2025-10-17T15:12:13.055" v="11" actId="14100"/>
        <pc:sldMkLst>
          <pc:docMk/>
          <pc:sldMk cId="0" sldId="261"/>
        </pc:sldMkLst>
        <pc:spChg chg="mod">
          <ac:chgData name="liam.freeguard@gowercollegeswansea.ac.uk" userId="S::urn:spo:guest#liam.freeguard@gowercollegeswansea.ac.uk::" providerId="AD" clId="Web-{1D9135E1-BC4D-7795-C75C-E67E9E2A0824}" dt="2025-10-17T15:12:13.055" v="11" actId="14100"/>
          <ac:spMkLst>
            <pc:docMk/>
            <pc:sldMk cId="0" sldId="261"/>
            <ac:spMk id="68" creationId="{00000000-0000-0000-0000-000000000000}"/>
          </ac:spMkLst>
        </pc:spChg>
      </pc:sldChg>
      <pc:sldChg chg="addSp delSp modSp">
        <pc:chgData name="liam.freeguard@gowercollegeswansea.ac.uk" userId="S::urn:spo:guest#liam.freeguard@gowercollegeswansea.ac.uk::" providerId="AD" clId="Web-{1D9135E1-BC4D-7795-C75C-E67E9E2A0824}" dt="2025-10-17T15:11:55.820" v="9" actId="1076"/>
        <pc:sldMkLst>
          <pc:docMk/>
          <pc:sldMk cId="0" sldId="271"/>
        </pc:sldMkLst>
        <pc:picChg chg="add mod">
          <ac:chgData name="liam.freeguard@gowercollegeswansea.ac.uk" userId="S::urn:spo:guest#liam.freeguard@gowercollegeswansea.ac.uk::" providerId="AD" clId="Web-{1D9135E1-BC4D-7795-C75C-E67E9E2A0824}" dt="2025-10-17T15:11:55.820" v="9" actId="1076"/>
          <ac:picMkLst>
            <pc:docMk/>
            <pc:sldMk cId="0" sldId="271"/>
            <ac:picMk id="2" creationId="{7BBF050D-0B47-9A59-6E18-DA539F99F75A}"/>
          </ac:picMkLst>
        </pc:picChg>
      </pc:sldChg>
      <pc:sldChg chg="addSp delSp modSp">
        <pc:chgData name="liam.freeguard@gowercollegeswansea.ac.uk" userId="S::urn:spo:guest#liam.freeguard@gowercollegeswansea.ac.uk::" providerId="AD" clId="Web-{1D9135E1-BC4D-7795-C75C-E67E9E2A0824}" dt="2025-10-17T15:08:40.132" v="3" actId="14100"/>
        <pc:sldMkLst>
          <pc:docMk/>
          <pc:sldMk cId="0" sldId="273"/>
        </pc:sldMkLst>
        <pc:spChg chg="mod">
          <ac:chgData name="liam.freeguard@gowercollegeswansea.ac.uk" userId="S::urn:spo:guest#liam.freeguard@gowercollegeswansea.ac.uk::" providerId="AD" clId="Web-{1D9135E1-BC4D-7795-C75C-E67E9E2A0824}" dt="2025-10-17T15:08:40.132" v="3" actId="14100"/>
          <ac:spMkLst>
            <pc:docMk/>
            <pc:sldMk cId="0" sldId="273"/>
            <ac:spMk id="141" creationId="{00000000-0000-0000-0000-000000000000}"/>
          </ac:spMkLst>
        </pc:spChg>
      </pc:sldChg>
    </pc:docChg>
  </pc:docChgLst>
  <pc:docChgLst>
    <pc:chgData name="liam.freeguard@gowercollegeswansea.ac.uk" userId="S::urn:spo:guest#liam.freeguard@gowercollegeswansea.ac.uk::" providerId="AD" clId="Web-{67F45BA2-B1E7-15BA-D66C-D1727583A903}"/>
    <pc:docChg chg="modSld">
      <pc:chgData name="liam.freeguard@gowercollegeswansea.ac.uk" userId="S::urn:spo:guest#liam.freeguard@gowercollegeswansea.ac.uk::" providerId="AD" clId="Web-{67F45BA2-B1E7-15BA-D66C-D1727583A903}" dt="2025-09-28T20:27:29.870" v="67" actId="20577"/>
      <pc:docMkLst>
        <pc:docMk/>
      </pc:docMkLst>
      <pc:sldChg chg="modSp">
        <pc:chgData name="liam.freeguard@gowercollegeswansea.ac.uk" userId="S::urn:spo:guest#liam.freeguard@gowercollegeswansea.ac.uk::" providerId="AD" clId="Web-{67F45BA2-B1E7-15BA-D66C-D1727583A903}" dt="2025-09-28T20:21:41.901" v="5" actId="20577"/>
        <pc:sldMkLst>
          <pc:docMk/>
          <pc:sldMk cId="0" sldId="262"/>
        </pc:sldMkLst>
      </pc:sldChg>
      <pc:sldChg chg="modSp">
        <pc:chgData name="liam.freeguard@gowercollegeswansea.ac.uk" userId="S::urn:spo:guest#liam.freeguard@gowercollegeswansea.ac.uk::" providerId="AD" clId="Web-{67F45BA2-B1E7-15BA-D66C-D1727583A903}" dt="2025-09-28T20:22:12.857" v="19" actId="20577"/>
        <pc:sldMkLst>
          <pc:docMk/>
          <pc:sldMk cId="0" sldId="263"/>
        </pc:sldMkLst>
      </pc:sldChg>
      <pc:sldChg chg="addSp delSp modSp modNotes">
        <pc:chgData name="liam.freeguard@gowercollegeswansea.ac.uk" userId="S::urn:spo:guest#liam.freeguard@gowercollegeswansea.ac.uk::" providerId="AD" clId="Web-{67F45BA2-B1E7-15BA-D66C-D1727583A903}" dt="2025-09-28T20:27:29.870" v="67" actId="20577"/>
        <pc:sldMkLst>
          <pc:docMk/>
          <pc:sldMk cId="0" sldId="285"/>
        </pc:sldMkLst>
      </pc:sldChg>
      <pc:sldChg chg="modSp">
        <pc:chgData name="liam.freeguard@gowercollegeswansea.ac.uk" userId="S::urn:spo:guest#liam.freeguard@gowercollegeswansea.ac.uk::" providerId="AD" clId="Web-{67F45BA2-B1E7-15BA-D66C-D1727583A903}" dt="2025-09-28T20:23:43.627" v="22" actId="20577"/>
        <pc:sldMkLst>
          <pc:docMk/>
          <pc:sldMk cId="0" sldId="299"/>
        </pc:sldMkLst>
      </pc:sldChg>
    </pc:docChg>
  </pc:docChgLst>
  <pc:docChgLst>
    <pc:chgData name="Mark Thirlwell" userId="0eea46bc-1a08-4dae-8290-d9217da89020" providerId="ADAL" clId="{A74DFD5C-A00E-4D75-B54F-AE1372332AAE}"/>
    <pc:docChg chg="undo custSel mod delSld modSld modMainMaster">
      <pc:chgData name="Mark Thirlwell" userId="0eea46bc-1a08-4dae-8290-d9217da89020" providerId="ADAL" clId="{A74DFD5C-A00E-4D75-B54F-AE1372332AAE}" dt="2025-10-26T08:14:55.208" v="704" actId="255"/>
      <pc:docMkLst>
        <pc:docMk/>
      </pc:docMkLst>
      <pc:sldChg chg="modSp mod">
        <pc:chgData name="Mark Thirlwell" userId="0eea46bc-1a08-4dae-8290-d9217da89020" providerId="ADAL" clId="{A74DFD5C-A00E-4D75-B54F-AE1372332AAE}" dt="2025-10-21T09:00:02.935" v="14" actId="1076"/>
        <pc:sldMkLst>
          <pc:docMk/>
          <pc:sldMk cId="0" sldId="256"/>
        </pc:sldMkLst>
        <pc:spChg chg="mod">
          <ac:chgData name="Mark Thirlwell" userId="0eea46bc-1a08-4dae-8290-d9217da89020" providerId="ADAL" clId="{A74DFD5C-A00E-4D75-B54F-AE1372332AAE}" dt="2025-10-21T09:00:02.935" v="14" actId="1076"/>
          <ac:spMkLst>
            <pc:docMk/>
            <pc:sldMk cId="0" sldId="256"/>
            <ac:spMk id="38" creationId="{00000000-0000-0000-0000-000000000000}"/>
          </ac:spMkLst>
        </pc:spChg>
      </pc:sldChg>
      <pc:sldChg chg="modSp mod">
        <pc:chgData name="Mark Thirlwell" userId="0eea46bc-1a08-4dae-8290-d9217da89020" providerId="ADAL" clId="{A74DFD5C-A00E-4D75-B54F-AE1372332AAE}" dt="2025-10-21T09:21:06.449" v="189" actId="20577"/>
        <pc:sldMkLst>
          <pc:docMk/>
          <pc:sldMk cId="0" sldId="257"/>
        </pc:sldMkLst>
        <pc:spChg chg="mod">
          <ac:chgData name="Mark Thirlwell" userId="0eea46bc-1a08-4dae-8290-d9217da89020" providerId="ADAL" clId="{A74DFD5C-A00E-4D75-B54F-AE1372332AAE}" dt="2025-10-21T09:01:06.867" v="17" actId="1076"/>
          <ac:spMkLst>
            <pc:docMk/>
            <pc:sldMk cId="0" sldId="257"/>
            <ac:spMk id="43" creationId="{00000000-0000-0000-0000-000000000000}"/>
          </ac:spMkLst>
        </pc:spChg>
        <pc:spChg chg="mod">
          <ac:chgData name="Mark Thirlwell" userId="0eea46bc-1a08-4dae-8290-d9217da89020" providerId="ADAL" clId="{A74DFD5C-A00E-4D75-B54F-AE1372332AAE}" dt="2025-10-21T09:21:06.449" v="189" actId="20577"/>
          <ac:spMkLst>
            <pc:docMk/>
            <pc:sldMk cId="0" sldId="257"/>
            <ac:spMk id="44" creationId="{00000000-0000-0000-0000-000000000000}"/>
          </ac:spMkLst>
        </pc:spChg>
      </pc:sldChg>
      <pc:sldChg chg="modSp mod">
        <pc:chgData name="Mark Thirlwell" userId="0eea46bc-1a08-4dae-8290-d9217da89020" providerId="ADAL" clId="{A74DFD5C-A00E-4D75-B54F-AE1372332AAE}" dt="2025-10-21T09:01:13.518" v="18" actId="1076"/>
        <pc:sldMkLst>
          <pc:docMk/>
          <pc:sldMk cId="0" sldId="258"/>
        </pc:sldMkLst>
        <pc:spChg chg="mod">
          <ac:chgData name="Mark Thirlwell" userId="0eea46bc-1a08-4dae-8290-d9217da89020" providerId="ADAL" clId="{A74DFD5C-A00E-4D75-B54F-AE1372332AAE}" dt="2025-10-21T09:01:13.518" v="18" actId="1076"/>
          <ac:spMkLst>
            <pc:docMk/>
            <pc:sldMk cId="0" sldId="258"/>
            <ac:spMk id="49" creationId="{00000000-0000-0000-0000-000000000000}"/>
          </ac:spMkLst>
        </pc:spChg>
      </pc:sldChg>
      <pc:sldChg chg="modSp mod">
        <pc:chgData name="Mark Thirlwell" userId="0eea46bc-1a08-4dae-8290-d9217da89020" providerId="ADAL" clId="{A74DFD5C-A00E-4D75-B54F-AE1372332AAE}" dt="2025-10-21T09:17:39.851" v="158" actId="948"/>
        <pc:sldMkLst>
          <pc:docMk/>
          <pc:sldMk cId="0" sldId="259"/>
        </pc:sldMkLst>
        <pc:spChg chg="mod">
          <ac:chgData name="Mark Thirlwell" userId="0eea46bc-1a08-4dae-8290-d9217da89020" providerId="ADAL" clId="{A74DFD5C-A00E-4D75-B54F-AE1372332AAE}" dt="2025-10-21T09:01:29.356" v="20" actId="1076"/>
          <ac:spMkLst>
            <pc:docMk/>
            <pc:sldMk cId="0" sldId="259"/>
            <ac:spMk id="55" creationId="{00000000-0000-0000-0000-000000000000}"/>
          </ac:spMkLst>
        </pc:spChg>
        <pc:spChg chg="mod">
          <ac:chgData name="Mark Thirlwell" userId="0eea46bc-1a08-4dae-8290-d9217da89020" providerId="ADAL" clId="{A74DFD5C-A00E-4D75-B54F-AE1372332AAE}" dt="2025-10-21T09:17:39.851" v="158" actId="948"/>
          <ac:spMkLst>
            <pc:docMk/>
            <pc:sldMk cId="0" sldId="259"/>
            <ac:spMk id="56" creationId="{00000000-0000-0000-0000-000000000000}"/>
          </ac:spMkLst>
        </pc:spChg>
      </pc:sldChg>
      <pc:sldChg chg="modSp mod">
        <pc:chgData name="Mark Thirlwell" userId="0eea46bc-1a08-4dae-8290-d9217da89020" providerId="ADAL" clId="{A74DFD5C-A00E-4D75-B54F-AE1372332AAE}" dt="2025-10-21T09:52:22.046" v="214" actId="1076"/>
        <pc:sldMkLst>
          <pc:docMk/>
          <pc:sldMk cId="0" sldId="260"/>
        </pc:sldMkLst>
        <pc:spChg chg="mod">
          <ac:chgData name="Mark Thirlwell" userId="0eea46bc-1a08-4dae-8290-d9217da89020" providerId="ADAL" clId="{A74DFD5C-A00E-4D75-B54F-AE1372332AAE}" dt="2025-10-21T09:01:37.539" v="22" actId="1076"/>
          <ac:spMkLst>
            <pc:docMk/>
            <pc:sldMk cId="0" sldId="260"/>
            <ac:spMk id="61" creationId="{00000000-0000-0000-0000-000000000000}"/>
          </ac:spMkLst>
        </pc:spChg>
        <pc:spChg chg="mod">
          <ac:chgData name="Mark Thirlwell" userId="0eea46bc-1a08-4dae-8290-d9217da89020" providerId="ADAL" clId="{A74DFD5C-A00E-4D75-B54F-AE1372332AAE}" dt="2025-10-21T09:52:22.046" v="214" actId="1076"/>
          <ac:spMkLst>
            <pc:docMk/>
            <pc:sldMk cId="0" sldId="260"/>
            <ac:spMk id="62" creationId="{00000000-0000-0000-0000-000000000000}"/>
          </ac:spMkLst>
        </pc:spChg>
      </pc:sldChg>
      <pc:sldChg chg="modSp mod">
        <pc:chgData name="Mark Thirlwell" userId="0eea46bc-1a08-4dae-8290-d9217da89020" providerId="ADAL" clId="{A74DFD5C-A00E-4D75-B54F-AE1372332AAE}" dt="2025-10-26T08:14:55.208" v="704" actId="255"/>
        <pc:sldMkLst>
          <pc:docMk/>
          <pc:sldMk cId="0" sldId="261"/>
        </pc:sldMkLst>
        <pc:spChg chg="mod">
          <ac:chgData name="Mark Thirlwell" userId="0eea46bc-1a08-4dae-8290-d9217da89020" providerId="ADAL" clId="{A74DFD5C-A00E-4D75-B54F-AE1372332AAE}" dt="2025-10-21T09:01:48.022" v="25" actId="1076"/>
          <ac:spMkLst>
            <pc:docMk/>
            <pc:sldMk cId="0" sldId="261"/>
            <ac:spMk id="67" creationId="{00000000-0000-0000-0000-000000000000}"/>
          </ac:spMkLst>
        </pc:spChg>
        <pc:spChg chg="mod">
          <ac:chgData name="Mark Thirlwell" userId="0eea46bc-1a08-4dae-8290-d9217da89020" providerId="ADAL" clId="{A74DFD5C-A00E-4D75-B54F-AE1372332AAE}" dt="2025-10-26T08:14:55.208" v="704" actId="255"/>
          <ac:spMkLst>
            <pc:docMk/>
            <pc:sldMk cId="0" sldId="261"/>
            <ac:spMk id="68" creationId="{00000000-0000-0000-0000-000000000000}"/>
          </ac:spMkLst>
        </pc:spChg>
      </pc:sldChg>
      <pc:sldChg chg="modSp mod">
        <pc:chgData name="Mark Thirlwell" userId="0eea46bc-1a08-4dae-8290-d9217da89020" providerId="ADAL" clId="{A74DFD5C-A00E-4D75-B54F-AE1372332AAE}" dt="2025-10-21T09:18:03.436" v="163" actId="108"/>
        <pc:sldMkLst>
          <pc:docMk/>
          <pc:sldMk cId="0" sldId="262"/>
        </pc:sldMkLst>
        <pc:spChg chg="mod">
          <ac:chgData name="Mark Thirlwell" userId="0eea46bc-1a08-4dae-8290-d9217da89020" providerId="ADAL" clId="{A74DFD5C-A00E-4D75-B54F-AE1372332AAE}" dt="2025-10-21T09:01:58.258" v="28" actId="1076"/>
          <ac:spMkLst>
            <pc:docMk/>
            <pc:sldMk cId="0" sldId="262"/>
            <ac:spMk id="73" creationId="{00000000-0000-0000-0000-000000000000}"/>
          </ac:spMkLst>
        </pc:spChg>
        <pc:spChg chg="mod">
          <ac:chgData name="Mark Thirlwell" userId="0eea46bc-1a08-4dae-8290-d9217da89020" providerId="ADAL" clId="{A74DFD5C-A00E-4D75-B54F-AE1372332AAE}" dt="2025-10-21T09:18:03.436" v="163" actId="108"/>
          <ac:spMkLst>
            <pc:docMk/>
            <pc:sldMk cId="0" sldId="262"/>
            <ac:spMk id="74" creationId="{00000000-0000-0000-0000-000000000000}"/>
          </ac:spMkLst>
        </pc:spChg>
      </pc:sldChg>
      <pc:sldChg chg="modSp mod">
        <pc:chgData name="Mark Thirlwell" userId="0eea46bc-1a08-4dae-8290-d9217da89020" providerId="ADAL" clId="{A74DFD5C-A00E-4D75-B54F-AE1372332AAE}" dt="2025-10-21T09:54:58.978" v="253" actId="20577"/>
        <pc:sldMkLst>
          <pc:docMk/>
          <pc:sldMk cId="0" sldId="263"/>
        </pc:sldMkLst>
        <pc:spChg chg="mod">
          <ac:chgData name="Mark Thirlwell" userId="0eea46bc-1a08-4dae-8290-d9217da89020" providerId="ADAL" clId="{A74DFD5C-A00E-4D75-B54F-AE1372332AAE}" dt="2025-10-21T09:02:08.445" v="31" actId="1076"/>
          <ac:spMkLst>
            <pc:docMk/>
            <pc:sldMk cId="0" sldId="263"/>
            <ac:spMk id="79" creationId="{00000000-0000-0000-0000-000000000000}"/>
          </ac:spMkLst>
        </pc:spChg>
        <pc:spChg chg="mod">
          <ac:chgData name="Mark Thirlwell" userId="0eea46bc-1a08-4dae-8290-d9217da89020" providerId="ADAL" clId="{A74DFD5C-A00E-4D75-B54F-AE1372332AAE}" dt="2025-10-21T09:54:58.978" v="253" actId="20577"/>
          <ac:spMkLst>
            <pc:docMk/>
            <pc:sldMk cId="0" sldId="263"/>
            <ac:spMk id="80" creationId="{00000000-0000-0000-0000-000000000000}"/>
          </ac:spMkLst>
        </pc:spChg>
      </pc:sldChg>
      <pc:sldChg chg="modSp mod">
        <pc:chgData name="Mark Thirlwell" userId="0eea46bc-1a08-4dae-8290-d9217da89020" providerId="ADAL" clId="{A74DFD5C-A00E-4D75-B54F-AE1372332AAE}" dt="2025-10-21T09:18:09.767" v="164" actId="108"/>
        <pc:sldMkLst>
          <pc:docMk/>
          <pc:sldMk cId="0" sldId="264"/>
        </pc:sldMkLst>
        <pc:spChg chg="mod">
          <ac:chgData name="Mark Thirlwell" userId="0eea46bc-1a08-4dae-8290-d9217da89020" providerId="ADAL" clId="{A74DFD5C-A00E-4D75-B54F-AE1372332AAE}" dt="2025-10-21T09:02:16.498" v="32" actId="1076"/>
          <ac:spMkLst>
            <pc:docMk/>
            <pc:sldMk cId="0" sldId="264"/>
            <ac:spMk id="85" creationId="{00000000-0000-0000-0000-000000000000}"/>
          </ac:spMkLst>
        </pc:spChg>
        <pc:spChg chg="mod">
          <ac:chgData name="Mark Thirlwell" userId="0eea46bc-1a08-4dae-8290-d9217da89020" providerId="ADAL" clId="{A74DFD5C-A00E-4D75-B54F-AE1372332AAE}" dt="2025-10-21T09:18:09.767" v="164" actId="108"/>
          <ac:spMkLst>
            <pc:docMk/>
            <pc:sldMk cId="0" sldId="264"/>
            <ac:spMk id="86" creationId="{00000000-0000-0000-0000-000000000000}"/>
          </ac:spMkLst>
        </pc:spChg>
      </pc:sldChg>
      <pc:sldChg chg="modSp mod">
        <pc:chgData name="Mark Thirlwell" userId="0eea46bc-1a08-4dae-8290-d9217da89020" providerId="ADAL" clId="{A74DFD5C-A00E-4D75-B54F-AE1372332AAE}" dt="2025-10-21T09:55:13.832" v="254" actId="14100"/>
        <pc:sldMkLst>
          <pc:docMk/>
          <pc:sldMk cId="0" sldId="265"/>
        </pc:sldMkLst>
        <pc:spChg chg="mod">
          <ac:chgData name="Mark Thirlwell" userId="0eea46bc-1a08-4dae-8290-d9217da89020" providerId="ADAL" clId="{A74DFD5C-A00E-4D75-B54F-AE1372332AAE}" dt="2025-10-21T09:02:24.905" v="35" actId="1076"/>
          <ac:spMkLst>
            <pc:docMk/>
            <pc:sldMk cId="0" sldId="265"/>
            <ac:spMk id="91" creationId="{00000000-0000-0000-0000-000000000000}"/>
          </ac:spMkLst>
        </pc:spChg>
        <pc:spChg chg="mod">
          <ac:chgData name="Mark Thirlwell" userId="0eea46bc-1a08-4dae-8290-d9217da89020" providerId="ADAL" clId="{A74DFD5C-A00E-4D75-B54F-AE1372332AAE}" dt="2025-10-21T09:55:13.832" v="254" actId="14100"/>
          <ac:spMkLst>
            <pc:docMk/>
            <pc:sldMk cId="0" sldId="265"/>
            <ac:spMk id="92" creationId="{00000000-0000-0000-0000-000000000000}"/>
          </ac:spMkLst>
        </pc:spChg>
      </pc:sldChg>
      <pc:sldChg chg="modSp mod">
        <pc:chgData name="Mark Thirlwell" userId="0eea46bc-1a08-4dae-8290-d9217da89020" providerId="ADAL" clId="{A74DFD5C-A00E-4D75-B54F-AE1372332AAE}" dt="2025-10-21T09:55:59.691" v="273" actId="5793"/>
        <pc:sldMkLst>
          <pc:docMk/>
          <pc:sldMk cId="0" sldId="266"/>
        </pc:sldMkLst>
        <pc:spChg chg="mod">
          <ac:chgData name="Mark Thirlwell" userId="0eea46bc-1a08-4dae-8290-d9217da89020" providerId="ADAL" clId="{A74DFD5C-A00E-4D75-B54F-AE1372332AAE}" dt="2025-10-21T09:02:37.001" v="38" actId="1076"/>
          <ac:spMkLst>
            <pc:docMk/>
            <pc:sldMk cId="0" sldId="266"/>
            <ac:spMk id="97" creationId="{00000000-0000-0000-0000-000000000000}"/>
          </ac:spMkLst>
        </pc:spChg>
        <pc:spChg chg="mod">
          <ac:chgData name="Mark Thirlwell" userId="0eea46bc-1a08-4dae-8290-d9217da89020" providerId="ADAL" clId="{A74DFD5C-A00E-4D75-B54F-AE1372332AAE}" dt="2025-10-21T09:55:59.691" v="273" actId="5793"/>
          <ac:spMkLst>
            <pc:docMk/>
            <pc:sldMk cId="0" sldId="266"/>
            <ac:spMk id="98" creationId="{00000000-0000-0000-0000-000000000000}"/>
          </ac:spMkLst>
        </pc:spChg>
      </pc:sldChg>
      <pc:sldChg chg="modSp mod">
        <pc:chgData name="Mark Thirlwell" userId="0eea46bc-1a08-4dae-8290-d9217da89020" providerId="ADAL" clId="{A74DFD5C-A00E-4D75-B54F-AE1372332AAE}" dt="2025-10-21T10:22:52.156" v="548" actId="14100"/>
        <pc:sldMkLst>
          <pc:docMk/>
          <pc:sldMk cId="0" sldId="267"/>
        </pc:sldMkLst>
        <pc:spChg chg="mod">
          <ac:chgData name="Mark Thirlwell" userId="0eea46bc-1a08-4dae-8290-d9217da89020" providerId="ADAL" clId="{A74DFD5C-A00E-4D75-B54F-AE1372332AAE}" dt="2025-10-21T09:02:47.276" v="41" actId="1076"/>
          <ac:spMkLst>
            <pc:docMk/>
            <pc:sldMk cId="0" sldId="267"/>
            <ac:spMk id="103" creationId="{00000000-0000-0000-0000-000000000000}"/>
          </ac:spMkLst>
        </pc:spChg>
        <pc:spChg chg="mod">
          <ac:chgData name="Mark Thirlwell" userId="0eea46bc-1a08-4dae-8290-d9217da89020" providerId="ADAL" clId="{A74DFD5C-A00E-4D75-B54F-AE1372332AAE}" dt="2025-10-21T10:22:52.156" v="548" actId="14100"/>
          <ac:spMkLst>
            <pc:docMk/>
            <pc:sldMk cId="0" sldId="267"/>
            <ac:spMk id="104" creationId="{00000000-0000-0000-0000-000000000000}"/>
          </ac:spMkLst>
        </pc:spChg>
      </pc:sldChg>
      <pc:sldChg chg="modSp mod">
        <pc:chgData name="Mark Thirlwell" userId="0eea46bc-1a08-4dae-8290-d9217da89020" providerId="ADAL" clId="{A74DFD5C-A00E-4D75-B54F-AE1372332AAE}" dt="2025-10-21T09:56:29.745" v="292" actId="14100"/>
        <pc:sldMkLst>
          <pc:docMk/>
          <pc:sldMk cId="0" sldId="268"/>
        </pc:sldMkLst>
        <pc:spChg chg="mod">
          <ac:chgData name="Mark Thirlwell" userId="0eea46bc-1a08-4dae-8290-d9217da89020" providerId="ADAL" clId="{A74DFD5C-A00E-4D75-B54F-AE1372332AAE}" dt="2025-10-21T09:02:54.170" v="44" actId="1076"/>
          <ac:spMkLst>
            <pc:docMk/>
            <pc:sldMk cId="0" sldId="268"/>
            <ac:spMk id="109" creationId="{00000000-0000-0000-0000-000000000000}"/>
          </ac:spMkLst>
        </pc:spChg>
        <pc:spChg chg="mod">
          <ac:chgData name="Mark Thirlwell" userId="0eea46bc-1a08-4dae-8290-d9217da89020" providerId="ADAL" clId="{A74DFD5C-A00E-4D75-B54F-AE1372332AAE}" dt="2025-10-21T09:56:29.745" v="292" actId="14100"/>
          <ac:spMkLst>
            <pc:docMk/>
            <pc:sldMk cId="0" sldId="268"/>
            <ac:spMk id="110" creationId="{00000000-0000-0000-0000-000000000000}"/>
          </ac:spMkLst>
        </pc:spChg>
      </pc:sldChg>
      <pc:sldChg chg="modSp mod">
        <pc:chgData name="Mark Thirlwell" userId="0eea46bc-1a08-4dae-8290-d9217da89020" providerId="ADAL" clId="{A74DFD5C-A00E-4D75-B54F-AE1372332AAE}" dt="2025-10-21T09:18:29.721" v="167" actId="108"/>
        <pc:sldMkLst>
          <pc:docMk/>
          <pc:sldMk cId="0" sldId="269"/>
        </pc:sldMkLst>
        <pc:spChg chg="mod">
          <ac:chgData name="Mark Thirlwell" userId="0eea46bc-1a08-4dae-8290-d9217da89020" providerId="ADAL" clId="{A74DFD5C-A00E-4D75-B54F-AE1372332AAE}" dt="2025-10-21T09:03:06.731" v="45" actId="1076"/>
          <ac:spMkLst>
            <pc:docMk/>
            <pc:sldMk cId="0" sldId="269"/>
            <ac:spMk id="115" creationId="{00000000-0000-0000-0000-000000000000}"/>
          </ac:spMkLst>
        </pc:spChg>
        <pc:spChg chg="mod">
          <ac:chgData name="Mark Thirlwell" userId="0eea46bc-1a08-4dae-8290-d9217da89020" providerId="ADAL" clId="{A74DFD5C-A00E-4D75-B54F-AE1372332AAE}" dt="2025-10-21T09:18:29.721" v="167" actId="108"/>
          <ac:spMkLst>
            <pc:docMk/>
            <pc:sldMk cId="0" sldId="269"/>
            <ac:spMk id="116" creationId="{00000000-0000-0000-0000-000000000000}"/>
          </ac:spMkLst>
        </pc:spChg>
      </pc:sldChg>
      <pc:sldChg chg="modSp mod">
        <pc:chgData name="Mark Thirlwell" userId="0eea46bc-1a08-4dae-8290-d9217da89020" providerId="ADAL" clId="{A74DFD5C-A00E-4D75-B54F-AE1372332AAE}" dt="2025-10-21T09:56:52.941" v="311" actId="5793"/>
        <pc:sldMkLst>
          <pc:docMk/>
          <pc:sldMk cId="0" sldId="270"/>
        </pc:sldMkLst>
        <pc:spChg chg="mod">
          <ac:chgData name="Mark Thirlwell" userId="0eea46bc-1a08-4dae-8290-d9217da89020" providerId="ADAL" clId="{A74DFD5C-A00E-4D75-B54F-AE1372332AAE}" dt="2025-10-21T09:03:18.015" v="48" actId="1076"/>
          <ac:spMkLst>
            <pc:docMk/>
            <pc:sldMk cId="0" sldId="270"/>
            <ac:spMk id="121" creationId="{00000000-0000-0000-0000-000000000000}"/>
          </ac:spMkLst>
        </pc:spChg>
        <pc:spChg chg="mod">
          <ac:chgData name="Mark Thirlwell" userId="0eea46bc-1a08-4dae-8290-d9217da89020" providerId="ADAL" clId="{A74DFD5C-A00E-4D75-B54F-AE1372332AAE}" dt="2025-10-21T09:56:52.941" v="311" actId="5793"/>
          <ac:spMkLst>
            <pc:docMk/>
            <pc:sldMk cId="0" sldId="270"/>
            <ac:spMk id="122" creationId="{00000000-0000-0000-0000-000000000000}"/>
          </ac:spMkLst>
        </pc:spChg>
      </pc:sldChg>
      <pc:sldChg chg="modSp mod modNotesTx">
        <pc:chgData name="Mark Thirlwell" userId="0eea46bc-1a08-4dae-8290-d9217da89020" providerId="ADAL" clId="{A74DFD5C-A00E-4D75-B54F-AE1372332AAE}" dt="2025-10-21T10:41:44.778" v="702" actId="20577"/>
        <pc:sldMkLst>
          <pc:docMk/>
          <pc:sldMk cId="0" sldId="271"/>
        </pc:sldMkLst>
        <pc:spChg chg="mod">
          <ac:chgData name="Mark Thirlwell" userId="0eea46bc-1a08-4dae-8290-d9217da89020" providerId="ADAL" clId="{A74DFD5C-A00E-4D75-B54F-AE1372332AAE}" dt="2025-10-21T09:03:28.344" v="50" actId="1076"/>
          <ac:spMkLst>
            <pc:docMk/>
            <pc:sldMk cId="0" sldId="271"/>
            <ac:spMk id="127" creationId="{00000000-0000-0000-0000-000000000000}"/>
          </ac:spMkLst>
        </pc:spChg>
        <pc:spChg chg="mod">
          <ac:chgData name="Mark Thirlwell" userId="0eea46bc-1a08-4dae-8290-d9217da89020" providerId="ADAL" clId="{A74DFD5C-A00E-4D75-B54F-AE1372332AAE}" dt="2025-10-21T09:18:36.749" v="168" actId="108"/>
          <ac:spMkLst>
            <pc:docMk/>
            <pc:sldMk cId="0" sldId="271"/>
            <ac:spMk id="128" creationId="{00000000-0000-0000-0000-000000000000}"/>
          </ac:spMkLst>
        </pc:spChg>
        <pc:picChg chg="mod">
          <ac:chgData name="Mark Thirlwell" userId="0eea46bc-1a08-4dae-8290-d9217da89020" providerId="ADAL" clId="{A74DFD5C-A00E-4D75-B54F-AE1372332AAE}" dt="2025-10-21T10:41:37.926" v="701" actId="1076"/>
          <ac:picMkLst>
            <pc:docMk/>
            <pc:sldMk cId="0" sldId="271"/>
            <ac:picMk id="2" creationId="{7BBF050D-0B47-9A59-6E18-DA539F99F75A}"/>
          </ac:picMkLst>
        </pc:picChg>
      </pc:sldChg>
      <pc:sldChg chg="modSp mod">
        <pc:chgData name="Mark Thirlwell" userId="0eea46bc-1a08-4dae-8290-d9217da89020" providerId="ADAL" clId="{A74DFD5C-A00E-4D75-B54F-AE1372332AAE}" dt="2025-10-21T09:57:15.685" v="332" actId="5793"/>
        <pc:sldMkLst>
          <pc:docMk/>
          <pc:sldMk cId="0" sldId="272"/>
        </pc:sldMkLst>
        <pc:spChg chg="mod">
          <ac:chgData name="Mark Thirlwell" userId="0eea46bc-1a08-4dae-8290-d9217da89020" providerId="ADAL" clId="{A74DFD5C-A00E-4D75-B54F-AE1372332AAE}" dt="2025-10-21T09:03:35.854" v="52" actId="1076"/>
          <ac:spMkLst>
            <pc:docMk/>
            <pc:sldMk cId="0" sldId="272"/>
            <ac:spMk id="134" creationId="{00000000-0000-0000-0000-000000000000}"/>
          </ac:spMkLst>
        </pc:spChg>
        <pc:spChg chg="mod">
          <ac:chgData name="Mark Thirlwell" userId="0eea46bc-1a08-4dae-8290-d9217da89020" providerId="ADAL" clId="{A74DFD5C-A00E-4D75-B54F-AE1372332AAE}" dt="2025-10-21T09:57:15.685" v="332" actId="5793"/>
          <ac:spMkLst>
            <pc:docMk/>
            <pc:sldMk cId="0" sldId="272"/>
            <ac:spMk id="135" creationId="{00000000-0000-0000-0000-000000000000}"/>
          </ac:spMkLst>
        </pc:spChg>
      </pc:sldChg>
      <pc:sldChg chg="delSp modSp mod modNotesTx">
        <pc:chgData name="Mark Thirlwell" userId="0eea46bc-1a08-4dae-8290-d9217da89020" providerId="ADAL" clId="{A74DFD5C-A00E-4D75-B54F-AE1372332AAE}" dt="2025-10-21T10:26:29.916" v="688" actId="14100"/>
        <pc:sldMkLst>
          <pc:docMk/>
          <pc:sldMk cId="0" sldId="273"/>
        </pc:sldMkLst>
        <pc:spChg chg="mod">
          <ac:chgData name="Mark Thirlwell" userId="0eea46bc-1a08-4dae-8290-d9217da89020" providerId="ADAL" clId="{A74DFD5C-A00E-4D75-B54F-AE1372332AAE}" dt="2025-10-21T09:03:44.130" v="54" actId="1076"/>
          <ac:spMkLst>
            <pc:docMk/>
            <pc:sldMk cId="0" sldId="273"/>
            <ac:spMk id="140" creationId="{00000000-0000-0000-0000-000000000000}"/>
          </ac:spMkLst>
        </pc:spChg>
        <pc:spChg chg="mod">
          <ac:chgData name="Mark Thirlwell" userId="0eea46bc-1a08-4dae-8290-d9217da89020" providerId="ADAL" clId="{A74DFD5C-A00E-4D75-B54F-AE1372332AAE}" dt="2025-10-21T10:26:29.916" v="688" actId="14100"/>
          <ac:spMkLst>
            <pc:docMk/>
            <pc:sldMk cId="0" sldId="273"/>
            <ac:spMk id="141" creationId="{00000000-0000-0000-0000-000000000000}"/>
          </ac:spMkLst>
        </pc:spChg>
      </pc:sldChg>
      <pc:sldChg chg="modSp mod modNotesTx">
        <pc:chgData name="Mark Thirlwell" userId="0eea46bc-1a08-4dae-8290-d9217da89020" providerId="ADAL" clId="{A74DFD5C-A00E-4D75-B54F-AE1372332AAE}" dt="2025-10-21T10:24:42.931" v="631" actId="20577"/>
        <pc:sldMkLst>
          <pc:docMk/>
          <pc:sldMk cId="0" sldId="274"/>
        </pc:sldMkLst>
        <pc:spChg chg="mod">
          <ac:chgData name="Mark Thirlwell" userId="0eea46bc-1a08-4dae-8290-d9217da89020" providerId="ADAL" clId="{A74DFD5C-A00E-4D75-B54F-AE1372332AAE}" dt="2025-10-21T10:17:55.015" v="481"/>
          <ac:spMkLst>
            <pc:docMk/>
            <pc:sldMk cId="0" sldId="274"/>
            <ac:spMk id="147" creationId="{00000000-0000-0000-0000-000000000000}"/>
          </ac:spMkLst>
        </pc:spChg>
        <pc:spChg chg="mod">
          <ac:chgData name="Mark Thirlwell" userId="0eea46bc-1a08-4dae-8290-d9217da89020" providerId="ADAL" clId="{A74DFD5C-A00E-4D75-B54F-AE1372332AAE}" dt="2025-10-21T09:57:33.389" v="347" actId="20577"/>
          <ac:spMkLst>
            <pc:docMk/>
            <pc:sldMk cId="0" sldId="274"/>
            <ac:spMk id="148" creationId="{00000000-0000-0000-0000-000000000000}"/>
          </ac:spMkLst>
        </pc:spChg>
      </pc:sldChg>
      <pc:sldChg chg="modSp del mod">
        <pc:chgData name="Mark Thirlwell" userId="0eea46bc-1a08-4dae-8290-d9217da89020" providerId="ADAL" clId="{A74DFD5C-A00E-4D75-B54F-AE1372332AAE}" dt="2025-10-21T10:26:58.045" v="689" actId="47"/>
        <pc:sldMkLst>
          <pc:docMk/>
          <pc:sldMk cId="0" sldId="275"/>
        </pc:sldMkLst>
      </pc:sldChg>
      <pc:sldChg chg="modSp del mod">
        <pc:chgData name="Mark Thirlwell" userId="0eea46bc-1a08-4dae-8290-d9217da89020" providerId="ADAL" clId="{A74DFD5C-A00E-4D75-B54F-AE1372332AAE}" dt="2025-10-21T10:26:58.045" v="689" actId="47"/>
        <pc:sldMkLst>
          <pc:docMk/>
          <pc:sldMk cId="0" sldId="276"/>
        </pc:sldMkLst>
      </pc:sldChg>
      <pc:sldChg chg="modSp mod">
        <pc:chgData name="Mark Thirlwell" userId="0eea46bc-1a08-4dae-8290-d9217da89020" providerId="ADAL" clId="{A74DFD5C-A00E-4D75-B54F-AE1372332AAE}" dt="2025-10-21T09:18:53.037" v="170" actId="108"/>
        <pc:sldMkLst>
          <pc:docMk/>
          <pc:sldMk cId="0" sldId="277"/>
        </pc:sldMkLst>
        <pc:spChg chg="mod">
          <ac:chgData name="Mark Thirlwell" userId="0eea46bc-1a08-4dae-8290-d9217da89020" providerId="ADAL" clId="{A74DFD5C-A00E-4D75-B54F-AE1372332AAE}" dt="2025-10-21T09:04:22.013" v="63" actId="1076"/>
          <ac:spMkLst>
            <pc:docMk/>
            <pc:sldMk cId="0" sldId="277"/>
            <ac:spMk id="165" creationId="{00000000-0000-0000-0000-000000000000}"/>
          </ac:spMkLst>
        </pc:spChg>
        <pc:spChg chg="mod">
          <ac:chgData name="Mark Thirlwell" userId="0eea46bc-1a08-4dae-8290-d9217da89020" providerId="ADAL" clId="{A74DFD5C-A00E-4D75-B54F-AE1372332AAE}" dt="2025-10-21T09:18:53.037" v="170" actId="108"/>
          <ac:spMkLst>
            <pc:docMk/>
            <pc:sldMk cId="0" sldId="277"/>
            <ac:spMk id="166" creationId="{00000000-0000-0000-0000-000000000000}"/>
          </ac:spMkLst>
        </pc:spChg>
      </pc:sldChg>
      <pc:sldChg chg="modSp mod">
        <pc:chgData name="Mark Thirlwell" userId="0eea46bc-1a08-4dae-8290-d9217da89020" providerId="ADAL" clId="{A74DFD5C-A00E-4D75-B54F-AE1372332AAE}" dt="2025-10-21T09:18:57.432" v="171" actId="108"/>
        <pc:sldMkLst>
          <pc:docMk/>
          <pc:sldMk cId="0" sldId="278"/>
        </pc:sldMkLst>
        <pc:spChg chg="mod">
          <ac:chgData name="Mark Thirlwell" userId="0eea46bc-1a08-4dae-8290-d9217da89020" providerId="ADAL" clId="{A74DFD5C-A00E-4D75-B54F-AE1372332AAE}" dt="2025-10-21T09:04:31.611" v="68" actId="1076"/>
          <ac:spMkLst>
            <pc:docMk/>
            <pc:sldMk cId="0" sldId="278"/>
            <ac:spMk id="171" creationId="{00000000-0000-0000-0000-000000000000}"/>
          </ac:spMkLst>
        </pc:spChg>
        <pc:spChg chg="mod">
          <ac:chgData name="Mark Thirlwell" userId="0eea46bc-1a08-4dae-8290-d9217da89020" providerId="ADAL" clId="{A74DFD5C-A00E-4D75-B54F-AE1372332AAE}" dt="2025-10-21T09:18:57.432" v="171" actId="108"/>
          <ac:spMkLst>
            <pc:docMk/>
            <pc:sldMk cId="0" sldId="278"/>
            <ac:spMk id="172" creationId="{00000000-0000-0000-0000-000000000000}"/>
          </ac:spMkLst>
        </pc:spChg>
      </pc:sldChg>
      <pc:sldChg chg="modSp mod">
        <pc:chgData name="Mark Thirlwell" userId="0eea46bc-1a08-4dae-8290-d9217da89020" providerId="ADAL" clId="{A74DFD5C-A00E-4D75-B54F-AE1372332AAE}" dt="2025-10-21T09:19:01.882" v="172" actId="108"/>
        <pc:sldMkLst>
          <pc:docMk/>
          <pc:sldMk cId="0" sldId="279"/>
        </pc:sldMkLst>
        <pc:spChg chg="mod">
          <ac:chgData name="Mark Thirlwell" userId="0eea46bc-1a08-4dae-8290-d9217da89020" providerId="ADAL" clId="{A74DFD5C-A00E-4D75-B54F-AE1372332AAE}" dt="2025-10-21T09:04:43.709" v="73" actId="1076"/>
          <ac:spMkLst>
            <pc:docMk/>
            <pc:sldMk cId="0" sldId="279"/>
            <ac:spMk id="177" creationId="{00000000-0000-0000-0000-000000000000}"/>
          </ac:spMkLst>
        </pc:spChg>
        <pc:spChg chg="mod">
          <ac:chgData name="Mark Thirlwell" userId="0eea46bc-1a08-4dae-8290-d9217da89020" providerId="ADAL" clId="{A74DFD5C-A00E-4D75-B54F-AE1372332AAE}" dt="2025-10-21T09:19:01.882" v="172" actId="108"/>
          <ac:spMkLst>
            <pc:docMk/>
            <pc:sldMk cId="0" sldId="279"/>
            <ac:spMk id="178" creationId="{00000000-0000-0000-0000-000000000000}"/>
          </ac:spMkLst>
        </pc:spChg>
      </pc:sldChg>
      <pc:sldChg chg="modSp mod">
        <pc:chgData name="Mark Thirlwell" userId="0eea46bc-1a08-4dae-8290-d9217da89020" providerId="ADAL" clId="{A74DFD5C-A00E-4D75-B54F-AE1372332AAE}" dt="2025-10-21T09:19:05.825" v="173" actId="108"/>
        <pc:sldMkLst>
          <pc:docMk/>
          <pc:sldMk cId="0" sldId="280"/>
        </pc:sldMkLst>
        <pc:spChg chg="mod">
          <ac:chgData name="Mark Thirlwell" userId="0eea46bc-1a08-4dae-8290-d9217da89020" providerId="ADAL" clId="{A74DFD5C-A00E-4D75-B54F-AE1372332AAE}" dt="2025-10-21T09:04:48.862" v="74" actId="1076"/>
          <ac:spMkLst>
            <pc:docMk/>
            <pc:sldMk cId="0" sldId="280"/>
            <ac:spMk id="183" creationId="{00000000-0000-0000-0000-000000000000}"/>
          </ac:spMkLst>
        </pc:spChg>
        <pc:spChg chg="mod">
          <ac:chgData name="Mark Thirlwell" userId="0eea46bc-1a08-4dae-8290-d9217da89020" providerId="ADAL" clId="{A74DFD5C-A00E-4D75-B54F-AE1372332AAE}" dt="2025-10-21T09:19:05.825" v="173" actId="108"/>
          <ac:spMkLst>
            <pc:docMk/>
            <pc:sldMk cId="0" sldId="280"/>
            <ac:spMk id="184" creationId="{00000000-0000-0000-0000-000000000000}"/>
          </ac:spMkLst>
        </pc:spChg>
      </pc:sldChg>
      <pc:sldChg chg="modSp mod">
        <pc:chgData name="Mark Thirlwell" userId="0eea46bc-1a08-4dae-8290-d9217da89020" providerId="ADAL" clId="{A74DFD5C-A00E-4D75-B54F-AE1372332AAE}" dt="2025-10-21T09:19:09.728" v="174" actId="108"/>
        <pc:sldMkLst>
          <pc:docMk/>
          <pc:sldMk cId="0" sldId="281"/>
        </pc:sldMkLst>
        <pc:spChg chg="mod">
          <ac:chgData name="Mark Thirlwell" userId="0eea46bc-1a08-4dae-8290-d9217da89020" providerId="ADAL" clId="{A74DFD5C-A00E-4D75-B54F-AE1372332AAE}" dt="2025-10-21T09:04:57.456" v="77" actId="1076"/>
          <ac:spMkLst>
            <pc:docMk/>
            <pc:sldMk cId="0" sldId="281"/>
            <ac:spMk id="189" creationId="{00000000-0000-0000-0000-000000000000}"/>
          </ac:spMkLst>
        </pc:spChg>
        <pc:spChg chg="mod">
          <ac:chgData name="Mark Thirlwell" userId="0eea46bc-1a08-4dae-8290-d9217da89020" providerId="ADAL" clId="{A74DFD5C-A00E-4D75-B54F-AE1372332AAE}" dt="2025-10-21T09:19:09.728" v="174" actId="108"/>
          <ac:spMkLst>
            <pc:docMk/>
            <pc:sldMk cId="0" sldId="281"/>
            <ac:spMk id="190" creationId="{00000000-0000-0000-0000-000000000000}"/>
          </ac:spMkLst>
        </pc:spChg>
      </pc:sldChg>
      <pc:sldChg chg="modSp mod">
        <pc:chgData name="Mark Thirlwell" userId="0eea46bc-1a08-4dae-8290-d9217da89020" providerId="ADAL" clId="{A74DFD5C-A00E-4D75-B54F-AE1372332AAE}" dt="2025-10-21T09:58:23.375" v="366" actId="5793"/>
        <pc:sldMkLst>
          <pc:docMk/>
          <pc:sldMk cId="0" sldId="282"/>
        </pc:sldMkLst>
        <pc:spChg chg="mod">
          <ac:chgData name="Mark Thirlwell" userId="0eea46bc-1a08-4dae-8290-d9217da89020" providerId="ADAL" clId="{A74DFD5C-A00E-4D75-B54F-AE1372332AAE}" dt="2025-10-21T09:05:08.102" v="79" actId="1076"/>
          <ac:spMkLst>
            <pc:docMk/>
            <pc:sldMk cId="0" sldId="282"/>
            <ac:spMk id="195" creationId="{00000000-0000-0000-0000-000000000000}"/>
          </ac:spMkLst>
        </pc:spChg>
        <pc:spChg chg="mod">
          <ac:chgData name="Mark Thirlwell" userId="0eea46bc-1a08-4dae-8290-d9217da89020" providerId="ADAL" clId="{A74DFD5C-A00E-4D75-B54F-AE1372332AAE}" dt="2025-10-21T09:58:23.375" v="366" actId="5793"/>
          <ac:spMkLst>
            <pc:docMk/>
            <pc:sldMk cId="0" sldId="282"/>
            <ac:spMk id="196" creationId="{00000000-0000-0000-0000-000000000000}"/>
          </ac:spMkLst>
        </pc:spChg>
      </pc:sldChg>
      <pc:sldChg chg="modSp mod">
        <pc:chgData name="Mark Thirlwell" userId="0eea46bc-1a08-4dae-8290-d9217da89020" providerId="ADAL" clId="{A74DFD5C-A00E-4D75-B54F-AE1372332AAE}" dt="2025-10-21T09:19:15.291" v="175" actId="108"/>
        <pc:sldMkLst>
          <pc:docMk/>
          <pc:sldMk cId="0" sldId="283"/>
        </pc:sldMkLst>
        <pc:spChg chg="mod">
          <ac:chgData name="Mark Thirlwell" userId="0eea46bc-1a08-4dae-8290-d9217da89020" providerId="ADAL" clId="{A74DFD5C-A00E-4D75-B54F-AE1372332AAE}" dt="2025-10-21T09:05:17.195" v="81" actId="1076"/>
          <ac:spMkLst>
            <pc:docMk/>
            <pc:sldMk cId="0" sldId="283"/>
            <ac:spMk id="201" creationId="{00000000-0000-0000-0000-000000000000}"/>
          </ac:spMkLst>
        </pc:spChg>
        <pc:spChg chg="mod">
          <ac:chgData name="Mark Thirlwell" userId="0eea46bc-1a08-4dae-8290-d9217da89020" providerId="ADAL" clId="{A74DFD5C-A00E-4D75-B54F-AE1372332AAE}" dt="2025-10-21T09:19:15.291" v="175" actId="108"/>
          <ac:spMkLst>
            <pc:docMk/>
            <pc:sldMk cId="0" sldId="283"/>
            <ac:spMk id="202" creationId="{00000000-0000-0000-0000-000000000000}"/>
          </ac:spMkLst>
        </pc:spChg>
      </pc:sldChg>
      <pc:sldChg chg="modSp mod">
        <pc:chgData name="Mark Thirlwell" userId="0eea46bc-1a08-4dae-8290-d9217da89020" providerId="ADAL" clId="{A74DFD5C-A00E-4D75-B54F-AE1372332AAE}" dt="2025-10-21T10:15:18.111" v="420" actId="20577"/>
        <pc:sldMkLst>
          <pc:docMk/>
          <pc:sldMk cId="0" sldId="284"/>
        </pc:sldMkLst>
        <pc:spChg chg="mod">
          <ac:chgData name="Mark Thirlwell" userId="0eea46bc-1a08-4dae-8290-d9217da89020" providerId="ADAL" clId="{A74DFD5C-A00E-4D75-B54F-AE1372332AAE}" dt="2025-10-21T09:05:26.201" v="84" actId="1076"/>
          <ac:spMkLst>
            <pc:docMk/>
            <pc:sldMk cId="0" sldId="284"/>
            <ac:spMk id="207" creationId="{00000000-0000-0000-0000-000000000000}"/>
          </ac:spMkLst>
        </pc:spChg>
        <pc:spChg chg="mod">
          <ac:chgData name="Mark Thirlwell" userId="0eea46bc-1a08-4dae-8290-d9217da89020" providerId="ADAL" clId="{A74DFD5C-A00E-4D75-B54F-AE1372332AAE}" dt="2025-10-21T10:15:18.111" v="420" actId="20577"/>
          <ac:spMkLst>
            <pc:docMk/>
            <pc:sldMk cId="0" sldId="284"/>
            <ac:spMk id="208" creationId="{00000000-0000-0000-0000-000000000000}"/>
          </ac:spMkLst>
        </pc:spChg>
      </pc:sldChg>
      <pc:sldChg chg="modSp mod modNotesTx">
        <pc:chgData name="Mark Thirlwell" userId="0eea46bc-1a08-4dae-8290-d9217da89020" providerId="ADAL" clId="{A74DFD5C-A00E-4D75-B54F-AE1372332AAE}" dt="2025-10-21T10:41:57.562" v="703" actId="20577"/>
        <pc:sldMkLst>
          <pc:docMk/>
          <pc:sldMk cId="0" sldId="285"/>
        </pc:sldMkLst>
        <pc:spChg chg="mod">
          <ac:chgData name="Mark Thirlwell" userId="0eea46bc-1a08-4dae-8290-d9217da89020" providerId="ADAL" clId="{A74DFD5C-A00E-4D75-B54F-AE1372332AAE}" dt="2025-10-21T09:05:35.225" v="87" actId="1076"/>
          <ac:spMkLst>
            <pc:docMk/>
            <pc:sldMk cId="0" sldId="285"/>
            <ac:spMk id="213" creationId="{00000000-0000-0000-0000-000000000000}"/>
          </ac:spMkLst>
        </pc:spChg>
        <pc:spChg chg="mod">
          <ac:chgData name="Mark Thirlwell" userId="0eea46bc-1a08-4dae-8290-d9217da89020" providerId="ADAL" clId="{A74DFD5C-A00E-4D75-B54F-AE1372332AAE}" dt="2025-10-21T09:59:26.008" v="401" actId="20577"/>
          <ac:spMkLst>
            <pc:docMk/>
            <pc:sldMk cId="0" sldId="285"/>
            <ac:spMk id="214" creationId="{00000000-0000-0000-0000-000000000000}"/>
          </ac:spMkLst>
        </pc:spChg>
      </pc:sldChg>
      <pc:sldChg chg="modSp mod">
        <pc:chgData name="Mark Thirlwell" userId="0eea46bc-1a08-4dae-8290-d9217da89020" providerId="ADAL" clId="{A74DFD5C-A00E-4D75-B54F-AE1372332AAE}" dt="2025-10-21T10:00:26.500" v="419" actId="14100"/>
        <pc:sldMkLst>
          <pc:docMk/>
          <pc:sldMk cId="0" sldId="286"/>
        </pc:sldMkLst>
        <pc:spChg chg="mod">
          <ac:chgData name="Mark Thirlwell" userId="0eea46bc-1a08-4dae-8290-d9217da89020" providerId="ADAL" clId="{A74DFD5C-A00E-4D75-B54F-AE1372332AAE}" dt="2025-10-21T09:05:45.275" v="90" actId="1076"/>
          <ac:spMkLst>
            <pc:docMk/>
            <pc:sldMk cId="0" sldId="286"/>
            <ac:spMk id="220" creationId="{00000000-0000-0000-0000-000000000000}"/>
          </ac:spMkLst>
        </pc:spChg>
        <pc:spChg chg="mod">
          <ac:chgData name="Mark Thirlwell" userId="0eea46bc-1a08-4dae-8290-d9217da89020" providerId="ADAL" clId="{A74DFD5C-A00E-4D75-B54F-AE1372332AAE}" dt="2025-10-21T10:00:26.500" v="419" actId="14100"/>
          <ac:spMkLst>
            <pc:docMk/>
            <pc:sldMk cId="0" sldId="286"/>
            <ac:spMk id="221" creationId="{00000000-0000-0000-0000-000000000000}"/>
          </ac:spMkLst>
        </pc:spChg>
      </pc:sldChg>
      <pc:sldChg chg="modSp mod">
        <pc:chgData name="Mark Thirlwell" userId="0eea46bc-1a08-4dae-8290-d9217da89020" providerId="ADAL" clId="{A74DFD5C-A00E-4D75-B54F-AE1372332AAE}" dt="2025-10-21T10:15:40.017" v="422" actId="12"/>
        <pc:sldMkLst>
          <pc:docMk/>
          <pc:sldMk cId="0" sldId="287"/>
        </pc:sldMkLst>
        <pc:spChg chg="mod">
          <ac:chgData name="Mark Thirlwell" userId="0eea46bc-1a08-4dae-8290-d9217da89020" providerId="ADAL" clId="{A74DFD5C-A00E-4D75-B54F-AE1372332AAE}" dt="2025-10-21T09:05:54.197" v="92" actId="1076"/>
          <ac:spMkLst>
            <pc:docMk/>
            <pc:sldMk cId="0" sldId="287"/>
            <ac:spMk id="226" creationId="{00000000-0000-0000-0000-000000000000}"/>
          </ac:spMkLst>
        </pc:spChg>
        <pc:spChg chg="mod">
          <ac:chgData name="Mark Thirlwell" userId="0eea46bc-1a08-4dae-8290-d9217da89020" providerId="ADAL" clId="{A74DFD5C-A00E-4D75-B54F-AE1372332AAE}" dt="2025-10-21T10:15:40.017" v="422" actId="12"/>
          <ac:spMkLst>
            <pc:docMk/>
            <pc:sldMk cId="0" sldId="287"/>
            <ac:spMk id="227" creationId="{00000000-0000-0000-0000-000000000000}"/>
          </ac:spMkLst>
        </pc:spChg>
      </pc:sldChg>
      <pc:sldChg chg="modSp mod">
        <pc:chgData name="Mark Thirlwell" userId="0eea46bc-1a08-4dae-8290-d9217da89020" providerId="ADAL" clId="{A74DFD5C-A00E-4D75-B54F-AE1372332AAE}" dt="2025-10-21T10:15:50.200" v="423" actId="108"/>
        <pc:sldMkLst>
          <pc:docMk/>
          <pc:sldMk cId="0" sldId="288"/>
        </pc:sldMkLst>
        <pc:spChg chg="mod">
          <ac:chgData name="Mark Thirlwell" userId="0eea46bc-1a08-4dae-8290-d9217da89020" providerId="ADAL" clId="{A74DFD5C-A00E-4D75-B54F-AE1372332AAE}" dt="2025-10-21T09:06:02.025" v="94" actId="1076"/>
          <ac:spMkLst>
            <pc:docMk/>
            <pc:sldMk cId="0" sldId="288"/>
            <ac:spMk id="232" creationId="{00000000-0000-0000-0000-000000000000}"/>
          </ac:spMkLst>
        </pc:spChg>
        <pc:spChg chg="mod">
          <ac:chgData name="Mark Thirlwell" userId="0eea46bc-1a08-4dae-8290-d9217da89020" providerId="ADAL" clId="{A74DFD5C-A00E-4D75-B54F-AE1372332AAE}" dt="2025-10-21T10:15:50.200" v="423" actId="108"/>
          <ac:spMkLst>
            <pc:docMk/>
            <pc:sldMk cId="0" sldId="288"/>
            <ac:spMk id="233" creationId="{00000000-0000-0000-0000-000000000000}"/>
          </ac:spMkLst>
        </pc:spChg>
      </pc:sldChg>
      <pc:sldChg chg="modSp mod">
        <pc:chgData name="Mark Thirlwell" userId="0eea46bc-1a08-4dae-8290-d9217da89020" providerId="ADAL" clId="{A74DFD5C-A00E-4D75-B54F-AE1372332AAE}" dt="2025-10-21T09:19:28.571" v="177" actId="108"/>
        <pc:sldMkLst>
          <pc:docMk/>
          <pc:sldMk cId="0" sldId="289"/>
        </pc:sldMkLst>
        <pc:spChg chg="mod">
          <ac:chgData name="Mark Thirlwell" userId="0eea46bc-1a08-4dae-8290-d9217da89020" providerId="ADAL" clId="{A74DFD5C-A00E-4D75-B54F-AE1372332AAE}" dt="2025-10-21T09:06:09.347" v="96" actId="1076"/>
          <ac:spMkLst>
            <pc:docMk/>
            <pc:sldMk cId="0" sldId="289"/>
            <ac:spMk id="238" creationId="{00000000-0000-0000-0000-000000000000}"/>
          </ac:spMkLst>
        </pc:spChg>
        <pc:spChg chg="mod">
          <ac:chgData name="Mark Thirlwell" userId="0eea46bc-1a08-4dae-8290-d9217da89020" providerId="ADAL" clId="{A74DFD5C-A00E-4D75-B54F-AE1372332AAE}" dt="2025-10-21T09:19:28.571" v="177" actId="108"/>
          <ac:spMkLst>
            <pc:docMk/>
            <pc:sldMk cId="0" sldId="289"/>
            <ac:spMk id="239" creationId="{00000000-0000-0000-0000-000000000000}"/>
          </ac:spMkLst>
        </pc:spChg>
      </pc:sldChg>
      <pc:sldChg chg="modSp mod">
        <pc:chgData name="Mark Thirlwell" userId="0eea46bc-1a08-4dae-8290-d9217da89020" providerId="ADAL" clId="{A74DFD5C-A00E-4D75-B54F-AE1372332AAE}" dt="2025-10-21T10:16:25.847" v="440" actId="20577"/>
        <pc:sldMkLst>
          <pc:docMk/>
          <pc:sldMk cId="0" sldId="290"/>
        </pc:sldMkLst>
        <pc:spChg chg="mod">
          <ac:chgData name="Mark Thirlwell" userId="0eea46bc-1a08-4dae-8290-d9217da89020" providerId="ADAL" clId="{A74DFD5C-A00E-4D75-B54F-AE1372332AAE}" dt="2025-10-21T09:06:16.951" v="98" actId="1076"/>
          <ac:spMkLst>
            <pc:docMk/>
            <pc:sldMk cId="0" sldId="290"/>
            <ac:spMk id="244" creationId="{00000000-0000-0000-0000-000000000000}"/>
          </ac:spMkLst>
        </pc:spChg>
        <pc:spChg chg="mod">
          <ac:chgData name="Mark Thirlwell" userId="0eea46bc-1a08-4dae-8290-d9217da89020" providerId="ADAL" clId="{A74DFD5C-A00E-4D75-B54F-AE1372332AAE}" dt="2025-10-21T10:16:25.847" v="440" actId="20577"/>
          <ac:spMkLst>
            <pc:docMk/>
            <pc:sldMk cId="0" sldId="290"/>
            <ac:spMk id="245" creationId="{00000000-0000-0000-0000-000000000000}"/>
          </ac:spMkLst>
        </pc:spChg>
      </pc:sldChg>
      <pc:sldChg chg="modSp mod">
        <pc:chgData name="Mark Thirlwell" userId="0eea46bc-1a08-4dae-8290-d9217da89020" providerId="ADAL" clId="{A74DFD5C-A00E-4D75-B54F-AE1372332AAE}" dt="2025-10-21T09:19:35.194" v="178" actId="108"/>
        <pc:sldMkLst>
          <pc:docMk/>
          <pc:sldMk cId="0" sldId="291"/>
        </pc:sldMkLst>
        <pc:spChg chg="mod">
          <ac:chgData name="Mark Thirlwell" userId="0eea46bc-1a08-4dae-8290-d9217da89020" providerId="ADAL" clId="{A74DFD5C-A00E-4D75-B54F-AE1372332AAE}" dt="2025-10-21T09:06:24.298" v="100" actId="1076"/>
          <ac:spMkLst>
            <pc:docMk/>
            <pc:sldMk cId="0" sldId="291"/>
            <ac:spMk id="250" creationId="{00000000-0000-0000-0000-000000000000}"/>
          </ac:spMkLst>
        </pc:spChg>
        <pc:spChg chg="mod">
          <ac:chgData name="Mark Thirlwell" userId="0eea46bc-1a08-4dae-8290-d9217da89020" providerId="ADAL" clId="{A74DFD5C-A00E-4D75-B54F-AE1372332AAE}" dt="2025-10-21T09:19:35.194" v="178" actId="108"/>
          <ac:spMkLst>
            <pc:docMk/>
            <pc:sldMk cId="0" sldId="291"/>
            <ac:spMk id="251" creationId="{00000000-0000-0000-0000-000000000000}"/>
          </ac:spMkLst>
        </pc:spChg>
      </pc:sldChg>
      <pc:sldChg chg="modSp mod">
        <pc:chgData name="Mark Thirlwell" userId="0eea46bc-1a08-4dae-8290-d9217da89020" providerId="ADAL" clId="{A74DFD5C-A00E-4D75-B54F-AE1372332AAE}" dt="2025-10-21T09:53:36.172" v="225" actId="108"/>
        <pc:sldMkLst>
          <pc:docMk/>
          <pc:sldMk cId="0" sldId="292"/>
        </pc:sldMkLst>
        <pc:spChg chg="mod">
          <ac:chgData name="Mark Thirlwell" userId="0eea46bc-1a08-4dae-8290-d9217da89020" providerId="ADAL" clId="{A74DFD5C-A00E-4D75-B54F-AE1372332AAE}" dt="2025-10-21T09:06:33.139" v="102" actId="1076"/>
          <ac:spMkLst>
            <pc:docMk/>
            <pc:sldMk cId="0" sldId="292"/>
            <ac:spMk id="256" creationId="{00000000-0000-0000-0000-000000000000}"/>
          </ac:spMkLst>
        </pc:spChg>
        <pc:spChg chg="mod">
          <ac:chgData name="Mark Thirlwell" userId="0eea46bc-1a08-4dae-8290-d9217da89020" providerId="ADAL" clId="{A74DFD5C-A00E-4D75-B54F-AE1372332AAE}" dt="2025-10-21T09:53:36.172" v="225" actId="108"/>
          <ac:spMkLst>
            <pc:docMk/>
            <pc:sldMk cId="0" sldId="292"/>
            <ac:spMk id="257" creationId="{00000000-0000-0000-0000-000000000000}"/>
          </ac:spMkLst>
        </pc:spChg>
      </pc:sldChg>
      <pc:sldChg chg="modSp mod">
        <pc:chgData name="Mark Thirlwell" userId="0eea46bc-1a08-4dae-8290-d9217da89020" providerId="ADAL" clId="{A74DFD5C-A00E-4D75-B54F-AE1372332AAE}" dt="2025-10-21T10:17:55.015" v="481"/>
        <pc:sldMkLst>
          <pc:docMk/>
          <pc:sldMk cId="0" sldId="293"/>
        </pc:sldMkLst>
        <pc:spChg chg="mod">
          <ac:chgData name="Mark Thirlwell" userId="0eea46bc-1a08-4dae-8290-d9217da89020" providerId="ADAL" clId="{A74DFD5C-A00E-4D75-B54F-AE1372332AAE}" dt="2025-10-21T10:17:55.015" v="481"/>
          <ac:spMkLst>
            <pc:docMk/>
            <pc:sldMk cId="0" sldId="293"/>
            <ac:spMk id="262" creationId="{00000000-0000-0000-0000-000000000000}"/>
          </ac:spMkLst>
        </pc:spChg>
        <pc:spChg chg="mod">
          <ac:chgData name="Mark Thirlwell" userId="0eea46bc-1a08-4dae-8290-d9217da89020" providerId="ADAL" clId="{A74DFD5C-A00E-4D75-B54F-AE1372332AAE}" dt="2025-10-21T09:53:38.268" v="226" actId="108"/>
          <ac:spMkLst>
            <pc:docMk/>
            <pc:sldMk cId="0" sldId="293"/>
            <ac:spMk id="263" creationId="{00000000-0000-0000-0000-000000000000}"/>
          </ac:spMkLst>
        </pc:spChg>
      </pc:sldChg>
      <pc:sldChg chg="modSp mod">
        <pc:chgData name="Mark Thirlwell" userId="0eea46bc-1a08-4dae-8290-d9217da89020" providerId="ADAL" clId="{A74DFD5C-A00E-4D75-B54F-AE1372332AAE}" dt="2025-10-21T09:19:41.904" v="179" actId="108"/>
        <pc:sldMkLst>
          <pc:docMk/>
          <pc:sldMk cId="0" sldId="294"/>
        </pc:sldMkLst>
        <pc:spChg chg="mod">
          <ac:chgData name="Mark Thirlwell" userId="0eea46bc-1a08-4dae-8290-d9217da89020" providerId="ADAL" clId="{A74DFD5C-A00E-4D75-B54F-AE1372332AAE}" dt="2025-10-21T09:06:46.200" v="105" actId="1076"/>
          <ac:spMkLst>
            <pc:docMk/>
            <pc:sldMk cId="0" sldId="294"/>
            <ac:spMk id="268" creationId="{00000000-0000-0000-0000-000000000000}"/>
          </ac:spMkLst>
        </pc:spChg>
        <pc:spChg chg="mod">
          <ac:chgData name="Mark Thirlwell" userId="0eea46bc-1a08-4dae-8290-d9217da89020" providerId="ADAL" clId="{A74DFD5C-A00E-4D75-B54F-AE1372332AAE}" dt="2025-10-21T09:19:41.904" v="179" actId="108"/>
          <ac:spMkLst>
            <pc:docMk/>
            <pc:sldMk cId="0" sldId="294"/>
            <ac:spMk id="269" creationId="{00000000-0000-0000-0000-000000000000}"/>
          </ac:spMkLst>
        </pc:spChg>
      </pc:sldChg>
      <pc:sldChg chg="modSp mod">
        <pc:chgData name="Mark Thirlwell" userId="0eea46bc-1a08-4dae-8290-d9217da89020" providerId="ADAL" clId="{A74DFD5C-A00E-4D75-B54F-AE1372332AAE}" dt="2025-10-21T10:16:57.125" v="458" actId="14100"/>
        <pc:sldMkLst>
          <pc:docMk/>
          <pc:sldMk cId="0" sldId="295"/>
        </pc:sldMkLst>
        <pc:spChg chg="mod">
          <ac:chgData name="Mark Thirlwell" userId="0eea46bc-1a08-4dae-8290-d9217da89020" providerId="ADAL" clId="{A74DFD5C-A00E-4D75-B54F-AE1372332AAE}" dt="2025-10-21T09:06:53.182" v="106" actId="1076"/>
          <ac:spMkLst>
            <pc:docMk/>
            <pc:sldMk cId="0" sldId="295"/>
            <ac:spMk id="274" creationId="{00000000-0000-0000-0000-000000000000}"/>
          </ac:spMkLst>
        </pc:spChg>
        <pc:spChg chg="mod">
          <ac:chgData name="Mark Thirlwell" userId="0eea46bc-1a08-4dae-8290-d9217da89020" providerId="ADAL" clId="{A74DFD5C-A00E-4D75-B54F-AE1372332AAE}" dt="2025-10-21T10:16:57.125" v="458" actId="14100"/>
          <ac:spMkLst>
            <pc:docMk/>
            <pc:sldMk cId="0" sldId="295"/>
            <ac:spMk id="275" creationId="{00000000-0000-0000-0000-000000000000}"/>
          </ac:spMkLst>
        </pc:spChg>
      </pc:sldChg>
      <pc:sldChg chg="modSp mod">
        <pc:chgData name="Mark Thirlwell" userId="0eea46bc-1a08-4dae-8290-d9217da89020" providerId="ADAL" clId="{A74DFD5C-A00E-4D75-B54F-AE1372332AAE}" dt="2025-10-21T09:19:48.426" v="180" actId="108"/>
        <pc:sldMkLst>
          <pc:docMk/>
          <pc:sldMk cId="0" sldId="296"/>
        </pc:sldMkLst>
        <pc:spChg chg="mod">
          <ac:chgData name="Mark Thirlwell" userId="0eea46bc-1a08-4dae-8290-d9217da89020" providerId="ADAL" clId="{A74DFD5C-A00E-4D75-B54F-AE1372332AAE}" dt="2025-10-21T09:07:00.551" v="107" actId="1076"/>
          <ac:spMkLst>
            <pc:docMk/>
            <pc:sldMk cId="0" sldId="296"/>
            <ac:spMk id="280" creationId="{00000000-0000-0000-0000-000000000000}"/>
          </ac:spMkLst>
        </pc:spChg>
        <pc:spChg chg="mod">
          <ac:chgData name="Mark Thirlwell" userId="0eea46bc-1a08-4dae-8290-d9217da89020" providerId="ADAL" clId="{A74DFD5C-A00E-4D75-B54F-AE1372332AAE}" dt="2025-10-21T09:19:48.426" v="180" actId="108"/>
          <ac:spMkLst>
            <pc:docMk/>
            <pc:sldMk cId="0" sldId="296"/>
            <ac:spMk id="281" creationId="{00000000-0000-0000-0000-000000000000}"/>
          </ac:spMkLst>
        </pc:spChg>
      </pc:sldChg>
      <pc:sldChg chg="modSp mod">
        <pc:chgData name="Mark Thirlwell" userId="0eea46bc-1a08-4dae-8290-d9217da89020" providerId="ADAL" clId="{A74DFD5C-A00E-4D75-B54F-AE1372332AAE}" dt="2025-10-21T10:17:55.015" v="481"/>
        <pc:sldMkLst>
          <pc:docMk/>
          <pc:sldMk cId="0" sldId="297"/>
        </pc:sldMkLst>
        <pc:spChg chg="mod">
          <ac:chgData name="Mark Thirlwell" userId="0eea46bc-1a08-4dae-8290-d9217da89020" providerId="ADAL" clId="{A74DFD5C-A00E-4D75-B54F-AE1372332AAE}" dt="2025-10-21T09:07:16.534" v="109" actId="1076"/>
          <ac:spMkLst>
            <pc:docMk/>
            <pc:sldMk cId="0" sldId="297"/>
            <ac:spMk id="286" creationId="{00000000-0000-0000-0000-000000000000}"/>
          </ac:spMkLst>
        </pc:spChg>
        <pc:spChg chg="mod">
          <ac:chgData name="Mark Thirlwell" userId="0eea46bc-1a08-4dae-8290-d9217da89020" providerId="ADAL" clId="{A74DFD5C-A00E-4D75-B54F-AE1372332AAE}" dt="2025-10-21T10:17:55.015" v="481"/>
          <ac:spMkLst>
            <pc:docMk/>
            <pc:sldMk cId="0" sldId="297"/>
            <ac:spMk id="287" creationId="{00000000-0000-0000-0000-000000000000}"/>
          </ac:spMkLst>
        </pc:spChg>
      </pc:sldChg>
      <pc:sldChg chg="modSp mod">
        <pc:chgData name="Mark Thirlwell" userId="0eea46bc-1a08-4dae-8290-d9217da89020" providerId="ADAL" clId="{A74DFD5C-A00E-4D75-B54F-AE1372332AAE}" dt="2025-10-21T09:19:53.250" v="181" actId="108"/>
        <pc:sldMkLst>
          <pc:docMk/>
          <pc:sldMk cId="0" sldId="298"/>
        </pc:sldMkLst>
        <pc:spChg chg="mod">
          <ac:chgData name="Mark Thirlwell" userId="0eea46bc-1a08-4dae-8290-d9217da89020" providerId="ADAL" clId="{A74DFD5C-A00E-4D75-B54F-AE1372332AAE}" dt="2025-10-21T09:07:25.302" v="112" actId="1076"/>
          <ac:spMkLst>
            <pc:docMk/>
            <pc:sldMk cId="0" sldId="298"/>
            <ac:spMk id="292" creationId="{00000000-0000-0000-0000-000000000000}"/>
          </ac:spMkLst>
        </pc:spChg>
        <pc:spChg chg="mod">
          <ac:chgData name="Mark Thirlwell" userId="0eea46bc-1a08-4dae-8290-d9217da89020" providerId="ADAL" clId="{A74DFD5C-A00E-4D75-B54F-AE1372332AAE}" dt="2025-10-21T09:19:53.250" v="181" actId="108"/>
          <ac:spMkLst>
            <pc:docMk/>
            <pc:sldMk cId="0" sldId="298"/>
            <ac:spMk id="293" creationId="{00000000-0000-0000-0000-000000000000}"/>
          </ac:spMkLst>
        </pc:spChg>
      </pc:sldChg>
      <pc:sldChg chg="modSp mod">
        <pc:chgData name="Mark Thirlwell" userId="0eea46bc-1a08-4dae-8290-d9217da89020" providerId="ADAL" clId="{A74DFD5C-A00E-4D75-B54F-AE1372332AAE}" dt="2025-10-21T10:17:34.423" v="480" actId="113"/>
        <pc:sldMkLst>
          <pc:docMk/>
          <pc:sldMk cId="0" sldId="299"/>
        </pc:sldMkLst>
        <pc:spChg chg="mod">
          <ac:chgData name="Mark Thirlwell" userId="0eea46bc-1a08-4dae-8290-d9217da89020" providerId="ADAL" clId="{A74DFD5C-A00E-4D75-B54F-AE1372332AAE}" dt="2025-10-21T09:07:38.711" v="115" actId="1076"/>
          <ac:spMkLst>
            <pc:docMk/>
            <pc:sldMk cId="0" sldId="299"/>
            <ac:spMk id="298" creationId="{00000000-0000-0000-0000-000000000000}"/>
          </ac:spMkLst>
        </pc:spChg>
        <pc:spChg chg="mod">
          <ac:chgData name="Mark Thirlwell" userId="0eea46bc-1a08-4dae-8290-d9217da89020" providerId="ADAL" clId="{A74DFD5C-A00E-4D75-B54F-AE1372332AAE}" dt="2025-10-21T10:17:34.423" v="480" actId="113"/>
          <ac:spMkLst>
            <pc:docMk/>
            <pc:sldMk cId="0" sldId="299"/>
            <ac:spMk id="299" creationId="{00000000-0000-0000-0000-000000000000}"/>
          </ac:spMkLst>
        </pc:spChg>
      </pc:sldChg>
      <pc:sldChg chg="modSp mod">
        <pc:chgData name="Mark Thirlwell" userId="0eea46bc-1a08-4dae-8290-d9217da89020" providerId="ADAL" clId="{A74DFD5C-A00E-4D75-B54F-AE1372332AAE}" dt="2025-10-21T10:18:16.803" v="484" actId="20577"/>
        <pc:sldMkLst>
          <pc:docMk/>
          <pc:sldMk cId="0" sldId="300"/>
        </pc:sldMkLst>
        <pc:spChg chg="mod">
          <ac:chgData name="Mark Thirlwell" userId="0eea46bc-1a08-4dae-8290-d9217da89020" providerId="ADAL" clId="{A74DFD5C-A00E-4D75-B54F-AE1372332AAE}" dt="2025-10-21T09:07:46.223" v="117" actId="1076"/>
          <ac:spMkLst>
            <pc:docMk/>
            <pc:sldMk cId="0" sldId="300"/>
            <ac:spMk id="304" creationId="{00000000-0000-0000-0000-000000000000}"/>
          </ac:spMkLst>
        </pc:spChg>
        <pc:spChg chg="mod">
          <ac:chgData name="Mark Thirlwell" userId="0eea46bc-1a08-4dae-8290-d9217da89020" providerId="ADAL" clId="{A74DFD5C-A00E-4D75-B54F-AE1372332AAE}" dt="2025-10-21T10:18:16.803" v="484" actId="20577"/>
          <ac:spMkLst>
            <pc:docMk/>
            <pc:sldMk cId="0" sldId="300"/>
            <ac:spMk id="305" creationId="{00000000-0000-0000-0000-000000000000}"/>
          </ac:spMkLst>
        </pc:spChg>
      </pc:sldChg>
      <pc:sldChg chg="modSp mod">
        <pc:chgData name="Mark Thirlwell" userId="0eea46bc-1a08-4dae-8290-d9217da89020" providerId="ADAL" clId="{A74DFD5C-A00E-4D75-B54F-AE1372332AAE}" dt="2025-10-21T10:18:25.666" v="488" actId="20577"/>
        <pc:sldMkLst>
          <pc:docMk/>
          <pc:sldMk cId="0" sldId="301"/>
        </pc:sldMkLst>
        <pc:spChg chg="mod">
          <ac:chgData name="Mark Thirlwell" userId="0eea46bc-1a08-4dae-8290-d9217da89020" providerId="ADAL" clId="{A74DFD5C-A00E-4D75-B54F-AE1372332AAE}" dt="2025-10-21T09:07:53.540" v="119" actId="1076"/>
          <ac:spMkLst>
            <pc:docMk/>
            <pc:sldMk cId="0" sldId="301"/>
            <ac:spMk id="310" creationId="{00000000-0000-0000-0000-000000000000}"/>
          </ac:spMkLst>
        </pc:spChg>
        <pc:spChg chg="mod">
          <ac:chgData name="Mark Thirlwell" userId="0eea46bc-1a08-4dae-8290-d9217da89020" providerId="ADAL" clId="{A74DFD5C-A00E-4D75-B54F-AE1372332AAE}" dt="2025-10-21T10:18:25.666" v="488" actId="20577"/>
          <ac:spMkLst>
            <pc:docMk/>
            <pc:sldMk cId="0" sldId="301"/>
            <ac:spMk id="311" creationId="{00000000-0000-0000-0000-000000000000}"/>
          </ac:spMkLst>
        </pc:spChg>
      </pc:sldChg>
      <pc:sldChg chg="modSp mod">
        <pc:chgData name="Mark Thirlwell" userId="0eea46bc-1a08-4dae-8290-d9217da89020" providerId="ADAL" clId="{A74DFD5C-A00E-4D75-B54F-AE1372332AAE}" dt="2025-10-21T10:18:32.978" v="492" actId="20577"/>
        <pc:sldMkLst>
          <pc:docMk/>
          <pc:sldMk cId="0" sldId="302"/>
        </pc:sldMkLst>
        <pc:spChg chg="mod">
          <ac:chgData name="Mark Thirlwell" userId="0eea46bc-1a08-4dae-8290-d9217da89020" providerId="ADAL" clId="{A74DFD5C-A00E-4D75-B54F-AE1372332AAE}" dt="2025-10-21T10:17:55.015" v="481"/>
          <ac:spMkLst>
            <pc:docMk/>
            <pc:sldMk cId="0" sldId="302"/>
            <ac:spMk id="316" creationId="{00000000-0000-0000-0000-000000000000}"/>
          </ac:spMkLst>
        </pc:spChg>
        <pc:spChg chg="mod">
          <ac:chgData name="Mark Thirlwell" userId="0eea46bc-1a08-4dae-8290-d9217da89020" providerId="ADAL" clId="{A74DFD5C-A00E-4D75-B54F-AE1372332AAE}" dt="2025-10-21T10:18:32.978" v="492" actId="20577"/>
          <ac:spMkLst>
            <pc:docMk/>
            <pc:sldMk cId="0" sldId="302"/>
            <ac:spMk id="317" creationId="{00000000-0000-0000-0000-000000000000}"/>
          </ac:spMkLst>
        </pc:spChg>
      </pc:sldChg>
      <pc:sldChg chg="modSp mod">
        <pc:chgData name="Mark Thirlwell" userId="0eea46bc-1a08-4dae-8290-d9217da89020" providerId="ADAL" clId="{A74DFD5C-A00E-4D75-B54F-AE1372332AAE}" dt="2025-10-21T09:20:10.735" v="184" actId="108"/>
        <pc:sldMkLst>
          <pc:docMk/>
          <pc:sldMk cId="0" sldId="303"/>
        </pc:sldMkLst>
        <pc:spChg chg="mod">
          <ac:chgData name="Mark Thirlwell" userId="0eea46bc-1a08-4dae-8290-d9217da89020" providerId="ADAL" clId="{A74DFD5C-A00E-4D75-B54F-AE1372332AAE}" dt="2025-10-21T09:08:09.870" v="123" actId="1076"/>
          <ac:spMkLst>
            <pc:docMk/>
            <pc:sldMk cId="0" sldId="303"/>
            <ac:spMk id="322" creationId="{00000000-0000-0000-0000-000000000000}"/>
          </ac:spMkLst>
        </pc:spChg>
        <pc:spChg chg="mod">
          <ac:chgData name="Mark Thirlwell" userId="0eea46bc-1a08-4dae-8290-d9217da89020" providerId="ADAL" clId="{A74DFD5C-A00E-4D75-B54F-AE1372332AAE}" dt="2025-10-21T09:20:10.735" v="184" actId="108"/>
          <ac:spMkLst>
            <pc:docMk/>
            <pc:sldMk cId="0" sldId="303"/>
            <ac:spMk id="323" creationId="{00000000-0000-0000-0000-000000000000}"/>
          </ac:spMkLst>
        </pc:spChg>
      </pc:sldChg>
      <pc:sldChg chg="modSp mod">
        <pc:chgData name="Mark Thirlwell" userId="0eea46bc-1a08-4dae-8290-d9217da89020" providerId="ADAL" clId="{A74DFD5C-A00E-4D75-B54F-AE1372332AAE}" dt="2025-10-21T10:18:58.745" v="509" actId="113"/>
        <pc:sldMkLst>
          <pc:docMk/>
          <pc:sldMk cId="0" sldId="304"/>
        </pc:sldMkLst>
        <pc:spChg chg="mod">
          <ac:chgData name="Mark Thirlwell" userId="0eea46bc-1a08-4dae-8290-d9217da89020" providerId="ADAL" clId="{A74DFD5C-A00E-4D75-B54F-AE1372332AAE}" dt="2025-10-21T09:08:16.719" v="125" actId="1076"/>
          <ac:spMkLst>
            <pc:docMk/>
            <pc:sldMk cId="0" sldId="304"/>
            <ac:spMk id="328" creationId="{00000000-0000-0000-0000-000000000000}"/>
          </ac:spMkLst>
        </pc:spChg>
        <pc:spChg chg="mod">
          <ac:chgData name="Mark Thirlwell" userId="0eea46bc-1a08-4dae-8290-d9217da89020" providerId="ADAL" clId="{A74DFD5C-A00E-4D75-B54F-AE1372332AAE}" dt="2025-10-21T10:18:58.745" v="509" actId="113"/>
          <ac:spMkLst>
            <pc:docMk/>
            <pc:sldMk cId="0" sldId="304"/>
            <ac:spMk id="329" creationId="{00000000-0000-0000-0000-000000000000}"/>
          </ac:spMkLst>
        </pc:spChg>
      </pc:sldChg>
      <pc:sldChg chg="modSp mod">
        <pc:chgData name="Mark Thirlwell" userId="0eea46bc-1a08-4dae-8290-d9217da89020" providerId="ADAL" clId="{A74DFD5C-A00E-4D75-B54F-AE1372332AAE}" dt="2025-10-21T09:20:16.160" v="185" actId="108"/>
        <pc:sldMkLst>
          <pc:docMk/>
          <pc:sldMk cId="0" sldId="305"/>
        </pc:sldMkLst>
        <pc:spChg chg="mod">
          <ac:chgData name="Mark Thirlwell" userId="0eea46bc-1a08-4dae-8290-d9217da89020" providerId="ADAL" clId="{A74DFD5C-A00E-4D75-B54F-AE1372332AAE}" dt="2025-10-21T09:08:32.413" v="131" actId="1076"/>
          <ac:spMkLst>
            <pc:docMk/>
            <pc:sldMk cId="0" sldId="305"/>
            <ac:spMk id="334" creationId="{00000000-0000-0000-0000-000000000000}"/>
          </ac:spMkLst>
        </pc:spChg>
        <pc:spChg chg="mod">
          <ac:chgData name="Mark Thirlwell" userId="0eea46bc-1a08-4dae-8290-d9217da89020" providerId="ADAL" clId="{A74DFD5C-A00E-4D75-B54F-AE1372332AAE}" dt="2025-10-21T09:20:16.160" v="185" actId="108"/>
          <ac:spMkLst>
            <pc:docMk/>
            <pc:sldMk cId="0" sldId="305"/>
            <ac:spMk id="335" creationId="{00000000-0000-0000-0000-000000000000}"/>
          </ac:spMkLst>
        </pc:spChg>
      </pc:sldChg>
      <pc:sldChg chg="modSp mod">
        <pc:chgData name="Mark Thirlwell" userId="0eea46bc-1a08-4dae-8290-d9217da89020" providerId="ADAL" clId="{A74DFD5C-A00E-4D75-B54F-AE1372332AAE}" dt="2025-10-21T10:19:20.394" v="513" actId="12"/>
        <pc:sldMkLst>
          <pc:docMk/>
          <pc:sldMk cId="0" sldId="306"/>
        </pc:sldMkLst>
        <pc:spChg chg="mod">
          <ac:chgData name="Mark Thirlwell" userId="0eea46bc-1a08-4dae-8290-d9217da89020" providerId="ADAL" clId="{A74DFD5C-A00E-4D75-B54F-AE1372332AAE}" dt="2025-10-21T09:08:40.600" v="133" actId="1076"/>
          <ac:spMkLst>
            <pc:docMk/>
            <pc:sldMk cId="0" sldId="306"/>
            <ac:spMk id="340" creationId="{00000000-0000-0000-0000-000000000000}"/>
          </ac:spMkLst>
        </pc:spChg>
        <pc:spChg chg="mod">
          <ac:chgData name="Mark Thirlwell" userId="0eea46bc-1a08-4dae-8290-d9217da89020" providerId="ADAL" clId="{A74DFD5C-A00E-4D75-B54F-AE1372332AAE}" dt="2025-10-21T10:19:20.394" v="513" actId="12"/>
          <ac:spMkLst>
            <pc:docMk/>
            <pc:sldMk cId="0" sldId="306"/>
            <ac:spMk id="341" creationId="{00000000-0000-0000-0000-000000000000}"/>
          </ac:spMkLst>
        </pc:spChg>
      </pc:sldChg>
      <pc:sldChg chg="modSp mod">
        <pc:chgData name="Mark Thirlwell" userId="0eea46bc-1a08-4dae-8290-d9217da89020" providerId="ADAL" clId="{A74DFD5C-A00E-4D75-B54F-AE1372332AAE}" dt="2025-10-21T10:19:26.902" v="514" actId="108"/>
        <pc:sldMkLst>
          <pc:docMk/>
          <pc:sldMk cId="0" sldId="307"/>
        </pc:sldMkLst>
        <pc:spChg chg="mod">
          <ac:chgData name="Mark Thirlwell" userId="0eea46bc-1a08-4dae-8290-d9217da89020" providerId="ADAL" clId="{A74DFD5C-A00E-4D75-B54F-AE1372332AAE}" dt="2025-10-21T09:08:47.589" v="135" actId="1076"/>
          <ac:spMkLst>
            <pc:docMk/>
            <pc:sldMk cId="0" sldId="307"/>
            <ac:spMk id="346" creationId="{00000000-0000-0000-0000-000000000000}"/>
          </ac:spMkLst>
        </pc:spChg>
        <pc:spChg chg="mod">
          <ac:chgData name="Mark Thirlwell" userId="0eea46bc-1a08-4dae-8290-d9217da89020" providerId="ADAL" clId="{A74DFD5C-A00E-4D75-B54F-AE1372332AAE}" dt="2025-10-21T10:19:26.902" v="514" actId="108"/>
          <ac:spMkLst>
            <pc:docMk/>
            <pc:sldMk cId="0" sldId="307"/>
            <ac:spMk id="347" creationId="{00000000-0000-0000-0000-000000000000}"/>
          </ac:spMkLst>
        </pc:spChg>
      </pc:sldChg>
      <pc:sldChg chg="modSp mod">
        <pc:chgData name="Mark Thirlwell" userId="0eea46bc-1a08-4dae-8290-d9217da89020" providerId="ADAL" clId="{A74DFD5C-A00E-4D75-B54F-AE1372332AAE}" dt="2025-10-21T10:20:21.976" v="532" actId="948"/>
        <pc:sldMkLst>
          <pc:docMk/>
          <pc:sldMk cId="0" sldId="308"/>
        </pc:sldMkLst>
        <pc:spChg chg="mod">
          <ac:chgData name="Mark Thirlwell" userId="0eea46bc-1a08-4dae-8290-d9217da89020" providerId="ADAL" clId="{A74DFD5C-A00E-4D75-B54F-AE1372332AAE}" dt="2025-10-21T10:17:55.015" v="481"/>
          <ac:spMkLst>
            <pc:docMk/>
            <pc:sldMk cId="0" sldId="308"/>
            <ac:spMk id="352" creationId="{00000000-0000-0000-0000-000000000000}"/>
          </ac:spMkLst>
        </pc:spChg>
        <pc:spChg chg="mod">
          <ac:chgData name="Mark Thirlwell" userId="0eea46bc-1a08-4dae-8290-d9217da89020" providerId="ADAL" clId="{A74DFD5C-A00E-4D75-B54F-AE1372332AAE}" dt="2025-10-21T10:20:21.976" v="532" actId="948"/>
          <ac:spMkLst>
            <pc:docMk/>
            <pc:sldMk cId="0" sldId="308"/>
            <ac:spMk id="353" creationId="{00000000-0000-0000-0000-000000000000}"/>
          </ac:spMkLst>
        </pc:spChg>
      </pc:sldChg>
      <pc:sldChg chg="modSp mod">
        <pc:chgData name="Mark Thirlwell" userId="0eea46bc-1a08-4dae-8290-d9217da89020" providerId="ADAL" clId="{A74DFD5C-A00E-4D75-B54F-AE1372332AAE}" dt="2025-10-21T10:17:55.015" v="481"/>
        <pc:sldMkLst>
          <pc:docMk/>
          <pc:sldMk cId="0" sldId="309"/>
        </pc:sldMkLst>
        <pc:spChg chg="mod">
          <ac:chgData name="Mark Thirlwell" userId="0eea46bc-1a08-4dae-8290-d9217da89020" providerId="ADAL" clId="{A74DFD5C-A00E-4D75-B54F-AE1372332AAE}" dt="2025-10-21T09:09:04.837" v="139" actId="1076"/>
          <ac:spMkLst>
            <pc:docMk/>
            <pc:sldMk cId="0" sldId="309"/>
            <ac:spMk id="358" creationId="{00000000-0000-0000-0000-000000000000}"/>
          </ac:spMkLst>
        </pc:spChg>
        <pc:spChg chg="mod">
          <ac:chgData name="Mark Thirlwell" userId="0eea46bc-1a08-4dae-8290-d9217da89020" providerId="ADAL" clId="{A74DFD5C-A00E-4D75-B54F-AE1372332AAE}" dt="2025-10-21T10:17:55.015" v="481"/>
          <ac:spMkLst>
            <pc:docMk/>
            <pc:sldMk cId="0" sldId="309"/>
            <ac:spMk id="359" creationId="{00000000-0000-0000-0000-000000000000}"/>
          </ac:spMkLst>
        </pc:spChg>
      </pc:sldChg>
      <pc:sldChg chg="modSp mod">
        <pc:chgData name="Mark Thirlwell" userId="0eea46bc-1a08-4dae-8290-d9217da89020" providerId="ADAL" clId="{A74DFD5C-A00E-4D75-B54F-AE1372332AAE}" dt="2025-10-21T10:20:44.133" v="535" actId="20577"/>
        <pc:sldMkLst>
          <pc:docMk/>
          <pc:sldMk cId="0" sldId="310"/>
        </pc:sldMkLst>
        <pc:spChg chg="mod">
          <ac:chgData name="Mark Thirlwell" userId="0eea46bc-1a08-4dae-8290-d9217da89020" providerId="ADAL" clId="{A74DFD5C-A00E-4D75-B54F-AE1372332AAE}" dt="2025-10-21T10:17:55.015" v="481"/>
          <ac:spMkLst>
            <pc:docMk/>
            <pc:sldMk cId="0" sldId="310"/>
            <ac:spMk id="364" creationId="{00000000-0000-0000-0000-000000000000}"/>
          </ac:spMkLst>
        </pc:spChg>
        <pc:spChg chg="mod">
          <ac:chgData name="Mark Thirlwell" userId="0eea46bc-1a08-4dae-8290-d9217da89020" providerId="ADAL" clId="{A74DFD5C-A00E-4D75-B54F-AE1372332AAE}" dt="2025-10-21T10:20:44.133" v="535" actId="20577"/>
          <ac:spMkLst>
            <pc:docMk/>
            <pc:sldMk cId="0" sldId="310"/>
            <ac:spMk id="365" creationId="{00000000-0000-0000-0000-000000000000}"/>
          </ac:spMkLst>
        </pc:spChg>
      </pc:sldChg>
      <pc:sldChg chg="modSp mod">
        <pc:chgData name="Mark Thirlwell" userId="0eea46bc-1a08-4dae-8290-d9217da89020" providerId="ADAL" clId="{A74DFD5C-A00E-4D75-B54F-AE1372332AAE}" dt="2025-10-21T10:20:53.417" v="536" actId="108"/>
        <pc:sldMkLst>
          <pc:docMk/>
          <pc:sldMk cId="0" sldId="311"/>
        </pc:sldMkLst>
        <pc:spChg chg="mod">
          <ac:chgData name="Mark Thirlwell" userId="0eea46bc-1a08-4dae-8290-d9217da89020" providerId="ADAL" clId="{A74DFD5C-A00E-4D75-B54F-AE1372332AAE}" dt="2025-10-21T09:09:21.932" v="143" actId="1076"/>
          <ac:spMkLst>
            <pc:docMk/>
            <pc:sldMk cId="0" sldId="311"/>
            <ac:spMk id="370" creationId="{00000000-0000-0000-0000-000000000000}"/>
          </ac:spMkLst>
        </pc:spChg>
        <pc:spChg chg="mod">
          <ac:chgData name="Mark Thirlwell" userId="0eea46bc-1a08-4dae-8290-d9217da89020" providerId="ADAL" clId="{A74DFD5C-A00E-4D75-B54F-AE1372332AAE}" dt="2025-10-21T10:20:53.417" v="536" actId="108"/>
          <ac:spMkLst>
            <pc:docMk/>
            <pc:sldMk cId="0" sldId="311"/>
            <ac:spMk id="371" creationId="{00000000-0000-0000-0000-000000000000}"/>
          </ac:spMkLst>
        </pc:spChg>
      </pc:sldChg>
      <pc:sldChg chg="modSp mod">
        <pc:chgData name="Mark Thirlwell" userId="0eea46bc-1a08-4dae-8290-d9217da89020" providerId="ADAL" clId="{A74DFD5C-A00E-4D75-B54F-AE1372332AAE}" dt="2025-10-21T10:21:07.008" v="537" actId="108"/>
        <pc:sldMkLst>
          <pc:docMk/>
          <pc:sldMk cId="0" sldId="312"/>
        </pc:sldMkLst>
        <pc:spChg chg="mod">
          <ac:chgData name="Mark Thirlwell" userId="0eea46bc-1a08-4dae-8290-d9217da89020" providerId="ADAL" clId="{A74DFD5C-A00E-4D75-B54F-AE1372332AAE}" dt="2025-10-21T09:09:31.396" v="145" actId="1076"/>
          <ac:spMkLst>
            <pc:docMk/>
            <pc:sldMk cId="0" sldId="312"/>
            <ac:spMk id="376" creationId="{00000000-0000-0000-0000-000000000000}"/>
          </ac:spMkLst>
        </pc:spChg>
        <pc:spChg chg="mod">
          <ac:chgData name="Mark Thirlwell" userId="0eea46bc-1a08-4dae-8290-d9217da89020" providerId="ADAL" clId="{A74DFD5C-A00E-4D75-B54F-AE1372332AAE}" dt="2025-10-21T10:21:07.008" v="537" actId="108"/>
          <ac:spMkLst>
            <pc:docMk/>
            <pc:sldMk cId="0" sldId="312"/>
            <ac:spMk id="377" creationId="{00000000-0000-0000-0000-000000000000}"/>
          </ac:spMkLst>
        </pc:spChg>
      </pc:sldChg>
      <pc:sldChg chg="modSp mod">
        <pc:chgData name="Mark Thirlwell" userId="0eea46bc-1a08-4dae-8290-d9217da89020" providerId="ADAL" clId="{A74DFD5C-A00E-4D75-B54F-AE1372332AAE}" dt="2025-10-21T10:21:18.254" v="541" actId="20577"/>
        <pc:sldMkLst>
          <pc:docMk/>
          <pc:sldMk cId="0" sldId="313"/>
        </pc:sldMkLst>
        <pc:spChg chg="mod">
          <ac:chgData name="Mark Thirlwell" userId="0eea46bc-1a08-4dae-8290-d9217da89020" providerId="ADAL" clId="{A74DFD5C-A00E-4D75-B54F-AE1372332AAE}" dt="2025-10-21T09:09:38.769" v="147" actId="1076"/>
          <ac:spMkLst>
            <pc:docMk/>
            <pc:sldMk cId="0" sldId="313"/>
            <ac:spMk id="382" creationId="{00000000-0000-0000-0000-000000000000}"/>
          </ac:spMkLst>
        </pc:spChg>
        <pc:spChg chg="mod">
          <ac:chgData name="Mark Thirlwell" userId="0eea46bc-1a08-4dae-8290-d9217da89020" providerId="ADAL" clId="{A74DFD5C-A00E-4D75-B54F-AE1372332AAE}" dt="2025-10-21T10:21:18.254" v="541" actId="20577"/>
          <ac:spMkLst>
            <pc:docMk/>
            <pc:sldMk cId="0" sldId="313"/>
            <ac:spMk id="383" creationId="{00000000-0000-0000-0000-000000000000}"/>
          </ac:spMkLst>
        </pc:spChg>
      </pc:sldChg>
      <pc:sldChg chg="modSp mod">
        <pc:chgData name="Mark Thirlwell" userId="0eea46bc-1a08-4dae-8290-d9217da89020" providerId="ADAL" clId="{A74DFD5C-A00E-4D75-B54F-AE1372332AAE}" dt="2025-10-21T10:21:23.815" v="545" actId="20577"/>
        <pc:sldMkLst>
          <pc:docMk/>
          <pc:sldMk cId="0" sldId="314"/>
        </pc:sldMkLst>
        <pc:spChg chg="mod">
          <ac:chgData name="Mark Thirlwell" userId="0eea46bc-1a08-4dae-8290-d9217da89020" providerId="ADAL" clId="{A74DFD5C-A00E-4D75-B54F-AE1372332AAE}" dt="2025-10-21T10:17:55.015" v="481"/>
          <ac:spMkLst>
            <pc:docMk/>
            <pc:sldMk cId="0" sldId="314"/>
            <ac:spMk id="388" creationId="{00000000-0000-0000-0000-000000000000}"/>
          </ac:spMkLst>
        </pc:spChg>
        <pc:spChg chg="mod">
          <ac:chgData name="Mark Thirlwell" userId="0eea46bc-1a08-4dae-8290-d9217da89020" providerId="ADAL" clId="{A74DFD5C-A00E-4D75-B54F-AE1372332AAE}" dt="2025-10-21T10:21:23.815" v="545" actId="20577"/>
          <ac:spMkLst>
            <pc:docMk/>
            <pc:sldMk cId="0" sldId="314"/>
            <ac:spMk id="389" creationId="{00000000-0000-0000-0000-000000000000}"/>
          </ac:spMkLst>
        </pc:spChg>
      </pc:sldChg>
      <pc:sldChg chg="modSp mod">
        <pc:chgData name="Mark Thirlwell" userId="0eea46bc-1a08-4dae-8290-d9217da89020" providerId="ADAL" clId="{A74DFD5C-A00E-4D75-B54F-AE1372332AAE}" dt="2025-10-21T09:20:44.988" v="188" actId="108"/>
        <pc:sldMkLst>
          <pc:docMk/>
          <pc:sldMk cId="0" sldId="315"/>
        </pc:sldMkLst>
        <pc:spChg chg="mod">
          <ac:chgData name="Mark Thirlwell" userId="0eea46bc-1a08-4dae-8290-d9217da89020" providerId="ADAL" clId="{A74DFD5C-A00E-4D75-B54F-AE1372332AAE}" dt="2025-10-21T09:09:52.951" v="151" actId="1076"/>
          <ac:spMkLst>
            <pc:docMk/>
            <pc:sldMk cId="0" sldId="315"/>
            <ac:spMk id="394" creationId="{00000000-0000-0000-0000-000000000000}"/>
          </ac:spMkLst>
        </pc:spChg>
        <pc:spChg chg="mod">
          <ac:chgData name="Mark Thirlwell" userId="0eea46bc-1a08-4dae-8290-d9217da89020" providerId="ADAL" clId="{A74DFD5C-A00E-4D75-B54F-AE1372332AAE}" dt="2025-10-21T09:20:44.988" v="188" actId="108"/>
          <ac:spMkLst>
            <pc:docMk/>
            <pc:sldMk cId="0" sldId="315"/>
            <ac:spMk id="395" creationId="{00000000-0000-0000-0000-000000000000}"/>
          </ac:spMkLst>
        </pc:spChg>
      </pc:sldChg>
      <pc:sldChg chg="modSp mod">
        <pc:chgData name="Mark Thirlwell" userId="0eea46bc-1a08-4dae-8290-d9217da89020" providerId="ADAL" clId="{A74DFD5C-A00E-4D75-B54F-AE1372332AAE}" dt="2025-10-21T09:10:01.081" v="152" actId="1076"/>
        <pc:sldMkLst>
          <pc:docMk/>
          <pc:sldMk cId="0" sldId="316"/>
        </pc:sldMkLst>
        <pc:spChg chg="mod">
          <ac:chgData name="Mark Thirlwell" userId="0eea46bc-1a08-4dae-8290-d9217da89020" providerId="ADAL" clId="{A74DFD5C-A00E-4D75-B54F-AE1372332AAE}" dt="2025-10-21T09:10:01.081" v="152" actId="1076"/>
          <ac:spMkLst>
            <pc:docMk/>
            <pc:sldMk cId="0" sldId="316"/>
            <ac:spMk id="400" creationId="{00000000-0000-0000-0000-000000000000}"/>
          </ac:spMkLst>
        </pc:spChg>
      </pc:sldChg>
      <pc:sldChg chg="modSp mod">
        <pc:chgData name="Mark Thirlwell" userId="0eea46bc-1a08-4dae-8290-d9217da89020" providerId="ADAL" clId="{A74DFD5C-A00E-4D75-B54F-AE1372332AAE}" dt="2025-10-21T10:21:37.069" v="546" actId="108"/>
        <pc:sldMkLst>
          <pc:docMk/>
          <pc:sldMk cId="0" sldId="317"/>
        </pc:sldMkLst>
        <pc:spChg chg="mod">
          <ac:chgData name="Mark Thirlwell" userId="0eea46bc-1a08-4dae-8290-d9217da89020" providerId="ADAL" clId="{A74DFD5C-A00E-4D75-B54F-AE1372332AAE}" dt="2025-10-21T09:10:22.816" v="157" actId="20577"/>
          <ac:spMkLst>
            <pc:docMk/>
            <pc:sldMk cId="0" sldId="317"/>
            <ac:spMk id="406" creationId="{00000000-0000-0000-0000-000000000000}"/>
          </ac:spMkLst>
        </pc:spChg>
        <pc:spChg chg="mod">
          <ac:chgData name="Mark Thirlwell" userId="0eea46bc-1a08-4dae-8290-d9217da89020" providerId="ADAL" clId="{A74DFD5C-A00E-4D75-B54F-AE1372332AAE}" dt="2025-10-21T10:21:37.069" v="546" actId="108"/>
          <ac:spMkLst>
            <pc:docMk/>
            <pc:sldMk cId="0" sldId="317"/>
            <ac:spMk id="407" creationId="{00000000-0000-0000-0000-000000000000}"/>
          </ac:spMkLst>
        </pc:spChg>
      </pc:sldChg>
      <pc:sldChg chg="modSp mod">
        <pc:chgData name="Mark Thirlwell" userId="0eea46bc-1a08-4dae-8290-d9217da89020" providerId="ADAL" clId="{A74DFD5C-A00E-4D75-B54F-AE1372332AAE}" dt="2025-10-21T10:21:43.471" v="547" actId="108"/>
        <pc:sldMkLst>
          <pc:docMk/>
          <pc:sldMk cId="0" sldId="318"/>
        </pc:sldMkLst>
        <pc:spChg chg="mod">
          <ac:chgData name="Mark Thirlwell" userId="0eea46bc-1a08-4dae-8290-d9217da89020" providerId="ADAL" clId="{A74DFD5C-A00E-4D75-B54F-AE1372332AAE}" dt="2025-10-21T09:10:19.592" v="155"/>
          <ac:spMkLst>
            <pc:docMk/>
            <pc:sldMk cId="0" sldId="318"/>
            <ac:spMk id="412" creationId="{00000000-0000-0000-0000-000000000000}"/>
          </ac:spMkLst>
        </pc:spChg>
        <pc:spChg chg="mod">
          <ac:chgData name="Mark Thirlwell" userId="0eea46bc-1a08-4dae-8290-d9217da89020" providerId="ADAL" clId="{A74DFD5C-A00E-4D75-B54F-AE1372332AAE}" dt="2025-10-21T10:21:43.471" v="547" actId="108"/>
          <ac:spMkLst>
            <pc:docMk/>
            <pc:sldMk cId="0" sldId="318"/>
            <ac:spMk id="413" creationId="{00000000-0000-0000-0000-000000000000}"/>
          </ac:spMkLst>
        </pc:spChg>
      </pc:sldChg>
      <pc:sldMasterChg chg="addSp delSp modSp mod">
        <pc:chgData name="Mark Thirlwell" userId="0eea46bc-1a08-4dae-8290-d9217da89020" providerId="ADAL" clId="{A74DFD5C-A00E-4D75-B54F-AE1372332AAE}" dt="2025-10-21T09:00:54.319" v="16"/>
        <pc:sldMasterMkLst>
          <pc:docMk/>
          <pc:sldMasterMk cId="0" sldId="2147483648"/>
        </pc:sldMasterMkLst>
      </pc:sldMasterChg>
    </pc:docChg>
  </pc:docChgLst>
  <pc:docChgLst>
    <pc:chgData name="John, Catherine" userId="36b10958-3fe6-4d82-9cee-736ae9074b3f" providerId="ADAL" clId="{7CE9EBFF-1EB6-4E95-820E-35801409E55C}"/>
    <pc:docChg chg="custSel modSld">
      <pc:chgData name="John, Catherine" userId="36b10958-3fe6-4d82-9cee-736ae9074b3f" providerId="ADAL" clId="{7CE9EBFF-1EB6-4E95-820E-35801409E55C}" dt="2025-10-29T10:12:04.003" v="29" actId="20577"/>
      <pc:docMkLst>
        <pc:docMk/>
      </pc:docMkLst>
      <pc:sldChg chg="modSp mod">
        <pc:chgData name="John, Catherine" userId="36b10958-3fe6-4d82-9cee-736ae9074b3f" providerId="ADAL" clId="{7CE9EBFF-1EB6-4E95-820E-35801409E55C}" dt="2025-10-29T09:17:11.849" v="1" actId="20577"/>
        <pc:sldMkLst>
          <pc:docMk/>
          <pc:sldMk cId="0" sldId="273"/>
        </pc:sldMkLst>
        <pc:spChg chg="mod">
          <ac:chgData name="John, Catherine" userId="36b10958-3fe6-4d82-9cee-736ae9074b3f" providerId="ADAL" clId="{7CE9EBFF-1EB6-4E95-820E-35801409E55C}" dt="2025-10-29T09:17:11.849" v="1" actId="20577"/>
          <ac:spMkLst>
            <pc:docMk/>
            <pc:sldMk cId="0" sldId="273"/>
            <ac:spMk id="141" creationId="{00000000-0000-0000-0000-000000000000}"/>
          </ac:spMkLst>
        </pc:spChg>
      </pc:sldChg>
      <pc:sldChg chg="modSp mod">
        <pc:chgData name="John, Catherine" userId="36b10958-3fe6-4d82-9cee-736ae9074b3f" providerId="ADAL" clId="{7CE9EBFF-1EB6-4E95-820E-35801409E55C}" dt="2025-10-29T09:52:09.401" v="6" actId="20577"/>
        <pc:sldMkLst>
          <pc:docMk/>
          <pc:sldMk cId="0" sldId="288"/>
        </pc:sldMkLst>
        <pc:spChg chg="mod">
          <ac:chgData name="John, Catherine" userId="36b10958-3fe6-4d82-9cee-736ae9074b3f" providerId="ADAL" clId="{7CE9EBFF-1EB6-4E95-820E-35801409E55C}" dt="2025-10-29T09:52:09.401" v="6" actId="20577"/>
          <ac:spMkLst>
            <pc:docMk/>
            <pc:sldMk cId="0" sldId="288"/>
            <ac:spMk id="232" creationId="{00000000-0000-0000-0000-000000000000}"/>
          </ac:spMkLst>
        </pc:spChg>
      </pc:sldChg>
      <pc:sldChg chg="modSp mod">
        <pc:chgData name="John, Catherine" userId="36b10958-3fe6-4d82-9cee-736ae9074b3f" providerId="ADAL" clId="{7CE9EBFF-1EB6-4E95-820E-35801409E55C}" dt="2025-10-29T10:09:29.607" v="12" actId="20577"/>
        <pc:sldMkLst>
          <pc:docMk/>
          <pc:sldMk cId="0" sldId="307"/>
        </pc:sldMkLst>
        <pc:spChg chg="mod">
          <ac:chgData name="John, Catherine" userId="36b10958-3fe6-4d82-9cee-736ae9074b3f" providerId="ADAL" clId="{7CE9EBFF-1EB6-4E95-820E-35801409E55C}" dt="2025-10-29T10:09:12.913" v="11" actId="20577"/>
          <ac:spMkLst>
            <pc:docMk/>
            <pc:sldMk cId="0" sldId="307"/>
            <ac:spMk id="346" creationId="{00000000-0000-0000-0000-000000000000}"/>
          </ac:spMkLst>
        </pc:spChg>
        <pc:spChg chg="mod">
          <ac:chgData name="John, Catherine" userId="36b10958-3fe6-4d82-9cee-736ae9074b3f" providerId="ADAL" clId="{7CE9EBFF-1EB6-4E95-820E-35801409E55C}" dt="2025-10-29T10:09:29.607" v="12" actId="20577"/>
          <ac:spMkLst>
            <pc:docMk/>
            <pc:sldMk cId="0" sldId="307"/>
            <ac:spMk id="347" creationId="{00000000-0000-0000-0000-000000000000}"/>
          </ac:spMkLst>
        </pc:spChg>
      </pc:sldChg>
      <pc:sldChg chg="modSp mod">
        <pc:chgData name="John, Catherine" userId="36b10958-3fe6-4d82-9cee-736ae9074b3f" providerId="ADAL" clId="{7CE9EBFF-1EB6-4E95-820E-35801409E55C}" dt="2025-10-29T10:10:41.106" v="24" actId="20577"/>
        <pc:sldMkLst>
          <pc:docMk/>
          <pc:sldMk cId="0" sldId="312"/>
        </pc:sldMkLst>
        <pc:spChg chg="mod">
          <ac:chgData name="John, Catherine" userId="36b10958-3fe6-4d82-9cee-736ae9074b3f" providerId="ADAL" clId="{7CE9EBFF-1EB6-4E95-820E-35801409E55C}" dt="2025-10-29T10:10:21.599" v="19" actId="20577"/>
          <ac:spMkLst>
            <pc:docMk/>
            <pc:sldMk cId="0" sldId="312"/>
            <ac:spMk id="376" creationId="{00000000-0000-0000-0000-000000000000}"/>
          </ac:spMkLst>
        </pc:spChg>
        <pc:spChg chg="mod">
          <ac:chgData name="John, Catherine" userId="36b10958-3fe6-4d82-9cee-736ae9074b3f" providerId="ADAL" clId="{7CE9EBFF-1EB6-4E95-820E-35801409E55C}" dt="2025-10-29T10:10:41.106" v="24" actId="20577"/>
          <ac:spMkLst>
            <pc:docMk/>
            <pc:sldMk cId="0" sldId="312"/>
            <ac:spMk id="377" creationId="{00000000-0000-0000-0000-000000000000}"/>
          </ac:spMkLst>
        </pc:spChg>
      </pc:sldChg>
      <pc:sldChg chg="modSp mod">
        <pc:chgData name="John, Catherine" userId="36b10958-3fe6-4d82-9cee-736ae9074b3f" providerId="ADAL" clId="{7CE9EBFF-1EB6-4E95-820E-35801409E55C}" dt="2025-10-29T10:12:04.003" v="29" actId="20577"/>
        <pc:sldMkLst>
          <pc:docMk/>
          <pc:sldMk cId="0" sldId="318"/>
        </pc:sldMkLst>
        <pc:spChg chg="mod">
          <ac:chgData name="John, Catherine" userId="36b10958-3fe6-4d82-9cee-736ae9074b3f" providerId="ADAL" clId="{7CE9EBFF-1EB6-4E95-820E-35801409E55C}" dt="2025-10-29T10:12:04.003" v="29" actId="20577"/>
          <ac:spMkLst>
            <pc:docMk/>
            <pc:sldMk cId="0" sldId="318"/>
            <ac:spMk id="412" creationId="{00000000-0000-0000-0000-000000000000}"/>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7T08:58:44.249" v="3"/>
      <pc:docMkLst>
        <pc:docMk/>
      </pc:docMkLst>
      <pc:sldChg chg="addSp modSp mod">
        <pc:chgData name="Hazell, Danielle" userId="16322be0-50ef-46ff-b0c0-d304bc10d5d2" providerId="ADAL" clId="{E6D12E1F-DF63-450C-A9ED-E72C5F6C045B}" dt="2025-10-27T08:58:44.249" v="3"/>
        <pc:sldMkLst>
          <pc:docMk/>
          <pc:sldMk cId="0" sldId="319"/>
        </pc:sldMkLst>
        <pc:spChg chg="add mod">
          <ac:chgData name="Hazell, Danielle" userId="16322be0-50ef-46ff-b0c0-d304bc10d5d2" providerId="ADAL" clId="{E6D12E1F-DF63-450C-A9ED-E72C5F6C045B}" dt="2025-10-27T08:58:44.249" v="3"/>
          <ac:spMkLst>
            <pc:docMk/>
            <pc:sldMk cId="0" sldId="319"/>
            <ac:spMk id="2" creationId="{14D65501-A253-E666-7A79-EC0F3FACCC1C}"/>
          </ac:spMkLst>
        </pc:spChg>
        <pc:spChg chg="mod">
          <ac:chgData name="Hazell, Danielle" userId="16322be0-50ef-46ff-b0c0-d304bc10d5d2" providerId="ADAL" clId="{E6D12E1F-DF63-450C-A9ED-E72C5F6C045B}" dt="2025-10-27T08:58:43.759" v="2" actId="1076"/>
          <ac:spMkLst>
            <pc:docMk/>
            <pc:sldMk cId="0" sldId="319"/>
            <ac:spMk id="419" creationId="{00000000-0000-0000-0000-000000000000}"/>
          </ac:spMkLst>
        </pc:spChg>
      </pc:sldChg>
      <pc:sldMasterChg chg="addSp delSp modSp mod">
        <pc:chgData name="Hazell, Danielle" userId="16322be0-50ef-46ff-b0c0-d304bc10d5d2" providerId="ADAL" clId="{E6D12E1F-DF63-450C-A9ED-E72C5F6C045B}" dt="2025-10-27T08:58:28.061" v="1"/>
        <pc:sldMasterMkLst>
          <pc:docMk/>
          <pc:sldMasterMk cId="0" sldId="2147483648"/>
        </pc:sldMasterMkLst>
        <pc:spChg chg="add mod">
          <ac:chgData name="Hazell, Danielle" userId="16322be0-50ef-46ff-b0c0-d304bc10d5d2" providerId="ADAL" clId="{E6D12E1F-DF63-450C-A9ED-E72C5F6C045B}" dt="2025-10-27T08:58:28.061" v="1"/>
          <ac:spMkLst>
            <pc:docMk/>
            <pc:sldMasterMk cId="0" sldId="2147483648"/>
            <ac:spMk id="3" creationId="{5C153AA1-3F26-6593-B6C6-61DAB8BD4BF1}"/>
          </ac:spMkLst>
        </pc:spChg>
        <pc:spChg chg="add mod">
          <ac:chgData name="Hazell, Danielle" userId="16322be0-50ef-46ff-b0c0-d304bc10d5d2" providerId="ADAL" clId="{E6D12E1F-DF63-450C-A9ED-E72C5F6C045B}" dt="2025-10-27T08:58:28.061" v="1"/>
          <ac:spMkLst>
            <pc:docMk/>
            <pc:sldMasterMk cId="0" sldId="2147483648"/>
            <ac:spMk id="5" creationId="{915779D8-B159-33FB-D206-416D72CA234E}"/>
          </ac:spMkLst>
        </pc:spChg>
        <pc:picChg chg="add mod">
          <ac:chgData name="Hazell, Danielle" userId="16322be0-50ef-46ff-b0c0-d304bc10d5d2" providerId="ADAL" clId="{E6D12E1F-DF63-450C-A9ED-E72C5F6C045B}" dt="2025-10-27T08:58:28.061" v="1"/>
          <ac:picMkLst>
            <pc:docMk/>
            <pc:sldMasterMk cId="0" sldId="2147483648"/>
            <ac:picMk id="4" creationId="{77A94BA7-F23E-0C42-1BB9-8ADA0F3D8A47}"/>
          </ac:picMkLst>
        </pc:picChg>
        <pc:picChg chg="add mod">
          <ac:chgData name="Hazell, Danielle" userId="16322be0-50ef-46ff-b0c0-d304bc10d5d2" providerId="ADAL" clId="{E6D12E1F-DF63-450C-A9ED-E72C5F6C045B}" dt="2025-10-27T08:58:28.061" v="1"/>
          <ac:picMkLst>
            <pc:docMk/>
            <pc:sldMasterMk cId="0" sldId="2147483648"/>
            <ac:picMk id="6" creationId="{AAB992DF-56E0-EBF5-26F5-36543E80CCD1}"/>
          </ac:picMkLst>
        </pc:picChg>
        <pc:picChg chg="add mod">
          <ac:chgData name="Hazell, Danielle" userId="16322be0-50ef-46ff-b0c0-d304bc10d5d2" providerId="ADAL" clId="{E6D12E1F-DF63-450C-A9ED-E72C5F6C045B}" dt="2025-10-27T08:58:28.061" v="1"/>
          <ac:picMkLst>
            <pc:docMk/>
            <pc:sldMasterMk cId="0" sldId="2147483648"/>
            <ac:picMk id="7" creationId="{ACBC5756-601D-4C50-BEAC-DD5E9BE26819}"/>
          </ac:picMkLst>
        </pc:pic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0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0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0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0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0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0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0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0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0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0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0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0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0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0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0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0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0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0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0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0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0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Google Shape;34;p4:notes"/>
          <p:cNvSpPr>
            <a:spLocks noGrp="1" noRot="1" noChangeAspect="1"/>
          </p:cNvSpPr>
          <p:nvPr>
            <p:ph type="sldImg" idx="2"/>
          </p:nvPr>
        </p:nvSpPr>
        <p:spPr>
          <a:xfrm>
            <a:off x="668338" y="1019175"/>
            <a:ext cx="5521325"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5" name="Google Shape;35;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 name="Google Shape;36;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78bcd38aaa_0_2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9" name="Google Shape;89;g378bcd38aaa_0_28: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78bcd38aaa_0_3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5" name="Google Shape;95;g378bcd38aaa_0_33: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78bcd38aaa_0_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1" name="Google Shape;101;g378bcd38aaa_0_38: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78bcd38aaa_0_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7" name="Google Shape;107;g378bcd38aaa_0_43: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78bcd38aaa_0_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3" name="Google Shape;113;g378bcd38aaa_0_48: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378bcd38aaa_0_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 name="Google Shape;119;g378bcd38aaa_0_53: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78bcd38aaa_0_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dirty="0"/>
          </a:p>
        </p:txBody>
      </p:sp>
      <p:sp>
        <p:nvSpPr>
          <p:cNvPr id="125" name="Google Shape;125;g378bcd38aaa_0_60: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78bcd38aaa_0_7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2" name="Google Shape;132;g378bcd38aaa_0_72: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78bcd38aaa_0_7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en-GB" dirty="0"/>
              <a:t>Note for tutor: Examples can be found here - https://www.wolseley.co.uk/wcsstore/ExtendedSitesCatalogAssetStore/images/products/AssetPush/DTP_AssetPushHighRes/std.lang.all/ui/de/Honeywell_H_Controls_Wiring_Guide.pdf?srsltid=AfmBOoo7BiYtMf4b813cC8OQ3p44I___Qt0vuxVGTf4s_1D4d22h_KFH</a:t>
            </a:r>
          </a:p>
          <a:p>
            <a:pPr marL="0" lvl="0" indent="0" algn="l" rtl="0">
              <a:spcBef>
                <a:spcPts val="360"/>
              </a:spcBef>
              <a:spcAft>
                <a:spcPts val="0"/>
              </a:spcAft>
              <a:buNone/>
            </a:pPr>
            <a:endParaRPr dirty="0"/>
          </a:p>
        </p:txBody>
      </p:sp>
      <p:sp>
        <p:nvSpPr>
          <p:cNvPr id="138" name="Google Shape;138;g378bcd38aaa_0_77: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78bcd38aaa_0_8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r>
              <a:rPr lang="en-GB" dirty="0"/>
              <a:t>Tutor to provide blank templates for this task</a:t>
            </a:r>
            <a:endParaRPr dirty="0"/>
          </a:p>
        </p:txBody>
      </p:sp>
      <p:sp>
        <p:nvSpPr>
          <p:cNvPr id="145" name="Google Shape;145;g378bcd38aaa_0_83: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41" name="Google Shape;41;p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78bcd38aaa_0_10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3" name="Google Shape;163;g378bcd38aaa_0_100: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378bcd38aaa_0_10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9" name="Google Shape;169;g378bcd38aaa_0_10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378bcd38aaa_0_11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75" name="Google Shape;175;g378bcd38aaa_0_11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378bcd38aaa_0_1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81" name="Google Shape;181;g378bcd38aaa_0_110: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378bcd38aaa_0_12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87" name="Google Shape;187;g378bcd38aaa_0_120: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378bcd38aaa_0_12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93" name="Google Shape;193;g378bcd38aaa_0_12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g378bcd38aaa_0_13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99" name="Google Shape;199;g378bcd38aaa_0_130: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378bcd38aaa_0_1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05" name="Google Shape;205;g378bcd38aaa_0_13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378bcd38aaa_0_1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indent="0"/>
            <a:endParaRPr dirty="0"/>
          </a:p>
        </p:txBody>
      </p:sp>
      <p:sp>
        <p:nvSpPr>
          <p:cNvPr id="211" name="Google Shape;211;g378bcd38aaa_0_140: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378bcd38aaa_0_1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18" name="Google Shape;218;g378bcd38aaa_0_14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47" name="Google Shape;47;p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378bcd38aaa_0_1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24" name="Google Shape;224;g378bcd38aaa_0_15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378bcd38aaa_0_1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30" name="Google Shape;230;g378bcd38aaa_0_16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378bcd38aaa_0_1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36" name="Google Shape;236;g378bcd38aaa_0_15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78bcd38aaa_0_16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42" name="Google Shape;242;g378bcd38aaa_0_16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378bcd38aaa_0_17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48" name="Google Shape;248;g378bcd38aaa_0_17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378bcd38aaa_0_17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54" name="Google Shape;254;g378bcd38aaa_0_17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378bcd38aaa_0_18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60" name="Google Shape;260;g378bcd38aaa_0_18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378bcd38aaa_0_18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66" name="Google Shape;266;g378bcd38aaa_0_18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378bcd38aaa_0_19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72" name="Google Shape;272;g378bcd38aaa_0_19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g378bcd38aaa_0_19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78" name="Google Shape;278;g378bcd38aaa_0_19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53" name="Google Shape;53;p8: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g378bcd38aaa_0_20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84" name="Google Shape;284;g378bcd38aaa_0_20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g378bcd38aaa_0_20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90" name="Google Shape;290;g378bcd38aaa_0_20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378bcd38aaa_0_2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96" name="Google Shape;296;g378bcd38aaa_0_21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g378bcd38aaa_0_21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02" name="Google Shape;302;g378bcd38aaa_0_21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g378bcd38aaa_0_22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08" name="Google Shape;308;g378bcd38aaa_0_22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g378bcd38aaa_0_22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14" name="Google Shape;314;g378bcd38aaa_0_22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g378bcd38aaa_0_23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20" name="Google Shape;320;g378bcd38aaa_0_23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g378bcd38aaa_0_2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26" name="Google Shape;326;g378bcd38aaa_0_23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g378bcd38aaa_0_2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32" name="Google Shape;332;g378bcd38aaa_0_24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g378bcd38aaa_0_2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38" name="Google Shape;338;g378bcd38aaa_0_24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8bcd38aaa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59" name="Google Shape;59;g378bcd38aaa_0_0: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g378bcd38aaa_0_2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44" name="Google Shape;344;g378bcd38aaa_0_25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g378bcd38aaa_0_2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50" name="Google Shape;350;g378bcd38aaa_0_25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378bcd38aaa_0_2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56" name="Google Shape;356;g378bcd38aaa_0_26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g378bcd38aaa_0_26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62" name="Google Shape;362;g378bcd38aaa_0_26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g378bcd38aaa_0_27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68" name="Google Shape;368;g378bcd38aaa_0_27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Google Shape;373;g378bcd38aaa_0_27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74" name="Google Shape;374;g378bcd38aaa_0_27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g378bcd38aaa_0_28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80" name="Google Shape;380;g378bcd38aaa_0_28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4"/>
        <p:cNvGrpSpPr/>
        <p:nvPr/>
      </p:nvGrpSpPr>
      <p:grpSpPr>
        <a:xfrm>
          <a:off x="0" y="0"/>
          <a:ext cx="0" cy="0"/>
          <a:chOff x="0" y="0"/>
          <a:chExt cx="0" cy="0"/>
        </a:xfrm>
      </p:grpSpPr>
      <p:sp>
        <p:nvSpPr>
          <p:cNvPr id="385" name="Google Shape;385;g378bcd38aaa_0_28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86" name="Google Shape;386;g378bcd38aaa_0_289: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g378bcd38aaa_0_29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92" name="Google Shape;392;g378bcd38aaa_0_294: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Google Shape;397;p1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98" name="Google Shape;398;p1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78bcd38aaa_0_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65" name="Google Shape;65;g378bcd38aaa_0_10: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g378bcd38aaa_0_29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404" name="Google Shape;404;g378bcd38aaa_0_299: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09" name="Google Shape;409;g378bcd38aaa_0_30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410" name="Google Shape;410;g378bcd38aaa_0_304: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p16:notes"/>
          <p:cNvSpPr>
            <a:spLocks noGrp="1" noRot="1" noChangeAspect="1"/>
          </p:cNvSpPr>
          <p:nvPr>
            <p:ph type="sldImg" idx="2"/>
          </p:nvPr>
        </p:nvSpPr>
        <p:spPr>
          <a:xfrm>
            <a:off x="668338" y="1019175"/>
            <a:ext cx="5521325"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416" name="Google Shape;416;p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7" name="Google Shape;417;p1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62</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78bcd38aaa_0_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1" name="Google Shape;71;g378bcd38aaa_0_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78bcd38aaa_0_1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7" name="Google Shape;77;g378bcd38aaa_0_1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78bcd38aaa_0_2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3" name="Google Shape;83;g378bcd38aaa_0_20: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ext only">
  <p:cSld name="text only">
    <p:spTree>
      <p:nvGrpSpPr>
        <p:cNvPr id="1" name="Shape 20"/>
        <p:cNvGrpSpPr/>
        <p:nvPr/>
      </p:nvGrpSpPr>
      <p:grpSpPr>
        <a:xfrm>
          <a:off x="0" y="0"/>
          <a:ext cx="0" cy="0"/>
          <a:chOff x="0" y="0"/>
          <a:chExt cx="0" cy="0"/>
        </a:xfrm>
      </p:grpSpPr>
      <p:sp>
        <p:nvSpPr>
          <p:cNvPr id="21" name="Google Shape;21;p18"/>
          <p:cNvSpPr txBox="1">
            <a:spLocks noGrp="1"/>
          </p:cNvSpPr>
          <p:nvPr>
            <p:ph type="title"/>
          </p:nvPr>
        </p:nvSpPr>
        <p:spPr>
          <a:xfrm>
            <a:off x="252000" y="990000"/>
            <a:ext cx="11628452" cy="584775"/>
          </a:xfrm>
          <a:prstGeom prst="rect">
            <a:avLst/>
          </a:prstGeom>
          <a:noFill/>
          <a:ln>
            <a:noFill/>
          </a:ln>
        </p:spPr>
        <p:txBody>
          <a:bodyPr spcFirstLastPara="1" wrap="square" lIns="91425" tIns="45700" rIns="91425" bIns="4570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2" name="Google Shape;22;p18"/>
          <p:cNvSpPr txBox="1">
            <a:spLocks noGrp="1"/>
          </p:cNvSpPr>
          <p:nvPr>
            <p:ph type="body" idx="1"/>
          </p:nvPr>
        </p:nvSpPr>
        <p:spPr>
          <a:xfrm>
            <a:off x="360000" y="1800000"/>
            <a:ext cx="9360212" cy="4140000"/>
          </a:xfrm>
          <a:prstGeom prst="rect">
            <a:avLst/>
          </a:prstGeom>
          <a:noFill/>
          <a:ln>
            <a:noFill/>
          </a:ln>
        </p:spPr>
        <p:txBody>
          <a:bodyPr spcFirstLastPara="1" wrap="square" lIns="0" tIns="0" rIns="0" bIns="0" anchor="t" anchorCtr="0">
            <a:noAutofit/>
          </a:bodyPr>
          <a:lstStyle>
            <a:lvl1pPr marL="457200" lvl="0" indent="-228600" algn="l">
              <a:lnSpc>
                <a:spcPct val="110000"/>
              </a:lnSpc>
              <a:spcBef>
                <a:spcPts val="0"/>
              </a:spcBef>
              <a:spcAft>
                <a:spcPts val="0"/>
              </a:spcAft>
              <a:buSzPts val="1400"/>
              <a:buNone/>
              <a:defRPr sz="2400"/>
            </a:lvl1pPr>
            <a:lvl2pPr marL="914400" lvl="1" indent="-381000" algn="l">
              <a:lnSpc>
                <a:spcPct val="100375"/>
              </a:lnSpc>
              <a:spcBef>
                <a:spcPts val="1200"/>
              </a:spcBef>
              <a:spcAft>
                <a:spcPts val="0"/>
              </a:spcAft>
              <a:buClr>
                <a:srgbClr val="FC4421"/>
              </a:buClr>
              <a:buSzPts val="2400"/>
              <a:buChar char="•"/>
              <a:defRPr sz="2400"/>
            </a:lvl2pPr>
            <a:lvl3pPr marL="1371600" lvl="2" indent="-228600" algn="l">
              <a:lnSpc>
                <a:spcPct val="83666"/>
              </a:lnSpc>
              <a:spcBef>
                <a:spcPts val="502"/>
              </a:spcBef>
              <a:spcAft>
                <a:spcPts val="0"/>
              </a:spcAft>
              <a:buSzPts val="1400"/>
              <a:buNone/>
              <a:defRPr sz="2400"/>
            </a:lvl3pPr>
            <a:lvl4pPr marL="1828800" lvl="3" indent="-381000" algn="l">
              <a:lnSpc>
                <a:spcPct val="83666"/>
              </a:lnSpc>
              <a:spcBef>
                <a:spcPts val="502"/>
              </a:spcBef>
              <a:spcAft>
                <a:spcPts val="0"/>
              </a:spcAft>
              <a:buClr>
                <a:srgbClr val="FC4421"/>
              </a:buClr>
              <a:buSzPts val="2400"/>
              <a:buChar char="•"/>
              <a:defRPr sz="2400"/>
            </a:lvl4pPr>
            <a:lvl5pPr marL="2286000" lvl="4" indent="-381000" algn="l">
              <a:lnSpc>
                <a:spcPct val="83666"/>
              </a:lnSpc>
              <a:spcBef>
                <a:spcPts val="502"/>
              </a:spcBef>
              <a:spcAft>
                <a:spcPts val="0"/>
              </a:spcAft>
              <a:buClr>
                <a:schemeClr val="dk1"/>
              </a:buClr>
              <a:buSzPts val="2400"/>
              <a:buChar char="–"/>
              <a:defRPr sz="2400"/>
            </a:lvl5pPr>
            <a:lvl6pPr marL="2743200" lvl="5" indent="-342900" algn="l">
              <a:spcBef>
                <a:spcPts val="502"/>
              </a:spcBef>
              <a:spcAft>
                <a:spcPts val="0"/>
              </a:spcAft>
              <a:buClr>
                <a:schemeClr val="dk1"/>
              </a:buClr>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and image">
  <p:cSld name="text and image">
    <p:spTree>
      <p:nvGrpSpPr>
        <p:cNvPr id="1" name="Shape 23"/>
        <p:cNvGrpSpPr/>
        <p:nvPr/>
      </p:nvGrpSpPr>
      <p:grpSpPr>
        <a:xfrm>
          <a:off x="0" y="0"/>
          <a:ext cx="0" cy="0"/>
          <a:chOff x="0" y="0"/>
          <a:chExt cx="0" cy="0"/>
        </a:xfrm>
      </p:grpSpPr>
      <p:sp>
        <p:nvSpPr>
          <p:cNvPr id="24" name="Google Shape;24;p19"/>
          <p:cNvSpPr txBox="1">
            <a:spLocks noGrp="1"/>
          </p:cNvSpPr>
          <p:nvPr>
            <p:ph type="title"/>
          </p:nvPr>
        </p:nvSpPr>
        <p:spPr>
          <a:xfrm>
            <a:off x="252000" y="990000"/>
            <a:ext cx="11628452" cy="584775"/>
          </a:xfrm>
          <a:prstGeom prst="rect">
            <a:avLst/>
          </a:prstGeom>
          <a:noFill/>
          <a:ln>
            <a:noFill/>
          </a:ln>
        </p:spPr>
        <p:txBody>
          <a:bodyPr spcFirstLastPara="1" wrap="square" lIns="91425" tIns="45700" rIns="91425" bIns="4570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 name="Google Shape;25;p19"/>
          <p:cNvSpPr txBox="1">
            <a:spLocks noGrp="1"/>
          </p:cNvSpPr>
          <p:nvPr>
            <p:ph type="body" idx="1"/>
          </p:nvPr>
        </p:nvSpPr>
        <p:spPr>
          <a:xfrm>
            <a:off x="360000" y="1800000"/>
            <a:ext cx="7560000" cy="4140000"/>
          </a:xfrm>
          <a:prstGeom prst="rect">
            <a:avLst/>
          </a:prstGeom>
          <a:noFill/>
          <a:ln>
            <a:noFill/>
          </a:ln>
        </p:spPr>
        <p:txBody>
          <a:bodyPr spcFirstLastPara="1" wrap="square" lIns="0" tIns="0" rIns="0" bIns="0" anchor="t" anchorCtr="0">
            <a:noAutofit/>
          </a:bodyPr>
          <a:lstStyle>
            <a:lvl1pPr marL="457200" lvl="0" indent="-228600" algn="l">
              <a:lnSpc>
                <a:spcPct val="110000"/>
              </a:lnSpc>
              <a:spcBef>
                <a:spcPts val="0"/>
              </a:spcBef>
              <a:spcAft>
                <a:spcPts val="0"/>
              </a:spcAft>
              <a:buSzPts val="1400"/>
              <a:buNone/>
              <a:defRPr sz="2400"/>
            </a:lvl1pPr>
            <a:lvl2pPr marL="914400" lvl="1" indent="-381000" algn="l">
              <a:lnSpc>
                <a:spcPct val="100375"/>
              </a:lnSpc>
              <a:spcBef>
                <a:spcPts val="1200"/>
              </a:spcBef>
              <a:spcAft>
                <a:spcPts val="0"/>
              </a:spcAft>
              <a:buClr>
                <a:srgbClr val="FC4421"/>
              </a:buClr>
              <a:buSzPts val="2400"/>
              <a:buChar char="•"/>
              <a:defRPr sz="2400"/>
            </a:lvl2pPr>
            <a:lvl3pPr marL="1371600" lvl="2" indent="-228600" algn="l">
              <a:lnSpc>
                <a:spcPct val="83666"/>
              </a:lnSpc>
              <a:spcBef>
                <a:spcPts val="502"/>
              </a:spcBef>
              <a:spcAft>
                <a:spcPts val="0"/>
              </a:spcAft>
              <a:buSzPts val="1400"/>
              <a:buNone/>
              <a:defRPr sz="2400"/>
            </a:lvl3pPr>
            <a:lvl4pPr marL="1828800" lvl="3" indent="-381000" algn="l">
              <a:lnSpc>
                <a:spcPct val="83666"/>
              </a:lnSpc>
              <a:spcBef>
                <a:spcPts val="502"/>
              </a:spcBef>
              <a:spcAft>
                <a:spcPts val="0"/>
              </a:spcAft>
              <a:buClr>
                <a:srgbClr val="FC4421"/>
              </a:buClr>
              <a:buSzPts val="2400"/>
              <a:buChar char="•"/>
              <a:defRPr sz="2400"/>
            </a:lvl4pPr>
            <a:lvl5pPr marL="2286000" lvl="4" indent="-381000" algn="l">
              <a:lnSpc>
                <a:spcPct val="83666"/>
              </a:lnSpc>
              <a:spcBef>
                <a:spcPts val="502"/>
              </a:spcBef>
              <a:spcAft>
                <a:spcPts val="0"/>
              </a:spcAft>
              <a:buClr>
                <a:schemeClr val="dk1"/>
              </a:buClr>
              <a:buSzPts val="2400"/>
              <a:buChar char="–"/>
              <a:defRPr sz="2400"/>
            </a:lvl5pPr>
            <a:lvl6pPr marL="2743200" lvl="5" indent="-342900" algn="l">
              <a:spcBef>
                <a:spcPts val="502"/>
              </a:spcBef>
              <a:spcAft>
                <a:spcPts val="0"/>
              </a:spcAft>
              <a:buClr>
                <a:schemeClr val="dk1"/>
              </a:buClr>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6" name="Google Shape;26;p19"/>
          <p:cNvSpPr>
            <a:spLocks noGrp="1"/>
          </p:cNvSpPr>
          <p:nvPr>
            <p:ph type="pic" idx="2"/>
          </p:nvPr>
        </p:nvSpPr>
        <p:spPr>
          <a:xfrm>
            <a:off x="8280052" y="1800000"/>
            <a:ext cx="3600798" cy="4139999"/>
          </a:xfrm>
          <a:prstGeom prst="rect">
            <a:avLst/>
          </a:prstGeom>
          <a:noFill/>
          <a:ln>
            <a:no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layout">
  <p:cSld name="blank layout">
    <p:spTree>
      <p:nvGrpSpPr>
        <p:cNvPr id="1" name="Shape 27"/>
        <p:cNvGrpSpPr/>
        <p:nvPr/>
      </p:nvGrpSpPr>
      <p:grpSpPr>
        <a:xfrm>
          <a:off x="0" y="0"/>
          <a:ext cx="0" cy="0"/>
          <a:chOff x="0" y="0"/>
          <a:chExt cx="0" cy="0"/>
        </a:xfrm>
      </p:grpSpPr>
      <p:sp>
        <p:nvSpPr>
          <p:cNvPr id="28" name="Google Shape;28;p20"/>
          <p:cNvSpPr txBox="1">
            <a:spLocks noGrp="1"/>
          </p:cNvSpPr>
          <p:nvPr>
            <p:ph type="body" idx="1"/>
          </p:nvPr>
        </p:nvSpPr>
        <p:spPr>
          <a:xfrm>
            <a:off x="359172" y="1260475"/>
            <a:ext cx="8640959" cy="4319588"/>
          </a:xfrm>
          <a:prstGeom prst="rect">
            <a:avLst/>
          </a:prstGeom>
          <a:noFill/>
          <a:ln>
            <a:noFill/>
          </a:ln>
        </p:spPr>
        <p:txBody>
          <a:bodyPr spcFirstLastPara="1" wrap="square" lIns="0" tIns="0" rIns="0" bIns="0" anchor="t" anchorCtr="0">
            <a:noAutofit/>
          </a:bodyPr>
          <a:lstStyle>
            <a:lvl1pPr marL="457200" lvl="0" indent="-228600" algn="l">
              <a:lnSpc>
                <a:spcPct val="100375"/>
              </a:lnSpc>
              <a:spcBef>
                <a:spcPts val="1004"/>
              </a:spcBef>
              <a:spcAft>
                <a:spcPts val="0"/>
              </a:spcAft>
              <a:buSzPts val="1400"/>
              <a:buNone/>
              <a:defRPr sz="2400"/>
            </a:lvl1pPr>
            <a:lvl2pPr marL="914400" lvl="1" indent="-342900" algn="l">
              <a:lnSpc>
                <a:spcPct val="133833"/>
              </a:lnSpc>
              <a:spcBef>
                <a:spcPts val="1004"/>
              </a:spcBef>
              <a:spcAft>
                <a:spcPts val="0"/>
              </a:spcAft>
              <a:buSzPts val="1800"/>
              <a:buChar char="•"/>
              <a:defRPr/>
            </a:lvl2pPr>
            <a:lvl3pPr marL="1371600" lvl="2" indent="-228600" algn="l">
              <a:lnSpc>
                <a:spcPct val="111555"/>
              </a:lnSpc>
              <a:spcBef>
                <a:spcPts val="502"/>
              </a:spcBef>
              <a:spcAft>
                <a:spcPts val="0"/>
              </a:spcAft>
              <a:buSzPts val="1400"/>
              <a:buNone/>
              <a:defRPr/>
            </a:lvl3pPr>
            <a:lvl4pPr marL="1828800" lvl="3" indent="-342900" algn="l">
              <a:lnSpc>
                <a:spcPct val="111555"/>
              </a:lnSpc>
              <a:spcBef>
                <a:spcPts val="502"/>
              </a:spcBef>
              <a:spcAft>
                <a:spcPts val="0"/>
              </a:spcAft>
              <a:buSzPts val="1800"/>
              <a:buChar char="•"/>
              <a:defRPr/>
            </a:lvl4pPr>
            <a:lvl5pPr marL="2286000" lvl="4" indent="-342900" algn="l">
              <a:lnSpc>
                <a:spcPct val="111555"/>
              </a:lnSpc>
              <a:spcBef>
                <a:spcPts val="502"/>
              </a:spcBef>
              <a:spcAft>
                <a:spcPts val="0"/>
              </a:spcAft>
              <a:buClr>
                <a:schemeClr val="dk1"/>
              </a:buClr>
              <a:buSzPts val="1800"/>
              <a:buChar char="–"/>
              <a:defRPr/>
            </a:lvl5pPr>
            <a:lvl6pPr marL="2743200" lvl="5" indent="-342900" algn="l">
              <a:spcBef>
                <a:spcPts val="502"/>
              </a:spcBef>
              <a:spcAft>
                <a:spcPts val="0"/>
              </a:spcAft>
              <a:buClr>
                <a:schemeClr val="dk1"/>
              </a:buClr>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 left and text">
  <p:cSld name="image left and text">
    <p:spTree>
      <p:nvGrpSpPr>
        <p:cNvPr id="1" name="Shape 29"/>
        <p:cNvGrpSpPr/>
        <p:nvPr/>
      </p:nvGrpSpPr>
      <p:grpSpPr>
        <a:xfrm>
          <a:off x="0" y="0"/>
          <a:ext cx="0" cy="0"/>
          <a:chOff x="0" y="0"/>
          <a:chExt cx="0" cy="0"/>
        </a:xfrm>
      </p:grpSpPr>
      <p:sp>
        <p:nvSpPr>
          <p:cNvPr id="30" name="Google Shape;30;p21"/>
          <p:cNvSpPr txBox="1">
            <a:spLocks noGrp="1"/>
          </p:cNvSpPr>
          <p:nvPr>
            <p:ph type="title"/>
          </p:nvPr>
        </p:nvSpPr>
        <p:spPr>
          <a:xfrm>
            <a:off x="252000" y="990000"/>
            <a:ext cx="11628452" cy="584775"/>
          </a:xfrm>
          <a:prstGeom prst="rect">
            <a:avLst/>
          </a:prstGeom>
          <a:noFill/>
          <a:ln>
            <a:noFill/>
          </a:ln>
        </p:spPr>
        <p:txBody>
          <a:bodyPr spcFirstLastPara="1" wrap="square" lIns="91425" tIns="45700" rIns="91425" bIns="4570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1" name="Google Shape;31;p21"/>
          <p:cNvSpPr txBox="1">
            <a:spLocks noGrp="1"/>
          </p:cNvSpPr>
          <p:nvPr>
            <p:ph type="body" idx="1"/>
          </p:nvPr>
        </p:nvSpPr>
        <p:spPr>
          <a:xfrm>
            <a:off x="4320000" y="1799999"/>
            <a:ext cx="7560000" cy="4140000"/>
          </a:xfrm>
          <a:prstGeom prst="rect">
            <a:avLst/>
          </a:prstGeom>
          <a:noFill/>
          <a:ln>
            <a:noFill/>
          </a:ln>
        </p:spPr>
        <p:txBody>
          <a:bodyPr spcFirstLastPara="1" wrap="square" lIns="0" tIns="0" rIns="0" bIns="0" anchor="t" anchorCtr="0">
            <a:noAutofit/>
          </a:bodyPr>
          <a:lstStyle>
            <a:lvl1pPr marL="457200" lvl="0" indent="-228600" algn="l">
              <a:lnSpc>
                <a:spcPct val="110000"/>
              </a:lnSpc>
              <a:spcBef>
                <a:spcPts val="0"/>
              </a:spcBef>
              <a:spcAft>
                <a:spcPts val="0"/>
              </a:spcAft>
              <a:buSzPts val="1400"/>
              <a:buNone/>
              <a:defRPr sz="2400"/>
            </a:lvl1pPr>
            <a:lvl2pPr marL="914400" lvl="1" indent="-381000" algn="l">
              <a:lnSpc>
                <a:spcPct val="100375"/>
              </a:lnSpc>
              <a:spcBef>
                <a:spcPts val="1200"/>
              </a:spcBef>
              <a:spcAft>
                <a:spcPts val="0"/>
              </a:spcAft>
              <a:buClr>
                <a:srgbClr val="FC4421"/>
              </a:buClr>
              <a:buSzPts val="2400"/>
              <a:buChar char="•"/>
              <a:defRPr sz="2400"/>
            </a:lvl2pPr>
            <a:lvl3pPr marL="1371600" lvl="2" indent="-228600" algn="l">
              <a:lnSpc>
                <a:spcPct val="83666"/>
              </a:lnSpc>
              <a:spcBef>
                <a:spcPts val="502"/>
              </a:spcBef>
              <a:spcAft>
                <a:spcPts val="0"/>
              </a:spcAft>
              <a:buSzPts val="1400"/>
              <a:buNone/>
              <a:defRPr sz="2400"/>
            </a:lvl3pPr>
            <a:lvl4pPr marL="1828800" lvl="3" indent="-381000" algn="l">
              <a:lnSpc>
                <a:spcPct val="83666"/>
              </a:lnSpc>
              <a:spcBef>
                <a:spcPts val="502"/>
              </a:spcBef>
              <a:spcAft>
                <a:spcPts val="0"/>
              </a:spcAft>
              <a:buClr>
                <a:srgbClr val="FC4421"/>
              </a:buClr>
              <a:buSzPts val="2400"/>
              <a:buChar char="•"/>
              <a:defRPr sz="2400"/>
            </a:lvl4pPr>
            <a:lvl5pPr marL="2286000" lvl="4" indent="-381000" algn="l">
              <a:lnSpc>
                <a:spcPct val="83666"/>
              </a:lnSpc>
              <a:spcBef>
                <a:spcPts val="502"/>
              </a:spcBef>
              <a:spcAft>
                <a:spcPts val="0"/>
              </a:spcAft>
              <a:buClr>
                <a:schemeClr val="dk1"/>
              </a:buClr>
              <a:buSzPts val="2400"/>
              <a:buChar char="–"/>
              <a:defRPr sz="2400"/>
            </a:lvl5pPr>
            <a:lvl6pPr marL="2743200" lvl="5" indent="-342900" algn="l">
              <a:spcBef>
                <a:spcPts val="502"/>
              </a:spcBef>
              <a:spcAft>
                <a:spcPts val="0"/>
              </a:spcAft>
              <a:buClr>
                <a:schemeClr val="dk1"/>
              </a:buClr>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2" name="Google Shape;32;p21"/>
          <p:cNvSpPr>
            <a:spLocks noGrp="1"/>
          </p:cNvSpPr>
          <p:nvPr>
            <p:ph type="pic" idx="2"/>
          </p:nvPr>
        </p:nvSpPr>
        <p:spPr>
          <a:xfrm>
            <a:off x="360000" y="1800000"/>
            <a:ext cx="3600798" cy="4139999"/>
          </a:xfrm>
          <a:prstGeom prst="rect">
            <a:avLst/>
          </a:prstGeom>
          <a:noFill/>
          <a:ln>
            <a:noFill/>
          </a:ln>
        </p:spPr>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7"/>
          <p:cNvSpPr txBox="1"/>
          <p:nvPr/>
        </p:nvSpPr>
        <p:spPr>
          <a:xfrm>
            <a:off x="0" y="456036"/>
            <a:ext cx="12239625" cy="152012"/>
          </a:xfrm>
          <a:prstGeom prst="rect">
            <a:avLst/>
          </a:prstGeom>
          <a:solidFill>
            <a:srgbClr val="D9D9D9">
              <a:alpha val="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7" b="0" i="0" u="none" strike="noStrike" cap="none">
                <a:solidFill>
                  <a:srgbClr val="D9D9D9"/>
                </a:solidFill>
                <a:latin typeface="Arial"/>
                <a:ea typeface="Arial"/>
                <a:cs typeface="Arial"/>
                <a:sym typeface="Arial"/>
              </a:rPr>
              <a:t> </a:t>
            </a:r>
            <a:endParaRPr/>
          </a:p>
        </p:txBody>
      </p:sp>
      <p:sp>
        <p:nvSpPr>
          <p:cNvPr id="11" name="Google Shape;11;p17"/>
          <p:cNvSpPr txBox="1">
            <a:spLocks noGrp="1"/>
          </p:cNvSpPr>
          <p:nvPr>
            <p:ph type="title"/>
          </p:nvPr>
        </p:nvSpPr>
        <p:spPr>
          <a:xfrm>
            <a:off x="252000" y="990000"/>
            <a:ext cx="11628000" cy="646331"/>
          </a:xfrm>
          <a:prstGeom prst="rect">
            <a:avLst/>
          </a:prstGeom>
          <a:noFill/>
          <a:ln>
            <a:noFill/>
          </a:ln>
        </p:spPr>
        <p:txBody>
          <a:bodyPr spcFirstLastPara="1" wrap="square" lIns="91425" tIns="45700" rIns="91425" bIns="45700" anchor="ctr" anchorCtr="0">
            <a:spAutoFit/>
          </a:bodyPr>
          <a:lstStyle>
            <a:lvl1pPr marR="0" lvl="0" algn="l" rtl="0">
              <a:spcBef>
                <a:spcPts val="0"/>
              </a:spcBef>
              <a:spcAft>
                <a:spcPts val="0"/>
              </a:spcAft>
              <a:buSzPts val="1400"/>
              <a:buNone/>
              <a:defRPr sz="3600" b="1" i="0" u="none" strike="noStrike" cap="none">
                <a:solidFill>
                  <a:srgbClr val="FC4421"/>
                </a:solidFill>
                <a:latin typeface="Arial"/>
                <a:ea typeface="Arial"/>
                <a:cs typeface="Arial"/>
                <a:sym typeface="Arial"/>
              </a:defRPr>
            </a:lvl1pPr>
            <a:lvl2pPr marR="0" lvl="1" algn="l" rtl="0">
              <a:spcBef>
                <a:spcPts val="0"/>
              </a:spcBef>
              <a:spcAft>
                <a:spcPts val="0"/>
              </a:spcAft>
              <a:buSzPts val="1400"/>
              <a:buNone/>
              <a:defRPr sz="2409" b="1" i="0" u="none" strike="noStrike" cap="none">
                <a:solidFill>
                  <a:srgbClr val="E30613"/>
                </a:solidFill>
                <a:latin typeface="Arial"/>
                <a:ea typeface="Arial"/>
                <a:cs typeface="Arial"/>
                <a:sym typeface="Arial"/>
              </a:defRPr>
            </a:lvl2pPr>
            <a:lvl3pPr marR="0" lvl="2" algn="l" rtl="0">
              <a:spcBef>
                <a:spcPts val="0"/>
              </a:spcBef>
              <a:spcAft>
                <a:spcPts val="0"/>
              </a:spcAft>
              <a:buSzPts val="1400"/>
              <a:buNone/>
              <a:defRPr sz="2409" b="1" i="0" u="none" strike="noStrike" cap="none">
                <a:solidFill>
                  <a:srgbClr val="E30613"/>
                </a:solidFill>
                <a:latin typeface="Arial"/>
                <a:ea typeface="Arial"/>
                <a:cs typeface="Arial"/>
                <a:sym typeface="Arial"/>
              </a:defRPr>
            </a:lvl3pPr>
            <a:lvl4pPr marR="0" lvl="3" algn="l" rtl="0">
              <a:spcBef>
                <a:spcPts val="0"/>
              </a:spcBef>
              <a:spcAft>
                <a:spcPts val="0"/>
              </a:spcAft>
              <a:buSzPts val="1400"/>
              <a:buNone/>
              <a:defRPr sz="2409" b="1" i="0" u="none" strike="noStrike" cap="none">
                <a:solidFill>
                  <a:srgbClr val="E30613"/>
                </a:solidFill>
                <a:latin typeface="Arial"/>
                <a:ea typeface="Arial"/>
                <a:cs typeface="Arial"/>
                <a:sym typeface="Arial"/>
              </a:defRPr>
            </a:lvl4pPr>
            <a:lvl5pPr marR="0" lvl="4" algn="l" rtl="0">
              <a:spcBef>
                <a:spcPts val="0"/>
              </a:spcBef>
              <a:spcAft>
                <a:spcPts val="0"/>
              </a:spcAft>
              <a:buSzPts val="1400"/>
              <a:buNone/>
              <a:defRPr sz="2409" b="1" i="0" u="none" strike="noStrike" cap="none">
                <a:solidFill>
                  <a:srgbClr val="E30613"/>
                </a:solidFill>
                <a:latin typeface="Arial"/>
                <a:ea typeface="Arial"/>
                <a:cs typeface="Arial"/>
                <a:sym typeface="Arial"/>
              </a:defRPr>
            </a:lvl5pPr>
            <a:lvl6pPr marR="0" lvl="5" algn="ctr" rtl="0">
              <a:spcBef>
                <a:spcPts val="0"/>
              </a:spcBef>
              <a:spcAft>
                <a:spcPts val="0"/>
              </a:spcAft>
              <a:buSzPts val="1400"/>
              <a:buNone/>
              <a:defRPr sz="4417" b="0" i="0" u="none" strike="noStrike" cap="none">
                <a:solidFill>
                  <a:srgbClr val="CC0000"/>
                </a:solidFill>
                <a:latin typeface="Arial"/>
                <a:ea typeface="Arial"/>
                <a:cs typeface="Arial"/>
                <a:sym typeface="Arial"/>
              </a:defRPr>
            </a:lvl6pPr>
            <a:lvl7pPr marR="0" lvl="6" algn="ctr" rtl="0">
              <a:spcBef>
                <a:spcPts val="0"/>
              </a:spcBef>
              <a:spcAft>
                <a:spcPts val="0"/>
              </a:spcAft>
              <a:buSzPts val="1400"/>
              <a:buNone/>
              <a:defRPr sz="4417" b="0" i="0" u="none" strike="noStrike" cap="none">
                <a:solidFill>
                  <a:srgbClr val="CC0000"/>
                </a:solidFill>
                <a:latin typeface="Arial"/>
                <a:ea typeface="Arial"/>
                <a:cs typeface="Arial"/>
                <a:sym typeface="Arial"/>
              </a:defRPr>
            </a:lvl7pPr>
            <a:lvl8pPr marR="0" lvl="7" algn="ctr" rtl="0">
              <a:spcBef>
                <a:spcPts val="0"/>
              </a:spcBef>
              <a:spcAft>
                <a:spcPts val="0"/>
              </a:spcAft>
              <a:buSzPts val="1400"/>
              <a:buNone/>
              <a:defRPr sz="4417" b="0" i="0" u="none" strike="noStrike" cap="none">
                <a:solidFill>
                  <a:srgbClr val="CC0000"/>
                </a:solidFill>
                <a:latin typeface="Arial"/>
                <a:ea typeface="Arial"/>
                <a:cs typeface="Arial"/>
                <a:sym typeface="Arial"/>
              </a:defRPr>
            </a:lvl8pPr>
            <a:lvl9pPr marR="0" lvl="8" algn="ctr" rtl="0">
              <a:spcBef>
                <a:spcPts val="0"/>
              </a:spcBef>
              <a:spcAft>
                <a:spcPts val="0"/>
              </a:spcAft>
              <a:buSzPts val="1400"/>
              <a:buNone/>
              <a:defRPr sz="4417" b="0" i="0" u="none" strike="noStrike" cap="none">
                <a:solidFill>
                  <a:srgbClr val="CC0000"/>
                </a:solidFill>
                <a:latin typeface="Arial"/>
                <a:ea typeface="Arial"/>
                <a:cs typeface="Arial"/>
                <a:sym typeface="Arial"/>
              </a:defRPr>
            </a:lvl9pPr>
          </a:lstStyle>
          <a:p>
            <a:endParaRPr/>
          </a:p>
        </p:txBody>
      </p:sp>
      <p:sp>
        <p:nvSpPr>
          <p:cNvPr id="12" name="Google Shape;12;p17"/>
          <p:cNvSpPr txBox="1">
            <a:spLocks noGrp="1"/>
          </p:cNvSpPr>
          <p:nvPr>
            <p:ph type="body" idx="1"/>
          </p:nvPr>
        </p:nvSpPr>
        <p:spPr>
          <a:xfrm>
            <a:off x="361406" y="1800000"/>
            <a:ext cx="11520000" cy="4140000"/>
          </a:xfrm>
          <a:prstGeom prst="rect">
            <a:avLst/>
          </a:prstGeom>
          <a:noFill/>
          <a:ln>
            <a:noFill/>
          </a:ln>
        </p:spPr>
        <p:txBody>
          <a:bodyPr spcFirstLastPara="1" wrap="square" lIns="0" tIns="0" rIns="0" bIns="0" anchor="t" anchorCtr="0">
            <a:noAutofit/>
          </a:bodyPr>
          <a:lstStyle>
            <a:lvl1pPr marL="457200" marR="0" lvl="0" indent="-228600" algn="l" rtl="0">
              <a:lnSpc>
                <a:spcPct val="120450"/>
              </a:lnSpc>
              <a:spcBef>
                <a:spcPts val="1004"/>
              </a:spcBef>
              <a:spcAft>
                <a:spcPts val="0"/>
              </a:spcAft>
              <a:buSzPts val="1400"/>
              <a:buNone/>
              <a:defRPr sz="2000" b="0" i="0" u="none" strike="noStrike" cap="none">
                <a:solidFill>
                  <a:schemeClr val="dk1"/>
                </a:solidFill>
                <a:latin typeface="Arial"/>
                <a:ea typeface="Arial"/>
                <a:cs typeface="Arial"/>
                <a:sym typeface="Arial"/>
              </a:defRPr>
            </a:lvl1pPr>
            <a:lvl2pPr marL="914400" marR="0" lvl="1" indent="-355600" algn="l" rtl="0">
              <a:lnSpc>
                <a:spcPct val="120450"/>
              </a:lnSpc>
              <a:spcBef>
                <a:spcPts val="1004"/>
              </a:spcBef>
              <a:spcAft>
                <a:spcPts val="0"/>
              </a:spcAft>
              <a:buClr>
                <a:srgbClr val="FC442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228600" algn="l" rtl="0">
              <a:lnSpc>
                <a:spcPct val="125031"/>
              </a:lnSpc>
              <a:spcBef>
                <a:spcPts val="502"/>
              </a:spcBef>
              <a:spcAft>
                <a:spcPts val="0"/>
              </a:spcAft>
              <a:buSzPts val="1400"/>
              <a:buNone/>
              <a:defRPr sz="1606" b="0" i="0" u="none" strike="noStrike" cap="none">
                <a:solidFill>
                  <a:schemeClr val="dk1"/>
                </a:solidFill>
                <a:latin typeface="Arial"/>
                <a:ea typeface="Arial"/>
                <a:cs typeface="Arial"/>
                <a:sym typeface="Arial"/>
              </a:defRPr>
            </a:lvl3pPr>
            <a:lvl4pPr marL="1828800" marR="0" lvl="3" indent="-330581" algn="l" rtl="0">
              <a:lnSpc>
                <a:spcPct val="125031"/>
              </a:lnSpc>
              <a:spcBef>
                <a:spcPts val="502"/>
              </a:spcBef>
              <a:spcAft>
                <a:spcPts val="0"/>
              </a:spcAft>
              <a:buClr>
                <a:srgbClr val="FC4421"/>
              </a:buClr>
              <a:buSzPts val="1606"/>
              <a:buFont typeface="Arial"/>
              <a:buChar char="•"/>
              <a:defRPr sz="1606" b="0" i="0" u="none" strike="noStrike" cap="none">
                <a:solidFill>
                  <a:schemeClr val="dk1"/>
                </a:solidFill>
                <a:latin typeface="Arial"/>
                <a:ea typeface="Arial"/>
                <a:cs typeface="Arial"/>
                <a:sym typeface="Arial"/>
              </a:defRPr>
            </a:lvl4pPr>
            <a:lvl5pPr marL="2286000" marR="0" lvl="4" indent="-330581" algn="l" rtl="0">
              <a:lnSpc>
                <a:spcPct val="125031"/>
              </a:lnSpc>
              <a:spcBef>
                <a:spcPts val="502"/>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5pPr>
            <a:lvl6pPr marL="2743200" marR="0" lvl="5" indent="-330581" algn="l" rtl="0">
              <a:spcBef>
                <a:spcPts val="502"/>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6pPr>
            <a:lvl7pPr marL="3200400" marR="0" lvl="6" indent="-330581" algn="l" rtl="0">
              <a:spcBef>
                <a:spcPts val="321"/>
              </a:spcBef>
              <a:spcAft>
                <a:spcPts val="0"/>
              </a:spcAft>
              <a:buClr>
                <a:srgbClr val="E30613"/>
              </a:buClr>
              <a:buSzPts val="1606"/>
              <a:buFont typeface="Arial"/>
              <a:buChar char="»"/>
              <a:defRPr sz="1606" b="0" i="0" u="none" strike="noStrike" cap="none">
                <a:solidFill>
                  <a:schemeClr val="dk1"/>
                </a:solidFill>
                <a:latin typeface="Arial"/>
                <a:ea typeface="Arial"/>
                <a:cs typeface="Arial"/>
                <a:sym typeface="Arial"/>
              </a:defRPr>
            </a:lvl7pPr>
            <a:lvl8pPr marL="3657600" marR="0" lvl="7" indent="-330581" algn="l" rtl="0">
              <a:spcBef>
                <a:spcPts val="321"/>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8pPr>
            <a:lvl9pPr marL="4114800" marR="0" lvl="8" indent="-292353" algn="l" rtl="0">
              <a:spcBef>
                <a:spcPts val="201"/>
              </a:spcBef>
              <a:spcAft>
                <a:spcPts val="0"/>
              </a:spcAft>
              <a:buClr>
                <a:schemeClr val="dk1"/>
              </a:buClr>
              <a:buSzPts val="1004"/>
              <a:buFont typeface="Arial"/>
              <a:buChar char="»"/>
              <a:defRPr sz="1004" b="0" i="0" u="none" strike="noStrike" cap="none">
                <a:solidFill>
                  <a:schemeClr val="dk1"/>
                </a:solidFill>
                <a:latin typeface="Arial"/>
                <a:ea typeface="Arial"/>
                <a:cs typeface="Arial"/>
                <a:sym typeface="Arial"/>
              </a:defRPr>
            </a:lvl9pPr>
          </a:lstStyle>
          <a:p>
            <a:endParaRPr/>
          </a:p>
        </p:txBody>
      </p:sp>
      <p:sp>
        <p:nvSpPr>
          <p:cNvPr id="16" name="Google Shape;16;p17"/>
          <p:cNvSpPr txBox="1"/>
          <p:nvPr/>
        </p:nvSpPr>
        <p:spPr>
          <a:xfrm>
            <a:off x="360000" y="6343435"/>
            <a:ext cx="588541" cy="246221"/>
          </a:xfrm>
          <a:prstGeom prst="rect">
            <a:avLst/>
          </a:prstGeom>
          <a:noFill/>
          <a:ln>
            <a:noFill/>
          </a:ln>
        </p:spPr>
        <p:txBody>
          <a:bodyPr spcFirstLastPara="1" wrap="square" lIns="0" tIns="0" rIns="0" bIns="0" anchor="ctr" anchorCtr="0">
            <a:spAutoFit/>
          </a:bodyPr>
          <a:lstStyle/>
          <a:p>
            <a:pPr marL="0" marR="0" lvl="0" indent="0" algn="l" rtl="0">
              <a:spcBef>
                <a:spcPts val="0"/>
              </a:spcBef>
              <a:spcAft>
                <a:spcPts val="0"/>
              </a:spcAft>
              <a:buNone/>
            </a:pPr>
            <a:fld id="{00000000-1234-1234-1234-123412341234}" type="slidenum">
              <a:rPr lang="en-GB" sz="1600">
                <a:solidFill>
                  <a:schemeClr val="dk1"/>
                </a:solidFill>
                <a:latin typeface="Arial"/>
                <a:ea typeface="Arial"/>
                <a:cs typeface="Arial"/>
                <a:sym typeface="Arial"/>
              </a:rPr>
              <a:t>‹#›</a:t>
            </a:fld>
            <a:endParaRPr sz="1600">
              <a:solidFill>
                <a:schemeClr val="dk1"/>
              </a:solidFill>
              <a:latin typeface="Arial"/>
              <a:ea typeface="Arial"/>
              <a:cs typeface="Arial"/>
              <a:sym typeface="Arial"/>
            </a:endParaRPr>
          </a:p>
        </p:txBody>
      </p:sp>
      <p:pic>
        <p:nvPicPr>
          <p:cNvPr id="18" name="Google Shape;18;p17" descr="A purple and white logo&#10;&#10;AI-generated content may be incorrect."/>
          <p:cNvPicPr preferRelativeResize="0"/>
          <p:nvPr/>
        </p:nvPicPr>
        <p:blipFill rotWithShape="1">
          <a:blip r:embed="rId6">
            <a:alphaModFix/>
          </a:blip>
          <a:srcRect/>
          <a:stretch/>
        </p:blipFill>
        <p:spPr>
          <a:xfrm>
            <a:off x="9360000" y="6228000"/>
            <a:ext cx="2520000" cy="456536"/>
          </a:xfrm>
          <a:prstGeom prst="rect">
            <a:avLst/>
          </a:prstGeom>
          <a:noFill/>
          <a:ln>
            <a:noFill/>
          </a:ln>
        </p:spPr>
      </p:pic>
      <p:cxnSp>
        <p:nvCxnSpPr>
          <p:cNvPr id="19" name="Google Shape;19;p17"/>
          <p:cNvCxnSpPr/>
          <p:nvPr/>
        </p:nvCxnSpPr>
        <p:spPr>
          <a:xfrm>
            <a:off x="0" y="6084000"/>
            <a:ext cx="12240000" cy="0"/>
          </a:xfrm>
          <a:prstGeom prst="straightConnector1">
            <a:avLst/>
          </a:prstGeom>
          <a:noFill/>
          <a:ln w="9525" cap="flat" cmpd="sng">
            <a:solidFill>
              <a:srgbClr val="000000"/>
            </a:solidFill>
            <a:prstDash val="solid"/>
            <a:round/>
            <a:headEnd type="none" w="sm" len="sm"/>
            <a:tailEnd type="none" w="sm" len="sm"/>
          </a:ln>
        </p:spPr>
      </p:cxnSp>
      <p:sp>
        <p:nvSpPr>
          <p:cNvPr id="3" name="Graphic 26">
            <a:extLst>
              <a:ext uri="{FF2B5EF4-FFF2-40B4-BE49-F238E27FC236}">
                <a16:creationId xmlns:a16="http://schemas.microsoft.com/office/drawing/2014/main" id="{5C153AA1-3F26-6593-B6C6-61DAB8BD4BF1}"/>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77A94BA7-F23E-0C42-1BB9-8ADA0F3D8A47}"/>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7" y="170588"/>
            <a:ext cx="591666" cy="437463"/>
          </a:xfrm>
          <a:prstGeom prst="rect">
            <a:avLst/>
          </a:prstGeom>
          <a:noFill/>
          <a:ln>
            <a:noFill/>
          </a:ln>
        </p:spPr>
      </p:pic>
      <p:sp>
        <p:nvSpPr>
          <p:cNvPr id="5" name="Text Box 2">
            <a:extLst>
              <a:ext uri="{FF2B5EF4-FFF2-40B4-BE49-F238E27FC236}">
                <a16:creationId xmlns:a16="http://schemas.microsoft.com/office/drawing/2014/main" id="{915779D8-B159-33FB-D206-416D72CA234E}"/>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Plumbing &amp; Heating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6" name="Picture 5" descr="A black and white logo&#10;&#10;AI-generated content may be incorrect.">
            <a:extLst>
              <a:ext uri="{FF2B5EF4-FFF2-40B4-BE49-F238E27FC236}">
                <a16:creationId xmlns:a16="http://schemas.microsoft.com/office/drawing/2014/main" id="{AAB992DF-56E0-EBF5-26F5-36543E80CCD1}"/>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ACBC5756-601D-4C50-BEAC-DD5E9BE26819}"/>
              </a:ext>
            </a:extLst>
          </p:cNvPr>
          <p:cNvPicPr>
            <a:picLocks noChangeAspect="1"/>
          </p:cNvPicPr>
          <p:nvPr userDrawn="1"/>
        </p:nvPicPr>
        <p:blipFill>
          <a:blip r:embed="rId9"/>
          <a:stretch>
            <a:fillRect/>
          </a:stretch>
        </p:blipFill>
        <p:spPr>
          <a:xfrm>
            <a:off x="948541" y="177135"/>
            <a:ext cx="2685203" cy="440679"/>
          </a:xfrm>
          <a:prstGeom prst="rect">
            <a:avLst/>
          </a:prstGeom>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hyperlink" Target="https://www.electricalsafetyfirst.org.uk/media/1201/best-practice-guide-2-issue-3.pdf" TargetMode="External"/><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Google Shape;38;p4"/>
          <p:cNvSpPr txBox="1"/>
          <p:nvPr/>
        </p:nvSpPr>
        <p:spPr>
          <a:xfrm>
            <a:off x="360000" y="1800000"/>
            <a:ext cx="10800000" cy="3779890"/>
          </a:xfrm>
          <a:prstGeom prst="rect">
            <a:avLst/>
          </a:prstGeom>
          <a:noFill/>
          <a:ln>
            <a:noFill/>
          </a:ln>
        </p:spPr>
        <p:txBody>
          <a:bodyPr spcFirstLastPara="1" wrap="square" lIns="0" tIns="0" rIns="0" bIns="0" anchor="t" anchorCtr="0">
            <a:noAutofit/>
          </a:bodyPr>
          <a:lstStyle/>
          <a:p>
            <a:pPr marL="0" marR="0" lvl="0" indent="0" algn="l" rtl="0">
              <a:lnSpc>
                <a:spcPct val="110000"/>
              </a:lnSpc>
              <a:spcBef>
                <a:spcPts val="0"/>
              </a:spcBef>
              <a:spcAft>
                <a:spcPts val="1200"/>
              </a:spcAft>
              <a:buClr>
                <a:srgbClr val="170130"/>
              </a:buClr>
              <a:buSzPts val="2800"/>
              <a:buFont typeface="Arial"/>
              <a:buNone/>
            </a:pPr>
            <a:r>
              <a:rPr lang="en-GB" sz="2800" b="1" dirty="0">
                <a:solidFill>
                  <a:srgbClr val="170130"/>
                </a:solidFill>
                <a:latin typeface="Arial"/>
                <a:ea typeface="Arial"/>
                <a:cs typeface="Arial"/>
                <a:sym typeface="Arial"/>
              </a:rPr>
              <a:t>Occupational Specialism: Plumbing &amp; Heating Engineering</a:t>
            </a:r>
            <a:endParaRPr sz="2800" dirty="0"/>
          </a:p>
          <a:p>
            <a:pPr>
              <a:lnSpc>
                <a:spcPct val="110000"/>
              </a:lnSpc>
              <a:spcAft>
                <a:spcPts val="1200"/>
              </a:spcAft>
              <a:buClr>
                <a:srgbClr val="170130"/>
              </a:buClr>
              <a:buSzPts val="2800"/>
            </a:pPr>
            <a:r>
              <a:rPr lang="en-GB" sz="2800" dirty="0">
                <a:solidFill>
                  <a:schemeClr val="tx1"/>
                </a:solidFill>
              </a:rPr>
              <a:t>K1.7 Plumbing and heating systems</a:t>
            </a:r>
          </a:p>
          <a:p>
            <a:pPr lvl="0">
              <a:lnSpc>
                <a:spcPct val="110000"/>
              </a:lnSpc>
              <a:spcBef>
                <a:spcPts val="750"/>
              </a:spcBef>
              <a:spcAft>
                <a:spcPts val="1200"/>
              </a:spcAft>
              <a:buClr>
                <a:schemeClr val="lt1"/>
              </a:buClr>
              <a:buSzPts val="2394"/>
            </a:pPr>
            <a:r>
              <a:rPr lang="en-GB" sz="2800" dirty="0">
                <a:solidFill>
                  <a:schemeClr val="tx1"/>
                </a:solidFill>
              </a:rPr>
              <a:t>K1.8 Components used in plumbing and heating systems</a:t>
            </a:r>
            <a:endParaRPr sz="2800" dirty="0">
              <a:solidFill>
                <a:srgbClr val="3432E1"/>
              </a:solidFill>
              <a:latin typeface="Arial"/>
              <a:ea typeface="Arial"/>
              <a:cs typeface="Arial"/>
              <a:sym typeface="Arial"/>
            </a:endParaRPr>
          </a:p>
          <a:p>
            <a:pPr marL="0" marR="0" lvl="0" indent="0" algn="l" rtl="0">
              <a:lnSpc>
                <a:spcPct val="110000"/>
              </a:lnSpc>
              <a:spcBef>
                <a:spcPts val="750"/>
              </a:spcBef>
              <a:spcAft>
                <a:spcPts val="1200"/>
              </a:spcAft>
              <a:buClr>
                <a:srgbClr val="FC4421"/>
              </a:buClr>
              <a:buSzPts val="2800"/>
              <a:buFont typeface="Arial"/>
              <a:buNone/>
            </a:pPr>
            <a:r>
              <a:rPr lang="en-GB" sz="2800" b="1" dirty="0">
                <a:solidFill>
                  <a:srgbClr val="FC4421"/>
                </a:solidFill>
              </a:rPr>
              <a:t>Fully pumped heating systems: S Plan+, Y Plan, W Plan</a:t>
            </a:r>
            <a:endParaRPr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g378bcd38aaa_0_28"/>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Y Plan system</a:t>
            </a:r>
            <a:endParaRPr dirty="0"/>
          </a:p>
        </p:txBody>
      </p:sp>
      <p:sp>
        <p:nvSpPr>
          <p:cNvPr id="92" name="Google Shape;92;g378bcd38aaa_0_28"/>
          <p:cNvSpPr txBox="1">
            <a:spLocks noGrp="1"/>
          </p:cNvSpPr>
          <p:nvPr>
            <p:ph type="body" idx="1"/>
          </p:nvPr>
        </p:nvSpPr>
        <p:spPr>
          <a:xfrm>
            <a:off x="360000" y="1800000"/>
            <a:ext cx="10286229"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The Y Plan uses a single three-port mid-position valve to control flow between central heating and hot water. The valve can direct water to the cylinder coil, radiators, or both. </a:t>
            </a:r>
            <a:endParaRPr dirty="0"/>
          </a:p>
          <a:p>
            <a:pPr marL="0" indent="0">
              <a:spcAft>
                <a:spcPts val="1200"/>
              </a:spcAft>
            </a:pPr>
            <a:r>
              <a:rPr lang="en-GB" dirty="0"/>
              <a:t>The valve position is controlled by electrical signals from the programmer and thermostats. </a:t>
            </a:r>
            <a:endParaRPr dirty="0"/>
          </a:p>
          <a:p>
            <a:pPr marL="0" indent="0">
              <a:spcAft>
                <a:spcPts val="1200"/>
              </a:spcAft>
            </a:pPr>
            <a:r>
              <a:rPr lang="en-GB" dirty="0"/>
              <a:t>The Y Plan is simpler to install than S Plan+ but provides less flexibility for zoning.</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378bcd38aaa_0_33"/>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Y Plan schematic</a:t>
            </a:r>
            <a:endParaRPr dirty="0"/>
          </a:p>
        </p:txBody>
      </p:sp>
      <p:sp>
        <p:nvSpPr>
          <p:cNvPr id="98" name="Google Shape;98;g378bcd38aaa_0_33"/>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Boiler and pump.</a:t>
            </a:r>
            <a:endParaRPr dirty="0"/>
          </a:p>
          <a:p>
            <a:pPr marL="342900" indent="-342900">
              <a:spcAft>
                <a:spcPts val="1200"/>
              </a:spcAft>
              <a:buSzPct val="100000"/>
              <a:buFont typeface="Arial" panose="020B0604020202020204" pitchFamily="34" charset="0"/>
              <a:buChar char="•"/>
            </a:pPr>
            <a:r>
              <a:rPr lang="en-GB" dirty="0"/>
              <a:t>Three-port mid-position valve.</a:t>
            </a:r>
            <a:endParaRPr dirty="0"/>
          </a:p>
          <a:p>
            <a:pPr marL="342900" indent="-342900">
              <a:spcAft>
                <a:spcPts val="1200"/>
              </a:spcAft>
              <a:buSzPct val="100000"/>
              <a:buFont typeface="Arial" panose="020B0604020202020204" pitchFamily="34" charset="0"/>
              <a:buChar char="•"/>
            </a:pPr>
            <a:r>
              <a:rPr lang="en-GB" dirty="0"/>
              <a:t>Hot water cylinder with thermostat.</a:t>
            </a:r>
            <a:endParaRPr dirty="0"/>
          </a:p>
          <a:p>
            <a:pPr marL="342900" indent="-342900">
              <a:spcAft>
                <a:spcPts val="1200"/>
              </a:spcAft>
              <a:buSzPct val="100000"/>
              <a:buFont typeface="Arial" panose="020B0604020202020204" pitchFamily="34" charset="0"/>
              <a:buChar char="•"/>
            </a:pPr>
            <a:r>
              <a:rPr lang="en-GB" dirty="0"/>
              <a:t>Programmer/timer.</a:t>
            </a:r>
            <a:endParaRPr dirty="0"/>
          </a:p>
          <a:p>
            <a:pPr marL="342900" indent="-342900">
              <a:spcAft>
                <a:spcPts val="1200"/>
              </a:spcAft>
              <a:buSzPct val="100000"/>
              <a:buFont typeface="Arial" panose="020B0604020202020204" pitchFamily="34" charset="0"/>
              <a:buChar char="•"/>
            </a:pPr>
            <a:r>
              <a:rPr lang="en-GB" dirty="0"/>
              <a:t>Room thermostat.</a:t>
            </a:r>
          </a:p>
          <a:p>
            <a:pPr marL="0" indent="0">
              <a:spcAft>
                <a:spcPts val="1200"/>
              </a:spcAft>
              <a:buSzPct val="100000"/>
            </a:pPr>
            <a:endParaRPr dirty="0"/>
          </a:p>
          <a:p>
            <a:pPr marL="0" indent="0">
              <a:spcAft>
                <a:spcPts val="1200"/>
              </a:spcAft>
              <a:buSzPct val="100000"/>
            </a:pPr>
            <a:r>
              <a:rPr lang="en-GB" b="1" dirty="0"/>
              <a:t>Question: </a:t>
            </a:r>
            <a:r>
              <a:rPr lang="en-GB" dirty="0"/>
              <a:t>What is the main limitation of the Y Plan compared to S Plan+?</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g378bcd38aaa_0_38"/>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W Plan system</a:t>
            </a:r>
            <a:endParaRPr dirty="0"/>
          </a:p>
        </p:txBody>
      </p:sp>
      <p:sp>
        <p:nvSpPr>
          <p:cNvPr id="104" name="Google Shape;104;g378bcd38aaa_0_38"/>
          <p:cNvSpPr txBox="1">
            <a:spLocks noGrp="1"/>
          </p:cNvSpPr>
          <p:nvPr>
            <p:ph type="body" idx="1"/>
          </p:nvPr>
        </p:nvSpPr>
        <p:spPr>
          <a:xfrm>
            <a:off x="360000" y="1800000"/>
            <a:ext cx="10449514"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The W Plan is less common but uses a three-port diverting valve. It allows water to flow to either the hot water cylinder or the heating circuit, but not both simultaneously.</a:t>
            </a:r>
            <a:endParaRPr dirty="0"/>
          </a:p>
          <a:p>
            <a:pPr marL="0" indent="0">
              <a:spcAft>
                <a:spcPts val="1200"/>
              </a:spcAft>
            </a:pPr>
            <a:r>
              <a:rPr lang="en-GB" dirty="0"/>
              <a:t> The cylinder is always prioritised; only when hot water demand is satisfied will the system divert flow to the radiators. </a:t>
            </a:r>
            <a:endParaRPr dirty="0"/>
          </a:p>
          <a:p>
            <a:pPr marL="0" indent="0">
              <a:spcAft>
                <a:spcPts val="1200"/>
              </a:spcAft>
            </a:pPr>
            <a:r>
              <a:rPr lang="en-GB" dirty="0"/>
              <a:t>W Plans are often used in simpler systems where simultaneous heating and hot water is not required.</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g378bcd38aaa_0_43"/>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W Plan features</a:t>
            </a:r>
            <a:endParaRPr dirty="0"/>
          </a:p>
        </p:txBody>
      </p:sp>
      <p:sp>
        <p:nvSpPr>
          <p:cNvPr id="110" name="Google Shape;110;g378bcd38aaa_0_43"/>
          <p:cNvSpPr txBox="1">
            <a:spLocks noGrp="1"/>
          </p:cNvSpPr>
          <p:nvPr>
            <p:ph type="body" idx="1"/>
          </p:nvPr>
        </p:nvSpPr>
        <p:spPr>
          <a:xfrm>
            <a:off x="360000" y="1800000"/>
            <a:ext cx="9535114"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Boiler and pump.</a:t>
            </a:r>
            <a:endParaRPr dirty="0"/>
          </a:p>
          <a:p>
            <a:pPr marL="342900" indent="-342900">
              <a:spcAft>
                <a:spcPts val="1200"/>
              </a:spcAft>
              <a:buSzPct val="100000"/>
              <a:buFont typeface="Arial" panose="020B0604020202020204" pitchFamily="34" charset="0"/>
              <a:buChar char="•"/>
            </a:pPr>
            <a:r>
              <a:rPr lang="en-GB" dirty="0"/>
              <a:t>Three-port diverting valve.</a:t>
            </a:r>
            <a:endParaRPr dirty="0"/>
          </a:p>
          <a:p>
            <a:pPr marL="342900" indent="-342900">
              <a:spcAft>
                <a:spcPts val="1200"/>
              </a:spcAft>
              <a:buSzPct val="100000"/>
              <a:buFont typeface="Arial" panose="020B0604020202020204" pitchFamily="34" charset="0"/>
              <a:buChar char="•"/>
            </a:pPr>
            <a:r>
              <a:rPr lang="en-GB" dirty="0"/>
              <a:t>Cylinder thermostat.</a:t>
            </a:r>
            <a:endParaRPr dirty="0"/>
          </a:p>
          <a:p>
            <a:pPr marL="342900" indent="-342900">
              <a:spcAft>
                <a:spcPts val="1200"/>
              </a:spcAft>
              <a:buSzPct val="100000"/>
              <a:buFont typeface="Arial" panose="020B0604020202020204" pitchFamily="34" charset="0"/>
              <a:buChar char="•"/>
            </a:pPr>
            <a:r>
              <a:rPr lang="en-GB" dirty="0"/>
              <a:t>Programmer.</a:t>
            </a:r>
            <a:endParaRPr dirty="0"/>
          </a:p>
          <a:p>
            <a:pPr marL="342900" indent="-342900">
              <a:spcAft>
                <a:spcPts val="1200"/>
              </a:spcAft>
              <a:buSzPct val="100000"/>
              <a:buFont typeface="Arial" panose="020B0604020202020204" pitchFamily="34" charset="0"/>
              <a:buChar char="•"/>
            </a:pPr>
            <a:r>
              <a:rPr lang="en-GB" dirty="0"/>
              <a:t>Prioritises hot water over heating.</a:t>
            </a:r>
            <a:endParaRPr dirty="0"/>
          </a:p>
          <a:p>
            <a:pPr marL="342900" indent="-342900">
              <a:spcAft>
                <a:spcPts val="1200"/>
              </a:spcAft>
              <a:buSzPct val="100000"/>
              <a:buFont typeface="Arial" panose="020B0604020202020204" pitchFamily="34" charset="0"/>
              <a:buChar char="•"/>
            </a:pPr>
            <a:r>
              <a:rPr lang="en-GB" dirty="0"/>
              <a:t>Only one circuit active at a time.</a:t>
            </a:r>
            <a:endParaRPr dirty="0"/>
          </a:p>
          <a:p>
            <a:pPr marL="0" indent="0">
              <a:spcAft>
                <a:spcPts val="1200"/>
              </a:spcAft>
              <a:buSzPct val="100000"/>
            </a:pPr>
            <a:r>
              <a:rPr lang="en-GB" b="1" dirty="0"/>
              <a:t>Question: </a:t>
            </a:r>
            <a:r>
              <a:rPr lang="en-GB" dirty="0"/>
              <a:t>What common boiler type also uses a diverter valve and prioritises DHW?</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g378bcd38aaa_0_48"/>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Comparison of S, Y, and W Plans</a:t>
            </a:r>
            <a:endParaRPr dirty="0"/>
          </a:p>
        </p:txBody>
      </p:sp>
      <p:sp>
        <p:nvSpPr>
          <p:cNvPr id="116" name="Google Shape;116;g378bcd38aaa_0_48"/>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S Plan+ offers the most flexibility, with independent zone control. Y Plan allows heating and hot water together but only with a single mid-position valve, limiting expansion. </a:t>
            </a:r>
            <a:endParaRPr dirty="0"/>
          </a:p>
          <a:p>
            <a:pPr marL="0" indent="0">
              <a:spcAft>
                <a:spcPts val="1200"/>
              </a:spcAft>
            </a:pPr>
            <a:r>
              <a:rPr lang="en-GB" dirty="0"/>
              <a:t>W Plan is the simplest but sacrifices simultaneous heating and hot water. Installers must choose the correct system based on property size, user requirements, and budget.</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g378bcd38aaa_0_53"/>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Control principles</a:t>
            </a:r>
            <a:endParaRPr dirty="0"/>
          </a:p>
        </p:txBody>
      </p:sp>
      <p:sp>
        <p:nvSpPr>
          <p:cNvPr id="122" name="Google Shape;122;g378bcd38aaa_0_53"/>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Programmer sets heating/hot water schedule.</a:t>
            </a:r>
            <a:endParaRPr dirty="0"/>
          </a:p>
          <a:p>
            <a:pPr marL="342900" indent="-342900">
              <a:spcAft>
                <a:spcPts val="1200"/>
              </a:spcAft>
              <a:buSzPct val="100000"/>
              <a:buFont typeface="Arial" panose="020B0604020202020204" pitchFamily="34" charset="0"/>
              <a:buChar char="•"/>
            </a:pPr>
            <a:r>
              <a:rPr lang="en-GB" dirty="0"/>
              <a:t>Thermostats call for heat when below set temperature.</a:t>
            </a:r>
            <a:endParaRPr dirty="0"/>
          </a:p>
          <a:p>
            <a:pPr marL="342900" indent="-342900">
              <a:spcAft>
                <a:spcPts val="1200"/>
              </a:spcAft>
              <a:buSzPct val="100000"/>
              <a:buFont typeface="Arial" panose="020B0604020202020204" pitchFamily="34" charset="0"/>
              <a:buChar char="•"/>
            </a:pPr>
            <a:r>
              <a:rPr lang="en-GB" dirty="0"/>
              <a:t>Valves open when demand is detected.</a:t>
            </a:r>
            <a:endParaRPr dirty="0"/>
          </a:p>
          <a:p>
            <a:pPr marL="342900" indent="-342900">
              <a:spcAft>
                <a:spcPts val="1200"/>
              </a:spcAft>
              <a:buSzPct val="100000"/>
              <a:buFont typeface="Arial" panose="020B0604020202020204" pitchFamily="34" charset="0"/>
              <a:buChar char="•"/>
            </a:pPr>
            <a:r>
              <a:rPr lang="en-GB" dirty="0"/>
              <a:t>Microswitches signal boiler and pump to run.</a:t>
            </a:r>
            <a:endParaRPr dirty="0"/>
          </a:p>
          <a:p>
            <a:pPr marL="342900" indent="-342900">
              <a:spcAft>
                <a:spcPts val="1200"/>
              </a:spcAft>
              <a:buSzPct val="100000"/>
              <a:buFont typeface="Arial" panose="020B0604020202020204" pitchFamily="34" charset="0"/>
              <a:buChar char="•"/>
            </a:pPr>
            <a:r>
              <a:rPr lang="en-GB" dirty="0"/>
              <a:t>Cylinder stat ensures hot water priority or balance.</a:t>
            </a:r>
          </a:p>
          <a:p>
            <a:pPr marL="0" indent="0">
              <a:spcAft>
                <a:spcPts val="1200"/>
              </a:spcAft>
              <a:buSzPct val="100000"/>
            </a:pPr>
            <a:endParaRPr dirty="0"/>
          </a:p>
          <a:p>
            <a:pPr marL="0" indent="0">
              <a:spcAft>
                <a:spcPts val="1200"/>
              </a:spcAft>
              <a:buSzPct val="100000"/>
            </a:pPr>
            <a:r>
              <a:rPr lang="en-GB" b="1" dirty="0"/>
              <a:t>Question: </a:t>
            </a:r>
            <a:r>
              <a:rPr lang="en-GB" dirty="0"/>
              <a:t>What role do valve microswitches play in control sequencing?</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78bcd38aaa_0_60"/>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Mid-position valve operation</a:t>
            </a:r>
          </a:p>
        </p:txBody>
      </p:sp>
      <p:sp>
        <p:nvSpPr>
          <p:cNvPr id="128" name="Google Shape;128;g378bcd38aaa_0_60"/>
          <p:cNvSpPr txBox="1">
            <a:spLocks noGrp="1"/>
          </p:cNvSpPr>
          <p:nvPr>
            <p:ph type="body" idx="1"/>
          </p:nvPr>
        </p:nvSpPr>
        <p:spPr>
          <a:xfrm>
            <a:off x="360000" y="1800000"/>
            <a:ext cx="74019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In Y Plans, the three-port mid-position valve moves between hot water only, central heating only, and mid-position for both. It contains a motor and spring mechanism controlled by electrical inputs from thermostats. </a:t>
            </a:r>
            <a:endParaRPr dirty="0"/>
          </a:p>
          <a:p>
            <a:pPr marL="0" indent="0">
              <a:spcAft>
                <a:spcPts val="1200"/>
              </a:spcAft>
            </a:pPr>
            <a:r>
              <a:rPr lang="en-GB" dirty="0"/>
              <a:t>In mid-position, water flows to both circuits, though heating may be reduced due to flow division. </a:t>
            </a:r>
            <a:endParaRPr dirty="0"/>
          </a:p>
          <a:p>
            <a:pPr marL="0" indent="0">
              <a:spcAft>
                <a:spcPts val="1200"/>
              </a:spcAft>
            </a:pPr>
            <a:r>
              <a:rPr lang="en-GB" dirty="0"/>
              <a:t>Correct wiring is essential for proper valve function.</a:t>
            </a:r>
            <a:endParaRPr dirty="0"/>
          </a:p>
        </p:txBody>
      </p:sp>
      <p:pic>
        <p:nvPicPr>
          <p:cNvPr id="2" name="Picture 1">
            <a:extLst>
              <a:ext uri="{FF2B5EF4-FFF2-40B4-BE49-F238E27FC236}">
                <a16:creationId xmlns:a16="http://schemas.microsoft.com/office/drawing/2014/main" id="{7BBF050D-0B47-9A59-6E18-DA539F99F75A}"/>
              </a:ext>
            </a:extLst>
          </p:cNvPr>
          <p:cNvPicPr>
            <a:picLocks noChangeAspect="1"/>
          </p:cNvPicPr>
          <p:nvPr/>
        </p:nvPicPr>
        <p:blipFill>
          <a:blip r:embed="rId3"/>
          <a:srcRect/>
          <a:stretch/>
        </p:blipFill>
        <p:spPr>
          <a:xfrm>
            <a:off x="7919625" y="1800000"/>
            <a:ext cx="3960000" cy="2943167"/>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g378bcd38aaa_0_72"/>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Diverter valve operation</a:t>
            </a:r>
          </a:p>
        </p:txBody>
      </p:sp>
      <p:sp>
        <p:nvSpPr>
          <p:cNvPr id="135" name="Google Shape;135;g378bcd38aaa_0_72"/>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Used in W Plan.</a:t>
            </a:r>
            <a:endParaRPr dirty="0"/>
          </a:p>
          <a:p>
            <a:pPr marL="342900" indent="-342900">
              <a:spcAft>
                <a:spcPts val="1200"/>
              </a:spcAft>
              <a:buSzPct val="100000"/>
              <a:buFont typeface="Arial" panose="020B0604020202020204" pitchFamily="34" charset="0"/>
              <a:buChar char="•"/>
            </a:pPr>
            <a:r>
              <a:rPr lang="en-GB" dirty="0"/>
              <a:t>Directs water to hot water or heating only.</a:t>
            </a:r>
            <a:endParaRPr dirty="0"/>
          </a:p>
          <a:p>
            <a:pPr marL="342900" indent="-342900">
              <a:spcAft>
                <a:spcPts val="1200"/>
              </a:spcAft>
              <a:buSzPct val="100000"/>
              <a:buFont typeface="Arial" panose="020B0604020202020204" pitchFamily="34" charset="0"/>
              <a:buChar char="•"/>
            </a:pPr>
            <a:r>
              <a:rPr lang="en-GB" dirty="0"/>
              <a:t>Cylinder stat ensures DHW priority.</a:t>
            </a:r>
            <a:endParaRPr dirty="0"/>
          </a:p>
          <a:p>
            <a:pPr marL="342900" indent="-342900">
              <a:spcAft>
                <a:spcPts val="1200"/>
              </a:spcAft>
              <a:buSzPct val="100000"/>
              <a:buFont typeface="Arial" panose="020B0604020202020204" pitchFamily="34" charset="0"/>
              <a:buChar char="•"/>
            </a:pPr>
            <a:r>
              <a:rPr lang="en-GB" dirty="0"/>
              <a:t>Simple electrical control.</a:t>
            </a:r>
            <a:endParaRPr dirty="0"/>
          </a:p>
          <a:p>
            <a:pPr marL="342900" indent="-342900">
              <a:spcAft>
                <a:spcPts val="1200"/>
              </a:spcAft>
              <a:buSzPct val="100000"/>
              <a:buFont typeface="Arial" panose="020B0604020202020204" pitchFamily="34" charset="0"/>
              <a:buChar char="•"/>
            </a:pPr>
            <a:r>
              <a:rPr lang="en-GB" dirty="0"/>
              <a:t>No mid-position capability.</a:t>
            </a:r>
          </a:p>
          <a:p>
            <a:pPr marL="0" indent="0">
              <a:spcAft>
                <a:spcPts val="1200"/>
              </a:spcAft>
              <a:buSzPct val="100000"/>
            </a:pPr>
            <a:endParaRPr dirty="0"/>
          </a:p>
          <a:p>
            <a:pPr marL="0" indent="0">
              <a:spcAft>
                <a:spcPts val="1200"/>
              </a:spcAft>
              <a:buSzPct val="100000"/>
            </a:pPr>
            <a:r>
              <a:rPr lang="en-GB" b="1" dirty="0"/>
              <a:t>Question: </a:t>
            </a:r>
            <a:r>
              <a:rPr lang="en-GB" dirty="0"/>
              <a:t>How does a diverting valve differ from a mid-position valve?</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g378bcd38aaa_0_77"/>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Tutor demonstration – schematics</a:t>
            </a:r>
          </a:p>
        </p:txBody>
      </p:sp>
      <p:sp>
        <p:nvSpPr>
          <p:cNvPr id="141" name="Google Shape;141;g378bcd38aaa_0_77"/>
          <p:cNvSpPr txBox="1">
            <a:spLocks noGrp="1"/>
          </p:cNvSpPr>
          <p:nvPr>
            <p:ph type="body" idx="1"/>
          </p:nvPr>
        </p:nvSpPr>
        <p:spPr>
          <a:xfrm>
            <a:off x="359999" y="1800000"/>
            <a:ext cx="10129475"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The tutor should show schematic diagrams of S Plan, S Plan+, Y Plan, and W Plan systems. </a:t>
            </a:r>
            <a:endParaRPr dirty="0"/>
          </a:p>
          <a:p>
            <a:pPr marL="0" indent="0">
              <a:spcAft>
                <a:spcPts val="1200"/>
              </a:spcAft>
            </a:pPr>
            <a:r>
              <a:rPr lang="en-GB" dirty="0"/>
              <a:t>Students compare layouts, noting valve types, thermostat positions, and flow directions. </a:t>
            </a:r>
            <a:endParaRPr dirty="0"/>
          </a:p>
          <a:p>
            <a:pPr marL="0" indent="0">
              <a:spcAft>
                <a:spcPts val="1200"/>
              </a:spcAft>
            </a:pP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g378bcd38aaa_0_83"/>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Student task – sketch layouts</a:t>
            </a:r>
          </a:p>
        </p:txBody>
      </p:sp>
      <p:sp>
        <p:nvSpPr>
          <p:cNvPr id="148" name="Google Shape;148;g378bcd38aaa_0_83"/>
          <p:cNvSpPr txBox="1">
            <a:spLocks noGrp="1"/>
          </p:cNvSpPr>
          <p:nvPr>
            <p:ph type="body" idx="1"/>
          </p:nvPr>
        </p:nvSpPr>
        <p:spPr>
          <a:xfrm>
            <a:off x="360000" y="1800000"/>
            <a:ext cx="11520600" cy="37677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Sketch an S Plan and S Plan+ with three two-port valves.</a:t>
            </a:r>
            <a:endParaRPr dirty="0"/>
          </a:p>
          <a:p>
            <a:pPr marL="342900" indent="-342900">
              <a:spcAft>
                <a:spcPts val="1200"/>
              </a:spcAft>
              <a:buSzPct val="100000"/>
              <a:buFont typeface="Arial" panose="020B0604020202020204" pitchFamily="34" charset="0"/>
              <a:buChar char="•"/>
            </a:pPr>
            <a:r>
              <a:rPr lang="en-GB" dirty="0"/>
              <a:t>Sketch a Y Plan with a three-port mid-position valve.</a:t>
            </a:r>
            <a:endParaRPr dirty="0"/>
          </a:p>
          <a:p>
            <a:pPr marL="342900" indent="-342900">
              <a:spcAft>
                <a:spcPts val="1200"/>
              </a:spcAft>
              <a:buSzPct val="100000"/>
              <a:buFont typeface="Arial" panose="020B0604020202020204" pitchFamily="34" charset="0"/>
              <a:buChar char="•"/>
            </a:pPr>
            <a:r>
              <a:rPr lang="en-GB" dirty="0"/>
              <a:t>Sketch a W Plan with a three-port diverting valve.</a:t>
            </a:r>
            <a:endParaRPr dirty="0"/>
          </a:p>
          <a:p>
            <a:pPr marL="342900" indent="-342900">
              <a:spcAft>
                <a:spcPts val="1200"/>
              </a:spcAft>
              <a:buSzPct val="100000"/>
              <a:buFont typeface="Arial" panose="020B0604020202020204" pitchFamily="34" charset="0"/>
              <a:buChar char="•"/>
            </a:pPr>
            <a:r>
              <a:rPr lang="en-GB" dirty="0"/>
              <a:t>Label boiler, pump, valves, thermostats, and cylinder.</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a:t>Starter</a:t>
            </a:r>
            <a:endParaRPr/>
          </a:p>
        </p:txBody>
      </p:sp>
      <p:sp>
        <p:nvSpPr>
          <p:cNvPr id="44" name="Google Shape;44;p5"/>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0"/>
              </a:spcBef>
              <a:spcAft>
                <a:spcPts val="0"/>
              </a:spcAft>
              <a:buNone/>
            </a:pPr>
            <a:r>
              <a:rPr lang="en-GB" b="1" dirty="0">
                <a:solidFill>
                  <a:srgbClr val="111111"/>
                </a:solidFill>
              </a:rPr>
              <a:t>W</a:t>
            </a:r>
            <a:r>
              <a:rPr lang="en-GB" b="1" i="0" dirty="0">
                <a:solidFill>
                  <a:srgbClr val="111111"/>
                </a:solidFill>
                <a:latin typeface="Arial"/>
                <a:ea typeface="Arial"/>
                <a:cs typeface="Arial"/>
                <a:sym typeface="Arial"/>
              </a:rPr>
              <a:t>arm-up</a:t>
            </a:r>
            <a:r>
              <a:rPr lang="en-GB" b="0" i="0" dirty="0">
                <a:solidFill>
                  <a:srgbClr val="111111"/>
                </a:solidFill>
                <a:latin typeface="Arial"/>
                <a:ea typeface="Arial"/>
                <a:cs typeface="Arial"/>
                <a:sym typeface="Arial"/>
              </a:rPr>
              <a:t>: </a:t>
            </a:r>
            <a:endParaRPr dirty="0">
              <a:solidFill>
                <a:srgbClr val="111111"/>
              </a:solidFill>
            </a:endParaRPr>
          </a:p>
          <a:p>
            <a:pPr marL="0" lvl="0" indent="0" algn="l" rtl="0">
              <a:lnSpc>
                <a:spcPct val="110000"/>
              </a:lnSpc>
              <a:spcBef>
                <a:spcPts val="0"/>
              </a:spcBef>
              <a:spcAft>
                <a:spcPts val="0"/>
              </a:spcAft>
              <a:buNone/>
            </a:pPr>
            <a:r>
              <a:rPr lang="en-GB" dirty="0">
                <a:solidFill>
                  <a:srgbClr val="111111"/>
                </a:solidFill>
              </a:rPr>
              <a:t>Why do modern heating systems use motorised valves and pumped circulation rather than relying on gravity flow?</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g378bcd38aaa_0_100"/>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Step-by-step operation – S Plan+</a:t>
            </a:r>
            <a:endParaRPr dirty="0"/>
          </a:p>
        </p:txBody>
      </p:sp>
      <p:sp>
        <p:nvSpPr>
          <p:cNvPr id="166" name="Google Shape;166;g378bcd38aaa_0_100"/>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When a room thermostat calls for heat, its two-port valve opens, triggering the microswitch. </a:t>
            </a:r>
            <a:endParaRPr dirty="0"/>
          </a:p>
          <a:p>
            <a:pPr marL="0" indent="0">
              <a:spcAft>
                <a:spcPts val="1200"/>
              </a:spcAft>
            </a:pPr>
            <a:r>
              <a:rPr lang="en-GB" dirty="0"/>
              <a:t>The boiler and pump run, sending water to the radiators in that zone. </a:t>
            </a:r>
            <a:endParaRPr dirty="0"/>
          </a:p>
          <a:p>
            <a:pPr marL="0" indent="0">
              <a:spcAft>
                <a:spcPts val="1200"/>
              </a:spcAft>
            </a:pPr>
            <a:r>
              <a:rPr lang="en-GB" dirty="0"/>
              <a:t>When the cylinder thermostat calls for hot water, the hot water valve opens and the boiler supplies the coil. </a:t>
            </a:r>
            <a:endParaRPr dirty="0"/>
          </a:p>
          <a:p>
            <a:pPr marL="0" indent="0">
              <a:spcAft>
                <a:spcPts val="1200"/>
              </a:spcAft>
            </a:pPr>
            <a:r>
              <a:rPr lang="en-GB" dirty="0"/>
              <a:t>Zones can operate independently or together, providing flexibility and efficiency.</a:t>
            </a: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g378bcd38aaa_0_10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Step-by-step operation – Y Plan</a:t>
            </a:r>
            <a:endParaRPr dirty="0"/>
          </a:p>
        </p:txBody>
      </p:sp>
      <p:sp>
        <p:nvSpPr>
          <p:cNvPr id="172" name="Google Shape;172;g378bcd38aaa_0_105"/>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The programmer and cylinder thermostat call for hot water, moving the mid-position valve to cylinder-only. </a:t>
            </a:r>
            <a:endParaRPr dirty="0"/>
          </a:p>
          <a:p>
            <a:pPr marL="0" indent="0">
              <a:spcAft>
                <a:spcPts val="1200"/>
              </a:spcAft>
            </a:pPr>
            <a:r>
              <a:rPr lang="en-GB" dirty="0"/>
              <a:t>If the room thermostat also calls for heat, the valve moves to mid-position, supplying both cylinder and radiators. </a:t>
            </a:r>
            <a:endParaRPr dirty="0"/>
          </a:p>
          <a:p>
            <a:pPr marL="0" indent="0">
              <a:spcAft>
                <a:spcPts val="1200"/>
              </a:spcAft>
            </a:pPr>
            <a:r>
              <a:rPr lang="en-GB" dirty="0"/>
              <a:t>If only heating is needed, the valve moves fully to heating. Electrical wiring and valve position must match demand accurately.</a:t>
            </a: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g378bcd38aaa_0_11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Step-by-step operation – W Plan</a:t>
            </a:r>
            <a:endParaRPr dirty="0"/>
          </a:p>
        </p:txBody>
      </p:sp>
      <p:sp>
        <p:nvSpPr>
          <p:cNvPr id="178" name="Google Shape;178;g378bcd38aaa_0_115"/>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You would choose an S Plan for a 150m² property to allow for independent control of heating and hot water, and to easily add more heating zones in the future, which is highly beneficial for larger homes and for achieving more precise temperature management. While a Y Plan is a simpler, more compact option, it lacks the flexibility to zone heating or upgrade to more heating zones, making it less suitable for a property of this size. </a:t>
            </a:r>
            <a:endParaRPr dirty="0"/>
          </a:p>
          <a:p>
            <a:pPr marL="0" indent="0">
              <a:spcAft>
                <a:spcPts val="1200"/>
              </a:spcAft>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378bcd38aaa_0_110"/>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a:t>System selection</a:t>
            </a:r>
            <a:endParaRPr/>
          </a:p>
        </p:txBody>
      </p:sp>
      <p:sp>
        <p:nvSpPr>
          <p:cNvPr id="184" name="Google Shape;184;g378bcd38aaa_0_110"/>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When the cylinder thermostat calls for heat, the diverting valve directs flow only to the cylinder. Once the hot water is satisfied, the valve diverts flow to the radiators. </a:t>
            </a:r>
            <a:endParaRPr dirty="0"/>
          </a:p>
          <a:p>
            <a:pPr marL="0" indent="0">
              <a:spcAft>
                <a:spcPts val="1200"/>
              </a:spcAft>
            </a:pPr>
            <a:r>
              <a:rPr lang="en-GB" dirty="0"/>
              <a:t>The system ensures hot water has priority but cannot provide heating and hot water simultaneously. </a:t>
            </a:r>
            <a:endParaRPr dirty="0"/>
          </a:p>
          <a:p>
            <a:pPr marL="0" indent="0">
              <a:spcAft>
                <a:spcPts val="1200"/>
              </a:spcAft>
            </a:pPr>
            <a:r>
              <a:rPr lang="en-GB" dirty="0"/>
              <a:t>This simplicity can be a limitation but suits smaller systems.</a:t>
            </a: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g378bcd38aaa_0_120"/>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Zoning arrangements</a:t>
            </a:r>
            <a:endParaRPr dirty="0"/>
          </a:p>
        </p:txBody>
      </p:sp>
      <p:sp>
        <p:nvSpPr>
          <p:cNvPr id="190" name="Google Shape;190;g378bcd38aaa_0_120"/>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Zoning divides the system into separately controlled areas. In a domestic property, common zones are ground floor, first floor, and hot water. </a:t>
            </a:r>
            <a:endParaRPr dirty="0"/>
          </a:p>
          <a:p>
            <a:pPr marL="0" indent="0">
              <a:spcAft>
                <a:spcPts val="1200"/>
              </a:spcAft>
            </a:pPr>
            <a:r>
              <a:rPr lang="en-GB" dirty="0"/>
              <a:t>Larger homes may have additional zones such as extensions or underfloor heating. </a:t>
            </a:r>
            <a:endParaRPr dirty="0"/>
          </a:p>
          <a:p>
            <a:pPr marL="0" indent="0">
              <a:spcAft>
                <a:spcPts val="1200"/>
              </a:spcAft>
            </a:pPr>
            <a:r>
              <a:rPr lang="en-GB" dirty="0"/>
              <a:t>Each zone has its own thermostat and valve, enabling tailored heating schedules and temperatures. This approach improves efficiency and user comfort, as unused areas do not need to be heated unnecessarily.</a:t>
            </a: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g378bcd38aaa_0_12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Zone control benefits</a:t>
            </a:r>
          </a:p>
        </p:txBody>
      </p:sp>
      <p:sp>
        <p:nvSpPr>
          <p:cNvPr id="196" name="Google Shape;196;g378bcd38aaa_0_125"/>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Reduces energy costs.</a:t>
            </a:r>
            <a:endParaRPr dirty="0"/>
          </a:p>
          <a:p>
            <a:pPr marL="342900" indent="-342900">
              <a:spcAft>
                <a:spcPts val="1200"/>
              </a:spcAft>
              <a:buSzPct val="100000"/>
              <a:buFont typeface="Arial" panose="020B0604020202020204" pitchFamily="34" charset="0"/>
              <a:buChar char="•"/>
            </a:pPr>
            <a:r>
              <a:rPr lang="en-GB" dirty="0"/>
              <a:t>Improves comfort by avoiding overheating.</a:t>
            </a:r>
            <a:endParaRPr dirty="0"/>
          </a:p>
          <a:p>
            <a:pPr marL="342900" indent="-342900">
              <a:spcAft>
                <a:spcPts val="1200"/>
              </a:spcAft>
              <a:buSzPct val="100000"/>
              <a:buFont typeface="Arial" panose="020B0604020202020204" pitchFamily="34" charset="0"/>
              <a:buChar char="•"/>
            </a:pPr>
            <a:r>
              <a:rPr lang="en-GB" dirty="0"/>
              <a:t>Allows different schedules in different areas.</a:t>
            </a:r>
            <a:endParaRPr dirty="0"/>
          </a:p>
          <a:p>
            <a:pPr marL="342900" indent="-342900">
              <a:spcAft>
                <a:spcPts val="1200"/>
              </a:spcAft>
              <a:buSzPct val="100000"/>
              <a:buFont typeface="Arial" panose="020B0604020202020204" pitchFamily="34" charset="0"/>
              <a:buChar char="•"/>
            </a:pPr>
            <a:r>
              <a:rPr lang="en-GB" dirty="0"/>
              <a:t>Provides greater system flexibility.</a:t>
            </a:r>
            <a:endParaRPr dirty="0"/>
          </a:p>
          <a:p>
            <a:pPr marL="342900" indent="-342900">
              <a:spcAft>
                <a:spcPts val="1200"/>
              </a:spcAft>
              <a:buSzPct val="100000"/>
              <a:buFont typeface="Arial" panose="020B0604020202020204" pitchFamily="34" charset="0"/>
              <a:buChar char="•"/>
            </a:pPr>
            <a:r>
              <a:rPr lang="en-GB" dirty="0"/>
              <a:t>Essential for compliance with modern energy standards.</a:t>
            </a:r>
          </a:p>
          <a:p>
            <a:pPr marL="0" indent="0">
              <a:spcAft>
                <a:spcPts val="1200"/>
              </a:spcAft>
              <a:buSzPct val="100000"/>
            </a:pPr>
            <a:endParaRPr dirty="0"/>
          </a:p>
          <a:p>
            <a:pPr marL="0" indent="0">
              <a:spcAft>
                <a:spcPts val="1200"/>
              </a:spcAft>
              <a:buSzPct val="100000"/>
            </a:pPr>
            <a:r>
              <a:rPr lang="en-GB" b="1" dirty="0"/>
              <a:t>Question: </a:t>
            </a:r>
            <a:r>
              <a:rPr lang="en-GB" dirty="0"/>
              <a:t>Why is zoning a key requirement in modern building regulations?</a:t>
            </a:r>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g378bcd38aaa_0_130"/>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Control principles – electrical overview</a:t>
            </a:r>
          </a:p>
        </p:txBody>
      </p:sp>
      <p:sp>
        <p:nvSpPr>
          <p:cNvPr id="202" name="Google Shape;202;g378bcd38aaa_0_130"/>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The heart of a fully pumped system is the wiring centre. Programmers send signals to thermostats, which in turn activate motorised valves. Each valve contains an end-switch that energises the boiler and pump when fully open. </a:t>
            </a:r>
            <a:endParaRPr dirty="0"/>
          </a:p>
          <a:p>
            <a:pPr marL="0" indent="0">
              <a:spcAft>
                <a:spcPts val="1200"/>
              </a:spcAft>
            </a:pPr>
            <a:r>
              <a:rPr lang="en-GB" dirty="0"/>
              <a:t>This ensures water is only heated and circulated when a genuine demand exists. Correct wiring is critical; even a single misconnection can prevent the system from operating safely.</a:t>
            </a: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g378bcd38aaa_0_13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Programmer functions</a:t>
            </a:r>
            <a:endParaRPr dirty="0"/>
          </a:p>
        </p:txBody>
      </p:sp>
      <p:sp>
        <p:nvSpPr>
          <p:cNvPr id="208" name="Google Shape;208;g378bcd38aaa_0_135"/>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Sets times for heating and hot water.</a:t>
            </a:r>
            <a:endParaRPr dirty="0"/>
          </a:p>
          <a:p>
            <a:pPr marL="342900" indent="-342900">
              <a:spcAft>
                <a:spcPts val="1200"/>
              </a:spcAft>
              <a:buSzPct val="100000"/>
              <a:buFont typeface="Arial" panose="020B0604020202020204" pitchFamily="34" charset="0"/>
              <a:buChar char="•"/>
            </a:pPr>
            <a:r>
              <a:rPr lang="en-GB" dirty="0"/>
              <a:t>Provides independent control in S Plan+.</a:t>
            </a:r>
            <a:endParaRPr dirty="0"/>
          </a:p>
          <a:p>
            <a:pPr marL="342900" indent="-342900">
              <a:spcAft>
                <a:spcPts val="1200"/>
              </a:spcAft>
              <a:buSzPct val="100000"/>
              <a:buFont typeface="Arial" panose="020B0604020202020204" pitchFamily="34" charset="0"/>
              <a:buChar char="•"/>
            </a:pPr>
            <a:r>
              <a:rPr lang="en-GB" dirty="0"/>
              <a:t>Works with thermostats to avoid wasted heat.</a:t>
            </a:r>
            <a:endParaRPr dirty="0"/>
          </a:p>
          <a:p>
            <a:pPr marL="342900" indent="-342900">
              <a:spcAft>
                <a:spcPts val="1200"/>
              </a:spcAft>
              <a:buSzPct val="100000"/>
              <a:buFont typeface="Arial" panose="020B0604020202020204" pitchFamily="34" charset="0"/>
              <a:buChar char="•"/>
            </a:pPr>
            <a:r>
              <a:rPr lang="en-GB" dirty="0"/>
              <a:t>May be manual, digital, or smart controlled.</a:t>
            </a:r>
            <a:endParaRPr dirty="0"/>
          </a:p>
          <a:p>
            <a:pPr marL="342900" indent="-342900">
              <a:spcAft>
                <a:spcPts val="1200"/>
              </a:spcAft>
              <a:buSzPct val="100000"/>
              <a:buFont typeface="Arial" panose="020B0604020202020204" pitchFamily="34" charset="0"/>
              <a:buChar char="•"/>
            </a:pPr>
            <a:r>
              <a:rPr lang="en-GB" dirty="0"/>
              <a:t>Central point of system operation.</a:t>
            </a:r>
            <a:endParaRPr dirty="0"/>
          </a:p>
          <a:p>
            <a:pPr marL="0" indent="0">
              <a:spcAft>
                <a:spcPts val="1200"/>
              </a:spcAft>
              <a:buSzPct val="100000"/>
            </a:pPr>
            <a:r>
              <a:rPr lang="en-GB" b="1" dirty="0"/>
              <a:t>Question: </a:t>
            </a:r>
            <a:r>
              <a:rPr lang="en-GB" dirty="0"/>
              <a:t>What is the main difference between a programmer and a thermostat?</a:t>
            </a:r>
            <a:endParaRP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g378bcd38aaa_0_140"/>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Cylinder thermostat</a:t>
            </a:r>
            <a:endParaRPr dirty="0"/>
          </a:p>
        </p:txBody>
      </p:sp>
      <p:sp>
        <p:nvSpPr>
          <p:cNvPr id="214" name="Google Shape;214;g378bcd38aaa_0_140"/>
          <p:cNvSpPr txBox="1">
            <a:spLocks noGrp="1"/>
          </p:cNvSpPr>
          <p:nvPr>
            <p:ph type="body" idx="1"/>
          </p:nvPr>
        </p:nvSpPr>
        <p:spPr>
          <a:xfrm>
            <a:off x="360000" y="1800000"/>
            <a:ext cx="7804286"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The cylinder thermostat controls hot water temperature by switching the hot water valve or three-port valve. Typically set between 55°C and 65°C, it prevents both scalding and bacterial growth. </a:t>
            </a:r>
            <a:endParaRPr lang="en-US" dirty="0"/>
          </a:p>
          <a:p>
            <a:pPr marL="0" indent="0">
              <a:spcAft>
                <a:spcPts val="1200"/>
              </a:spcAft>
            </a:pPr>
            <a:r>
              <a:rPr lang="en-GB" dirty="0"/>
              <a:t>If the cylinder reaches the setpoint, the thermostat closes the circuit, shutting off heat to the coil. This prevents overheating and ensures efficiency.</a:t>
            </a:r>
          </a:p>
          <a:p>
            <a:pPr marL="0" indent="0">
              <a:spcAft>
                <a:spcPts val="1200"/>
              </a:spcAft>
            </a:pPr>
            <a:r>
              <a:rPr lang="en-GB" b="1" dirty="0"/>
              <a:t>Question: </a:t>
            </a:r>
            <a:r>
              <a:rPr lang="en-GB" dirty="0"/>
              <a:t>What is wrong with the stat in the image?</a:t>
            </a:r>
          </a:p>
        </p:txBody>
      </p:sp>
      <p:pic>
        <p:nvPicPr>
          <p:cNvPr id="2" name="Picture 1" descr="A white box with a screw on it&#10;&#10;AI-generated content may be incorrect.">
            <a:extLst>
              <a:ext uri="{FF2B5EF4-FFF2-40B4-BE49-F238E27FC236}">
                <a16:creationId xmlns:a16="http://schemas.microsoft.com/office/drawing/2014/main" id="{39E1B8E6-9F2C-9213-49A0-4AD297888549}"/>
              </a:ext>
            </a:extLst>
          </p:cNvPr>
          <p:cNvPicPr>
            <a:picLocks noChangeAspect="1"/>
          </p:cNvPicPr>
          <p:nvPr/>
        </p:nvPicPr>
        <p:blipFill>
          <a:blip r:embed="rId3"/>
          <a:stretch>
            <a:fillRect/>
          </a:stretch>
        </p:blipFill>
        <p:spPr>
          <a:xfrm>
            <a:off x="8342854" y="1042988"/>
            <a:ext cx="3125016" cy="4752975"/>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g378bcd38aaa_0_14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Room thermostat</a:t>
            </a:r>
            <a:endParaRPr dirty="0"/>
          </a:p>
        </p:txBody>
      </p:sp>
      <p:sp>
        <p:nvSpPr>
          <p:cNvPr id="221" name="Google Shape;221;g378bcd38aaa_0_146"/>
          <p:cNvSpPr txBox="1">
            <a:spLocks noGrp="1"/>
          </p:cNvSpPr>
          <p:nvPr>
            <p:ph type="body" idx="1"/>
          </p:nvPr>
        </p:nvSpPr>
        <p:spPr>
          <a:xfrm>
            <a:off x="360000" y="1800000"/>
            <a:ext cx="10547486"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Monitors room temperature.</a:t>
            </a:r>
            <a:endParaRPr dirty="0"/>
          </a:p>
          <a:p>
            <a:pPr marL="342900" indent="-342900">
              <a:spcAft>
                <a:spcPts val="1200"/>
              </a:spcAft>
              <a:buSzPct val="100000"/>
              <a:buFont typeface="Arial" panose="020B0604020202020204" pitchFamily="34" charset="0"/>
              <a:buChar char="•"/>
            </a:pPr>
            <a:r>
              <a:rPr lang="en-GB" dirty="0"/>
              <a:t>Calls for heat when temperature drops.</a:t>
            </a:r>
            <a:endParaRPr dirty="0"/>
          </a:p>
          <a:p>
            <a:pPr marL="342900" indent="-342900">
              <a:spcAft>
                <a:spcPts val="1200"/>
              </a:spcAft>
              <a:buSzPct val="100000"/>
              <a:buFont typeface="Arial" panose="020B0604020202020204" pitchFamily="34" charset="0"/>
              <a:buChar char="•"/>
            </a:pPr>
            <a:r>
              <a:rPr lang="en-GB" dirty="0"/>
              <a:t>Signals valve and boiler via control wiring.</a:t>
            </a:r>
            <a:endParaRPr dirty="0"/>
          </a:p>
          <a:p>
            <a:pPr marL="342900" indent="-342900">
              <a:spcAft>
                <a:spcPts val="1200"/>
              </a:spcAft>
              <a:buSzPct val="100000"/>
              <a:buFont typeface="Arial" panose="020B0604020202020204" pitchFamily="34" charset="0"/>
              <a:buChar char="•"/>
            </a:pPr>
            <a:r>
              <a:rPr lang="en-GB" dirty="0"/>
              <a:t>Can be mechanical, digital, or wireless.</a:t>
            </a:r>
            <a:endParaRPr dirty="0"/>
          </a:p>
          <a:p>
            <a:pPr marL="342900" indent="-342900">
              <a:spcAft>
                <a:spcPts val="1200"/>
              </a:spcAft>
              <a:buSzPct val="100000"/>
              <a:buFont typeface="Arial" panose="020B0604020202020204" pitchFamily="34" charset="0"/>
              <a:buChar char="•"/>
            </a:pPr>
            <a:r>
              <a:rPr lang="en-GB" dirty="0"/>
              <a:t>Works with TRVs for balanced control (not in same room).</a:t>
            </a:r>
            <a:endParaRPr dirty="0"/>
          </a:p>
          <a:p>
            <a:pPr marL="0" indent="0">
              <a:spcAft>
                <a:spcPts val="1200"/>
              </a:spcAft>
              <a:buSzPct val="100000"/>
            </a:pPr>
            <a:r>
              <a:rPr lang="en-GB" b="1" dirty="0"/>
              <a:t>Question: </a:t>
            </a:r>
            <a:r>
              <a:rPr lang="en-GB" dirty="0"/>
              <a:t>Why is it important to position a room thermostat in a representative location?</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a:t>Objectives </a:t>
            </a:r>
            <a:endParaRPr/>
          </a:p>
        </p:txBody>
      </p:sp>
      <p:sp>
        <p:nvSpPr>
          <p:cNvPr id="50" name="Google Shape;50;p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None/>
            </a:pPr>
            <a:r>
              <a:rPr lang="en-GB" b="0" i="0">
                <a:latin typeface="Arial"/>
                <a:ea typeface="Arial"/>
                <a:cs typeface="Arial"/>
                <a:sym typeface="Arial"/>
              </a:rPr>
              <a:t>You should be able to:</a:t>
            </a:r>
            <a:endParaRPr/>
          </a:p>
          <a:p>
            <a:pPr marL="342900" lvl="0" indent="-342900" algn="l" rtl="0">
              <a:lnSpc>
                <a:spcPct val="100000"/>
              </a:lnSpc>
              <a:spcBef>
                <a:spcPts val="1200"/>
              </a:spcBef>
              <a:spcAft>
                <a:spcPts val="0"/>
              </a:spcAft>
              <a:buClr>
                <a:schemeClr val="dk1"/>
              </a:buClr>
              <a:buSzPts val="2400"/>
              <a:buChar char="•"/>
            </a:pPr>
            <a:r>
              <a:rPr lang="en-GB" b="1"/>
              <a:t>Describe </a:t>
            </a:r>
            <a:r>
              <a:rPr lang="en-GB"/>
              <a:t>fully pumped heating systems and their operation</a:t>
            </a:r>
            <a:endParaRPr/>
          </a:p>
          <a:p>
            <a:pPr marL="342900" lvl="0" indent="-342900" algn="l" rtl="0">
              <a:lnSpc>
                <a:spcPct val="100000"/>
              </a:lnSpc>
              <a:spcBef>
                <a:spcPts val="1200"/>
              </a:spcBef>
              <a:spcAft>
                <a:spcPts val="0"/>
              </a:spcAft>
              <a:buClr>
                <a:schemeClr val="dk1"/>
              </a:buClr>
              <a:buSzPts val="2400"/>
              <a:buChar char="•"/>
            </a:pPr>
            <a:r>
              <a:rPr lang="en-GB" b="1"/>
              <a:t>Explain </a:t>
            </a:r>
            <a:r>
              <a:rPr lang="en-GB"/>
              <a:t>S Plan+, Y Plan and W Plan layouts</a:t>
            </a:r>
            <a:endParaRPr/>
          </a:p>
          <a:p>
            <a:pPr marL="342900" lvl="0" indent="-342900" algn="l" rtl="0">
              <a:lnSpc>
                <a:spcPct val="100000"/>
              </a:lnSpc>
              <a:spcBef>
                <a:spcPts val="1200"/>
              </a:spcBef>
              <a:spcAft>
                <a:spcPts val="0"/>
              </a:spcAft>
              <a:buClr>
                <a:schemeClr val="dk1"/>
              </a:buClr>
              <a:buSzPts val="2400"/>
              <a:buChar char="•"/>
            </a:pPr>
            <a:r>
              <a:rPr lang="en-GB" b="1"/>
              <a:t>Understand </a:t>
            </a:r>
            <a:r>
              <a:rPr lang="en-GB"/>
              <a:t>zoning and control principles</a:t>
            </a:r>
            <a:endParaRPr/>
          </a:p>
          <a:p>
            <a:pPr marL="0" lvl="0" indent="0" algn="l" rtl="0">
              <a:lnSpc>
                <a:spcPct val="100000"/>
              </a:lnSpc>
              <a:spcBef>
                <a:spcPts val="2400"/>
              </a:spcBef>
              <a:spcAft>
                <a:spcPts val="0"/>
              </a:spcAft>
              <a:buNone/>
            </a:pPr>
            <a:r>
              <a:rPr lang="en-GB" b="0" i="0">
                <a:latin typeface="Arial"/>
                <a:ea typeface="Arial"/>
                <a:cs typeface="Arial"/>
                <a:sym typeface="Arial"/>
              </a:rPr>
              <a:t>You might also be able to:</a:t>
            </a:r>
            <a:endParaRPr/>
          </a:p>
          <a:p>
            <a:pPr marL="342900" lvl="0" indent="-342900" algn="l" rtl="0">
              <a:lnSpc>
                <a:spcPct val="100000"/>
              </a:lnSpc>
              <a:spcBef>
                <a:spcPts val="1200"/>
              </a:spcBef>
              <a:spcAft>
                <a:spcPts val="0"/>
              </a:spcAft>
              <a:buClr>
                <a:schemeClr val="dk1"/>
              </a:buClr>
              <a:buSzPts val="2400"/>
              <a:buChar char="•"/>
            </a:pPr>
            <a:r>
              <a:rPr lang="en-GB" b="1"/>
              <a:t>Compare </a:t>
            </a:r>
            <a:r>
              <a:rPr lang="en-GB"/>
              <a:t>diverting and mid-position valve functions</a:t>
            </a:r>
            <a:endParaRPr/>
          </a:p>
          <a:p>
            <a:pPr marL="342900" lvl="0" indent="-342900" algn="l" rtl="0">
              <a:lnSpc>
                <a:spcPct val="100000"/>
              </a:lnSpc>
              <a:spcBef>
                <a:spcPts val="1200"/>
              </a:spcBef>
              <a:spcAft>
                <a:spcPts val="0"/>
              </a:spcAft>
              <a:buClr>
                <a:schemeClr val="dk1"/>
              </a:buClr>
              <a:buSzPts val="2400"/>
              <a:buChar char="•"/>
            </a:pPr>
            <a:r>
              <a:rPr lang="en-GB" b="1"/>
              <a:t>Identify </a:t>
            </a:r>
            <a:r>
              <a:rPr lang="en-GB"/>
              <a:t>components in live or schematic systems</a:t>
            </a:r>
            <a:endParaRPr/>
          </a:p>
          <a:p>
            <a:pPr marL="342900" lvl="0" indent="-342900" algn="l" rtl="0">
              <a:lnSpc>
                <a:spcPct val="100000"/>
              </a:lnSpc>
              <a:spcBef>
                <a:spcPts val="1200"/>
              </a:spcBef>
              <a:spcAft>
                <a:spcPts val="0"/>
              </a:spcAft>
              <a:buClr>
                <a:schemeClr val="dk1"/>
              </a:buClr>
              <a:buSzPts val="2400"/>
              <a:buChar char="•"/>
            </a:pPr>
            <a:r>
              <a:rPr lang="en-GB" b="1"/>
              <a:t>Sketch </a:t>
            </a:r>
            <a:r>
              <a:rPr lang="en-GB"/>
              <a:t>and </a:t>
            </a:r>
            <a:r>
              <a:rPr lang="en-GB" b="1"/>
              <a:t>label </a:t>
            </a:r>
            <a:r>
              <a:rPr lang="en-GB"/>
              <a:t>system layouts</a:t>
            </a:r>
            <a:endParaRPr/>
          </a:p>
          <a:p>
            <a:pPr marL="0" lvl="0" indent="0" algn="l" rtl="0">
              <a:lnSpc>
                <a:spcPct val="100000"/>
              </a:lnSpc>
              <a:spcBef>
                <a:spcPts val="1200"/>
              </a:spcBef>
              <a:spcAft>
                <a:spcPts val="0"/>
              </a:spcAft>
              <a:buNone/>
            </a:pP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g378bcd38aaa_0_15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Midpoint knowledge check</a:t>
            </a:r>
          </a:p>
        </p:txBody>
      </p:sp>
      <p:sp>
        <p:nvSpPr>
          <p:cNvPr id="227" name="Google Shape;227;g378bcd38aaa_0_15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lvl="0" indent="-457200">
              <a:spcAft>
                <a:spcPts val="1200"/>
              </a:spcAft>
              <a:buSzPct val="100000"/>
              <a:buFont typeface="+mj-lt"/>
              <a:buAutoNum type="arabicPeriod"/>
            </a:pPr>
            <a:r>
              <a:rPr lang="en-GB" dirty="0"/>
              <a:t>How does S Plan+ achieve independent zone control?</a:t>
            </a:r>
            <a:endParaRPr dirty="0"/>
          </a:p>
          <a:p>
            <a:pPr lvl="0" indent="-457200">
              <a:spcAft>
                <a:spcPts val="1200"/>
              </a:spcAft>
              <a:buSzPct val="100000"/>
              <a:buFont typeface="+mj-lt"/>
              <a:buAutoNum type="arabicPeriod"/>
            </a:pPr>
            <a:r>
              <a:rPr lang="en-GB" dirty="0"/>
              <a:t>What type of valve is used in Y Plan systems?</a:t>
            </a:r>
            <a:endParaRPr dirty="0"/>
          </a:p>
          <a:p>
            <a:pPr lvl="0" indent="-457200">
              <a:spcAft>
                <a:spcPts val="1200"/>
              </a:spcAft>
              <a:buSzPct val="100000"/>
              <a:buFont typeface="+mj-lt"/>
              <a:buAutoNum type="arabicPeriod"/>
            </a:pPr>
            <a:r>
              <a:rPr lang="en-GB" dirty="0"/>
              <a:t>Why does the W Plan give hot water priority?</a:t>
            </a:r>
            <a:endParaRPr dirty="0"/>
          </a:p>
          <a:p>
            <a:pPr lvl="0" indent="-457200">
              <a:spcAft>
                <a:spcPts val="1200"/>
              </a:spcAft>
              <a:buSzPct val="100000"/>
              <a:buFont typeface="+mj-lt"/>
              <a:buAutoNum type="arabicPeriod"/>
            </a:pPr>
            <a:r>
              <a:rPr lang="en-GB" dirty="0"/>
              <a:t>What is the role of a valve end-switch?</a:t>
            </a:r>
            <a:endParaRPr dirty="0"/>
          </a:p>
          <a:p>
            <a:pPr lvl="0" indent="-457200">
              <a:spcAft>
                <a:spcPts val="1200"/>
              </a:spcAft>
              <a:buSzPct val="100000"/>
              <a:buFont typeface="+mj-lt"/>
              <a:buAutoNum type="arabicPeriod"/>
            </a:pPr>
            <a:r>
              <a:rPr lang="en-GB" dirty="0"/>
              <a:t>Why is zoning beneficial in large properties?</a:t>
            </a:r>
            <a:endParaRP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g378bcd38aaa_0_16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Midpoint knowledge check – answers</a:t>
            </a:r>
          </a:p>
        </p:txBody>
      </p:sp>
      <p:sp>
        <p:nvSpPr>
          <p:cNvPr id="233" name="Google Shape;233;g378bcd38aaa_0_16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indent="-457200">
              <a:spcAft>
                <a:spcPts val="1200"/>
              </a:spcAft>
              <a:buSzPct val="100000"/>
              <a:buFont typeface="+mj-lt"/>
              <a:buAutoNum type="arabicPeriod"/>
            </a:pPr>
            <a:r>
              <a:rPr lang="en-GB" dirty="0"/>
              <a:t>Each zone has its own two-port motorised valve and thermostat.</a:t>
            </a:r>
            <a:endParaRPr dirty="0"/>
          </a:p>
          <a:p>
            <a:pPr indent="-457200">
              <a:spcAft>
                <a:spcPts val="1200"/>
              </a:spcAft>
              <a:buSzPct val="100000"/>
              <a:buFont typeface="+mj-lt"/>
              <a:buAutoNum type="arabicPeriod"/>
            </a:pPr>
            <a:r>
              <a:rPr lang="en-GB" dirty="0"/>
              <a:t>A three-port mid-position valve.</a:t>
            </a:r>
            <a:endParaRPr dirty="0"/>
          </a:p>
          <a:p>
            <a:pPr indent="-457200">
              <a:spcAft>
                <a:spcPts val="1200"/>
              </a:spcAft>
              <a:buSzPct val="100000"/>
              <a:buFont typeface="+mj-lt"/>
              <a:buAutoNum type="arabicPeriod"/>
            </a:pPr>
            <a:r>
              <a:rPr lang="en-GB" dirty="0"/>
              <a:t>Because the diverting valve always sends water to the hot water cylinder first.</a:t>
            </a:r>
            <a:endParaRPr dirty="0"/>
          </a:p>
          <a:p>
            <a:pPr indent="-457200">
              <a:spcAft>
                <a:spcPts val="1200"/>
              </a:spcAft>
              <a:buSzPct val="100000"/>
              <a:buFont typeface="+mj-lt"/>
              <a:buAutoNum type="arabicPeriod"/>
            </a:pPr>
            <a:r>
              <a:rPr lang="en-GB" dirty="0"/>
              <a:t>It proves the valve is open and signals the boiler and pump to run.</a:t>
            </a:r>
            <a:endParaRPr dirty="0"/>
          </a:p>
          <a:p>
            <a:pPr indent="-457200">
              <a:spcAft>
                <a:spcPts val="1200"/>
              </a:spcAft>
              <a:buSzPct val="100000"/>
              <a:buFont typeface="+mj-lt"/>
              <a:buAutoNum type="arabicPeriod"/>
            </a:pPr>
            <a:r>
              <a:rPr lang="en-GB" dirty="0"/>
              <a:t>To improve comfort, reduce wasted energy, and meet energy standards.</a:t>
            </a:r>
            <a:endParaRP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g378bcd38aaa_0_15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Motorised valve components</a:t>
            </a:r>
          </a:p>
        </p:txBody>
      </p:sp>
      <p:sp>
        <p:nvSpPr>
          <p:cNvPr id="239" name="Google Shape;239;g378bcd38aaa_0_15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Motorised valves consist of a small synchronous motor, gears, and a microswitch. When energised, the motor drives the valve spindle to open the port. Once open, the end-switch signals the boiler to fire. </a:t>
            </a:r>
            <a:endParaRPr dirty="0"/>
          </a:p>
          <a:p>
            <a:pPr marL="0" indent="0">
              <a:spcAft>
                <a:spcPts val="1200"/>
              </a:spcAft>
            </a:pPr>
            <a:r>
              <a:rPr lang="en-GB" dirty="0"/>
              <a:t>In mid-position valves, additional wiring holds the valve halfway open for dual supply.</a:t>
            </a:r>
            <a:endParaRPr dirty="0"/>
          </a:p>
          <a:p>
            <a:pPr marL="0" indent="0">
              <a:spcAft>
                <a:spcPts val="1200"/>
              </a:spcAft>
            </a:pPr>
            <a:r>
              <a:rPr lang="en-GB" dirty="0"/>
              <a:t> Understanding valve internals helps engineers diagnose electrical and mechanical faults.</a:t>
            </a:r>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g378bcd38aaa_0_16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Operation of three-port mid-position valve</a:t>
            </a:r>
          </a:p>
        </p:txBody>
      </p:sp>
      <p:sp>
        <p:nvSpPr>
          <p:cNvPr id="245" name="Google Shape;245;g378bcd38aaa_0_16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Spring returns valve to hot water position when off.</a:t>
            </a:r>
            <a:endParaRPr dirty="0"/>
          </a:p>
          <a:p>
            <a:pPr marL="342900" indent="-342900">
              <a:spcAft>
                <a:spcPts val="1200"/>
              </a:spcAft>
              <a:buSzPct val="100000"/>
              <a:buFont typeface="Arial" panose="020B0604020202020204" pitchFamily="34" charset="0"/>
              <a:buChar char="•"/>
            </a:pPr>
            <a:r>
              <a:rPr lang="en-GB" dirty="0"/>
              <a:t>Heating demand energises motor to heating port.</a:t>
            </a:r>
            <a:endParaRPr dirty="0"/>
          </a:p>
          <a:p>
            <a:pPr marL="342900" indent="-342900">
              <a:spcAft>
                <a:spcPts val="1200"/>
              </a:spcAft>
              <a:buSzPct val="100000"/>
              <a:buFont typeface="Arial" panose="020B0604020202020204" pitchFamily="34" charset="0"/>
              <a:buChar char="•"/>
            </a:pPr>
            <a:r>
              <a:rPr lang="en-GB" dirty="0"/>
              <a:t>Both demands energise motor and hold circuit mid-position.</a:t>
            </a:r>
            <a:endParaRPr dirty="0"/>
          </a:p>
          <a:p>
            <a:pPr marL="342900" indent="-342900">
              <a:spcAft>
                <a:spcPts val="1200"/>
              </a:spcAft>
              <a:buSzPct val="100000"/>
              <a:buFont typeface="Arial" panose="020B0604020202020204" pitchFamily="34" charset="0"/>
              <a:buChar char="•"/>
            </a:pPr>
            <a:r>
              <a:rPr lang="en-GB" dirty="0"/>
              <a:t>Valve allows dual supply but reduces heating flow.</a:t>
            </a:r>
            <a:endParaRPr dirty="0"/>
          </a:p>
          <a:p>
            <a:pPr marL="342900" indent="-342900">
              <a:spcAft>
                <a:spcPts val="1200"/>
              </a:spcAft>
              <a:buSzPct val="100000"/>
              <a:buFont typeface="Arial" panose="020B0604020202020204" pitchFamily="34" charset="0"/>
              <a:buChar char="•"/>
            </a:pPr>
            <a:r>
              <a:rPr lang="en-GB" dirty="0"/>
              <a:t>Complex wiring compared to S Plan+.</a:t>
            </a:r>
            <a:endParaRPr dirty="0"/>
          </a:p>
          <a:p>
            <a:pPr marL="0" indent="0">
              <a:spcAft>
                <a:spcPts val="1200"/>
              </a:spcAft>
              <a:buSzPct val="100000"/>
            </a:pPr>
            <a:r>
              <a:rPr lang="en-GB" b="1" dirty="0"/>
              <a:t>Question: </a:t>
            </a:r>
            <a:r>
              <a:rPr lang="en-GB" dirty="0"/>
              <a:t>Why does heating output sometimes reduce in mid-position mode?</a:t>
            </a:r>
            <a:endParaRP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g378bcd38aaa_0_17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Operation of three-port diverting valve</a:t>
            </a:r>
          </a:p>
        </p:txBody>
      </p:sp>
      <p:sp>
        <p:nvSpPr>
          <p:cNvPr id="251" name="Google Shape;251;g378bcd38aaa_0_17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Diverting valves are simpler, with only two flow options: hot water or heating. When hot water is required, the valve directs all flow to the cylinder coil. </a:t>
            </a:r>
            <a:endParaRPr dirty="0"/>
          </a:p>
          <a:p>
            <a:pPr marL="0" indent="0">
              <a:spcAft>
                <a:spcPts val="1200"/>
              </a:spcAft>
            </a:pPr>
            <a:r>
              <a:rPr lang="en-GB" dirty="0"/>
              <a:t>When the cylinder stat is satisfied, the valve diverts to heating. </a:t>
            </a:r>
            <a:endParaRPr dirty="0"/>
          </a:p>
          <a:p>
            <a:pPr marL="0" indent="0">
              <a:spcAft>
                <a:spcPts val="1200"/>
              </a:spcAft>
            </a:pPr>
            <a:r>
              <a:rPr lang="en-GB" dirty="0"/>
              <a:t>This simple arrangement prioritises hot water but cannot provide both circuits simultaneously, limiting flexibility.</a:t>
            </a:r>
            <a:endParaRP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g378bcd38aaa_0_17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Tutor demonstration – valve operation</a:t>
            </a:r>
          </a:p>
        </p:txBody>
      </p:sp>
      <p:sp>
        <p:nvSpPr>
          <p:cNvPr id="257" name="Google Shape;257;g378bcd38aaa_0_17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Show live motorised valves in training rig</a:t>
            </a:r>
            <a:endParaRPr dirty="0"/>
          </a:p>
          <a:p>
            <a:pPr marL="342900" indent="-342900">
              <a:spcAft>
                <a:spcPts val="1200"/>
              </a:spcAft>
              <a:buSzPct val="100000"/>
              <a:buFont typeface="Arial" panose="020B0604020202020204" pitchFamily="34" charset="0"/>
              <a:buChar char="•"/>
            </a:pPr>
            <a:r>
              <a:rPr lang="en-GB" dirty="0"/>
              <a:t>Demonstrate valve opening with thermostat demand</a:t>
            </a:r>
            <a:endParaRPr dirty="0"/>
          </a:p>
          <a:p>
            <a:pPr marL="342900" indent="-342900">
              <a:spcAft>
                <a:spcPts val="1200"/>
              </a:spcAft>
              <a:buSzPct val="100000"/>
              <a:buFont typeface="Arial" panose="020B0604020202020204" pitchFamily="34" charset="0"/>
              <a:buChar char="•"/>
            </a:pPr>
            <a:r>
              <a:rPr lang="en-GB" dirty="0"/>
              <a:t>Observe microswitch activation</a:t>
            </a:r>
            <a:endParaRPr dirty="0"/>
          </a:p>
          <a:p>
            <a:pPr marL="342900" indent="-342900">
              <a:spcAft>
                <a:spcPts val="1200"/>
              </a:spcAft>
              <a:buSzPct val="100000"/>
              <a:buFont typeface="Arial" panose="020B0604020202020204" pitchFamily="34" charset="0"/>
              <a:buChar char="•"/>
            </a:pPr>
            <a:r>
              <a:rPr lang="en-GB" dirty="0"/>
              <a:t>Show mid-position operation</a:t>
            </a:r>
            <a:endParaRPr dirty="0"/>
          </a:p>
          <a:p>
            <a:pPr marL="342900" indent="-342900">
              <a:spcAft>
                <a:spcPts val="1200"/>
              </a:spcAft>
              <a:buSzPct val="100000"/>
              <a:buFont typeface="Arial" panose="020B0604020202020204" pitchFamily="34" charset="0"/>
              <a:buChar char="•"/>
            </a:pPr>
            <a:r>
              <a:rPr lang="en-GB" dirty="0"/>
              <a:t>Compare diverting vs mid-position in real time</a:t>
            </a:r>
            <a:endParaRP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g378bcd38aaa_0_18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Student task – valve identification</a:t>
            </a:r>
          </a:p>
        </p:txBody>
      </p:sp>
      <p:sp>
        <p:nvSpPr>
          <p:cNvPr id="263" name="Google Shape;263;g378bcd38aaa_0_18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Examine cutaway valves or diagrams</a:t>
            </a:r>
            <a:endParaRPr dirty="0"/>
          </a:p>
          <a:p>
            <a:pPr marL="342900" indent="-342900">
              <a:spcAft>
                <a:spcPts val="1200"/>
              </a:spcAft>
              <a:buSzPct val="100000"/>
              <a:buFont typeface="Arial" panose="020B0604020202020204" pitchFamily="34" charset="0"/>
              <a:buChar char="•"/>
            </a:pPr>
            <a:r>
              <a:rPr lang="en-GB" dirty="0"/>
              <a:t>Identify motor, spindle, and end-switch</a:t>
            </a:r>
            <a:endParaRPr dirty="0"/>
          </a:p>
          <a:p>
            <a:pPr marL="342900" indent="-342900">
              <a:spcAft>
                <a:spcPts val="1200"/>
              </a:spcAft>
              <a:buSzPct val="100000"/>
              <a:buFont typeface="Arial" panose="020B0604020202020204" pitchFamily="34" charset="0"/>
              <a:buChar char="•"/>
            </a:pPr>
            <a:r>
              <a:rPr lang="en-GB" dirty="0"/>
              <a:t>Match parts to function</a:t>
            </a:r>
            <a:endParaRPr dirty="0"/>
          </a:p>
          <a:p>
            <a:pPr marL="342900" indent="-342900">
              <a:spcAft>
                <a:spcPts val="1200"/>
              </a:spcAft>
              <a:buSzPct val="100000"/>
              <a:buFont typeface="Arial" panose="020B0604020202020204" pitchFamily="34" charset="0"/>
              <a:buChar char="•"/>
            </a:pPr>
            <a:r>
              <a:rPr lang="en-GB" dirty="0"/>
              <a:t>Discuss failure modes such as seized spindle or faulty motor</a:t>
            </a:r>
            <a:endParaRP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g378bcd38aaa_0_18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a:t>Advantages of S Plan+</a:t>
            </a:r>
            <a:endParaRPr/>
          </a:p>
        </p:txBody>
      </p:sp>
      <p:sp>
        <p:nvSpPr>
          <p:cNvPr id="269" name="Google Shape;269;g378bcd38aaa_0_18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S Plan+ offers maximum flexibility. It allows multiple heating zones, independent control, and simultaneous hot water. </a:t>
            </a:r>
            <a:endParaRPr dirty="0"/>
          </a:p>
          <a:p>
            <a:pPr marL="0" indent="0">
              <a:spcAft>
                <a:spcPts val="1200"/>
              </a:spcAft>
            </a:pPr>
            <a:r>
              <a:rPr lang="en-GB" dirty="0"/>
              <a:t>Maintenance is straightforward because each zone has its own valve, so faults can be isolated. </a:t>
            </a:r>
            <a:endParaRPr dirty="0"/>
          </a:p>
          <a:p>
            <a:pPr marL="0" indent="0">
              <a:spcAft>
                <a:spcPts val="1200"/>
              </a:spcAft>
            </a:pPr>
            <a:r>
              <a:rPr lang="en-GB" dirty="0"/>
              <a:t>It also integrates well with modern controls such as smart thermostats and renewable heating systems.</a:t>
            </a:r>
            <a:endParaRP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g378bcd38aaa_0_19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a:t>Advantages of Y Plan</a:t>
            </a:r>
            <a:endParaRPr/>
          </a:p>
        </p:txBody>
      </p:sp>
      <p:sp>
        <p:nvSpPr>
          <p:cNvPr id="275" name="Google Shape;275;g378bcd38aaa_0_191"/>
          <p:cNvSpPr txBox="1">
            <a:spLocks noGrp="1"/>
          </p:cNvSpPr>
          <p:nvPr>
            <p:ph type="body" idx="1"/>
          </p:nvPr>
        </p:nvSpPr>
        <p:spPr>
          <a:xfrm>
            <a:off x="360000" y="1800000"/>
            <a:ext cx="104604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Simple to install with fewer valves.</a:t>
            </a:r>
            <a:endParaRPr dirty="0"/>
          </a:p>
          <a:p>
            <a:pPr marL="342900" indent="-342900">
              <a:spcAft>
                <a:spcPts val="1200"/>
              </a:spcAft>
              <a:buSzPct val="100000"/>
              <a:buFont typeface="Arial" panose="020B0604020202020204" pitchFamily="34" charset="0"/>
              <a:buChar char="•"/>
            </a:pPr>
            <a:r>
              <a:rPr lang="en-GB" dirty="0"/>
              <a:t>Provides simultaneous heating and hot water.</a:t>
            </a:r>
            <a:endParaRPr dirty="0"/>
          </a:p>
          <a:p>
            <a:pPr marL="342900" indent="-342900">
              <a:spcAft>
                <a:spcPts val="1200"/>
              </a:spcAft>
              <a:buSzPct val="100000"/>
              <a:buFont typeface="Arial" panose="020B0604020202020204" pitchFamily="34" charset="0"/>
              <a:buChar char="•"/>
            </a:pPr>
            <a:r>
              <a:rPr lang="en-GB" dirty="0"/>
              <a:t>Well-suited to small to medium homes.</a:t>
            </a:r>
            <a:endParaRPr dirty="0"/>
          </a:p>
          <a:p>
            <a:pPr marL="342900" indent="-342900">
              <a:spcAft>
                <a:spcPts val="1200"/>
              </a:spcAft>
              <a:buSzPct val="100000"/>
              <a:buFont typeface="Arial" panose="020B0604020202020204" pitchFamily="34" charset="0"/>
              <a:buChar char="•"/>
            </a:pPr>
            <a:r>
              <a:rPr lang="en-GB" dirty="0"/>
              <a:t>Proven reliability with common components.</a:t>
            </a:r>
            <a:endParaRPr dirty="0"/>
          </a:p>
          <a:p>
            <a:pPr marL="342900" indent="-342900">
              <a:spcAft>
                <a:spcPts val="1200"/>
              </a:spcAft>
              <a:buSzPct val="100000"/>
              <a:buFont typeface="Arial" panose="020B0604020202020204" pitchFamily="34" charset="0"/>
              <a:buChar char="•"/>
            </a:pPr>
            <a:r>
              <a:rPr lang="en-GB" dirty="0"/>
              <a:t>Lower cost than S Plan+.</a:t>
            </a:r>
            <a:endParaRPr dirty="0"/>
          </a:p>
          <a:p>
            <a:pPr marL="0" indent="0">
              <a:spcAft>
                <a:spcPts val="1200"/>
              </a:spcAft>
              <a:buSzPct val="100000"/>
            </a:pPr>
            <a:r>
              <a:rPr lang="en-GB" b="1" dirty="0"/>
              <a:t>Question: </a:t>
            </a:r>
            <a:r>
              <a:rPr lang="en-GB" dirty="0"/>
              <a:t>Why might a Y Plan be chosen over an S Plan+ despite reduced flexibility?</a:t>
            </a:r>
            <a:endParaRPr dirty="0"/>
          </a:p>
          <a:p>
            <a:pPr marL="342900" indent="-342900">
              <a:spcAft>
                <a:spcPts val="1200"/>
              </a:spcAft>
              <a:buSzPct val="100000"/>
              <a:buFont typeface="Arial" panose="020B0604020202020204" pitchFamily="34" charset="0"/>
              <a:buChar char="•"/>
            </a:pPr>
            <a:endParaRP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g378bcd38aaa_0_19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a:t>Advantages of W Plan</a:t>
            </a:r>
            <a:endParaRPr/>
          </a:p>
        </p:txBody>
      </p:sp>
      <p:sp>
        <p:nvSpPr>
          <p:cNvPr id="281" name="Google Shape;281;g378bcd38aaa_0_19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The W Plan is the simplest arrangement, using a diverting valve to prioritise hot water. It is ideal where hot water demand is more critical than heating, such as in small homes or flats. </a:t>
            </a:r>
            <a:endParaRPr dirty="0"/>
          </a:p>
          <a:p>
            <a:pPr marL="0" indent="0">
              <a:spcAft>
                <a:spcPts val="1200"/>
              </a:spcAft>
            </a:pPr>
            <a:r>
              <a:rPr lang="en-GB" dirty="0"/>
              <a:t>With fewer components, it is easier to install and maintain. However, it cannot provide heating and hot water together, making it less popular today.</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8"/>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Introduction to fully pumped systems</a:t>
            </a:r>
          </a:p>
        </p:txBody>
      </p:sp>
      <p:sp>
        <p:nvSpPr>
          <p:cNvPr id="56" name="Google Shape;56;p8"/>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lvl="0" indent="0" algn="l" rtl="0">
              <a:lnSpc>
                <a:spcPct val="110000"/>
              </a:lnSpc>
              <a:spcAft>
                <a:spcPts val="1200"/>
              </a:spcAft>
              <a:buNone/>
            </a:pPr>
            <a:r>
              <a:rPr lang="en-GB" dirty="0"/>
              <a:t>Fully pumped systems use a circulator to move heated water from the boiler to radiators and hot water cylinders. This design improves efficiency, heat distribution, and control. </a:t>
            </a:r>
            <a:endParaRPr dirty="0"/>
          </a:p>
          <a:p>
            <a:pPr marL="0" lvl="0" indent="0" algn="l" rtl="0">
              <a:lnSpc>
                <a:spcPct val="110000"/>
              </a:lnSpc>
              <a:spcAft>
                <a:spcPts val="1200"/>
              </a:spcAft>
              <a:buNone/>
            </a:pPr>
            <a:r>
              <a:rPr lang="en-GB" dirty="0"/>
              <a:t>Motorised valves direct the flow of water depending on heating or hot water demand. By using pumps and valves, the system delivers faster response, greater comfort, and energy savings compared to older gravity-based systems.</a:t>
            </a:r>
            <a:endParaRP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g378bcd38aaa_0_20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Tutor activity – comparing plans</a:t>
            </a:r>
          </a:p>
        </p:txBody>
      </p:sp>
      <p:sp>
        <p:nvSpPr>
          <p:cNvPr id="287" name="Google Shape;287;g378bcd38aaa_0_20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Show schematic diagrams of S Plan+, Y Plan, and W Plan.</a:t>
            </a:r>
            <a:endParaRPr dirty="0"/>
          </a:p>
          <a:p>
            <a:pPr marL="342900" indent="-342900">
              <a:spcAft>
                <a:spcPts val="1200"/>
              </a:spcAft>
              <a:buSzPct val="100000"/>
              <a:buFont typeface="Arial" panose="020B0604020202020204" pitchFamily="34" charset="0"/>
              <a:buChar char="•"/>
            </a:pPr>
            <a:r>
              <a:rPr lang="en-GB" dirty="0"/>
              <a:t>Discuss advantages and disadvantages.</a:t>
            </a:r>
            <a:endParaRPr dirty="0"/>
          </a:p>
          <a:p>
            <a:pPr marL="342900" indent="-342900">
              <a:spcAft>
                <a:spcPts val="1200"/>
              </a:spcAft>
              <a:buSzPct val="100000"/>
              <a:buFont typeface="Arial" panose="020B0604020202020204" pitchFamily="34" charset="0"/>
              <a:buChar char="•"/>
            </a:pPr>
            <a:r>
              <a:rPr lang="en-GB" dirty="0"/>
              <a:t>Highlight wiring complexity differences.</a:t>
            </a:r>
            <a:endParaRPr dirty="0"/>
          </a:p>
          <a:p>
            <a:pPr marL="342900" indent="-342900">
              <a:spcAft>
                <a:spcPts val="1200"/>
              </a:spcAft>
              <a:buSzPct val="100000"/>
              <a:buFont typeface="Arial" panose="020B0604020202020204" pitchFamily="34" charset="0"/>
              <a:buChar char="•"/>
            </a:pPr>
            <a:r>
              <a:rPr lang="en-GB" dirty="0"/>
              <a:t>Compare zoning flexibility.</a:t>
            </a:r>
            <a:endParaRPr dirty="0"/>
          </a:p>
          <a:p>
            <a:pPr marL="342900" indent="-342900">
              <a:spcAft>
                <a:spcPts val="1200"/>
              </a:spcAft>
              <a:buSzPct val="100000"/>
              <a:buFont typeface="Arial" panose="020B0604020202020204" pitchFamily="34" charset="0"/>
              <a:buChar char="•"/>
            </a:pPr>
            <a:r>
              <a:rPr lang="en-GB" dirty="0"/>
              <a:t>Students to choose the most suitable plan for example properties.</a:t>
            </a:r>
            <a:endParaRP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g378bcd38aaa_0_20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Common faults</a:t>
            </a:r>
            <a:endParaRPr dirty="0"/>
          </a:p>
        </p:txBody>
      </p:sp>
      <p:sp>
        <p:nvSpPr>
          <p:cNvPr id="293" name="Google Shape;293;g378bcd38aaa_0_20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Typical faults include valve breakdown, failed </a:t>
            </a:r>
            <a:r>
              <a:rPr lang="en-GB" dirty="0" err="1"/>
              <a:t>synchron</a:t>
            </a:r>
            <a:r>
              <a:rPr lang="en-GB" dirty="0"/>
              <a:t> motors/microswitches, wiring errors, and thermostat malfunctions. </a:t>
            </a:r>
            <a:endParaRPr dirty="0"/>
          </a:p>
          <a:p>
            <a:pPr marL="0" indent="0">
              <a:spcAft>
                <a:spcPts val="1200"/>
              </a:spcAft>
            </a:pPr>
            <a:r>
              <a:rPr lang="en-GB" dirty="0"/>
              <a:t>In S Plan+, a failed valve may prevent one zone from operating. In Y Plans, a stuck valve can lock the system in heating or hot water mode. </a:t>
            </a:r>
            <a:endParaRPr dirty="0"/>
          </a:p>
          <a:p>
            <a:pPr marL="0" indent="0">
              <a:spcAft>
                <a:spcPts val="1200"/>
              </a:spcAft>
            </a:pPr>
            <a:r>
              <a:rPr lang="en-GB" dirty="0"/>
              <a:t>In W Plans, diverting valve failure may prevent either circuit from being supplied. </a:t>
            </a:r>
            <a:endParaRPr dirty="0"/>
          </a:p>
          <a:p>
            <a:pPr marL="0" indent="0">
              <a:spcAft>
                <a:spcPts val="1200"/>
              </a:spcAft>
            </a:pPr>
            <a:r>
              <a:rPr lang="en-GB" dirty="0"/>
              <a:t>Fault-finding requires a clear understanding of operation sequences. Manual operation of valves can reduce disruption to the customer while a replacement component is sourced.</a:t>
            </a:r>
            <a:endParaRP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g378bcd38aaa_0_21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Fault-finding tools</a:t>
            </a:r>
          </a:p>
        </p:txBody>
      </p:sp>
      <p:sp>
        <p:nvSpPr>
          <p:cNvPr id="299" name="Google Shape;299;g378bcd38aaa_0_21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err="1"/>
              <a:t>Multimeter</a:t>
            </a:r>
            <a:r>
              <a:rPr lang="en-GB" dirty="0"/>
              <a:t> for electrical continuity </a:t>
            </a:r>
            <a:r>
              <a:rPr lang="en-GB" dirty="0">
                <a:solidFill>
                  <a:srgbClr val="0070C0"/>
                </a:solidFill>
                <a:hlinkClick r:id="rId3">
                  <a:extLst>
                    <a:ext uri="{A12FA001-AC4F-418D-AE19-62706E023703}">
                      <ahyp:hlinkClr xmlns:ahyp="http://schemas.microsoft.com/office/drawing/2018/hyperlinkcolor" val="tx"/>
                    </a:ext>
                  </a:extLst>
                </a:hlinkClick>
              </a:rPr>
              <a:t>Safe isolation guidance - page 9</a:t>
            </a:r>
            <a:endParaRPr dirty="0">
              <a:solidFill>
                <a:srgbClr val="0070C0"/>
              </a:solidFill>
            </a:endParaRPr>
          </a:p>
          <a:p>
            <a:pPr marL="342900" indent="-342900">
              <a:spcAft>
                <a:spcPts val="1200"/>
              </a:spcAft>
              <a:buSzPct val="100000"/>
              <a:buFont typeface="Arial" panose="020B0604020202020204" pitchFamily="34" charset="0"/>
              <a:buChar char="•"/>
            </a:pPr>
            <a:r>
              <a:rPr lang="en-GB" dirty="0"/>
              <a:t>Wiring diagram for reference.</a:t>
            </a:r>
            <a:endParaRPr dirty="0"/>
          </a:p>
          <a:p>
            <a:pPr marL="342900" indent="-342900">
              <a:spcAft>
                <a:spcPts val="1200"/>
              </a:spcAft>
              <a:buSzPct val="100000"/>
              <a:buFont typeface="Arial" panose="020B0604020202020204" pitchFamily="34" charset="0"/>
              <a:buChar char="•"/>
            </a:pPr>
            <a:r>
              <a:rPr lang="en-GB" dirty="0"/>
              <a:t>Visual inspection for leaks or seized spindles.</a:t>
            </a:r>
            <a:endParaRPr dirty="0"/>
          </a:p>
          <a:p>
            <a:pPr marL="342900" indent="-342900">
              <a:spcAft>
                <a:spcPts val="1200"/>
              </a:spcAft>
              <a:buSzPct val="100000"/>
              <a:buFont typeface="Arial" panose="020B0604020202020204" pitchFamily="34" charset="0"/>
              <a:buChar char="•"/>
            </a:pPr>
            <a:r>
              <a:rPr lang="en-GB" dirty="0"/>
              <a:t>Functional testing of thermostats.</a:t>
            </a:r>
            <a:endParaRPr dirty="0"/>
          </a:p>
          <a:p>
            <a:pPr marL="342900" indent="-342900">
              <a:spcAft>
                <a:spcPts val="1200"/>
              </a:spcAft>
              <a:buSzPct val="100000"/>
              <a:buFont typeface="Arial" panose="020B0604020202020204" pitchFamily="34" charset="0"/>
              <a:buChar char="•"/>
            </a:pPr>
            <a:r>
              <a:rPr lang="en-GB" dirty="0"/>
              <a:t>Manual lever check on valves.</a:t>
            </a:r>
            <a:endParaRPr dirty="0"/>
          </a:p>
          <a:p>
            <a:pPr marL="0" indent="0">
              <a:spcAft>
                <a:spcPts val="1200"/>
              </a:spcAft>
              <a:buSzPct val="100000"/>
            </a:pPr>
            <a:r>
              <a:rPr lang="en-GB" b="1" dirty="0"/>
              <a:t>Question: </a:t>
            </a:r>
            <a:r>
              <a:rPr lang="en-GB" dirty="0"/>
              <a:t>What is the first step when diagnosing a heating zone that is not operating?</a:t>
            </a:r>
            <a:endParaRPr dirty="0"/>
          </a:p>
          <a:p>
            <a:pPr marL="342900" indent="-342900">
              <a:spcAft>
                <a:spcPts val="1200"/>
              </a:spcAft>
              <a:buSzPct val="100000"/>
              <a:buFont typeface="Arial" panose="020B0604020202020204" pitchFamily="34" charset="0"/>
              <a:buChar char="•"/>
            </a:pPr>
            <a:endParaRP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g378bcd38aaa_0_21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Step-by-step methodology task</a:t>
            </a:r>
          </a:p>
        </p:txBody>
      </p:sp>
      <p:sp>
        <p:nvSpPr>
          <p:cNvPr id="305" name="Google Shape;305;g378bcd38aaa_0_21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b="1" dirty="0"/>
              <a:t>Students</a:t>
            </a:r>
            <a:r>
              <a:rPr lang="en-GB" dirty="0"/>
              <a:t> should produce a written sequence of how each system operates. </a:t>
            </a:r>
            <a:endParaRPr dirty="0"/>
          </a:p>
          <a:p>
            <a:pPr marL="0" indent="0">
              <a:spcAft>
                <a:spcPts val="1200"/>
              </a:spcAft>
            </a:pPr>
            <a:r>
              <a:rPr lang="en-GB" dirty="0"/>
              <a:t>For example, in S Plan+: thermostat calls → valve opens → microswitch closes → boiler and pump run → heat supplied. </a:t>
            </a:r>
            <a:endParaRPr dirty="0"/>
          </a:p>
          <a:p>
            <a:pPr marL="0" indent="0">
              <a:spcAft>
                <a:spcPts val="1200"/>
              </a:spcAft>
            </a:pPr>
            <a:r>
              <a:rPr lang="en-GB" dirty="0"/>
              <a:t>Writing sequences reinforces understanding of the logical control process.</a:t>
            </a:r>
            <a:endParaRP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Google Shape;310;g378bcd38aaa_0_22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Tutor demonstration – live system identification</a:t>
            </a:r>
          </a:p>
        </p:txBody>
      </p:sp>
      <p:sp>
        <p:nvSpPr>
          <p:cNvPr id="311" name="Google Shape;311;g378bcd38aaa_0_22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Show installed or training rig system.</a:t>
            </a:r>
            <a:endParaRPr dirty="0"/>
          </a:p>
          <a:p>
            <a:pPr marL="342900" indent="-342900">
              <a:spcAft>
                <a:spcPts val="1200"/>
              </a:spcAft>
              <a:buSzPct val="100000"/>
              <a:buFont typeface="Arial" panose="020B0604020202020204" pitchFamily="34" charset="0"/>
              <a:buChar char="•"/>
            </a:pPr>
            <a:r>
              <a:rPr lang="en-GB" dirty="0"/>
              <a:t>Students identify valves, pump, cylinder stat, room stat.</a:t>
            </a:r>
            <a:endParaRPr dirty="0"/>
          </a:p>
          <a:p>
            <a:pPr marL="342900" indent="-342900">
              <a:spcAft>
                <a:spcPts val="1200"/>
              </a:spcAft>
              <a:buSzPct val="100000"/>
              <a:buFont typeface="Arial" panose="020B0604020202020204" pitchFamily="34" charset="0"/>
              <a:buChar char="•"/>
            </a:pPr>
            <a:r>
              <a:rPr lang="en-GB" dirty="0"/>
              <a:t>Trace wiring paths to programmer.</a:t>
            </a:r>
            <a:endParaRPr dirty="0"/>
          </a:p>
          <a:p>
            <a:pPr marL="342900" indent="-342900">
              <a:spcAft>
                <a:spcPts val="1200"/>
              </a:spcAft>
              <a:buSzPct val="100000"/>
              <a:buFont typeface="Arial" panose="020B0604020202020204" pitchFamily="34" charset="0"/>
              <a:buChar char="•"/>
            </a:pPr>
            <a:r>
              <a:rPr lang="en-GB" dirty="0"/>
              <a:t>Discuss layout differences between plans.</a:t>
            </a:r>
            <a:endParaRP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g378bcd38aaa_0_22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Student sketching task</a:t>
            </a:r>
          </a:p>
        </p:txBody>
      </p:sp>
      <p:sp>
        <p:nvSpPr>
          <p:cNvPr id="317" name="Google Shape;317;g378bcd38aaa_0_22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Draw labelled diagrams of S Plan+, Y Plan, and W Plan.</a:t>
            </a:r>
            <a:endParaRPr dirty="0"/>
          </a:p>
          <a:p>
            <a:pPr marL="342900" indent="-342900">
              <a:spcAft>
                <a:spcPts val="1200"/>
              </a:spcAft>
              <a:buSzPct val="100000"/>
              <a:buFont typeface="Arial" panose="020B0604020202020204" pitchFamily="34" charset="0"/>
              <a:buChar char="•"/>
            </a:pPr>
            <a:r>
              <a:rPr lang="en-GB" dirty="0"/>
              <a:t>Show flow and return pipes.</a:t>
            </a:r>
            <a:endParaRPr dirty="0"/>
          </a:p>
          <a:p>
            <a:pPr marL="342900" indent="-342900">
              <a:spcAft>
                <a:spcPts val="1200"/>
              </a:spcAft>
              <a:buSzPct val="100000"/>
              <a:buFont typeface="Arial" panose="020B0604020202020204" pitchFamily="34" charset="0"/>
              <a:buChar char="•"/>
            </a:pPr>
            <a:r>
              <a:rPr lang="en-GB" dirty="0"/>
              <a:t>Include valves, thermostats, boiler, and cylinder.</a:t>
            </a:r>
            <a:endParaRPr dirty="0"/>
          </a:p>
          <a:p>
            <a:pPr marL="342900" indent="-342900">
              <a:spcAft>
                <a:spcPts val="1200"/>
              </a:spcAft>
              <a:buSzPct val="100000"/>
              <a:buFont typeface="Arial" panose="020B0604020202020204" pitchFamily="34" charset="0"/>
              <a:buChar char="•"/>
            </a:pPr>
            <a:r>
              <a:rPr lang="en-GB" dirty="0"/>
              <a:t>Share sketches with peers for review.</a:t>
            </a:r>
            <a:endParaRP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2" name="Google Shape;322;g378bcd38aaa_0_23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Energy efficiency considerations</a:t>
            </a:r>
          </a:p>
        </p:txBody>
      </p:sp>
      <p:sp>
        <p:nvSpPr>
          <p:cNvPr id="323" name="Google Shape;323;g378bcd38aaa_0_23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Fully pumped systems save energy by directing heat only where required. Zoning and modern controls reduce wasted energy. </a:t>
            </a:r>
            <a:endParaRPr dirty="0"/>
          </a:p>
          <a:p>
            <a:pPr marL="0" indent="0">
              <a:spcAft>
                <a:spcPts val="1200"/>
              </a:spcAft>
            </a:pPr>
            <a:r>
              <a:rPr lang="en-GB" dirty="0"/>
              <a:t>Condensing boilers operate more efficiently with these systems because return temperatures can be managed more effectively. </a:t>
            </a:r>
            <a:endParaRPr dirty="0"/>
          </a:p>
          <a:p>
            <a:pPr marL="0" indent="0">
              <a:spcAft>
                <a:spcPts val="1200"/>
              </a:spcAft>
            </a:pPr>
            <a:r>
              <a:rPr lang="en-GB" dirty="0"/>
              <a:t>Correct system design and valve control are key to compliance with energy regulations.</a:t>
            </a:r>
            <a:endParaRP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g378bcd38aaa_0_23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Integration with smart controls</a:t>
            </a:r>
          </a:p>
        </p:txBody>
      </p:sp>
      <p:sp>
        <p:nvSpPr>
          <p:cNvPr id="329" name="Google Shape;329;g378bcd38aaa_0_23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Compatible with smart thermostats.</a:t>
            </a:r>
            <a:endParaRPr dirty="0"/>
          </a:p>
          <a:p>
            <a:pPr marL="342900" indent="-342900">
              <a:spcAft>
                <a:spcPts val="1200"/>
              </a:spcAft>
              <a:buSzPct val="100000"/>
              <a:buFont typeface="Arial" panose="020B0604020202020204" pitchFamily="34" charset="0"/>
              <a:buChar char="•"/>
            </a:pPr>
            <a:r>
              <a:rPr lang="en-GB" dirty="0"/>
              <a:t>Internet-connected programmers.</a:t>
            </a:r>
            <a:endParaRPr dirty="0"/>
          </a:p>
          <a:p>
            <a:pPr marL="342900" indent="-342900">
              <a:spcAft>
                <a:spcPts val="1200"/>
              </a:spcAft>
              <a:buSzPct val="100000"/>
              <a:buFont typeface="Arial" panose="020B0604020202020204" pitchFamily="34" charset="0"/>
              <a:buChar char="•"/>
            </a:pPr>
            <a:r>
              <a:rPr lang="en-GB" dirty="0"/>
              <a:t>Zonal scheduling via apps.</a:t>
            </a:r>
            <a:endParaRPr dirty="0"/>
          </a:p>
          <a:p>
            <a:pPr marL="342900" indent="-342900">
              <a:spcAft>
                <a:spcPts val="1200"/>
              </a:spcAft>
              <a:buSzPct val="100000"/>
              <a:buFont typeface="Arial" panose="020B0604020202020204" pitchFamily="34" charset="0"/>
              <a:buChar char="•"/>
            </a:pPr>
            <a:r>
              <a:rPr lang="en-GB" dirty="0"/>
              <a:t>Optimisation features like weather compensation.</a:t>
            </a:r>
            <a:endParaRPr dirty="0"/>
          </a:p>
          <a:p>
            <a:pPr marL="342900" indent="-342900">
              <a:spcAft>
                <a:spcPts val="1200"/>
              </a:spcAft>
              <a:buSzPct val="100000"/>
              <a:buFont typeface="Arial" panose="020B0604020202020204" pitchFamily="34" charset="0"/>
              <a:buChar char="•"/>
            </a:pPr>
            <a:r>
              <a:rPr lang="en-GB" dirty="0"/>
              <a:t>Enhances user convenience and efficiency.</a:t>
            </a:r>
            <a:endParaRPr dirty="0"/>
          </a:p>
          <a:p>
            <a:pPr marL="0" indent="0">
              <a:spcAft>
                <a:spcPts val="1200"/>
              </a:spcAft>
              <a:buSzPct val="100000"/>
            </a:pPr>
            <a:r>
              <a:rPr lang="en-GB" b="1" dirty="0"/>
              <a:t>Question: </a:t>
            </a:r>
            <a:r>
              <a:rPr lang="en-GB" dirty="0"/>
              <a:t>How could smart controls improve the performance of an S Plan+ system?</a:t>
            </a:r>
            <a:endParaRPr dirty="0"/>
          </a:p>
          <a:p>
            <a:pPr marL="342900" indent="-342900">
              <a:spcAft>
                <a:spcPts val="1200"/>
              </a:spcAft>
              <a:buSzPct val="100000"/>
              <a:buFont typeface="Arial" panose="020B0604020202020204" pitchFamily="34" charset="0"/>
              <a:buChar char="•"/>
            </a:pPr>
            <a:endParaRP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Google Shape;334;g378bcd38aaa_0_24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Health and safety</a:t>
            </a:r>
          </a:p>
        </p:txBody>
      </p:sp>
      <p:sp>
        <p:nvSpPr>
          <p:cNvPr id="335" name="Google Shape;335;g378bcd38aaa_0_24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When working on fully pumped systems, electrical safety is critical. Isolation must be confirmed before working on motorised valves or wiring. </a:t>
            </a:r>
            <a:endParaRPr dirty="0"/>
          </a:p>
          <a:p>
            <a:pPr marL="0" indent="0">
              <a:spcAft>
                <a:spcPts val="1200"/>
              </a:spcAft>
            </a:pPr>
            <a:r>
              <a:rPr lang="en-GB" dirty="0"/>
              <a:t>Hot pipework can cause burns, so PPE should be used. </a:t>
            </a:r>
            <a:endParaRPr dirty="0"/>
          </a:p>
          <a:p>
            <a:pPr marL="0" indent="0">
              <a:spcAft>
                <a:spcPts val="1200"/>
              </a:spcAft>
            </a:pPr>
            <a:r>
              <a:rPr lang="en-GB" dirty="0"/>
              <a:t>Correct discharge and expansion controls must be checked to prevent unsafe operation. Following safe systems of work ensures both installer and occupant safety.</a:t>
            </a:r>
            <a:endParaRP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g378bcd38aaa_0_24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Midpoint knowledge check 2</a:t>
            </a:r>
          </a:p>
        </p:txBody>
      </p:sp>
      <p:sp>
        <p:nvSpPr>
          <p:cNvPr id="341" name="Google Shape;341;g378bcd38aaa_0_24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indent="-457200">
              <a:spcAft>
                <a:spcPts val="1200"/>
              </a:spcAft>
              <a:buSzPct val="100000"/>
              <a:buFont typeface="+mj-lt"/>
              <a:buAutoNum type="arabicPeriod"/>
            </a:pPr>
            <a:r>
              <a:rPr lang="en-GB" dirty="0"/>
              <a:t>What is the role of a cylinder thermostat?</a:t>
            </a:r>
            <a:endParaRPr dirty="0"/>
          </a:p>
          <a:p>
            <a:pPr indent="-457200">
              <a:spcAft>
                <a:spcPts val="1200"/>
              </a:spcAft>
              <a:buSzPct val="100000"/>
              <a:buFont typeface="+mj-lt"/>
              <a:buAutoNum type="arabicPeriod"/>
            </a:pPr>
            <a:r>
              <a:rPr lang="en-GB" dirty="0"/>
              <a:t>Which plan uses three two-port valves?</a:t>
            </a:r>
            <a:endParaRPr dirty="0"/>
          </a:p>
          <a:p>
            <a:pPr indent="-457200">
              <a:spcAft>
                <a:spcPts val="1200"/>
              </a:spcAft>
              <a:buSzPct val="100000"/>
              <a:buFont typeface="+mj-lt"/>
              <a:buAutoNum type="arabicPeriod"/>
            </a:pPr>
            <a:r>
              <a:rPr lang="en-GB" dirty="0"/>
              <a:t>Which plan uses a mid-position valve?</a:t>
            </a:r>
            <a:endParaRPr dirty="0"/>
          </a:p>
          <a:p>
            <a:pPr indent="-457200">
              <a:spcAft>
                <a:spcPts val="1200"/>
              </a:spcAft>
              <a:buSzPct val="100000"/>
              <a:buFont typeface="+mj-lt"/>
              <a:buAutoNum type="arabicPeriod"/>
            </a:pPr>
            <a:r>
              <a:rPr lang="en-GB" dirty="0"/>
              <a:t>Why is W Plan less flexible?</a:t>
            </a:r>
            <a:endParaRPr dirty="0"/>
          </a:p>
          <a:p>
            <a:pPr indent="-457200">
              <a:spcAft>
                <a:spcPts val="1200"/>
              </a:spcAft>
              <a:buSzPct val="100000"/>
              <a:buFont typeface="+mj-lt"/>
              <a:buAutoNum type="arabicPeriod"/>
            </a:pPr>
            <a:r>
              <a:rPr lang="en-GB" dirty="0"/>
              <a:t>What tool is essential for diagnosing electrical faults in valves?</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g378bcd38aaa_0_0"/>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Overview of control valves</a:t>
            </a:r>
          </a:p>
        </p:txBody>
      </p:sp>
      <p:sp>
        <p:nvSpPr>
          <p:cNvPr id="62" name="Google Shape;62;g378bcd38aaa_0_0"/>
          <p:cNvSpPr txBox="1">
            <a:spLocks noGrp="1"/>
          </p:cNvSpPr>
          <p:nvPr>
            <p:ph type="body" idx="1"/>
          </p:nvPr>
        </p:nvSpPr>
        <p:spPr>
          <a:xfrm>
            <a:off x="360000" y="1800000"/>
            <a:ext cx="11530169" cy="4226104"/>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Two-port motorised valves used in S Plan and S Plan+.</a:t>
            </a:r>
            <a:endParaRPr dirty="0"/>
          </a:p>
          <a:p>
            <a:pPr marL="342900" indent="-342900">
              <a:spcAft>
                <a:spcPts val="1200"/>
              </a:spcAft>
              <a:buSzPct val="100000"/>
              <a:buFont typeface="Arial" panose="020B0604020202020204" pitchFamily="34" charset="0"/>
              <a:buChar char="•"/>
            </a:pPr>
            <a:r>
              <a:rPr lang="en-GB" dirty="0"/>
              <a:t>Three-port motorised valves used in Y and W Plans.</a:t>
            </a:r>
            <a:endParaRPr dirty="0"/>
          </a:p>
          <a:p>
            <a:pPr marL="342900" indent="-342900">
              <a:spcAft>
                <a:spcPts val="1200"/>
              </a:spcAft>
              <a:buSzPct val="100000"/>
              <a:buFont typeface="Arial" panose="020B0604020202020204" pitchFamily="34" charset="0"/>
              <a:buChar char="•"/>
            </a:pPr>
            <a:r>
              <a:rPr lang="en-GB" dirty="0"/>
              <a:t>Valves direct or divert water flow.</a:t>
            </a:r>
            <a:endParaRPr dirty="0"/>
          </a:p>
          <a:p>
            <a:pPr marL="342900" indent="-342900">
              <a:spcAft>
                <a:spcPts val="1200"/>
              </a:spcAft>
              <a:buSzPct val="100000"/>
              <a:buFont typeface="Arial" panose="020B0604020202020204" pitchFamily="34" charset="0"/>
              <a:buChar char="•"/>
            </a:pPr>
            <a:r>
              <a:rPr lang="en-GB" dirty="0"/>
              <a:t>Controlled by electrical signals from timers and thermostats.</a:t>
            </a:r>
            <a:endParaRPr dirty="0"/>
          </a:p>
          <a:p>
            <a:pPr marL="342900" indent="-342900">
              <a:spcAft>
                <a:spcPts val="1200"/>
              </a:spcAft>
              <a:buSzPct val="100000"/>
              <a:buFont typeface="Arial" panose="020B0604020202020204" pitchFamily="34" charset="0"/>
              <a:buChar char="•"/>
            </a:pPr>
            <a:r>
              <a:rPr lang="en-GB" dirty="0"/>
              <a:t>Essential for zoning and sequencing.</a:t>
            </a:r>
          </a:p>
          <a:p>
            <a:pPr marL="0" indent="0">
              <a:spcAft>
                <a:spcPts val="1200"/>
              </a:spcAft>
              <a:buSzPct val="100000"/>
            </a:pPr>
            <a:endParaRPr dirty="0"/>
          </a:p>
          <a:p>
            <a:pPr marL="0" indent="0">
              <a:spcAft>
                <a:spcPts val="1200"/>
              </a:spcAft>
            </a:pPr>
            <a:r>
              <a:rPr lang="en-GB" b="1" dirty="0"/>
              <a:t>Question: </a:t>
            </a:r>
            <a:r>
              <a:rPr lang="en-GB" dirty="0"/>
              <a:t>What advantage do motorised valves give compared to uncontrolled circulation?</a:t>
            </a:r>
            <a:endParaRP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6" name="Google Shape;346;g378bcd38aaa_0_25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Midpoint knowledge check 2 – answers</a:t>
            </a:r>
          </a:p>
        </p:txBody>
      </p:sp>
      <p:sp>
        <p:nvSpPr>
          <p:cNvPr id="347" name="Google Shape;347;g378bcd38aaa_0_25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indent="-457200">
              <a:spcAft>
                <a:spcPts val="1200"/>
              </a:spcAft>
              <a:buSzPct val="100000"/>
              <a:buFont typeface="+mj-lt"/>
              <a:buAutoNum type="arabicPeriod"/>
            </a:pPr>
            <a:r>
              <a:rPr lang="en-GB" dirty="0"/>
              <a:t>It controls the cylinder temperature by switching the hot water circuit on/off.</a:t>
            </a:r>
            <a:endParaRPr dirty="0"/>
          </a:p>
          <a:p>
            <a:pPr indent="-457200">
              <a:spcAft>
                <a:spcPts val="1200"/>
              </a:spcAft>
              <a:buSzPct val="100000"/>
              <a:buFont typeface="+mj-lt"/>
              <a:buAutoNum type="arabicPeriod"/>
            </a:pPr>
            <a:r>
              <a:rPr lang="en-GB" dirty="0"/>
              <a:t>S Plan+.</a:t>
            </a:r>
            <a:endParaRPr dirty="0"/>
          </a:p>
          <a:p>
            <a:pPr indent="-457200">
              <a:spcAft>
                <a:spcPts val="1200"/>
              </a:spcAft>
              <a:buSzPct val="100000"/>
              <a:buFont typeface="+mj-lt"/>
              <a:buAutoNum type="arabicPeriod"/>
            </a:pPr>
            <a:r>
              <a:rPr lang="en-GB" dirty="0"/>
              <a:t>Y Plan.</a:t>
            </a:r>
            <a:endParaRPr dirty="0"/>
          </a:p>
          <a:p>
            <a:pPr indent="-457200">
              <a:spcAft>
                <a:spcPts val="1200"/>
              </a:spcAft>
              <a:buSzPct val="100000"/>
              <a:buFont typeface="+mj-lt"/>
              <a:buAutoNum type="arabicPeriod"/>
            </a:pPr>
            <a:r>
              <a:rPr lang="en-GB" dirty="0"/>
              <a:t>It cannot supply hot water and heating together, only one at a time.</a:t>
            </a:r>
            <a:endParaRPr dirty="0"/>
          </a:p>
          <a:p>
            <a:pPr indent="-457200">
              <a:spcAft>
                <a:spcPts val="1200"/>
              </a:spcAft>
              <a:buSzPct val="100000"/>
              <a:buFont typeface="+mj-lt"/>
              <a:buAutoNum type="arabicPeriod"/>
            </a:pPr>
            <a:r>
              <a:rPr lang="en-GB" dirty="0"/>
              <a:t>A multimeter or approved voltage indicating device.</a:t>
            </a:r>
            <a:endParaRP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g378bcd38aaa_0_25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Student wiring task</a:t>
            </a:r>
          </a:p>
        </p:txBody>
      </p:sp>
      <p:sp>
        <p:nvSpPr>
          <p:cNvPr id="353" name="Google Shape;353;g378bcd38aaa_0_25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b="1" dirty="0"/>
              <a:t>Tutor: </a:t>
            </a:r>
            <a:r>
              <a:rPr lang="en-GB" dirty="0"/>
              <a:t>Present wiring diagrams for S, Y, and W Plans. Show how programmer, thermostats, and valves interact. Highlight how end-switches control boiler and pump. Students should follow signal paths to understand sequencing.</a:t>
            </a:r>
            <a:endParaRPr dirty="0"/>
          </a:p>
          <a:p>
            <a:pPr marL="0" indent="0"/>
            <a:r>
              <a:rPr lang="en-GB" b="1" dirty="0"/>
              <a:t>Students:</a:t>
            </a:r>
            <a:endParaRPr b="1" dirty="0"/>
          </a:p>
          <a:p>
            <a:pPr marL="342900" indent="-342900">
              <a:spcAft>
                <a:spcPts val="1200"/>
              </a:spcAft>
              <a:buSzPct val="100000"/>
              <a:buFont typeface="Arial" panose="020B0604020202020204" pitchFamily="34" charset="0"/>
              <a:buChar char="•"/>
            </a:pPr>
            <a:r>
              <a:rPr lang="en-GB" dirty="0"/>
              <a:t>Trace control circuit on Y Plan diagram.</a:t>
            </a:r>
            <a:endParaRPr dirty="0"/>
          </a:p>
          <a:p>
            <a:pPr marL="342900" indent="-342900">
              <a:spcAft>
                <a:spcPts val="1200"/>
              </a:spcAft>
              <a:buSzPct val="100000"/>
              <a:buFont typeface="Arial" panose="020B0604020202020204" pitchFamily="34" charset="0"/>
              <a:buChar char="•"/>
            </a:pPr>
            <a:r>
              <a:rPr lang="en-GB" dirty="0"/>
              <a:t>Identify which components energise valve motor.</a:t>
            </a:r>
            <a:endParaRPr dirty="0"/>
          </a:p>
          <a:p>
            <a:pPr marL="342900" indent="-342900">
              <a:spcAft>
                <a:spcPts val="1200"/>
              </a:spcAft>
              <a:buSzPct val="100000"/>
              <a:buFont typeface="Arial" panose="020B0604020202020204" pitchFamily="34" charset="0"/>
              <a:buChar char="•"/>
            </a:pPr>
            <a:r>
              <a:rPr lang="en-GB" dirty="0"/>
              <a:t>Mark microswitch path to boiler and pump.</a:t>
            </a:r>
            <a:endParaRPr dirty="0"/>
          </a:p>
          <a:p>
            <a:pPr marL="342900" indent="-342900">
              <a:spcAft>
                <a:spcPts val="1200"/>
              </a:spcAft>
              <a:buSzPct val="100000"/>
              <a:buFont typeface="Arial" panose="020B0604020202020204" pitchFamily="34" charset="0"/>
              <a:buChar char="•"/>
            </a:pPr>
            <a:r>
              <a:rPr lang="en-GB" dirty="0"/>
              <a:t>Explain sequence aloud.</a:t>
            </a:r>
            <a:endParaRP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Google Shape;358;g378bcd38aaa_0_26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Troubleshooting case study</a:t>
            </a:r>
          </a:p>
        </p:txBody>
      </p:sp>
      <p:sp>
        <p:nvSpPr>
          <p:cNvPr id="359" name="Google Shape;359;g378bcd38aaa_0_26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A Y Plan system fails to provide heating when hot water is satisfied. </a:t>
            </a:r>
            <a:endParaRPr dirty="0"/>
          </a:p>
          <a:p>
            <a:pPr marL="0" indent="0">
              <a:spcAft>
                <a:spcPts val="1200"/>
              </a:spcAft>
            </a:pPr>
            <a:r>
              <a:rPr lang="en-GB" dirty="0"/>
              <a:t>Students must discuss issue as a group and suggest testing methods and possible causes.</a:t>
            </a:r>
            <a:endParaRP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Google Shape;364;g378bcd38aaa_0_26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Student activity – compare plans</a:t>
            </a:r>
          </a:p>
        </p:txBody>
      </p:sp>
      <p:sp>
        <p:nvSpPr>
          <p:cNvPr id="365" name="Google Shape;365;g378bcd38aaa_0_26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Groups compare suitability for small, medium, and large homes.</a:t>
            </a:r>
            <a:endParaRPr dirty="0"/>
          </a:p>
          <a:p>
            <a:pPr marL="342900" indent="-342900">
              <a:spcAft>
                <a:spcPts val="1200"/>
              </a:spcAft>
              <a:buSzPct val="100000"/>
              <a:buFont typeface="Arial" panose="020B0604020202020204" pitchFamily="34" charset="0"/>
              <a:buChar char="•"/>
            </a:pPr>
            <a:r>
              <a:rPr lang="en-GB" dirty="0"/>
              <a:t>Present findings on flipchart or notes.</a:t>
            </a:r>
            <a:endParaRPr dirty="0"/>
          </a:p>
          <a:p>
            <a:pPr marL="342900" indent="-342900">
              <a:spcAft>
                <a:spcPts val="1200"/>
              </a:spcAft>
              <a:buSzPct val="100000"/>
              <a:buFont typeface="Arial" panose="020B0604020202020204" pitchFamily="34" charset="0"/>
              <a:buChar char="•"/>
            </a:pPr>
            <a:r>
              <a:rPr lang="en-GB" dirty="0"/>
              <a:t>Tutor feedback on suitability choices.</a:t>
            </a:r>
            <a:endParaRP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g378bcd38aaa_0_27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Final knowledge check</a:t>
            </a:r>
          </a:p>
        </p:txBody>
      </p:sp>
      <p:sp>
        <p:nvSpPr>
          <p:cNvPr id="371" name="Google Shape;371;g378bcd38aaa_0_27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indent="-457200">
              <a:spcAft>
                <a:spcPts val="1200"/>
              </a:spcAft>
              <a:buSzPct val="100000"/>
              <a:buFont typeface="+mj-lt"/>
              <a:buAutoNum type="arabicPeriod"/>
            </a:pPr>
            <a:r>
              <a:rPr lang="en-GB" dirty="0"/>
              <a:t>Which system is best for multiple heating zones?</a:t>
            </a:r>
            <a:endParaRPr dirty="0"/>
          </a:p>
          <a:p>
            <a:pPr indent="-457200">
              <a:spcAft>
                <a:spcPts val="1200"/>
              </a:spcAft>
              <a:buSzPct val="100000"/>
              <a:buFont typeface="+mj-lt"/>
              <a:buAutoNum type="arabicPeriod"/>
            </a:pPr>
            <a:r>
              <a:rPr lang="en-GB" dirty="0"/>
              <a:t>Which plan cannot provide heating and hot water simultaneously?</a:t>
            </a:r>
            <a:endParaRPr dirty="0"/>
          </a:p>
          <a:p>
            <a:pPr indent="-457200">
              <a:spcAft>
                <a:spcPts val="1200"/>
              </a:spcAft>
              <a:buSzPct val="100000"/>
              <a:buFont typeface="+mj-lt"/>
              <a:buAutoNum type="arabicPeriod"/>
            </a:pPr>
            <a:r>
              <a:rPr lang="en-GB" dirty="0"/>
              <a:t>What does a microswitch do in a valve?</a:t>
            </a:r>
            <a:endParaRPr dirty="0"/>
          </a:p>
          <a:p>
            <a:pPr indent="-457200">
              <a:spcAft>
                <a:spcPts val="1200"/>
              </a:spcAft>
              <a:buSzPct val="100000"/>
              <a:buFont typeface="+mj-lt"/>
              <a:buAutoNum type="arabicPeriod"/>
            </a:pPr>
            <a:r>
              <a:rPr lang="en-GB" dirty="0"/>
              <a:t>Why is zoning important for energy efficiency?</a:t>
            </a:r>
            <a:endParaRPr dirty="0"/>
          </a:p>
          <a:p>
            <a:pPr indent="-457200">
              <a:spcAft>
                <a:spcPts val="1200"/>
              </a:spcAft>
              <a:buSzPct val="100000"/>
              <a:buFont typeface="+mj-lt"/>
              <a:buAutoNum type="arabicPeriod"/>
            </a:pPr>
            <a:r>
              <a:rPr lang="en-GB" dirty="0"/>
              <a:t>Which plan uses a mid-position valve?</a:t>
            </a:r>
            <a:endParaRP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sp>
        <p:nvSpPr>
          <p:cNvPr id="376" name="Google Shape;376;g378bcd38aaa_0_27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Final knowledge check – answers</a:t>
            </a:r>
          </a:p>
        </p:txBody>
      </p:sp>
      <p:sp>
        <p:nvSpPr>
          <p:cNvPr id="377" name="Google Shape;377;g378bcd38aaa_0_27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indent="-457200">
              <a:spcAft>
                <a:spcPts val="1200"/>
              </a:spcAft>
              <a:buSzPct val="100000"/>
              <a:buFont typeface="+mj-lt"/>
              <a:buAutoNum type="arabicPeriod"/>
            </a:pPr>
            <a:r>
              <a:rPr lang="en-GB" dirty="0"/>
              <a:t>S Plan+ – because it uses multiple two-port valves for separate zones.</a:t>
            </a:r>
            <a:endParaRPr dirty="0"/>
          </a:p>
          <a:p>
            <a:pPr indent="-457200">
              <a:spcAft>
                <a:spcPts val="1200"/>
              </a:spcAft>
              <a:buSzPct val="100000"/>
              <a:buFont typeface="+mj-lt"/>
              <a:buAutoNum type="arabicPeriod"/>
            </a:pPr>
            <a:r>
              <a:rPr lang="en-GB" dirty="0"/>
              <a:t>W Plan.</a:t>
            </a:r>
            <a:endParaRPr dirty="0"/>
          </a:p>
          <a:p>
            <a:pPr indent="-457200">
              <a:spcAft>
                <a:spcPts val="1200"/>
              </a:spcAft>
              <a:buSzPct val="100000"/>
              <a:buFont typeface="+mj-lt"/>
              <a:buAutoNum type="arabicPeriod"/>
            </a:pPr>
            <a:r>
              <a:rPr lang="en-GB" dirty="0"/>
              <a:t>It closes the electrical circuit to fire the boiler/pump once the valve is open.</a:t>
            </a:r>
            <a:endParaRPr dirty="0"/>
          </a:p>
          <a:p>
            <a:pPr indent="-457200">
              <a:spcAft>
                <a:spcPts val="1200"/>
              </a:spcAft>
              <a:buSzPct val="100000"/>
              <a:buFont typeface="+mj-lt"/>
              <a:buAutoNum type="arabicPeriod"/>
            </a:pPr>
            <a:r>
              <a:rPr lang="en-GB" dirty="0"/>
              <a:t>It prevents heating unoccupied areas and reduces energy consumption.</a:t>
            </a:r>
            <a:endParaRPr dirty="0"/>
          </a:p>
          <a:p>
            <a:pPr indent="-457200">
              <a:spcAft>
                <a:spcPts val="1200"/>
              </a:spcAft>
              <a:buSzPct val="100000"/>
              <a:buFont typeface="+mj-lt"/>
              <a:buAutoNum type="arabicPeriod"/>
            </a:pPr>
            <a:r>
              <a:rPr lang="en-GB" dirty="0"/>
              <a:t>Y Plan.</a:t>
            </a:r>
            <a:endParaRP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381"/>
        <p:cNvGrpSpPr/>
        <p:nvPr/>
      </p:nvGrpSpPr>
      <p:grpSpPr>
        <a:xfrm>
          <a:off x="0" y="0"/>
          <a:ext cx="0" cy="0"/>
          <a:chOff x="0" y="0"/>
          <a:chExt cx="0" cy="0"/>
        </a:xfrm>
      </p:grpSpPr>
      <p:sp>
        <p:nvSpPr>
          <p:cNvPr id="382" name="Google Shape;382;g378bcd38aaa_0_28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Demonstration – installed system walkthrough</a:t>
            </a:r>
          </a:p>
        </p:txBody>
      </p:sp>
      <p:sp>
        <p:nvSpPr>
          <p:cNvPr id="383" name="Google Shape;383;g378bcd38aaa_0_28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Show boiler, pump, valves, and cylinder in working system.</a:t>
            </a:r>
            <a:endParaRPr dirty="0"/>
          </a:p>
          <a:p>
            <a:pPr marL="342900" indent="-342900">
              <a:spcAft>
                <a:spcPts val="1200"/>
              </a:spcAft>
              <a:buSzPct val="100000"/>
              <a:buFont typeface="Arial" panose="020B0604020202020204" pitchFamily="34" charset="0"/>
              <a:buChar char="•"/>
            </a:pPr>
            <a:r>
              <a:rPr lang="en-GB" dirty="0"/>
              <a:t>Students identify live components.</a:t>
            </a:r>
            <a:endParaRPr dirty="0"/>
          </a:p>
          <a:p>
            <a:pPr marL="342900" indent="-342900">
              <a:spcAft>
                <a:spcPts val="1200"/>
              </a:spcAft>
              <a:buSzPct val="100000"/>
              <a:buFont typeface="Arial" panose="020B0604020202020204" pitchFamily="34" charset="0"/>
              <a:buChar char="•"/>
            </a:pPr>
            <a:r>
              <a:rPr lang="en-GB" dirty="0"/>
              <a:t>Discuss operational noises (pump, valve motor).</a:t>
            </a:r>
            <a:endParaRPr dirty="0"/>
          </a:p>
          <a:p>
            <a:pPr marL="342900" indent="-342900">
              <a:spcAft>
                <a:spcPts val="1200"/>
              </a:spcAft>
              <a:buSzPct val="100000"/>
              <a:buFont typeface="Arial" panose="020B0604020202020204" pitchFamily="34" charset="0"/>
              <a:buChar char="•"/>
            </a:pPr>
            <a:r>
              <a:rPr lang="en-GB" dirty="0"/>
              <a:t>Highlight safety and control elements.</a:t>
            </a:r>
            <a:endParaRP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387"/>
        <p:cNvGrpSpPr/>
        <p:nvPr/>
      </p:nvGrpSpPr>
      <p:grpSpPr>
        <a:xfrm>
          <a:off x="0" y="0"/>
          <a:ext cx="0" cy="0"/>
          <a:chOff x="0" y="0"/>
          <a:chExt cx="0" cy="0"/>
        </a:xfrm>
      </p:grpSpPr>
      <p:sp>
        <p:nvSpPr>
          <p:cNvPr id="388" name="Google Shape;388;g378bcd38aaa_0_289"/>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Student task – written step sequence</a:t>
            </a:r>
          </a:p>
        </p:txBody>
      </p:sp>
      <p:sp>
        <p:nvSpPr>
          <p:cNvPr id="389" name="Google Shape;389;g378bcd38aaa_0_289"/>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Write sequence for S Plan+ heating demand.</a:t>
            </a:r>
            <a:endParaRPr dirty="0"/>
          </a:p>
          <a:p>
            <a:pPr marL="342900" indent="-342900">
              <a:spcAft>
                <a:spcPts val="1200"/>
              </a:spcAft>
              <a:buSzPct val="100000"/>
              <a:buFont typeface="Arial" panose="020B0604020202020204" pitchFamily="34" charset="0"/>
              <a:buChar char="•"/>
            </a:pPr>
            <a:r>
              <a:rPr lang="en-GB" dirty="0"/>
              <a:t>Write sequence for Y Plan hot water demand.</a:t>
            </a:r>
            <a:endParaRPr dirty="0"/>
          </a:p>
          <a:p>
            <a:pPr marL="342900" indent="-342900">
              <a:spcAft>
                <a:spcPts val="1200"/>
              </a:spcAft>
              <a:buSzPct val="100000"/>
              <a:buFont typeface="Arial" panose="020B0604020202020204" pitchFamily="34" charset="0"/>
              <a:buChar char="•"/>
            </a:pPr>
            <a:r>
              <a:rPr lang="en-GB" dirty="0"/>
              <a:t>Write sequence for W Plan hot water priority.</a:t>
            </a:r>
            <a:endParaRPr dirty="0"/>
          </a:p>
          <a:p>
            <a:pPr marL="342900" indent="-342900">
              <a:spcAft>
                <a:spcPts val="1200"/>
              </a:spcAft>
              <a:buSzPct val="100000"/>
              <a:buFont typeface="Arial" panose="020B0604020202020204" pitchFamily="34" charset="0"/>
              <a:buChar char="•"/>
            </a:pPr>
            <a:r>
              <a:rPr lang="en-GB" dirty="0"/>
              <a:t>Compare and peer review sequences.</a:t>
            </a:r>
            <a:endParaRP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Google Shape;394;g378bcd38aaa_0_294"/>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Energy and sustainability</a:t>
            </a:r>
          </a:p>
        </p:txBody>
      </p:sp>
      <p:sp>
        <p:nvSpPr>
          <p:cNvPr id="395" name="Google Shape;395;g378bcd38aaa_0_294"/>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Fully pumped systems with zoning reduce wasted energy. Integration with smart controls further lowers emissions. </a:t>
            </a:r>
            <a:endParaRPr dirty="0"/>
          </a:p>
          <a:p>
            <a:pPr marL="0" indent="0">
              <a:spcAft>
                <a:spcPts val="1200"/>
              </a:spcAft>
            </a:pPr>
            <a:r>
              <a:rPr lang="en-GB" dirty="0"/>
              <a:t>Condensing boilers achieve highest efficiency when combined with correct valve control. </a:t>
            </a:r>
            <a:endParaRPr dirty="0"/>
          </a:p>
          <a:p>
            <a:pPr marL="0" indent="0">
              <a:spcAft>
                <a:spcPts val="1200"/>
              </a:spcAft>
            </a:pPr>
            <a:r>
              <a:rPr lang="en-GB" dirty="0"/>
              <a:t>These systems help meet modern standards for sustainable energy use in housing.</a:t>
            </a:r>
            <a:endParaRP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p15"/>
          <p:cNvSpPr txBox="1">
            <a:spLocks noGrp="1"/>
          </p:cNvSpPr>
          <p:nvPr>
            <p:ph type="title"/>
          </p:nvPr>
        </p:nvSpPr>
        <p:spPr>
          <a:xfrm>
            <a:off x="252000" y="972000"/>
            <a:ext cx="11628452" cy="646331"/>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a:t>Summary</a:t>
            </a:r>
            <a:endParaRPr/>
          </a:p>
        </p:txBody>
      </p:sp>
      <p:sp>
        <p:nvSpPr>
          <p:cNvPr id="401" name="Google Shape;401;p15"/>
          <p:cNvSpPr txBox="1">
            <a:spLocks noGrp="1"/>
          </p:cNvSpPr>
          <p:nvPr>
            <p:ph type="body" idx="1"/>
          </p:nvPr>
        </p:nvSpPr>
        <p:spPr>
          <a:xfrm>
            <a:off x="360000" y="1800000"/>
            <a:ext cx="9936276" cy="41400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chemeClr val="dk1"/>
              </a:buClr>
              <a:buFont typeface="Arial"/>
              <a:buNone/>
            </a:pPr>
            <a:r>
              <a:rPr lang="en-GB"/>
              <a:t>You should be able to:</a:t>
            </a:r>
            <a:endParaRPr/>
          </a:p>
          <a:p>
            <a:pPr marL="342900" lvl="0" indent="-342900" algn="l" rtl="0">
              <a:lnSpc>
                <a:spcPct val="100000"/>
              </a:lnSpc>
              <a:spcBef>
                <a:spcPts val="1200"/>
              </a:spcBef>
              <a:spcAft>
                <a:spcPts val="0"/>
              </a:spcAft>
              <a:buClr>
                <a:schemeClr val="dk1"/>
              </a:buClr>
              <a:buSzPts val="2400"/>
              <a:buChar char="•"/>
            </a:pPr>
            <a:r>
              <a:rPr lang="en-GB" b="1"/>
              <a:t>Describe </a:t>
            </a:r>
            <a:r>
              <a:rPr lang="en-GB"/>
              <a:t>fully pumped heating systems and their operation</a:t>
            </a:r>
            <a:endParaRPr/>
          </a:p>
          <a:p>
            <a:pPr marL="342900" lvl="0" indent="-342900" algn="l" rtl="0">
              <a:lnSpc>
                <a:spcPct val="100000"/>
              </a:lnSpc>
              <a:spcBef>
                <a:spcPts val="1200"/>
              </a:spcBef>
              <a:spcAft>
                <a:spcPts val="0"/>
              </a:spcAft>
              <a:buClr>
                <a:schemeClr val="dk1"/>
              </a:buClr>
              <a:buSzPts val="2400"/>
              <a:buChar char="•"/>
            </a:pPr>
            <a:r>
              <a:rPr lang="en-GB" b="1"/>
              <a:t>Explain </a:t>
            </a:r>
            <a:r>
              <a:rPr lang="en-GB"/>
              <a:t>S Plan+, Y Plan and W Plan layouts</a:t>
            </a:r>
            <a:endParaRPr/>
          </a:p>
          <a:p>
            <a:pPr marL="342900" lvl="0" indent="-342900" algn="l" rtl="0">
              <a:lnSpc>
                <a:spcPct val="100000"/>
              </a:lnSpc>
              <a:spcBef>
                <a:spcPts val="1200"/>
              </a:spcBef>
              <a:spcAft>
                <a:spcPts val="0"/>
              </a:spcAft>
              <a:buClr>
                <a:schemeClr val="dk1"/>
              </a:buClr>
              <a:buSzPts val="2400"/>
              <a:buChar char="•"/>
            </a:pPr>
            <a:r>
              <a:rPr lang="en-GB" b="1"/>
              <a:t>Understand </a:t>
            </a:r>
            <a:r>
              <a:rPr lang="en-GB"/>
              <a:t>zoning and control principles</a:t>
            </a:r>
            <a:endParaRPr/>
          </a:p>
          <a:p>
            <a:pPr marL="0" lvl="0" indent="0" algn="l" rtl="0">
              <a:lnSpc>
                <a:spcPct val="100000"/>
              </a:lnSpc>
              <a:spcBef>
                <a:spcPts val="2400"/>
              </a:spcBef>
              <a:spcAft>
                <a:spcPts val="0"/>
              </a:spcAft>
              <a:buClr>
                <a:schemeClr val="dk1"/>
              </a:buClr>
              <a:buFont typeface="Arial"/>
              <a:buNone/>
            </a:pPr>
            <a:r>
              <a:rPr lang="en-GB"/>
              <a:t>You might also be able to:</a:t>
            </a:r>
            <a:endParaRPr/>
          </a:p>
          <a:p>
            <a:pPr marL="342900" lvl="0" indent="-342900" algn="l" rtl="0">
              <a:lnSpc>
                <a:spcPct val="100000"/>
              </a:lnSpc>
              <a:spcBef>
                <a:spcPts val="1200"/>
              </a:spcBef>
              <a:spcAft>
                <a:spcPts val="0"/>
              </a:spcAft>
              <a:buClr>
                <a:schemeClr val="dk1"/>
              </a:buClr>
              <a:buSzPts val="2400"/>
              <a:buChar char="•"/>
            </a:pPr>
            <a:r>
              <a:rPr lang="en-GB" b="1"/>
              <a:t>Compare </a:t>
            </a:r>
            <a:r>
              <a:rPr lang="en-GB"/>
              <a:t>diverting and mid-position valve functions</a:t>
            </a:r>
            <a:endParaRPr/>
          </a:p>
          <a:p>
            <a:pPr marL="342900" lvl="0" indent="-342900" algn="l" rtl="0">
              <a:lnSpc>
                <a:spcPct val="100000"/>
              </a:lnSpc>
              <a:spcBef>
                <a:spcPts val="1200"/>
              </a:spcBef>
              <a:spcAft>
                <a:spcPts val="0"/>
              </a:spcAft>
              <a:buClr>
                <a:schemeClr val="dk1"/>
              </a:buClr>
              <a:buSzPts val="2400"/>
              <a:buChar char="•"/>
            </a:pPr>
            <a:r>
              <a:rPr lang="en-GB" b="1"/>
              <a:t>Identify </a:t>
            </a:r>
            <a:r>
              <a:rPr lang="en-GB"/>
              <a:t>components in live or schematic systems</a:t>
            </a:r>
            <a:endParaRPr/>
          </a:p>
          <a:p>
            <a:pPr marL="342900" lvl="0" indent="-342900" algn="l" rtl="0">
              <a:lnSpc>
                <a:spcPct val="100000"/>
              </a:lnSpc>
              <a:spcBef>
                <a:spcPts val="1200"/>
              </a:spcBef>
              <a:spcAft>
                <a:spcPts val="0"/>
              </a:spcAft>
              <a:buClr>
                <a:schemeClr val="dk1"/>
              </a:buClr>
              <a:buSzPts val="2400"/>
              <a:buChar char="•"/>
            </a:pPr>
            <a:r>
              <a:rPr lang="en-GB" b="1"/>
              <a:t>Sketch </a:t>
            </a:r>
            <a:r>
              <a:rPr lang="en-GB"/>
              <a:t>and </a:t>
            </a:r>
            <a:r>
              <a:rPr lang="en-GB" b="1"/>
              <a:t>label </a:t>
            </a:r>
            <a:r>
              <a:rPr lang="en-GB"/>
              <a:t>system layouts</a:t>
            </a:r>
            <a:endParaRPr/>
          </a:p>
          <a:p>
            <a:pPr marL="0" lvl="0" indent="0" algn="l" rtl="0">
              <a:lnSpc>
                <a:spcPct val="100000"/>
              </a:lnSpc>
              <a:spcBef>
                <a:spcPts val="1200"/>
              </a:spcBef>
              <a:spcAft>
                <a:spcPts val="0"/>
              </a:spcAft>
              <a:buClr>
                <a:schemeClr val="dk1"/>
              </a:buClr>
              <a:buFont typeface="Arial"/>
              <a:buNone/>
            </a:pPr>
            <a:endParaRPr/>
          </a:p>
          <a:p>
            <a:pPr marL="0" lvl="0" indent="0" algn="l" rtl="0">
              <a:lnSpc>
                <a:spcPct val="110000"/>
              </a:lnSpc>
              <a:spcBef>
                <a:spcPts val="120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g378bcd38aaa_0_10"/>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 Plan system</a:t>
            </a:r>
            <a:endParaRPr dirty="0"/>
          </a:p>
        </p:txBody>
      </p:sp>
      <p:sp>
        <p:nvSpPr>
          <p:cNvPr id="68" name="Google Shape;68;g378bcd38aaa_0_10"/>
          <p:cNvSpPr txBox="1">
            <a:spLocks noGrp="1"/>
          </p:cNvSpPr>
          <p:nvPr>
            <p:ph type="body" idx="1"/>
          </p:nvPr>
        </p:nvSpPr>
        <p:spPr>
          <a:xfrm>
            <a:off x="360000" y="1800000"/>
            <a:ext cx="11530169" cy="4235671"/>
          </a:xfrm>
          <a:prstGeom prst="rect">
            <a:avLst/>
          </a:prstGeom>
          <a:noFill/>
          <a:ln>
            <a:noFill/>
          </a:ln>
        </p:spPr>
        <p:txBody>
          <a:bodyPr spcFirstLastPara="1" wrap="square" lIns="0" tIns="0" rIns="0" bIns="0" anchor="t" anchorCtr="0">
            <a:noAutofit/>
          </a:bodyPr>
          <a:lstStyle/>
          <a:p>
            <a:pPr marL="0" indent="0">
              <a:spcAft>
                <a:spcPts val="1200"/>
              </a:spcAft>
            </a:pPr>
            <a:r>
              <a:rPr lang="en-GB" sz="2300" dirty="0"/>
              <a:t>The S Plan system is a fully pumped central heating arrangement that uses two-port motorised valves to control hot water and heating circuits independently. Each valve is operated by its own thermostat and programmer channel, allowing separate control of domestic hot water and space heating. </a:t>
            </a:r>
            <a:endParaRPr sz="2300" dirty="0"/>
          </a:p>
          <a:p>
            <a:pPr marL="0" indent="0">
              <a:spcAft>
                <a:spcPts val="1200"/>
              </a:spcAft>
            </a:pPr>
            <a:r>
              <a:rPr lang="en-GB" sz="2300" dirty="0"/>
              <a:t>When a thermostat calls for heat, the corresponding valve opens and activates a microswitch, which signals the boiler and pump to run. This design provides flexibility, as heating and hot water can operate together or separately, and additional zones can be added easily in an S Plan+ arrangement.</a:t>
            </a:r>
            <a:endParaRPr sz="2300" dirty="0"/>
          </a:p>
          <a:p>
            <a:pPr marL="0" indent="0">
              <a:spcAft>
                <a:spcPts val="1200"/>
              </a:spcAft>
            </a:pPr>
            <a:r>
              <a:rPr lang="en-GB" sz="2300" dirty="0"/>
              <a:t>The system is reliable, energy-efficient, and widely used in modern domestic installations.</a:t>
            </a:r>
            <a:endParaRPr sz="23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06" name="Google Shape;406;g378bcd38aaa_0_299"/>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Exit quiz</a:t>
            </a:r>
            <a:endParaRPr dirty="0"/>
          </a:p>
        </p:txBody>
      </p:sp>
      <p:sp>
        <p:nvSpPr>
          <p:cNvPr id="407" name="Google Shape;407;g378bcd38aaa_0_299"/>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indent="-457200">
              <a:spcAft>
                <a:spcPts val="1200"/>
              </a:spcAft>
              <a:buSzPct val="100000"/>
              <a:buFont typeface="+mj-lt"/>
              <a:buAutoNum type="arabicPeriod"/>
            </a:pPr>
            <a:r>
              <a:rPr lang="en-GB" dirty="0"/>
              <a:t>Which plan uses three two-port valves?</a:t>
            </a:r>
            <a:endParaRPr dirty="0"/>
          </a:p>
          <a:p>
            <a:pPr indent="-457200">
              <a:spcAft>
                <a:spcPts val="1200"/>
              </a:spcAft>
              <a:buSzPct val="100000"/>
              <a:buFont typeface="+mj-lt"/>
              <a:buAutoNum type="arabicPeriod"/>
            </a:pPr>
            <a:r>
              <a:rPr lang="en-GB" dirty="0"/>
              <a:t>Which valve type can supply both heating and hot water together?</a:t>
            </a:r>
            <a:endParaRPr dirty="0"/>
          </a:p>
          <a:p>
            <a:pPr indent="-457200">
              <a:spcAft>
                <a:spcPts val="1200"/>
              </a:spcAft>
              <a:buSzPct val="100000"/>
              <a:buFont typeface="+mj-lt"/>
              <a:buAutoNum type="arabicPeriod"/>
            </a:pPr>
            <a:r>
              <a:rPr lang="en-GB" dirty="0"/>
              <a:t>Why does W Plan prioritise hot water?</a:t>
            </a:r>
            <a:endParaRPr dirty="0"/>
          </a:p>
          <a:p>
            <a:pPr indent="-457200">
              <a:spcAft>
                <a:spcPts val="1200"/>
              </a:spcAft>
              <a:buSzPct val="100000"/>
              <a:buFont typeface="+mj-lt"/>
              <a:buAutoNum type="arabicPeriod"/>
            </a:pPr>
            <a:r>
              <a:rPr lang="en-GB" dirty="0"/>
              <a:t>What is the main advantage of zoning?</a:t>
            </a:r>
            <a:endParaRPr dirty="0"/>
          </a:p>
          <a:p>
            <a:pPr indent="-457200">
              <a:spcAft>
                <a:spcPts val="1200"/>
              </a:spcAft>
              <a:buSzPct val="100000"/>
              <a:buFont typeface="+mj-lt"/>
              <a:buAutoNum type="arabicPeriod"/>
            </a:pPr>
            <a:r>
              <a:rPr lang="en-GB" dirty="0"/>
              <a:t>Which system is most flexible for modern properties?</a:t>
            </a:r>
            <a:endParaRP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411"/>
        <p:cNvGrpSpPr/>
        <p:nvPr/>
      </p:nvGrpSpPr>
      <p:grpSpPr>
        <a:xfrm>
          <a:off x="0" y="0"/>
          <a:ext cx="0" cy="0"/>
          <a:chOff x="0" y="0"/>
          <a:chExt cx="0" cy="0"/>
        </a:xfrm>
      </p:grpSpPr>
      <p:sp>
        <p:nvSpPr>
          <p:cNvPr id="412" name="Google Shape;412;g378bcd38aaa_0_304"/>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Exit quiz – answers</a:t>
            </a:r>
          </a:p>
        </p:txBody>
      </p:sp>
      <p:sp>
        <p:nvSpPr>
          <p:cNvPr id="413" name="Google Shape;413;g378bcd38aaa_0_304"/>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indent="-457200">
              <a:spcAft>
                <a:spcPts val="1200"/>
              </a:spcAft>
              <a:buSzPct val="100000"/>
              <a:buFont typeface="+mj-lt"/>
              <a:buAutoNum type="arabicPeriod"/>
            </a:pPr>
            <a:r>
              <a:rPr lang="en-GB" dirty="0"/>
              <a:t>S Plan+.</a:t>
            </a:r>
            <a:endParaRPr dirty="0"/>
          </a:p>
          <a:p>
            <a:pPr indent="-457200">
              <a:spcAft>
                <a:spcPts val="1200"/>
              </a:spcAft>
              <a:buSzPct val="100000"/>
              <a:buFont typeface="+mj-lt"/>
              <a:buAutoNum type="arabicPeriod"/>
            </a:pPr>
            <a:r>
              <a:rPr lang="en-GB" dirty="0"/>
              <a:t>The Y Plan mid-position valve.</a:t>
            </a:r>
            <a:endParaRPr dirty="0"/>
          </a:p>
          <a:p>
            <a:pPr indent="-457200">
              <a:spcAft>
                <a:spcPts val="1200"/>
              </a:spcAft>
              <a:buSzPct val="100000"/>
              <a:buFont typeface="+mj-lt"/>
              <a:buAutoNum type="arabicPeriod"/>
            </a:pPr>
            <a:r>
              <a:rPr lang="en-GB" dirty="0"/>
              <a:t>Because the diverting valve always sends water to hot water first.</a:t>
            </a:r>
            <a:endParaRPr dirty="0"/>
          </a:p>
          <a:p>
            <a:pPr indent="-457200">
              <a:spcAft>
                <a:spcPts val="1200"/>
              </a:spcAft>
              <a:buSzPct val="100000"/>
              <a:buFont typeface="+mj-lt"/>
              <a:buAutoNum type="arabicPeriod"/>
            </a:pPr>
            <a:r>
              <a:rPr lang="en-GB" dirty="0"/>
              <a:t>Independent control and reduced wasted energy.</a:t>
            </a:r>
            <a:endParaRPr dirty="0"/>
          </a:p>
          <a:p>
            <a:pPr indent="-457200">
              <a:spcAft>
                <a:spcPts val="1200"/>
              </a:spcAft>
              <a:buSzPct val="100000"/>
              <a:buFont typeface="+mj-lt"/>
              <a:buAutoNum type="arabicPeriod"/>
            </a:pPr>
            <a:r>
              <a:rPr lang="en-GB" dirty="0"/>
              <a:t>S Plan+ – most flexible for modern homes.</a:t>
            </a:r>
            <a:endParaRP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Google Shape;419;p16"/>
          <p:cNvSpPr txBox="1"/>
          <p:nvPr/>
        </p:nvSpPr>
        <p:spPr>
          <a:xfrm>
            <a:off x="3599812" y="1603780"/>
            <a:ext cx="5040000" cy="92333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5400" dirty="0">
                <a:solidFill>
                  <a:srgbClr val="FC4421"/>
                </a:solidFill>
                <a:latin typeface="Arial"/>
                <a:ea typeface="Arial"/>
                <a:cs typeface="Arial"/>
                <a:sym typeface="Arial"/>
              </a:rPr>
              <a:t>Any questions?</a:t>
            </a:r>
            <a:endParaRPr dirty="0"/>
          </a:p>
        </p:txBody>
      </p:sp>
      <p:sp>
        <p:nvSpPr>
          <p:cNvPr id="2" name="TextBox 1">
            <a:extLst>
              <a:ext uri="{FF2B5EF4-FFF2-40B4-BE49-F238E27FC236}">
                <a16:creationId xmlns:a16="http://schemas.microsoft.com/office/drawing/2014/main" id="{14D65501-A253-E666-7A79-EC0F3FACCC1C}"/>
              </a:ext>
            </a:extLst>
          </p:cNvPr>
          <p:cNvSpPr txBox="1"/>
          <p:nvPr/>
        </p:nvSpPr>
        <p:spPr>
          <a:xfrm>
            <a:off x="467358" y="3571368"/>
            <a:ext cx="11304908" cy="2031325"/>
          </a:xfrm>
          <a:prstGeom prst="rect">
            <a:avLst/>
          </a:prstGeom>
          <a:noFill/>
        </p:spPr>
        <p:txBody>
          <a:bodyPr wrap="square">
            <a:spAutoFit/>
          </a:body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378bcd38aaa_0_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 Plan+ system</a:t>
            </a:r>
            <a:endParaRPr dirty="0"/>
          </a:p>
        </p:txBody>
      </p:sp>
      <p:sp>
        <p:nvSpPr>
          <p:cNvPr id="74" name="Google Shape;74;g378bcd38aaa_0_5"/>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The S Plan+ system uses three two-port motorised valves, typically one for hot water and one or more for heating zones. Each valve is independently controlled by its own thermostat and programmer channel. </a:t>
            </a:r>
            <a:endParaRPr dirty="0"/>
          </a:p>
          <a:p>
            <a:pPr marL="0" indent="0">
              <a:spcAft>
                <a:spcPts val="1200"/>
              </a:spcAft>
            </a:pPr>
            <a:r>
              <a:rPr lang="en-GB" dirty="0"/>
              <a:t>When a thermostat calls for heat, its valve opens, activating a microswitch that signals the boiler and pump to run. </a:t>
            </a:r>
            <a:endParaRPr dirty="0"/>
          </a:p>
          <a:p>
            <a:pPr marL="0" indent="0">
              <a:spcAft>
                <a:spcPts val="1200"/>
              </a:spcAft>
            </a:pPr>
            <a:r>
              <a:rPr lang="en-GB" dirty="0"/>
              <a:t>This arrangement allows multiple zones and provides excellent flexibility in modern installations.</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g378bcd38aaa_0_1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 Plan+ components</a:t>
            </a:r>
            <a:endParaRPr dirty="0"/>
          </a:p>
        </p:txBody>
      </p:sp>
      <p:sp>
        <p:nvSpPr>
          <p:cNvPr id="80" name="Google Shape;80;g378bcd38aaa_0_15"/>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1200"/>
              </a:spcAft>
              <a:buSzPct val="100000"/>
              <a:buFont typeface="Arial" panose="020B0604020202020204" pitchFamily="34" charset="0"/>
              <a:buChar char="•"/>
            </a:pPr>
            <a:r>
              <a:rPr lang="en-GB" dirty="0"/>
              <a:t>Boiler and pump.</a:t>
            </a:r>
            <a:endParaRPr dirty="0"/>
          </a:p>
          <a:p>
            <a:pPr marL="342900" indent="-342900">
              <a:spcAft>
                <a:spcPts val="1200"/>
              </a:spcAft>
              <a:buSzPct val="100000"/>
              <a:buFont typeface="Arial" panose="020B0604020202020204" pitchFamily="34" charset="0"/>
              <a:buChar char="•"/>
            </a:pPr>
            <a:r>
              <a:rPr lang="en-GB" dirty="0"/>
              <a:t>Three two-port motorised valves.</a:t>
            </a:r>
            <a:endParaRPr dirty="0"/>
          </a:p>
          <a:p>
            <a:pPr marL="342900" indent="-342900">
              <a:spcAft>
                <a:spcPts val="1200"/>
              </a:spcAft>
              <a:buSzPct val="100000"/>
              <a:buFont typeface="Arial" panose="020B0604020202020204" pitchFamily="34" charset="0"/>
              <a:buChar char="•"/>
            </a:pPr>
            <a:r>
              <a:rPr lang="en-GB" dirty="0"/>
              <a:t>Cylinder thermostat.</a:t>
            </a:r>
            <a:endParaRPr dirty="0"/>
          </a:p>
          <a:p>
            <a:pPr marL="342900" indent="-342900">
              <a:spcAft>
                <a:spcPts val="1200"/>
              </a:spcAft>
              <a:buSzPct val="100000"/>
              <a:buFont typeface="Arial" panose="020B0604020202020204" pitchFamily="34" charset="0"/>
              <a:buChar char="•"/>
            </a:pPr>
            <a:r>
              <a:rPr lang="en-GB" dirty="0"/>
              <a:t>Room thermostat(s).</a:t>
            </a:r>
            <a:endParaRPr dirty="0"/>
          </a:p>
          <a:p>
            <a:pPr marL="342900" indent="-342900">
              <a:spcAft>
                <a:spcPts val="1200"/>
              </a:spcAft>
              <a:buSzPct val="100000"/>
              <a:buFont typeface="Arial" panose="020B0604020202020204" pitchFamily="34" charset="0"/>
              <a:buChar char="•"/>
            </a:pPr>
            <a:r>
              <a:rPr lang="en-GB" dirty="0"/>
              <a:t>3 channel Programmer/timer.</a:t>
            </a:r>
            <a:endParaRPr dirty="0"/>
          </a:p>
          <a:p>
            <a:pPr marL="342900" indent="-342900">
              <a:spcAft>
                <a:spcPts val="1200"/>
              </a:spcAft>
              <a:buSzPct val="100000"/>
              <a:buFont typeface="Arial" panose="020B0604020202020204" pitchFamily="34" charset="0"/>
              <a:buChar char="•"/>
            </a:pPr>
            <a:r>
              <a:rPr lang="en-GB" dirty="0"/>
              <a:t>Hot water cylinder.</a:t>
            </a:r>
            <a:endParaRPr dirty="0"/>
          </a:p>
          <a:p>
            <a:pPr marL="0" indent="0">
              <a:spcAft>
                <a:spcPts val="1200"/>
              </a:spcAft>
              <a:buSzPct val="100000"/>
            </a:pPr>
            <a:r>
              <a:rPr lang="en-GB" b="1" dirty="0"/>
              <a:t>Question: </a:t>
            </a:r>
            <a:r>
              <a:rPr lang="en-GB" dirty="0"/>
              <a:t>Why does each S Plan+ zone need its own two-port valve?</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378bcd38aaa_0_20"/>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a:t>Zoning in S Plan+</a:t>
            </a:r>
            <a:endParaRPr/>
          </a:p>
        </p:txBody>
      </p:sp>
      <p:sp>
        <p:nvSpPr>
          <p:cNvPr id="86" name="Google Shape;86;g378bcd38aaa_0_20"/>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pPr>
            <a:r>
              <a:rPr lang="en-GB" dirty="0"/>
              <a:t>Zoning means dividing the heating system into separate controllable areas. For example, ground floor radiators, first floor radiators, and domestic hot water may each be on different valves. </a:t>
            </a:r>
            <a:endParaRPr dirty="0"/>
          </a:p>
          <a:p>
            <a:pPr marL="0" indent="0">
              <a:spcAft>
                <a:spcPts val="1200"/>
              </a:spcAft>
            </a:pPr>
            <a:r>
              <a:rPr lang="en-GB" dirty="0"/>
              <a:t>This improves comfort and efficiency by only heating the required zones. </a:t>
            </a:r>
            <a:endParaRPr dirty="0"/>
          </a:p>
          <a:p>
            <a:pPr marL="0" indent="0">
              <a:spcAft>
                <a:spcPts val="1200"/>
              </a:spcAft>
            </a:pPr>
            <a:r>
              <a:rPr lang="en-GB" dirty="0"/>
              <a:t>Zoning also reduces energy costs and allows independent control of temperature and schedules in different areas of the property.</a:t>
            </a:r>
            <a:endParaRPr dirty="0"/>
          </a:p>
        </p:txBody>
      </p:sp>
    </p:spTree>
  </p:cSld>
  <p:clrMapOvr>
    <a:masterClrMapping/>
  </p:clrMapOvr>
</p:sld>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EE68FE5-224A-475C-842F-11BECB378952}">
  <ds:schemaRefs>
    <ds:schemaRef ds:uri="http://schemas.openxmlformats.org/package/2006/metadata/core-properties"/>
    <ds:schemaRef ds:uri="http://purl.org/dc/terms/"/>
    <ds:schemaRef ds:uri="http://purl.org/dc/elements/1.1/"/>
    <ds:schemaRef ds:uri="http://schemas.microsoft.com/office/2006/documentManagement/types"/>
    <ds:schemaRef ds:uri="7c04300a-231c-4281-9146-a98f6f4a7aff"/>
    <ds:schemaRef ds:uri="http://www.w3.org/XML/1998/namespace"/>
    <ds:schemaRef ds:uri="http://schemas.microsoft.com/office/infopath/2007/PartnerControls"/>
    <ds:schemaRef ds:uri="01e15224-84b2-4570-bdea-a67bb94d0921"/>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152A5459-65F9-4395-A4A8-E1AFD7D805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E0355A1-32E3-484F-87A0-0DE819C4EA21}">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otalTime>157</TotalTime>
  <Words>3576</Words>
  <Application>Microsoft Office PowerPoint</Application>
  <PresentationFormat>Custom</PresentationFormat>
  <Paragraphs>334</Paragraphs>
  <Slides>62</Slides>
  <Notes>62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62</vt:i4>
      </vt:variant>
    </vt:vector>
  </HeadingPairs>
  <TitlesOfParts>
    <vt:vector size="66" baseType="lpstr">
      <vt:lpstr>Aptos</vt:lpstr>
      <vt:lpstr>Arial</vt:lpstr>
      <vt:lpstr>inherit</vt:lpstr>
      <vt:lpstr>1_Default Design</vt:lpstr>
      <vt:lpstr>PowerPoint Presentation</vt:lpstr>
      <vt:lpstr>Starter</vt:lpstr>
      <vt:lpstr>Objectives </vt:lpstr>
      <vt:lpstr>Introduction to fully pumped systems</vt:lpstr>
      <vt:lpstr>Overview of control valves</vt:lpstr>
      <vt:lpstr>S Plan system</vt:lpstr>
      <vt:lpstr>S Plan+ system</vt:lpstr>
      <vt:lpstr>S Plan+ components</vt:lpstr>
      <vt:lpstr>Zoning in S Plan+</vt:lpstr>
      <vt:lpstr>Y Plan system</vt:lpstr>
      <vt:lpstr>Y Plan schematic</vt:lpstr>
      <vt:lpstr>W Plan system</vt:lpstr>
      <vt:lpstr>W Plan features</vt:lpstr>
      <vt:lpstr>Comparison of S, Y, and W Plans</vt:lpstr>
      <vt:lpstr>Control principles</vt:lpstr>
      <vt:lpstr>Mid-position valve operation</vt:lpstr>
      <vt:lpstr>Diverter valve operation</vt:lpstr>
      <vt:lpstr>Tutor demonstration – schematics</vt:lpstr>
      <vt:lpstr>Student task – sketch layouts</vt:lpstr>
      <vt:lpstr>Step-by-step operation – S Plan+</vt:lpstr>
      <vt:lpstr>Step-by-step operation – Y Plan</vt:lpstr>
      <vt:lpstr>Step-by-step operation – W Plan</vt:lpstr>
      <vt:lpstr>System selection</vt:lpstr>
      <vt:lpstr>Zoning arrangements</vt:lpstr>
      <vt:lpstr>Zone control benefits</vt:lpstr>
      <vt:lpstr>Control principles – electrical overview</vt:lpstr>
      <vt:lpstr>Programmer functions</vt:lpstr>
      <vt:lpstr>Cylinder thermostat</vt:lpstr>
      <vt:lpstr>Room thermostat</vt:lpstr>
      <vt:lpstr>Midpoint knowledge check</vt:lpstr>
      <vt:lpstr>Midpoint knowledge check – answers</vt:lpstr>
      <vt:lpstr>Motorised valve components</vt:lpstr>
      <vt:lpstr>Operation of three-port mid-position valve</vt:lpstr>
      <vt:lpstr>Operation of three-port diverting valve</vt:lpstr>
      <vt:lpstr>Tutor demonstration – valve operation</vt:lpstr>
      <vt:lpstr>Student task – valve identification</vt:lpstr>
      <vt:lpstr>Advantages of S Plan+</vt:lpstr>
      <vt:lpstr>Advantages of Y Plan</vt:lpstr>
      <vt:lpstr>Advantages of W Plan</vt:lpstr>
      <vt:lpstr>Tutor activity – comparing plans</vt:lpstr>
      <vt:lpstr>Common faults</vt:lpstr>
      <vt:lpstr>Fault-finding tools</vt:lpstr>
      <vt:lpstr>Step-by-step methodology task</vt:lpstr>
      <vt:lpstr>Tutor demonstration – live system identification</vt:lpstr>
      <vt:lpstr>Student sketching task</vt:lpstr>
      <vt:lpstr>Energy efficiency considerations</vt:lpstr>
      <vt:lpstr>Integration with smart controls</vt:lpstr>
      <vt:lpstr>Health and safety</vt:lpstr>
      <vt:lpstr>Midpoint knowledge check 2</vt:lpstr>
      <vt:lpstr>Midpoint knowledge check 2 – answers</vt:lpstr>
      <vt:lpstr>Student wiring task</vt:lpstr>
      <vt:lpstr>Troubleshooting case study</vt:lpstr>
      <vt:lpstr>Student activity – compare plans</vt:lpstr>
      <vt:lpstr>Final knowledge check</vt:lpstr>
      <vt:lpstr>Final knowledge check – answers</vt:lpstr>
      <vt:lpstr>Demonstration – installed system walkthrough</vt:lpstr>
      <vt:lpstr>Student task – written step sequence</vt:lpstr>
      <vt:lpstr>Energy and sustainability</vt:lpstr>
      <vt:lpstr>Summary</vt:lpstr>
      <vt:lpstr>Exit quiz</vt:lpstr>
      <vt:lpstr>Exit quiz – answers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Mark Thirlwell</dc:creator>
  <cp:lastModifiedBy>John, Catherine</cp:lastModifiedBy>
  <cp:revision>30</cp:revision>
  <dcterms:created xsi:type="dcterms:W3CDTF">2025-04-15T10:44:23Z</dcterms:created>
  <dcterms:modified xsi:type="dcterms:W3CDTF">2025-10-29T10:12:12Z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ontentTypeId">
    <vt:lpwstr>0x010100CDD05C0E7E0E414EB79F81A23986EA6A</vt:lpwstr>
  </property>
  <property fmtid="{D5CDD505-2E9C-101B-9397-08002B2CF9AE}" pid="11" name="MediaServiceImageTags">
    <vt:lpwstr/>
  </property>
</Properties>
</file>