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35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</p:sldIdLst>
  <p:sldSz cx="12239625" cy="68405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55">
          <p15:clr>
            <a:srgbClr val="A4A3A4"/>
          </p15:clr>
        </p15:guide>
        <p15:guide id="2" pos="385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6" roundtripDataSignature="AMtx7mjoOAFQR+oIfh8U4zKrUOG9xbuL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945" autoAdjust="0"/>
  </p:normalViewPr>
  <p:slideViewPr>
    <p:cSldViewPr snapToGrid="0">
      <p:cViewPr varScale="1">
        <p:scale>
          <a:sx n="88" d="100"/>
          <a:sy n="88" d="100"/>
        </p:scale>
        <p:origin x="1422" y="96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customschemas.google.com/relationships/presentationmetadata" Target="meta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Thirlwell" userId="0eea46bc-1a08-4dae-8290-d9217da89020" providerId="ADAL" clId="{A74DFD5C-A00E-4D75-B54F-AE1372332AAE}"/>
    <pc:docChg chg="undo redo custSel mod modSld modMainMaster">
      <pc:chgData name="Mark Thirlwell" userId="0eea46bc-1a08-4dae-8290-d9217da89020" providerId="ADAL" clId="{A74DFD5C-A00E-4D75-B54F-AE1372332AAE}" dt="2025-10-26T08:11:29.506" v="1068" actId="20577"/>
      <pc:docMkLst>
        <pc:docMk/>
      </pc:docMkLst>
      <pc:sldChg chg="modSp mod">
        <pc:chgData name="Mark Thirlwell" userId="0eea46bc-1a08-4dae-8290-d9217da89020" providerId="ADAL" clId="{A74DFD5C-A00E-4D75-B54F-AE1372332AAE}" dt="2025-10-21T08:59:39.160" v="1042" actId="255"/>
        <pc:sldMkLst>
          <pc:docMk/>
          <pc:sldMk cId="0" sldId="256"/>
        </pc:sldMkLst>
        <pc:spChg chg="mod">
          <ac:chgData name="Mark Thirlwell" userId="0eea46bc-1a08-4dae-8290-d9217da89020" providerId="ADAL" clId="{A74DFD5C-A00E-4D75-B54F-AE1372332AAE}" dt="2025-10-21T08:59:39.160" v="1042" actId="255"/>
          <ac:spMkLst>
            <pc:docMk/>
            <pc:sldMk cId="0" sldId="256"/>
            <ac:spMk id="38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24:20.505" v="1028" actId="20577"/>
        <pc:sldMkLst>
          <pc:docMk/>
          <pc:sldMk cId="0" sldId="257"/>
        </pc:sldMkLst>
        <pc:spChg chg="mod">
          <ac:chgData name="Mark Thirlwell" userId="0eea46bc-1a08-4dae-8290-d9217da89020" providerId="ADAL" clId="{A74DFD5C-A00E-4D75-B54F-AE1372332AAE}" dt="2025-10-21T07:50:27.408" v="7" actId="1076"/>
          <ac:spMkLst>
            <pc:docMk/>
            <pc:sldMk cId="0" sldId="257"/>
            <ac:spMk id="43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24:20.505" v="1028" actId="20577"/>
          <ac:spMkLst>
            <pc:docMk/>
            <pc:sldMk cId="0" sldId="257"/>
            <ac:spMk id="44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7:50:42.504" v="22"/>
        <pc:sldMkLst>
          <pc:docMk/>
          <pc:sldMk cId="0" sldId="258"/>
        </pc:sldMkLst>
        <pc:spChg chg="mod">
          <ac:chgData name="Mark Thirlwell" userId="0eea46bc-1a08-4dae-8290-d9217da89020" providerId="ADAL" clId="{A74DFD5C-A00E-4D75-B54F-AE1372332AAE}" dt="2025-10-21T07:50:42.504" v="22"/>
          <ac:spMkLst>
            <pc:docMk/>
            <pc:sldMk cId="0" sldId="258"/>
            <ac:spMk id="49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24:38.094" v="1029" actId="14100"/>
        <pc:sldMkLst>
          <pc:docMk/>
          <pc:sldMk cId="0" sldId="259"/>
        </pc:sldMkLst>
        <pc:spChg chg="mod">
          <ac:chgData name="Mark Thirlwell" userId="0eea46bc-1a08-4dae-8290-d9217da89020" providerId="ADAL" clId="{A74DFD5C-A00E-4D75-B54F-AE1372332AAE}" dt="2025-10-21T07:55:21.516" v="718"/>
          <ac:spMkLst>
            <pc:docMk/>
            <pc:sldMk cId="0" sldId="259"/>
            <ac:spMk id="55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24:38.094" v="1029" actId="14100"/>
          <ac:spMkLst>
            <pc:docMk/>
            <pc:sldMk cId="0" sldId="259"/>
            <ac:spMk id="56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09:38.672" v="778" actId="20577"/>
        <pc:sldMkLst>
          <pc:docMk/>
          <pc:sldMk cId="0" sldId="260"/>
        </pc:sldMkLst>
        <pc:spChg chg="mod">
          <ac:chgData name="Mark Thirlwell" userId="0eea46bc-1a08-4dae-8290-d9217da89020" providerId="ADAL" clId="{A74DFD5C-A00E-4D75-B54F-AE1372332AAE}" dt="2025-10-21T07:55:25.063" v="720" actId="20577"/>
          <ac:spMkLst>
            <pc:docMk/>
            <pc:sldMk cId="0" sldId="260"/>
            <ac:spMk id="61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09:38.672" v="778" actId="20577"/>
          <ac:spMkLst>
            <pc:docMk/>
            <pc:sldMk cId="0" sldId="260"/>
            <ac:spMk id="62" creationId="{00000000-0000-0000-0000-000000000000}"/>
          </ac:spMkLst>
        </pc:spChg>
      </pc:sldChg>
      <pc:sldChg chg="modSp mod modNotesTx">
        <pc:chgData name="Mark Thirlwell" userId="0eea46bc-1a08-4dae-8290-d9217da89020" providerId="ADAL" clId="{A74DFD5C-A00E-4D75-B54F-AE1372332AAE}" dt="2025-10-26T08:11:29.506" v="1068" actId="20577"/>
        <pc:sldMkLst>
          <pc:docMk/>
          <pc:sldMk cId="0" sldId="261"/>
        </pc:sldMkLst>
        <pc:spChg chg="mod">
          <ac:chgData name="Mark Thirlwell" userId="0eea46bc-1a08-4dae-8290-d9217da89020" providerId="ADAL" clId="{A74DFD5C-A00E-4D75-B54F-AE1372332AAE}" dt="2025-10-21T07:55:30.439" v="721"/>
          <ac:spMkLst>
            <pc:docMk/>
            <pc:sldMk cId="0" sldId="261"/>
            <ac:spMk id="67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13:54.171" v="862"/>
          <ac:spMkLst>
            <pc:docMk/>
            <pc:sldMk cId="0" sldId="261"/>
            <ac:spMk id="68" creationId="{00000000-0000-0000-0000-000000000000}"/>
          </ac:spMkLst>
        </pc:spChg>
        <pc:picChg chg="mod">
          <ac:chgData name="Mark Thirlwell" userId="0eea46bc-1a08-4dae-8290-d9217da89020" providerId="ADAL" clId="{A74DFD5C-A00E-4D75-B54F-AE1372332AAE}" dt="2025-10-23T12:06:47.594" v="1058" actId="1076"/>
          <ac:picMkLst>
            <pc:docMk/>
            <pc:sldMk cId="0" sldId="261"/>
            <ac:picMk id="69" creationId="{00000000-0000-0000-0000-000000000000}"/>
          </ac:picMkLst>
        </pc:picChg>
      </pc:sldChg>
      <pc:sldChg chg="modSp mod">
        <pc:chgData name="Mark Thirlwell" userId="0eea46bc-1a08-4dae-8290-d9217da89020" providerId="ADAL" clId="{A74DFD5C-A00E-4D75-B54F-AE1372332AAE}" dt="2025-10-21T08:11:55.667" v="820" actId="20577"/>
        <pc:sldMkLst>
          <pc:docMk/>
          <pc:sldMk cId="0" sldId="262"/>
        </pc:sldMkLst>
        <pc:spChg chg="mod">
          <ac:chgData name="Mark Thirlwell" userId="0eea46bc-1a08-4dae-8290-d9217da89020" providerId="ADAL" clId="{A74DFD5C-A00E-4D75-B54F-AE1372332AAE}" dt="2025-10-21T07:55:34.909" v="722"/>
          <ac:spMkLst>
            <pc:docMk/>
            <pc:sldMk cId="0" sldId="262"/>
            <ac:spMk id="74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11:55.667" v="820" actId="20577"/>
          <ac:spMkLst>
            <pc:docMk/>
            <pc:sldMk cId="0" sldId="262"/>
            <ac:spMk id="75" creationId="{00000000-0000-0000-0000-000000000000}"/>
          </ac:spMkLst>
        </pc:spChg>
      </pc:sldChg>
      <pc:sldChg chg="delSp modSp mod modNotesTx">
        <pc:chgData name="Mark Thirlwell" userId="0eea46bc-1a08-4dae-8290-d9217da89020" providerId="ADAL" clId="{A74DFD5C-A00E-4D75-B54F-AE1372332AAE}" dt="2025-10-23T12:07:39.200" v="1061" actId="14100"/>
        <pc:sldMkLst>
          <pc:docMk/>
          <pc:sldMk cId="0" sldId="263"/>
        </pc:sldMkLst>
        <pc:spChg chg="mod">
          <ac:chgData name="Mark Thirlwell" userId="0eea46bc-1a08-4dae-8290-d9217da89020" providerId="ADAL" clId="{A74DFD5C-A00E-4D75-B54F-AE1372332AAE}" dt="2025-10-21T07:55:39.718" v="723"/>
          <ac:spMkLst>
            <pc:docMk/>
            <pc:sldMk cId="0" sldId="263"/>
            <ac:spMk id="80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3T12:07:39.200" v="1061" actId="14100"/>
          <ac:spMkLst>
            <pc:docMk/>
            <pc:sldMk cId="0" sldId="263"/>
            <ac:spMk id="81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12:03.196" v="825" actId="20577"/>
        <pc:sldMkLst>
          <pc:docMk/>
          <pc:sldMk cId="0" sldId="264"/>
        </pc:sldMkLst>
        <pc:spChg chg="mod">
          <ac:chgData name="Mark Thirlwell" userId="0eea46bc-1a08-4dae-8290-d9217da89020" providerId="ADAL" clId="{A74DFD5C-A00E-4D75-B54F-AE1372332AAE}" dt="2025-10-21T07:55:43.740" v="724"/>
          <ac:spMkLst>
            <pc:docMk/>
            <pc:sldMk cId="0" sldId="264"/>
            <ac:spMk id="87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12:03.196" v="825" actId="20577"/>
          <ac:spMkLst>
            <pc:docMk/>
            <pc:sldMk cId="0" sldId="264"/>
            <ac:spMk id="88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12:43.863" v="849" actId="5793"/>
        <pc:sldMkLst>
          <pc:docMk/>
          <pc:sldMk cId="0" sldId="265"/>
        </pc:sldMkLst>
        <pc:spChg chg="mod">
          <ac:chgData name="Mark Thirlwell" userId="0eea46bc-1a08-4dae-8290-d9217da89020" providerId="ADAL" clId="{A74DFD5C-A00E-4D75-B54F-AE1372332AAE}" dt="2025-10-21T07:55:48.527" v="725"/>
          <ac:spMkLst>
            <pc:docMk/>
            <pc:sldMk cId="0" sldId="265"/>
            <ac:spMk id="93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12:43.863" v="849" actId="5793"/>
          <ac:spMkLst>
            <pc:docMk/>
            <pc:sldMk cId="0" sldId="265"/>
            <ac:spMk id="94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13:54.171" v="862"/>
        <pc:sldMkLst>
          <pc:docMk/>
          <pc:sldMk cId="0" sldId="266"/>
        </pc:sldMkLst>
        <pc:spChg chg="mod">
          <ac:chgData name="Mark Thirlwell" userId="0eea46bc-1a08-4dae-8290-d9217da89020" providerId="ADAL" clId="{A74DFD5C-A00E-4D75-B54F-AE1372332AAE}" dt="2025-10-21T07:55:53.185" v="726"/>
          <ac:spMkLst>
            <pc:docMk/>
            <pc:sldMk cId="0" sldId="266"/>
            <ac:spMk id="99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13:54.171" v="862"/>
          <ac:spMkLst>
            <pc:docMk/>
            <pc:sldMk cId="0" sldId="266"/>
            <ac:spMk id="100" creationId="{00000000-0000-0000-0000-000000000000}"/>
          </ac:spMkLst>
        </pc:spChg>
      </pc:sldChg>
      <pc:sldChg chg="delSp modSp mod modNotesTx">
        <pc:chgData name="Mark Thirlwell" userId="0eea46bc-1a08-4dae-8290-d9217da89020" providerId="ADAL" clId="{A74DFD5C-A00E-4D75-B54F-AE1372332AAE}" dt="2025-10-23T12:08:08.174" v="1066" actId="478"/>
        <pc:sldMkLst>
          <pc:docMk/>
          <pc:sldMk cId="0" sldId="267"/>
        </pc:sldMkLst>
        <pc:spChg chg="mod">
          <ac:chgData name="Mark Thirlwell" userId="0eea46bc-1a08-4dae-8290-d9217da89020" providerId="ADAL" clId="{A74DFD5C-A00E-4D75-B54F-AE1372332AAE}" dt="2025-10-21T07:55:59.767" v="727"/>
          <ac:spMkLst>
            <pc:docMk/>
            <pc:sldMk cId="0" sldId="267"/>
            <ac:spMk id="105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15:09.544" v="877" actId="20577"/>
          <ac:spMkLst>
            <pc:docMk/>
            <pc:sldMk cId="0" sldId="267"/>
            <ac:spMk id="106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3T12:08:18.431" v="1067" actId="20577"/>
        <pc:sldMkLst>
          <pc:docMk/>
          <pc:sldMk cId="0" sldId="268"/>
        </pc:sldMkLst>
        <pc:spChg chg="mod">
          <ac:chgData name="Mark Thirlwell" userId="0eea46bc-1a08-4dae-8290-d9217da89020" providerId="ADAL" clId="{A74DFD5C-A00E-4D75-B54F-AE1372332AAE}" dt="2025-10-21T07:56:04.203" v="728"/>
          <ac:spMkLst>
            <pc:docMk/>
            <pc:sldMk cId="0" sldId="268"/>
            <ac:spMk id="111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3T12:08:18.431" v="1067" actId="20577"/>
          <ac:spMkLst>
            <pc:docMk/>
            <pc:sldMk cId="0" sldId="268"/>
            <ac:spMk id="112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16:20.036" v="915" actId="1076"/>
        <pc:sldMkLst>
          <pc:docMk/>
          <pc:sldMk cId="0" sldId="269"/>
        </pc:sldMkLst>
        <pc:spChg chg="mod">
          <ac:chgData name="Mark Thirlwell" userId="0eea46bc-1a08-4dae-8290-d9217da89020" providerId="ADAL" clId="{A74DFD5C-A00E-4D75-B54F-AE1372332AAE}" dt="2025-10-21T07:56:16.770" v="729"/>
          <ac:spMkLst>
            <pc:docMk/>
            <pc:sldMk cId="0" sldId="269"/>
            <ac:spMk id="117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16:20.036" v="915" actId="1076"/>
          <ac:spMkLst>
            <pc:docMk/>
            <pc:sldMk cId="0" sldId="269"/>
            <ac:spMk id="118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16:30.538" v="924" actId="1076"/>
        <pc:sldMkLst>
          <pc:docMk/>
          <pc:sldMk cId="0" sldId="270"/>
        </pc:sldMkLst>
        <pc:spChg chg="mod">
          <ac:chgData name="Mark Thirlwell" userId="0eea46bc-1a08-4dae-8290-d9217da89020" providerId="ADAL" clId="{A74DFD5C-A00E-4D75-B54F-AE1372332AAE}" dt="2025-10-21T07:56:26.635" v="730"/>
          <ac:spMkLst>
            <pc:docMk/>
            <pc:sldMk cId="0" sldId="270"/>
            <ac:spMk id="123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16:30.538" v="924" actId="1076"/>
          <ac:spMkLst>
            <pc:docMk/>
            <pc:sldMk cId="0" sldId="270"/>
            <ac:spMk id="124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17:11.513" v="927"/>
        <pc:sldMkLst>
          <pc:docMk/>
          <pc:sldMk cId="0" sldId="271"/>
        </pc:sldMkLst>
        <pc:spChg chg="mod">
          <ac:chgData name="Mark Thirlwell" userId="0eea46bc-1a08-4dae-8290-d9217da89020" providerId="ADAL" clId="{A74DFD5C-A00E-4D75-B54F-AE1372332AAE}" dt="2025-10-21T07:56:32.732" v="731"/>
          <ac:spMkLst>
            <pc:docMk/>
            <pc:sldMk cId="0" sldId="271"/>
            <ac:spMk id="129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17:11.513" v="927"/>
          <ac:spMkLst>
            <pc:docMk/>
            <pc:sldMk cId="0" sldId="271"/>
            <ac:spMk id="130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18:23.680" v="951" actId="20577"/>
        <pc:sldMkLst>
          <pc:docMk/>
          <pc:sldMk cId="0" sldId="272"/>
        </pc:sldMkLst>
        <pc:spChg chg="mod">
          <ac:chgData name="Mark Thirlwell" userId="0eea46bc-1a08-4dae-8290-d9217da89020" providerId="ADAL" clId="{A74DFD5C-A00E-4D75-B54F-AE1372332AAE}" dt="2025-10-21T07:56:37.374" v="733" actId="20577"/>
          <ac:spMkLst>
            <pc:docMk/>
            <pc:sldMk cId="0" sldId="272"/>
            <ac:spMk id="135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18:23.680" v="951" actId="20577"/>
          <ac:spMkLst>
            <pc:docMk/>
            <pc:sldMk cId="0" sldId="272"/>
            <ac:spMk id="136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18:50.689" v="956" actId="20577"/>
        <pc:sldMkLst>
          <pc:docMk/>
          <pc:sldMk cId="0" sldId="273"/>
        </pc:sldMkLst>
        <pc:spChg chg="mod">
          <ac:chgData name="Mark Thirlwell" userId="0eea46bc-1a08-4dae-8290-d9217da89020" providerId="ADAL" clId="{A74DFD5C-A00E-4D75-B54F-AE1372332AAE}" dt="2025-10-21T07:56:41.751" v="734"/>
          <ac:spMkLst>
            <pc:docMk/>
            <pc:sldMk cId="0" sldId="273"/>
            <ac:spMk id="141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18:50.689" v="956" actId="20577"/>
          <ac:spMkLst>
            <pc:docMk/>
            <pc:sldMk cId="0" sldId="273"/>
            <ac:spMk id="142" creationId="{00000000-0000-0000-0000-000000000000}"/>
          </ac:spMkLst>
        </pc:spChg>
      </pc:sldChg>
      <pc:sldChg chg="delSp modSp mod modNotesTx">
        <pc:chgData name="Mark Thirlwell" userId="0eea46bc-1a08-4dae-8290-d9217da89020" providerId="ADAL" clId="{A74DFD5C-A00E-4D75-B54F-AE1372332AAE}" dt="2025-10-23T12:07:55.128" v="1064" actId="14100"/>
        <pc:sldMkLst>
          <pc:docMk/>
          <pc:sldMk cId="0" sldId="274"/>
        </pc:sldMkLst>
        <pc:spChg chg="mod">
          <ac:chgData name="Mark Thirlwell" userId="0eea46bc-1a08-4dae-8290-d9217da89020" providerId="ADAL" clId="{A74DFD5C-A00E-4D75-B54F-AE1372332AAE}" dt="2025-10-21T07:56:46.023" v="735"/>
          <ac:spMkLst>
            <pc:docMk/>
            <pc:sldMk cId="0" sldId="274"/>
            <ac:spMk id="147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3T12:07:55.128" v="1064" actId="14100"/>
          <ac:spMkLst>
            <pc:docMk/>
            <pc:sldMk cId="0" sldId="274"/>
            <ac:spMk id="148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19:30.408" v="959" actId="1076"/>
        <pc:sldMkLst>
          <pc:docMk/>
          <pc:sldMk cId="0" sldId="275"/>
        </pc:sldMkLst>
        <pc:spChg chg="mod">
          <ac:chgData name="Mark Thirlwell" userId="0eea46bc-1a08-4dae-8290-d9217da89020" providerId="ADAL" clId="{A74DFD5C-A00E-4D75-B54F-AE1372332AAE}" dt="2025-10-21T07:56:50.131" v="736"/>
          <ac:spMkLst>
            <pc:docMk/>
            <pc:sldMk cId="0" sldId="275"/>
            <ac:spMk id="154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19:30.408" v="959" actId="1076"/>
          <ac:spMkLst>
            <pc:docMk/>
            <pc:sldMk cId="0" sldId="275"/>
            <ac:spMk id="155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19:40.689" v="961" actId="1076"/>
        <pc:sldMkLst>
          <pc:docMk/>
          <pc:sldMk cId="0" sldId="276"/>
        </pc:sldMkLst>
        <pc:spChg chg="mod">
          <ac:chgData name="Mark Thirlwell" userId="0eea46bc-1a08-4dae-8290-d9217da89020" providerId="ADAL" clId="{A74DFD5C-A00E-4D75-B54F-AE1372332AAE}" dt="2025-10-21T07:56:58.104" v="737"/>
          <ac:spMkLst>
            <pc:docMk/>
            <pc:sldMk cId="0" sldId="276"/>
            <ac:spMk id="160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19:40.689" v="961" actId="1076"/>
          <ac:spMkLst>
            <pc:docMk/>
            <pc:sldMk cId="0" sldId="276"/>
            <ac:spMk id="161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20:39.019" v="970" actId="20577"/>
        <pc:sldMkLst>
          <pc:docMk/>
          <pc:sldMk cId="0" sldId="277"/>
        </pc:sldMkLst>
        <pc:spChg chg="mod">
          <ac:chgData name="Mark Thirlwell" userId="0eea46bc-1a08-4dae-8290-d9217da89020" providerId="ADAL" clId="{A74DFD5C-A00E-4D75-B54F-AE1372332AAE}" dt="2025-10-21T07:57:04.476" v="738"/>
          <ac:spMkLst>
            <pc:docMk/>
            <pc:sldMk cId="0" sldId="277"/>
            <ac:spMk id="166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20:39.019" v="970" actId="20577"/>
          <ac:spMkLst>
            <pc:docMk/>
            <pc:sldMk cId="0" sldId="277"/>
            <ac:spMk id="167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21:33.581" v="994" actId="20577"/>
        <pc:sldMkLst>
          <pc:docMk/>
          <pc:sldMk cId="0" sldId="278"/>
        </pc:sldMkLst>
        <pc:spChg chg="mod">
          <ac:chgData name="Mark Thirlwell" userId="0eea46bc-1a08-4dae-8290-d9217da89020" providerId="ADAL" clId="{A74DFD5C-A00E-4D75-B54F-AE1372332AAE}" dt="2025-10-21T07:57:09.364" v="740" actId="20577"/>
          <ac:spMkLst>
            <pc:docMk/>
            <pc:sldMk cId="0" sldId="278"/>
            <ac:spMk id="172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21:33.581" v="994" actId="20577"/>
          <ac:spMkLst>
            <pc:docMk/>
            <pc:sldMk cId="0" sldId="278"/>
            <ac:spMk id="173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22:04.028" v="996" actId="14100"/>
        <pc:sldMkLst>
          <pc:docMk/>
          <pc:sldMk cId="0" sldId="279"/>
        </pc:sldMkLst>
        <pc:spChg chg="mod">
          <ac:chgData name="Mark Thirlwell" userId="0eea46bc-1a08-4dae-8290-d9217da89020" providerId="ADAL" clId="{A74DFD5C-A00E-4D75-B54F-AE1372332AAE}" dt="2025-10-21T07:57:14.411" v="742" actId="20577"/>
          <ac:spMkLst>
            <pc:docMk/>
            <pc:sldMk cId="0" sldId="279"/>
            <ac:spMk id="178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22:04.028" v="996" actId="14100"/>
          <ac:spMkLst>
            <pc:docMk/>
            <pc:sldMk cId="0" sldId="279"/>
            <ac:spMk id="179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22:27.806" v="1001" actId="20577"/>
        <pc:sldMkLst>
          <pc:docMk/>
          <pc:sldMk cId="0" sldId="280"/>
        </pc:sldMkLst>
        <pc:spChg chg="mod">
          <ac:chgData name="Mark Thirlwell" userId="0eea46bc-1a08-4dae-8290-d9217da89020" providerId="ADAL" clId="{A74DFD5C-A00E-4D75-B54F-AE1372332AAE}" dt="2025-10-21T07:57:18.162" v="744" actId="20577"/>
          <ac:spMkLst>
            <pc:docMk/>
            <pc:sldMk cId="0" sldId="280"/>
            <ac:spMk id="184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22:27.806" v="1001" actId="20577"/>
          <ac:spMkLst>
            <pc:docMk/>
            <pc:sldMk cId="0" sldId="280"/>
            <ac:spMk id="185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23:04.750" v="1007" actId="14100"/>
        <pc:sldMkLst>
          <pc:docMk/>
          <pc:sldMk cId="0" sldId="281"/>
        </pc:sldMkLst>
        <pc:spChg chg="mod">
          <ac:chgData name="Mark Thirlwell" userId="0eea46bc-1a08-4dae-8290-d9217da89020" providerId="ADAL" clId="{A74DFD5C-A00E-4D75-B54F-AE1372332AAE}" dt="2025-10-21T08:13:54.171" v="862"/>
          <ac:spMkLst>
            <pc:docMk/>
            <pc:sldMk cId="0" sldId="281"/>
            <ac:spMk id="190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23:04.750" v="1007" actId="14100"/>
          <ac:spMkLst>
            <pc:docMk/>
            <pc:sldMk cId="0" sldId="281"/>
            <ac:spMk id="191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23:29.677" v="1016" actId="1076"/>
        <pc:sldMkLst>
          <pc:docMk/>
          <pc:sldMk cId="0" sldId="282"/>
        </pc:sldMkLst>
        <pc:spChg chg="mod">
          <ac:chgData name="Mark Thirlwell" userId="0eea46bc-1a08-4dae-8290-d9217da89020" providerId="ADAL" clId="{A74DFD5C-A00E-4D75-B54F-AE1372332AAE}" dt="2025-10-21T07:57:32.614" v="746"/>
          <ac:spMkLst>
            <pc:docMk/>
            <pc:sldMk cId="0" sldId="282"/>
            <ac:spMk id="196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23:29.677" v="1016" actId="1076"/>
          <ac:spMkLst>
            <pc:docMk/>
            <pc:sldMk cId="0" sldId="282"/>
            <ac:spMk id="197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8:23:45.188" v="1025" actId="1076"/>
        <pc:sldMkLst>
          <pc:docMk/>
          <pc:sldMk cId="0" sldId="283"/>
        </pc:sldMkLst>
        <pc:spChg chg="mod">
          <ac:chgData name="Mark Thirlwell" userId="0eea46bc-1a08-4dae-8290-d9217da89020" providerId="ADAL" clId="{A74DFD5C-A00E-4D75-B54F-AE1372332AAE}" dt="2025-10-21T07:57:36.364" v="747"/>
          <ac:spMkLst>
            <pc:docMk/>
            <pc:sldMk cId="0" sldId="283"/>
            <ac:spMk id="202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5-10-21T08:23:45.188" v="1025" actId="1076"/>
          <ac:spMkLst>
            <pc:docMk/>
            <pc:sldMk cId="0" sldId="283"/>
            <ac:spMk id="203" creationId="{00000000-0000-0000-0000-000000000000}"/>
          </ac:spMkLst>
        </pc:spChg>
      </pc:sldChg>
      <pc:sldChg chg="modSp mod">
        <pc:chgData name="Mark Thirlwell" userId="0eea46bc-1a08-4dae-8290-d9217da89020" providerId="ADAL" clId="{A74DFD5C-A00E-4D75-B54F-AE1372332AAE}" dt="2025-10-21T07:53:13.144" v="717"/>
        <pc:sldMkLst>
          <pc:docMk/>
          <pc:sldMk cId="0" sldId="284"/>
        </pc:sldMkLst>
        <pc:spChg chg="mod">
          <ac:chgData name="Mark Thirlwell" userId="0eea46bc-1a08-4dae-8290-d9217da89020" providerId="ADAL" clId="{A74DFD5C-A00E-4D75-B54F-AE1372332AAE}" dt="2025-10-21T07:53:13.144" v="717"/>
          <ac:spMkLst>
            <pc:docMk/>
            <pc:sldMk cId="0" sldId="284"/>
            <ac:spMk id="208" creationId="{00000000-0000-0000-0000-000000000000}"/>
          </ac:spMkLst>
        </pc:spChg>
      </pc:sldChg>
      <pc:sldMasterChg chg="addSp delSp modSp mod">
        <pc:chgData name="Mark Thirlwell" userId="0eea46bc-1a08-4dae-8290-d9217da89020" providerId="ADAL" clId="{A74DFD5C-A00E-4D75-B54F-AE1372332AAE}" dt="2025-10-21T07:49:38.804" v="5"/>
        <pc:sldMasterMkLst>
          <pc:docMk/>
          <pc:sldMasterMk cId="0" sldId="2147483648"/>
        </pc:sldMasterMkLst>
      </pc:sldMasterChg>
    </pc:docChg>
  </pc:docChgLst>
  <pc:docChgLst>
    <pc:chgData name="John, Catherine" userId="36b10958-3fe6-4d82-9cee-736ae9074b3f" providerId="ADAL" clId="{7CE9EBFF-1EB6-4E95-820E-35801409E55C}"/>
    <pc:docChg chg="custSel modSld">
      <pc:chgData name="John, Catherine" userId="36b10958-3fe6-4d82-9cee-736ae9074b3f" providerId="ADAL" clId="{7CE9EBFF-1EB6-4E95-820E-35801409E55C}" dt="2025-10-28T17:38:45.980" v="14" actId="20577"/>
      <pc:docMkLst>
        <pc:docMk/>
      </pc:docMkLst>
      <pc:sldChg chg="modSp mod">
        <pc:chgData name="John, Catherine" userId="36b10958-3fe6-4d82-9cee-736ae9074b3f" providerId="ADAL" clId="{7CE9EBFF-1EB6-4E95-820E-35801409E55C}" dt="2025-10-28T17:35:16.444" v="4" actId="20577"/>
        <pc:sldMkLst>
          <pc:docMk/>
          <pc:sldMk cId="0" sldId="270"/>
        </pc:sldMkLst>
        <pc:spChg chg="mod">
          <ac:chgData name="John, Catherine" userId="36b10958-3fe6-4d82-9cee-736ae9074b3f" providerId="ADAL" clId="{7CE9EBFF-1EB6-4E95-820E-35801409E55C}" dt="2025-10-28T17:35:16.444" v="4" actId="20577"/>
          <ac:spMkLst>
            <pc:docMk/>
            <pc:sldMk cId="0" sldId="270"/>
            <ac:spMk id="123" creationId="{00000000-0000-0000-0000-000000000000}"/>
          </ac:spMkLst>
        </pc:spChg>
      </pc:sldChg>
      <pc:sldChg chg="modSp mod">
        <pc:chgData name="John, Catherine" userId="36b10958-3fe6-4d82-9cee-736ae9074b3f" providerId="ADAL" clId="{7CE9EBFF-1EB6-4E95-820E-35801409E55C}" dt="2025-10-28T17:37:06.604" v="9" actId="20577"/>
        <pc:sldMkLst>
          <pc:docMk/>
          <pc:sldMk cId="0" sldId="276"/>
        </pc:sldMkLst>
        <pc:spChg chg="mod">
          <ac:chgData name="John, Catherine" userId="36b10958-3fe6-4d82-9cee-736ae9074b3f" providerId="ADAL" clId="{7CE9EBFF-1EB6-4E95-820E-35801409E55C}" dt="2025-10-28T17:37:06.604" v="9" actId="20577"/>
          <ac:spMkLst>
            <pc:docMk/>
            <pc:sldMk cId="0" sldId="276"/>
            <ac:spMk id="160" creationId="{00000000-0000-0000-0000-000000000000}"/>
          </ac:spMkLst>
        </pc:spChg>
      </pc:sldChg>
      <pc:sldChg chg="modSp mod">
        <pc:chgData name="John, Catherine" userId="36b10958-3fe6-4d82-9cee-736ae9074b3f" providerId="ADAL" clId="{7CE9EBFF-1EB6-4E95-820E-35801409E55C}" dt="2025-10-28T17:38:45.980" v="14" actId="20577"/>
        <pc:sldMkLst>
          <pc:docMk/>
          <pc:sldMk cId="0" sldId="283"/>
        </pc:sldMkLst>
        <pc:spChg chg="mod">
          <ac:chgData name="John, Catherine" userId="36b10958-3fe6-4d82-9cee-736ae9074b3f" providerId="ADAL" clId="{7CE9EBFF-1EB6-4E95-820E-35801409E55C}" dt="2025-10-28T17:38:45.980" v="14" actId="20577"/>
          <ac:spMkLst>
            <pc:docMk/>
            <pc:sldMk cId="0" sldId="283"/>
            <ac:spMk id="202" creationId="{00000000-0000-0000-0000-000000000000}"/>
          </ac:spMkLst>
        </pc:spChg>
      </pc:sldChg>
    </pc:docChg>
  </pc:docChgLst>
  <pc:docChgLst>
    <pc:chgData name="liam.freeguard@gowercollegeswansea.ac.uk" userId="S::urn:spo:guest#liam.freeguard@gowercollegeswansea.ac.uk::" providerId="AD" clId="Web-{804ABC20-FFD0-4303-DBA9-3B7B2EF3B538}"/>
    <pc:docChg chg="modSld">
      <pc:chgData name="liam.freeguard@gowercollegeswansea.ac.uk" userId="S::urn:spo:guest#liam.freeguard@gowercollegeswansea.ac.uk::" providerId="AD" clId="Web-{804ABC20-FFD0-4303-DBA9-3B7B2EF3B538}" dt="2025-09-28T20:11:03.586" v="14" actId="14100"/>
      <pc:docMkLst>
        <pc:docMk/>
      </pc:docMkLst>
      <pc:sldChg chg="addSp modSp modNotes">
        <pc:chgData name="liam.freeguard@gowercollegeswansea.ac.uk" userId="S::urn:spo:guest#liam.freeguard@gowercollegeswansea.ac.uk::" providerId="AD" clId="Web-{804ABC20-FFD0-4303-DBA9-3B7B2EF3B538}" dt="2025-09-28T20:10:46.398" v="13"/>
        <pc:sldMkLst>
          <pc:docMk/>
          <pc:sldMk cId="0" sldId="267"/>
        </pc:sldMkLst>
      </pc:sldChg>
      <pc:sldChg chg="modSp">
        <pc:chgData name="liam.freeguard@gowercollegeswansea.ac.uk" userId="S::urn:spo:guest#liam.freeguard@gowercollegeswansea.ac.uk::" providerId="AD" clId="Web-{804ABC20-FFD0-4303-DBA9-3B7B2EF3B538}" dt="2025-09-28T20:11:03.586" v="14" actId="14100"/>
        <pc:sldMkLst>
          <pc:docMk/>
          <pc:sldMk cId="0" sldId="268"/>
        </pc:sldMkLst>
        <pc:spChg chg="mod">
          <ac:chgData name="liam.freeguard@gowercollegeswansea.ac.uk" userId="S::urn:spo:guest#liam.freeguard@gowercollegeswansea.ac.uk::" providerId="AD" clId="Web-{804ABC20-FFD0-4303-DBA9-3B7B2EF3B538}" dt="2025-09-28T20:11:03.586" v="14" actId="14100"/>
          <ac:spMkLst>
            <pc:docMk/>
            <pc:sldMk cId="0" sldId="268"/>
            <ac:spMk id="112" creationId="{00000000-0000-0000-0000-000000000000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0-27T08:58:11.218" v="3"/>
      <pc:docMkLst>
        <pc:docMk/>
      </pc:docMkLst>
      <pc:sldChg chg="addSp modSp mod">
        <pc:chgData name="Hazell, Danielle" userId="16322be0-50ef-46ff-b0c0-d304bc10d5d2" providerId="ADAL" clId="{E6D12E1F-DF63-450C-A9ED-E72C5F6C045B}" dt="2025-10-27T08:57:49.566" v="1"/>
        <pc:sldMkLst>
          <pc:docMk/>
          <pc:sldMk cId="0" sldId="285"/>
        </pc:sldMkLst>
        <pc:spChg chg="add mod">
          <ac:chgData name="Hazell, Danielle" userId="16322be0-50ef-46ff-b0c0-d304bc10d5d2" providerId="ADAL" clId="{E6D12E1F-DF63-450C-A9ED-E72C5F6C045B}" dt="2025-10-27T08:57:49.566" v="1"/>
          <ac:spMkLst>
            <pc:docMk/>
            <pc:sldMk cId="0" sldId="285"/>
            <ac:spMk id="2" creationId="{23B2C21F-18DB-987C-2942-1C5F549984B0}"/>
          </ac:spMkLst>
        </pc:spChg>
        <pc:spChg chg="mod">
          <ac:chgData name="Hazell, Danielle" userId="16322be0-50ef-46ff-b0c0-d304bc10d5d2" providerId="ADAL" clId="{E6D12E1F-DF63-450C-A9ED-E72C5F6C045B}" dt="2025-10-27T08:57:48.854" v="0" actId="1076"/>
          <ac:spMkLst>
            <pc:docMk/>
            <pc:sldMk cId="0" sldId="285"/>
            <ac:spMk id="215" creationId="{00000000-0000-0000-0000-000000000000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0-27T08:58:11.218" v="3"/>
        <pc:sldMasterMkLst>
          <pc:docMk/>
          <pc:sldMasterMk cId="0" sldId="2147483648"/>
        </pc:sldMasterMkLst>
        <pc:spChg chg="del">
          <ac:chgData name="Hazell, Danielle" userId="16322be0-50ef-46ff-b0c0-d304bc10d5d2" providerId="ADAL" clId="{E6D12E1F-DF63-450C-A9ED-E72C5F6C045B}" dt="2025-10-27T08:58:10.835" v="2" actId="478"/>
          <ac:spMkLst>
            <pc:docMk/>
            <pc:sldMasterMk cId="0" sldId="2147483648"/>
            <ac:spMk id="2" creationId="{292A1726-2F04-EA36-06BC-1663605318AB}"/>
          </ac:spMkLst>
        </pc:spChg>
        <pc:spChg chg="add mod">
          <ac:chgData name="Hazell, Danielle" userId="16322be0-50ef-46ff-b0c0-d304bc10d5d2" providerId="ADAL" clId="{E6D12E1F-DF63-450C-A9ED-E72C5F6C045B}" dt="2025-10-27T08:58:11.218" v="3"/>
          <ac:spMkLst>
            <pc:docMk/>
            <pc:sldMasterMk cId="0" sldId="2147483648"/>
            <ac:spMk id="3" creationId="{B430A41E-F814-068F-1D8E-AF5D65AC6639}"/>
          </ac:spMkLst>
        </pc:spChg>
        <pc:spChg chg="add mod">
          <ac:chgData name="Hazell, Danielle" userId="16322be0-50ef-46ff-b0c0-d304bc10d5d2" providerId="ADAL" clId="{E6D12E1F-DF63-450C-A9ED-E72C5F6C045B}" dt="2025-10-27T08:58:11.218" v="3"/>
          <ac:spMkLst>
            <pc:docMk/>
            <pc:sldMasterMk cId="0" sldId="2147483648"/>
            <ac:spMk id="5" creationId="{5D694EAB-A515-CAE1-99C7-B3079959813F}"/>
          </ac:spMkLst>
        </pc:spChg>
        <pc:spChg chg="del">
          <ac:chgData name="Hazell, Danielle" userId="16322be0-50ef-46ff-b0c0-d304bc10d5d2" providerId="ADAL" clId="{E6D12E1F-DF63-450C-A9ED-E72C5F6C045B}" dt="2025-10-27T08:58:10.835" v="2" actId="478"/>
          <ac:spMkLst>
            <pc:docMk/>
            <pc:sldMasterMk cId="0" sldId="2147483648"/>
            <ac:spMk id="13" creationId="{00000000-0000-0000-0000-000000000000}"/>
          </ac:spMkLst>
        </pc:spChg>
        <pc:picChg chg="add mod">
          <ac:chgData name="Hazell, Danielle" userId="16322be0-50ef-46ff-b0c0-d304bc10d5d2" providerId="ADAL" clId="{E6D12E1F-DF63-450C-A9ED-E72C5F6C045B}" dt="2025-10-27T08:58:11.218" v="3"/>
          <ac:picMkLst>
            <pc:docMk/>
            <pc:sldMasterMk cId="0" sldId="2147483648"/>
            <ac:picMk id="4" creationId="{00D17A05-A7B1-93CE-07AB-64D0927D4C4C}"/>
          </ac:picMkLst>
        </pc:picChg>
        <pc:picChg chg="add mod">
          <ac:chgData name="Hazell, Danielle" userId="16322be0-50ef-46ff-b0c0-d304bc10d5d2" providerId="ADAL" clId="{E6D12E1F-DF63-450C-A9ED-E72C5F6C045B}" dt="2025-10-27T08:58:11.218" v="3"/>
          <ac:picMkLst>
            <pc:docMk/>
            <pc:sldMasterMk cId="0" sldId="2147483648"/>
            <ac:picMk id="6" creationId="{900650C3-FE68-A132-5481-C44F7B0093A3}"/>
          </ac:picMkLst>
        </pc:picChg>
        <pc:picChg chg="add mod">
          <ac:chgData name="Hazell, Danielle" userId="16322be0-50ef-46ff-b0c0-d304bc10d5d2" providerId="ADAL" clId="{E6D12E1F-DF63-450C-A9ED-E72C5F6C045B}" dt="2025-10-27T08:58:11.218" v="3"/>
          <ac:picMkLst>
            <pc:docMk/>
            <pc:sldMasterMk cId="0" sldId="2147483648"/>
            <ac:picMk id="7" creationId="{945C960B-6D69-42AA-E19B-B95EC85BB55D}"/>
          </ac:picMkLst>
        </pc:picChg>
        <pc:picChg chg="del">
          <ac:chgData name="Hazell, Danielle" userId="16322be0-50ef-46ff-b0c0-d304bc10d5d2" providerId="ADAL" clId="{E6D12E1F-DF63-450C-A9ED-E72C5F6C045B}" dt="2025-10-27T08:58:10.835" v="2" actId="478"/>
          <ac:picMkLst>
            <pc:docMk/>
            <pc:sldMasterMk cId="0" sldId="2147483648"/>
            <ac:picMk id="14" creationId="{00000000-0000-0000-0000-000000000000}"/>
          </ac:picMkLst>
        </pc:picChg>
        <pc:picChg chg="del">
          <ac:chgData name="Hazell, Danielle" userId="16322be0-50ef-46ff-b0c0-d304bc10d5d2" providerId="ADAL" clId="{E6D12E1F-DF63-450C-A9ED-E72C5F6C045B}" dt="2025-10-27T08:58:10.835" v="2" actId="478"/>
          <ac:picMkLst>
            <pc:docMk/>
            <pc:sldMasterMk cId="0" sldId="2147483648"/>
            <ac:picMk id="17" creationId="{00000000-0000-0000-0000-000000000000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68338" y="1019175"/>
            <a:ext cx="55213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5" name="Google Shape;3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6" name="Google Shape;36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7c6790b6d5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37c6790b6d5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7c6790b6d5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" name="Google Shape;97;g37c6790b6d5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7c6790b6d5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03" name="Google Shape;103;g37c6790b6d5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c6790b6d5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9" name="Google Shape;109;g37c6790b6d5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7c6790b6d5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5" name="Google Shape;115;g37c6790b6d5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7c6790b6d5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1" name="Google Shape;121;g37c6790b6d5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7c6790b6d5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7" name="Google Shape;127;g37c6790b6d5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7c6790b6d5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3" name="Google Shape;133;g37c6790b6d5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7c6790b6d5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9" name="Google Shape;139;g37c6790b6d5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7c6790b6d5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45" name="Google Shape;145;g37c6790b6d5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" name="Google Shape;4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7c6790b6d5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2" name="Google Shape;152;g37c6790b6d5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7c6790b6d5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8" name="Google Shape;158;g37c6790b6d5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7c6790b6d5_0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4" name="Google Shape;164;g37c6790b6d5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7c6790b6d5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0" name="Google Shape;170;g37c6790b6d5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7c6790b6d5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6" name="Google Shape;176;g37c6790b6d5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7c6790b6d5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2" name="Google Shape;182;g37c6790b6d5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7c6790b6d5_0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8" name="Google Shape;188;g37c6790b6d5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7c6790b6d5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4" name="Google Shape;194;g37c6790b6d5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7c6790b6d5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0" name="Google Shape;200;g37c6790b6d5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6" name="Google Shape;20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7" name="Google Shape;4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68338" y="1019175"/>
            <a:ext cx="55213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12" name="Google Shape;212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3" name="Google Shape;213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30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3" name="Google Shape;5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9" name="Google Shape;5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65" name="Google Shape;6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7c6790b6d5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" name="Google Shape;72;g37c6790b6d5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7c6790b6d5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78" name="Google Shape;78;g37c6790b6d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7c6790b6d5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" name="Google Shape;85;g37c6790b6d5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85800"/>
            <a:ext cx="613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only">
  <p:cSld name="text 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8"/>
          <p:cNvSpPr txBox="1">
            <a:spLocks noGrp="1"/>
          </p:cNvSpPr>
          <p:nvPr>
            <p:ph type="title"/>
          </p:nvPr>
        </p:nvSpPr>
        <p:spPr>
          <a:xfrm>
            <a:off x="252000" y="990000"/>
            <a:ext cx="1162845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8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9360212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381000" algn="l">
              <a:lnSpc>
                <a:spcPct val="100375"/>
              </a:lnSpc>
              <a:spcBef>
                <a:spcPts val="1200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400"/>
            </a:lvl2pPr>
            <a:lvl3pPr marL="1371600" lvl="2" indent="-228600" algn="l">
              <a:lnSpc>
                <a:spcPct val="83666"/>
              </a:lnSpc>
              <a:spcBef>
                <a:spcPts val="502"/>
              </a:spcBef>
              <a:spcAft>
                <a:spcPts val="0"/>
              </a:spcAft>
              <a:buSzPts val="1400"/>
              <a:buNone/>
              <a:defRPr sz="2400"/>
            </a:lvl3pPr>
            <a:lvl4pPr marL="1828800" lvl="3" indent="-381000" algn="l">
              <a:lnSpc>
                <a:spcPct val="83666"/>
              </a:lnSpc>
              <a:spcBef>
                <a:spcPts val="502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400"/>
            </a:lvl4pPr>
            <a:lvl5pPr marL="2286000" lvl="4" indent="-381000" algn="l">
              <a:lnSpc>
                <a:spcPct val="83666"/>
              </a:lnSpc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5pPr>
            <a:lvl6pPr marL="2743200" lvl="5" indent="-342900" algn="l">
              <a:lnSpc>
                <a:spcPct val="100000"/>
              </a:lnSpc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and image">
  <p:cSld name="text and imag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9"/>
          <p:cNvSpPr txBox="1">
            <a:spLocks noGrp="1"/>
          </p:cNvSpPr>
          <p:nvPr>
            <p:ph type="title"/>
          </p:nvPr>
        </p:nvSpPr>
        <p:spPr>
          <a:xfrm>
            <a:off x="252000" y="990000"/>
            <a:ext cx="1162845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9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756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381000" algn="l">
              <a:lnSpc>
                <a:spcPct val="100375"/>
              </a:lnSpc>
              <a:spcBef>
                <a:spcPts val="1200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400"/>
            </a:lvl2pPr>
            <a:lvl3pPr marL="1371600" lvl="2" indent="-228600" algn="l">
              <a:lnSpc>
                <a:spcPct val="83666"/>
              </a:lnSpc>
              <a:spcBef>
                <a:spcPts val="502"/>
              </a:spcBef>
              <a:spcAft>
                <a:spcPts val="0"/>
              </a:spcAft>
              <a:buSzPts val="1400"/>
              <a:buNone/>
              <a:defRPr sz="2400"/>
            </a:lvl3pPr>
            <a:lvl4pPr marL="1828800" lvl="3" indent="-381000" algn="l">
              <a:lnSpc>
                <a:spcPct val="83666"/>
              </a:lnSpc>
              <a:spcBef>
                <a:spcPts val="502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400"/>
            </a:lvl4pPr>
            <a:lvl5pPr marL="2286000" lvl="4" indent="-381000" algn="l">
              <a:lnSpc>
                <a:spcPct val="83666"/>
              </a:lnSpc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5pPr>
            <a:lvl6pPr marL="2743200" lvl="5" indent="-342900" algn="l">
              <a:lnSpc>
                <a:spcPct val="100000"/>
              </a:lnSpc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6" name="Google Shape;26;p19"/>
          <p:cNvSpPr>
            <a:spLocks noGrp="1"/>
          </p:cNvSpPr>
          <p:nvPr>
            <p:ph type="pic" idx="2"/>
          </p:nvPr>
        </p:nvSpPr>
        <p:spPr>
          <a:xfrm>
            <a:off x="8280052" y="1800000"/>
            <a:ext cx="3600798" cy="413999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layout">
  <p:cSld name="blank layou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0"/>
          <p:cNvSpPr txBox="1">
            <a:spLocks noGrp="1"/>
          </p:cNvSpPr>
          <p:nvPr>
            <p:ph type="body" idx="1"/>
          </p:nvPr>
        </p:nvSpPr>
        <p:spPr>
          <a:xfrm>
            <a:off x="359172" y="1260475"/>
            <a:ext cx="8640959" cy="4319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375"/>
              </a:lnSpc>
              <a:spcBef>
                <a:spcPts val="1004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342900" algn="l">
              <a:lnSpc>
                <a:spcPct val="133833"/>
              </a:lnSpc>
              <a:spcBef>
                <a:spcPts val="1004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228600" algn="l">
              <a:lnSpc>
                <a:spcPct val="111555"/>
              </a:lnSpc>
              <a:spcBef>
                <a:spcPts val="502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342900" algn="l">
              <a:lnSpc>
                <a:spcPct val="111555"/>
              </a:lnSpc>
              <a:spcBef>
                <a:spcPts val="502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11555"/>
              </a:lnSpc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5pPr>
            <a:lvl6pPr marL="2743200" lvl="5" indent="-342900" algn="l">
              <a:lnSpc>
                <a:spcPct val="100000"/>
              </a:lnSpc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left and text">
  <p:cSld name="image left and 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 txBox="1">
            <a:spLocks noGrp="1"/>
          </p:cNvSpPr>
          <p:nvPr>
            <p:ph type="title"/>
          </p:nvPr>
        </p:nvSpPr>
        <p:spPr>
          <a:xfrm>
            <a:off x="252000" y="990000"/>
            <a:ext cx="1162845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1"/>
          <p:cNvSpPr txBox="1">
            <a:spLocks noGrp="1"/>
          </p:cNvSpPr>
          <p:nvPr>
            <p:ph type="body" idx="1"/>
          </p:nvPr>
        </p:nvSpPr>
        <p:spPr>
          <a:xfrm>
            <a:off x="4320000" y="1799999"/>
            <a:ext cx="756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381000" algn="l">
              <a:lnSpc>
                <a:spcPct val="100375"/>
              </a:lnSpc>
              <a:spcBef>
                <a:spcPts val="1200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400"/>
            </a:lvl2pPr>
            <a:lvl3pPr marL="1371600" lvl="2" indent="-228600" algn="l">
              <a:lnSpc>
                <a:spcPct val="83666"/>
              </a:lnSpc>
              <a:spcBef>
                <a:spcPts val="502"/>
              </a:spcBef>
              <a:spcAft>
                <a:spcPts val="0"/>
              </a:spcAft>
              <a:buSzPts val="1400"/>
              <a:buNone/>
              <a:defRPr sz="2400"/>
            </a:lvl3pPr>
            <a:lvl4pPr marL="1828800" lvl="3" indent="-381000" algn="l">
              <a:lnSpc>
                <a:spcPct val="83666"/>
              </a:lnSpc>
              <a:spcBef>
                <a:spcPts val="502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400"/>
            </a:lvl4pPr>
            <a:lvl5pPr marL="2286000" lvl="4" indent="-381000" algn="l">
              <a:lnSpc>
                <a:spcPct val="83666"/>
              </a:lnSpc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5pPr>
            <a:lvl6pPr marL="2743200" lvl="5" indent="-342900" algn="l">
              <a:lnSpc>
                <a:spcPct val="100000"/>
              </a:lnSpc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" name="Google Shape;32;p21"/>
          <p:cNvSpPr>
            <a:spLocks noGrp="1"/>
          </p:cNvSpPr>
          <p:nvPr>
            <p:ph type="pic" idx="2"/>
          </p:nvPr>
        </p:nvSpPr>
        <p:spPr>
          <a:xfrm>
            <a:off x="360000" y="1800000"/>
            <a:ext cx="3600798" cy="413999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/>
          <p:nvPr/>
        </p:nvSpPr>
        <p:spPr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7"/>
              <a:buFont typeface="Arial"/>
              <a:buNone/>
            </a:pPr>
            <a:r>
              <a:rPr lang="en-GB" sz="1807" b="0" i="0" u="none" strike="noStrike" cap="none">
                <a:solidFill>
                  <a:srgbClr val="D9D9D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7"/>
          <p:cNvSpPr txBox="1">
            <a:spLocks noGrp="1"/>
          </p:cNvSpPr>
          <p:nvPr>
            <p:ph type="title"/>
          </p:nvPr>
        </p:nvSpPr>
        <p:spPr>
          <a:xfrm>
            <a:off x="252000" y="990000"/>
            <a:ext cx="1162800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rgbClr val="FC442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body" idx="1"/>
          </p:nvPr>
        </p:nvSpPr>
        <p:spPr>
          <a:xfrm>
            <a:off x="361406" y="1800000"/>
            <a:ext cx="1152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20450"/>
              </a:lnSpc>
              <a:spcBef>
                <a:spcPts val="1004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20450"/>
              </a:lnSpc>
              <a:spcBef>
                <a:spcPts val="1004"/>
              </a:spcBef>
              <a:spcAft>
                <a:spcPts val="0"/>
              </a:spcAft>
              <a:buClr>
                <a:srgbClr val="FC442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581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Clr>
                <a:srgbClr val="FC4421"/>
              </a:buClr>
              <a:buSzPts val="1606"/>
              <a:buFont typeface="Arial"/>
              <a:buChar char="•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581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–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581" algn="l" rtl="0">
              <a:lnSpc>
                <a:spcPct val="100000"/>
              </a:lnSpc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581" algn="l" rtl="0">
              <a:lnSpc>
                <a:spcPct val="100000"/>
              </a:lnSpc>
              <a:spcBef>
                <a:spcPts val="321"/>
              </a:spcBef>
              <a:spcAft>
                <a:spcPts val="0"/>
              </a:spcAft>
              <a:buClr>
                <a:srgbClr val="E30613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581" algn="l" rtl="0">
              <a:lnSpc>
                <a:spcPct val="100000"/>
              </a:lnSpc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2353" algn="l" rtl="0">
              <a:lnSpc>
                <a:spcPct val="100000"/>
              </a:lnSpc>
              <a:spcBef>
                <a:spcPts val="201"/>
              </a:spcBef>
              <a:spcAft>
                <a:spcPts val="0"/>
              </a:spcAft>
              <a:buClr>
                <a:schemeClr val="dk1"/>
              </a:buClr>
              <a:buSzPts val="1004"/>
              <a:buFont typeface="Arial"/>
              <a:buChar char="»"/>
              <a:defRPr sz="100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17"/>
          <p:cNvSpPr txBox="1"/>
          <p:nvPr/>
        </p:nvSpPr>
        <p:spPr>
          <a:xfrm>
            <a:off x="360000" y="6343435"/>
            <a:ext cx="58854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lang="en-GB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17" descr="A purple and white logo&#10;&#10;AI-generated content may be incorrect.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" name="Google Shape;19;p17"/>
          <p:cNvCxnSpPr/>
          <p:nvPr/>
        </p:nvCxnSpPr>
        <p:spPr>
          <a:xfrm>
            <a:off x="0" y="6084000"/>
            <a:ext cx="122400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" name="Graphic 26">
            <a:extLst>
              <a:ext uri="{FF2B5EF4-FFF2-40B4-BE49-F238E27FC236}">
                <a16:creationId xmlns:a16="http://schemas.microsoft.com/office/drawing/2014/main" id="{B430A41E-F814-068F-1D8E-AF5D65AC6639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pic>
        <p:nvPicPr>
          <p:cNvPr id="4" name="Picture 3" descr="A red arrow pointing up&#10;&#10;AI-generated content may be incorrect.">
            <a:extLst>
              <a:ext uri="{FF2B5EF4-FFF2-40B4-BE49-F238E27FC236}">
                <a16:creationId xmlns:a16="http://schemas.microsoft.com/office/drawing/2014/main" id="{00D17A05-A7B1-93CE-07AB-64D0927D4C4C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2047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Box 2">
            <a:extLst>
              <a:ext uri="{FF2B5EF4-FFF2-40B4-BE49-F238E27FC236}">
                <a16:creationId xmlns:a16="http://schemas.microsoft.com/office/drawing/2014/main" id="{5D694EAB-A515-CAE1-99C7-B3079959813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Plumbing &amp; Heating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A black and white logo&#10;&#10;AI-generated content may be incorrect.">
            <a:extLst>
              <a:ext uri="{FF2B5EF4-FFF2-40B4-BE49-F238E27FC236}">
                <a16:creationId xmlns:a16="http://schemas.microsoft.com/office/drawing/2014/main" id="{900650C3-FE68-A132-5481-C44F7B0093A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45C960B-6D69-42AA-E19B-B95EC85BB55D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48541" y="177135"/>
            <a:ext cx="2685203" cy="44067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"/>
          <p:cNvSpPr txBox="1"/>
          <p:nvPr/>
        </p:nvSpPr>
        <p:spPr>
          <a:xfrm>
            <a:off x="360000" y="1800000"/>
            <a:ext cx="10800000" cy="3779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lnSpc>
                <a:spcPct val="110000"/>
              </a:lnSpc>
              <a:spcAft>
                <a:spcPts val="1200"/>
              </a:spcAft>
              <a:buClr>
                <a:srgbClr val="170130"/>
              </a:buClr>
              <a:buSzPts val="2800"/>
            </a:pPr>
            <a:r>
              <a:rPr lang="en-GB" sz="2800" b="1" dirty="0">
                <a:solidFill>
                  <a:srgbClr val="170130"/>
                </a:solidFill>
              </a:rPr>
              <a:t>Occupational Specialism: Plumbing &amp; Heating Engineering</a:t>
            </a:r>
          </a:p>
          <a:p>
            <a:pPr>
              <a:lnSpc>
                <a:spcPct val="110000"/>
              </a:lnSpc>
              <a:spcAft>
                <a:spcPts val="1200"/>
              </a:spcAft>
              <a:buClr>
                <a:srgbClr val="170130"/>
              </a:buClr>
              <a:buSzPts val="2800"/>
            </a:pPr>
            <a:r>
              <a:rPr lang="en-GB" sz="2800" dirty="0">
                <a:solidFill>
                  <a:schemeClr val="tx1"/>
                </a:solidFill>
              </a:rPr>
              <a:t>K1.7 Plumbing and heating systems</a:t>
            </a:r>
          </a:p>
          <a:p>
            <a:pPr lvl="0">
              <a:lnSpc>
                <a:spcPct val="110000"/>
              </a:lnSpc>
              <a:spcBef>
                <a:spcPts val="750"/>
              </a:spcBef>
              <a:spcAft>
                <a:spcPts val="1200"/>
              </a:spcAft>
              <a:buClr>
                <a:schemeClr val="lt1"/>
              </a:buClr>
              <a:buSzPts val="2394"/>
            </a:pPr>
            <a:r>
              <a:rPr lang="en-GB" sz="2800" dirty="0">
                <a:solidFill>
                  <a:schemeClr val="tx1"/>
                </a:solidFill>
              </a:rPr>
              <a:t>K1.8 Components used in plumbing and heating systems</a:t>
            </a:r>
            <a:endParaRPr sz="2800" b="0" i="0" u="none" strike="noStrike" cap="none" dirty="0">
              <a:solidFill>
                <a:srgbClr val="3432E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FC4421"/>
              </a:buClr>
              <a:buSzPts val="2800"/>
              <a:buFont typeface="Arial"/>
              <a:buNone/>
            </a:pPr>
            <a:r>
              <a:rPr lang="en-GB" sz="2800" b="1" dirty="0">
                <a:solidFill>
                  <a:srgbClr val="FC4421"/>
                </a:solidFill>
              </a:rPr>
              <a:t>Circulating pumps</a:t>
            </a:r>
            <a:endParaRPr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c6790b6d5_0_20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Pump orientation</a:t>
            </a:r>
          </a:p>
        </p:txBody>
      </p:sp>
      <p:sp>
        <p:nvSpPr>
          <p:cNvPr id="94" name="Google Shape;94;g37c6790b6d5_0_20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20600" cy="41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Correct orientation critical for performance.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Motor shaft must remain horizontal in most designs.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Incorrect orientation causes bearing wear and failure.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Manufacturers’ instructions always specify installation angles.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Example: Grundfos MAGNA3 installation guide.</a:t>
            </a:r>
          </a:p>
          <a:p>
            <a:pPr marL="0" indent="0">
              <a:spcAft>
                <a:spcPts val="1200"/>
              </a:spcAft>
              <a:buSzPct val="100000"/>
            </a:pPr>
            <a:endParaRPr dirty="0">
              <a:solidFill>
                <a:srgbClr val="111111"/>
              </a:solidFill>
            </a:endParaRPr>
          </a:p>
          <a:p>
            <a:pPr marL="0" indent="0">
              <a:spcAft>
                <a:spcPts val="1200"/>
              </a:spcAft>
              <a:buSzPct val="100000"/>
            </a:pPr>
            <a:r>
              <a:rPr lang="en-GB" b="1" dirty="0">
                <a:solidFill>
                  <a:srgbClr val="111111"/>
                </a:solidFill>
              </a:rPr>
              <a:t>Question: </a:t>
            </a:r>
            <a:r>
              <a:rPr lang="en-GB" dirty="0">
                <a:solidFill>
                  <a:srgbClr val="111111"/>
                </a:solidFill>
              </a:rPr>
              <a:t>What might happen if a pump is installed with the shaft vertically?</a:t>
            </a:r>
            <a:endParaRPr dirty="0">
              <a:solidFill>
                <a:srgbClr val="11111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7c6790b6d5_0_25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Tutor activity – impeller &amp; manufacturer instructions</a:t>
            </a:r>
          </a:p>
        </p:txBody>
      </p:sp>
      <p:sp>
        <p:nvSpPr>
          <p:cNvPr id="100" name="Google Shape;100;g37c6790b6d5_0_25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206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111111"/>
                </a:solidFill>
              </a:rPr>
              <a:t>Tutor</a:t>
            </a:r>
            <a:r>
              <a:rPr lang="en-GB" dirty="0">
                <a:solidFill>
                  <a:srgbClr val="111111"/>
                </a:solidFill>
              </a:rPr>
              <a:t> provides pumps that can be split down into impeller and motor. 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111111"/>
                </a:solidFill>
              </a:rPr>
              <a:t>Students</a:t>
            </a:r>
            <a:r>
              <a:rPr lang="en-GB" dirty="0">
                <a:solidFill>
                  <a:srgbClr val="111111"/>
                </a:solidFill>
              </a:rPr>
              <a:t> observe impeller shape and discuss how design affects water flow.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111111"/>
                </a:solidFill>
              </a:rPr>
              <a:t>Tutor</a:t>
            </a:r>
            <a:r>
              <a:rPr lang="en-GB" dirty="0">
                <a:solidFill>
                  <a:srgbClr val="111111"/>
                </a:solidFill>
              </a:rPr>
              <a:t> distributes installation manuals such as MAGNA3 Operating Instructions. 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111111"/>
                </a:solidFill>
              </a:rPr>
              <a:t>Students</a:t>
            </a:r>
            <a:r>
              <a:rPr lang="en-GB" dirty="0">
                <a:solidFill>
                  <a:srgbClr val="111111"/>
                </a:solidFill>
              </a:rPr>
              <a:t> highlight orientation diagrams and discuss why these rules exist.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endParaRPr dirty="0">
              <a:solidFill>
                <a:srgbClr val="11111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7c6790b6d5_0_30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Pump positions within system</a:t>
            </a:r>
          </a:p>
        </p:txBody>
      </p:sp>
      <p:sp>
        <p:nvSpPr>
          <p:cNvPr id="106" name="Google Shape;106;g37c6790b6d5_0_30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7352242" cy="38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Pump can be installed on flow or return.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Position chosen based on manufacturer guidance.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Flow-side pumps push hot water from boiler.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Return-side pumps draw cooled water back in.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Placement affects system pressure balance.</a:t>
            </a:r>
            <a:endParaRPr dirty="0">
              <a:solidFill>
                <a:srgbClr val="11111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7c6790b6d5_0_35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Positive and negative pressure effects</a:t>
            </a:r>
          </a:p>
        </p:txBody>
      </p:sp>
      <p:sp>
        <p:nvSpPr>
          <p:cNvPr id="112" name="Google Shape;112;g37c6790b6d5_0_35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08373" cy="4337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Pumps create pressure differences in system.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Positive pressure assists flow to radiators.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Negative pressure on suction side risks air ingress.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Incorrect placement can cause cavitation and noise.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Careful siting prevents operational issues.</a:t>
            </a:r>
          </a:p>
          <a:p>
            <a:pPr marL="0" indent="0">
              <a:spcAft>
                <a:spcPts val="1200"/>
              </a:spcAft>
              <a:buSzPct val="100000"/>
            </a:pPr>
            <a:r>
              <a:rPr lang="en-GB" b="1" dirty="0">
                <a:solidFill>
                  <a:srgbClr val="111111"/>
                </a:solidFill>
              </a:rPr>
              <a:t>Question: </a:t>
            </a:r>
            <a:r>
              <a:rPr lang="en-GB" dirty="0">
                <a:solidFill>
                  <a:srgbClr val="111111"/>
                </a:solidFill>
              </a:rPr>
              <a:t>What problem can occur if negative pressure on suction side draws in air?</a:t>
            </a:r>
            <a:endParaRPr dirty="0">
              <a:solidFill>
                <a:srgbClr val="11111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7c6790b6d5_0_40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Knowledge check 1</a:t>
            </a:r>
          </a:p>
        </p:txBody>
      </p:sp>
      <p:sp>
        <p:nvSpPr>
          <p:cNvPr id="118" name="Google Shape;118;g37c6790b6d5_0_40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20600" cy="38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What is the role of a circulation pump?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Name two types of pump commonly used in heating systems.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What does an impeller do inside a pump?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Why must motor shafts usually be horizontal?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What issue arises from incorrect pump placement?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endParaRPr dirty="0">
              <a:solidFill>
                <a:srgbClr val="11111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7c6790b6d5_0_45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Knowledge check 1 – answers</a:t>
            </a:r>
          </a:p>
        </p:txBody>
      </p:sp>
      <p:sp>
        <p:nvSpPr>
          <p:cNvPr id="124" name="Google Shape;124;g37c6790b6d5_0_45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20600" cy="38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Moves heated water around system.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Fixed-speed, variable-speed, smart.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Pushes water by converting rotational energy into flow.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Prevents bearing wear and premature failure.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Air ingress, cavitation, or imbalance.</a:t>
            </a:r>
            <a:endParaRPr dirty="0">
              <a:solidFill>
                <a:srgbClr val="11111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7c6790b6d5_0_50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Pump installation – tutor demo</a:t>
            </a:r>
          </a:p>
        </p:txBody>
      </p:sp>
      <p:sp>
        <p:nvSpPr>
          <p:cNvPr id="130" name="Google Shape;130;g37c6790b6d5_0_50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206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b="1" dirty="0"/>
              <a:t>Tutor </a:t>
            </a:r>
            <a:r>
              <a:rPr lang="en-GB" dirty="0"/>
              <a:t>demonstrates removing and reinstalling a pump. 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b="1" dirty="0"/>
              <a:t>Students </a:t>
            </a:r>
            <a:r>
              <a:rPr lang="en-GB" dirty="0"/>
              <a:t>observe safe isolation, draining, removal, sealing, and refitting. 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dirty="0"/>
              <a:t>Emphasis on manufacturer instructions and correct torque.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b="1" dirty="0"/>
              <a:t>Pairs </a:t>
            </a:r>
            <a:r>
              <a:rPr lang="en-GB" dirty="0"/>
              <a:t>of students practise installing a small pump on a decommissioned system. Focus on correct orientation, sealing, and alignment. 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b="1" dirty="0"/>
              <a:t>Tutor </a:t>
            </a:r>
            <a:r>
              <a:rPr lang="en-GB" dirty="0"/>
              <a:t>supervises and gives feedback.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7c6790b6d5_0_55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Pump maintenance</a:t>
            </a:r>
            <a:endParaRPr dirty="0"/>
          </a:p>
        </p:txBody>
      </p:sp>
      <p:sp>
        <p:nvSpPr>
          <p:cNvPr id="136" name="Google Shape;136;g37c6790b6d5_0_55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20600" cy="41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Modern pumps require little routine maintenance.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Check for leaks, noise, overheating.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Clean filters and strainers in system.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Ensure system water quality is maintained.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Replace faulty seals or bearings when required.</a:t>
            </a: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endParaRPr dirty="0">
              <a:solidFill>
                <a:srgbClr val="111111"/>
              </a:solidFill>
            </a:endParaRPr>
          </a:p>
          <a:p>
            <a:pPr marL="0" indent="0">
              <a:spcAft>
                <a:spcPts val="1200"/>
              </a:spcAft>
              <a:buSzPct val="100000"/>
            </a:pPr>
            <a:r>
              <a:rPr lang="en-GB" b="1" dirty="0">
                <a:solidFill>
                  <a:srgbClr val="111111"/>
                </a:solidFill>
              </a:rPr>
              <a:t>Question: </a:t>
            </a:r>
            <a:r>
              <a:rPr lang="en-GB" dirty="0">
                <a:solidFill>
                  <a:srgbClr val="111111"/>
                </a:solidFill>
              </a:rPr>
              <a:t>Why is water quality important for pump longevity?</a:t>
            </a:r>
            <a:endParaRPr dirty="0">
              <a:solidFill>
                <a:srgbClr val="11111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7c6790b6d5_0_60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Case study – pump failure</a:t>
            </a:r>
          </a:p>
        </p:txBody>
      </p:sp>
      <p:sp>
        <p:nvSpPr>
          <p:cNvPr id="142" name="Google Shape;142;g37c6790b6d5_0_60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206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b="1" dirty="0"/>
              <a:t>Example</a:t>
            </a:r>
            <a:r>
              <a:rPr lang="en-GB" dirty="0"/>
              <a:t>:</a:t>
            </a:r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dirty="0"/>
              <a:t>Pump installed vertically fails after two years. </a:t>
            </a:r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b="1" dirty="0"/>
              <a:t>Students </a:t>
            </a:r>
            <a:r>
              <a:rPr lang="en-GB" dirty="0"/>
              <a:t>analyse what caused the failure and how it could have been avoided. 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dirty="0"/>
              <a:t>Discussion reinforces importance of orientation and manufacturer’s guidance.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7c6790b6d5_0_65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dirty="0"/>
              <a:t>Energy efficiency &amp; smart pumps</a:t>
            </a:r>
          </a:p>
        </p:txBody>
      </p:sp>
      <p:sp>
        <p:nvSpPr>
          <p:cNvPr id="148" name="Google Shape;148;g37c6790b6d5_0_65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06128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dirty="0"/>
              <a:t>Smart pumps reduce energy consumption by automatically adjusting speed. They save homeowners money and comply with energy efficiency regulations. 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dirty="0"/>
              <a:t>Many can connect to building management systems for monitoring. This makes them the preferred choice in modern installations.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Starter</a:t>
            </a:r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9360212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rPr lang="en-GB" b="1" dirty="0">
                <a:solidFill>
                  <a:srgbClr val="111111"/>
                </a:solidFill>
              </a:rPr>
              <a:t>Knowledge recap</a:t>
            </a:r>
            <a:endParaRPr b="1" i="1" dirty="0">
              <a:solidFill>
                <a:srgbClr val="111111"/>
              </a:solidFill>
            </a:endParaRPr>
          </a:p>
          <a:p>
            <a:pPr marL="252000" lvl="0" indent="-252000" algn="l" rtl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Sketch a simple 2-pipe heating system from memory.</a:t>
            </a:r>
            <a:endParaRPr dirty="0">
              <a:solidFill>
                <a:srgbClr val="111111"/>
              </a:solidFill>
            </a:endParaRPr>
          </a:p>
          <a:p>
            <a:pPr marL="252000" lvl="0" indent="-252000" algn="l" rtl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Compare drawings with peers.</a:t>
            </a:r>
            <a:endParaRPr dirty="0">
              <a:solidFill>
                <a:srgbClr val="111111"/>
              </a:solidFill>
            </a:endParaRPr>
          </a:p>
          <a:p>
            <a:pPr marL="252000" lvl="0" indent="-252000" algn="l" rtl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Provide feedback on flow and return routes.</a:t>
            </a:r>
            <a:endParaRPr dirty="0">
              <a:solidFill>
                <a:srgbClr val="111111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>
              <a:solidFill>
                <a:srgbClr val="111111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>
              <a:solidFill>
                <a:srgbClr val="111111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>
              <a:solidFill>
                <a:srgbClr val="11111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7c6790b6d5_0_72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Knowledge check 2</a:t>
            </a:r>
          </a:p>
        </p:txBody>
      </p:sp>
      <p:sp>
        <p:nvSpPr>
          <p:cNvPr id="155" name="Google Shape;155;g37c6790b6d5_0_72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20600" cy="38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What is the difference between fixed-speed and variable-speed pumps?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What type of impeller is most common in domestic pumps?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Why do manufacturers specify pump orientation?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Which type of pump uses sensors to optimise performance?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What is cavitation?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endParaRPr dirty="0">
              <a:solidFill>
                <a:srgbClr val="11111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7c6790b6d5_0_77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Knowledge check 2 – answers</a:t>
            </a:r>
          </a:p>
        </p:txBody>
      </p:sp>
      <p:sp>
        <p:nvSpPr>
          <p:cNvPr id="161" name="Google Shape;161;g37c6790b6d5_0_77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20600" cy="38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Fixed runs constantly; variable adjusts to demand.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Radial impeller.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To prevent damage, noise, and failure.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Smart/electronically controlled pumps.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Formation and collapse of air bubbles, damaging pump.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endParaRPr dirty="0">
              <a:solidFill>
                <a:srgbClr val="11111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7c6790b6d5_0_82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Activity – manufacturer comparison &amp; selection</a:t>
            </a:r>
          </a:p>
        </p:txBody>
      </p:sp>
      <p:sp>
        <p:nvSpPr>
          <p:cNvPr id="167" name="Google Shape;167;g37c6790b6d5_0_82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206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>
              <a:spcAft>
                <a:spcPts val="1200"/>
              </a:spcAft>
            </a:pPr>
            <a:r>
              <a:rPr lang="en-GB" b="1" dirty="0"/>
              <a:t>Tutor</a:t>
            </a:r>
            <a:r>
              <a:rPr lang="en-GB" dirty="0"/>
              <a:t> provides manuals from several pump manufacturers. </a:t>
            </a:r>
            <a:endParaRPr dirty="0"/>
          </a:p>
          <a:p>
            <a:pPr marL="0" indent="0">
              <a:spcAft>
                <a:spcPts val="1200"/>
              </a:spcAft>
            </a:pPr>
            <a:r>
              <a:rPr lang="en-GB" b="1" dirty="0"/>
              <a:t>Students</a:t>
            </a:r>
            <a:r>
              <a:rPr lang="en-GB" dirty="0"/>
              <a:t> compare orientation diagrams, wiring instructions, and flow direction arrows.</a:t>
            </a:r>
            <a:endParaRPr dirty="0"/>
          </a:p>
          <a:p>
            <a:pPr marL="0" indent="0">
              <a:spcAft>
                <a:spcPts val="1200"/>
              </a:spcAft>
            </a:pPr>
            <a:r>
              <a:rPr lang="en-GB" b="1" dirty="0"/>
              <a:t>Students</a:t>
            </a:r>
            <a:r>
              <a:rPr lang="en-GB" dirty="0"/>
              <a:t> discuss which pump type they would recommend for:</a:t>
            </a:r>
            <a:endParaRPr dirty="0"/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/>
              <a:t>A small two-bed home</a:t>
            </a:r>
            <a:endParaRPr dirty="0"/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/>
              <a:t>A large office building</a:t>
            </a:r>
            <a:endParaRPr dirty="0"/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/>
              <a:t>An energy-efficient modern home.</a:t>
            </a:r>
            <a:endParaRPr dirty="0"/>
          </a:p>
          <a:p>
            <a:pPr marL="0" indent="0">
              <a:spcAft>
                <a:spcPts val="1200"/>
              </a:spcAft>
            </a:pP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7c6790b6d5_0_87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Fault diagnosis</a:t>
            </a:r>
            <a:endParaRPr dirty="0"/>
          </a:p>
        </p:txBody>
      </p:sp>
      <p:sp>
        <p:nvSpPr>
          <p:cNvPr id="173" name="Google Shape;173;g37c6790b6d5_0_87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20600" cy="41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Common faults: noise, vibration, leaks, no flow.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Causes: air locks, debris, worn bearings, electrical faults.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Correct diagnosis requires visual checks and testing.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Replacement often quicker than repair in domestic pumps.</a:t>
            </a:r>
          </a:p>
          <a:p>
            <a:pPr marL="0" indent="0">
              <a:spcAft>
                <a:spcPts val="1200"/>
              </a:spcAft>
              <a:buSzPct val="100000"/>
            </a:pPr>
            <a:endParaRPr dirty="0">
              <a:solidFill>
                <a:srgbClr val="111111"/>
              </a:solidFill>
            </a:endParaRPr>
          </a:p>
          <a:p>
            <a:pPr marL="0" indent="0">
              <a:spcAft>
                <a:spcPts val="1200"/>
              </a:spcAft>
              <a:buSzPct val="100000"/>
            </a:pPr>
            <a:r>
              <a:rPr lang="en-GB" b="1" dirty="0">
                <a:solidFill>
                  <a:srgbClr val="111111"/>
                </a:solidFill>
              </a:rPr>
              <a:t>Question: </a:t>
            </a:r>
            <a:r>
              <a:rPr lang="en-GB" dirty="0">
                <a:solidFill>
                  <a:srgbClr val="111111"/>
                </a:solidFill>
              </a:rPr>
              <a:t>What fault might be indicated by noisy cavitation in a pump?</a:t>
            </a:r>
            <a:endParaRPr dirty="0">
              <a:solidFill>
                <a:srgbClr val="11111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7c6790b6d5_0_92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System efficiency</a:t>
            </a:r>
            <a:endParaRPr dirty="0"/>
          </a:p>
        </p:txBody>
      </p:sp>
      <p:sp>
        <p:nvSpPr>
          <p:cNvPr id="179" name="Google Shape;179;g37c6790b6d5_0_92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9914968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dirty="0"/>
              <a:t>Correctly installed and controlled pumps improve system efficiency. Oversized or incorrectly set pumps waste energy. Smart pumps reduce power use by 30–50% compared to older fixed-speed models.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b="1" dirty="0"/>
              <a:t>Students </a:t>
            </a:r>
            <a:r>
              <a:rPr lang="en-GB" dirty="0"/>
              <a:t>write a short note: “What three key checks would I make before installing a pump?” 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dirty="0"/>
              <a:t>Share answers with peers.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7c6790b6d5_0_107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Industry standards</a:t>
            </a:r>
            <a:endParaRPr dirty="0"/>
          </a:p>
        </p:txBody>
      </p:sp>
      <p:sp>
        <p:nvSpPr>
          <p:cNvPr id="185" name="Google Shape;185;g37c6790b6d5_0_107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20600" cy="354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Pumps must meet energy efficiency regulations.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Electrical connections follow IET Wiring Regulations.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Safety devices must be fitted as per standards.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endParaRPr dirty="0">
              <a:solidFill>
                <a:srgbClr val="11111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7c6790b6d5_0_112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Student task – sketch exercise</a:t>
            </a:r>
          </a:p>
        </p:txBody>
      </p:sp>
      <p:sp>
        <p:nvSpPr>
          <p:cNvPr id="191" name="Google Shape;191;g37c6790b6d5_0_112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0564674" cy="368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111111"/>
                </a:solidFill>
              </a:rPr>
              <a:t>Students</a:t>
            </a:r>
            <a:r>
              <a:rPr lang="en-GB" dirty="0">
                <a:solidFill>
                  <a:srgbClr val="111111"/>
                </a:solidFill>
              </a:rPr>
              <a:t> sketch a pump installed in a two-pipe heating system, showing flow, return, and orientation.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111111"/>
                </a:solidFill>
              </a:rPr>
              <a:t>Tutor</a:t>
            </a:r>
            <a:r>
              <a:rPr lang="en-GB" dirty="0">
                <a:solidFill>
                  <a:srgbClr val="111111"/>
                </a:solidFill>
              </a:rPr>
              <a:t> collects sketches and provides quick feedback. Common errors are addressed with whole group.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111111"/>
                </a:solidFill>
              </a:rPr>
              <a:t>Students</a:t>
            </a:r>
            <a:r>
              <a:rPr lang="en-GB" dirty="0">
                <a:solidFill>
                  <a:srgbClr val="111111"/>
                </a:solidFill>
              </a:rPr>
              <a:t> write one key point about pump orientation and why it matters.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endParaRPr dirty="0">
              <a:solidFill>
                <a:srgbClr val="11111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7c6790b6d5_0_97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Knowledge check 3</a:t>
            </a:r>
          </a:p>
        </p:txBody>
      </p:sp>
      <p:sp>
        <p:nvSpPr>
          <p:cNvPr id="197" name="Google Shape;197;g37c6790b6d5_0_97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20600" cy="38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Explain why circulation pumps are essential in heating systems.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List two advantages of smart pumps.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Why must impeller design be matched to system requirements?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What could happen if pump orientation is incorrect?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Where can you find guidance on pump positioning?</a:t>
            </a:r>
            <a:endParaRPr dirty="0">
              <a:solidFill>
                <a:srgbClr val="11111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7c6790b6d5_0_102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Knowledge check 3 – answers</a:t>
            </a:r>
          </a:p>
        </p:txBody>
      </p:sp>
      <p:sp>
        <p:nvSpPr>
          <p:cNvPr id="203" name="Google Shape;203;g37c6790b6d5_0_102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20600" cy="38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Ensure heated water is circulated efficiently through system.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Energy savings, automatic optimisation, quieter operation.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Ensures correct flow and head, maximising efficiency.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Bearing failure, noise, cavitation, leaks.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GB" dirty="0">
                <a:solidFill>
                  <a:srgbClr val="111111"/>
                </a:solidFill>
              </a:rPr>
              <a:t>Manufacturer’s installation instructions.</a:t>
            </a:r>
            <a:endParaRPr dirty="0">
              <a:solidFill>
                <a:srgbClr val="111111"/>
              </a:solidFill>
            </a:endParaRPr>
          </a:p>
          <a:p>
            <a:pPr indent="-457200">
              <a:spcAft>
                <a:spcPts val="1200"/>
              </a:spcAft>
              <a:buSzPct val="100000"/>
              <a:buFont typeface="+mj-lt"/>
              <a:buAutoNum type="arabicPeriod"/>
            </a:pPr>
            <a:endParaRPr dirty="0">
              <a:solidFill>
                <a:srgbClr val="11111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5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Summary</a:t>
            </a:r>
            <a:endParaRPr dirty="0"/>
          </a:p>
        </p:txBody>
      </p:sp>
      <p:sp>
        <p:nvSpPr>
          <p:cNvPr id="209" name="Google Shape;209;p15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9936276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/>
              <a:t>You should be able to:</a:t>
            </a:r>
            <a:endParaRPr/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b="1"/>
              <a:t>Explain </a:t>
            </a:r>
            <a:r>
              <a:rPr lang="en-GB"/>
              <a:t>principles of circulation pumps</a:t>
            </a:r>
            <a:endParaRPr/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b="1"/>
              <a:t>Identify </a:t>
            </a:r>
            <a:r>
              <a:rPr lang="en-GB"/>
              <a:t>different types of circulators and impellers</a:t>
            </a:r>
            <a:endParaRPr/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b="1"/>
              <a:t>Understand </a:t>
            </a:r>
            <a:r>
              <a:rPr lang="en-GB"/>
              <a:t>pump orientation and positioning</a:t>
            </a:r>
            <a:endParaRPr/>
          </a:p>
          <a:p>
            <a:pPr marL="0" lvl="0" indent="0" algn="l" rtl="0"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/>
              <a:t>You might also be able to:</a:t>
            </a:r>
            <a:endParaRPr/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b="1"/>
              <a:t>Review </a:t>
            </a:r>
            <a:r>
              <a:rPr lang="en-GB"/>
              <a:t>manufacturers’ instructions for safe installation</a:t>
            </a:r>
            <a:endParaRPr/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b="1"/>
              <a:t>Carry out </a:t>
            </a:r>
            <a:r>
              <a:rPr lang="en-GB"/>
              <a:t>installation and replacement procedures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Objectives</a:t>
            </a:r>
            <a:endParaRPr dirty="0"/>
          </a:p>
        </p:txBody>
      </p:sp>
      <p:sp>
        <p:nvSpPr>
          <p:cNvPr id="50" name="Google Shape;50;p6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4846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b="0" i="0">
                <a:latin typeface="Arial"/>
                <a:ea typeface="Arial"/>
                <a:cs typeface="Arial"/>
                <a:sym typeface="Arial"/>
              </a:rPr>
              <a:t>You should be able to: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b="1"/>
              <a:t>Explain </a:t>
            </a:r>
            <a:r>
              <a:rPr lang="en-GB"/>
              <a:t>principles of circulation pumps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b="1"/>
              <a:t>Identify </a:t>
            </a:r>
            <a:r>
              <a:rPr lang="en-GB"/>
              <a:t>different types of circulators and impellers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b="1"/>
              <a:t>Understand </a:t>
            </a:r>
            <a:r>
              <a:rPr lang="en-GB"/>
              <a:t>pump orientation and positioning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2400"/>
              </a:spcBef>
              <a:spcAft>
                <a:spcPts val="0"/>
              </a:spcAft>
              <a:buSzPts val="1400"/>
              <a:buNone/>
            </a:pPr>
            <a:r>
              <a:rPr lang="en-GB" b="0" i="0">
                <a:latin typeface="Arial"/>
                <a:ea typeface="Arial"/>
                <a:cs typeface="Arial"/>
                <a:sym typeface="Arial"/>
              </a:rPr>
              <a:t>You might also be able to: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b="1"/>
              <a:t>Review </a:t>
            </a:r>
            <a:r>
              <a:rPr lang="en-GB"/>
              <a:t>manufacturers’ instructions for safe installation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b="1"/>
              <a:t>Carry out </a:t>
            </a:r>
            <a:r>
              <a:rPr lang="en-GB"/>
              <a:t>installation and replacement procedures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6"/>
          <p:cNvSpPr txBox="1"/>
          <p:nvPr/>
        </p:nvSpPr>
        <p:spPr>
          <a:xfrm>
            <a:off x="3599812" y="1686127"/>
            <a:ext cx="5040000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GB" sz="5400" b="0" i="0" u="none" strike="noStrike" cap="none" dirty="0">
                <a:solidFill>
                  <a:srgbClr val="FC4421"/>
                </a:solidFill>
                <a:latin typeface="Arial"/>
                <a:ea typeface="Arial"/>
                <a:cs typeface="Arial"/>
                <a:sym typeface="Arial"/>
              </a:rPr>
              <a:t>Any questions?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B2C21F-18DB-987C-2942-1C5F549984B0}"/>
              </a:ext>
            </a:extLst>
          </p:cNvPr>
          <p:cNvSpPr txBox="1"/>
          <p:nvPr/>
        </p:nvSpPr>
        <p:spPr>
          <a:xfrm>
            <a:off x="467358" y="3571368"/>
            <a:ext cx="1130490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Copyright in this document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</a:rPr>
              <a:t> which is a registered trademark of WJEC.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Introduction to circulation pumps</a:t>
            </a:r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0444358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dirty="0"/>
              <a:t>Circulation pumps are essential for moving heated water around a central heating system. Without a pump, water flow would rely only on gravity, limiting performance and efficiency. 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dirty="0"/>
              <a:t>Pumps ensure that water reaches all radiators and returns to the boiler for reheating. They allow sealed and fully pumped systems to operate effectively. 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dirty="0"/>
              <a:t>Modern pumps are designed for efficiency and quiet operation, with electronic controls improving performance.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Pump principles</a:t>
            </a:r>
            <a:endParaRPr dirty="0"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206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Create flow by converting electrical energy into mechanical energy.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Motor drives an impeller to push water around the system.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Overcome frictional resistance in pipework and fittings.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Maintain steady circulation of hot water.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Enable balanced heating output across radiators.</a:t>
            </a:r>
            <a:endParaRPr dirty="0">
              <a:solidFill>
                <a:srgbClr val="11111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b="1" dirty="0"/>
              <a:t>Question: </a:t>
            </a:r>
            <a:r>
              <a:rPr lang="en-GB" dirty="0"/>
              <a:t>Why is a circulation pump essential in modern sealed heating systems?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Tutor demonstration – pump principle</a:t>
            </a:r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7560000" cy="367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b="1" dirty="0"/>
              <a:t>Tutor </a:t>
            </a:r>
            <a:r>
              <a:rPr lang="en-GB" dirty="0"/>
              <a:t>shows a disassembled pump. 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b="1" dirty="0"/>
              <a:t>Students </a:t>
            </a:r>
            <a:r>
              <a:rPr lang="en-GB" dirty="0"/>
              <a:t>observe how the motor shaft rotates the impeller. 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r>
              <a:rPr lang="en-GB" dirty="0"/>
              <a:t>Class discusses how this generates pressure and flow in the system.</a:t>
            </a:r>
            <a:endParaRPr dirty="0"/>
          </a:p>
          <a:p>
            <a:pPr marL="0" lvl="0" indent="0" algn="l" rtl="0">
              <a:lnSpc>
                <a:spcPct val="110000"/>
              </a:lnSpc>
              <a:spcAft>
                <a:spcPts val="1200"/>
              </a:spcAft>
              <a:buSzPts val="1400"/>
              <a:buNone/>
            </a:pPr>
            <a:endParaRPr dirty="0"/>
          </a:p>
        </p:txBody>
      </p:sp>
      <p:pic>
        <p:nvPicPr>
          <p:cNvPr id="69" name="Google Shape;69;p10"/>
          <p:cNvPicPr preferRelativeResize="0"/>
          <p:nvPr/>
        </p:nvPicPr>
        <p:blipFill>
          <a:blip r:embed="rId3"/>
          <a:stretch/>
        </p:blipFill>
        <p:spPr>
          <a:xfrm>
            <a:off x="7920000" y="1800000"/>
            <a:ext cx="3960000" cy="264751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7c6790b6d5_0_2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Types of circulator – overview</a:t>
            </a:r>
          </a:p>
        </p:txBody>
      </p:sp>
      <p:sp>
        <p:nvSpPr>
          <p:cNvPr id="75" name="Google Shape;75;g37c6790b6d5_0_2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20600" cy="38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Fixed-speed pumps.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Variable-speed pumps.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Smart or electronically controlled pumps.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Domestic vs commercial applications.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In-line vs glandless designs.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endParaRPr dirty="0">
              <a:solidFill>
                <a:srgbClr val="11111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7c6790b6d5_0_7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Types of circulator</a:t>
            </a:r>
          </a:p>
        </p:txBody>
      </p:sp>
      <p:sp>
        <p:nvSpPr>
          <p:cNvPr id="81" name="Google Shape;81;g37c6790b6d5_0_7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0403794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>
              <a:spcAft>
                <a:spcPts val="1200"/>
              </a:spcAft>
            </a:pPr>
            <a:r>
              <a:rPr lang="en-GB" dirty="0"/>
              <a:t>Fixed-speed pumps run constantly at one output, regardless of demand. Variable-speed pumps adjust speed to system resistance, improving efficiency. </a:t>
            </a:r>
            <a:endParaRPr dirty="0"/>
          </a:p>
          <a:p>
            <a:pPr marL="0" indent="0">
              <a:spcAft>
                <a:spcPts val="1200"/>
              </a:spcAft>
            </a:pPr>
            <a:r>
              <a:rPr lang="en-GB" dirty="0"/>
              <a:t>Smart pumps, such as the Grundfos MAGNA3 and Wilo Yonos PICO range, use sensors and programming to optimise performance automatically. </a:t>
            </a:r>
            <a:endParaRPr dirty="0"/>
          </a:p>
          <a:p>
            <a:pPr marL="0" indent="0">
              <a:spcAft>
                <a:spcPts val="1200"/>
              </a:spcAft>
            </a:pPr>
            <a:r>
              <a:rPr lang="en-GB" dirty="0"/>
              <a:t>Each type has advantages depending on system design and demand.</a:t>
            </a:r>
            <a:endParaRPr dirty="0"/>
          </a:p>
          <a:p>
            <a:pPr marL="0" indent="0">
              <a:spcAft>
                <a:spcPts val="1200"/>
              </a:spcAft>
            </a:pP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7c6790b6d5_0_15"/>
          <p:cNvSpPr txBox="1">
            <a:spLocks noGrp="1"/>
          </p:cNvSpPr>
          <p:nvPr>
            <p:ph type="title"/>
          </p:nvPr>
        </p:nvSpPr>
        <p:spPr>
          <a:xfrm>
            <a:off x="252000" y="972000"/>
            <a:ext cx="116286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Impeller design – overview</a:t>
            </a:r>
          </a:p>
        </p:txBody>
      </p:sp>
      <p:sp>
        <p:nvSpPr>
          <p:cNvPr id="88" name="Google Shape;88;g37c6790b6d5_0_15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11520600" cy="38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Radial impellers for general use.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Axial flow impellers for high volume, low head.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Mixed flow impellers combining both principles.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Domestic circulators usually radial designs.</a:t>
            </a:r>
            <a:endParaRPr dirty="0">
              <a:solidFill>
                <a:srgbClr val="111111"/>
              </a:solidFill>
            </a:endParaRPr>
          </a:p>
          <a:p>
            <a:pPr marL="252000" indent="-252000"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11111"/>
                </a:solidFill>
              </a:rPr>
              <a:t>Efficiency depends on impeller shape and size.</a:t>
            </a:r>
            <a:endParaRPr dirty="0">
              <a:solidFill>
                <a:srgbClr val="11111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35201a8bc688b2d88f5dbb6e1211090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b4e4d11d21b039030c9a48cd9f3673c2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A2EE521-B034-4A8A-8F59-15D91A692C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FE547F-B4FF-46D3-A281-6E7822A19F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DBA6E3-A6E9-4B2C-A86E-69F879213BCB}">
  <ds:schemaRefs>
    <ds:schemaRef ds:uri="http://schemas.openxmlformats.org/package/2006/metadata/core-properties"/>
    <ds:schemaRef ds:uri="http://schemas.microsoft.com/office/2006/documentManagement/types"/>
    <ds:schemaRef ds:uri="01e15224-84b2-4570-bdea-a67bb94d0921"/>
    <ds:schemaRef ds:uri="http://purl.org/dc/terms/"/>
    <ds:schemaRef ds:uri="http://www.w3.org/XML/1998/namespace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metadata/properties"/>
    <ds:schemaRef ds:uri="7c04300a-231c-4281-9146-a98f6f4a7aff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1428</Words>
  <Application>Microsoft Office PowerPoint</Application>
  <PresentationFormat>Custom</PresentationFormat>
  <Paragraphs>181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Aptos</vt:lpstr>
      <vt:lpstr>Arial</vt:lpstr>
      <vt:lpstr>inherit</vt:lpstr>
      <vt:lpstr>1_Default Design</vt:lpstr>
      <vt:lpstr>PowerPoint Presentation</vt:lpstr>
      <vt:lpstr>Starter</vt:lpstr>
      <vt:lpstr>Objectives</vt:lpstr>
      <vt:lpstr>Introduction to circulation pumps</vt:lpstr>
      <vt:lpstr>Pump principles</vt:lpstr>
      <vt:lpstr>Tutor demonstration – pump principle</vt:lpstr>
      <vt:lpstr>Types of circulator – overview</vt:lpstr>
      <vt:lpstr>Types of circulator</vt:lpstr>
      <vt:lpstr>Impeller design – overview</vt:lpstr>
      <vt:lpstr>Pump orientation</vt:lpstr>
      <vt:lpstr>Tutor activity – impeller &amp; manufacturer instructions</vt:lpstr>
      <vt:lpstr>Pump positions within system</vt:lpstr>
      <vt:lpstr>Positive and negative pressure effects</vt:lpstr>
      <vt:lpstr>Knowledge check 1</vt:lpstr>
      <vt:lpstr>Knowledge check 1 – answers</vt:lpstr>
      <vt:lpstr>Pump installation – tutor demo</vt:lpstr>
      <vt:lpstr>Pump maintenance</vt:lpstr>
      <vt:lpstr>Case study – pump failure</vt:lpstr>
      <vt:lpstr>Energy efficiency &amp; smart pumps</vt:lpstr>
      <vt:lpstr>Knowledge check 2</vt:lpstr>
      <vt:lpstr>Knowledge check 2 – answers</vt:lpstr>
      <vt:lpstr>Activity – manufacturer comparison &amp; selection</vt:lpstr>
      <vt:lpstr>Fault diagnosis</vt:lpstr>
      <vt:lpstr>System efficiency</vt:lpstr>
      <vt:lpstr>Industry standards</vt:lpstr>
      <vt:lpstr>Student task – sketch exercise</vt:lpstr>
      <vt:lpstr>Knowledge check 3</vt:lpstr>
      <vt:lpstr>Knowledge check 3 – answers</vt:lpstr>
      <vt:lpstr>Summary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Mark Thirlwell</dc:creator>
  <cp:lastModifiedBy>John, Catherine</cp:lastModifiedBy>
  <cp:revision>5</cp:revision>
  <dcterms:created xsi:type="dcterms:W3CDTF">2025-04-15T10:44:23Z</dcterms:created>
  <dcterms:modified xsi:type="dcterms:W3CDTF">2025-10-28T17:38:55Z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3666724-00ca-41b5-b6fa-015eacb44368_Enabled">
    <vt:lpwstr>true</vt:lpwstr>
  </property>
  <property fmtid="{D5CDD505-2E9C-101B-9397-08002B2CF9AE}" pid="3" name="MSIP_Label_a3666724-00ca-41b5-b6fa-015eacb44368_SetDate">
    <vt:lpwstr>2025-04-10T10:14:23Z</vt:lpwstr>
  </property>
  <property fmtid="{D5CDD505-2E9C-101B-9397-08002B2CF9AE}" pid="4" name="MSIP_Label_a3666724-00ca-41b5-b6fa-015eacb44368_Method">
    <vt:lpwstr>Privileged</vt:lpwstr>
  </property>
  <property fmtid="{D5CDD505-2E9C-101B-9397-08002B2CF9AE}" pid="5" name="MSIP_Label_a3666724-00ca-41b5-b6fa-015eacb44368_Name">
    <vt:lpwstr>Internal</vt:lpwstr>
  </property>
  <property fmtid="{D5CDD505-2E9C-101B-9397-08002B2CF9AE}" pid="6" name="MSIP_Label_a3666724-00ca-41b5-b6fa-015eacb44368_SiteId">
    <vt:lpwstr>b6d3492e-0aa1-4a60-840d-b706a96e670d</vt:lpwstr>
  </property>
  <property fmtid="{D5CDD505-2E9C-101B-9397-08002B2CF9AE}" pid="7" name="MSIP_Label_a3666724-00ca-41b5-b6fa-015eacb44368_ActionId">
    <vt:lpwstr>e858918b-4881-4444-b984-9dbe2495d330</vt:lpwstr>
  </property>
  <property fmtid="{D5CDD505-2E9C-101B-9397-08002B2CF9AE}" pid="8" name="MSIP_Label_a3666724-00ca-41b5-b6fa-015eacb44368_ContentBits">
    <vt:lpwstr>1</vt:lpwstr>
  </property>
  <property fmtid="{D5CDD505-2E9C-101B-9397-08002B2CF9AE}" pid="9" name="MSIP_Label_a3666724-00ca-41b5-b6fa-015eacb44368_Tag">
    <vt:lpwstr>10, 0, 1, 1</vt:lpwstr>
  </property>
  <property fmtid="{D5CDD505-2E9C-101B-9397-08002B2CF9AE}" pid="10" name="ContentTypeId">
    <vt:lpwstr>0x010100CDD05C0E7E0E414EB79F81A23986EA6A</vt:lpwstr>
  </property>
  <property fmtid="{D5CDD505-2E9C-101B-9397-08002B2CF9AE}" pid="11" name="MediaServiceImageTags">
    <vt:lpwstr/>
  </property>
</Properties>
</file>