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Lst>
  <p:notesMasterIdLst>
    <p:notesMasterId r:id="rId45"/>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Lst>
  <p:sldSz cx="12239625" cy="6840538"/>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55">
          <p15:clr>
            <a:srgbClr val="A4A3A4"/>
          </p15:clr>
        </p15:guide>
        <p15:guide id="2" pos="385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8" roundtripDataSignature="AMtx7mh39jDT6zuITTEUxIzfn4aRcVWYn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083" autoAdjust="0"/>
  </p:normalViewPr>
  <p:slideViewPr>
    <p:cSldViewPr snapToGrid="0">
      <p:cViewPr varScale="1">
        <p:scale>
          <a:sx n="89" d="100"/>
          <a:sy n="89" d="100"/>
        </p:scale>
        <p:origin x="1380" y="78"/>
      </p:cViewPr>
      <p:guideLst>
        <p:guide orient="horz" pos="2155"/>
        <p:guide pos="3855"/>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3"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customschemas.google.com/relationships/presentationmetadata" Target="metadata"/><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k Thirlwell" userId="0eea46bc-1a08-4dae-8290-d9217da89020" providerId="ADAL" clId="{A74DFD5C-A00E-4D75-B54F-AE1372332AAE}"/>
    <pc:docChg chg="undo custSel mod delSld modSld modMainMaster">
      <pc:chgData name="Mark Thirlwell" userId="0eea46bc-1a08-4dae-8290-d9217da89020" providerId="ADAL" clId="{A74DFD5C-A00E-4D75-B54F-AE1372332AAE}" dt="2025-10-20T16:24:50.636" v="1474" actId="14100"/>
      <pc:docMkLst>
        <pc:docMk/>
      </pc:docMkLst>
      <pc:sldChg chg="modSp mod">
        <pc:chgData name="Mark Thirlwell" userId="0eea46bc-1a08-4dae-8290-d9217da89020" providerId="ADAL" clId="{A74DFD5C-A00E-4D75-B54F-AE1372332AAE}" dt="2025-10-20T15:20:39.959" v="954" actId="20577"/>
        <pc:sldMkLst>
          <pc:docMk/>
          <pc:sldMk cId="0" sldId="256"/>
        </pc:sldMkLst>
        <pc:spChg chg="mod">
          <ac:chgData name="Mark Thirlwell" userId="0eea46bc-1a08-4dae-8290-d9217da89020" providerId="ADAL" clId="{A74DFD5C-A00E-4D75-B54F-AE1372332AAE}" dt="2025-10-20T15:20:39.959" v="954" actId="20577"/>
          <ac:spMkLst>
            <pc:docMk/>
            <pc:sldMk cId="0" sldId="256"/>
            <ac:spMk id="38" creationId="{00000000-0000-0000-0000-000000000000}"/>
          </ac:spMkLst>
        </pc:spChg>
      </pc:sldChg>
      <pc:sldChg chg="modSp mod">
        <pc:chgData name="Mark Thirlwell" userId="0eea46bc-1a08-4dae-8290-d9217da89020" providerId="ADAL" clId="{A74DFD5C-A00E-4D75-B54F-AE1372332AAE}" dt="2025-10-20T15:11:28.695" v="17" actId="1076"/>
        <pc:sldMkLst>
          <pc:docMk/>
          <pc:sldMk cId="0" sldId="257"/>
        </pc:sldMkLst>
        <pc:spChg chg="mod">
          <ac:chgData name="Mark Thirlwell" userId="0eea46bc-1a08-4dae-8290-d9217da89020" providerId="ADAL" clId="{A74DFD5C-A00E-4D75-B54F-AE1372332AAE}" dt="2025-10-20T15:11:28.695" v="17" actId="1076"/>
          <ac:spMkLst>
            <pc:docMk/>
            <pc:sldMk cId="0" sldId="257"/>
            <ac:spMk id="43" creationId="{00000000-0000-0000-0000-000000000000}"/>
          </ac:spMkLst>
        </pc:spChg>
      </pc:sldChg>
      <pc:sldChg chg="modSp mod">
        <pc:chgData name="Mark Thirlwell" userId="0eea46bc-1a08-4dae-8290-d9217da89020" providerId="ADAL" clId="{A74DFD5C-A00E-4D75-B54F-AE1372332AAE}" dt="2025-10-20T15:11:46.980" v="69" actId="1076"/>
        <pc:sldMkLst>
          <pc:docMk/>
          <pc:sldMk cId="0" sldId="258"/>
        </pc:sldMkLst>
        <pc:spChg chg="mod">
          <ac:chgData name="Mark Thirlwell" userId="0eea46bc-1a08-4dae-8290-d9217da89020" providerId="ADAL" clId="{A74DFD5C-A00E-4D75-B54F-AE1372332AAE}" dt="2025-10-20T15:11:46.980" v="69" actId="1076"/>
          <ac:spMkLst>
            <pc:docMk/>
            <pc:sldMk cId="0" sldId="258"/>
            <ac:spMk id="49" creationId="{00000000-0000-0000-0000-000000000000}"/>
          </ac:spMkLst>
        </pc:spChg>
      </pc:sldChg>
      <pc:sldChg chg="delSp modSp mod modNotesTx">
        <pc:chgData name="Mark Thirlwell" userId="0eea46bc-1a08-4dae-8290-d9217da89020" providerId="ADAL" clId="{A74DFD5C-A00E-4D75-B54F-AE1372332AAE}" dt="2025-10-20T15:27:20.057" v="955" actId="948"/>
        <pc:sldMkLst>
          <pc:docMk/>
          <pc:sldMk cId="0" sldId="259"/>
        </pc:sldMkLst>
        <pc:spChg chg="mod">
          <ac:chgData name="Mark Thirlwell" userId="0eea46bc-1a08-4dae-8290-d9217da89020" providerId="ADAL" clId="{A74DFD5C-A00E-4D75-B54F-AE1372332AAE}" dt="2025-10-20T15:12:04.870" v="92"/>
          <ac:spMkLst>
            <pc:docMk/>
            <pc:sldMk cId="0" sldId="259"/>
            <ac:spMk id="55" creationId="{00000000-0000-0000-0000-000000000000}"/>
          </ac:spMkLst>
        </pc:spChg>
        <pc:spChg chg="mod">
          <ac:chgData name="Mark Thirlwell" userId="0eea46bc-1a08-4dae-8290-d9217da89020" providerId="ADAL" clId="{A74DFD5C-A00E-4D75-B54F-AE1372332AAE}" dt="2025-10-20T15:27:20.057" v="955" actId="948"/>
          <ac:spMkLst>
            <pc:docMk/>
            <pc:sldMk cId="0" sldId="259"/>
            <ac:spMk id="56" creationId="{00000000-0000-0000-0000-000000000000}"/>
          </ac:spMkLst>
        </pc:spChg>
      </pc:sldChg>
      <pc:sldChg chg="modSp mod">
        <pc:chgData name="Mark Thirlwell" userId="0eea46bc-1a08-4dae-8290-d9217da89020" providerId="ADAL" clId="{A74DFD5C-A00E-4D75-B54F-AE1372332AAE}" dt="2025-10-20T15:32:15.991" v="1017" actId="5793"/>
        <pc:sldMkLst>
          <pc:docMk/>
          <pc:sldMk cId="0" sldId="260"/>
        </pc:sldMkLst>
        <pc:spChg chg="mod">
          <ac:chgData name="Mark Thirlwell" userId="0eea46bc-1a08-4dae-8290-d9217da89020" providerId="ADAL" clId="{A74DFD5C-A00E-4D75-B54F-AE1372332AAE}" dt="2025-10-20T15:15:01.216" v="833"/>
          <ac:spMkLst>
            <pc:docMk/>
            <pc:sldMk cId="0" sldId="260"/>
            <ac:spMk id="61" creationId="{00000000-0000-0000-0000-000000000000}"/>
          </ac:spMkLst>
        </pc:spChg>
        <pc:spChg chg="mod">
          <ac:chgData name="Mark Thirlwell" userId="0eea46bc-1a08-4dae-8290-d9217da89020" providerId="ADAL" clId="{A74DFD5C-A00E-4D75-B54F-AE1372332AAE}" dt="2025-10-20T15:32:15.991" v="1017" actId="5793"/>
          <ac:spMkLst>
            <pc:docMk/>
            <pc:sldMk cId="0" sldId="260"/>
            <ac:spMk id="62" creationId="{00000000-0000-0000-0000-000000000000}"/>
          </ac:spMkLst>
        </pc:spChg>
      </pc:sldChg>
      <pc:sldChg chg="delSp modSp mod">
        <pc:chgData name="Mark Thirlwell" userId="0eea46bc-1a08-4dae-8290-d9217da89020" providerId="ADAL" clId="{A74DFD5C-A00E-4D75-B54F-AE1372332AAE}" dt="2025-10-20T16:24:50.636" v="1474" actId="14100"/>
        <pc:sldMkLst>
          <pc:docMk/>
          <pc:sldMk cId="0" sldId="261"/>
        </pc:sldMkLst>
        <pc:spChg chg="mod">
          <ac:chgData name="Mark Thirlwell" userId="0eea46bc-1a08-4dae-8290-d9217da89020" providerId="ADAL" clId="{A74DFD5C-A00E-4D75-B54F-AE1372332AAE}" dt="2025-10-20T15:15:06.318" v="834"/>
          <ac:spMkLst>
            <pc:docMk/>
            <pc:sldMk cId="0" sldId="261"/>
            <ac:spMk id="67" creationId="{00000000-0000-0000-0000-000000000000}"/>
          </ac:spMkLst>
        </pc:spChg>
        <pc:spChg chg="mod">
          <ac:chgData name="Mark Thirlwell" userId="0eea46bc-1a08-4dae-8290-d9217da89020" providerId="ADAL" clId="{A74DFD5C-A00E-4D75-B54F-AE1372332AAE}" dt="2025-10-20T16:24:50.636" v="1474" actId="14100"/>
          <ac:spMkLst>
            <pc:docMk/>
            <pc:sldMk cId="0" sldId="261"/>
            <ac:spMk id="68" creationId="{00000000-0000-0000-0000-000000000000}"/>
          </ac:spMkLst>
        </pc:spChg>
      </pc:sldChg>
      <pc:sldChg chg="modSp mod">
        <pc:chgData name="Mark Thirlwell" userId="0eea46bc-1a08-4dae-8290-d9217da89020" providerId="ADAL" clId="{A74DFD5C-A00E-4D75-B54F-AE1372332AAE}" dt="2025-10-20T15:32:32.645" v="1023" actId="20577"/>
        <pc:sldMkLst>
          <pc:docMk/>
          <pc:sldMk cId="0" sldId="262"/>
        </pc:sldMkLst>
        <pc:spChg chg="mod">
          <ac:chgData name="Mark Thirlwell" userId="0eea46bc-1a08-4dae-8290-d9217da89020" providerId="ADAL" clId="{A74DFD5C-A00E-4D75-B54F-AE1372332AAE}" dt="2025-10-20T15:15:10.019" v="835"/>
          <ac:spMkLst>
            <pc:docMk/>
            <pc:sldMk cId="0" sldId="262"/>
            <ac:spMk id="74" creationId="{00000000-0000-0000-0000-000000000000}"/>
          </ac:spMkLst>
        </pc:spChg>
        <pc:spChg chg="mod">
          <ac:chgData name="Mark Thirlwell" userId="0eea46bc-1a08-4dae-8290-d9217da89020" providerId="ADAL" clId="{A74DFD5C-A00E-4D75-B54F-AE1372332AAE}" dt="2025-10-20T15:32:32.645" v="1023" actId="20577"/>
          <ac:spMkLst>
            <pc:docMk/>
            <pc:sldMk cId="0" sldId="262"/>
            <ac:spMk id="75" creationId="{00000000-0000-0000-0000-000000000000}"/>
          </ac:spMkLst>
        </pc:spChg>
      </pc:sldChg>
      <pc:sldChg chg="modSp mod">
        <pc:chgData name="Mark Thirlwell" userId="0eea46bc-1a08-4dae-8290-d9217da89020" providerId="ADAL" clId="{A74DFD5C-A00E-4D75-B54F-AE1372332AAE}" dt="2025-10-20T16:15:46.661" v="1455"/>
        <pc:sldMkLst>
          <pc:docMk/>
          <pc:sldMk cId="0" sldId="263"/>
        </pc:sldMkLst>
        <pc:spChg chg="mod">
          <ac:chgData name="Mark Thirlwell" userId="0eea46bc-1a08-4dae-8290-d9217da89020" providerId="ADAL" clId="{A74DFD5C-A00E-4D75-B54F-AE1372332AAE}" dt="2025-10-20T15:15:15.291" v="836"/>
          <ac:spMkLst>
            <pc:docMk/>
            <pc:sldMk cId="0" sldId="263"/>
            <ac:spMk id="80" creationId="{00000000-0000-0000-0000-000000000000}"/>
          </ac:spMkLst>
        </pc:spChg>
        <pc:spChg chg="mod">
          <ac:chgData name="Mark Thirlwell" userId="0eea46bc-1a08-4dae-8290-d9217da89020" providerId="ADAL" clId="{A74DFD5C-A00E-4D75-B54F-AE1372332AAE}" dt="2025-10-20T16:15:46.661" v="1455"/>
          <ac:spMkLst>
            <pc:docMk/>
            <pc:sldMk cId="0" sldId="263"/>
            <ac:spMk id="81" creationId="{00000000-0000-0000-0000-000000000000}"/>
          </ac:spMkLst>
        </pc:spChg>
      </pc:sldChg>
      <pc:sldChg chg="modSp mod modNotesTx">
        <pc:chgData name="Mark Thirlwell" userId="0eea46bc-1a08-4dae-8290-d9217da89020" providerId="ADAL" clId="{A74DFD5C-A00E-4D75-B54F-AE1372332AAE}" dt="2025-10-20T16:12:17.117" v="1407" actId="20577"/>
        <pc:sldMkLst>
          <pc:docMk/>
          <pc:sldMk cId="0" sldId="264"/>
        </pc:sldMkLst>
        <pc:spChg chg="mod">
          <ac:chgData name="Mark Thirlwell" userId="0eea46bc-1a08-4dae-8290-d9217da89020" providerId="ADAL" clId="{A74DFD5C-A00E-4D75-B54F-AE1372332AAE}" dt="2025-10-20T15:15:20.009" v="837"/>
          <ac:spMkLst>
            <pc:docMk/>
            <pc:sldMk cId="0" sldId="264"/>
            <ac:spMk id="86" creationId="{00000000-0000-0000-0000-000000000000}"/>
          </ac:spMkLst>
        </pc:spChg>
        <pc:spChg chg="mod">
          <ac:chgData name="Mark Thirlwell" userId="0eea46bc-1a08-4dae-8290-d9217da89020" providerId="ADAL" clId="{A74DFD5C-A00E-4D75-B54F-AE1372332AAE}" dt="2025-10-20T16:12:11.309" v="1406" actId="14100"/>
          <ac:spMkLst>
            <pc:docMk/>
            <pc:sldMk cId="0" sldId="264"/>
            <ac:spMk id="87" creationId="{00000000-0000-0000-0000-000000000000}"/>
          </ac:spMkLst>
        </pc:spChg>
        <pc:picChg chg="mod">
          <ac:chgData name="Mark Thirlwell" userId="0eea46bc-1a08-4dae-8290-d9217da89020" providerId="ADAL" clId="{A74DFD5C-A00E-4D75-B54F-AE1372332AAE}" dt="2025-10-20T16:12:05.023" v="1405" actId="1076"/>
          <ac:picMkLst>
            <pc:docMk/>
            <pc:sldMk cId="0" sldId="264"/>
            <ac:picMk id="88" creationId="{00000000-0000-0000-0000-000000000000}"/>
          </ac:picMkLst>
        </pc:picChg>
      </pc:sldChg>
      <pc:sldChg chg="modSp mod">
        <pc:chgData name="Mark Thirlwell" userId="0eea46bc-1a08-4dae-8290-d9217da89020" providerId="ADAL" clId="{A74DFD5C-A00E-4D75-B54F-AE1372332AAE}" dt="2025-10-20T15:33:30.891" v="1058" actId="5793"/>
        <pc:sldMkLst>
          <pc:docMk/>
          <pc:sldMk cId="0" sldId="265"/>
        </pc:sldMkLst>
        <pc:spChg chg="mod">
          <ac:chgData name="Mark Thirlwell" userId="0eea46bc-1a08-4dae-8290-d9217da89020" providerId="ADAL" clId="{A74DFD5C-A00E-4D75-B54F-AE1372332AAE}" dt="2025-10-20T15:15:24.407" v="838"/>
          <ac:spMkLst>
            <pc:docMk/>
            <pc:sldMk cId="0" sldId="265"/>
            <ac:spMk id="93" creationId="{00000000-0000-0000-0000-000000000000}"/>
          </ac:spMkLst>
        </pc:spChg>
        <pc:spChg chg="mod">
          <ac:chgData name="Mark Thirlwell" userId="0eea46bc-1a08-4dae-8290-d9217da89020" providerId="ADAL" clId="{A74DFD5C-A00E-4D75-B54F-AE1372332AAE}" dt="2025-10-20T15:33:30.891" v="1058" actId="5793"/>
          <ac:spMkLst>
            <pc:docMk/>
            <pc:sldMk cId="0" sldId="265"/>
            <ac:spMk id="94" creationId="{00000000-0000-0000-0000-000000000000}"/>
          </ac:spMkLst>
        </pc:spChg>
      </pc:sldChg>
      <pc:sldChg chg="delSp modSp mod">
        <pc:chgData name="Mark Thirlwell" userId="0eea46bc-1a08-4dae-8290-d9217da89020" providerId="ADAL" clId="{A74DFD5C-A00E-4D75-B54F-AE1372332AAE}" dt="2025-10-20T16:14:55.751" v="1454" actId="14100"/>
        <pc:sldMkLst>
          <pc:docMk/>
          <pc:sldMk cId="0" sldId="266"/>
        </pc:sldMkLst>
        <pc:spChg chg="mod">
          <ac:chgData name="Mark Thirlwell" userId="0eea46bc-1a08-4dae-8290-d9217da89020" providerId="ADAL" clId="{A74DFD5C-A00E-4D75-B54F-AE1372332AAE}" dt="2025-10-20T15:15:31.656" v="839"/>
          <ac:spMkLst>
            <pc:docMk/>
            <pc:sldMk cId="0" sldId="266"/>
            <ac:spMk id="99" creationId="{00000000-0000-0000-0000-000000000000}"/>
          </ac:spMkLst>
        </pc:spChg>
        <pc:spChg chg="mod">
          <ac:chgData name="Mark Thirlwell" userId="0eea46bc-1a08-4dae-8290-d9217da89020" providerId="ADAL" clId="{A74DFD5C-A00E-4D75-B54F-AE1372332AAE}" dt="2025-10-20T16:14:55.751" v="1454" actId="14100"/>
          <ac:spMkLst>
            <pc:docMk/>
            <pc:sldMk cId="0" sldId="266"/>
            <ac:spMk id="100" creationId="{00000000-0000-0000-0000-000000000000}"/>
          </ac:spMkLst>
        </pc:spChg>
      </pc:sldChg>
      <pc:sldChg chg="modSp mod modNotesTx">
        <pc:chgData name="Mark Thirlwell" userId="0eea46bc-1a08-4dae-8290-d9217da89020" providerId="ADAL" clId="{A74DFD5C-A00E-4D75-B54F-AE1372332AAE}" dt="2025-10-20T16:14:35.438" v="1451" actId="20577"/>
        <pc:sldMkLst>
          <pc:docMk/>
          <pc:sldMk cId="0" sldId="267"/>
        </pc:sldMkLst>
        <pc:spChg chg="mod">
          <ac:chgData name="Mark Thirlwell" userId="0eea46bc-1a08-4dae-8290-d9217da89020" providerId="ADAL" clId="{A74DFD5C-A00E-4D75-B54F-AE1372332AAE}" dt="2025-10-20T15:15:39.170" v="840"/>
          <ac:spMkLst>
            <pc:docMk/>
            <pc:sldMk cId="0" sldId="267"/>
            <ac:spMk id="106" creationId="{00000000-0000-0000-0000-000000000000}"/>
          </ac:spMkLst>
        </pc:spChg>
        <pc:spChg chg="mod">
          <ac:chgData name="Mark Thirlwell" userId="0eea46bc-1a08-4dae-8290-d9217da89020" providerId="ADAL" clId="{A74DFD5C-A00E-4D75-B54F-AE1372332AAE}" dt="2025-10-20T15:33:47.442" v="1064" actId="20577"/>
          <ac:spMkLst>
            <pc:docMk/>
            <pc:sldMk cId="0" sldId="267"/>
            <ac:spMk id="107" creationId="{00000000-0000-0000-0000-000000000000}"/>
          </ac:spMkLst>
        </pc:spChg>
      </pc:sldChg>
      <pc:sldChg chg="modSp del mod">
        <pc:chgData name="Mark Thirlwell" userId="0eea46bc-1a08-4dae-8290-d9217da89020" providerId="ADAL" clId="{A74DFD5C-A00E-4D75-B54F-AE1372332AAE}" dt="2025-10-20T16:14:42.463" v="1452" actId="2696"/>
        <pc:sldMkLst>
          <pc:docMk/>
          <pc:sldMk cId="0" sldId="268"/>
        </pc:sldMkLst>
      </pc:sldChg>
      <pc:sldChg chg="modSp mod">
        <pc:chgData name="Mark Thirlwell" userId="0eea46bc-1a08-4dae-8290-d9217da89020" providerId="ADAL" clId="{A74DFD5C-A00E-4D75-B54F-AE1372332AAE}" dt="2025-10-20T15:34:20.124" v="1089" actId="5793"/>
        <pc:sldMkLst>
          <pc:docMk/>
          <pc:sldMk cId="0" sldId="269"/>
        </pc:sldMkLst>
        <pc:spChg chg="mod">
          <ac:chgData name="Mark Thirlwell" userId="0eea46bc-1a08-4dae-8290-d9217da89020" providerId="ADAL" clId="{A74DFD5C-A00E-4D75-B54F-AE1372332AAE}" dt="2025-10-20T15:15:54.004" v="843"/>
          <ac:spMkLst>
            <pc:docMk/>
            <pc:sldMk cId="0" sldId="269"/>
            <ac:spMk id="118" creationId="{00000000-0000-0000-0000-000000000000}"/>
          </ac:spMkLst>
        </pc:spChg>
        <pc:spChg chg="mod">
          <ac:chgData name="Mark Thirlwell" userId="0eea46bc-1a08-4dae-8290-d9217da89020" providerId="ADAL" clId="{A74DFD5C-A00E-4D75-B54F-AE1372332AAE}" dt="2025-10-20T15:34:20.124" v="1089" actId="5793"/>
          <ac:spMkLst>
            <pc:docMk/>
            <pc:sldMk cId="0" sldId="269"/>
            <ac:spMk id="119" creationId="{00000000-0000-0000-0000-000000000000}"/>
          </ac:spMkLst>
        </pc:spChg>
      </pc:sldChg>
      <pc:sldChg chg="modSp mod">
        <pc:chgData name="Mark Thirlwell" userId="0eea46bc-1a08-4dae-8290-d9217da89020" providerId="ADAL" clId="{A74DFD5C-A00E-4D75-B54F-AE1372332AAE}" dt="2025-10-20T15:34:34.141" v="1100" actId="20577"/>
        <pc:sldMkLst>
          <pc:docMk/>
          <pc:sldMk cId="0" sldId="270"/>
        </pc:sldMkLst>
        <pc:spChg chg="mod">
          <ac:chgData name="Mark Thirlwell" userId="0eea46bc-1a08-4dae-8290-d9217da89020" providerId="ADAL" clId="{A74DFD5C-A00E-4D75-B54F-AE1372332AAE}" dt="2025-10-20T15:16:05.551" v="844"/>
          <ac:spMkLst>
            <pc:docMk/>
            <pc:sldMk cId="0" sldId="270"/>
            <ac:spMk id="124" creationId="{00000000-0000-0000-0000-000000000000}"/>
          </ac:spMkLst>
        </pc:spChg>
        <pc:spChg chg="mod">
          <ac:chgData name="Mark Thirlwell" userId="0eea46bc-1a08-4dae-8290-d9217da89020" providerId="ADAL" clId="{A74DFD5C-A00E-4D75-B54F-AE1372332AAE}" dt="2025-10-20T15:34:34.141" v="1100" actId="20577"/>
          <ac:spMkLst>
            <pc:docMk/>
            <pc:sldMk cId="0" sldId="270"/>
            <ac:spMk id="125" creationId="{00000000-0000-0000-0000-000000000000}"/>
          </ac:spMkLst>
        </pc:spChg>
      </pc:sldChg>
      <pc:sldChg chg="modSp mod">
        <pc:chgData name="Mark Thirlwell" userId="0eea46bc-1a08-4dae-8290-d9217da89020" providerId="ADAL" clId="{A74DFD5C-A00E-4D75-B54F-AE1372332AAE}" dt="2025-10-20T15:34:59.797" v="1112" actId="20577"/>
        <pc:sldMkLst>
          <pc:docMk/>
          <pc:sldMk cId="0" sldId="271"/>
        </pc:sldMkLst>
        <pc:spChg chg="mod">
          <ac:chgData name="Mark Thirlwell" userId="0eea46bc-1a08-4dae-8290-d9217da89020" providerId="ADAL" clId="{A74DFD5C-A00E-4D75-B54F-AE1372332AAE}" dt="2025-10-20T15:16:10.075" v="845"/>
          <ac:spMkLst>
            <pc:docMk/>
            <pc:sldMk cId="0" sldId="271"/>
            <ac:spMk id="130" creationId="{00000000-0000-0000-0000-000000000000}"/>
          </ac:spMkLst>
        </pc:spChg>
        <pc:spChg chg="mod">
          <ac:chgData name="Mark Thirlwell" userId="0eea46bc-1a08-4dae-8290-d9217da89020" providerId="ADAL" clId="{A74DFD5C-A00E-4D75-B54F-AE1372332AAE}" dt="2025-10-20T15:34:59.797" v="1112" actId="20577"/>
          <ac:spMkLst>
            <pc:docMk/>
            <pc:sldMk cId="0" sldId="271"/>
            <ac:spMk id="131" creationId="{00000000-0000-0000-0000-000000000000}"/>
          </ac:spMkLst>
        </pc:spChg>
      </pc:sldChg>
      <pc:sldChg chg="modSp mod">
        <pc:chgData name="Mark Thirlwell" userId="0eea46bc-1a08-4dae-8290-d9217da89020" providerId="ADAL" clId="{A74DFD5C-A00E-4D75-B54F-AE1372332AAE}" dt="2025-10-20T15:35:32.765" v="1138" actId="207"/>
        <pc:sldMkLst>
          <pc:docMk/>
          <pc:sldMk cId="0" sldId="272"/>
        </pc:sldMkLst>
        <pc:spChg chg="mod">
          <ac:chgData name="Mark Thirlwell" userId="0eea46bc-1a08-4dae-8290-d9217da89020" providerId="ADAL" clId="{A74DFD5C-A00E-4D75-B54F-AE1372332AAE}" dt="2025-10-20T15:16:13.894" v="846"/>
          <ac:spMkLst>
            <pc:docMk/>
            <pc:sldMk cId="0" sldId="272"/>
            <ac:spMk id="136" creationId="{00000000-0000-0000-0000-000000000000}"/>
          </ac:spMkLst>
        </pc:spChg>
        <pc:spChg chg="mod">
          <ac:chgData name="Mark Thirlwell" userId="0eea46bc-1a08-4dae-8290-d9217da89020" providerId="ADAL" clId="{A74DFD5C-A00E-4D75-B54F-AE1372332AAE}" dt="2025-10-20T15:35:32.765" v="1138" actId="207"/>
          <ac:spMkLst>
            <pc:docMk/>
            <pc:sldMk cId="0" sldId="272"/>
            <ac:spMk id="137" creationId="{00000000-0000-0000-0000-000000000000}"/>
          </ac:spMkLst>
        </pc:spChg>
      </pc:sldChg>
      <pc:sldChg chg="modSp mod">
        <pc:chgData name="Mark Thirlwell" userId="0eea46bc-1a08-4dae-8290-d9217da89020" providerId="ADAL" clId="{A74DFD5C-A00E-4D75-B54F-AE1372332AAE}" dt="2025-10-20T15:36:44.221" v="1160" actId="20577"/>
        <pc:sldMkLst>
          <pc:docMk/>
          <pc:sldMk cId="0" sldId="273"/>
        </pc:sldMkLst>
        <pc:spChg chg="mod">
          <ac:chgData name="Mark Thirlwell" userId="0eea46bc-1a08-4dae-8290-d9217da89020" providerId="ADAL" clId="{A74DFD5C-A00E-4D75-B54F-AE1372332AAE}" dt="2025-10-20T15:16:19.395" v="847"/>
          <ac:spMkLst>
            <pc:docMk/>
            <pc:sldMk cId="0" sldId="273"/>
            <ac:spMk id="142" creationId="{00000000-0000-0000-0000-000000000000}"/>
          </ac:spMkLst>
        </pc:spChg>
        <pc:spChg chg="mod">
          <ac:chgData name="Mark Thirlwell" userId="0eea46bc-1a08-4dae-8290-d9217da89020" providerId="ADAL" clId="{A74DFD5C-A00E-4D75-B54F-AE1372332AAE}" dt="2025-10-20T15:36:44.221" v="1160" actId="20577"/>
          <ac:spMkLst>
            <pc:docMk/>
            <pc:sldMk cId="0" sldId="273"/>
            <ac:spMk id="143" creationId="{00000000-0000-0000-0000-000000000000}"/>
          </ac:spMkLst>
        </pc:spChg>
      </pc:sldChg>
      <pc:sldChg chg="delSp modSp mod modNotesTx">
        <pc:chgData name="Mark Thirlwell" userId="0eea46bc-1a08-4dae-8290-d9217da89020" providerId="ADAL" clId="{A74DFD5C-A00E-4D75-B54F-AE1372332AAE}" dt="2025-10-20T15:44:50.865" v="1174" actId="6549"/>
        <pc:sldMkLst>
          <pc:docMk/>
          <pc:sldMk cId="0" sldId="274"/>
        </pc:sldMkLst>
        <pc:spChg chg="mod">
          <ac:chgData name="Mark Thirlwell" userId="0eea46bc-1a08-4dae-8290-d9217da89020" providerId="ADAL" clId="{A74DFD5C-A00E-4D75-B54F-AE1372332AAE}" dt="2025-10-20T15:16:23.877" v="848"/>
          <ac:spMkLst>
            <pc:docMk/>
            <pc:sldMk cId="0" sldId="274"/>
            <ac:spMk id="148" creationId="{00000000-0000-0000-0000-000000000000}"/>
          </ac:spMkLst>
        </pc:spChg>
        <pc:spChg chg="mod">
          <ac:chgData name="Mark Thirlwell" userId="0eea46bc-1a08-4dae-8290-d9217da89020" providerId="ADAL" clId="{A74DFD5C-A00E-4D75-B54F-AE1372332AAE}" dt="2025-10-20T15:37:18.912" v="1170" actId="20577"/>
          <ac:spMkLst>
            <pc:docMk/>
            <pc:sldMk cId="0" sldId="274"/>
            <ac:spMk id="149" creationId="{00000000-0000-0000-0000-000000000000}"/>
          </ac:spMkLst>
        </pc:spChg>
      </pc:sldChg>
      <pc:sldChg chg="modSp mod">
        <pc:chgData name="Mark Thirlwell" userId="0eea46bc-1a08-4dae-8290-d9217da89020" providerId="ADAL" clId="{A74DFD5C-A00E-4D75-B54F-AE1372332AAE}" dt="2025-10-20T15:45:17.146" v="1183" actId="20577"/>
        <pc:sldMkLst>
          <pc:docMk/>
          <pc:sldMk cId="0" sldId="275"/>
        </pc:sldMkLst>
        <pc:spChg chg="mod">
          <ac:chgData name="Mark Thirlwell" userId="0eea46bc-1a08-4dae-8290-d9217da89020" providerId="ADAL" clId="{A74DFD5C-A00E-4D75-B54F-AE1372332AAE}" dt="2025-10-20T15:16:27.623" v="849"/>
          <ac:spMkLst>
            <pc:docMk/>
            <pc:sldMk cId="0" sldId="275"/>
            <ac:spMk id="155" creationId="{00000000-0000-0000-0000-000000000000}"/>
          </ac:spMkLst>
        </pc:spChg>
        <pc:spChg chg="mod">
          <ac:chgData name="Mark Thirlwell" userId="0eea46bc-1a08-4dae-8290-d9217da89020" providerId="ADAL" clId="{A74DFD5C-A00E-4D75-B54F-AE1372332AAE}" dt="2025-10-20T15:45:17.146" v="1183" actId="20577"/>
          <ac:spMkLst>
            <pc:docMk/>
            <pc:sldMk cId="0" sldId="275"/>
            <ac:spMk id="156" creationId="{00000000-0000-0000-0000-000000000000}"/>
          </ac:spMkLst>
        </pc:spChg>
      </pc:sldChg>
      <pc:sldChg chg="modSp mod">
        <pc:chgData name="Mark Thirlwell" userId="0eea46bc-1a08-4dae-8290-d9217da89020" providerId="ADAL" clId="{A74DFD5C-A00E-4D75-B54F-AE1372332AAE}" dt="2025-10-20T15:45:36.983" v="1191" actId="20577"/>
        <pc:sldMkLst>
          <pc:docMk/>
          <pc:sldMk cId="0" sldId="276"/>
        </pc:sldMkLst>
        <pc:spChg chg="mod">
          <ac:chgData name="Mark Thirlwell" userId="0eea46bc-1a08-4dae-8290-d9217da89020" providerId="ADAL" clId="{A74DFD5C-A00E-4D75-B54F-AE1372332AAE}" dt="2025-10-20T15:16:32.692" v="850"/>
          <ac:spMkLst>
            <pc:docMk/>
            <pc:sldMk cId="0" sldId="276"/>
            <ac:spMk id="161" creationId="{00000000-0000-0000-0000-000000000000}"/>
          </ac:spMkLst>
        </pc:spChg>
        <pc:spChg chg="mod">
          <ac:chgData name="Mark Thirlwell" userId="0eea46bc-1a08-4dae-8290-d9217da89020" providerId="ADAL" clId="{A74DFD5C-A00E-4D75-B54F-AE1372332AAE}" dt="2025-10-20T15:45:36.983" v="1191" actId="20577"/>
          <ac:spMkLst>
            <pc:docMk/>
            <pc:sldMk cId="0" sldId="276"/>
            <ac:spMk id="162" creationId="{00000000-0000-0000-0000-000000000000}"/>
          </ac:spMkLst>
        </pc:spChg>
      </pc:sldChg>
      <pc:sldChg chg="modSp mod modNotesTx">
        <pc:chgData name="Mark Thirlwell" userId="0eea46bc-1a08-4dae-8290-d9217da89020" providerId="ADAL" clId="{A74DFD5C-A00E-4D75-B54F-AE1372332AAE}" dt="2025-10-20T15:47:18.820" v="1197" actId="14100"/>
        <pc:sldMkLst>
          <pc:docMk/>
          <pc:sldMk cId="0" sldId="277"/>
        </pc:sldMkLst>
        <pc:spChg chg="mod">
          <ac:chgData name="Mark Thirlwell" userId="0eea46bc-1a08-4dae-8290-d9217da89020" providerId="ADAL" clId="{A74DFD5C-A00E-4D75-B54F-AE1372332AAE}" dt="2025-10-20T15:16:36.537" v="851"/>
          <ac:spMkLst>
            <pc:docMk/>
            <pc:sldMk cId="0" sldId="277"/>
            <ac:spMk id="167" creationId="{00000000-0000-0000-0000-000000000000}"/>
          </ac:spMkLst>
        </pc:spChg>
        <pc:spChg chg="mod">
          <ac:chgData name="Mark Thirlwell" userId="0eea46bc-1a08-4dae-8290-d9217da89020" providerId="ADAL" clId="{A74DFD5C-A00E-4D75-B54F-AE1372332AAE}" dt="2025-10-20T15:47:18.820" v="1197" actId="14100"/>
          <ac:spMkLst>
            <pc:docMk/>
            <pc:sldMk cId="0" sldId="277"/>
            <ac:spMk id="168" creationId="{00000000-0000-0000-0000-000000000000}"/>
          </ac:spMkLst>
        </pc:spChg>
        <pc:picChg chg="mod">
          <ac:chgData name="Mark Thirlwell" userId="0eea46bc-1a08-4dae-8290-d9217da89020" providerId="ADAL" clId="{A74DFD5C-A00E-4D75-B54F-AE1372332AAE}" dt="2025-10-20T15:47:06.521" v="1195" actId="1076"/>
          <ac:picMkLst>
            <pc:docMk/>
            <pc:sldMk cId="0" sldId="277"/>
            <ac:picMk id="169" creationId="{00000000-0000-0000-0000-000000000000}"/>
          </ac:picMkLst>
        </pc:picChg>
      </pc:sldChg>
      <pc:sldChg chg="modSp mod">
        <pc:chgData name="Mark Thirlwell" userId="0eea46bc-1a08-4dae-8290-d9217da89020" providerId="ADAL" clId="{A74DFD5C-A00E-4D75-B54F-AE1372332AAE}" dt="2025-10-20T15:47:31.957" v="1203" actId="1076"/>
        <pc:sldMkLst>
          <pc:docMk/>
          <pc:sldMk cId="0" sldId="278"/>
        </pc:sldMkLst>
        <pc:spChg chg="mod">
          <ac:chgData name="Mark Thirlwell" userId="0eea46bc-1a08-4dae-8290-d9217da89020" providerId="ADAL" clId="{A74DFD5C-A00E-4D75-B54F-AE1372332AAE}" dt="2025-10-20T15:16:41.563" v="852"/>
          <ac:spMkLst>
            <pc:docMk/>
            <pc:sldMk cId="0" sldId="278"/>
            <ac:spMk id="174" creationId="{00000000-0000-0000-0000-000000000000}"/>
          </ac:spMkLst>
        </pc:spChg>
        <pc:spChg chg="mod">
          <ac:chgData name="Mark Thirlwell" userId="0eea46bc-1a08-4dae-8290-d9217da89020" providerId="ADAL" clId="{A74DFD5C-A00E-4D75-B54F-AE1372332AAE}" dt="2025-10-20T15:47:31.957" v="1203" actId="1076"/>
          <ac:spMkLst>
            <pc:docMk/>
            <pc:sldMk cId="0" sldId="278"/>
            <ac:spMk id="175" creationId="{00000000-0000-0000-0000-000000000000}"/>
          </ac:spMkLst>
        </pc:spChg>
      </pc:sldChg>
      <pc:sldChg chg="modSp mod">
        <pc:chgData name="Mark Thirlwell" userId="0eea46bc-1a08-4dae-8290-d9217da89020" providerId="ADAL" clId="{A74DFD5C-A00E-4D75-B54F-AE1372332AAE}" dt="2025-10-20T15:47:39.005" v="1209" actId="1076"/>
        <pc:sldMkLst>
          <pc:docMk/>
          <pc:sldMk cId="0" sldId="279"/>
        </pc:sldMkLst>
        <pc:spChg chg="mod">
          <ac:chgData name="Mark Thirlwell" userId="0eea46bc-1a08-4dae-8290-d9217da89020" providerId="ADAL" clId="{A74DFD5C-A00E-4D75-B54F-AE1372332AAE}" dt="2025-10-20T15:16:45.189" v="853"/>
          <ac:spMkLst>
            <pc:docMk/>
            <pc:sldMk cId="0" sldId="279"/>
            <ac:spMk id="180" creationId="{00000000-0000-0000-0000-000000000000}"/>
          </ac:spMkLst>
        </pc:spChg>
        <pc:spChg chg="mod">
          <ac:chgData name="Mark Thirlwell" userId="0eea46bc-1a08-4dae-8290-d9217da89020" providerId="ADAL" clId="{A74DFD5C-A00E-4D75-B54F-AE1372332AAE}" dt="2025-10-20T15:47:39.005" v="1209" actId="1076"/>
          <ac:spMkLst>
            <pc:docMk/>
            <pc:sldMk cId="0" sldId="279"/>
            <ac:spMk id="181" creationId="{00000000-0000-0000-0000-000000000000}"/>
          </ac:spMkLst>
        </pc:spChg>
      </pc:sldChg>
      <pc:sldChg chg="modSp mod">
        <pc:chgData name="Mark Thirlwell" userId="0eea46bc-1a08-4dae-8290-d9217da89020" providerId="ADAL" clId="{A74DFD5C-A00E-4D75-B54F-AE1372332AAE}" dt="2025-10-20T15:48:11.045" v="1230" actId="1076"/>
        <pc:sldMkLst>
          <pc:docMk/>
          <pc:sldMk cId="0" sldId="280"/>
        </pc:sldMkLst>
        <pc:spChg chg="mod">
          <ac:chgData name="Mark Thirlwell" userId="0eea46bc-1a08-4dae-8290-d9217da89020" providerId="ADAL" clId="{A74DFD5C-A00E-4D75-B54F-AE1372332AAE}" dt="2025-10-20T15:16:48.750" v="854"/>
          <ac:spMkLst>
            <pc:docMk/>
            <pc:sldMk cId="0" sldId="280"/>
            <ac:spMk id="186" creationId="{00000000-0000-0000-0000-000000000000}"/>
          </ac:spMkLst>
        </pc:spChg>
        <pc:spChg chg="mod">
          <ac:chgData name="Mark Thirlwell" userId="0eea46bc-1a08-4dae-8290-d9217da89020" providerId="ADAL" clId="{A74DFD5C-A00E-4D75-B54F-AE1372332AAE}" dt="2025-10-20T15:48:11.045" v="1230" actId="1076"/>
          <ac:spMkLst>
            <pc:docMk/>
            <pc:sldMk cId="0" sldId="280"/>
            <ac:spMk id="187" creationId="{00000000-0000-0000-0000-000000000000}"/>
          </ac:spMkLst>
        </pc:spChg>
      </pc:sldChg>
      <pc:sldChg chg="modSp mod">
        <pc:chgData name="Mark Thirlwell" userId="0eea46bc-1a08-4dae-8290-d9217da89020" providerId="ADAL" clId="{A74DFD5C-A00E-4D75-B54F-AE1372332AAE}" dt="2025-10-20T15:48:55.710" v="1255" actId="5793"/>
        <pc:sldMkLst>
          <pc:docMk/>
          <pc:sldMk cId="0" sldId="281"/>
        </pc:sldMkLst>
        <pc:spChg chg="mod">
          <ac:chgData name="Mark Thirlwell" userId="0eea46bc-1a08-4dae-8290-d9217da89020" providerId="ADAL" clId="{A74DFD5C-A00E-4D75-B54F-AE1372332AAE}" dt="2025-10-20T15:16:52.814" v="855"/>
          <ac:spMkLst>
            <pc:docMk/>
            <pc:sldMk cId="0" sldId="281"/>
            <ac:spMk id="192" creationId="{00000000-0000-0000-0000-000000000000}"/>
          </ac:spMkLst>
        </pc:spChg>
        <pc:spChg chg="mod">
          <ac:chgData name="Mark Thirlwell" userId="0eea46bc-1a08-4dae-8290-d9217da89020" providerId="ADAL" clId="{A74DFD5C-A00E-4D75-B54F-AE1372332AAE}" dt="2025-10-20T15:48:55.710" v="1255" actId="5793"/>
          <ac:spMkLst>
            <pc:docMk/>
            <pc:sldMk cId="0" sldId="281"/>
            <ac:spMk id="193" creationId="{00000000-0000-0000-0000-000000000000}"/>
          </ac:spMkLst>
        </pc:spChg>
      </pc:sldChg>
      <pc:sldChg chg="modSp del mod">
        <pc:chgData name="Mark Thirlwell" userId="0eea46bc-1a08-4dae-8290-d9217da89020" providerId="ADAL" clId="{A74DFD5C-A00E-4D75-B54F-AE1372332AAE}" dt="2025-10-20T15:54:54.148" v="1314" actId="2696"/>
        <pc:sldMkLst>
          <pc:docMk/>
          <pc:sldMk cId="0" sldId="282"/>
        </pc:sldMkLst>
      </pc:sldChg>
      <pc:sldChg chg="delSp modSp mod modNotesTx">
        <pc:chgData name="Mark Thirlwell" userId="0eea46bc-1a08-4dae-8290-d9217da89020" providerId="ADAL" clId="{A74DFD5C-A00E-4D75-B54F-AE1372332AAE}" dt="2025-10-20T15:53:00.856" v="1279" actId="20577"/>
        <pc:sldMkLst>
          <pc:docMk/>
          <pc:sldMk cId="0" sldId="283"/>
        </pc:sldMkLst>
        <pc:spChg chg="mod">
          <ac:chgData name="Mark Thirlwell" userId="0eea46bc-1a08-4dae-8290-d9217da89020" providerId="ADAL" clId="{A74DFD5C-A00E-4D75-B54F-AE1372332AAE}" dt="2025-10-20T15:17:00.939" v="857"/>
          <ac:spMkLst>
            <pc:docMk/>
            <pc:sldMk cId="0" sldId="283"/>
            <ac:spMk id="204" creationId="{00000000-0000-0000-0000-000000000000}"/>
          </ac:spMkLst>
        </pc:spChg>
        <pc:spChg chg="mod">
          <ac:chgData name="Mark Thirlwell" userId="0eea46bc-1a08-4dae-8290-d9217da89020" providerId="ADAL" clId="{A74DFD5C-A00E-4D75-B54F-AE1372332AAE}" dt="2025-10-20T15:49:50.399" v="1277" actId="1076"/>
          <ac:spMkLst>
            <pc:docMk/>
            <pc:sldMk cId="0" sldId="283"/>
            <ac:spMk id="205" creationId="{00000000-0000-0000-0000-000000000000}"/>
          </ac:spMkLst>
        </pc:spChg>
      </pc:sldChg>
      <pc:sldChg chg="modSp mod">
        <pc:chgData name="Mark Thirlwell" userId="0eea46bc-1a08-4dae-8290-d9217da89020" providerId="ADAL" clId="{A74DFD5C-A00E-4D75-B54F-AE1372332AAE}" dt="2025-10-20T15:53:30.181" v="1289" actId="1076"/>
        <pc:sldMkLst>
          <pc:docMk/>
          <pc:sldMk cId="0" sldId="284"/>
        </pc:sldMkLst>
        <pc:spChg chg="mod">
          <ac:chgData name="Mark Thirlwell" userId="0eea46bc-1a08-4dae-8290-d9217da89020" providerId="ADAL" clId="{A74DFD5C-A00E-4D75-B54F-AE1372332AAE}" dt="2025-10-20T15:17:04.321" v="858"/>
          <ac:spMkLst>
            <pc:docMk/>
            <pc:sldMk cId="0" sldId="284"/>
            <ac:spMk id="211" creationId="{00000000-0000-0000-0000-000000000000}"/>
          </ac:spMkLst>
        </pc:spChg>
        <pc:spChg chg="mod">
          <ac:chgData name="Mark Thirlwell" userId="0eea46bc-1a08-4dae-8290-d9217da89020" providerId="ADAL" clId="{A74DFD5C-A00E-4D75-B54F-AE1372332AAE}" dt="2025-10-20T15:53:30.181" v="1289" actId="1076"/>
          <ac:spMkLst>
            <pc:docMk/>
            <pc:sldMk cId="0" sldId="284"/>
            <ac:spMk id="212" creationId="{00000000-0000-0000-0000-000000000000}"/>
          </ac:spMkLst>
        </pc:spChg>
      </pc:sldChg>
      <pc:sldChg chg="modSp mod">
        <pc:chgData name="Mark Thirlwell" userId="0eea46bc-1a08-4dae-8290-d9217da89020" providerId="ADAL" clId="{A74DFD5C-A00E-4D75-B54F-AE1372332AAE}" dt="2025-10-20T15:54:34.013" v="1313" actId="1076"/>
        <pc:sldMkLst>
          <pc:docMk/>
          <pc:sldMk cId="0" sldId="285"/>
        </pc:sldMkLst>
        <pc:spChg chg="mod">
          <ac:chgData name="Mark Thirlwell" userId="0eea46bc-1a08-4dae-8290-d9217da89020" providerId="ADAL" clId="{A74DFD5C-A00E-4D75-B54F-AE1372332AAE}" dt="2025-10-20T15:17:19.593" v="866" actId="20577"/>
          <ac:spMkLst>
            <pc:docMk/>
            <pc:sldMk cId="0" sldId="285"/>
            <ac:spMk id="217" creationId="{00000000-0000-0000-0000-000000000000}"/>
          </ac:spMkLst>
        </pc:spChg>
        <pc:spChg chg="mod">
          <ac:chgData name="Mark Thirlwell" userId="0eea46bc-1a08-4dae-8290-d9217da89020" providerId="ADAL" clId="{A74DFD5C-A00E-4D75-B54F-AE1372332AAE}" dt="2025-10-20T15:54:34.013" v="1313" actId="1076"/>
          <ac:spMkLst>
            <pc:docMk/>
            <pc:sldMk cId="0" sldId="285"/>
            <ac:spMk id="218" creationId="{00000000-0000-0000-0000-000000000000}"/>
          </ac:spMkLst>
        </pc:spChg>
      </pc:sldChg>
      <pc:sldChg chg="addSp delSp modSp mod">
        <pc:chgData name="Mark Thirlwell" userId="0eea46bc-1a08-4dae-8290-d9217da89020" providerId="ADAL" clId="{A74DFD5C-A00E-4D75-B54F-AE1372332AAE}" dt="2025-10-20T16:18:56.010" v="1471" actId="1076"/>
        <pc:sldMkLst>
          <pc:docMk/>
          <pc:sldMk cId="0" sldId="286"/>
        </pc:sldMkLst>
        <pc:spChg chg="mod">
          <ac:chgData name="Mark Thirlwell" userId="0eea46bc-1a08-4dae-8290-d9217da89020" providerId="ADAL" clId="{A74DFD5C-A00E-4D75-B54F-AE1372332AAE}" dt="2025-10-20T15:17:30.056" v="867"/>
          <ac:spMkLst>
            <pc:docMk/>
            <pc:sldMk cId="0" sldId="286"/>
            <ac:spMk id="223" creationId="{00000000-0000-0000-0000-000000000000}"/>
          </ac:spMkLst>
        </pc:spChg>
        <pc:spChg chg="mod">
          <ac:chgData name="Mark Thirlwell" userId="0eea46bc-1a08-4dae-8290-d9217da89020" providerId="ADAL" clId="{A74DFD5C-A00E-4D75-B54F-AE1372332AAE}" dt="2025-10-20T15:55:41.738" v="1329" actId="1076"/>
          <ac:spMkLst>
            <pc:docMk/>
            <pc:sldMk cId="0" sldId="286"/>
            <ac:spMk id="224" creationId="{00000000-0000-0000-0000-000000000000}"/>
          </ac:spMkLst>
        </pc:spChg>
        <pc:picChg chg="add mod">
          <ac:chgData name="Mark Thirlwell" userId="0eea46bc-1a08-4dae-8290-d9217da89020" providerId="ADAL" clId="{A74DFD5C-A00E-4D75-B54F-AE1372332AAE}" dt="2025-10-20T16:18:56.010" v="1471" actId="1076"/>
          <ac:picMkLst>
            <pc:docMk/>
            <pc:sldMk cId="0" sldId="286"/>
            <ac:picMk id="3" creationId="{773CB3F0-D652-F9BE-79EC-F0CA6839B5CB}"/>
          </ac:picMkLst>
        </pc:picChg>
      </pc:sldChg>
      <pc:sldChg chg="modSp mod">
        <pc:chgData name="Mark Thirlwell" userId="0eea46bc-1a08-4dae-8290-d9217da89020" providerId="ADAL" clId="{A74DFD5C-A00E-4D75-B54F-AE1372332AAE}" dt="2025-10-20T15:56:29.162" v="1352" actId="1076"/>
        <pc:sldMkLst>
          <pc:docMk/>
          <pc:sldMk cId="0" sldId="287"/>
        </pc:sldMkLst>
        <pc:spChg chg="mod">
          <ac:chgData name="Mark Thirlwell" userId="0eea46bc-1a08-4dae-8290-d9217da89020" providerId="ADAL" clId="{A74DFD5C-A00E-4D75-B54F-AE1372332AAE}" dt="2025-10-20T15:17:34.603" v="868"/>
          <ac:spMkLst>
            <pc:docMk/>
            <pc:sldMk cId="0" sldId="287"/>
            <ac:spMk id="230" creationId="{00000000-0000-0000-0000-000000000000}"/>
          </ac:spMkLst>
        </pc:spChg>
        <pc:spChg chg="mod">
          <ac:chgData name="Mark Thirlwell" userId="0eea46bc-1a08-4dae-8290-d9217da89020" providerId="ADAL" clId="{A74DFD5C-A00E-4D75-B54F-AE1372332AAE}" dt="2025-10-20T15:56:29.162" v="1352" actId="1076"/>
          <ac:spMkLst>
            <pc:docMk/>
            <pc:sldMk cId="0" sldId="287"/>
            <ac:spMk id="231" creationId="{00000000-0000-0000-0000-000000000000}"/>
          </ac:spMkLst>
        </pc:spChg>
      </pc:sldChg>
      <pc:sldChg chg="delSp modSp mod">
        <pc:chgData name="Mark Thirlwell" userId="0eea46bc-1a08-4dae-8290-d9217da89020" providerId="ADAL" clId="{A74DFD5C-A00E-4D75-B54F-AE1372332AAE}" dt="2025-10-20T16:19:10.585" v="1472" actId="478"/>
        <pc:sldMkLst>
          <pc:docMk/>
          <pc:sldMk cId="0" sldId="288"/>
        </pc:sldMkLst>
        <pc:spChg chg="mod">
          <ac:chgData name="Mark Thirlwell" userId="0eea46bc-1a08-4dae-8290-d9217da89020" providerId="ADAL" clId="{A74DFD5C-A00E-4D75-B54F-AE1372332AAE}" dt="2025-10-20T15:17:39.822" v="869"/>
          <ac:spMkLst>
            <pc:docMk/>
            <pc:sldMk cId="0" sldId="288"/>
            <ac:spMk id="236" creationId="{00000000-0000-0000-0000-000000000000}"/>
          </ac:spMkLst>
        </pc:spChg>
        <pc:spChg chg="mod">
          <ac:chgData name="Mark Thirlwell" userId="0eea46bc-1a08-4dae-8290-d9217da89020" providerId="ADAL" clId="{A74DFD5C-A00E-4D75-B54F-AE1372332AAE}" dt="2025-10-20T16:17:34.053" v="1456" actId="1076"/>
          <ac:spMkLst>
            <pc:docMk/>
            <pc:sldMk cId="0" sldId="288"/>
            <ac:spMk id="237" creationId="{00000000-0000-0000-0000-000000000000}"/>
          </ac:spMkLst>
        </pc:spChg>
      </pc:sldChg>
      <pc:sldChg chg="modSp mod">
        <pc:chgData name="Mark Thirlwell" userId="0eea46bc-1a08-4dae-8290-d9217da89020" providerId="ADAL" clId="{A74DFD5C-A00E-4D75-B54F-AE1372332AAE}" dt="2025-10-20T15:56:48.658" v="1363" actId="1076"/>
        <pc:sldMkLst>
          <pc:docMk/>
          <pc:sldMk cId="0" sldId="289"/>
        </pc:sldMkLst>
        <pc:spChg chg="mod">
          <ac:chgData name="Mark Thirlwell" userId="0eea46bc-1a08-4dae-8290-d9217da89020" providerId="ADAL" clId="{A74DFD5C-A00E-4D75-B54F-AE1372332AAE}" dt="2025-10-20T15:17:44.886" v="870"/>
          <ac:spMkLst>
            <pc:docMk/>
            <pc:sldMk cId="0" sldId="289"/>
            <ac:spMk id="243" creationId="{00000000-0000-0000-0000-000000000000}"/>
          </ac:spMkLst>
        </pc:spChg>
        <pc:spChg chg="mod">
          <ac:chgData name="Mark Thirlwell" userId="0eea46bc-1a08-4dae-8290-d9217da89020" providerId="ADAL" clId="{A74DFD5C-A00E-4D75-B54F-AE1372332AAE}" dt="2025-10-20T15:56:48.658" v="1363" actId="1076"/>
          <ac:spMkLst>
            <pc:docMk/>
            <pc:sldMk cId="0" sldId="289"/>
            <ac:spMk id="244" creationId="{00000000-0000-0000-0000-000000000000}"/>
          </ac:spMkLst>
        </pc:spChg>
      </pc:sldChg>
      <pc:sldChg chg="modSp mod">
        <pc:chgData name="Mark Thirlwell" userId="0eea46bc-1a08-4dae-8290-d9217da89020" providerId="ADAL" clId="{A74DFD5C-A00E-4D75-B54F-AE1372332AAE}" dt="2025-10-20T15:56:54.592" v="1369" actId="1076"/>
        <pc:sldMkLst>
          <pc:docMk/>
          <pc:sldMk cId="0" sldId="290"/>
        </pc:sldMkLst>
        <pc:spChg chg="mod">
          <ac:chgData name="Mark Thirlwell" userId="0eea46bc-1a08-4dae-8290-d9217da89020" providerId="ADAL" clId="{A74DFD5C-A00E-4D75-B54F-AE1372332AAE}" dt="2025-10-20T15:17:51.415" v="871"/>
          <ac:spMkLst>
            <pc:docMk/>
            <pc:sldMk cId="0" sldId="290"/>
            <ac:spMk id="249" creationId="{00000000-0000-0000-0000-000000000000}"/>
          </ac:spMkLst>
        </pc:spChg>
        <pc:spChg chg="mod">
          <ac:chgData name="Mark Thirlwell" userId="0eea46bc-1a08-4dae-8290-d9217da89020" providerId="ADAL" clId="{A74DFD5C-A00E-4D75-B54F-AE1372332AAE}" dt="2025-10-20T15:56:54.592" v="1369" actId="1076"/>
          <ac:spMkLst>
            <pc:docMk/>
            <pc:sldMk cId="0" sldId="290"/>
            <ac:spMk id="250" creationId="{00000000-0000-0000-0000-000000000000}"/>
          </ac:spMkLst>
        </pc:spChg>
      </pc:sldChg>
      <pc:sldChg chg="modSp mod">
        <pc:chgData name="Mark Thirlwell" userId="0eea46bc-1a08-4dae-8290-d9217da89020" providerId="ADAL" clId="{A74DFD5C-A00E-4D75-B54F-AE1372332AAE}" dt="2025-10-20T15:57:18.636" v="1376" actId="113"/>
        <pc:sldMkLst>
          <pc:docMk/>
          <pc:sldMk cId="0" sldId="291"/>
        </pc:sldMkLst>
        <pc:spChg chg="mod">
          <ac:chgData name="Mark Thirlwell" userId="0eea46bc-1a08-4dae-8290-d9217da89020" providerId="ADAL" clId="{A74DFD5C-A00E-4D75-B54F-AE1372332AAE}" dt="2025-10-20T15:17:56.623" v="872"/>
          <ac:spMkLst>
            <pc:docMk/>
            <pc:sldMk cId="0" sldId="291"/>
            <ac:spMk id="255" creationId="{00000000-0000-0000-0000-000000000000}"/>
          </ac:spMkLst>
        </pc:spChg>
        <pc:spChg chg="mod">
          <ac:chgData name="Mark Thirlwell" userId="0eea46bc-1a08-4dae-8290-d9217da89020" providerId="ADAL" clId="{A74DFD5C-A00E-4D75-B54F-AE1372332AAE}" dt="2025-10-20T15:57:18.636" v="1376" actId="113"/>
          <ac:spMkLst>
            <pc:docMk/>
            <pc:sldMk cId="0" sldId="291"/>
            <ac:spMk id="256" creationId="{00000000-0000-0000-0000-000000000000}"/>
          </ac:spMkLst>
        </pc:spChg>
      </pc:sldChg>
      <pc:sldChg chg="modSp mod">
        <pc:chgData name="Mark Thirlwell" userId="0eea46bc-1a08-4dae-8290-d9217da89020" providerId="ADAL" clId="{A74DFD5C-A00E-4D75-B54F-AE1372332AAE}" dt="2025-10-20T15:57:25.532" v="1383" actId="1076"/>
        <pc:sldMkLst>
          <pc:docMk/>
          <pc:sldMk cId="0" sldId="292"/>
        </pc:sldMkLst>
        <pc:spChg chg="mod">
          <ac:chgData name="Mark Thirlwell" userId="0eea46bc-1a08-4dae-8290-d9217da89020" providerId="ADAL" clId="{A74DFD5C-A00E-4D75-B54F-AE1372332AAE}" dt="2025-10-20T15:18:00.987" v="873"/>
          <ac:spMkLst>
            <pc:docMk/>
            <pc:sldMk cId="0" sldId="292"/>
            <ac:spMk id="261" creationId="{00000000-0000-0000-0000-000000000000}"/>
          </ac:spMkLst>
        </pc:spChg>
        <pc:spChg chg="mod">
          <ac:chgData name="Mark Thirlwell" userId="0eea46bc-1a08-4dae-8290-d9217da89020" providerId="ADAL" clId="{A74DFD5C-A00E-4D75-B54F-AE1372332AAE}" dt="2025-10-20T15:57:25.532" v="1383" actId="1076"/>
          <ac:spMkLst>
            <pc:docMk/>
            <pc:sldMk cId="0" sldId="292"/>
            <ac:spMk id="262" creationId="{00000000-0000-0000-0000-000000000000}"/>
          </ac:spMkLst>
        </pc:spChg>
      </pc:sldChg>
      <pc:sldChg chg="modSp mod">
        <pc:chgData name="Mark Thirlwell" userId="0eea46bc-1a08-4dae-8290-d9217da89020" providerId="ADAL" clId="{A74DFD5C-A00E-4D75-B54F-AE1372332AAE}" dt="2025-10-20T15:57:57.884" v="1389" actId="20577"/>
        <pc:sldMkLst>
          <pc:docMk/>
          <pc:sldMk cId="0" sldId="293"/>
        </pc:sldMkLst>
        <pc:spChg chg="mod">
          <ac:chgData name="Mark Thirlwell" userId="0eea46bc-1a08-4dae-8290-d9217da89020" providerId="ADAL" clId="{A74DFD5C-A00E-4D75-B54F-AE1372332AAE}" dt="2025-10-20T15:18:04.958" v="874"/>
          <ac:spMkLst>
            <pc:docMk/>
            <pc:sldMk cId="0" sldId="293"/>
            <ac:spMk id="267" creationId="{00000000-0000-0000-0000-000000000000}"/>
          </ac:spMkLst>
        </pc:spChg>
        <pc:spChg chg="mod">
          <ac:chgData name="Mark Thirlwell" userId="0eea46bc-1a08-4dae-8290-d9217da89020" providerId="ADAL" clId="{A74DFD5C-A00E-4D75-B54F-AE1372332AAE}" dt="2025-10-20T15:57:57.884" v="1389" actId="20577"/>
          <ac:spMkLst>
            <pc:docMk/>
            <pc:sldMk cId="0" sldId="293"/>
            <ac:spMk id="268" creationId="{00000000-0000-0000-0000-000000000000}"/>
          </ac:spMkLst>
        </pc:spChg>
      </pc:sldChg>
      <pc:sldChg chg="modSp mod">
        <pc:chgData name="Mark Thirlwell" userId="0eea46bc-1a08-4dae-8290-d9217da89020" providerId="ADAL" clId="{A74DFD5C-A00E-4D75-B54F-AE1372332AAE}" dt="2025-10-20T15:58:13.814" v="1395" actId="1076"/>
        <pc:sldMkLst>
          <pc:docMk/>
          <pc:sldMk cId="0" sldId="294"/>
        </pc:sldMkLst>
        <pc:spChg chg="mod">
          <ac:chgData name="Mark Thirlwell" userId="0eea46bc-1a08-4dae-8290-d9217da89020" providerId="ADAL" clId="{A74DFD5C-A00E-4D75-B54F-AE1372332AAE}" dt="2025-10-20T15:18:10.273" v="875"/>
          <ac:spMkLst>
            <pc:docMk/>
            <pc:sldMk cId="0" sldId="294"/>
            <ac:spMk id="273" creationId="{00000000-0000-0000-0000-000000000000}"/>
          </ac:spMkLst>
        </pc:spChg>
        <pc:spChg chg="mod">
          <ac:chgData name="Mark Thirlwell" userId="0eea46bc-1a08-4dae-8290-d9217da89020" providerId="ADAL" clId="{A74DFD5C-A00E-4D75-B54F-AE1372332AAE}" dt="2025-10-20T15:58:13.814" v="1395" actId="1076"/>
          <ac:spMkLst>
            <pc:docMk/>
            <pc:sldMk cId="0" sldId="294"/>
            <ac:spMk id="274" creationId="{00000000-0000-0000-0000-000000000000}"/>
          </ac:spMkLst>
        </pc:spChg>
      </pc:sldChg>
      <pc:sldChg chg="modSp mod">
        <pc:chgData name="Mark Thirlwell" userId="0eea46bc-1a08-4dae-8290-d9217da89020" providerId="ADAL" clId="{A74DFD5C-A00E-4D75-B54F-AE1372332AAE}" dt="2025-10-20T15:58:21.091" v="1401" actId="1076"/>
        <pc:sldMkLst>
          <pc:docMk/>
          <pc:sldMk cId="0" sldId="295"/>
        </pc:sldMkLst>
        <pc:spChg chg="mod">
          <ac:chgData name="Mark Thirlwell" userId="0eea46bc-1a08-4dae-8290-d9217da89020" providerId="ADAL" clId="{A74DFD5C-A00E-4D75-B54F-AE1372332AAE}" dt="2025-10-20T15:18:14.440" v="876"/>
          <ac:spMkLst>
            <pc:docMk/>
            <pc:sldMk cId="0" sldId="295"/>
            <ac:spMk id="279" creationId="{00000000-0000-0000-0000-000000000000}"/>
          </ac:spMkLst>
        </pc:spChg>
        <pc:spChg chg="mod">
          <ac:chgData name="Mark Thirlwell" userId="0eea46bc-1a08-4dae-8290-d9217da89020" providerId="ADAL" clId="{A74DFD5C-A00E-4D75-B54F-AE1372332AAE}" dt="2025-10-20T15:58:21.091" v="1401" actId="1076"/>
          <ac:spMkLst>
            <pc:docMk/>
            <pc:sldMk cId="0" sldId="295"/>
            <ac:spMk id="280" creationId="{00000000-0000-0000-0000-000000000000}"/>
          </ac:spMkLst>
        </pc:spChg>
      </pc:sldChg>
      <pc:sldChg chg="modSp mod">
        <pc:chgData name="Mark Thirlwell" userId="0eea46bc-1a08-4dae-8290-d9217da89020" providerId="ADAL" clId="{A74DFD5C-A00E-4D75-B54F-AE1372332AAE}" dt="2025-10-20T15:18:19.911" v="877"/>
        <pc:sldMkLst>
          <pc:docMk/>
          <pc:sldMk cId="0" sldId="296"/>
        </pc:sldMkLst>
        <pc:spChg chg="mod">
          <ac:chgData name="Mark Thirlwell" userId="0eea46bc-1a08-4dae-8290-d9217da89020" providerId="ADAL" clId="{A74DFD5C-A00E-4D75-B54F-AE1372332AAE}" dt="2025-10-20T15:18:19.911" v="877"/>
          <ac:spMkLst>
            <pc:docMk/>
            <pc:sldMk cId="0" sldId="296"/>
            <ac:spMk id="285" creationId="{00000000-0000-0000-0000-000000000000}"/>
          </ac:spMkLst>
        </pc:spChg>
      </pc:sldChg>
      <pc:sldMasterChg chg="addSp delSp modSp mod">
        <pc:chgData name="Mark Thirlwell" userId="0eea46bc-1a08-4dae-8290-d9217da89020" providerId="ADAL" clId="{A74DFD5C-A00E-4D75-B54F-AE1372332AAE}" dt="2025-10-20T15:10:47.987" v="16"/>
        <pc:sldMasterMkLst>
          <pc:docMk/>
          <pc:sldMasterMk cId="0" sldId="2147483648"/>
        </pc:sldMasterMkLst>
      </pc:sldMasterChg>
    </pc:docChg>
  </pc:docChgLst>
  <pc:docChgLst>
    <pc:chgData name="John, Catherine" userId="36b10958-3fe6-4d82-9cee-736ae9074b3f" providerId="ADAL" clId="{7CE9EBFF-1EB6-4E95-820E-35801409E55C}"/>
    <pc:docChg chg="custSel modSld">
      <pc:chgData name="John, Catherine" userId="36b10958-3fe6-4d82-9cee-736ae9074b3f" providerId="ADAL" clId="{7CE9EBFF-1EB6-4E95-820E-35801409E55C}" dt="2025-10-28T17:30:18.320" v="24" actId="20577"/>
      <pc:docMkLst>
        <pc:docMk/>
      </pc:docMkLst>
      <pc:sldChg chg="modNotesTx">
        <pc:chgData name="John, Catherine" userId="36b10958-3fe6-4d82-9cee-736ae9074b3f" providerId="ADAL" clId="{7CE9EBFF-1EB6-4E95-820E-35801409E55C}" dt="2025-10-28T17:17:42.164" v="5" actId="20577"/>
        <pc:sldMkLst>
          <pc:docMk/>
          <pc:sldMk cId="0" sldId="259"/>
        </pc:sldMkLst>
      </pc:sldChg>
      <pc:sldChg chg="modSp mod">
        <pc:chgData name="John, Catherine" userId="36b10958-3fe6-4d82-9cee-736ae9074b3f" providerId="ADAL" clId="{7CE9EBFF-1EB6-4E95-820E-35801409E55C}" dt="2025-10-28T17:26:41.532" v="12" actId="20577"/>
        <pc:sldMkLst>
          <pc:docMk/>
          <pc:sldMk cId="0" sldId="279"/>
        </pc:sldMkLst>
        <pc:spChg chg="mod">
          <ac:chgData name="John, Catherine" userId="36b10958-3fe6-4d82-9cee-736ae9074b3f" providerId="ADAL" clId="{7CE9EBFF-1EB6-4E95-820E-35801409E55C}" dt="2025-10-28T17:26:41.532" v="12" actId="20577"/>
          <ac:spMkLst>
            <pc:docMk/>
            <pc:sldMk cId="0" sldId="279"/>
            <ac:spMk id="180" creationId="{00000000-0000-0000-0000-000000000000}"/>
          </ac:spMkLst>
        </pc:spChg>
      </pc:sldChg>
      <pc:sldChg chg="modSp mod">
        <pc:chgData name="John, Catherine" userId="36b10958-3fe6-4d82-9cee-736ae9074b3f" providerId="ADAL" clId="{7CE9EBFF-1EB6-4E95-820E-35801409E55C}" dt="2025-10-28T17:27:15.183" v="13" actId="20577"/>
        <pc:sldMkLst>
          <pc:docMk/>
          <pc:sldMk cId="0" sldId="280"/>
        </pc:sldMkLst>
        <pc:spChg chg="mod">
          <ac:chgData name="John, Catherine" userId="36b10958-3fe6-4d82-9cee-736ae9074b3f" providerId="ADAL" clId="{7CE9EBFF-1EB6-4E95-820E-35801409E55C}" dt="2025-10-28T17:27:15.183" v="13" actId="20577"/>
          <ac:spMkLst>
            <pc:docMk/>
            <pc:sldMk cId="0" sldId="280"/>
            <ac:spMk id="187" creationId="{00000000-0000-0000-0000-000000000000}"/>
          </ac:spMkLst>
        </pc:spChg>
      </pc:sldChg>
      <pc:sldChg chg="modSp mod">
        <pc:chgData name="John, Catherine" userId="36b10958-3fe6-4d82-9cee-736ae9074b3f" providerId="ADAL" clId="{7CE9EBFF-1EB6-4E95-820E-35801409E55C}" dt="2025-10-28T17:28:46.116" v="18" actId="20577"/>
        <pc:sldMkLst>
          <pc:docMk/>
          <pc:sldMk cId="0" sldId="290"/>
        </pc:sldMkLst>
        <pc:spChg chg="mod">
          <ac:chgData name="John, Catherine" userId="36b10958-3fe6-4d82-9cee-736ae9074b3f" providerId="ADAL" clId="{7CE9EBFF-1EB6-4E95-820E-35801409E55C}" dt="2025-10-28T17:28:46.116" v="18" actId="20577"/>
          <ac:spMkLst>
            <pc:docMk/>
            <pc:sldMk cId="0" sldId="290"/>
            <ac:spMk id="249" creationId="{00000000-0000-0000-0000-000000000000}"/>
          </ac:spMkLst>
        </pc:spChg>
      </pc:sldChg>
      <pc:sldChg chg="modSp mod">
        <pc:chgData name="John, Catherine" userId="36b10958-3fe6-4d82-9cee-736ae9074b3f" providerId="ADAL" clId="{7CE9EBFF-1EB6-4E95-820E-35801409E55C}" dt="2025-10-28T17:30:10.107" v="19" actId="20577"/>
        <pc:sldMkLst>
          <pc:docMk/>
          <pc:sldMk cId="0" sldId="293"/>
        </pc:sldMkLst>
        <pc:spChg chg="mod">
          <ac:chgData name="John, Catherine" userId="36b10958-3fe6-4d82-9cee-736ae9074b3f" providerId="ADAL" clId="{7CE9EBFF-1EB6-4E95-820E-35801409E55C}" dt="2025-10-28T17:30:10.107" v="19" actId="20577"/>
          <ac:spMkLst>
            <pc:docMk/>
            <pc:sldMk cId="0" sldId="293"/>
            <ac:spMk id="268" creationId="{00000000-0000-0000-0000-000000000000}"/>
          </ac:spMkLst>
        </pc:spChg>
      </pc:sldChg>
      <pc:sldChg chg="modSp mod">
        <pc:chgData name="John, Catherine" userId="36b10958-3fe6-4d82-9cee-736ae9074b3f" providerId="ADAL" clId="{7CE9EBFF-1EB6-4E95-820E-35801409E55C}" dt="2025-10-28T17:30:18.320" v="24" actId="20577"/>
        <pc:sldMkLst>
          <pc:docMk/>
          <pc:sldMk cId="0" sldId="295"/>
        </pc:sldMkLst>
        <pc:spChg chg="mod">
          <ac:chgData name="John, Catherine" userId="36b10958-3fe6-4d82-9cee-736ae9074b3f" providerId="ADAL" clId="{7CE9EBFF-1EB6-4E95-820E-35801409E55C}" dt="2025-10-28T17:30:18.320" v="24" actId="20577"/>
          <ac:spMkLst>
            <pc:docMk/>
            <pc:sldMk cId="0" sldId="295"/>
            <ac:spMk id="279" creationId="{00000000-0000-0000-0000-000000000000}"/>
          </ac:spMkLst>
        </pc:spChg>
      </pc:sldChg>
    </pc:docChg>
  </pc:docChgLst>
  <pc:docChgLst>
    <pc:chgData name="liam.freeguard@gowercollegeswansea.ac.uk" userId="S::urn:spo:guest#liam.freeguard@gowercollegeswansea.ac.uk::" providerId="AD" clId="Web-{507CBD5B-A373-5523-DDE4-9148EB23CC8C}"/>
    <pc:docChg chg="modSld">
      <pc:chgData name="liam.freeguard@gowercollegeswansea.ac.uk" userId="S::urn:spo:guest#liam.freeguard@gowercollegeswansea.ac.uk::" providerId="AD" clId="Web-{507CBD5B-A373-5523-DDE4-9148EB23CC8C}" dt="2025-09-28T19:58:29.103" v="37" actId="14100"/>
      <pc:docMkLst>
        <pc:docMk/>
      </pc:docMkLst>
      <pc:sldChg chg="addSp modSp">
        <pc:chgData name="liam.freeguard@gowercollegeswansea.ac.uk" userId="S::urn:spo:guest#liam.freeguard@gowercollegeswansea.ac.uk::" providerId="AD" clId="Web-{507CBD5B-A373-5523-DDE4-9148EB23CC8C}" dt="2025-09-28T19:50:33.955" v="13" actId="1076"/>
        <pc:sldMkLst>
          <pc:docMk/>
          <pc:sldMk cId="0" sldId="259"/>
        </pc:sldMkLst>
      </pc:sldChg>
      <pc:sldChg chg="addSp delSp modSp modNotes">
        <pc:chgData name="liam.freeguard@gowercollegeswansea.ac.uk" userId="S::urn:spo:guest#liam.freeguard@gowercollegeswansea.ac.uk::" providerId="AD" clId="Web-{507CBD5B-A373-5523-DDE4-9148EB23CC8C}" dt="2025-09-28T19:58:16.633" v="36"/>
        <pc:sldMkLst>
          <pc:docMk/>
          <pc:sldMk cId="0" sldId="274"/>
        </pc:sldMkLst>
      </pc:sldChg>
      <pc:sldChg chg="modSp">
        <pc:chgData name="liam.freeguard@gowercollegeswansea.ac.uk" userId="S::urn:spo:guest#liam.freeguard@gowercollegeswansea.ac.uk::" providerId="AD" clId="Web-{507CBD5B-A373-5523-DDE4-9148EB23CC8C}" dt="2025-09-28T19:58:29.103" v="37" actId="14100"/>
        <pc:sldMkLst>
          <pc:docMk/>
          <pc:sldMk cId="0" sldId="276"/>
        </pc:sldMkLst>
        <pc:spChg chg="mod">
          <ac:chgData name="liam.freeguard@gowercollegeswansea.ac.uk" userId="S::urn:spo:guest#liam.freeguard@gowercollegeswansea.ac.uk::" providerId="AD" clId="Web-{507CBD5B-A373-5523-DDE4-9148EB23CC8C}" dt="2025-09-28T19:58:29.103" v="37" actId="14100"/>
          <ac:spMkLst>
            <pc:docMk/>
            <pc:sldMk cId="0" sldId="276"/>
            <ac:spMk id="162" creationId="{00000000-0000-0000-0000-000000000000}"/>
          </ac:spMkLst>
        </pc:spChg>
      </pc:sldChg>
      <pc:sldChg chg="addSp delSp modSp modNotes">
        <pc:chgData name="liam.freeguard@gowercollegeswansea.ac.uk" userId="S::urn:spo:guest#liam.freeguard@gowercollegeswansea.ac.uk::" providerId="AD" clId="Web-{507CBD5B-A373-5523-DDE4-9148EB23CC8C}" dt="2025-09-28T19:56:08.744" v="24"/>
        <pc:sldMkLst>
          <pc:docMk/>
          <pc:sldMk cId="0" sldId="283"/>
        </pc:sldMkLst>
        <pc:spChg chg="mod">
          <ac:chgData name="liam.freeguard@gowercollegeswansea.ac.uk" userId="S::urn:spo:guest#liam.freeguard@gowercollegeswansea.ac.uk::" providerId="AD" clId="Web-{507CBD5B-A373-5523-DDE4-9148EB23CC8C}" dt="2025-09-28T19:52:36.175" v="15" actId="20577"/>
          <ac:spMkLst>
            <pc:docMk/>
            <pc:sldMk cId="0" sldId="283"/>
            <ac:spMk id="205" creationId="{00000000-0000-0000-0000-000000000000}"/>
          </ac:spMkLst>
        </pc:spChg>
      </pc:sldChg>
    </pc:docChg>
  </pc:docChgLst>
  <pc:docChgLst>
    <pc:chgData name="liam.freeguard@gowercollegeswansea.ac.uk" userId="S::urn:spo:guest#liam.freeguard@gowercollegeswansea.ac.uk::" providerId="AD" clId="Web-{36B33201-9738-FF91-5532-D7682273FD3F}"/>
    <pc:docChg chg="modSld">
      <pc:chgData name="liam.freeguard@gowercollegeswansea.ac.uk" userId="S::urn:spo:guest#liam.freeguard@gowercollegeswansea.ac.uk::" providerId="AD" clId="Web-{36B33201-9738-FF91-5532-D7682273FD3F}" dt="2025-10-17T14:49:52.678" v="14" actId="20577"/>
      <pc:docMkLst>
        <pc:docMk/>
      </pc:docMkLst>
      <pc:sldChg chg="modSp">
        <pc:chgData name="liam.freeguard@gowercollegeswansea.ac.uk" userId="S::urn:spo:guest#liam.freeguard@gowercollegeswansea.ac.uk::" providerId="AD" clId="Web-{36B33201-9738-FF91-5532-D7682273FD3F}" dt="2025-10-17T14:49:39.319" v="12" actId="20577"/>
        <pc:sldMkLst>
          <pc:docMk/>
          <pc:sldMk cId="0" sldId="266"/>
        </pc:sldMkLst>
      </pc:sldChg>
      <pc:sldChg chg="modSp">
        <pc:chgData name="liam.freeguard@gowercollegeswansea.ac.uk" userId="S::urn:spo:guest#liam.freeguard@gowercollegeswansea.ac.uk::" providerId="AD" clId="Web-{36B33201-9738-FF91-5532-D7682273FD3F}" dt="2025-10-17T14:49:33.787" v="9" actId="20577"/>
        <pc:sldMkLst>
          <pc:docMk/>
          <pc:sldMk cId="0" sldId="268"/>
        </pc:sldMkLst>
      </pc:sldChg>
      <pc:sldChg chg="modSp">
        <pc:chgData name="liam.freeguard@gowercollegeswansea.ac.uk" userId="S::urn:spo:guest#liam.freeguard@gowercollegeswansea.ac.uk::" providerId="AD" clId="Web-{36B33201-9738-FF91-5532-D7682273FD3F}" dt="2025-10-17T14:49:24.709" v="7" actId="20577"/>
        <pc:sldMkLst>
          <pc:docMk/>
          <pc:sldMk cId="0" sldId="286"/>
        </pc:sldMkLst>
      </pc:sldChg>
      <pc:sldChg chg="modSp">
        <pc:chgData name="liam.freeguard@gowercollegeswansea.ac.uk" userId="S::urn:spo:guest#liam.freeguard@gowercollegeswansea.ac.uk::" providerId="AD" clId="Web-{36B33201-9738-FF91-5532-D7682273FD3F}" dt="2025-10-17T14:49:52.678" v="14" actId="20577"/>
        <pc:sldMkLst>
          <pc:docMk/>
          <pc:sldMk cId="0" sldId="288"/>
        </pc:sldMkLst>
      </pc:sldChg>
    </pc:docChg>
  </pc:docChgLst>
  <pc:docChgLst>
    <pc:chgData name="Hazell, Danielle" userId="16322be0-50ef-46ff-b0c0-d304bc10d5d2" providerId="ADAL" clId="{E6D12E1F-DF63-450C-A9ED-E72C5F6C045B}"/>
    <pc:docChg chg="custSel modSld modMainMaster">
      <pc:chgData name="Hazell, Danielle" userId="16322be0-50ef-46ff-b0c0-d304bc10d5d2" providerId="ADAL" clId="{E6D12E1F-DF63-450C-A9ED-E72C5F6C045B}" dt="2025-10-27T08:57:30.954" v="3"/>
      <pc:docMkLst>
        <pc:docMk/>
      </pc:docMkLst>
      <pc:sldChg chg="addSp modSp mod">
        <pc:chgData name="Hazell, Danielle" userId="16322be0-50ef-46ff-b0c0-d304bc10d5d2" providerId="ADAL" clId="{E6D12E1F-DF63-450C-A9ED-E72C5F6C045B}" dt="2025-10-27T08:57:30.954" v="3"/>
        <pc:sldMkLst>
          <pc:docMk/>
          <pc:sldMk cId="0" sldId="297"/>
        </pc:sldMkLst>
        <pc:spChg chg="add mod">
          <ac:chgData name="Hazell, Danielle" userId="16322be0-50ef-46ff-b0c0-d304bc10d5d2" providerId="ADAL" clId="{E6D12E1F-DF63-450C-A9ED-E72C5F6C045B}" dt="2025-10-27T08:57:30.954" v="3"/>
          <ac:spMkLst>
            <pc:docMk/>
            <pc:sldMk cId="0" sldId="297"/>
            <ac:spMk id="2" creationId="{15C46296-47FD-71EA-C300-1734F037D164}"/>
          </ac:spMkLst>
        </pc:spChg>
        <pc:spChg chg="mod">
          <ac:chgData name="Hazell, Danielle" userId="16322be0-50ef-46ff-b0c0-d304bc10d5d2" providerId="ADAL" clId="{E6D12E1F-DF63-450C-A9ED-E72C5F6C045B}" dt="2025-10-27T08:57:30.325" v="2" actId="1076"/>
          <ac:spMkLst>
            <pc:docMk/>
            <pc:sldMk cId="0" sldId="297"/>
            <ac:spMk id="292" creationId="{00000000-0000-0000-0000-000000000000}"/>
          </ac:spMkLst>
        </pc:spChg>
      </pc:sldChg>
      <pc:sldMasterChg chg="addSp delSp modSp mod">
        <pc:chgData name="Hazell, Danielle" userId="16322be0-50ef-46ff-b0c0-d304bc10d5d2" providerId="ADAL" clId="{E6D12E1F-DF63-450C-A9ED-E72C5F6C045B}" dt="2025-10-27T08:57:16.232" v="1"/>
        <pc:sldMasterMkLst>
          <pc:docMk/>
          <pc:sldMasterMk cId="0" sldId="2147483648"/>
        </pc:sldMasterMkLst>
        <pc:spChg chg="del">
          <ac:chgData name="Hazell, Danielle" userId="16322be0-50ef-46ff-b0c0-d304bc10d5d2" providerId="ADAL" clId="{E6D12E1F-DF63-450C-A9ED-E72C5F6C045B}" dt="2025-10-27T08:57:15.731" v="0" actId="478"/>
          <ac:spMkLst>
            <pc:docMk/>
            <pc:sldMasterMk cId="0" sldId="2147483648"/>
            <ac:spMk id="2" creationId="{65C87697-99A4-FD71-5CF9-06BAA06FFB1D}"/>
          </ac:spMkLst>
        </pc:spChg>
        <pc:spChg chg="add mod">
          <ac:chgData name="Hazell, Danielle" userId="16322be0-50ef-46ff-b0c0-d304bc10d5d2" providerId="ADAL" clId="{E6D12E1F-DF63-450C-A9ED-E72C5F6C045B}" dt="2025-10-27T08:57:16.232" v="1"/>
          <ac:spMkLst>
            <pc:docMk/>
            <pc:sldMasterMk cId="0" sldId="2147483648"/>
            <ac:spMk id="3" creationId="{083B1C55-884C-7E74-18D5-934BC1977FC6}"/>
          </ac:spMkLst>
        </pc:spChg>
        <pc:spChg chg="add mod">
          <ac:chgData name="Hazell, Danielle" userId="16322be0-50ef-46ff-b0c0-d304bc10d5d2" providerId="ADAL" clId="{E6D12E1F-DF63-450C-A9ED-E72C5F6C045B}" dt="2025-10-27T08:57:16.232" v="1"/>
          <ac:spMkLst>
            <pc:docMk/>
            <pc:sldMasterMk cId="0" sldId="2147483648"/>
            <ac:spMk id="5" creationId="{3EB5124A-F39F-8C9F-610E-7028CA549485}"/>
          </ac:spMkLst>
        </pc:spChg>
        <pc:spChg chg="del">
          <ac:chgData name="Hazell, Danielle" userId="16322be0-50ef-46ff-b0c0-d304bc10d5d2" providerId="ADAL" clId="{E6D12E1F-DF63-450C-A9ED-E72C5F6C045B}" dt="2025-10-27T08:57:15.731" v="0" actId="478"/>
          <ac:spMkLst>
            <pc:docMk/>
            <pc:sldMasterMk cId="0" sldId="2147483648"/>
            <ac:spMk id="13" creationId="{00000000-0000-0000-0000-000000000000}"/>
          </ac:spMkLst>
        </pc:spChg>
        <pc:picChg chg="add mod">
          <ac:chgData name="Hazell, Danielle" userId="16322be0-50ef-46ff-b0c0-d304bc10d5d2" providerId="ADAL" clId="{E6D12E1F-DF63-450C-A9ED-E72C5F6C045B}" dt="2025-10-27T08:57:16.232" v="1"/>
          <ac:picMkLst>
            <pc:docMk/>
            <pc:sldMasterMk cId="0" sldId="2147483648"/>
            <ac:picMk id="4" creationId="{C310CE1F-B989-7F28-27C4-59F741FDA776}"/>
          </ac:picMkLst>
        </pc:picChg>
        <pc:picChg chg="add mod">
          <ac:chgData name="Hazell, Danielle" userId="16322be0-50ef-46ff-b0c0-d304bc10d5d2" providerId="ADAL" clId="{E6D12E1F-DF63-450C-A9ED-E72C5F6C045B}" dt="2025-10-27T08:57:16.232" v="1"/>
          <ac:picMkLst>
            <pc:docMk/>
            <pc:sldMasterMk cId="0" sldId="2147483648"/>
            <ac:picMk id="6" creationId="{ACE3B9A9-3731-BE1D-97F1-739B7AB76020}"/>
          </ac:picMkLst>
        </pc:picChg>
        <pc:picChg chg="add mod">
          <ac:chgData name="Hazell, Danielle" userId="16322be0-50ef-46ff-b0c0-d304bc10d5d2" providerId="ADAL" clId="{E6D12E1F-DF63-450C-A9ED-E72C5F6C045B}" dt="2025-10-27T08:57:16.232" v="1"/>
          <ac:picMkLst>
            <pc:docMk/>
            <pc:sldMasterMk cId="0" sldId="2147483648"/>
            <ac:picMk id="7" creationId="{6BFF1658-5FFA-757E-FE77-F1F6ADB1BD23}"/>
          </ac:picMkLst>
        </pc:picChg>
        <pc:picChg chg="del">
          <ac:chgData name="Hazell, Danielle" userId="16322be0-50ef-46ff-b0c0-d304bc10d5d2" providerId="ADAL" clId="{E6D12E1F-DF63-450C-A9ED-E72C5F6C045B}" dt="2025-10-27T08:57:15.731" v="0" actId="478"/>
          <ac:picMkLst>
            <pc:docMk/>
            <pc:sldMasterMk cId="0" sldId="2147483648"/>
            <ac:picMk id="14" creationId="{00000000-0000-0000-0000-000000000000}"/>
          </ac:picMkLst>
        </pc:picChg>
        <pc:picChg chg="del">
          <ac:chgData name="Hazell, Danielle" userId="16322be0-50ef-46ff-b0c0-d304bc10d5d2" providerId="ADAL" clId="{E6D12E1F-DF63-450C-A9ED-E72C5F6C045B}" dt="2025-10-27T08:57:15.731" v="0" actId="478"/>
          <ac:picMkLst>
            <pc:docMk/>
            <pc:sldMasterMk cId="0" sldId="2147483648"/>
            <ac:picMk id="17" creationId="{00000000-0000-0000-0000-000000000000}"/>
          </ac:picMkLst>
        </pc:pic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
        <p:cNvGrpSpPr/>
        <p:nvPr/>
      </p:nvGrpSpPr>
      <p:grpSpPr>
        <a:xfrm>
          <a:off x="0" y="0"/>
          <a:ext cx="0" cy="0"/>
          <a:chOff x="0" y="0"/>
          <a:chExt cx="0" cy="0"/>
        </a:xfrm>
      </p:grpSpPr>
      <p:sp>
        <p:nvSpPr>
          <p:cNvPr id="34" name="Google Shape;34;p4:notes"/>
          <p:cNvSpPr>
            <a:spLocks noGrp="1" noRot="1" noChangeAspect="1"/>
          </p:cNvSpPr>
          <p:nvPr>
            <p:ph type="sldImg" idx="2"/>
          </p:nvPr>
        </p:nvSpPr>
        <p:spPr>
          <a:xfrm>
            <a:off x="668338" y="1019175"/>
            <a:ext cx="5521325"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5" name="Google Shape;35;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 name="Google Shape;36;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3489e7b864a_0_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91" name="Google Shape;91;g3489e7b864a_0_32: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3489e7b864a_0_3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97" name="Google Shape;97;g3489e7b864a_0_37: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3489e7b864a_0_4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r>
              <a:rPr lang="en-GB" dirty="0"/>
              <a:t>Tutor to show typical combined system layout</a:t>
            </a:r>
            <a:endParaRPr dirty="0"/>
          </a:p>
        </p:txBody>
      </p:sp>
      <p:sp>
        <p:nvSpPr>
          <p:cNvPr id="104" name="Google Shape;104;g3489e7b864a_0_43: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3489e7b864a_0_5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16" name="Google Shape;116;g3489e7b864a_0_54: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3489e7b864a_0_5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22" name="Google Shape;122;g3489e7b864a_0_59: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3489e7b864a_0_6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28" name="Google Shape;128;g3489e7b864a_0_64: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3489e7b864a_0_6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dirty="0"/>
          </a:p>
        </p:txBody>
      </p:sp>
      <p:sp>
        <p:nvSpPr>
          <p:cNvPr id="134" name="Google Shape;134;g3489e7b864a_0_69: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3489e7b864a_0_7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40" name="Google Shape;140;g3489e7b864a_0_74: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3489e7b864a_0_7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indent="0"/>
            <a:endParaRPr lang="en-US" dirty="0"/>
          </a:p>
        </p:txBody>
      </p:sp>
      <p:sp>
        <p:nvSpPr>
          <p:cNvPr id="146" name="Google Shape;146;g3489e7b864a_0_79: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3489e7b864a_0_8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53" name="Google Shape;153;g3489e7b864a_0_85: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41" name="Google Shape;41;p5: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3489e7b864a_0_9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59" name="Google Shape;159;g3489e7b864a_0_99: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3489e7b864a_0_9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dirty="0"/>
          </a:p>
        </p:txBody>
      </p:sp>
      <p:sp>
        <p:nvSpPr>
          <p:cNvPr id="165" name="Google Shape;165;g3489e7b864a_0_91: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3489e7b864a_0_10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72" name="Google Shape;172;g3489e7b864a_0_104: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3489e7b864a_0_10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78" name="Google Shape;178;g3489e7b864a_0_109: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84" name="Google Shape;184;p10: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3489e7b864a_0_1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90" name="Google Shape;190;g3489e7b864a_0_122: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3489e7b864a_0_13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indent="0"/>
            <a:endParaRPr lang="en-US" dirty="0"/>
          </a:p>
        </p:txBody>
      </p:sp>
      <p:sp>
        <p:nvSpPr>
          <p:cNvPr id="202" name="Google Shape;202;g3489e7b864a_0_137: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3489e7b864a_0_1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09" name="Google Shape;209;g3489e7b864a_0_132: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3489e7b864a_0_1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360"/>
              </a:spcBef>
              <a:spcAft>
                <a:spcPts val="0"/>
              </a:spcAft>
              <a:buClr>
                <a:srgbClr val="000000"/>
              </a:buClr>
              <a:buSzPts val="1400"/>
              <a:buFont typeface="Arial"/>
              <a:buNone/>
              <a:tabLst/>
              <a:defRPr/>
            </a:pPr>
            <a:r>
              <a:rPr lang="en-GB" dirty="0"/>
              <a:t>Tutor to review sketches. Common errors corrected, such as missing traps or incorrect gradient.</a:t>
            </a:r>
          </a:p>
          <a:p>
            <a:pPr marL="0" lvl="0" indent="0" algn="l" rtl="0">
              <a:lnSpc>
                <a:spcPct val="100000"/>
              </a:lnSpc>
              <a:spcBef>
                <a:spcPts val="360"/>
              </a:spcBef>
              <a:spcAft>
                <a:spcPts val="0"/>
              </a:spcAft>
              <a:buSzPts val="1400"/>
              <a:buNone/>
            </a:pPr>
            <a:endParaRPr dirty="0"/>
          </a:p>
        </p:txBody>
      </p:sp>
      <p:sp>
        <p:nvSpPr>
          <p:cNvPr id="215" name="Google Shape;215;g3489e7b864a_0_127: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3489e7b864a_0_14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21" name="Google Shape;221;g3489e7b864a_0_143: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47" name="Google Shape;47;p6: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3489e7b864a_0_14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28" name="Google Shape;228;g3489e7b864a_0_149: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3489e7b864a_0_15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34" name="Google Shape;234;g3489e7b864a_0_155: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3489e7b864a_0_16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41" name="Google Shape;241;g3489e7b864a_0_161: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3489e7b864a_0_16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47" name="Google Shape;247;g3489e7b864a_0_166: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3489e7b864a_0_17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53" name="Google Shape;253;g3489e7b864a_0_171: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3489e7b864a_0_17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59" name="Google Shape;259;g3489e7b864a_0_177: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3489e7b864a_0_18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65" name="Google Shape;265;g3489e7b864a_0_182: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3489e7b864a_0_18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71" name="Google Shape;271;g3489e7b864a_0_187: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3489e7b864a_0_19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77" name="Google Shape;277;g3489e7b864a_0_192: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83" name="Google Shape;283;p15: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r>
              <a:rPr lang="en-GB" dirty="0"/>
              <a:t>Note to tutor: Link to YouTube video to show how waste water is treated.</a:t>
            </a:r>
          </a:p>
          <a:p>
            <a:pPr marL="0" lvl="0" indent="0" algn="l" rtl="0">
              <a:lnSpc>
                <a:spcPct val="100000"/>
              </a:lnSpc>
              <a:spcBef>
                <a:spcPts val="360"/>
              </a:spcBef>
              <a:spcAft>
                <a:spcPts val="0"/>
              </a:spcAft>
              <a:buSzPts val="1400"/>
              <a:buNone/>
            </a:pPr>
            <a:r>
              <a:rPr lang="en-GB" dirty="0"/>
              <a:t>https://www.youtube.com/watch?v=2dzWBJqIBlk</a:t>
            </a:r>
          </a:p>
          <a:p>
            <a:pPr marL="0" lvl="0" indent="0" algn="l" rtl="0">
              <a:lnSpc>
                <a:spcPct val="100000"/>
              </a:lnSpc>
              <a:spcBef>
                <a:spcPts val="360"/>
              </a:spcBef>
              <a:spcAft>
                <a:spcPts val="0"/>
              </a:spcAft>
              <a:buSzPts val="1400"/>
              <a:buNone/>
            </a:pPr>
            <a:endParaRPr dirty="0"/>
          </a:p>
        </p:txBody>
      </p:sp>
      <p:sp>
        <p:nvSpPr>
          <p:cNvPr id="53" name="Google Shape;53;p8: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16:notes"/>
          <p:cNvSpPr>
            <a:spLocks noGrp="1" noRot="1" noChangeAspect="1"/>
          </p:cNvSpPr>
          <p:nvPr>
            <p:ph type="sldImg" idx="2"/>
          </p:nvPr>
        </p:nvSpPr>
        <p:spPr>
          <a:xfrm>
            <a:off x="668338" y="1019175"/>
            <a:ext cx="5521325"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89" name="Google Shape;289;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0" name="Google Shape;290;p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40</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489e7b864a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59" name="Google Shape;59;g3489e7b864a_0_0: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3489e7b864a_0_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65" name="Google Shape;65;g3489e7b864a_0_5: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3489e7b864a_0_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72" name="Google Shape;72;g3489e7b864a_0_11: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3489e7b864a_0_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78" name="Google Shape;78;g3489e7b864a_0_16: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3489e7b864a_0_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dirty="0"/>
          </a:p>
        </p:txBody>
      </p:sp>
      <p:sp>
        <p:nvSpPr>
          <p:cNvPr id="84" name="Google Shape;84;g3489e7b864a_0_21: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ext only">
  <p:cSld name="text only">
    <p:spTree>
      <p:nvGrpSpPr>
        <p:cNvPr id="1" name="Shape 20"/>
        <p:cNvGrpSpPr/>
        <p:nvPr/>
      </p:nvGrpSpPr>
      <p:grpSpPr>
        <a:xfrm>
          <a:off x="0" y="0"/>
          <a:ext cx="0" cy="0"/>
          <a:chOff x="0" y="0"/>
          <a:chExt cx="0" cy="0"/>
        </a:xfrm>
      </p:grpSpPr>
      <p:sp>
        <p:nvSpPr>
          <p:cNvPr id="21" name="Google Shape;21;p18"/>
          <p:cNvSpPr txBox="1">
            <a:spLocks noGrp="1"/>
          </p:cNvSpPr>
          <p:nvPr>
            <p:ph type="title"/>
          </p:nvPr>
        </p:nvSpPr>
        <p:spPr>
          <a:xfrm>
            <a:off x="252000" y="990000"/>
            <a:ext cx="11628452" cy="584775"/>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2" name="Google Shape;22;p18"/>
          <p:cNvSpPr txBox="1">
            <a:spLocks noGrp="1"/>
          </p:cNvSpPr>
          <p:nvPr>
            <p:ph type="body" idx="1"/>
          </p:nvPr>
        </p:nvSpPr>
        <p:spPr>
          <a:xfrm>
            <a:off x="360000" y="1800000"/>
            <a:ext cx="9360212" cy="4140000"/>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SzPts val="1400"/>
              <a:buNone/>
              <a:defRPr sz="2400"/>
            </a:lvl1pPr>
            <a:lvl2pPr marL="914400" lvl="1" indent="-381000" algn="l">
              <a:lnSpc>
                <a:spcPct val="100375"/>
              </a:lnSpc>
              <a:spcBef>
                <a:spcPts val="1200"/>
              </a:spcBef>
              <a:spcAft>
                <a:spcPts val="0"/>
              </a:spcAft>
              <a:buClr>
                <a:srgbClr val="FC4421"/>
              </a:buClr>
              <a:buSzPts val="2400"/>
              <a:buChar char="•"/>
              <a:defRPr sz="2400"/>
            </a:lvl2pPr>
            <a:lvl3pPr marL="1371600" lvl="2" indent="-228600" algn="l">
              <a:lnSpc>
                <a:spcPct val="83666"/>
              </a:lnSpc>
              <a:spcBef>
                <a:spcPts val="502"/>
              </a:spcBef>
              <a:spcAft>
                <a:spcPts val="0"/>
              </a:spcAft>
              <a:buSzPts val="1400"/>
              <a:buNone/>
              <a:defRPr sz="2400"/>
            </a:lvl3pPr>
            <a:lvl4pPr marL="1828800" lvl="3" indent="-381000" algn="l">
              <a:lnSpc>
                <a:spcPct val="83666"/>
              </a:lnSpc>
              <a:spcBef>
                <a:spcPts val="502"/>
              </a:spcBef>
              <a:spcAft>
                <a:spcPts val="0"/>
              </a:spcAft>
              <a:buClr>
                <a:srgbClr val="FC4421"/>
              </a:buClr>
              <a:buSzPts val="2400"/>
              <a:buChar char="•"/>
              <a:defRPr sz="2400"/>
            </a:lvl4pPr>
            <a:lvl5pPr marL="2286000" lvl="4" indent="-381000" algn="l">
              <a:lnSpc>
                <a:spcPct val="83666"/>
              </a:lnSpc>
              <a:spcBef>
                <a:spcPts val="502"/>
              </a:spcBef>
              <a:spcAft>
                <a:spcPts val="0"/>
              </a:spcAft>
              <a:buClr>
                <a:schemeClr val="dk1"/>
              </a:buClr>
              <a:buSzPts val="2400"/>
              <a:buChar char="–"/>
              <a:defRPr sz="2400"/>
            </a:lvl5pPr>
            <a:lvl6pPr marL="2743200" lvl="5" indent="-342900" algn="l">
              <a:lnSpc>
                <a:spcPct val="100000"/>
              </a:lnSpc>
              <a:spcBef>
                <a:spcPts val="502"/>
              </a:spcBef>
              <a:spcAft>
                <a:spcPts val="0"/>
              </a:spcAft>
              <a:buClr>
                <a:schemeClr val="dk1"/>
              </a:buClr>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ext and image">
  <p:cSld name="text and image">
    <p:spTree>
      <p:nvGrpSpPr>
        <p:cNvPr id="1" name="Shape 23"/>
        <p:cNvGrpSpPr/>
        <p:nvPr/>
      </p:nvGrpSpPr>
      <p:grpSpPr>
        <a:xfrm>
          <a:off x="0" y="0"/>
          <a:ext cx="0" cy="0"/>
          <a:chOff x="0" y="0"/>
          <a:chExt cx="0" cy="0"/>
        </a:xfrm>
      </p:grpSpPr>
      <p:sp>
        <p:nvSpPr>
          <p:cNvPr id="24" name="Google Shape;24;p19"/>
          <p:cNvSpPr txBox="1">
            <a:spLocks noGrp="1"/>
          </p:cNvSpPr>
          <p:nvPr>
            <p:ph type="title"/>
          </p:nvPr>
        </p:nvSpPr>
        <p:spPr>
          <a:xfrm>
            <a:off x="252000" y="990000"/>
            <a:ext cx="11628452" cy="584775"/>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5" name="Google Shape;25;p19"/>
          <p:cNvSpPr txBox="1">
            <a:spLocks noGrp="1"/>
          </p:cNvSpPr>
          <p:nvPr>
            <p:ph type="body" idx="1"/>
          </p:nvPr>
        </p:nvSpPr>
        <p:spPr>
          <a:xfrm>
            <a:off x="360000" y="1800000"/>
            <a:ext cx="7560000" cy="4140000"/>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SzPts val="1400"/>
              <a:buNone/>
              <a:defRPr sz="2400"/>
            </a:lvl1pPr>
            <a:lvl2pPr marL="914400" lvl="1" indent="-381000" algn="l">
              <a:lnSpc>
                <a:spcPct val="100375"/>
              </a:lnSpc>
              <a:spcBef>
                <a:spcPts val="1200"/>
              </a:spcBef>
              <a:spcAft>
                <a:spcPts val="0"/>
              </a:spcAft>
              <a:buClr>
                <a:srgbClr val="FC4421"/>
              </a:buClr>
              <a:buSzPts val="2400"/>
              <a:buChar char="•"/>
              <a:defRPr sz="2400"/>
            </a:lvl2pPr>
            <a:lvl3pPr marL="1371600" lvl="2" indent="-228600" algn="l">
              <a:lnSpc>
                <a:spcPct val="83666"/>
              </a:lnSpc>
              <a:spcBef>
                <a:spcPts val="502"/>
              </a:spcBef>
              <a:spcAft>
                <a:spcPts val="0"/>
              </a:spcAft>
              <a:buSzPts val="1400"/>
              <a:buNone/>
              <a:defRPr sz="2400"/>
            </a:lvl3pPr>
            <a:lvl4pPr marL="1828800" lvl="3" indent="-381000" algn="l">
              <a:lnSpc>
                <a:spcPct val="83666"/>
              </a:lnSpc>
              <a:spcBef>
                <a:spcPts val="502"/>
              </a:spcBef>
              <a:spcAft>
                <a:spcPts val="0"/>
              </a:spcAft>
              <a:buClr>
                <a:srgbClr val="FC4421"/>
              </a:buClr>
              <a:buSzPts val="2400"/>
              <a:buChar char="•"/>
              <a:defRPr sz="2400"/>
            </a:lvl4pPr>
            <a:lvl5pPr marL="2286000" lvl="4" indent="-381000" algn="l">
              <a:lnSpc>
                <a:spcPct val="83666"/>
              </a:lnSpc>
              <a:spcBef>
                <a:spcPts val="502"/>
              </a:spcBef>
              <a:spcAft>
                <a:spcPts val="0"/>
              </a:spcAft>
              <a:buClr>
                <a:schemeClr val="dk1"/>
              </a:buClr>
              <a:buSzPts val="2400"/>
              <a:buChar char="–"/>
              <a:defRPr sz="2400"/>
            </a:lvl5pPr>
            <a:lvl6pPr marL="2743200" lvl="5" indent="-342900" algn="l">
              <a:lnSpc>
                <a:spcPct val="100000"/>
              </a:lnSpc>
              <a:spcBef>
                <a:spcPts val="502"/>
              </a:spcBef>
              <a:spcAft>
                <a:spcPts val="0"/>
              </a:spcAft>
              <a:buClr>
                <a:schemeClr val="dk1"/>
              </a:buClr>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6" name="Google Shape;26;p19"/>
          <p:cNvSpPr>
            <a:spLocks noGrp="1"/>
          </p:cNvSpPr>
          <p:nvPr>
            <p:ph type="pic" idx="2"/>
          </p:nvPr>
        </p:nvSpPr>
        <p:spPr>
          <a:xfrm>
            <a:off x="8280052" y="1800000"/>
            <a:ext cx="3600798" cy="4139999"/>
          </a:xfrm>
          <a:prstGeom prst="rect">
            <a:avLst/>
          </a:prstGeom>
          <a:noFill/>
          <a:ln>
            <a:no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layout">
  <p:cSld name="blank layout">
    <p:spTree>
      <p:nvGrpSpPr>
        <p:cNvPr id="1" name="Shape 27"/>
        <p:cNvGrpSpPr/>
        <p:nvPr/>
      </p:nvGrpSpPr>
      <p:grpSpPr>
        <a:xfrm>
          <a:off x="0" y="0"/>
          <a:ext cx="0" cy="0"/>
          <a:chOff x="0" y="0"/>
          <a:chExt cx="0" cy="0"/>
        </a:xfrm>
      </p:grpSpPr>
      <p:sp>
        <p:nvSpPr>
          <p:cNvPr id="28" name="Google Shape;28;p20"/>
          <p:cNvSpPr txBox="1">
            <a:spLocks noGrp="1"/>
          </p:cNvSpPr>
          <p:nvPr>
            <p:ph type="body" idx="1"/>
          </p:nvPr>
        </p:nvSpPr>
        <p:spPr>
          <a:xfrm>
            <a:off x="359172" y="1260475"/>
            <a:ext cx="8640959" cy="4319588"/>
          </a:xfrm>
          <a:prstGeom prst="rect">
            <a:avLst/>
          </a:prstGeom>
          <a:noFill/>
          <a:ln>
            <a:noFill/>
          </a:ln>
        </p:spPr>
        <p:txBody>
          <a:bodyPr spcFirstLastPara="1" wrap="square" lIns="0" tIns="0" rIns="0" bIns="0" anchor="t" anchorCtr="0">
            <a:noAutofit/>
          </a:bodyPr>
          <a:lstStyle>
            <a:lvl1pPr marL="457200" lvl="0" indent="-228600" algn="l">
              <a:lnSpc>
                <a:spcPct val="100375"/>
              </a:lnSpc>
              <a:spcBef>
                <a:spcPts val="1004"/>
              </a:spcBef>
              <a:spcAft>
                <a:spcPts val="0"/>
              </a:spcAft>
              <a:buSzPts val="1400"/>
              <a:buNone/>
              <a:defRPr sz="2400"/>
            </a:lvl1pPr>
            <a:lvl2pPr marL="914400" lvl="1" indent="-342900" algn="l">
              <a:lnSpc>
                <a:spcPct val="133833"/>
              </a:lnSpc>
              <a:spcBef>
                <a:spcPts val="1004"/>
              </a:spcBef>
              <a:spcAft>
                <a:spcPts val="0"/>
              </a:spcAft>
              <a:buSzPts val="1800"/>
              <a:buChar char="•"/>
              <a:defRPr/>
            </a:lvl2pPr>
            <a:lvl3pPr marL="1371600" lvl="2" indent="-228600" algn="l">
              <a:lnSpc>
                <a:spcPct val="111555"/>
              </a:lnSpc>
              <a:spcBef>
                <a:spcPts val="502"/>
              </a:spcBef>
              <a:spcAft>
                <a:spcPts val="0"/>
              </a:spcAft>
              <a:buSzPts val="1400"/>
              <a:buNone/>
              <a:defRPr/>
            </a:lvl3pPr>
            <a:lvl4pPr marL="1828800" lvl="3" indent="-342900" algn="l">
              <a:lnSpc>
                <a:spcPct val="111555"/>
              </a:lnSpc>
              <a:spcBef>
                <a:spcPts val="502"/>
              </a:spcBef>
              <a:spcAft>
                <a:spcPts val="0"/>
              </a:spcAft>
              <a:buSzPts val="1800"/>
              <a:buChar char="•"/>
              <a:defRPr/>
            </a:lvl4pPr>
            <a:lvl5pPr marL="2286000" lvl="4" indent="-342900" algn="l">
              <a:lnSpc>
                <a:spcPct val="111555"/>
              </a:lnSpc>
              <a:spcBef>
                <a:spcPts val="502"/>
              </a:spcBef>
              <a:spcAft>
                <a:spcPts val="0"/>
              </a:spcAft>
              <a:buClr>
                <a:schemeClr val="dk1"/>
              </a:buClr>
              <a:buSzPts val="1800"/>
              <a:buChar char="–"/>
              <a:defRPr/>
            </a:lvl5pPr>
            <a:lvl6pPr marL="2743200" lvl="5" indent="-342900" algn="l">
              <a:lnSpc>
                <a:spcPct val="100000"/>
              </a:lnSpc>
              <a:spcBef>
                <a:spcPts val="502"/>
              </a:spcBef>
              <a:spcAft>
                <a:spcPts val="0"/>
              </a:spcAft>
              <a:buClr>
                <a:schemeClr val="dk1"/>
              </a:buClr>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image left and text">
  <p:cSld name="image left and text">
    <p:spTree>
      <p:nvGrpSpPr>
        <p:cNvPr id="1" name="Shape 29"/>
        <p:cNvGrpSpPr/>
        <p:nvPr/>
      </p:nvGrpSpPr>
      <p:grpSpPr>
        <a:xfrm>
          <a:off x="0" y="0"/>
          <a:ext cx="0" cy="0"/>
          <a:chOff x="0" y="0"/>
          <a:chExt cx="0" cy="0"/>
        </a:xfrm>
      </p:grpSpPr>
      <p:sp>
        <p:nvSpPr>
          <p:cNvPr id="30" name="Google Shape;30;p21"/>
          <p:cNvSpPr txBox="1">
            <a:spLocks noGrp="1"/>
          </p:cNvSpPr>
          <p:nvPr>
            <p:ph type="title"/>
          </p:nvPr>
        </p:nvSpPr>
        <p:spPr>
          <a:xfrm>
            <a:off x="252000" y="990000"/>
            <a:ext cx="11628452" cy="584775"/>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1" name="Google Shape;31;p21"/>
          <p:cNvSpPr txBox="1">
            <a:spLocks noGrp="1"/>
          </p:cNvSpPr>
          <p:nvPr>
            <p:ph type="body" idx="1"/>
          </p:nvPr>
        </p:nvSpPr>
        <p:spPr>
          <a:xfrm>
            <a:off x="4320000" y="1799999"/>
            <a:ext cx="7560000" cy="4140000"/>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SzPts val="1400"/>
              <a:buNone/>
              <a:defRPr sz="2400"/>
            </a:lvl1pPr>
            <a:lvl2pPr marL="914400" lvl="1" indent="-381000" algn="l">
              <a:lnSpc>
                <a:spcPct val="100375"/>
              </a:lnSpc>
              <a:spcBef>
                <a:spcPts val="1200"/>
              </a:spcBef>
              <a:spcAft>
                <a:spcPts val="0"/>
              </a:spcAft>
              <a:buClr>
                <a:srgbClr val="FC4421"/>
              </a:buClr>
              <a:buSzPts val="2400"/>
              <a:buChar char="•"/>
              <a:defRPr sz="2400"/>
            </a:lvl2pPr>
            <a:lvl3pPr marL="1371600" lvl="2" indent="-228600" algn="l">
              <a:lnSpc>
                <a:spcPct val="83666"/>
              </a:lnSpc>
              <a:spcBef>
                <a:spcPts val="502"/>
              </a:spcBef>
              <a:spcAft>
                <a:spcPts val="0"/>
              </a:spcAft>
              <a:buSzPts val="1400"/>
              <a:buNone/>
              <a:defRPr sz="2400"/>
            </a:lvl3pPr>
            <a:lvl4pPr marL="1828800" lvl="3" indent="-381000" algn="l">
              <a:lnSpc>
                <a:spcPct val="83666"/>
              </a:lnSpc>
              <a:spcBef>
                <a:spcPts val="502"/>
              </a:spcBef>
              <a:spcAft>
                <a:spcPts val="0"/>
              </a:spcAft>
              <a:buClr>
                <a:srgbClr val="FC4421"/>
              </a:buClr>
              <a:buSzPts val="2400"/>
              <a:buChar char="•"/>
              <a:defRPr sz="2400"/>
            </a:lvl4pPr>
            <a:lvl5pPr marL="2286000" lvl="4" indent="-381000" algn="l">
              <a:lnSpc>
                <a:spcPct val="83666"/>
              </a:lnSpc>
              <a:spcBef>
                <a:spcPts val="502"/>
              </a:spcBef>
              <a:spcAft>
                <a:spcPts val="0"/>
              </a:spcAft>
              <a:buClr>
                <a:schemeClr val="dk1"/>
              </a:buClr>
              <a:buSzPts val="2400"/>
              <a:buChar char="–"/>
              <a:defRPr sz="2400"/>
            </a:lvl5pPr>
            <a:lvl6pPr marL="2743200" lvl="5" indent="-342900" algn="l">
              <a:lnSpc>
                <a:spcPct val="100000"/>
              </a:lnSpc>
              <a:spcBef>
                <a:spcPts val="502"/>
              </a:spcBef>
              <a:spcAft>
                <a:spcPts val="0"/>
              </a:spcAft>
              <a:buClr>
                <a:schemeClr val="dk1"/>
              </a:buClr>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2" name="Google Shape;32;p21"/>
          <p:cNvSpPr>
            <a:spLocks noGrp="1"/>
          </p:cNvSpPr>
          <p:nvPr>
            <p:ph type="pic" idx="2"/>
          </p:nvPr>
        </p:nvSpPr>
        <p:spPr>
          <a:xfrm>
            <a:off x="360000" y="1800000"/>
            <a:ext cx="3600798" cy="4139999"/>
          </a:xfrm>
          <a:prstGeom prst="rect">
            <a:avLst/>
          </a:prstGeom>
          <a:noFill/>
          <a:ln>
            <a:no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7"/>
          <p:cNvSpPr txBox="1"/>
          <p:nvPr/>
        </p:nvSpPr>
        <p:spPr>
          <a:xfrm>
            <a:off x="0" y="456036"/>
            <a:ext cx="12239625" cy="152012"/>
          </a:xfrm>
          <a:prstGeom prst="rect">
            <a:avLst/>
          </a:prstGeom>
          <a:solidFill>
            <a:srgbClr val="D9D9D9">
              <a:alpha val="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7"/>
              <a:buFont typeface="Arial"/>
              <a:buNone/>
            </a:pPr>
            <a:r>
              <a:rPr lang="en-GB" sz="1807" b="0" i="0" u="none" strike="noStrike" cap="none">
                <a:solidFill>
                  <a:srgbClr val="D9D9D9"/>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1" name="Google Shape;11;p17"/>
          <p:cNvSpPr txBox="1">
            <a:spLocks noGrp="1"/>
          </p:cNvSpPr>
          <p:nvPr>
            <p:ph type="title"/>
          </p:nvPr>
        </p:nvSpPr>
        <p:spPr>
          <a:xfrm>
            <a:off x="252000" y="990000"/>
            <a:ext cx="11628000" cy="646331"/>
          </a:xfrm>
          <a:prstGeom prst="rect">
            <a:avLst/>
          </a:prstGeom>
          <a:noFill/>
          <a:ln>
            <a:noFill/>
          </a:ln>
        </p:spPr>
        <p:txBody>
          <a:bodyPr spcFirstLastPara="1" wrap="square" lIns="91425" tIns="45700" rIns="91425" bIns="45700" anchor="ctr" anchorCtr="0">
            <a:spAutoFit/>
          </a:bodyPr>
          <a:lstStyle>
            <a:lvl1pPr marR="0" lvl="0" algn="l" rtl="0">
              <a:lnSpc>
                <a:spcPct val="100000"/>
              </a:lnSpc>
              <a:spcBef>
                <a:spcPts val="0"/>
              </a:spcBef>
              <a:spcAft>
                <a:spcPts val="0"/>
              </a:spcAft>
              <a:buClr>
                <a:srgbClr val="000000"/>
              </a:buClr>
              <a:buSzPts val="1400"/>
              <a:buFont typeface="Arial"/>
              <a:buNone/>
              <a:defRPr sz="3600" b="1" i="0" u="none" strike="noStrike" cap="none">
                <a:solidFill>
                  <a:srgbClr val="FC442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9" b="1" i="0" u="none" strike="noStrike" cap="none">
                <a:solidFill>
                  <a:srgbClr val="E30613"/>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9" b="1" i="0" u="none" strike="noStrike" cap="none">
                <a:solidFill>
                  <a:srgbClr val="E30613"/>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9" b="1" i="0" u="none" strike="noStrike" cap="none">
                <a:solidFill>
                  <a:srgbClr val="E30613"/>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9" b="1" i="0" u="none" strike="noStrike" cap="none">
                <a:solidFill>
                  <a:srgbClr val="E30613"/>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17" b="0" i="0" u="none" strike="noStrike" cap="none">
                <a:solidFill>
                  <a:srgbClr val="CC0000"/>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4417" b="0" i="0" u="none" strike="noStrike" cap="none">
                <a:solidFill>
                  <a:srgbClr val="CC0000"/>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4417" b="0" i="0" u="none" strike="noStrike" cap="none">
                <a:solidFill>
                  <a:srgbClr val="CC0000"/>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4417" b="0" i="0" u="none" strike="noStrike" cap="none">
                <a:solidFill>
                  <a:srgbClr val="CC0000"/>
                </a:solidFill>
                <a:latin typeface="Arial"/>
                <a:ea typeface="Arial"/>
                <a:cs typeface="Arial"/>
                <a:sym typeface="Arial"/>
              </a:defRPr>
            </a:lvl9pPr>
          </a:lstStyle>
          <a:p>
            <a:endParaRPr/>
          </a:p>
        </p:txBody>
      </p:sp>
      <p:sp>
        <p:nvSpPr>
          <p:cNvPr id="12" name="Google Shape;12;p17"/>
          <p:cNvSpPr txBox="1">
            <a:spLocks noGrp="1"/>
          </p:cNvSpPr>
          <p:nvPr>
            <p:ph type="body" idx="1"/>
          </p:nvPr>
        </p:nvSpPr>
        <p:spPr>
          <a:xfrm>
            <a:off x="361406" y="1800000"/>
            <a:ext cx="11520000" cy="4140000"/>
          </a:xfrm>
          <a:prstGeom prst="rect">
            <a:avLst/>
          </a:prstGeom>
          <a:noFill/>
          <a:ln>
            <a:noFill/>
          </a:ln>
        </p:spPr>
        <p:txBody>
          <a:bodyPr spcFirstLastPara="1" wrap="square" lIns="0" tIns="0" rIns="0" bIns="0" anchor="t" anchorCtr="0">
            <a:noAutofit/>
          </a:bodyPr>
          <a:lstStyle>
            <a:lvl1pPr marL="457200" marR="0" lvl="0" indent="-228600" algn="l" rtl="0">
              <a:lnSpc>
                <a:spcPct val="120450"/>
              </a:lnSpc>
              <a:spcBef>
                <a:spcPts val="1004"/>
              </a:spcBef>
              <a:spcAft>
                <a:spcPts val="0"/>
              </a:spcAft>
              <a:buClr>
                <a:srgbClr val="000000"/>
              </a:buClr>
              <a:buSzPts val="1400"/>
              <a:buFont typeface="Arial"/>
              <a:buNone/>
              <a:defRPr sz="2000" b="0" i="0" u="none" strike="noStrike" cap="none">
                <a:solidFill>
                  <a:schemeClr val="dk1"/>
                </a:solidFill>
                <a:latin typeface="Arial"/>
                <a:ea typeface="Arial"/>
                <a:cs typeface="Arial"/>
                <a:sym typeface="Arial"/>
              </a:defRPr>
            </a:lvl1pPr>
            <a:lvl2pPr marL="914400" marR="0" lvl="1" indent="-355600" algn="l" rtl="0">
              <a:lnSpc>
                <a:spcPct val="120450"/>
              </a:lnSpc>
              <a:spcBef>
                <a:spcPts val="1004"/>
              </a:spcBef>
              <a:spcAft>
                <a:spcPts val="0"/>
              </a:spcAft>
              <a:buClr>
                <a:srgbClr val="FC442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228600" algn="l" rtl="0">
              <a:lnSpc>
                <a:spcPct val="125031"/>
              </a:lnSpc>
              <a:spcBef>
                <a:spcPts val="502"/>
              </a:spcBef>
              <a:spcAft>
                <a:spcPts val="0"/>
              </a:spcAft>
              <a:buClr>
                <a:srgbClr val="000000"/>
              </a:buClr>
              <a:buSzPts val="1400"/>
              <a:buFont typeface="Arial"/>
              <a:buNone/>
              <a:defRPr sz="1606" b="0" i="0" u="none" strike="noStrike" cap="none">
                <a:solidFill>
                  <a:schemeClr val="dk1"/>
                </a:solidFill>
                <a:latin typeface="Arial"/>
                <a:ea typeface="Arial"/>
                <a:cs typeface="Arial"/>
                <a:sym typeface="Arial"/>
              </a:defRPr>
            </a:lvl3pPr>
            <a:lvl4pPr marL="1828800" marR="0" lvl="3" indent="-330581" algn="l" rtl="0">
              <a:lnSpc>
                <a:spcPct val="125031"/>
              </a:lnSpc>
              <a:spcBef>
                <a:spcPts val="502"/>
              </a:spcBef>
              <a:spcAft>
                <a:spcPts val="0"/>
              </a:spcAft>
              <a:buClr>
                <a:srgbClr val="FC4421"/>
              </a:buClr>
              <a:buSzPts val="1606"/>
              <a:buFont typeface="Arial"/>
              <a:buChar char="•"/>
              <a:defRPr sz="1606" b="0" i="0" u="none" strike="noStrike" cap="none">
                <a:solidFill>
                  <a:schemeClr val="dk1"/>
                </a:solidFill>
                <a:latin typeface="Arial"/>
                <a:ea typeface="Arial"/>
                <a:cs typeface="Arial"/>
                <a:sym typeface="Arial"/>
              </a:defRPr>
            </a:lvl4pPr>
            <a:lvl5pPr marL="2286000" marR="0" lvl="4" indent="-330581" algn="l" rtl="0">
              <a:lnSpc>
                <a:spcPct val="125031"/>
              </a:lnSpc>
              <a:spcBef>
                <a:spcPts val="502"/>
              </a:spcBef>
              <a:spcAft>
                <a:spcPts val="0"/>
              </a:spcAft>
              <a:buClr>
                <a:schemeClr val="dk1"/>
              </a:buClr>
              <a:buSzPts val="1606"/>
              <a:buFont typeface="Arial"/>
              <a:buChar char="–"/>
              <a:defRPr sz="1606" b="0" i="0" u="none" strike="noStrike" cap="none">
                <a:solidFill>
                  <a:schemeClr val="dk1"/>
                </a:solidFill>
                <a:latin typeface="Arial"/>
                <a:ea typeface="Arial"/>
                <a:cs typeface="Arial"/>
                <a:sym typeface="Arial"/>
              </a:defRPr>
            </a:lvl5pPr>
            <a:lvl6pPr marL="2743200" marR="0" lvl="5" indent="-330581" algn="l" rtl="0">
              <a:lnSpc>
                <a:spcPct val="100000"/>
              </a:lnSpc>
              <a:spcBef>
                <a:spcPts val="502"/>
              </a:spcBef>
              <a:spcAft>
                <a:spcPts val="0"/>
              </a:spcAft>
              <a:buClr>
                <a:schemeClr val="dk1"/>
              </a:buClr>
              <a:buSzPts val="1606"/>
              <a:buFont typeface="Arial"/>
              <a:buChar char="»"/>
              <a:defRPr sz="1606" b="0" i="0" u="none" strike="noStrike" cap="none">
                <a:solidFill>
                  <a:schemeClr val="dk1"/>
                </a:solidFill>
                <a:latin typeface="Arial"/>
                <a:ea typeface="Arial"/>
                <a:cs typeface="Arial"/>
                <a:sym typeface="Arial"/>
              </a:defRPr>
            </a:lvl6pPr>
            <a:lvl7pPr marL="3200400" marR="0" lvl="6" indent="-330581" algn="l" rtl="0">
              <a:lnSpc>
                <a:spcPct val="100000"/>
              </a:lnSpc>
              <a:spcBef>
                <a:spcPts val="321"/>
              </a:spcBef>
              <a:spcAft>
                <a:spcPts val="0"/>
              </a:spcAft>
              <a:buClr>
                <a:srgbClr val="E30613"/>
              </a:buClr>
              <a:buSzPts val="1606"/>
              <a:buFont typeface="Arial"/>
              <a:buChar char="»"/>
              <a:defRPr sz="1606" b="0" i="0" u="none" strike="noStrike" cap="none">
                <a:solidFill>
                  <a:schemeClr val="dk1"/>
                </a:solidFill>
                <a:latin typeface="Arial"/>
                <a:ea typeface="Arial"/>
                <a:cs typeface="Arial"/>
                <a:sym typeface="Arial"/>
              </a:defRPr>
            </a:lvl7pPr>
            <a:lvl8pPr marL="3657600" marR="0" lvl="7" indent="-330581" algn="l" rtl="0">
              <a:lnSpc>
                <a:spcPct val="100000"/>
              </a:lnSpc>
              <a:spcBef>
                <a:spcPts val="321"/>
              </a:spcBef>
              <a:spcAft>
                <a:spcPts val="0"/>
              </a:spcAft>
              <a:buClr>
                <a:schemeClr val="dk1"/>
              </a:buClr>
              <a:buSzPts val="1606"/>
              <a:buFont typeface="Arial"/>
              <a:buChar char="»"/>
              <a:defRPr sz="1606" b="0" i="0" u="none" strike="noStrike" cap="none">
                <a:solidFill>
                  <a:schemeClr val="dk1"/>
                </a:solidFill>
                <a:latin typeface="Arial"/>
                <a:ea typeface="Arial"/>
                <a:cs typeface="Arial"/>
                <a:sym typeface="Arial"/>
              </a:defRPr>
            </a:lvl8pPr>
            <a:lvl9pPr marL="4114800" marR="0" lvl="8" indent="-292353" algn="l" rtl="0">
              <a:lnSpc>
                <a:spcPct val="100000"/>
              </a:lnSpc>
              <a:spcBef>
                <a:spcPts val="201"/>
              </a:spcBef>
              <a:spcAft>
                <a:spcPts val="0"/>
              </a:spcAft>
              <a:buClr>
                <a:schemeClr val="dk1"/>
              </a:buClr>
              <a:buSzPts val="1004"/>
              <a:buFont typeface="Arial"/>
              <a:buChar char="»"/>
              <a:defRPr sz="1004" b="0" i="0" u="none" strike="noStrike" cap="none">
                <a:solidFill>
                  <a:schemeClr val="dk1"/>
                </a:solidFill>
                <a:latin typeface="Arial"/>
                <a:ea typeface="Arial"/>
                <a:cs typeface="Arial"/>
                <a:sym typeface="Arial"/>
              </a:defRPr>
            </a:lvl9pPr>
          </a:lstStyle>
          <a:p>
            <a:endParaRPr/>
          </a:p>
        </p:txBody>
      </p:sp>
      <p:sp>
        <p:nvSpPr>
          <p:cNvPr id="16" name="Google Shape;16;p17"/>
          <p:cNvSpPr txBox="1"/>
          <p:nvPr/>
        </p:nvSpPr>
        <p:spPr>
          <a:xfrm>
            <a:off x="360000" y="6343435"/>
            <a:ext cx="588541" cy="246221"/>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000000"/>
              </a:buClr>
              <a:buSzPts val="1600"/>
              <a:buFont typeface="Arial"/>
              <a:buNone/>
            </a:pPr>
            <a:fld id="{00000000-1234-1234-1234-123412341234}" type="slidenum">
              <a:rPr lang="en-GB" sz="1600" b="0" i="0" u="none" strike="noStrike" cap="none">
                <a:solidFill>
                  <a:schemeClr val="dk1"/>
                </a:solidFill>
                <a:latin typeface="Arial"/>
                <a:ea typeface="Arial"/>
                <a:cs typeface="Arial"/>
                <a:sym typeface="Arial"/>
              </a:rPr>
              <a:t>‹#›</a:t>
            </a:fld>
            <a:endParaRPr sz="1600" b="0" i="0" u="none" strike="noStrike" cap="none">
              <a:solidFill>
                <a:schemeClr val="dk1"/>
              </a:solidFill>
              <a:latin typeface="Arial"/>
              <a:ea typeface="Arial"/>
              <a:cs typeface="Arial"/>
              <a:sym typeface="Arial"/>
            </a:endParaRPr>
          </a:p>
        </p:txBody>
      </p:sp>
      <p:pic>
        <p:nvPicPr>
          <p:cNvPr id="18" name="Google Shape;18;p17" descr="A purple and white logo&#10;&#10;AI-generated content may be incorrect."/>
          <p:cNvPicPr preferRelativeResize="0"/>
          <p:nvPr/>
        </p:nvPicPr>
        <p:blipFill rotWithShape="1">
          <a:blip r:embed="rId6">
            <a:alphaModFix/>
          </a:blip>
          <a:srcRect/>
          <a:stretch/>
        </p:blipFill>
        <p:spPr>
          <a:xfrm>
            <a:off x="9360000" y="6228000"/>
            <a:ext cx="2520000" cy="456536"/>
          </a:xfrm>
          <a:prstGeom prst="rect">
            <a:avLst/>
          </a:prstGeom>
          <a:noFill/>
          <a:ln>
            <a:noFill/>
          </a:ln>
        </p:spPr>
      </p:pic>
      <p:cxnSp>
        <p:nvCxnSpPr>
          <p:cNvPr id="19" name="Google Shape;19;p17"/>
          <p:cNvCxnSpPr/>
          <p:nvPr/>
        </p:nvCxnSpPr>
        <p:spPr>
          <a:xfrm>
            <a:off x="0" y="6084000"/>
            <a:ext cx="12240000" cy="0"/>
          </a:xfrm>
          <a:prstGeom prst="straightConnector1">
            <a:avLst/>
          </a:prstGeom>
          <a:noFill/>
          <a:ln w="9525" cap="flat" cmpd="sng">
            <a:solidFill>
              <a:srgbClr val="000000"/>
            </a:solidFill>
            <a:prstDash val="solid"/>
            <a:round/>
            <a:headEnd type="none" w="sm" len="sm"/>
            <a:tailEnd type="none" w="sm" len="sm"/>
          </a:ln>
        </p:spPr>
      </p:cxnSp>
      <p:sp>
        <p:nvSpPr>
          <p:cNvPr id="3" name="Graphic 26">
            <a:extLst>
              <a:ext uri="{FF2B5EF4-FFF2-40B4-BE49-F238E27FC236}">
                <a16:creationId xmlns:a16="http://schemas.microsoft.com/office/drawing/2014/main" id="{083B1C55-884C-7E74-18D5-934BC1977FC6}"/>
              </a:ext>
            </a:extLst>
          </p:cNvPr>
          <p:cNvSpPr>
            <a:spLocks/>
          </p:cNvSpPr>
          <p:nvPr userDrawn="1"/>
        </p:nvSpPr>
        <p:spPr>
          <a:xfrm>
            <a:off x="6" y="756000"/>
            <a:ext cx="12239626" cy="36000"/>
          </a:xfrm>
          <a:custGeom>
            <a:avLst/>
            <a:gdLst/>
            <a:ahLst/>
            <a:cxnLst/>
            <a:rect l="l" t="t" r="r" b="b"/>
            <a:pathLst>
              <a:path w="15119985" h="127000">
                <a:moveTo>
                  <a:pt x="0" y="0"/>
                </a:moveTo>
                <a:lnTo>
                  <a:pt x="0" y="127000"/>
                </a:lnTo>
                <a:lnTo>
                  <a:pt x="15119985" y="127000"/>
                </a:lnTo>
                <a:lnTo>
                  <a:pt x="15119985" y="0"/>
                </a:lnTo>
                <a:lnTo>
                  <a:pt x="0" y="0"/>
                </a:lnTo>
                <a:close/>
              </a:path>
            </a:pathLst>
          </a:custGeom>
          <a:solidFill>
            <a:schemeClr val="tx1"/>
          </a:solidFill>
        </p:spPr>
        <p:txBody>
          <a:bodyPr wrap="square" lIns="0" tIns="0" rIns="0" bIns="0" rtlCol="0">
            <a:prstTxWarp prst="textNoShape">
              <a:avLst/>
            </a:prstTxWarp>
            <a:noAutofit/>
          </a:bodyPr>
          <a:lstStyle/>
          <a:p>
            <a:endParaRPr lang="en-GB" sz="2008"/>
          </a:p>
        </p:txBody>
      </p:sp>
      <p:pic>
        <p:nvPicPr>
          <p:cNvPr id="4" name="Picture 3" descr="A red arrow pointing up&#10;&#10;AI-generated content may be incorrect.">
            <a:extLst>
              <a:ext uri="{FF2B5EF4-FFF2-40B4-BE49-F238E27FC236}">
                <a16:creationId xmlns:a16="http://schemas.microsoft.com/office/drawing/2014/main" id="{C310CE1F-B989-7F28-27C4-59F741FDA776}"/>
              </a:ext>
            </a:extLst>
          </p:cNvPr>
          <p:cNvPicPr>
            <a:picLocks/>
          </p:cNvPicPr>
          <p:nvPr userDrawn="1"/>
        </p:nvPicPr>
        <p:blipFill>
          <a:blip r:embed="rId7" cstate="print">
            <a:extLst>
              <a:ext uri="{28A0092B-C50C-407E-A947-70E740481C1C}">
                <a14:useLocalDpi xmlns:a14="http://schemas.microsoft.com/office/drawing/2010/main"/>
              </a:ext>
            </a:extLst>
          </a:blip>
          <a:srcRect/>
          <a:stretch>
            <a:fillRect/>
          </a:stretch>
        </p:blipFill>
        <p:spPr bwMode="auto">
          <a:xfrm>
            <a:off x="232047" y="170588"/>
            <a:ext cx="591666" cy="437463"/>
          </a:xfrm>
          <a:prstGeom prst="rect">
            <a:avLst/>
          </a:prstGeom>
          <a:noFill/>
          <a:ln>
            <a:noFill/>
          </a:ln>
        </p:spPr>
      </p:pic>
      <p:sp>
        <p:nvSpPr>
          <p:cNvPr id="5" name="Text Box 2">
            <a:extLst>
              <a:ext uri="{FF2B5EF4-FFF2-40B4-BE49-F238E27FC236}">
                <a16:creationId xmlns:a16="http://schemas.microsoft.com/office/drawing/2014/main" id="{3EB5124A-F39F-8C9F-610E-7028CA549485}"/>
              </a:ext>
            </a:extLst>
          </p:cNvPr>
          <p:cNvSpPr txBox="1">
            <a:spLocks noChangeArrowheads="1"/>
          </p:cNvSpPr>
          <p:nvPr userDrawn="1"/>
        </p:nvSpPr>
        <p:spPr bwMode="auto">
          <a:xfrm>
            <a:off x="3848985" y="67612"/>
            <a:ext cx="5827751" cy="589388"/>
          </a:xfrm>
          <a:prstGeom prst="rect">
            <a:avLst/>
          </a:prstGeom>
          <a:noFill/>
          <a:ln w="9525">
            <a:noFill/>
            <a:miter lim="800000"/>
            <a:headEnd/>
            <a:tailEnd/>
          </a:ln>
        </p:spPr>
        <p:txBody>
          <a:bodyPr rot="0" vert="horz" wrap="square" lIns="91797" tIns="45899" rIns="91797" bIns="45899" anchor="t" anchorCtr="0">
            <a:noAutofit/>
          </a:bodyPr>
          <a:lstStyle/>
          <a:p>
            <a:pPr marL="0" marR="0" lvl="0" indent="0" algn="l" defTabSz="914400" rtl="0" eaLnBrk="1" fontAlgn="base" latinLnBrk="0" hangingPunct="1">
              <a:lnSpc>
                <a:spcPts val="1305"/>
              </a:lnSpc>
              <a:spcBef>
                <a:spcPts val="402"/>
              </a:spcBef>
              <a:spcAft>
                <a:spcPts val="402"/>
              </a:spcAft>
              <a:buClrTx/>
              <a:buSzTx/>
              <a:buFontTx/>
              <a:buNone/>
              <a:tabLst/>
              <a:defRPr/>
            </a:pPr>
            <a:r>
              <a:rPr lang="en-GB" sz="1400" b="1" dirty="0">
                <a:solidFill>
                  <a:srgbClr val="170130"/>
                </a:solidFill>
                <a:latin typeface="Arial" panose="020B0604020202020204" pitchFamily="34" charset="0"/>
                <a:ea typeface="ＭＳ Ｐゴシック" panose="020B0600070205080204" pitchFamily="34" charset="-128"/>
                <a:cs typeface="Arial" panose="020B0604020202020204" pitchFamily="34" charset="0"/>
              </a:rPr>
              <a:t>T Level Technical Qualification in Building Services Engineering for Construction (Level 3)</a:t>
            </a:r>
          </a:p>
          <a:p>
            <a:pPr marL="0" marR="0" lvl="0" indent="0" algn="l" defTabSz="914400" rtl="0" eaLnBrk="1" fontAlgn="base" latinLnBrk="0" hangingPunct="1">
              <a:lnSpc>
                <a:spcPts val="1305"/>
              </a:lnSpc>
              <a:spcBef>
                <a:spcPts val="402"/>
              </a:spcBef>
              <a:spcAft>
                <a:spcPts val="402"/>
              </a:spcAft>
              <a:buClrTx/>
              <a:buSzTx/>
              <a:buFontTx/>
              <a:buNone/>
              <a:tabLst/>
              <a:defRPr/>
            </a:pPr>
            <a:r>
              <a:rPr lang="en-GB" sz="1400" b="1" i="0" dirty="0">
                <a:solidFill>
                  <a:srgbClr val="FC4421"/>
                </a:solidFill>
                <a:effectLst/>
                <a:latin typeface="Arial" panose="020B0604020202020204" pitchFamily="34" charset="0"/>
                <a:ea typeface="Cambria" panose="02040503050406030204" pitchFamily="18" charset="0"/>
                <a:cs typeface="Arial" panose="020B0604020202020204" pitchFamily="34" charset="0"/>
              </a:rPr>
              <a:t>Occupational Specialism: Plumbing &amp; Heating Engineering </a:t>
            </a:r>
            <a:endParaRPr lang="en-GB" sz="1050" i="0" dirty="0">
              <a:effectLst/>
              <a:latin typeface="Arial" panose="020B0604020202020204" pitchFamily="34" charset="0"/>
              <a:ea typeface="Cambria" panose="02040503050406030204" pitchFamily="18" charset="0"/>
              <a:cs typeface="Times New Roman" panose="02020603050405020304" pitchFamily="18" charset="0"/>
            </a:endParaRPr>
          </a:p>
        </p:txBody>
      </p:sp>
      <p:pic>
        <p:nvPicPr>
          <p:cNvPr id="6" name="Picture 5" descr="A black and white logo&#10;&#10;AI-generated content may be incorrect.">
            <a:extLst>
              <a:ext uri="{FF2B5EF4-FFF2-40B4-BE49-F238E27FC236}">
                <a16:creationId xmlns:a16="http://schemas.microsoft.com/office/drawing/2014/main" id="{ACE3B9A9-3731-BE1D-97F1-739B7AB76020}"/>
              </a:ext>
            </a:extLst>
          </p:cNvPr>
          <p:cNvPicPr>
            <a:picLocks noChangeAspect="1"/>
          </p:cNvPicPr>
          <p:nvPr userDrawn="1"/>
        </p:nvPicPr>
        <p:blipFill>
          <a:blip r:embed="rId8" cstate="print">
            <a:extLst>
              <a:ext uri="{28A0092B-C50C-407E-A947-70E740481C1C}">
                <a14:useLocalDpi xmlns:a14="http://schemas.microsoft.com/office/drawing/2010/main"/>
              </a:ext>
            </a:extLst>
          </a:blip>
          <a:srcRect/>
          <a:stretch>
            <a:fillRect/>
          </a:stretch>
        </p:blipFill>
        <p:spPr bwMode="auto">
          <a:xfrm>
            <a:off x="9408368" y="157157"/>
            <a:ext cx="2563495" cy="498243"/>
          </a:xfrm>
          <a:prstGeom prst="rect">
            <a:avLst/>
          </a:prstGeom>
          <a:noFill/>
          <a:ln>
            <a:noFill/>
          </a:ln>
        </p:spPr>
      </p:pic>
      <p:pic>
        <p:nvPicPr>
          <p:cNvPr id="7" name="Picture 6" descr="A black background with a black square&#10;&#10;AI-generated content may be incorrect.">
            <a:extLst>
              <a:ext uri="{FF2B5EF4-FFF2-40B4-BE49-F238E27FC236}">
                <a16:creationId xmlns:a16="http://schemas.microsoft.com/office/drawing/2014/main" id="{6BFF1658-5FFA-757E-FE77-F1F6ADB1BD23}"/>
              </a:ext>
            </a:extLst>
          </p:cNvPr>
          <p:cNvPicPr>
            <a:picLocks noChangeAspect="1"/>
          </p:cNvPicPr>
          <p:nvPr userDrawn="1"/>
        </p:nvPicPr>
        <p:blipFill>
          <a:blip r:embed="rId9"/>
          <a:stretch>
            <a:fillRect/>
          </a:stretch>
        </p:blipFill>
        <p:spPr>
          <a:xfrm>
            <a:off x="948541" y="177135"/>
            <a:ext cx="2685203" cy="440679"/>
          </a:xfrm>
          <a:prstGeom prst="rect">
            <a:avLst/>
          </a:prstGeom>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www.gov.uk/government/publications/drainage-and-waste-disposal-approved-document-h"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www.gov.uk/government/publications/national-standards-for-sustainable-drainage-systems/national-standards-for-sustainable-drainage-systems-suds"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www.floplast.co.uk/uploads/related-documents/BUsohExhe3Mqhq6jYrAqs9kLySHpgjrtGe5hGvjo.pdf" TargetMode="External"/><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7"/>
        <p:cNvGrpSpPr/>
        <p:nvPr/>
      </p:nvGrpSpPr>
      <p:grpSpPr>
        <a:xfrm>
          <a:off x="0" y="0"/>
          <a:ext cx="0" cy="0"/>
          <a:chOff x="0" y="0"/>
          <a:chExt cx="0" cy="0"/>
        </a:xfrm>
      </p:grpSpPr>
      <p:sp>
        <p:nvSpPr>
          <p:cNvPr id="38" name="Google Shape;38;p4"/>
          <p:cNvSpPr txBox="1"/>
          <p:nvPr/>
        </p:nvSpPr>
        <p:spPr>
          <a:xfrm>
            <a:off x="359999" y="1800000"/>
            <a:ext cx="11625171" cy="3779890"/>
          </a:xfrm>
          <a:prstGeom prst="rect">
            <a:avLst/>
          </a:prstGeom>
          <a:noFill/>
          <a:ln>
            <a:noFill/>
          </a:ln>
        </p:spPr>
        <p:txBody>
          <a:bodyPr spcFirstLastPara="1" wrap="square" lIns="0" tIns="0" rIns="0" bIns="0" anchor="t" anchorCtr="0">
            <a:noAutofit/>
          </a:bodyPr>
          <a:lstStyle/>
          <a:p>
            <a:pPr marL="0" marR="0" lvl="0" indent="0" algn="l" rtl="0">
              <a:lnSpc>
                <a:spcPct val="110000"/>
              </a:lnSpc>
              <a:spcBef>
                <a:spcPts val="0"/>
              </a:spcBef>
              <a:spcAft>
                <a:spcPts val="1200"/>
              </a:spcAft>
              <a:buClr>
                <a:srgbClr val="170130"/>
              </a:buClr>
              <a:buSzPts val="2800"/>
              <a:buFont typeface="Arial"/>
              <a:buNone/>
            </a:pPr>
            <a:r>
              <a:rPr lang="en-GB" sz="2800" b="1" i="0" u="none" strike="noStrike" cap="none" dirty="0">
                <a:solidFill>
                  <a:srgbClr val="170130"/>
                </a:solidFill>
                <a:latin typeface="Arial"/>
                <a:ea typeface="Arial"/>
                <a:cs typeface="Arial"/>
                <a:sym typeface="Arial"/>
              </a:rPr>
              <a:t>Occupational Specialism: Plumbing &amp; Heating Engineering</a:t>
            </a:r>
          </a:p>
          <a:p>
            <a:pPr>
              <a:lnSpc>
                <a:spcPct val="110000"/>
              </a:lnSpc>
              <a:spcAft>
                <a:spcPts val="1200"/>
              </a:spcAft>
              <a:buClr>
                <a:srgbClr val="170130"/>
              </a:buClr>
              <a:buSzPts val="2800"/>
            </a:pPr>
            <a:r>
              <a:rPr lang="en-GB" sz="2800" dirty="0">
                <a:solidFill>
                  <a:schemeClr val="tx1"/>
                </a:solidFill>
              </a:rPr>
              <a:t>K1.7 Plumbing and heating systems</a:t>
            </a:r>
            <a:endParaRPr sz="2800" b="0" i="0" u="none" strike="noStrike" cap="none" dirty="0">
              <a:solidFill>
                <a:schemeClr val="tx1"/>
              </a:solidFill>
              <a:latin typeface="Arial"/>
              <a:ea typeface="Arial"/>
              <a:cs typeface="Arial"/>
              <a:sym typeface="Arial"/>
            </a:endParaRPr>
          </a:p>
          <a:p>
            <a:pPr lvl="0">
              <a:lnSpc>
                <a:spcPct val="110000"/>
              </a:lnSpc>
              <a:spcBef>
                <a:spcPts val="750"/>
              </a:spcBef>
              <a:spcAft>
                <a:spcPts val="1200"/>
              </a:spcAft>
              <a:buClr>
                <a:schemeClr val="lt1"/>
              </a:buClr>
              <a:buSzPts val="2394"/>
            </a:pPr>
            <a:r>
              <a:rPr lang="en-GB" sz="2800" dirty="0">
                <a:solidFill>
                  <a:schemeClr val="tx1"/>
                </a:solidFill>
              </a:rPr>
              <a:t>K1.8 Components used in plumbing and heating systems</a:t>
            </a:r>
            <a:endParaRPr sz="2800" b="0" i="0" u="none" strike="noStrike" cap="none" dirty="0">
              <a:solidFill>
                <a:schemeClr val="tx1"/>
              </a:solidFill>
              <a:latin typeface="Arial"/>
              <a:ea typeface="Arial"/>
              <a:cs typeface="Arial"/>
              <a:sym typeface="Arial"/>
            </a:endParaRPr>
          </a:p>
          <a:p>
            <a:pPr marL="0" marR="0" lvl="0" indent="0" algn="l" rtl="0">
              <a:lnSpc>
                <a:spcPct val="110000"/>
              </a:lnSpc>
              <a:spcBef>
                <a:spcPts val="750"/>
              </a:spcBef>
              <a:spcAft>
                <a:spcPts val="1200"/>
              </a:spcAft>
              <a:buClr>
                <a:srgbClr val="FC4421"/>
              </a:buClr>
              <a:buSzPts val="2800"/>
              <a:buFont typeface="Arial"/>
              <a:buNone/>
            </a:pPr>
            <a:r>
              <a:rPr lang="en-GB" sz="2800" b="1" dirty="0">
                <a:solidFill>
                  <a:srgbClr val="FC4421"/>
                </a:solidFill>
              </a:rPr>
              <a:t>Below ground drainage systems: Principles &amp; combined systems</a:t>
            </a:r>
          </a:p>
          <a:p>
            <a:pPr marL="0" marR="0" lvl="0" indent="0" algn="l" rtl="0">
              <a:lnSpc>
                <a:spcPct val="90000"/>
              </a:lnSpc>
              <a:spcBef>
                <a:spcPts val="750"/>
              </a:spcBef>
              <a:spcAft>
                <a:spcPts val="0"/>
              </a:spcAft>
              <a:buClr>
                <a:srgbClr val="FC4421"/>
              </a:buClr>
              <a:buSzPts val="2800"/>
              <a:buFont typeface="Arial"/>
              <a:buNone/>
            </a:pPr>
            <a:endParaRPr sz="2800" b="1" dirty="0">
              <a:solidFill>
                <a:srgbClr val="FC442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g3489e7b864a_0_32"/>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400"/>
              <a:buNone/>
            </a:pPr>
            <a:r>
              <a:rPr lang="en-GB" dirty="0"/>
              <a:t>Example gradients</a:t>
            </a:r>
          </a:p>
        </p:txBody>
      </p:sp>
      <p:sp>
        <p:nvSpPr>
          <p:cNvPr id="94" name="Google Shape;94;g3489e7b864a_0_32"/>
          <p:cNvSpPr txBox="1">
            <a:spLocks noGrp="1"/>
          </p:cNvSpPr>
          <p:nvPr>
            <p:ph type="body" idx="1"/>
          </p:nvPr>
        </p:nvSpPr>
        <p:spPr>
          <a:xfrm>
            <a:off x="360000" y="1800000"/>
            <a:ext cx="11520600" cy="4140000"/>
          </a:xfrm>
          <a:prstGeom prst="rect">
            <a:avLst/>
          </a:prstGeom>
          <a:noFill/>
          <a:ln>
            <a:noFill/>
          </a:ln>
        </p:spPr>
        <p:txBody>
          <a:bodyPr spcFirstLastPara="1" wrap="square" lIns="0" tIns="0" rIns="0" bIns="0" anchor="t" anchorCtr="0">
            <a:noAutofit/>
          </a:bodyPr>
          <a:lstStyle/>
          <a:p>
            <a:pPr marL="252000" indent="-252000">
              <a:spcAft>
                <a:spcPts val="1200"/>
              </a:spcAft>
              <a:buSzPct val="100000"/>
              <a:buFont typeface="Arial" panose="020B0604020202020204" pitchFamily="34" charset="0"/>
              <a:buChar char="•"/>
            </a:pPr>
            <a:r>
              <a:rPr lang="en-GB" dirty="0"/>
              <a:t>100mm pipe: 1 in 40 (25mm per metre).</a:t>
            </a:r>
            <a:endParaRPr dirty="0"/>
          </a:p>
          <a:p>
            <a:pPr marL="252000" indent="-252000">
              <a:spcAft>
                <a:spcPts val="1200"/>
              </a:spcAft>
              <a:buSzPct val="100000"/>
              <a:buFont typeface="Arial" panose="020B0604020202020204" pitchFamily="34" charset="0"/>
              <a:buChar char="•"/>
            </a:pPr>
            <a:r>
              <a:rPr lang="en-GB" dirty="0"/>
              <a:t>150mm pipe: 1 in 60 (17mm per metre).</a:t>
            </a:r>
            <a:endParaRPr dirty="0"/>
          </a:p>
          <a:p>
            <a:pPr marL="252000" indent="-252000">
              <a:spcAft>
                <a:spcPts val="1200"/>
              </a:spcAft>
              <a:buSzPct val="100000"/>
              <a:buFont typeface="Arial" panose="020B0604020202020204" pitchFamily="34" charset="0"/>
              <a:buChar char="•"/>
            </a:pPr>
            <a:r>
              <a:rPr lang="en-GB" dirty="0"/>
              <a:t>Maximum gradient usually 1 in 10.</a:t>
            </a:r>
            <a:endParaRPr dirty="0"/>
          </a:p>
          <a:p>
            <a:pPr marL="252000" indent="-252000">
              <a:spcAft>
                <a:spcPts val="1200"/>
              </a:spcAft>
              <a:buSzPct val="100000"/>
              <a:buFont typeface="Arial" panose="020B0604020202020204" pitchFamily="34" charset="0"/>
              <a:buChar char="•"/>
            </a:pPr>
            <a:r>
              <a:rPr lang="en-GB" dirty="0"/>
              <a:t>Must be consistent across pipe runs.</a:t>
            </a:r>
            <a:endParaRPr dirty="0"/>
          </a:p>
          <a:p>
            <a:pPr marL="252000" indent="-252000">
              <a:spcAft>
                <a:spcPts val="1200"/>
              </a:spcAft>
              <a:buSzPct val="100000"/>
              <a:buFont typeface="Arial" panose="020B0604020202020204" pitchFamily="34" charset="0"/>
              <a:buChar char="•"/>
            </a:pPr>
            <a:r>
              <a:rPr lang="en-GB" dirty="0"/>
              <a:t>Checked with levels during installation.</a:t>
            </a:r>
          </a:p>
          <a:p>
            <a:pPr marL="0" indent="0">
              <a:spcAft>
                <a:spcPts val="1200"/>
              </a:spcAft>
              <a:buSzPct val="100000"/>
            </a:pPr>
            <a:endParaRPr dirty="0"/>
          </a:p>
          <a:p>
            <a:pPr marL="0" indent="0">
              <a:spcAft>
                <a:spcPts val="1200"/>
              </a:spcAft>
              <a:buSzPct val="100000"/>
            </a:pPr>
            <a:r>
              <a:rPr lang="en-GB" b="1" dirty="0"/>
              <a:t>Question: </a:t>
            </a:r>
            <a:r>
              <a:rPr lang="en-GB" dirty="0"/>
              <a:t>What might happen if a drain is installed too steeply?</a:t>
            </a:r>
            <a:endParaRPr dirty="0"/>
          </a:p>
          <a:p>
            <a:pPr marL="252000" indent="-252000">
              <a:spcAft>
                <a:spcPts val="1200"/>
              </a:spcAft>
              <a:buSzPct val="100000"/>
              <a:buFont typeface="Arial" panose="020B0604020202020204" pitchFamily="34" charset="0"/>
              <a:buChar char="•"/>
            </a:pP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g3489e7b864a_0_37"/>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400"/>
              <a:buNone/>
            </a:pPr>
            <a:r>
              <a:rPr lang="en-GB" dirty="0"/>
              <a:t>Combined drainage systems</a:t>
            </a:r>
          </a:p>
        </p:txBody>
      </p:sp>
      <p:sp>
        <p:nvSpPr>
          <p:cNvPr id="100" name="Google Shape;100;g3489e7b864a_0_37"/>
          <p:cNvSpPr txBox="1">
            <a:spLocks noGrp="1"/>
          </p:cNvSpPr>
          <p:nvPr>
            <p:ph type="body" idx="1"/>
          </p:nvPr>
        </p:nvSpPr>
        <p:spPr>
          <a:xfrm>
            <a:off x="359999" y="1800000"/>
            <a:ext cx="9737589" cy="4140000"/>
          </a:xfrm>
          <a:prstGeom prst="rect">
            <a:avLst/>
          </a:prstGeom>
          <a:noFill/>
          <a:ln>
            <a:noFill/>
          </a:ln>
        </p:spPr>
        <p:txBody>
          <a:bodyPr spcFirstLastPara="1" wrap="square" lIns="0" tIns="0" rIns="0" bIns="0" anchor="t" anchorCtr="0">
            <a:noAutofit/>
          </a:bodyPr>
          <a:lstStyle/>
          <a:p>
            <a:pPr marL="0" indent="0">
              <a:spcAft>
                <a:spcPts val="1200"/>
              </a:spcAft>
            </a:pPr>
            <a:r>
              <a:rPr lang="en-GB" dirty="0"/>
              <a:t>Combined systems carry both foul sewage and surface water in the same pipe. </a:t>
            </a:r>
            <a:endParaRPr dirty="0"/>
          </a:p>
          <a:p>
            <a:pPr marL="0" indent="0">
              <a:spcAft>
                <a:spcPts val="1200"/>
              </a:spcAft>
            </a:pPr>
            <a:r>
              <a:rPr lang="en-GB" dirty="0"/>
              <a:t>They are common in older towns and cities. They reduce pipe numbers but increase risk of overloading treatment plants during storms. </a:t>
            </a:r>
            <a:endParaRPr dirty="0"/>
          </a:p>
          <a:p>
            <a:pPr marL="0" indent="0">
              <a:spcAft>
                <a:spcPts val="1200"/>
              </a:spcAft>
            </a:pPr>
            <a:r>
              <a:rPr lang="en-GB" dirty="0"/>
              <a:t>New systems usually separate foul and surface water to improve efficiency.</a:t>
            </a: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g3489e7b864a_0_43"/>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400"/>
              <a:buNone/>
            </a:pPr>
            <a:r>
              <a:rPr lang="en-GB" dirty="0"/>
              <a:t>Combined system layout</a:t>
            </a:r>
          </a:p>
        </p:txBody>
      </p:sp>
      <p:sp>
        <p:nvSpPr>
          <p:cNvPr id="107" name="Google Shape;107;g3489e7b864a_0_43"/>
          <p:cNvSpPr txBox="1">
            <a:spLocks noGrp="1"/>
          </p:cNvSpPr>
          <p:nvPr>
            <p:ph type="body" idx="1"/>
          </p:nvPr>
        </p:nvSpPr>
        <p:spPr>
          <a:xfrm>
            <a:off x="360000" y="1800000"/>
            <a:ext cx="11520600" cy="4140000"/>
          </a:xfrm>
          <a:prstGeom prst="rect">
            <a:avLst/>
          </a:prstGeom>
          <a:noFill/>
          <a:ln>
            <a:noFill/>
          </a:ln>
        </p:spPr>
        <p:txBody>
          <a:bodyPr spcFirstLastPara="1" wrap="square" lIns="0" tIns="0" rIns="0" bIns="0" anchor="t" anchorCtr="0">
            <a:noAutofit/>
          </a:bodyPr>
          <a:lstStyle/>
          <a:p>
            <a:pPr marL="252000" indent="-252000">
              <a:spcAft>
                <a:spcPts val="1200"/>
              </a:spcAft>
              <a:buSzPct val="100000"/>
              <a:buFont typeface="Arial" panose="020B0604020202020204" pitchFamily="34" charset="0"/>
              <a:buChar char="•"/>
            </a:pPr>
            <a:r>
              <a:rPr lang="en-GB" dirty="0"/>
              <a:t>One main sewer receives both foul and surface flows.</a:t>
            </a:r>
            <a:endParaRPr dirty="0"/>
          </a:p>
          <a:p>
            <a:pPr marL="252000" indent="-252000">
              <a:spcAft>
                <a:spcPts val="1200"/>
              </a:spcAft>
              <a:buSzPct val="100000"/>
              <a:buFont typeface="Arial" panose="020B0604020202020204" pitchFamily="34" charset="0"/>
              <a:buChar char="•"/>
            </a:pPr>
            <a:r>
              <a:rPr lang="en-GB" dirty="0"/>
              <a:t>Gullies and rainwater pipes connected into same line as appliances.</a:t>
            </a:r>
            <a:endParaRPr dirty="0"/>
          </a:p>
          <a:p>
            <a:pPr marL="252000" indent="-252000">
              <a:spcAft>
                <a:spcPts val="1200"/>
              </a:spcAft>
              <a:buSzPct val="100000"/>
              <a:buFont typeface="Arial" panose="020B0604020202020204" pitchFamily="34" charset="0"/>
              <a:buChar char="•"/>
            </a:pPr>
            <a:r>
              <a:rPr lang="en-GB" dirty="0"/>
              <a:t>Inspection chambers provide access.</a:t>
            </a:r>
            <a:endParaRPr dirty="0"/>
          </a:p>
          <a:p>
            <a:pPr marL="252000" indent="-252000">
              <a:spcAft>
                <a:spcPts val="1200"/>
              </a:spcAft>
              <a:buSzPct val="100000"/>
              <a:buFont typeface="Arial" panose="020B0604020202020204" pitchFamily="34" charset="0"/>
              <a:buChar char="•"/>
            </a:pPr>
            <a:r>
              <a:rPr lang="en-GB" dirty="0"/>
              <a:t>Must be sized for maximum load.</a:t>
            </a:r>
            <a:endParaRPr dirty="0"/>
          </a:p>
          <a:p>
            <a:pPr marL="252000" indent="-252000">
              <a:spcAft>
                <a:spcPts val="1200"/>
              </a:spcAft>
              <a:buSzPct val="100000"/>
              <a:buFont typeface="Arial" panose="020B0604020202020204" pitchFamily="34" charset="0"/>
              <a:buChar char="•"/>
            </a:pPr>
            <a:r>
              <a:rPr lang="en-GB" dirty="0"/>
              <a:t>Connection controlled by local authority.</a:t>
            </a:r>
            <a:endParaRPr dirty="0"/>
          </a:p>
          <a:p>
            <a:pPr marL="252000" indent="-252000">
              <a:spcAft>
                <a:spcPts val="1200"/>
              </a:spcAft>
              <a:buSzPct val="100000"/>
              <a:buFont typeface="Arial" panose="020B0604020202020204" pitchFamily="34" charset="0"/>
              <a:buChar char="•"/>
            </a:pP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g3489e7b864a_0_54"/>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400"/>
              <a:buNone/>
            </a:pPr>
            <a:r>
              <a:rPr lang="en-GB" dirty="0"/>
              <a:t>Advantages of combined systems</a:t>
            </a:r>
          </a:p>
        </p:txBody>
      </p:sp>
      <p:sp>
        <p:nvSpPr>
          <p:cNvPr id="119" name="Google Shape;119;g3489e7b864a_0_54"/>
          <p:cNvSpPr txBox="1">
            <a:spLocks noGrp="1"/>
          </p:cNvSpPr>
          <p:nvPr>
            <p:ph type="body" idx="1"/>
          </p:nvPr>
        </p:nvSpPr>
        <p:spPr>
          <a:xfrm>
            <a:off x="360000" y="1800000"/>
            <a:ext cx="11520600" cy="3938100"/>
          </a:xfrm>
          <a:prstGeom prst="rect">
            <a:avLst/>
          </a:prstGeom>
          <a:noFill/>
          <a:ln>
            <a:noFill/>
          </a:ln>
        </p:spPr>
        <p:txBody>
          <a:bodyPr spcFirstLastPara="1" wrap="square" lIns="0" tIns="0" rIns="0" bIns="0" anchor="t" anchorCtr="0">
            <a:noAutofit/>
          </a:bodyPr>
          <a:lstStyle/>
          <a:p>
            <a:pPr marL="252000" indent="-252000">
              <a:spcAft>
                <a:spcPts val="1200"/>
              </a:spcAft>
              <a:buSzPct val="100000"/>
              <a:buFont typeface="Arial" panose="020B0604020202020204" pitchFamily="34" charset="0"/>
              <a:buChar char="•"/>
            </a:pPr>
            <a:r>
              <a:rPr lang="en-GB" dirty="0"/>
              <a:t>Only one drainage network required.</a:t>
            </a:r>
            <a:endParaRPr dirty="0"/>
          </a:p>
          <a:p>
            <a:pPr marL="252000" indent="-252000">
              <a:spcAft>
                <a:spcPts val="1200"/>
              </a:spcAft>
              <a:buSzPct val="100000"/>
              <a:buFont typeface="Arial" panose="020B0604020202020204" pitchFamily="34" charset="0"/>
              <a:buChar char="•"/>
            </a:pPr>
            <a:r>
              <a:rPr lang="en-GB" dirty="0"/>
              <a:t>Lower initial construction cost.</a:t>
            </a:r>
            <a:endParaRPr dirty="0"/>
          </a:p>
          <a:p>
            <a:pPr marL="252000" indent="-252000">
              <a:spcAft>
                <a:spcPts val="1200"/>
              </a:spcAft>
              <a:buSzPct val="100000"/>
              <a:buFont typeface="Arial" panose="020B0604020202020204" pitchFamily="34" charset="0"/>
              <a:buChar char="•"/>
            </a:pPr>
            <a:r>
              <a:rPr lang="en-GB" dirty="0"/>
              <a:t>Simple design and layout.</a:t>
            </a:r>
            <a:endParaRPr dirty="0"/>
          </a:p>
          <a:p>
            <a:pPr marL="252000" indent="-252000">
              <a:spcAft>
                <a:spcPts val="1200"/>
              </a:spcAft>
              <a:buSzPct val="100000"/>
              <a:buFont typeface="Arial" panose="020B0604020202020204" pitchFamily="34" charset="0"/>
              <a:buChar char="•"/>
            </a:pPr>
            <a:r>
              <a:rPr lang="en-GB" dirty="0"/>
              <a:t>Easier to connect existing properties.</a:t>
            </a:r>
          </a:p>
          <a:p>
            <a:pPr marL="0" indent="0">
              <a:spcAft>
                <a:spcPts val="1200"/>
              </a:spcAft>
              <a:buSzPct val="100000"/>
            </a:pPr>
            <a:endParaRPr dirty="0"/>
          </a:p>
          <a:p>
            <a:pPr marL="0" indent="0">
              <a:spcAft>
                <a:spcPts val="1200"/>
              </a:spcAft>
              <a:buSzPct val="100000"/>
            </a:pPr>
            <a:r>
              <a:rPr lang="en-GB" b="1" dirty="0"/>
              <a:t>Question: </a:t>
            </a:r>
            <a:r>
              <a:rPr lang="en-GB" dirty="0"/>
              <a:t>Why are combined systems less common in modern housing?</a:t>
            </a:r>
            <a:endParaRPr dirty="0"/>
          </a:p>
          <a:p>
            <a:pPr marL="252000" indent="-252000">
              <a:spcAft>
                <a:spcPts val="1200"/>
              </a:spcAft>
              <a:buSzPct val="100000"/>
              <a:buFont typeface="Arial" panose="020B0604020202020204" pitchFamily="34" charset="0"/>
              <a:buChar char="•"/>
            </a:pP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g3489e7b864a_0_59"/>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400"/>
              <a:buNone/>
            </a:pPr>
            <a:r>
              <a:rPr lang="en-GB" dirty="0"/>
              <a:t>Disadvantages of combined systems</a:t>
            </a:r>
          </a:p>
        </p:txBody>
      </p:sp>
      <p:sp>
        <p:nvSpPr>
          <p:cNvPr id="125" name="Google Shape;125;g3489e7b864a_0_59"/>
          <p:cNvSpPr txBox="1">
            <a:spLocks noGrp="1"/>
          </p:cNvSpPr>
          <p:nvPr>
            <p:ph type="body" idx="1"/>
          </p:nvPr>
        </p:nvSpPr>
        <p:spPr>
          <a:xfrm>
            <a:off x="360000" y="1800000"/>
            <a:ext cx="11520600" cy="3938100"/>
          </a:xfrm>
          <a:prstGeom prst="rect">
            <a:avLst/>
          </a:prstGeom>
          <a:noFill/>
          <a:ln>
            <a:noFill/>
          </a:ln>
        </p:spPr>
        <p:txBody>
          <a:bodyPr spcFirstLastPara="1" wrap="square" lIns="0" tIns="0" rIns="0" bIns="0" anchor="t" anchorCtr="0">
            <a:noAutofit/>
          </a:bodyPr>
          <a:lstStyle/>
          <a:p>
            <a:pPr marL="252000" indent="-252000">
              <a:spcAft>
                <a:spcPts val="1200"/>
              </a:spcAft>
              <a:buSzPct val="100000"/>
              <a:buFont typeface="Arial" panose="020B0604020202020204" pitchFamily="34" charset="0"/>
              <a:buChar char="•"/>
            </a:pPr>
            <a:r>
              <a:rPr lang="en-GB" dirty="0"/>
              <a:t>Storms overload treatment plants.</a:t>
            </a:r>
            <a:endParaRPr dirty="0"/>
          </a:p>
          <a:p>
            <a:pPr marL="252000" indent="-252000">
              <a:spcAft>
                <a:spcPts val="1200"/>
              </a:spcAft>
              <a:buSzPct val="100000"/>
              <a:buFont typeface="Arial" panose="020B0604020202020204" pitchFamily="34" charset="0"/>
              <a:buChar char="•"/>
            </a:pPr>
            <a:r>
              <a:rPr lang="en-GB" dirty="0"/>
              <a:t>Higher risk of pollution.</a:t>
            </a:r>
            <a:endParaRPr dirty="0"/>
          </a:p>
          <a:p>
            <a:pPr marL="252000" indent="-252000">
              <a:spcAft>
                <a:spcPts val="1200"/>
              </a:spcAft>
              <a:buSzPct val="100000"/>
              <a:buFont typeface="Arial" panose="020B0604020202020204" pitchFamily="34" charset="0"/>
              <a:buChar char="•"/>
            </a:pPr>
            <a:r>
              <a:rPr lang="en-GB" dirty="0"/>
              <a:t>Maintenance more complex.</a:t>
            </a:r>
            <a:endParaRPr dirty="0"/>
          </a:p>
          <a:p>
            <a:pPr marL="252000" indent="-252000">
              <a:spcAft>
                <a:spcPts val="1200"/>
              </a:spcAft>
              <a:buSzPct val="100000"/>
              <a:buFont typeface="Arial" panose="020B0604020202020204" pitchFamily="34" charset="0"/>
              <a:buChar char="•"/>
            </a:pPr>
            <a:r>
              <a:rPr lang="en-GB" dirty="0"/>
              <a:t>Difficult to retrofit separation later.</a:t>
            </a:r>
            <a:endParaRPr dirty="0"/>
          </a:p>
          <a:p>
            <a:pPr marL="252000" indent="-252000">
              <a:spcAft>
                <a:spcPts val="1200"/>
              </a:spcAft>
              <a:buSzPct val="100000"/>
              <a:buFont typeface="Arial" panose="020B0604020202020204" pitchFamily="34" charset="0"/>
              <a:buChar char="•"/>
            </a:pPr>
            <a:r>
              <a:rPr lang="en-GB" dirty="0"/>
              <a:t>Risk of foul water flooding.</a:t>
            </a: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g3489e7b864a_0_64"/>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400"/>
              <a:buNone/>
            </a:pPr>
            <a:r>
              <a:rPr lang="en-GB" dirty="0"/>
              <a:t>Building regulation requirements</a:t>
            </a:r>
          </a:p>
        </p:txBody>
      </p:sp>
      <p:sp>
        <p:nvSpPr>
          <p:cNvPr id="131" name="Google Shape;131;g3489e7b864a_0_64"/>
          <p:cNvSpPr txBox="1">
            <a:spLocks noGrp="1"/>
          </p:cNvSpPr>
          <p:nvPr>
            <p:ph type="body" idx="1"/>
          </p:nvPr>
        </p:nvSpPr>
        <p:spPr>
          <a:xfrm>
            <a:off x="360000" y="1800000"/>
            <a:ext cx="11520600" cy="3938100"/>
          </a:xfrm>
          <a:prstGeom prst="rect">
            <a:avLst/>
          </a:prstGeom>
          <a:noFill/>
          <a:ln>
            <a:noFill/>
          </a:ln>
        </p:spPr>
        <p:txBody>
          <a:bodyPr spcFirstLastPara="1" wrap="square" lIns="0" tIns="0" rIns="0" bIns="0" anchor="t" anchorCtr="0">
            <a:noAutofit/>
          </a:bodyPr>
          <a:lstStyle/>
          <a:p>
            <a:pPr marL="252000" indent="-252000">
              <a:spcAft>
                <a:spcPts val="1200"/>
              </a:spcAft>
              <a:buSzPct val="100000"/>
              <a:buFont typeface="Arial" panose="020B0604020202020204" pitchFamily="34" charset="0"/>
              <a:buChar char="•"/>
            </a:pPr>
            <a:r>
              <a:rPr lang="en-GB" dirty="0">
                <a:solidFill>
                  <a:srgbClr val="0070C0"/>
                </a:solidFill>
                <a:hlinkClick r:id="rId3">
                  <a:extLst>
                    <a:ext uri="{A12FA001-AC4F-418D-AE19-62706E023703}">
                      <ahyp:hlinkClr xmlns:ahyp="http://schemas.microsoft.com/office/drawing/2018/hyperlinkcolor" val="tx"/>
                    </a:ext>
                  </a:extLst>
                </a:hlinkClick>
              </a:rPr>
              <a:t>Part H</a:t>
            </a:r>
            <a:r>
              <a:rPr lang="en-GB" dirty="0">
                <a:solidFill>
                  <a:srgbClr val="0070C0"/>
                </a:solidFill>
              </a:rPr>
              <a:t> </a:t>
            </a:r>
            <a:r>
              <a:rPr lang="en-GB" dirty="0"/>
              <a:t>covers drainage and waste disposal.</a:t>
            </a:r>
            <a:endParaRPr dirty="0"/>
          </a:p>
          <a:p>
            <a:pPr marL="252000" indent="-252000">
              <a:spcAft>
                <a:spcPts val="1200"/>
              </a:spcAft>
              <a:buSzPct val="100000"/>
              <a:buFont typeface="Arial" panose="020B0604020202020204" pitchFamily="34" charset="0"/>
              <a:buChar char="•"/>
            </a:pPr>
            <a:r>
              <a:rPr lang="en-GB" dirty="0"/>
              <a:t>Requires adequate foul and surface drainage.</a:t>
            </a:r>
            <a:endParaRPr dirty="0"/>
          </a:p>
          <a:p>
            <a:pPr marL="252000" indent="-252000">
              <a:spcAft>
                <a:spcPts val="1200"/>
              </a:spcAft>
              <a:buSzPct val="100000"/>
              <a:buFont typeface="Arial" panose="020B0604020202020204" pitchFamily="34" charset="0"/>
              <a:buChar char="•"/>
            </a:pPr>
            <a:r>
              <a:rPr lang="en-GB" dirty="0"/>
              <a:t>States minimum pipe sizes and gradients.</a:t>
            </a:r>
            <a:endParaRPr dirty="0"/>
          </a:p>
          <a:p>
            <a:pPr marL="252000" indent="-252000">
              <a:spcAft>
                <a:spcPts val="1200"/>
              </a:spcAft>
              <a:buSzPct val="100000"/>
              <a:buFont typeface="Arial" panose="020B0604020202020204" pitchFamily="34" charset="0"/>
              <a:buChar char="•"/>
            </a:pPr>
            <a:r>
              <a:rPr lang="en-GB" dirty="0"/>
              <a:t>Mandates access for maintenance.</a:t>
            </a:r>
            <a:endParaRPr dirty="0"/>
          </a:p>
          <a:p>
            <a:pPr marL="252000" indent="-252000">
              <a:spcAft>
                <a:spcPts val="1200"/>
              </a:spcAft>
              <a:buSzPct val="100000"/>
              <a:buFont typeface="Arial" panose="020B0604020202020204" pitchFamily="34" charset="0"/>
              <a:buChar char="•"/>
            </a:pPr>
            <a:r>
              <a:rPr lang="en-GB" dirty="0"/>
              <a:t>Requires separation of rainwater and foul in new systems.</a:t>
            </a:r>
            <a:endParaRPr dirty="0"/>
          </a:p>
          <a:p>
            <a:pPr marL="252000" indent="-252000">
              <a:spcAft>
                <a:spcPts val="1200"/>
              </a:spcAft>
              <a:buSzPct val="100000"/>
              <a:buFont typeface="Arial" panose="020B0604020202020204" pitchFamily="34" charset="0"/>
              <a:buChar char="•"/>
            </a:pP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g3489e7b864a_0_69"/>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400"/>
              <a:buNone/>
            </a:pPr>
            <a:r>
              <a:rPr lang="en-GB" dirty="0"/>
              <a:t>Rainfall and surface water management</a:t>
            </a:r>
          </a:p>
        </p:txBody>
      </p:sp>
      <p:sp>
        <p:nvSpPr>
          <p:cNvPr id="137" name="Google Shape;137;g3489e7b864a_0_69"/>
          <p:cNvSpPr txBox="1">
            <a:spLocks noGrp="1"/>
          </p:cNvSpPr>
          <p:nvPr>
            <p:ph type="body" idx="1"/>
          </p:nvPr>
        </p:nvSpPr>
        <p:spPr>
          <a:xfrm>
            <a:off x="360000" y="1800000"/>
            <a:ext cx="11520600" cy="3938100"/>
          </a:xfrm>
          <a:prstGeom prst="rect">
            <a:avLst/>
          </a:prstGeom>
          <a:noFill/>
          <a:ln>
            <a:noFill/>
          </a:ln>
        </p:spPr>
        <p:txBody>
          <a:bodyPr spcFirstLastPara="1" wrap="square" lIns="0" tIns="0" rIns="0" bIns="0" anchor="t" anchorCtr="0">
            <a:noAutofit/>
          </a:bodyPr>
          <a:lstStyle/>
          <a:p>
            <a:pPr marL="252000" indent="-252000">
              <a:spcAft>
                <a:spcPts val="1200"/>
              </a:spcAft>
              <a:buSzPct val="100000"/>
              <a:buFont typeface="Arial" panose="020B0604020202020204" pitchFamily="34" charset="0"/>
              <a:buChar char="•"/>
            </a:pPr>
            <a:r>
              <a:rPr lang="en-GB" dirty="0"/>
              <a:t>Surface water should be directed to soakaways where possible.</a:t>
            </a:r>
            <a:endParaRPr dirty="0"/>
          </a:p>
          <a:p>
            <a:pPr marL="252000" indent="-252000">
              <a:spcAft>
                <a:spcPts val="1200"/>
              </a:spcAft>
              <a:buSzPct val="100000"/>
              <a:buFont typeface="Arial" panose="020B0604020202020204" pitchFamily="34" charset="0"/>
              <a:buChar char="•"/>
            </a:pPr>
            <a:r>
              <a:rPr lang="en-GB" dirty="0"/>
              <a:t>Sustainable Urban Drainage Systems (</a:t>
            </a:r>
            <a:r>
              <a:rPr lang="en-GB" dirty="0" err="1">
                <a:solidFill>
                  <a:srgbClr val="0070C0"/>
                </a:solidFill>
                <a:hlinkClick r:id="rId3">
                  <a:extLst>
                    <a:ext uri="{A12FA001-AC4F-418D-AE19-62706E023703}">
                      <ahyp:hlinkClr xmlns:ahyp="http://schemas.microsoft.com/office/drawing/2018/hyperlinkcolor" val="tx"/>
                    </a:ext>
                  </a:extLst>
                </a:hlinkClick>
              </a:rPr>
              <a:t>SuDS</a:t>
            </a:r>
            <a:r>
              <a:rPr lang="en-GB" dirty="0"/>
              <a:t>) encouraged.</a:t>
            </a:r>
            <a:endParaRPr dirty="0"/>
          </a:p>
          <a:p>
            <a:pPr marL="252000" indent="-252000">
              <a:spcAft>
                <a:spcPts val="1200"/>
              </a:spcAft>
              <a:buSzPct val="100000"/>
              <a:buFont typeface="Arial" panose="020B0604020202020204" pitchFamily="34" charset="0"/>
              <a:buChar char="•"/>
            </a:pPr>
            <a:r>
              <a:rPr lang="en-GB" dirty="0"/>
              <a:t>Combined systems only allowed with local authority consent.</a:t>
            </a:r>
            <a:endParaRPr dirty="0"/>
          </a:p>
          <a:p>
            <a:pPr marL="252000" indent="-252000">
              <a:spcAft>
                <a:spcPts val="1200"/>
              </a:spcAft>
              <a:buSzPct val="100000"/>
              <a:buFont typeface="Arial" panose="020B0604020202020204" pitchFamily="34" charset="0"/>
              <a:buChar char="•"/>
            </a:pPr>
            <a:r>
              <a:rPr lang="en-GB" dirty="0"/>
              <a:t>Must protect against backflow and flooding.</a:t>
            </a:r>
          </a:p>
          <a:p>
            <a:pPr marL="0" indent="0">
              <a:spcAft>
                <a:spcPts val="1200"/>
              </a:spcAft>
              <a:buSzPct val="100000"/>
            </a:pPr>
            <a:endParaRPr dirty="0"/>
          </a:p>
          <a:p>
            <a:pPr marL="0" indent="0">
              <a:spcAft>
                <a:spcPts val="1200"/>
              </a:spcAft>
              <a:buSzPct val="100000"/>
            </a:pPr>
            <a:r>
              <a:rPr lang="en-GB" b="1" dirty="0"/>
              <a:t>Question: </a:t>
            </a:r>
            <a:r>
              <a:rPr lang="en-GB" dirty="0"/>
              <a:t>What is one environmental risk of discharging surface water into a combined drain?</a:t>
            </a:r>
            <a:endParaRPr dirty="0"/>
          </a:p>
          <a:p>
            <a:pPr marL="252000" indent="-252000">
              <a:spcAft>
                <a:spcPts val="1200"/>
              </a:spcAft>
              <a:buSzPct val="100000"/>
              <a:buFont typeface="Arial" panose="020B0604020202020204" pitchFamily="34" charset="0"/>
              <a:buChar char="•"/>
            </a:pP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g3489e7b864a_0_74"/>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400"/>
              <a:buNone/>
            </a:pPr>
            <a:r>
              <a:rPr lang="en-GB" dirty="0"/>
              <a:t>Building regulations part H – key points</a:t>
            </a:r>
          </a:p>
        </p:txBody>
      </p:sp>
      <p:sp>
        <p:nvSpPr>
          <p:cNvPr id="143" name="Google Shape;143;g3489e7b864a_0_74"/>
          <p:cNvSpPr txBox="1">
            <a:spLocks noGrp="1"/>
          </p:cNvSpPr>
          <p:nvPr>
            <p:ph type="body" idx="1"/>
          </p:nvPr>
        </p:nvSpPr>
        <p:spPr>
          <a:xfrm>
            <a:off x="360000" y="1800000"/>
            <a:ext cx="11520600" cy="3938100"/>
          </a:xfrm>
          <a:prstGeom prst="rect">
            <a:avLst/>
          </a:prstGeom>
          <a:noFill/>
          <a:ln>
            <a:noFill/>
          </a:ln>
        </p:spPr>
        <p:txBody>
          <a:bodyPr spcFirstLastPara="1" wrap="square" lIns="0" tIns="0" rIns="0" bIns="0" anchor="t" anchorCtr="0">
            <a:noAutofit/>
          </a:bodyPr>
          <a:lstStyle/>
          <a:p>
            <a:pPr marL="0" indent="0">
              <a:spcAft>
                <a:spcPts val="1200"/>
              </a:spcAft>
              <a:buSzPct val="100000"/>
            </a:pPr>
            <a:r>
              <a:rPr lang="en-GB" dirty="0"/>
              <a:t>Approved Document H1 requires that foul water drainage must:</a:t>
            </a:r>
            <a:endParaRPr dirty="0"/>
          </a:p>
          <a:p>
            <a:pPr marL="252000" indent="-252000">
              <a:spcAft>
                <a:spcPts val="1200"/>
              </a:spcAft>
              <a:buSzPct val="100000"/>
              <a:buFont typeface="Arial" panose="020B0604020202020204" pitchFamily="34" charset="0"/>
              <a:buChar char="•"/>
            </a:pPr>
            <a:r>
              <a:rPr lang="en-GB" dirty="0"/>
              <a:t>Convey flows effectively to sewer or treatment system.</a:t>
            </a:r>
            <a:endParaRPr dirty="0"/>
          </a:p>
          <a:p>
            <a:pPr marL="252000" indent="-252000">
              <a:spcAft>
                <a:spcPts val="1200"/>
              </a:spcAft>
              <a:buSzPct val="100000"/>
              <a:buFont typeface="Arial" panose="020B0604020202020204" pitchFamily="34" charset="0"/>
              <a:buChar char="•"/>
            </a:pPr>
            <a:r>
              <a:rPr lang="en-GB" dirty="0"/>
              <a:t>Prevent blockages and leakage.</a:t>
            </a:r>
            <a:endParaRPr dirty="0"/>
          </a:p>
          <a:p>
            <a:pPr marL="252000" indent="-252000">
              <a:spcAft>
                <a:spcPts val="1200"/>
              </a:spcAft>
              <a:buSzPct val="100000"/>
              <a:buFont typeface="Arial" panose="020B0604020202020204" pitchFamily="34" charset="0"/>
              <a:buChar char="•"/>
            </a:pPr>
            <a:r>
              <a:rPr lang="en-GB" dirty="0"/>
              <a:t>Stop foul air from entering buildings.</a:t>
            </a:r>
            <a:endParaRPr dirty="0"/>
          </a:p>
          <a:p>
            <a:pPr marL="252000" indent="-252000">
              <a:spcAft>
                <a:spcPts val="1200"/>
              </a:spcAft>
              <a:buSzPct val="100000"/>
              <a:buFont typeface="Arial" panose="020B0604020202020204" pitchFamily="34" charset="0"/>
              <a:buChar char="•"/>
            </a:pPr>
            <a:r>
              <a:rPr lang="en-GB" dirty="0"/>
              <a:t>Be ventilated and accessible for clearing blockages.</a:t>
            </a:r>
            <a:endParaRPr dirty="0"/>
          </a:p>
          <a:p>
            <a:pPr marL="252000" indent="-252000">
              <a:spcAft>
                <a:spcPts val="1200"/>
              </a:spcAft>
              <a:buSzPct val="100000"/>
              <a:buFont typeface="Arial" panose="020B0604020202020204" pitchFamily="34" charset="0"/>
              <a:buChar char="•"/>
            </a:pPr>
            <a:r>
              <a:rPr lang="en-GB" dirty="0"/>
              <a:t>Avoid increasing flood risk to properties.</a:t>
            </a:r>
            <a:endParaRPr dirty="0"/>
          </a:p>
          <a:p>
            <a:pPr marL="252000" indent="-252000">
              <a:spcAft>
                <a:spcPts val="1200"/>
              </a:spcAft>
              <a:buSzPct val="100000"/>
              <a:buFont typeface="Arial" panose="020B0604020202020204" pitchFamily="34" charset="0"/>
              <a:buChar char="•"/>
            </a:pP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g3489e7b864a_0_79"/>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400"/>
              <a:buNone/>
            </a:pPr>
            <a:r>
              <a:rPr lang="en-GB" dirty="0"/>
              <a:t>Pipe fittings and connections</a:t>
            </a:r>
          </a:p>
        </p:txBody>
      </p:sp>
      <p:sp>
        <p:nvSpPr>
          <p:cNvPr id="149" name="Google Shape;149;g3489e7b864a_0_79"/>
          <p:cNvSpPr txBox="1">
            <a:spLocks noGrp="1"/>
          </p:cNvSpPr>
          <p:nvPr>
            <p:ph type="body" idx="1"/>
          </p:nvPr>
        </p:nvSpPr>
        <p:spPr>
          <a:xfrm>
            <a:off x="360000" y="1800000"/>
            <a:ext cx="11520600" cy="3938100"/>
          </a:xfrm>
          <a:prstGeom prst="rect">
            <a:avLst/>
          </a:prstGeom>
          <a:noFill/>
          <a:ln>
            <a:noFill/>
          </a:ln>
        </p:spPr>
        <p:txBody>
          <a:bodyPr spcFirstLastPara="1" wrap="square" lIns="0" tIns="0" rIns="0" bIns="0" anchor="t" anchorCtr="0">
            <a:noAutofit/>
          </a:bodyPr>
          <a:lstStyle/>
          <a:p>
            <a:pPr marL="252000" indent="-252000">
              <a:spcAft>
                <a:spcPts val="1200"/>
              </a:spcAft>
              <a:buSzPct val="100000"/>
              <a:buFont typeface="Arial" panose="020B0604020202020204" pitchFamily="34" charset="0"/>
              <a:buChar char="•"/>
            </a:pPr>
            <a:r>
              <a:rPr lang="en-GB" dirty="0"/>
              <a:t>Bends, junctions, and access points must allow flow without blockage.</a:t>
            </a:r>
            <a:endParaRPr dirty="0"/>
          </a:p>
          <a:p>
            <a:pPr marL="252000" indent="-252000">
              <a:spcAft>
                <a:spcPts val="1200"/>
              </a:spcAft>
              <a:buSzPct val="100000"/>
              <a:buFont typeface="Arial" panose="020B0604020202020204" pitchFamily="34" charset="0"/>
              <a:buChar char="•"/>
            </a:pPr>
            <a:r>
              <a:rPr lang="en-GB" dirty="0"/>
              <a:t>Long radius bends preferred.</a:t>
            </a:r>
            <a:endParaRPr dirty="0"/>
          </a:p>
          <a:p>
            <a:pPr marL="252000" indent="-252000">
              <a:spcAft>
                <a:spcPts val="1200"/>
              </a:spcAft>
              <a:buSzPct val="100000"/>
              <a:buFont typeface="Arial" panose="020B0604020202020204" pitchFamily="34" charset="0"/>
              <a:buChar char="•"/>
            </a:pPr>
            <a:r>
              <a:rPr lang="en-GB" dirty="0"/>
              <a:t>Inspection chambers required at changes of direction.</a:t>
            </a:r>
            <a:endParaRPr dirty="0"/>
          </a:p>
          <a:p>
            <a:pPr marL="252000" indent="-252000">
              <a:spcAft>
                <a:spcPts val="1200"/>
              </a:spcAft>
              <a:buSzPct val="100000"/>
              <a:buFont typeface="Arial" panose="020B0604020202020204" pitchFamily="34" charset="0"/>
              <a:buChar char="•"/>
            </a:pPr>
            <a:r>
              <a:rPr lang="en-GB" dirty="0"/>
              <a:t>Proper jointing prevents leaks and root ingress.</a:t>
            </a:r>
            <a:endParaRPr dirty="0"/>
          </a:p>
          <a:p>
            <a:pPr marL="252000" indent="-252000">
              <a:spcAft>
                <a:spcPts val="1200"/>
              </a:spcAft>
              <a:buSzPct val="100000"/>
              <a:buFont typeface="Arial" panose="020B0604020202020204" pitchFamily="34" charset="0"/>
              <a:buChar char="•"/>
            </a:pP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g3489e7b864a_0_85"/>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400"/>
              <a:buNone/>
            </a:pPr>
            <a:r>
              <a:rPr lang="en-GB" dirty="0"/>
              <a:t>Minimum pipe sizes and gradients</a:t>
            </a:r>
          </a:p>
        </p:txBody>
      </p:sp>
      <p:sp>
        <p:nvSpPr>
          <p:cNvPr id="156" name="Google Shape;156;g3489e7b864a_0_85"/>
          <p:cNvSpPr txBox="1">
            <a:spLocks noGrp="1"/>
          </p:cNvSpPr>
          <p:nvPr>
            <p:ph type="body" idx="1"/>
          </p:nvPr>
        </p:nvSpPr>
        <p:spPr>
          <a:xfrm>
            <a:off x="360000" y="1800000"/>
            <a:ext cx="11520600" cy="3938100"/>
          </a:xfrm>
          <a:prstGeom prst="rect">
            <a:avLst/>
          </a:prstGeom>
          <a:noFill/>
          <a:ln>
            <a:noFill/>
          </a:ln>
        </p:spPr>
        <p:txBody>
          <a:bodyPr spcFirstLastPara="1" wrap="square" lIns="0" tIns="0" rIns="0" bIns="0" anchor="t" anchorCtr="0">
            <a:noAutofit/>
          </a:bodyPr>
          <a:lstStyle/>
          <a:p>
            <a:pPr marL="0" indent="0">
              <a:spcAft>
                <a:spcPts val="1200"/>
              </a:spcAft>
              <a:buSzPct val="100000"/>
            </a:pPr>
            <a:r>
              <a:rPr lang="en-GB" dirty="0"/>
              <a:t>Part H states:</a:t>
            </a:r>
            <a:endParaRPr dirty="0"/>
          </a:p>
          <a:p>
            <a:pPr marL="252000" indent="-252000">
              <a:spcAft>
                <a:spcPts val="1200"/>
              </a:spcAft>
              <a:buSzPct val="100000"/>
              <a:buFont typeface="Arial" panose="020B0604020202020204" pitchFamily="34" charset="0"/>
              <a:buChar char="•"/>
            </a:pPr>
            <a:r>
              <a:rPr lang="en-GB" dirty="0"/>
              <a:t>100mm minimum where WCs connect.</a:t>
            </a:r>
            <a:endParaRPr dirty="0"/>
          </a:p>
          <a:p>
            <a:pPr marL="252000" indent="-252000">
              <a:spcAft>
                <a:spcPts val="1200"/>
              </a:spcAft>
              <a:buSzPct val="100000"/>
              <a:buFont typeface="Arial" panose="020B0604020202020204" pitchFamily="34" charset="0"/>
              <a:buChar char="•"/>
            </a:pPr>
            <a:r>
              <a:rPr lang="en-GB" dirty="0"/>
              <a:t>75mm possible for small waste appliances.</a:t>
            </a:r>
            <a:endParaRPr dirty="0"/>
          </a:p>
          <a:p>
            <a:pPr marL="252000" indent="-252000">
              <a:spcAft>
                <a:spcPts val="1200"/>
              </a:spcAft>
              <a:buSzPct val="100000"/>
              <a:buFont typeface="Arial" panose="020B0604020202020204" pitchFamily="34" charset="0"/>
              <a:buChar char="•"/>
            </a:pPr>
            <a:r>
              <a:rPr lang="en-GB" dirty="0"/>
              <a:t>100mm pipes = 1:40 fall</a:t>
            </a:r>
            <a:endParaRPr dirty="0"/>
          </a:p>
          <a:p>
            <a:pPr marL="252000" indent="-252000">
              <a:spcAft>
                <a:spcPts val="1200"/>
              </a:spcAft>
              <a:buSzPct val="100000"/>
              <a:buFont typeface="Arial" panose="020B0604020202020204" pitchFamily="34" charset="0"/>
              <a:buChar char="•"/>
            </a:pPr>
            <a:r>
              <a:rPr lang="en-GB" dirty="0"/>
              <a:t>150mm pipes = 1:150 fall</a:t>
            </a:r>
            <a:endParaRPr dirty="0"/>
          </a:p>
          <a:p>
            <a:pPr marL="252000" indent="-252000">
              <a:spcAft>
                <a:spcPts val="1200"/>
              </a:spcAft>
              <a:buSzPct val="100000"/>
              <a:buFont typeface="Arial" panose="020B0604020202020204" pitchFamily="34" charset="0"/>
              <a:buChar char="•"/>
            </a:pPr>
            <a:r>
              <a:rPr lang="en-GB" dirty="0"/>
              <a:t> Correct gradients prevent silt build-up and ensure self-cleansing.</a:t>
            </a:r>
            <a:endParaRPr dirty="0"/>
          </a:p>
          <a:p>
            <a:pPr marL="252000" indent="-252000">
              <a:spcAft>
                <a:spcPts val="1200"/>
              </a:spcAft>
              <a:buSzPct val="100000"/>
              <a:buFont typeface="Arial" panose="020B0604020202020204" pitchFamily="34" charset="0"/>
              <a:buChar char="•"/>
            </a:pP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sp>
        <p:nvSpPr>
          <p:cNvPr id="43" name="Google Shape;43;p5"/>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400"/>
              <a:buNone/>
            </a:pPr>
            <a:r>
              <a:rPr lang="en-GB"/>
              <a:t>Starter</a:t>
            </a:r>
            <a:endParaRPr/>
          </a:p>
        </p:txBody>
      </p:sp>
      <p:sp>
        <p:nvSpPr>
          <p:cNvPr id="44" name="Google Shape;44;p5"/>
          <p:cNvSpPr txBox="1">
            <a:spLocks noGrp="1"/>
          </p:cNvSpPr>
          <p:nvPr>
            <p:ph type="body" idx="1"/>
          </p:nvPr>
        </p:nvSpPr>
        <p:spPr>
          <a:xfrm>
            <a:off x="360000" y="1800000"/>
            <a:ext cx="11520600" cy="41400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SzPts val="1400"/>
              <a:buNone/>
            </a:pPr>
            <a:r>
              <a:rPr lang="en-GB" b="1" dirty="0">
                <a:solidFill>
                  <a:srgbClr val="111111"/>
                </a:solidFill>
              </a:rPr>
              <a:t>W</a:t>
            </a:r>
            <a:r>
              <a:rPr lang="en-GB" b="1" i="0" dirty="0">
                <a:solidFill>
                  <a:srgbClr val="111111"/>
                </a:solidFill>
                <a:latin typeface="Arial"/>
                <a:ea typeface="Arial"/>
                <a:cs typeface="Arial"/>
                <a:sym typeface="Arial"/>
              </a:rPr>
              <a:t>arm-up</a:t>
            </a:r>
            <a:r>
              <a:rPr lang="en-GB" b="0" i="0" dirty="0">
                <a:solidFill>
                  <a:srgbClr val="111111"/>
                </a:solidFill>
                <a:latin typeface="Arial"/>
                <a:ea typeface="Arial"/>
                <a:cs typeface="Arial"/>
                <a:sym typeface="Arial"/>
              </a:rPr>
              <a:t>: </a:t>
            </a:r>
            <a:endParaRPr b="0" i="0" dirty="0">
              <a:solidFill>
                <a:srgbClr val="111111"/>
              </a:solidFill>
              <a:latin typeface="Arial"/>
              <a:ea typeface="Arial"/>
              <a:cs typeface="Arial"/>
              <a:sym typeface="Arial"/>
            </a:endParaRPr>
          </a:p>
          <a:p>
            <a:pPr marL="0" lvl="0" indent="0" algn="l" rtl="0">
              <a:lnSpc>
                <a:spcPct val="110000"/>
              </a:lnSpc>
              <a:spcBef>
                <a:spcPts val="0"/>
              </a:spcBef>
              <a:spcAft>
                <a:spcPts val="0"/>
              </a:spcAft>
              <a:buSzPts val="1400"/>
              <a:buNone/>
            </a:pPr>
            <a:endParaRPr dirty="0">
              <a:solidFill>
                <a:srgbClr val="111111"/>
              </a:solidFill>
            </a:endParaRPr>
          </a:p>
          <a:p>
            <a:pPr marL="0" lvl="0" indent="0" algn="l" rtl="0">
              <a:lnSpc>
                <a:spcPct val="110000"/>
              </a:lnSpc>
              <a:spcBef>
                <a:spcPts val="0"/>
              </a:spcBef>
              <a:spcAft>
                <a:spcPts val="0"/>
              </a:spcAft>
              <a:buSzPts val="1400"/>
              <a:buNone/>
            </a:pPr>
            <a:r>
              <a:rPr lang="en-GB" dirty="0">
                <a:solidFill>
                  <a:srgbClr val="111111"/>
                </a:solidFill>
              </a:rPr>
              <a:t>Why do properties need below ground drainage systems</a:t>
            </a:r>
            <a:endParaRPr dirty="0">
              <a:solidFill>
                <a:srgbClr val="111111"/>
              </a:solidFill>
            </a:endParaRPr>
          </a:p>
          <a:p>
            <a:pPr marL="0" lvl="0" indent="0" algn="l" rtl="0">
              <a:lnSpc>
                <a:spcPct val="110000"/>
              </a:lnSpc>
              <a:spcBef>
                <a:spcPts val="0"/>
              </a:spcBef>
              <a:spcAft>
                <a:spcPts val="0"/>
              </a:spcAft>
              <a:buSzPts val="1400"/>
              <a:buNone/>
            </a:pPr>
            <a:endParaRPr dirty="0">
              <a:solidFill>
                <a:srgbClr val="111111"/>
              </a:solidFill>
            </a:endParaRPr>
          </a:p>
          <a:p>
            <a:pPr marL="0" lvl="0" indent="0" algn="l" rtl="0">
              <a:lnSpc>
                <a:spcPct val="110000"/>
              </a:lnSpc>
              <a:spcBef>
                <a:spcPts val="0"/>
              </a:spcBef>
              <a:spcAft>
                <a:spcPts val="0"/>
              </a:spcAft>
              <a:buSzPts val="1400"/>
              <a:buNone/>
            </a:pPr>
            <a:r>
              <a:rPr lang="en-GB" dirty="0">
                <a:solidFill>
                  <a:srgbClr val="111111"/>
                </a:solidFill>
              </a:rPr>
              <a:t>What might happen if one is not present or fails?</a:t>
            </a:r>
            <a:endParaRPr dirty="0">
              <a:solidFill>
                <a:srgbClr val="111111"/>
              </a:solidFill>
            </a:endParaRPr>
          </a:p>
          <a:p>
            <a:pPr marL="0" lvl="0" indent="0" algn="l" rtl="0">
              <a:lnSpc>
                <a:spcPct val="110000"/>
              </a:lnSpc>
              <a:spcBef>
                <a:spcPts val="0"/>
              </a:spcBef>
              <a:spcAft>
                <a:spcPts val="0"/>
              </a:spcAft>
              <a:buSzPts val="1400"/>
              <a:buNone/>
            </a:pPr>
            <a:endParaRPr dirty="0">
              <a:solidFill>
                <a:srgbClr val="11111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g3489e7b864a_0_99"/>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400"/>
              <a:buNone/>
            </a:pPr>
            <a:r>
              <a:rPr lang="en-GB" dirty="0"/>
              <a:t>Depth of cover</a:t>
            </a:r>
          </a:p>
        </p:txBody>
      </p:sp>
      <p:sp>
        <p:nvSpPr>
          <p:cNvPr id="162" name="Google Shape;162;g3489e7b864a_0_99"/>
          <p:cNvSpPr txBox="1">
            <a:spLocks noGrp="1"/>
          </p:cNvSpPr>
          <p:nvPr>
            <p:ph type="body" idx="1"/>
          </p:nvPr>
        </p:nvSpPr>
        <p:spPr>
          <a:xfrm>
            <a:off x="360000" y="1800000"/>
            <a:ext cx="11508373" cy="4231790"/>
          </a:xfrm>
          <a:prstGeom prst="rect">
            <a:avLst/>
          </a:prstGeom>
          <a:noFill/>
          <a:ln>
            <a:noFill/>
          </a:ln>
        </p:spPr>
        <p:txBody>
          <a:bodyPr spcFirstLastPara="1" wrap="square" lIns="0" tIns="0" rIns="0" bIns="0" anchor="t" anchorCtr="0">
            <a:noAutofit/>
          </a:bodyPr>
          <a:lstStyle/>
          <a:p>
            <a:pPr marL="0" indent="0">
              <a:spcAft>
                <a:spcPts val="1200"/>
              </a:spcAft>
              <a:buSzPct val="100000"/>
            </a:pPr>
            <a:r>
              <a:rPr lang="en-GB" dirty="0"/>
              <a:t>Part H states:</a:t>
            </a:r>
            <a:endParaRPr dirty="0"/>
          </a:p>
          <a:p>
            <a:pPr marL="252000" indent="-252000">
              <a:spcAft>
                <a:spcPts val="1200"/>
              </a:spcAft>
              <a:buSzPct val="100000"/>
              <a:buFont typeface="Arial" panose="020B0604020202020204" pitchFamily="34" charset="0"/>
              <a:buChar char="•"/>
            </a:pPr>
            <a:r>
              <a:rPr lang="en-GB" dirty="0"/>
              <a:t>Under gardens/fields: minimum 0.6m.</a:t>
            </a:r>
            <a:endParaRPr dirty="0"/>
          </a:p>
          <a:p>
            <a:pPr marL="252000" indent="-252000">
              <a:spcAft>
                <a:spcPts val="1200"/>
              </a:spcAft>
              <a:buSzPct val="100000"/>
              <a:buFont typeface="Arial" panose="020B0604020202020204" pitchFamily="34" charset="0"/>
              <a:buChar char="•"/>
            </a:pPr>
            <a:r>
              <a:rPr lang="en-GB" dirty="0"/>
              <a:t>Under roads: minimum 1.2m.</a:t>
            </a:r>
            <a:endParaRPr dirty="0"/>
          </a:p>
          <a:p>
            <a:pPr marL="252000" indent="-252000">
              <a:spcAft>
                <a:spcPts val="1200"/>
              </a:spcAft>
              <a:buSzPct val="100000"/>
              <a:buFont typeface="Arial" panose="020B0604020202020204" pitchFamily="34" charset="0"/>
              <a:buChar char="•"/>
            </a:pPr>
            <a:r>
              <a:rPr lang="en-GB" dirty="0"/>
              <a:t>Shallower pipes must be protected with reinforced slabs.</a:t>
            </a:r>
            <a:endParaRPr dirty="0"/>
          </a:p>
          <a:p>
            <a:pPr marL="252000" indent="-252000">
              <a:spcAft>
                <a:spcPts val="1200"/>
              </a:spcAft>
              <a:buSzPct val="100000"/>
              <a:buFont typeface="Arial" panose="020B0604020202020204" pitchFamily="34" charset="0"/>
              <a:buChar char="•"/>
            </a:pPr>
            <a:r>
              <a:rPr lang="en-GB" dirty="0"/>
              <a:t>Prevents pipe crushing from loads.</a:t>
            </a:r>
            <a:endParaRPr dirty="0"/>
          </a:p>
          <a:p>
            <a:pPr marL="252000" indent="-252000">
              <a:spcAft>
                <a:spcPts val="1200"/>
              </a:spcAft>
              <a:buSzPct val="100000"/>
              <a:buFont typeface="Arial" panose="020B0604020202020204" pitchFamily="34" charset="0"/>
              <a:buChar char="•"/>
            </a:pPr>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g3489e7b864a_0_91"/>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400"/>
              <a:buNone/>
            </a:pPr>
            <a:r>
              <a:rPr lang="en-GB" dirty="0"/>
              <a:t>Environmental impacts of drainage</a:t>
            </a:r>
          </a:p>
        </p:txBody>
      </p:sp>
      <p:sp>
        <p:nvSpPr>
          <p:cNvPr id="168" name="Google Shape;168;g3489e7b864a_0_91"/>
          <p:cNvSpPr txBox="1">
            <a:spLocks noGrp="1"/>
          </p:cNvSpPr>
          <p:nvPr>
            <p:ph type="body" idx="1"/>
          </p:nvPr>
        </p:nvSpPr>
        <p:spPr>
          <a:xfrm>
            <a:off x="359999" y="1800000"/>
            <a:ext cx="7582217" cy="4140000"/>
          </a:xfrm>
          <a:prstGeom prst="rect">
            <a:avLst/>
          </a:prstGeom>
          <a:noFill/>
          <a:ln>
            <a:noFill/>
          </a:ln>
        </p:spPr>
        <p:txBody>
          <a:bodyPr spcFirstLastPara="1" wrap="square" lIns="0" tIns="0" rIns="0" bIns="0" anchor="t" anchorCtr="0">
            <a:noAutofit/>
          </a:bodyPr>
          <a:lstStyle/>
          <a:p>
            <a:pPr marL="0" indent="0">
              <a:spcAft>
                <a:spcPts val="1200"/>
              </a:spcAft>
            </a:pPr>
            <a:r>
              <a:rPr lang="en-GB" dirty="0"/>
              <a:t>Wastewater contains pollutants that must be treated before discharge. </a:t>
            </a:r>
            <a:endParaRPr dirty="0"/>
          </a:p>
          <a:p>
            <a:pPr marL="0" indent="0">
              <a:spcAft>
                <a:spcPts val="1200"/>
              </a:spcAft>
            </a:pPr>
            <a:r>
              <a:rPr lang="en-GB" dirty="0"/>
              <a:t>Rainwater runoff carries debris, oils, and chemicals. </a:t>
            </a:r>
            <a:endParaRPr dirty="0"/>
          </a:p>
          <a:p>
            <a:pPr marL="0" indent="0">
              <a:spcAft>
                <a:spcPts val="1200"/>
              </a:spcAft>
            </a:pPr>
            <a:r>
              <a:rPr lang="en-GB" dirty="0"/>
              <a:t>Combined systems risk untreated discharge during heavy storms. Correct system design protects rivers, lakes, and ecosystems.</a:t>
            </a:r>
            <a:endParaRPr dirty="0"/>
          </a:p>
        </p:txBody>
      </p:sp>
      <p:pic>
        <p:nvPicPr>
          <p:cNvPr id="169" name="Google Shape;169;g3489e7b864a_0_91"/>
          <p:cNvPicPr preferRelativeResize="0">
            <a:picLocks noChangeAspect="1"/>
          </p:cNvPicPr>
          <p:nvPr/>
        </p:nvPicPr>
        <p:blipFill>
          <a:blip r:embed="rId3"/>
          <a:srcRect/>
          <a:stretch/>
        </p:blipFill>
        <p:spPr>
          <a:xfrm>
            <a:off x="8279625" y="1800000"/>
            <a:ext cx="3600000" cy="36000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g3489e7b864a_0_104"/>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400"/>
              <a:buNone/>
            </a:pPr>
            <a:r>
              <a:rPr lang="en-GB" dirty="0"/>
              <a:t>Knowledge check 1</a:t>
            </a:r>
          </a:p>
        </p:txBody>
      </p:sp>
      <p:sp>
        <p:nvSpPr>
          <p:cNvPr id="175" name="Google Shape;175;g3489e7b864a_0_104"/>
          <p:cNvSpPr txBox="1">
            <a:spLocks noGrp="1"/>
          </p:cNvSpPr>
          <p:nvPr>
            <p:ph type="body" idx="1"/>
          </p:nvPr>
        </p:nvSpPr>
        <p:spPr>
          <a:xfrm>
            <a:off x="360000" y="1800000"/>
            <a:ext cx="11520600" cy="3938100"/>
          </a:xfrm>
          <a:prstGeom prst="rect">
            <a:avLst/>
          </a:prstGeom>
          <a:noFill/>
          <a:ln>
            <a:noFill/>
          </a:ln>
        </p:spPr>
        <p:txBody>
          <a:bodyPr spcFirstLastPara="1" wrap="square" lIns="0" tIns="0" rIns="0" bIns="0" anchor="t" anchorCtr="0">
            <a:noAutofit/>
          </a:bodyPr>
          <a:lstStyle/>
          <a:p>
            <a:pPr indent="-457200">
              <a:spcAft>
                <a:spcPts val="1200"/>
              </a:spcAft>
              <a:buSzPct val="100000"/>
              <a:buFont typeface="+mj-lt"/>
              <a:buAutoNum type="arabicPeriod"/>
            </a:pPr>
            <a:r>
              <a:rPr lang="en-GB" dirty="0"/>
              <a:t>What is the usual diameter of domestic foul drains?</a:t>
            </a:r>
            <a:endParaRPr dirty="0"/>
          </a:p>
          <a:p>
            <a:pPr indent="-457200">
              <a:spcAft>
                <a:spcPts val="1200"/>
              </a:spcAft>
              <a:buSzPct val="100000"/>
              <a:buFont typeface="+mj-lt"/>
              <a:buAutoNum type="arabicPeriod"/>
            </a:pPr>
            <a:r>
              <a:rPr lang="en-GB" dirty="0"/>
              <a:t>What is the minimum trap seal depth?</a:t>
            </a:r>
            <a:endParaRPr dirty="0"/>
          </a:p>
          <a:p>
            <a:pPr indent="-457200">
              <a:spcAft>
                <a:spcPts val="1200"/>
              </a:spcAft>
              <a:buSzPct val="100000"/>
              <a:buFont typeface="+mj-lt"/>
              <a:buAutoNum type="arabicPeriod"/>
            </a:pPr>
            <a:r>
              <a:rPr lang="en-GB" dirty="0"/>
              <a:t>Why must pipes be laid to correct gradient?</a:t>
            </a:r>
            <a:endParaRPr dirty="0"/>
          </a:p>
          <a:p>
            <a:pPr indent="-457200">
              <a:spcAft>
                <a:spcPts val="1200"/>
              </a:spcAft>
              <a:buSzPct val="100000"/>
              <a:buFont typeface="+mj-lt"/>
              <a:buAutoNum type="arabicPeriod"/>
            </a:pPr>
            <a:r>
              <a:rPr lang="en-GB" dirty="0"/>
              <a:t>What is a combined drainage system?</a:t>
            </a:r>
            <a:endParaRPr dirty="0"/>
          </a:p>
          <a:p>
            <a:pPr indent="-457200">
              <a:spcAft>
                <a:spcPts val="1200"/>
              </a:spcAft>
              <a:buSzPct val="100000"/>
              <a:buFont typeface="+mj-lt"/>
              <a:buAutoNum type="arabicPeriod"/>
            </a:pPr>
            <a:r>
              <a:rPr lang="en-GB" dirty="0"/>
              <a:t>Which Building Regulation covers drainage?</a:t>
            </a:r>
            <a:endParaRPr dirty="0"/>
          </a:p>
          <a:p>
            <a:pPr indent="-457200">
              <a:spcAft>
                <a:spcPts val="1200"/>
              </a:spcAft>
              <a:buSzPct val="100000"/>
              <a:buFont typeface="+mj-lt"/>
              <a:buAutoNum type="arabicPeriod"/>
            </a:pPr>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g3489e7b864a_0_109"/>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400"/>
              <a:buNone/>
            </a:pPr>
            <a:r>
              <a:rPr lang="en-GB" dirty="0"/>
              <a:t>Knowledge check 1 – answers</a:t>
            </a:r>
          </a:p>
        </p:txBody>
      </p:sp>
      <p:sp>
        <p:nvSpPr>
          <p:cNvPr id="181" name="Google Shape;181;g3489e7b864a_0_109"/>
          <p:cNvSpPr txBox="1">
            <a:spLocks noGrp="1"/>
          </p:cNvSpPr>
          <p:nvPr>
            <p:ph type="body" idx="1"/>
          </p:nvPr>
        </p:nvSpPr>
        <p:spPr>
          <a:xfrm>
            <a:off x="360000" y="1800000"/>
            <a:ext cx="11520600" cy="3938100"/>
          </a:xfrm>
          <a:prstGeom prst="rect">
            <a:avLst/>
          </a:prstGeom>
          <a:noFill/>
          <a:ln>
            <a:noFill/>
          </a:ln>
        </p:spPr>
        <p:txBody>
          <a:bodyPr spcFirstLastPara="1" wrap="square" lIns="0" tIns="0" rIns="0" bIns="0" anchor="t" anchorCtr="0">
            <a:noAutofit/>
          </a:bodyPr>
          <a:lstStyle/>
          <a:p>
            <a:pPr indent="-457200">
              <a:spcAft>
                <a:spcPts val="1200"/>
              </a:spcAft>
              <a:buSzPct val="100000"/>
              <a:buFont typeface="+mj-lt"/>
              <a:buAutoNum type="arabicPeriod"/>
            </a:pPr>
            <a:r>
              <a:rPr lang="en-GB" dirty="0"/>
              <a:t>100–110mm.</a:t>
            </a:r>
            <a:endParaRPr dirty="0"/>
          </a:p>
          <a:p>
            <a:pPr indent="-457200">
              <a:spcAft>
                <a:spcPts val="1200"/>
              </a:spcAft>
              <a:buSzPct val="100000"/>
              <a:buFont typeface="+mj-lt"/>
              <a:buAutoNum type="arabicPeriod"/>
            </a:pPr>
            <a:r>
              <a:rPr lang="en-GB" dirty="0"/>
              <a:t>75mm.</a:t>
            </a:r>
            <a:endParaRPr dirty="0"/>
          </a:p>
          <a:p>
            <a:pPr indent="-457200">
              <a:spcAft>
                <a:spcPts val="1200"/>
              </a:spcAft>
              <a:buSzPct val="100000"/>
              <a:buFont typeface="+mj-lt"/>
              <a:buAutoNum type="arabicPeriod"/>
            </a:pPr>
            <a:r>
              <a:rPr lang="en-GB" dirty="0"/>
              <a:t>To maintain flow and avoid blockages.</a:t>
            </a:r>
            <a:endParaRPr dirty="0"/>
          </a:p>
          <a:p>
            <a:pPr indent="-457200">
              <a:spcAft>
                <a:spcPts val="1200"/>
              </a:spcAft>
              <a:buSzPct val="100000"/>
              <a:buFont typeface="+mj-lt"/>
              <a:buAutoNum type="arabicPeriod"/>
            </a:pPr>
            <a:r>
              <a:rPr lang="en-GB" dirty="0"/>
              <a:t>Single pipe carrying foul and surface water together.</a:t>
            </a:r>
            <a:endParaRPr dirty="0"/>
          </a:p>
          <a:p>
            <a:pPr indent="-457200">
              <a:spcAft>
                <a:spcPts val="1200"/>
              </a:spcAft>
              <a:buSzPct val="100000"/>
              <a:buFont typeface="+mj-lt"/>
              <a:buAutoNum type="arabicPeriod"/>
            </a:pPr>
            <a:r>
              <a:rPr lang="en-GB" dirty="0"/>
              <a:t>Part H.</a:t>
            </a:r>
            <a:endParaRPr dirty="0"/>
          </a:p>
          <a:p>
            <a:pPr indent="-457200">
              <a:spcAft>
                <a:spcPts val="1200"/>
              </a:spcAft>
              <a:buSzPct val="100000"/>
              <a:buFont typeface="+mj-lt"/>
              <a:buAutoNum type="arabicPeriod"/>
            </a:pPr>
            <a:endParaRP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10"/>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400"/>
              <a:buNone/>
            </a:pPr>
            <a:r>
              <a:rPr lang="en-GB" dirty="0"/>
              <a:t>Tutor discussion &amp; demo</a:t>
            </a:r>
          </a:p>
        </p:txBody>
      </p:sp>
      <p:sp>
        <p:nvSpPr>
          <p:cNvPr id="187" name="Google Shape;187;p10"/>
          <p:cNvSpPr txBox="1">
            <a:spLocks noGrp="1"/>
          </p:cNvSpPr>
          <p:nvPr>
            <p:ph type="body" idx="1"/>
          </p:nvPr>
        </p:nvSpPr>
        <p:spPr>
          <a:xfrm>
            <a:off x="360000" y="1800000"/>
            <a:ext cx="11532300" cy="4140000"/>
          </a:xfrm>
          <a:prstGeom prst="rect">
            <a:avLst/>
          </a:prstGeom>
          <a:noFill/>
          <a:ln>
            <a:noFill/>
          </a:ln>
        </p:spPr>
        <p:txBody>
          <a:bodyPr spcFirstLastPara="1" wrap="square" lIns="0" tIns="0" rIns="0" bIns="0" anchor="t" anchorCtr="0">
            <a:noAutofit/>
          </a:bodyPr>
          <a:lstStyle/>
          <a:p>
            <a:pPr marL="0" indent="0">
              <a:spcAft>
                <a:spcPts val="1200"/>
              </a:spcAft>
            </a:pPr>
            <a:r>
              <a:rPr lang="en-GB" dirty="0"/>
              <a:t>Rainwater is relatively clean but may contain debris. Appliance water includes detergents, grease, and sewage. </a:t>
            </a:r>
            <a:endParaRPr dirty="0"/>
          </a:p>
          <a:p>
            <a:pPr marL="0" indent="0">
              <a:spcAft>
                <a:spcPts val="1200"/>
              </a:spcAft>
            </a:pPr>
            <a:r>
              <a:rPr lang="en-GB" b="1" dirty="0"/>
              <a:t>Students</a:t>
            </a:r>
            <a:r>
              <a:rPr lang="en-GB" dirty="0"/>
              <a:t> to discuss the environmental impact if both enter rivers untreated.</a:t>
            </a:r>
            <a:endParaRPr dirty="0"/>
          </a:p>
          <a:p>
            <a:pPr marL="0" indent="0">
              <a:spcAft>
                <a:spcPts val="1200"/>
              </a:spcAft>
            </a:pPr>
            <a:r>
              <a:rPr lang="en-GB" b="1" dirty="0"/>
              <a:t>Tutor</a:t>
            </a:r>
            <a:r>
              <a:rPr lang="en-GB" dirty="0"/>
              <a:t> to show correct method for connecting rainwater pipes to a combined drain. </a:t>
            </a:r>
            <a:endParaRPr dirty="0"/>
          </a:p>
          <a:p>
            <a:pPr marL="0" indent="0">
              <a:spcAft>
                <a:spcPts val="1200"/>
              </a:spcAft>
            </a:pPr>
            <a:r>
              <a:rPr lang="en-GB" dirty="0"/>
              <a:t>Highlights inspection points and correct junction fittings.</a:t>
            </a:r>
            <a:endParaRP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g3489e7b864a_0_122"/>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400"/>
              <a:buNone/>
            </a:pPr>
            <a:r>
              <a:rPr lang="en-GB" dirty="0"/>
              <a:t>Falls and gradients – recap</a:t>
            </a:r>
          </a:p>
        </p:txBody>
      </p:sp>
      <p:sp>
        <p:nvSpPr>
          <p:cNvPr id="193" name="Google Shape;193;g3489e7b864a_0_122"/>
          <p:cNvSpPr txBox="1">
            <a:spLocks noGrp="1"/>
          </p:cNvSpPr>
          <p:nvPr>
            <p:ph type="body" idx="1"/>
          </p:nvPr>
        </p:nvSpPr>
        <p:spPr>
          <a:xfrm>
            <a:off x="360000" y="1800000"/>
            <a:ext cx="11520600" cy="3938100"/>
          </a:xfrm>
          <a:prstGeom prst="rect">
            <a:avLst/>
          </a:prstGeom>
          <a:noFill/>
          <a:ln>
            <a:noFill/>
          </a:ln>
        </p:spPr>
        <p:txBody>
          <a:bodyPr spcFirstLastPara="1" wrap="square" lIns="0" tIns="0" rIns="0" bIns="0" anchor="t" anchorCtr="0">
            <a:noAutofit/>
          </a:bodyPr>
          <a:lstStyle/>
          <a:p>
            <a:pPr marL="252000" indent="-252000">
              <a:spcAft>
                <a:spcPts val="1200"/>
              </a:spcAft>
              <a:buSzPct val="100000"/>
              <a:buFont typeface="Arial" panose="020B0604020202020204" pitchFamily="34" charset="0"/>
              <a:buChar char="•"/>
            </a:pPr>
            <a:r>
              <a:rPr lang="en-GB" dirty="0"/>
              <a:t>Too shallow = blockages.</a:t>
            </a:r>
            <a:endParaRPr dirty="0"/>
          </a:p>
          <a:p>
            <a:pPr marL="252000" indent="-252000">
              <a:spcAft>
                <a:spcPts val="1200"/>
              </a:spcAft>
              <a:buSzPct val="100000"/>
              <a:buFont typeface="Arial" panose="020B0604020202020204" pitchFamily="34" charset="0"/>
              <a:buChar char="•"/>
            </a:pPr>
            <a:r>
              <a:rPr lang="en-GB" dirty="0"/>
              <a:t>Too steep = solids left behind.</a:t>
            </a:r>
            <a:endParaRPr dirty="0"/>
          </a:p>
          <a:p>
            <a:pPr marL="252000" indent="-252000">
              <a:spcAft>
                <a:spcPts val="1200"/>
              </a:spcAft>
              <a:buSzPct val="100000"/>
              <a:buFont typeface="Arial" panose="020B0604020202020204" pitchFamily="34" charset="0"/>
              <a:buChar char="•"/>
            </a:pPr>
            <a:r>
              <a:rPr lang="en-GB" dirty="0"/>
              <a:t>Consistency is key.</a:t>
            </a:r>
            <a:endParaRPr dirty="0"/>
          </a:p>
          <a:p>
            <a:pPr marL="252000" indent="-252000">
              <a:spcAft>
                <a:spcPts val="1200"/>
              </a:spcAft>
              <a:buSzPct val="100000"/>
              <a:buFont typeface="Arial" panose="020B0604020202020204" pitchFamily="34" charset="0"/>
              <a:buChar char="•"/>
            </a:pPr>
            <a:r>
              <a:rPr lang="en-GB" dirty="0"/>
              <a:t>Must be checked during installation.</a:t>
            </a:r>
          </a:p>
          <a:p>
            <a:pPr marL="0" indent="0">
              <a:spcAft>
                <a:spcPts val="1200"/>
              </a:spcAft>
              <a:buSzPct val="100000"/>
            </a:pPr>
            <a:endParaRPr dirty="0"/>
          </a:p>
          <a:p>
            <a:pPr marL="0" indent="0">
              <a:spcAft>
                <a:spcPts val="1200"/>
              </a:spcAft>
              <a:buSzPct val="100000"/>
            </a:pPr>
            <a:r>
              <a:rPr lang="en-GB" b="1" dirty="0"/>
              <a:t>Question: </a:t>
            </a:r>
            <a:r>
              <a:rPr lang="en-GB" dirty="0"/>
              <a:t>Why is consistency of gradient more important than maximum steepness?</a:t>
            </a:r>
            <a:endParaRPr dirty="0"/>
          </a:p>
          <a:p>
            <a:pPr marL="252000" indent="-252000">
              <a:spcAft>
                <a:spcPts val="1200"/>
              </a:spcAft>
              <a:buSzPct val="100000"/>
              <a:buFont typeface="Arial" panose="020B0604020202020204" pitchFamily="34" charset="0"/>
              <a:buChar char="•"/>
            </a:pPr>
            <a:endParaRP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g3489e7b864a_0_137"/>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400"/>
              <a:buNone/>
            </a:pPr>
            <a:r>
              <a:rPr lang="en-GB" dirty="0"/>
              <a:t>Ventilation of drains</a:t>
            </a:r>
          </a:p>
        </p:txBody>
      </p:sp>
      <p:sp>
        <p:nvSpPr>
          <p:cNvPr id="205" name="Google Shape;205;g3489e7b864a_0_137"/>
          <p:cNvSpPr txBox="1">
            <a:spLocks noGrp="1"/>
          </p:cNvSpPr>
          <p:nvPr>
            <p:ph type="body" idx="1"/>
          </p:nvPr>
        </p:nvSpPr>
        <p:spPr>
          <a:xfrm>
            <a:off x="360000" y="1800000"/>
            <a:ext cx="7984642" cy="3938100"/>
          </a:xfrm>
          <a:prstGeom prst="rect">
            <a:avLst/>
          </a:prstGeom>
          <a:noFill/>
          <a:ln>
            <a:noFill/>
          </a:ln>
        </p:spPr>
        <p:txBody>
          <a:bodyPr spcFirstLastPara="1" wrap="square" lIns="0" tIns="0" rIns="0" bIns="0" anchor="t" anchorCtr="0">
            <a:noAutofit/>
          </a:bodyPr>
          <a:lstStyle/>
          <a:p>
            <a:pPr marL="252000" indent="-252000">
              <a:spcAft>
                <a:spcPts val="1200"/>
              </a:spcAft>
              <a:buSzPct val="100000"/>
              <a:buFont typeface="Arial" panose="020B0604020202020204" pitchFamily="34" charset="0"/>
              <a:buChar char="•"/>
            </a:pPr>
            <a:r>
              <a:rPr lang="en-GB" dirty="0"/>
              <a:t>Prevents trap seals breaking from pressure.</a:t>
            </a:r>
            <a:endParaRPr dirty="0"/>
          </a:p>
          <a:p>
            <a:pPr marL="252000" indent="-252000">
              <a:spcAft>
                <a:spcPts val="1200"/>
              </a:spcAft>
              <a:buSzPct val="100000"/>
              <a:buFont typeface="Arial" panose="020B0604020202020204" pitchFamily="34" charset="0"/>
              <a:buChar char="•"/>
            </a:pPr>
            <a:r>
              <a:rPr lang="en-GB" dirty="0"/>
              <a:t>Vent pipes extend 900mm above openings if within 3m.</a:t>
            </a:r>
            <a:endParaRPr dirty="0"/>
          </a:p>
          <a:p>
            <a:pPr marL="252000" indent="-252000">
              <a:spcAft>
                <a:spcPts val="1200"/>
              </a:spcAft>
              <a:buSzPct val="100000"/>
              <a:buFont typeface="Arial" panose="020B0604020202020204" pitchFamily="34" charset="0"/>
              <a:buChar char="•"/>
            </a:pPr>
            <a:r>
              <a:rPr lang="en-GB" dirty="0"/>
              <a:t>AAVs allowed if accessible (internal and ventilated).</a:t>
            </a:r>
            <a:endParaRPr dirty="0"/>
          </a:p>
          <a:p>
            <a:pPr marL="252000" indent="-252000">
              <a:spcAft>
                <a:spcPts val="1200"/>
              </a:spcAft>
              <a:buSzPct val="100000"/>
              <a:buFont typeface="Arial" panose="020B0604020202020204" pitchFamily="34" charset="0"/>
              <a:buChar char="•"/>
            </a:pPr>
            <a:r>
              <a:rPr lang="en-GB" dirty="0"/>
              <a:t>Ventilation stops foul gases escaping.</a:t>
            </a:r>
            <a:endParaRPr dirty="0"/>
          </a:p>
          <a:p>
            <a:pPr marL="252000" indent="-252000">
              <a:spcAft>
                <a:spcPts val="1200"/>
              </a:spcAft>
              <a:buSzPct val="100000"/>
              <a:buFont typeface="Arial" panose="020B0604020202020204" pitchFamily="34" charset="0"/>
              <a:buChar char="•"/>
            </a:pPr>
            <a:r>
              <a:rPr lang="en-GB" dirty="0">
                <a:solidFill>
                  <a:srgbClr val="0070C0"/>
                </a:solidFill>
                <a:hlinkClick r:id="rId3">
                  <a:extLst>
                    <a:ext uri="{A12FA001-AC4F-418D-AE19-62706E023703}">
                      <ahyp:hlinkClr xmlns:ahyp="http://schemas.microsoft.com/office/drawing/2018/hyperlinkcolor" val="tx"/>
                    </a:ext>
                  </a:extLst>
                </a:hlinkClick>
              </a:rPr>
              <a:t>AAV further guidance</a:t>
            </a:r>
            <a:endParaRPr dirty="0">
              <a:solidFill>
                <a:srgbClr val="0070C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g3489e7b864a_0_132"/>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400"/>
              <a:buNone/>
            </a:pPr>
            <a:r>
              <a:rPr lang="en-GB" dirty="0"/>
              <a:t>Access points</a:t>
            </a:r>
          </a:p>
        </p:txBody>
      </p:sp>
      <p:sp>
        <p:nvSpPr>
          <p:cNvPr id="212" name="Google Shape;212;g3489e7b864a_0_132"/>
          <p:cNvSpPr txBox="1">
            <a:spLocks noGrp="1"/>
          </p:cNvSpPr>
          <p:nvPr>
            <p:ph type="body" idx="1"/>
          </p:nvPr>
        </p:nvSpPr>
        <p:spPr>
          <a:xfrm>
            <a:off x="360000" y="1800000"/>
            <a:ext cx="11520600" cy="3938100"/>
          </a:xfrm>
          <a:prstGeom prst="rect">
            <a:avLst/>
          </a:prstGeom>
          <a:noFill/>
          <a:ln>
            <a:noFill/>
          </a:ln>
        </p:spPr>
        <p:txBody>
          <a:bodyPr spcFirstLastPara="1" wrap="square" lIns="0" tIns="0" rIns="0" bIns="0" anchor="t" anchorCtr="0">
            <a:noAutofit/>
          </a:bodyPr>
          <a:lstStyle/>
          <a:p>
            <a:pPr marL="252000" indent="-252000">
              <a:spcAft>
                <a:spcPts val="1200"/>
              </a:spcAft>
              <a:buSzPct val="100000"/>
              <a:buFont typeface="Arial" panose="020B0604020202020204" pitchFamily="34" charset="0"/>
              <a:buChar char="•"/>
            </a:pPr>
            <a:r>
              <a:rPr lang="en-GB" dirty="0"/>
              <a:t>Access points required at head of drain, junctions, and bends.</a:t>
            </a:r>
            <a:endParaRPr dirty="0"/>
          </a:p>
          <a:p>
            <a:pPr marL="252000" indent="-252000">
              <a:spcAft>
                <a:spcPts val="1200"/>
              </a:spcAft>
              <a:buSzPct val="100000"/>
              <a:buFont typeface="Arial" panose="020B0604020202020204" pitchFamily="34" charset="0"/>
              <a:buChar char="•"/>
            </a:pPr>
            <a:r>
              <a:rPr lang="en-GB" dirty="0"/>
              <a:t>Max 45m spacing in straight runs.</a:t>
            </a:r>
            <a:endParaRPr dirty="0"/>
          </a:p>
          <a:p>
            <a:pPr marL="252000" indent="-252000">
              <a:spcAft>
                <a:spcPts val="1200"/>
              </a:spcAft>
              <a:buSzPct val="100000"/>
              <a:buFont typeface="Arial" panose="020B0604020202020204" pitchFamily="34" charset="0"/>
              <a:buChar char="•"/>
            </a:pPr>
            <a:r>
              <a:rPr lang="en-GB" dirty="0"/>
              <a:t>Rodding eyes, inspection chambers, and manholes all acceptable.</a:t>
            </a:r>
            <a:endParaRPr dirty="0"/>
          </a:p>
          <a:p>
            <a:pPr marL="252000" indent="-252000">
              <a:spcAft>
                <a:spcPts val="1200"/>
              </a:spcAft>
              <a:buSzPct val="100000"/>
              <a:buFont typeface="Arial" panose="020B0604020202020204" pitchFamily="34" charset="0"/>
              <a:buChar char="•"/>
            </a:pPr>
            <a:r>
              <a:rPr lang="en-GB" dirty="0"/>
              <a:t>Ensures maintainability and compliance.</a:t>
            </a:r>
            <a:endParaRP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g3489e7b864a_0_127"/>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400"/>
              <a:buNone/>
            </a:pPr>
            <a:r>
              <a:rPr lang="en-GB" dirty="0"/>
              <a:t>Student task – sketch exercise</a:t>
            </a:r>
          </a:p>
        </p:txBody>
      </p:sp>
      <p:sp>
        <p:nvSpPr>
          <p:cNvPr id="218" name="Google Shape;218;g3489e7b864a_0_127"/>
          <p:cNvSpPr txBox="1">
            <a:spLocks noGrp="1"/>
          </p:cNvSpPr>
          <p:nvPr>
            <p:ph type="body" idx="1"/>
          </p:nvPr>
        </p:nvSpPr>
        <p:spPr>
          <a:xfrm>
            <a:off x="360000" y="1800000"/>
            <a:ext cx="11520600" cy="4099200"/>
          </a:xfrm>
          <a:prstGeom prst="rect">
            <a:avLst/>
          </a:prstGeom>
          <a:noFill/>
          <a:ln>
            <a:noFill/>
          </a:ln>
        </p:spPr>
        <p:txBody>
          <a:bodyPr spcFirstLastPara="1" wrap="square" lIns="0" tIns="0" rIns="0" bIns="0" anchor="t" anchorCtr="0">
            <a:noAutofit/>
          </a:bodyPr>
          <a:lstStyle/>
          <a:p>
            <a:pPr marL="0" indent="0">
              <a:spcAft>
                <a:spcPts val="1200"/>
              </a:spcAft>
              <a:buSzPct val="100000"/>
            </a:pPr>
            <a:r>
              <a:rPr lang="en-GB" dirty="0"/>
              <a:t>Students to sketch a combined drainage system showing:</a:t>
            </a:r>
            <a:endParaRPr dirty="0"/>
          </a:p>
          <a:p>
            <a:pPr marL="252000" indent="-252000">
              <a:spcAft>
                <a:spcPts val="1200"/>
              </a:spcAft>
              <a:buSzPct val="100000"/>
              <a:buFont typeface="Arial" panose="020B0604020202020204" pitchFamily="34" charset="0"/>
              <a:buChar char="•"/>
            </a:pPr>
            <a:r>
              <a:rPr lang="en-GB" dirty="0"/>
              <a:t>Appliances</a:t>
            </a:r>
            <a:endParaRPr dirty="0"/>
          </a:p>
          <a:p>
            <a:pPr marL="252000" indent="-252000">
              <a:spcAft>
                <a:spcPts val="1200"/>
              </a:spcAft>
              <a:buSzPct val="100000"/>
              <a:buFont typeface="Arial" panose="020B0604020202020204" pitchFamily="34" charset="0"/>
              <a:buChar char="•"/>
            </a:pPr>
            <a:r>
              <a:rPr lang="en-GB" dirty="0"/>
              <a:t>Rainwater inlets</a:t>
            </a:r>
            <a:endParaRPr dirty="0"/>
          </a:p>
          <a:p>
            <a:pPr marL="252000" indent="-252000">
              <a:spcAft>
                <a:spcPts val="1200"/>
              </a:spcAft>
              <a:buSzPct val="100000"/>
              <a:buFont typeface="Arial" panose="020B0604020202020204" pitchFamily="34" charset="0"/>
              <a:buChar char="•"/>
            </a:pPr>
            <a:r>
              <a:rPr lang="en-GB" dirty="0"/>
              <a:t>Inspection chambers</a:t>
            </a:r>
            <a:endParaRPr dirty="0"/>
          </a:p>
          <a:p>
            <a:pPr marL="252000" indent="-252000">
              <a:spcAft>
                <a:spcPts val="1200"/>
              </a:spcAft>
              <a:buSzPct val="100000"/>
              <a:buFont typeface="Arial" panose="020B0604020202020204" pitchFamily="34" charset="0"/>
              <a:buChar char="•"/>
            </a:pPr>
            <a:r>
              <a:rPr lang="en-GB" dirty="0"/>
              <a:t>Depths and connections.</a:t>
            </a:r>
            <a:endParaRP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g3489e7b864a_0_143"/>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400"/>
              <a:buNone/>
            </a:pPr>
            <a:r>
              <a:rPr lang="en-GB" dirty="0"/>
              <a:t>Materials used in drainage</a:t>
            </a:r>
          </a:p>
        </p:txBody>
      </p:sp>
      <p:sp>
        <p:nvSpPr>
          <p:cNvPr id="224" name="Google Shape;224;g3489e7b864a_0_143"/>
          <p:cNvSpPr txBox="1">
            <a:spLocks noGrp="1"/>
          </p:cNvSpPr>
          <p:nvPr>
            <p:ph type="body" idx="1"/>
          </p:nvPr>
        </p:nvSpPr>
        <p:spPr>
          <a:xfrm>
            <a:off x="360000" y="1800000"/>
            <a:ext cx="7527100" cy="3938100"/>
          </a:xfrm>
          <a:prstGeom prst="rect">
            <a:avLst/>
          </a:prstGeom>
          <a:noFill/>
          <a:ln>
            <a:noFill/>
          </a:ln>
        </p:spPr>
        <p:txBody>
          <a:bodyPr spcFirstLastPara="1" wrap="square" lIns="0" tIns="0" rIns="0" bIns="0" anchor="t" anchorCtr="0">
            <a:noAutofit/>
          </a:bodyPr>
          <a:lstStyle/>
          <a:p>
            <a:pPr marL="252000" indent="-252000">
              <a:spcAft>
                <a:spcPts val="1200"/>
              </a:spcAft>
              <a:buSzPct val="100000"/>
              <a:buFont typeface="Arial" panose="020B0604020202020204" pitchFamily="34" charset="0"/>
              <a:buChar char="•"/>
            </a:pPr>
            <a:r>
              <a:rPr lang="en-GB" dirty="0"/>
              <a:t>PVC-u most common for domestic drains.</a:t>
            </a:r>
            <a:endParaRPr dirty="0"/>
          </a:p>
          <a:p>
            <a:pPr marL="252000" indent="-252000">
              <a:spcAft>
                <a:spcPts val="1200"/>
              </a:spcAft>
              <a:buSzPct val="100000"/>
              <a:buFont typeface="Arial" panose="020B0604020202020204" pitchFamily="34" charset="0"/>
              <a:buChar char="•"/>
            </a:pPr>
            <a:r>
              <a:rPr lang="en-GB" dirty="0"/>
              <a:t>Clay used historically and for heavy-duty sites.</a:t>
            </a:r>
            <a:endParaRPr dirty="0"/>
          </a:p>
          <a:p>
            <a:pPr marL="252000" indent="-252000">
              <a:spcAft>
                <a:spcPts val="1200"/>
              </a:spcAft>
              <a:buSzPct val="100000"/>
              <a:buFont typeface="Arial" panose="020B0604020202020204" pitchFamily="34" charset="0"/>
              <a:buChar char="•"/>
            </a:pPr>
            <a:r>
              <a:rPr lang="en-GB" dirty="0"/>
              <a:t>Concrete for large sewers.</a:t>
            </a:r>
            <a:endParaRPr dirty="0"/>
          </a:p>
          <a:p>
            <a:pPr marL="252000" indent="-252000">
              <a:spcAft>
                <a:spcPts val="1200"/>
              </a:spcAft>
              <a:buSzPct val="100000"/>
              <a:buFont typeface="Arial" panose="020B0604020202020204" pitchFamily="34" charset="0"/>
              <a:buChar char="•"/>
            </a:pPr>
            <a:r>
              <a:rPr lang="en-GB" dirty="0"/>
              <a:t>Joints: push-fit rubber rings or solvent weld.</a:t>
            </a:r>
            <a:endParaRPr dirty="0"/>
          </a:p>
          <a:p>
            <a:pPr marL="252000" indent="-252000">
              <a:spcAft>
                <a:spcPts val="1200"/>
              </a:spcAft>
              <a:buSzPct val="100000"/>
              <a:buFont typeface="Arial" panose="020B0604020202020204" pitchFamily="34" charset="0"/>
              <a:buChar char="•"/>
            </a:pPr>
            <a:endParaRPr dirty="0"/>
          </a:p>
        </p:txBody>
      </p:sp>
      <p:pic>
        <p:nvPicPr>
          <p:cNvPr id="3" name="Picture 2" descr="A stack of pipes in a warehouse&#10;&#10;AI-generated content may be incorrect.">
            <a:extLst>
              <a:ext uri="{FF2B5EF4-FFF2-40B4-BE49-F238E27FC236}">
                <a16:creationId xmlns:a16="http://schemas.microsoft.com/office/drawing/2014/main" id="{773CB3F0-D652-F9BE-79EC-F0CA6839B5CB}"/>
              </a:ext>
            </a:extLst>
          </p:cNvPr>
          <p:cNvPicPr>
            <a:picLocks noChangeAspect="1"/>
          </p:cNvPicPr>
          <p:nvPr/>
        </p:nvPicPr>
        <p:blipFill>
          <a:blip r:embed="rId3"/>
          <a:stretch>
            <a:fillRect/>
          </a:stretch>
        </p:blipFill>
        <p:spPr>
          <a:xfrm>
            <a:off x="7559625" y="1800000"/>
            <a:ext cx="4320000" cy="287602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6"/>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400"/>
              <a:buNone/>
            </a:pPr>
            <a:r>
              <a:rPr lang="en-GB" dirty="0"/>
              <a:t>Objectives </a:t>
            </a:r>
            <a:endParaRPr dirty="0"/>
          </a:p>
        </p:txBody>
      </p:sp>
      <p:sp>
        <p:nvSpPr>
          <p:cNvPr id="50" name="Google Shape;50;p6"/>
          <p:cNvSpPr txBox="1">
            <a:spLocks noGrp="1"/>
          </p:cNvSpPr>
          <p:nvPr>
            <p:ph type="body" idx="1"/>
          </p:nvPr>
        </p:nvSpPr>
        <p:spPr>
          <a:xfrm>
            <a:off x="360000" y="1800000"/>
            <a:ext cx="11520600" cy="41400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SzPts val="1400"/>
              <a:buNone/>
            </a:pPr>
            <a:r>
              <a:rPr lang="en-GB" b="0" i="0">
                <a:latin typeface="Arial"/>
                <a:ea typeface="Arial"/>
                <a:cs typeface="Arial"/>
                <a:sym typeface="Arial"/>
              </a:rPr>
              <a:t>You should be able to:</a:t>
            </a:r>
            <a:endParaRPr/>
          </a:p>
          <a:p>
            <a:pPr marL="342900" lvl="0" indent="-342900" algn="l" rtl="0">
              <a:lnSpc>
                <a:spcPct val="110000"/>
              </a:lnSpc>
              <a:spcBef>
                <a:spcPts val="1200"/>
              </a:spcBef>
              <a:spcAft>
                <a:spcPts val="0"/>
              </a:spcAft>
              <a:buClr>
                <a:schemeClr val="dk1"/>
              </a:buClr>
              <a:buSzPts val="2400"/>
              <a:buChar char="•"/>
            </a:pPr>
            <a:r>
              <a:rPr lang="en-GB" b="1"/>
              <a:t>Explain </a:t>
            </a:r>
            <a:r>
              <a:rPr lang="en-GB"/>
              <a:t>the need for below ground drainage systems</a:t>
            </a:r>
            <a:endParaRPr/>
          </a:p>
          <a:p>
            <a:pPr marL="342900" lvl="0" indent="-342900" algn="l" rtl="0">
              <a:lnSpc>
                <a:spcPct val="110000"/>
              </a:lnSpc>
              <a:spcBef>
                <a:spcPts val="1200"/>
              </a:spcBef>
              <a:spcAft>
                <a:spcPts val="0"/>
              </a:spcAft>
              <a:buClr>
                <a:schemeClr val="dk1"/>
              </a:buClr>
              <a:buSzPts val="2400"/>
              <a:buChar char="•"/>
            </a:pPr>
            <a:r>
              <a:rPr lang="en-GB" b="1"/>
              <a:t>Identify </a:t>
            </a:r>
            <a:r>
              <a:rPr lang="en-GB"/>
              <a:t>components, pipe sizes, and gradients</a:t>
            </a:r>
            <a:endParaRPr/>
          </a:p>
          <a:p>
            <a:pPr marL="342900" lvl="0" indent="-342900" algn="l" rtl="0">
              <a:lnSpc>
                <a:spcPct val="110000"/>
              </a:lnSpc>
              <a:spcBef>
                <a:spcPts val="1200"/>
              </a:spcBef>
              <a:spcAft>
                <a:spcPts val="0"/>
              </a:spcAft>
              <a:buClr>
                <a:schemeClr val="dk1"/>
              </a:buClr>
              <a:buSzPts val="2400"/>
              <a:buChar char="•"/>
            </a:pPr>
            <a:r>
              <a:rPr lang="en-GB" b="1"/>
              <a:t>Understand </a:t>
            </a:r>
            <a:r>
              <a:rPr lang="en-GB"/>
              <a:t>combined drainage system layouts</a:t>
            </a:r>
            <a:endParaRPr/>
          </a:p>
          <a:p>
            <a:pPr marL="0" lvl="0" indent="0" algn="l" rtl="0">
              <a:lnSpc>
                <a:spcPct val="110000"/>
              </a:lnSpc>
              <a:spcBef>
                <a:spcPts val="1200"/>
              </a:spcBef>
              <a:spcAft>
                <a:spcPts val="0"/>
              </a:spcAft>
              <a:buNone/>
            </a:pPr>
            <a:r>
              <a:rPr lang="en-GB" b="0" i="0">
                <a:latin typeface="Arial"/>
                <a:ea typeface="Arial"/>
                <a:cs typeface="Arial"/>
                <a:sym typeface="Arial"/>
              </a:rPr>
              <a:t>You might also be able to:</a:t>
            </a:r>
            <a:endParaRPr/>
          </a:p>
          <a:p>
            <a:pPr marL="342900" lvl="0" indent="-342900" algn="l" rtl="0">
              <a:lnSpc>
                <a:spcPct val="110000"/>
              </a:lnSpc>
              <a:spcBef>
                <a:spcPts val="1200"/>
              </a:spcBef>
              <a:spcAft>
                <a:spcPts val="0"/>
              </a:spcAft>
              <a:buClr>
                <a:schemeClr val="dk1"/>
              </a:buClr>
              <a:buSzPts val="2400"/>
              <a:buFont typeface="Arial"/>
              <a:buChar char="•"/>
            </a:pPr>
            <a:r>
              <a:rPr lang="en-GB" b="1"/>
              <a:t>Apply </a:t>
            </a:r>
            <a:r>
              <a:rPr lang="en-GB"/>
              <a:t>Building Regulation requirements for drainage</a:t>
            </a:r>
            <a:endParaRPr/>
          </a:p>
          <a:p>
            <a:pPr marL="342900" lvl="0" indent="-342900" algn="l" rtl="0">
              <a:lnSpc>
                <a:spcPct val="110000"/>
              </a:lnSpc>
              <a:spcBef>
                <a:spcPts val="1200"/>
              </a:spcBef>
              <a:spcAft>
                <a:spcPts val="0"/>
              </a:spcAft>
              <a:buClr>
                <a:schemeClr val="dk1"/>
              </a:buClr>
              <a:buSzPts val="2400"/>
              <a:buFont typeface="Arial"/>
              <a:buChar char="•"/>
            </a:pPr>
            <a:r>
              <a:rPr lang="en-GB" b="1"/>
              <a:t>Compare </a:t>
            </a:r>
            <a:r>
              <a:rPr lang="en-GB"/>
              <a:t>rainwater and wastewater discharges</a:t>
            </a:r>
            <a:endParaRPr/>
          </a:p>
          <a:p>
            <a:pPr marL="0" lvl="0" indent="0" algn="l" rtl="0">
              <a:lnSpc>
                <a:spcPct val="110000"/>
              </a:lnSpc>
              <a:spcBef>
                <a:spcPts val="1200"/>
              </a:spcBef>
              <a:spcAft>
                <a:spcPts val="0"/>
              </a:spcAft>
              <a:buNone/>
            </a:pPr>
            <a:endParaRPr b="1"/>
          </a:p>
          <a:p>
            <a:pPr marL="0" lvl="0" indent="0" algn="l" rtl="0">
              <a:lnSpc>
                <a:spcPct val="110000"/>
              </a:lnSpc>
              <a:spcBef>
                <a:spcPts val="1200"/>
              </a:spcBef>
              <a:spcAft>
                <a:spcPts val="0"/>
              </a:spcAft>
              <a:buSzPts val="1400"/>
              <a:buNone/>
            </a:pP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g3489e7b864a_0_149"/>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400"/>
              <a:buNone/>
            </a:pPr>
            <a:r>
              <a:rPr lang="en-GB" dirty="0"/>
              <a:t>Case study – misconnected drainage</a:t>
            </a:r>
          </a:p>
        </p:txBody>
      </p:sp>
      <p:sp>
        <p:nvSpPr>
          <p:cNvPr id="231" name="Google Shape;231;g3489e7b864a_0_149"/>
          <p:cNvSpPr txBox="1">
            <a:spLocks noGrp="1"/>
          </p:cNvSpPr>
          <p:nvPr>
            <p:ph type="body" idx="1"/>
          </p:nvPr>
        </p:nvSpPr>
        <p:spPr>
          <a:xfrm>
            <a:off x="360000" y="1800000"/>
            <a:ext cx="11520600" cy="3938100"/>
          </a:xfrm>
          <a:prstGeom prst="rect">
            <a:avLst/>
          </a:prstGeom>
          <a:noFill/>
          <a:ln>
            <a:noFill/>
          </a:ln>
        </p:spPr>
        <p:txBody>
          <a:bodyPr spcFirstLastPara="1" wrap="square" lIns="0" tIns="0" rIns="0" bIns="0" anchor="t" anchorCtr="0">
            <a:noAutofit/>
          </a:bodyPr>
          <a:lstStyle/>
          <a:p>
            <a:pPr marL="0" indent="0">
              <a:spcAft>
                <a:spcPts val="1200"/>
              </a:spcAft>
            </a:pPr>
            <a:r>
              <a:rPr lang="en-GB" dirty="0"/>
              <a:t>Household mistakenly connects washing machine to rainwater drain. </a:t>
            </a:r>
            <a:endParaRPr dirty="0"/>
          </a:p>
          <a:p>
            <a:pPr marL="0" indent="0">
              <a:spcAft>
                <a:spcPts val="1200"/>
              </a:spcAft>
            </a:pPr>
            <a:r>
              <a:rPr lang="en-GB" b="1" dirty="0"/>
              <a:t>Consequence: </a:t>
            </a:r>
            <a:r>
              <a:rPr lang="en-GB" dirty="0"/>
              <a:t>untreated greywater discharges to the local stream. </a:t>
            </a:r>
            <a:endParaRPr dirty="0"/>
          </a:p>
          <a:p>
            <a:pPr marL="0" indent="0">
              <a:spcAft>
                <a:spcPts val="1200"/>
              </a:spcAft>
            </a:pPr>
            <a:r>
              <a:rPr lang="en-GB" dirty="0"/>
              <a:t>Students to discuss prevention methods.</a:t>
            </a:r>
            <a:endParaRP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g3489e7b864a_0_155"/>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400"/>
              <a:buNone/>
            </a:pPr>
            <a:r>
              <a:rPr lang="en-GB" dirty="0"/>
              <a:t>Protection from settlement and rodents</a:t>
            </a:r>
          </a:p>
        </p:txBody>
      </p:sp>
      <p:sp>
        <p:nvSpPr>
          <p:cNvPr id="237" name="Google Shape;237;g3489e7b864a_0_155"/>
          <p:cNvSpPr txBox="1">
            <a:spLocks noGrp="1"/>
          </p:cNvSpPr>
          <p:nvPr>
            <p:ph type="body" idx="1"/>
          </p:nvPr>
        </p:nvSpPr>
        <p:spPr>
          <a:xfrm>
            <a:off x="360000" y="1800000"/>
            <a:ext cx="11520600" cy="3938100"/>
          </a:xfrm>
          <a:prstGeom prst="rect">
            <a:avLst/>
          </a:prstGeom>
          <a:noFill/>
          <a:ln>
            <a:noFill/>
          </a:ln>
        </p:spPr>
        <p:txBody>
          <a:bodyPr spcFirstLastPara="1" wrap="square" lIns="0" tIns="0" rIns="0" bIns="0" anchor="t" anchorCtr="0">
            <a:noAutofit/>
          </a:bodyPr>
          <a:lstStyle/>
          <a:p>
            <a:pPr marL="252000" indent="-252000">
              <a:spcAft>
                <a:spcPts val="1200"/>
              </a:spcAft>
              <a:buSzPct val="100000"/>
              <a:buFont typeface="Arial" panose="020B0604020202020204" pitchFamily="34" charset="0"/>
              <a:buChar char="•"/>
            </a:pPr>
            <a:r>
              <a:rPr lang="en-GB" dirty="0"/>
              <a:t>Flexible joints needed under buildings</a:t>
            </a:r>
            <a:endParaRPr dirty="0"/>
          </a:p>
          <a:p>
            <a:pPr marL="252000" indent="-252000">
              <a:spcAft>
                <a:spcPts val="1200"/>
              </a:spcAft>
              <a:buSzPct val="100000"/>
              <a:buFont typeface="Arial" panose="020B0604020202020204" pitchFamily="34" charset="0"/>
              <a:buChar char="•"/>
            </a:pPr>
            <a:r>
              <a:rPr lang="en-GB" dirty="0"/>
              <a:t>Compressible seals where ground may settle</a:t>
            </a:r>
            <a:endParaRPr dirty="0"/>
          </a:p>
          <a:p>
            <a:pPr marL="252000" indent="-252000">
              <a:spcAft>
                <a:spcPts val="1200"/>
              </a:spcAft>
              <a:buSzPct val="100000"/>
              <a:buFont typeface="Arial" panose="020B0604020202020204" pitchFamily="34" charset="0"/>
              <a:buChar char="•"/>
            </a:pPr>
            <a:r>
              <a:rPr lang="en-GB" dirty="0"/>
              <a:t>Intercepting traps and grilles stop rodent entry</a:t>
            </a:r>
            <a:endParaRP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g3489e7b864a_0_161"/>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400"/>
              <a:buNone/>
            </a:pPr>
            <a:r>
              <a:rPr lang="en-GB" dirty="0"/>
              <a:t>Knowledge check 2</a:t>
            </a:r>
          </a:p>
        </p:txBody>
      </p:sp>
      <p:sp>
        <p:nvSpPr>
          <p:cNvPr id="244" name="Google Shape;244;g3489e7b864a_0_161"/>
          <p:cNvSpPr txBox="1">
            <a:spLocks noGrp="1"/>
          </p:cNvSpPr>
          <p:nvPr>
            <p:ph type="body" idx="1"/>
          </p:nvPr>
        </p:nvSpPr>
        <p:spPr>
          <a:xfrm>
            <a:off x="360000" y="1800000"/>
            <a:ext cx="11520600" cy="3938100"/>
          </a:xfrm>
          <a:prstGeom prst="rect">
            <a:avLst/>
          </a:prstGeom>
          <a:noFill/>
          <a:ln>
            <a:noFill/>
          </a:ln>
        </p:spPr>
        <p:txBody>
          <a:bodyPr spcFirstLastPara="1" wrap="square" lIns="0" tIns="0" rIns="0" bIns="0" anchor="t" anchorCtr="0">
            <a:noAutofit/>
          </a:bodyPr>
          <a:lstStyle/>
          <a:p>
            <a:pPr indent="-457200">
              <a:spcAft>
                <a:spcPts val="1200"/>
              </a:spcAft>
              <a:buSzPct val="100000"/>
              <a:buFont typeface="+mj-lt"/>
              <a:buAutoNum type="arabicPeriod"/>
            </a:pPr>
            <a:r>
              <a:rPr lang="en-GB" dirty="0"/>
              <a:t>What gradient is required for a 100mm pipe?</a:t>
            </a:r>
            <a:endParaRPr dirty="0"/>
          </a:p>
          <a:p>
            <a:pPr indent="-457200">
              <a:spcAft>
                <a:spcPts val="1200"/>
              </a:spcAft>
              <a:buSzPct val="100000"/>
              <a:buFont typeface="+mj-lt"/>
              <a:buAutoNum type="arabicPeriod"/>
            </a:pPr>
            <a:r>
              <a:rPr lang="en-GB" dirty="0"/>
              <a:t>Name one advantage of combined systems.</a:t>
            </a:r>
            <a:endParaRPr dirty="0"/>
          </a:p>
          <a:p>
            <a:pPr indent="-457200">
              <a:spcAft>
                <a:spcPts val="1200"/>
              </a:spcAft>
              <a:buSzPct val="100000"/>
              <a:buFont typeface="+mj-lt"/>
              <a:buAutoNum type="arabicPeriod"/>
            </a:pPr>
            <a:r>
              <a:rPr lang="en-GB" dirty="0"/>
              <a:t>What is the main disadvantage of combined systems?</a:t>
            </a:r>
            <a:endParaRPr dirty="0"/>
          </a:p>
          <a:p>
            <a:pPr indent="-457200">
              <a:spcAft>
                <a:spcPts val="1200"/>
              </a:spcAft>
              <a:buSzPct val="100000"/>
              <a:buFont typeface="+mj-lt"/>
              <a:buAutoNum type="arabicPeriod"/>
            </a:pPr>
            <a:r>
              <a:rPr lang="en-GB" dirty="0"/>
              <a:t>Where should access chambers be located?</a:t>
            </a:r>
            <a:endParaRPr dirty="0"/>
          </a:p>
          <a:p>
            <a:pPr indent="-457200">
              <a:spcAft>
                <a:spcPts val="1200"/>
              </a:spcAft>
              <a:buSzPct val="100000"/>
              <a:buFont typeface="+mj-lt"/>
              <a:buAutoNum type="arabicPeriod"/>
            </a:pPr>
            <a:r>
              <a:rPr lang="en-GB" dirty="0"/>
              <a:t>Name two common drainage materials.</a:t>
            </a:r>
            <a:endParaRP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g3489e7b864a_0_166"/>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400"/>
              <a:buNone/>
            </a:pPr>
            <a:r>
              <a:rPr lang="en-GB" dirty="0"/>
              <a:t>Knowledge check 2 – answers</a:t>
            </a:r>
          </a:p>
        </p:txBody>
      </p:sp>
      <p:sp>
        <p:nvSpPr>
          <p:cNvPr id="250" name="Google Shape;250;g3489e7b864a_0_166"/>
          <p:cNvSpPr txBox="1">
            <a:spLocks noGrp="1"/>
          </p:cNvSpPr>
          <p:nvPr>
            <p:ph type="body" idx="1"/>
          </p:nvPr>
        </p:nvSpPr>
        <p:spPr>
          <a:xfrm>
            <a:off x="360000" y="1800000"/>
            <a:ext cx="11520600" cy="3938100"/>
          </a:xfrm>
          <a:prstGeom prst="rect">
            <a:avLst/>
          </a:prstGeom>
          <a:noFill/>
          <a:ln>
            <a:noFill/>
          </a:ln>
        </p:spPr>
        <p:txBody>
          <a:bodyPr spcFirstLastPara="1" wrap="square" lIns="0" tIns="0" rIns="0" bIns="0" anchor="t" anchorCtr="0">
            <a:noAutofit/>
          </a:bodyPr>
          <a:lstStyle/>
          <a:p>
            <a:pPr indent="-457200">
              <a:spcAft>
                <a:spcPts val="1200"/>
              </a:spcAft>
              <a:buSzPct val="100000"/>
              <a:buFont typeface="+mj-lt"/>
              <a:buAutoNum type="arabicPeriod"/>
            </a:pPr>
            <a:r>
              <a:rPr lang="en-GB" dirty="0"/>
              <a:t>1 in 40.</a:t>
            </a:r>
            <a:endParaRPr dirty="0"/>
          </a:p>
          <a:p>
            <a:pPr indent="-457200">
              <a:spcAft>
                <a:spcPts val="1200"/>
              </a:spcAft>
              <a:buSzPct val="100000"/>
              <a:buFont typeface="+mj-lt"/>
              <a:buAutoNum type="arabicPeriod"/>
            </a:pPr>
            <a:r>
              <a:rPr lang="en-GB" dirty="0"/>
              <a:t>Simple, one system to build.</a:t>
            </a:r>
            <a:endParaRPr dirty="0"/>
          </a:p>
          <a:p>
            <a:pPr indent="-457200">
              <a:spcAft>
                <a:spcPts val="1200"/>
              </a:spcAft>
              <a:buSzPct val="100000"/>
              <a:buFont typeface="+mj-lt"/>
              <a:buAutoNum type="arabicPeriod"/>
            </a:pPr>
            <a:r>
              <a:rPr lang="en-GB" dirty="0"/>
              <a:t>Risk of overloading/pollution in storms.</a:t>
            </a:r>
            <a:endParaRPr dirty="0"/>
          </a:p>
          <a:p>
            <a:pPr indent="-457200">
              <a:spcAft>
                <a:spcPts val="1200"/>
              </a:spcAft>
              <a:buSzPct val="100000"/>
              <a:buFont typeface="+mj-lt"/>
              <a:buAutoNum type="arabicPeriod"/>
            </a:pPr>
            <a:r>
              <a:rPr lang="en-GB" dirty="0"/>
              <a:t>At junctions, changes of direction, intervals.</a:t>
            </a:r>
            <a:endParaRPr dirty="0"/>
          </a:p>
          <a:p>
            <a:pPr indent="-457200">
              <a:spcAft>
                <a:spcPts val="1200"/>
              </a:spcAft>
              <a:buSzPct val="100000"/>
              <a:buFont typeface="+mj-lt"/>
              <a:buAutoNum type="arabicPeriod"/>
            </a:pPr>
            <a:r>
              <a:rPr lang="en-GB" dirty="0"/>
              <a:t>PVC-u, clay, concrete.</a:t>
            </a:r>
            <a:endParaRP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g3489e7b864a_0_171"/>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400"/>
              <a:buNone/>
            </a:pPr>
            <a:r>
              <a:rPr lang="en-GB" dirty="0"/>
              <a:t>Testing and inspection</a:t>
            </a:r>
          </a:p>
        </p:txBody>
      </p:sp>
      <p:sp>
        <p:nvSpPr>
          <p:cNvPr id="256" name="Google Shape;256;g3489e7b864a_0_171"/>
          <p:cNvSpPr txBox="1">
            <a:spLocks noGrp="1"/>
          </p:cNvSpPr>
          <p:nvPr>
            <p:ph type="body" idx="1"/>
          </p:nvPr>
        </p:nvSpPr>
        <p:spPr>
          <a:xfrm>
            <a:off x="360000" y="1800000"/>
            <a:ext cx="11520600" cy="3938100"/>
          </a:xfrm>
          <a:prstGeom prst="rect">
            <a:avLst/>
          </a:prstGeom>
          <a:noFill/>
          <a:ln>
            <a:noFill/>
          </a:ln>
        </p:spPr>
        <p:txBody>
          <a:bodyPr spcFirstLastPara="1" wrap="square" lIns="0" tIns="0" rIns="0" bIns="0" anchor="t" anchorCtr="0">
            <a:noAutofit/>
          </a:bodyPr>
          <a:lstStyle/>
          <a:p>
            <a:pPr marL="0" indent="0">
              <a:spcAft>
                <a:spcPts val="1200"/>
              </a:spcAft>
            </a:pPr>
            <a:r>
              <a:rPr lang="en-GB" b="1" dirty="0"/>
              <a:t>Section 2.59 </a:t>
            </a:r>
            <a:r>
              <a:rPr lang="en-GB" dirty="0"/>
              <a:t>of Part H states;</a:t>
            </a:r>
            <a:endParaRPr dirty="0"/>
          </a:p>
          <a:p>
            <a:pPr marL="0" indent="0">
              <a:spcAft>
                <a:spcPts val="1200"/>
              </a:spcAft>
            </a:pPr>
            <a:r>
              <a:rPr lang="en-GB" dirty="0"/>
              <a:t>Water tightness – after laying, including any necessary concrete or other haunching or surrounding and backfilling, gravity drains and private sewers should be tested for water tightness using either an air test or a water test. </a:t>
            </a:r>
            <a:endParaRPr dirty="0"/>
          </a:p>
          <a:p>
            <a:pPr marL="0" indent="0">
              <a:spcAft>
                <a:spcPts val="1200"/>
              </a:spcAft>
            </a:pPr>
            <a:r>
              <a:rPr lang="en-GB" dirty="0"/>
              <a:t>Information on test requirements is given in paragraphs 2.60 and 2.61 for pipe sizes up to 300mm.</a:t>
            </a:r>
            <a:endParaRPr dirty="0"/>
          </a:p>
          <a:p>
            <a:pPr marL="0" indent="0">
              <a:spcAft>
                <a:spcPts val="1200"/>
              </a:spcAft>
            </a:pPr>
            <a:r>
              <a:rPr lang="en-GB" dirty="0"/>
              <a:t>For further information and for larger sizes see BS 8000 Part 14 or BS EN 1610.</a:t>
            </a:r>
            <a:endParaRP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g3489e7b864a_0_177"/>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400"/>
              <a:buNone/>
            </a:pPr>
            <a:r>
              <a:rPr lang="en-GB" dirty="0"/>
              <a:t>Testing and inspection</a:t>
            </a:r>
          </a:p>
        </p:txBody>
      </p:sp>
      <p:sp>
        <p:nvSpPr>
          <p:cNvPr id="262" name="Google Shape;262;g3489e7b864a_0_177"/>
          <p:cNvSpPr txBox="1">
            <a:spLocks noGrp="1"/>
          </p:cNvSpPr>
          <p:nvPr>
            <p:ph type="body" idx="1"/>
          </p:nvPr>
        </p:nvSpPr>
        <p:spPr>
          <a:xfrm>
            <a:off x="360000" y="1800000"/>
            <a:ext cx="11520600" cy="3938100"/>
          </a:xfrm>
          <a:prstGeom prst="rect">
            <a:avLst/>
          </a:prstGeom>
          <a:noFill/>
          <a:ln>
            <a:noFill/>
          </a:ln>
        </p:spPr>
        <p:txBody>
          <a:bodyPr spcFirstLastPara="1" wrap="square" lIns="0" tIns="0" rIns="0" bIns="0" anchor="t" anchorCtr="0">
            <a:noAutofit/>
          </a:bodyPr>
          <a:lstStyle/>
          <a:p>
            <a:pPr marL="0" indent="0">
              <a:spcAft>
                <a:spcPts val="1200"/>
              </a:spcAft>
            </a:pPr>
            <a:r>
              <a:rPr lang="en-GB" b="1" dirty="0"/>
              <a:t>Section 2.60 </a:t>
            </a:r>
            <a:r>
              <a:rPr lang="en-GB" dirty="0"/>
              <a:t>of Part H states;</a:t>
            </a:r>
            <a:endParaRPr dirty="0"/>
          </a:p>
          <a:p>
            <a:pPr marL="0" indent="0">
              <a:spcAft>
                <a:spcPts val="1200"/>
              </a:spcAft>
            </a:pPr>
            <a:r>
              <a:rPr lang="en-GB" dirty="0"/>
              <a:t>Air test – for pipes up to 300mm diameter, the pipe should be pressurised up to a pressure of 110mm water gauge and held for approximately 5 minutes prior to testing. </a:t>
            </a:r>
            <a:endParaRPr dirty="0"/>
          </a:p>
          <a:p>
            <a:pPr marL="0" indent="0">
              <a:spcAft>
                <a:spcPts val="1200"/>
              </a:spcAft>
            </a:pPr>
            <a:r>
              <a:rPr lang="en-GB" dirty="0"/>
              <a:t>Following this the pipe should be able to hold an initial 100mm pressure with a maximum loss of head on a manometer of 25mm in a period of 7 minutes.</a:t>
            </a:r>
            <a:endParaRP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g3489e7b864a_0_182"/>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400"/>
              <a:buNone/>
            </a:pPr>
            <a:r>
              <a:rPr lang="en-GB" dirty="0"/>
              <a:t>Testing and inspection</a:t>
            </a:r>
          </a:p>
        </p:txBody>
      </p:sp>
      <p:sp>
        <p:nvSpPr>
          <p:cNvPr id="268" name="Google Shape;268;g3489e7b864a_0_182"/>
          <p:cNvSpPr txBox="1">
            <a:spLocks noGrp="1"/>
          </p:cNvSpPr>
          <p:nvPr>
            <p:ph type="body" idx="1"/>
          </p:nvPr>
        </p:nvSpPr>
        <p:spPr>
          <a:xfrm>
            <a:off x="360000" y="1800000"/>
            <a:ext cx="11520600" cy="4233600"/>
          </a:xfrm>
          <a:prstGeom prst="rect">
            <a:avLst/>
          </a:prstGeom>
          <a:noFill/>
          <a:ln>
            <a:noFill/>
          </a:ln>
        </p:spPr>
        <p:txBody>
          <a:bodyPr spcFirstLastPara="1" wrap="square" lIns="0" tIns="0" rIns="0" bIns="0" anchor="t" anchorCtr="0">
            <a:noAutofit/>
          </a:bodyPr>
          <a:lstStyle/>
          <a:p>
            <a:pPr marL="0" indent="0">
              <a:spcAft>
                <a:spcPts val="1200"/>
              </a:spcAft>
            </a:pPr>
            <a:r>
              <a:rPr lang="en-GB" sz="2300" b="1" dirty="0"/>
              <a:t>Water test </a:t>
            </a:r>
            <a:r>
              <a:rPr lang="en-GB" sz="2300" dirty="0"/>
              <a:t>– For pipes up to 300mm diameter, the system should be filled with water up to a depth of 5m above the lowest invert in the test section and a minimum depth of 1m measured at the highest invert in the test section. This may then be left for a period (one hour is generally sufficient) to condition the pipe. </a:t>
            </a:r>
            <a:endParaRPr sz="2300" dirty="0"/>
          </a:p>
          <a:p>
            <a:pPr marL="0" indent="0">
              <a:spcAft>
                <a:spcPts val="1200"/>
              </a:spcAft>
            </a:pPr>
            <a:r>
              <a:rPr lang="en-GB" sz="2300" dirty="0"/>
              <a:t>The test pressure should then be maintained for a period of 30 minutes, by topping up the water level as necessary so that it is within 100mm of the required level throughout the test. The losses per square metre of surface area should not exceed 0.15 litres for test lengths with only pipelines, or 0.20 litres for test lengths including pipelines and manholes, or 0.40 litres for tests with only manholes and inspection chambers alone (i.e. no pipelines).</a:t>
            </a:r>
            <a:endParaRPr sz="23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g3489e7b864a_0_187"/>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400"/>
              <a:buNone/>
            </a:pPr>
            <a:r>
              <a:rPr lang="en-GB" dirty="0"/>
              <a:t>Knowledge check 3</a:t>
            </a:r>
          </a:p>
        </p:txBody>
      </p:sp>
      <p:sp>
        <p:nvSpPr>
          <p:cNvPr id="274" name="Google Shape;274;g3489e7b864a_0_187"/>
          <p:cNvSpPr txBox="1">
            <a:spLocks noGrp="1"/>
          </p:cNvSpPr>
          <p:nvPr>
            <p:ph type="body" idx="1"/>
          </p:nvPr>
        </p:nvSpPr>
        <p:spPr>
          <a:xfrm>
            <a:off x="360000" y="1800000"/>
            <a:ext cx="11520600" cy="3938100"/>
          </a:xfrm>
          <a:prstGeom prst="rect">
            <a:avLst/>
          </a:prstGeom>
          <a:noFill/>
          <a:ln>
            <a:noFill/>
          </a:ln>
        </p:spPr>
        <p:txBody>
          <a:bodyPr spcFirstLastPara="1" wrap="square" lIns="0" tIns="0" rIns="0" bIns="0" anchor="t" anchorCtr="0">
            <a:noAutofit/>
          </a:bodyPr>
          <a:lstStyle/>
          <a:p>
            <a:pPr indent="-457200">
              <a:spcAft>
                <a:spcPts val="1200"/>
              </a:spcAft>
              <a:buSzPct val="100000"/>
              <a:buFont typeface="+mj-lt"/>
              <a:buAutoNum type="arabicPeriod"/>
            </a:pPr>
            <a:r>
              <a:rPr lang="en-GB" dirty="0"/>
              <a:t>Why are drainage systems essential?</a:t>
            </a:r>
            <a:endParaRPr dirty="0"/>
          </a:p>
          <a:p>
            <a:pPr indent="-457200">
              <a:spcAft>
                <a:spcPts val="1200"/>
              </a:spcAft>
              <a:buSzPct val="100000"/>
              <a:buFont typeface="+mj-lt"/>
              <a:buAutoNum type="arabicPeriod"/>
            </a:pPr>
            <a:r>
              <a:rPr lang="en-GB" dirty="0"/>
              <a:t>What trap depth is required?</a:t>
            </a:r>
            <a:endParaRPr dirty="0"/>
          </a:p>
          <a:p>
            <a:pPr indent="-457200">
              <a:spcAft>
                <a:spcPts val="1200"/>
              </a:spcAft>
              <a:buSzPct val="100000"/>
              <a:buFont typeface="+mj-lt"/>
              <a:buAutoNum type="arabicPeriod"/>
            </a:pPr>
            <a:r>
              <a:rPr lang="en-GB" dirty="0"/>
              <a:t>Why must gradients be correct?</a:t>
            </a:r>
            <a:endParaRPr dirty="0"/>
          </a:p>
          <a:p>
            <a:pPr indent="-457200">
              <a:spcAft>
                <a:spcPts val="1200"/>
              </a:spcAft>
              <a:buSzPct val="100000"/>
              <a:buFont typeface="+mj-lt"/>
              <a:buAutoNum type="arabicPeriod"/>
            </a:pPr>
            <a:r>
              <a:rPr lang="en-GB" dirty="0"/>
              <a:t>What is one risk of combined systems?</a:t>
            </a:r>
            <a:endParaRPr dirty="0"/>
          </a:p>
          <a:p>
            <a:pPr indent="-457200">
              <a:spcAft>
                <a:spcPts val="1200"/>
              </a:spcAft>
              <a:buSzPct val="100000"/>
              <a:buFont typeface="+mj-lt"/>
              <a:buAutoNum type="arabicPeriod"/>
            </a:pPr>
            <a:r>
              <a:rPr lang="en-GB" dirty="0"/>
              <a:t>What regulation covers drainage design?</a:t>
            </a:r>
            <a:endParaRPr dirty="0"/>
          </a:p>
          <a:p>
            <a:pPr indent="-457200">
              <a:spcAft>
                <a:spcPts val="1200"/>
              </a:spcAft>
              <a:buSzPct val="100000"/>
              <a:buFont typeface="+mj-lt"/>
              <a:buAutoNum type="arabicPeriod"/>
            </a:pPr>
            <a:endParaRPr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g3489e7b864a_0_192"/>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400"/>
              <a:buNone/>
            </a:pPr>
            <a:r>
              <a:rPr lang="en-GB" dirty="0"/>
              <a:t>Knowledge check </a:t>
            </a:r>
            <a:r>
              <a:rPr lang="en-GB"/>
              <a:t>3 – answers</a:t>
            </a:r>
            <a:endParaRPr lang="en-GB" dirty="0"/>
          </a:p>
        </p:txBody>
      </p:sp>
      <p:sp>
        <p:nvSpPr>
          <p:cNvPr id="280" name="Google Shape;280;g3489e7b864a_0_192"/>
          <p:cNvSpPr txBox="1">
            <a:spLocks noGrp="1"/>
          </p:cNvSpPr>
          <p:nvPr>
            <p:ph type="body" idx="1"/>
          </p:nvPr>
        </p:nvSpPr>
        <p:spPr>
          <a:xfrm>
            <a:off x="360000" y="1800000"/>
            <a:ext cx="11520600" cy="3938100"/>
          </a:xfrm>
          <a:prstGeom prst="rect">
            <a:avLst/>
          </a:prstGeom>
          <a:noFill/>
          <a:ln>
            <a:noFill/>
          </a:ln>
        </p:spPr>
        <p:txBody>
          <a:bodyPr spcFirstLastPara="1" wrap="square" lIns="0" tIns="0" rIns="0" bIns="0" anchor="t" anchorCtr="0">
            <a:noAutofit/>
          </a:bodyPr>
          <a:lstStyle/>
          <a:p>
            <a:pPr indent="-457200">
              <a:spcAft>
                <a:spcPts val="1200"/>
              </a:spcAft>
              <a:buSzPct val="100000"/>
              <a:buFont typeface="+mj-lt"/>
              <a:buAutoNum type="arabicPeriod"/>
            </a:pPr>
            <a:r>
              <a:rPr lang="en-GB" dirty="0"/>
              <a:t>To remove waste and surface water safely.</a:t>
            </a:r>
            <a:endParaRPr dirty="0"/>
          </a:p>
          <a:p>
            <a:pPr indent="-457200">
              <a:spcAft>
                <a:spcPts val="1200"/>
              </a:spcAft>
              <a:buSzPct val="100000"/>
              <a:buFont typeface="+mj-lt"/>
              <a:buAutoNum type="arabicPeriod"/>
            </a:pPr>
            <a:r>
              <a:rPr lang="en-GB" dirty="0"/>
              <a:t>75mm.</a:t>
            </a:r>
            <a:endParaRPr dirty="0"/>
          </a:p>
          <a:p>
            <a:pPr indent="-457200">
              <a:spcAft>
                <a:spcPts val="1200"/>
              </a:spcAft>
              <a:buSzPct val="100000"/>
              <a:buFont typeface="+mj-lt"/>
              <a:buAutoNum type="arabicPeriod"/>
            </a:pPr>
            <a:r>
              <a:rPr lang="en-GB" dirty="0"/>
              <a:t>Prevent blockages and maintain flow.</a:t>
            </a:r>
            <a:endParaRPr dirty="0"/>
          </a:p>
          <a:p>
            <a:pPr indent="-457200">
              <a:spcAft>
                <a:spcPts val="1200"/>
              </a:spcAft>
              <a:buSzPct val="100000"/>
              <a:buFont typeface="+mj-lt"/>
              <a:buAutoNum type="arabicPeriod"/>
            </a:pPr>
            <a:r>
              <a:rPr lang="en-GB" dirty="0"/>
              <a:t>Pollution, overloading, flooding.</a:t>
            </a:r>
            <a:endParaRPr dirty="0"/>
          </a:p>
          <a:p>
            <a:pPr indent="-457200">
              <a:spcAft>
                <a:spcPts val="1200"/>
              </a:spcAft>
              <a:buSzPct val="100000"/>
              <a:buFont typeface="+mj-lt"/>
              <a:buAutoNum type="arabicPeriod"/>
            </a:pPr>
            <a:r>
              <a:rPr lang="en-GB" dirty="0"/>
              <a:t>Part H of Building Regulations.</a:t>
            </a:r>
            <a:endParaRPr dirty="0"/>
          </a:p>
          <a:p>
            <a:pPr indent="-457200">
              <a:spcAft>
                <a:spcPts val="1200"/>
              </a:spcAft>
              <a:buSzPct val="100000"/>
              <a:buFont typeface="+mj-lt"/>
              <a:buAutoNum type="arabicPeriod"/>
            </a:pPr>
            <a:endParaRPr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15"/>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400"/>
              <a:buNone/>
            </a:pPr>
            <a:r>
              <a:rPr lang="en-GB" dirty="0"/>
              <a:t>Summary</a:t>
            </a:r>
          </a:p>
        </p:txBody>
      </p:sp>
      <p:sp>
        <p:nvSpPr>
          <p:cNvPr id="286" name="Google Shape;286;p15"/>
          <p:cNvSpPr txBox="1">
            <a:spLocks noGrp="1"/>
          </p:cNvSpPr>
          <p:nvPr>
            <p:ph type="body" idx="1"/>
          </p:nvPr>
        </p:nvSpPr>
        <p:spPr>
          <a:xfrm>
            <a:off x="360000" y="1800000"/>
            <a:ext cx="9936276" cy="4140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1400"/>
              <a:buFont typeface="Arial"/>
              <a:buNone/>
            </a:pPr>
            <a:r>
              <a:rPr lang="en-GB"/>
              <a:t>You should be able to:</a:t>
            </a:r>
            <a:endParaRPr/>
          </a:p>
          <a:p>
            <a:pPr marL="342900" lvl="0" indent="-342900" algn="l" rtl="0">
              <a:spcBef>
                <a:spcPts val="1200"/>
              </a:spcBef>
              <a:spcAft>
                <a:spcPts val="0"/>
              </a:spcAft>
              <a:buClr>
                <a:schemeClr val="dk1"/>
              </a:buClr>
              <a:buSzPts val="2400"/>
              <a:buChar char="•"/>
            </a:pPr>
            <a:r>
              <a:rPr lang="en-GB" b="1"/>
              <a:t>Explain </a:t>
            </a:r>
            <a:r>
              <a:rPr lang="en-GB"/>
              <a:t>the need for below ground drainage systems</a:t>
            </a:r>
            <a:endParaRPr/>
          </a:p>
          <a:p>
            <a:pPr marL="342900" lvl="0" indent="-342900" algn="l" rtl="0">
              <a:spcBef>
                <a:spcPts val="1200"/>
              </a:spcBef>
              <a:spcAft>
                <a:spcPts val="0"/>
              </a:spcAft>
              <a:buClr>
                <a:schemeClr val="dk1"/>
              </a:buClr>
              <a:buSzPts val="2400"/>
              <a:buChar char="•"/>
            </a:pPr>
            <a:r>
              <a:rPr lang="en-GB" b="1"/>
              <a:t>Identify </a:t>
            </a:r>
            <a:r>
              <a:rPr lang="en-GB"/>
              <a:t>components, pipe sizes, and gradients</a:t>
            </a:r>
            <a:endParaRPr/>
          </a:p>
          <a:p>
            <a:pPr marL="342900" lvl="0" indent="-342900" algn="l" rtl="0">
              <a:spcBef>
                <a:spcPts val="1200"/>
              </a:spcBef>
              <a:spcAft>
                <a:spcPts val="0"/>
              </a:spcAft>
              <a:buClr>
                <a:schemeClr val="dk1"/>
              </a:buClr>
              <a:buSzPts val="2400"/>
              <a:buChar char="•"/>
            </a:pPr>
            <a:r>
              <a:rPr lang="en-GB" b="1"/>
              <a:t>Understand </a:t>
            </a:r>
            <a:r>
              <a:rPr lang="en-GB"/>
              <a:t>combined drainage system layouts</a:t>
            </a:r>
            <a:endParaRPr/>
          </a:p>
          <a:p>
            <a:pPr marL="0" lvl="0" indent="0" algn="l" rtl="0">
              <a:spcBef>
                <a:spcPts val="1200"/>
              </a:spcBef>
              <a:spcAft>
                <a:spcPts val="0"/>
              </a:spcAft>
              <a:buClr>
                <a:schemeClr val="dk1"/>
              </a:buClr>
              <a:buSzPts val="1100"/>
              <a:buFont typeface="Arial"/>
              <a:buNone/>
            </a:pPr>
            <a:r>
              <a:rPr lang="en-GB"/>
              <a:t>You might also be able to:</a:t>
            </a:r>
            <a:endParaRPr/>
          </a:p>
          <a:p>
            <a:pPr marL="342900" lvl="0" indent="-342900" algn="l" rtl="0">
              <a:spcBef>
                <a:spcPts val="1200"/>
              </a:spcBef>
              <a:spcAft>
                <a:spcPts val="0"/>
              </a:spcAft>
              <a:buClr>
                <a:schemeClr val="dk1"/>
              </a:buClr>
              <a:buSzPts val="2400"/>
              <a:buChar char="•"/>
            </a:pPr>
            <a:r>
              <a:rPr lang="en-GB" b="1"/>
              <a:t>Apply </a:t>
            </a:r>
            <a:r>
              <a:rPr lang="en-GB"/>
              <a:t>Building Regulation requirements for drainage</a:t>
            </a:r>
            <a:endParaRPr/>
          </a:p>
          <a:p>
            <a:pPr marL="342900" lvl="0" indent="-342900" algn="l" rtl="0">
              <a:spcBef>
                <a:spcPts val="1200"/>
              </a:spcBef>
              <a:spcAft>
                <a:spcPts val="0"/>
              </a:spcAft>
              <a:buClr>
                <a:schemeClr val="dk1"/>
              </a:buClr>
              <a:buSzPts val="2400"/>
              <a:buChar char="•"/>
            </a:pPr>
            <a:r>
              <a:rPr lang="en-GB" b="1"/>
              <a:t>Compare </a:t>
            </a:r>
            <a:r>
              <a:rPr lang="en-GB"/>
              <a:t>rainwater and wastewater discharges</a:t>
            </a:r>
            <a:endParaRPr/>
          </a:p>
          <a:p>
            <a:pPr marL="0" lvl="0" indent="0" algn="l" rtl="0">
              <a:spcBef>
                <a:spcPts val="1200"/>
              </a:spcBef>
              <a:spcAft>
                <a:spcPts val="0"/>
              </a:spcAft>
              <a:buClr>
                <a:schemeClr val="dk1"/>
              </a:buClr>
              <a:buSzPts val="1100"/>
              <a:buFont typeface="Arial"/>
              <a:buNone/>
            </a:pPr>
            <a:endParaRPr b="1"/>
          </a:p>
          <a:p>
            <a:pPr marL="0" lvl="0" indent="0" algn="l" rtl="0">
              <a:spcBef>
                <a:spcPts val="1200"/>
              </a:spcBef>
              <a:spcAft>
                <a:spcPts val="0"/>
              </a:spcAft>
              <a:buClr>
                <a:schemeClr val="dk1"/>
              </a:buClr>
              <a:buSzPts val="1400"/>
              <a:buFont typeface="Arial"/>
              <a:buNone/>
            </a:pPr>
            <a:endParaRPr/>
          </a:p>
          <a:p>
            <a:pPr marL="0" lvl="0" indent="0" algn="l" rtl="0">
              <a:lnSpc>
                <a:spcPct val="110000"/>
              </a:lnSpc>
              <a:spcBef>
                <a:spcPts val="1200"/>
              </a:spcBef>
              <a:spcAft>
                <a:spcPts val="0"/>
              </a:spcAft>
              <a:buSzPts val="1400"/>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Google Shape;55;p8"/>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400"/>
              <a:buNone/>
            </a:pPr>
            <a:r>
              <a:rPr lang="en-GB" dirty="0"/>
              <a:t>The need for drainage systems</a:t>
            </a:r>
          </a:p>
        </p:txBody>
      </p:sp>
      <p:sp>
        <p:nvSpPr>
          <p:cNvPr id="56" name="Google Shape;56;p8"/>
          <p:cNvSpPr txBox="1">
            <a:spLocks noGrp="1"/>
          </p:cNvSpPr>
          <p:nvPr>
            <p:ph type="body" idx="1"/>
          </p:nvPr>
        </p:nvSpPr>
        <p:spPr>
          <a:xfrm>
            <a:off x="360000" y="1800000"/>
            <a:ext cx="11520600" cy="4140000"/>
          </a:xfrm>
          <a:prstGeom prst="rect">
            <a:avLst/>
          </a:prstGeom>
          <a:noFill/>
          <a:ln>
            <a:noFill/>
          </a:ln>
        </p:spPr>
        <p:txBody>
          <a:bodyPr spcFirstLastPara="1" wrap="square" lIns="0" tIns="0" rIns="0" bIns="0" anchor="t" anchorCtr="0">
            <a:noAutofit/>
          </a:bodyPr>
          <a:lstStyle/>
          <a:p>
            <a:pPr marL="0" lvl="0" indent="0" algn="l" rtl="0">
              <a:lnSpc>
                <a:spcPct val="110000"/>
              </a:lnSpc>
              <a:spcAft>
                <a:spcPts val="1200"/>
              </a:spcAft>
              <a:buSzPts val="1400"/>
              <a:buNone/>
            </a:pPr>
            <a:r>
              <a:rPr lang="en-GB" dirty="0"/>
              <a:t>Drainage systems remove waste and surface water safely from buildings. They protect public health, prevent flooding, and reduce pollution. Without effective drainage, properties may suffer structural damage, dampness, and contamination. </a:t>
            </a:r>
            <a:endParaRPr dirty="0"/>
          </a:p>
          <a:p>
            <a:pPr marL="0" lvl="0" indent="0" algn="l" rtl="0">
              <a:lnSpc>
                <a:spcPct val="110000"/>
              </a:lnSpc>
              <a:spcAft>
                <a:spcPts val="1200"/>
              </a:spcAft>
              <a:buSzPts val="1400"/>
              <a:buNone/>
            </a:pPr>
            <a:r>
              <a:rPr lang="en-GB" dirty="0"/>
              <a:t>Systems must comply with regulations to ensure water is safely transported to treatment plants or soakaways. </a:t>
            </a:r>
            <a:endParaRPr dirty="0"/>
          </a:p>
          <a:p>
            <a:pPr marL="0" lvl="0" indent="0" algn="l" rtl="0">
              <a:lnSpc>
                <a:spcPct val="110000"/>
              </a:lnSpc>
              <a:spcAft>
                <a:spcPts val="1200"/>
              </a:spcAft>
              <a:buSzPts val="1400"/>
              <a:buNone/>
            </a:pPr>
            <a:r>
              <a:rPr lang="en-GB" dirty="0"/>
              <a:t>Proper design supports sustainability and environmental protection.</a:t>
            </a:r>
            <a:endParaRPr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16"/>
          <p:cNvSpPr txBox="1"/>
          <p:nvPr/>
        </p:nvSpPr>
        <p:spPr>
          <a:xfrm>
            <a:off x="3599812" y="1689842"/>
            <a:ext cx="5040000"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5400"/>
              <a:buFont typeface="Arial"/>
              <a:buNone/>
            </a:pPr>
            <a:r>
              <a:rPr lang="en-GB" sz="5400" b="0" i="0" u="none" strike="noStrike" cap="none" dirty="0">
                <a:solidFill>
                  <a:srgbClr val="FC4421"/>
                </a:solidFill>
                <a:latin typeface="Arial"/>
                <a:ea typeface="Arial"/>
                <a:cs typeface="Arial"/>
                <a:sym typeface="Arial"/>
              </a:rPr>
              <a:t>Any questions?</a:t>
            </a:r>
            <a:endParaRPr sz="1400" b="0" i="0" u="none" strike="noStrike" cap="none" dirty="0">
              <a:solidFill>
                <a:srgbClr val="000000"/>
              </a:solidFill>
              <a:latin typeface="Arial"/>
              <a:ea typeface="Arial"/>
              <a:cs typeface="Arial"/>
              <a:sym typeface="Arial"/>
            </a:endParaRPr>
          </a:p>
        </p:txBody>
      </p:sp>
      <p:sp>
        <p:nvSpPr>
          <p:cNvPr id="2" name="TextBox 1">
            <a:extLst>
              <a:ext uri="{FF2B5EF4-FFF2-40B4-BE49-F238E27FC236}">
                <a16:creationId xmlns:a16="http://schemas.microsoft.com/office/drawing/2014/main" id="{15C46296-47FD-71EA-C300-1734F037D164}"/>
              </a:ext>
            </a:extLst>
          </p:cNvPr>
          <p:cNvSpPr txBox="1"/>
          <p:nvPr/>
        </p:nvSpPr>
        <p:spPr>
          <a:xfrm>
            <a:off x="467358" y="3571368"/>
            <a:ext cx="11304908" cy="2031325"/>
          </a:xfrm>
          <a:prstGeom prst="rect">
            <a:avLst/>
          </a:prstGeom>
          <a:noFill/>
        </p:spPr>
        <p:txBody>
          <a:bodyPr wrap="square">
            <a:spAutoFit/>
          </a:bodyPr>
          <a:lstStyle/>
          <a:p>
            <a:pPr algn="l" fontAlgn="base">
              <a:buNone/>
            </a:pPr>
            <a:r>
              <a:rPr lang="en-GB" sz="1800" b="0" i="0" dirty="0">
                <a:solidFill>
                  <a:srgbClr val="000000"/>
                </a:solidFill>
                <a:effectLst/>
                <a:latin typeface="inherit"/>
              </a:rPr>
              <a:t>Copyright in this document belongs to and is used under licence from the Department for Education, © 2025.</a:t>
            </a:r>
            <a:endParaRPr lang="en-GB" sz="1800" b="0" i="0" dirty="0">
              <a:solidFill>
                <a:srgbClr val="242424"/>
              </a:solidFill>
              <a:effectLst/>
              <a:latin typeface="Aptos" panose="020B0004020202020204" pitchFamily="34" charset="0"/>
            </a:endParaRPr>
          </a:p>
          <a:p>
            <a:pPr algn="l" fontAlgn="base">
              <a:buNone/>
            </a:pPr>
            <a:r>
              <a:rPr lang="en-GB" sz="1800" b="0" i="0" dirty="0">
                <a:solidFill>
                  <a:srgbClr val="000000"/>
                </a:solidFill>
                <a:effectLst/>
                <a:latin typeface="inherit"/>
              </a:rPr>
              <a:t> </a:t>
            </a:r>
            <a:endParaRPr lang="en-GB" sz="1800" b="0" i="0" dirty="0">
              <a:solidFill>
                <a:srgbClr val="242424"/>
              </a:solidFill>
              <a:effectLst/>
              <a:latin typeface="Aptos" panose="020B0004020202020204" pitchFamily="34" charset="0"/>
            </a:endParaRPr>
          </a:p>
          <a:p>
            <a:pPr algn="l" fontAlgn="base">
              <a:buNone/>
            </a:pPr>
            <a:r>
              <a:rPr lang="en-GB" sz="1800" b="0" i="0" dirty="0">
                <a:solidFill>
                  <a:srgbClr val="000000"/>
                </a:solidFill>
                <a:effectLst/>
                <a:latin typeface="inherit"/>
              </a:rPr>
              <a:t>‘T-LEVELS’ and ‘T Level’ are registered trademarks of the Department for Education.</a:t>
            </a:r>
            <a:endParaRPr lang="en-GB" sz="1800" b="0" i="0" dirty="0">
              <a:solidFill>
                <a:srgbClr val="242424"/>
              </a:solidFill>
              <a:effectLst/>
              <a:latin typeface="Aptos" panose="020B0004020202020204" pitchFamily="34" charset="0"/>
            </a:endParaRPr>
          </a:p>
          <a:p>
            <a:pPr algn="l" fontAlgn="base">
              <a:buNone/>
            </a:pPr>
            <a:r>
              <a:rPr lang="en-GB" sz="1800" b="0" i="0" dirty="0">
                <a:solidFill>
                  <a:srgbClr val="000000"/>
                </a:solidFill>
                <a:effectLst/>
                <a:latin typeface="inherit"/>
              </a:rPr>
              <a:t> </a:t>
            </a:r>
            <a:endParaRPr lang="en-GB" sz="1800" b="0" i="0" dirty="0">
              <a:solidFill>
                <a:srgbClr val="242424"/>
              </a:solidFill>
              <a:effectLst/>
              <a:latin typeface="Aptos" panose="020B0004020202020204" pitchFamily="34" charset="0"/>
            </a:endParaRPr>
          </a:p>
          <a:p>
            <a:pPr algn="l" fontAlgn="base">
              <a:buNone/>
            </a:pPr>
            <a:r>
              <a:rPr lang="en-GB" sz="1800" b="0" i="0" dirty="0">
                <a:solidFill>
                  <a:srgbClr val="000000"/>
                </a:solidFill>
                <a:effectLst/>
                <a:latin typeface="inherit"/>
              </a:rPr>
              <a:t>WJEC is authorised by the Department for Education to develop and deliver this T Level Technical Qualification.</a:t>
            </a:r>
          </a:p>
          <a:p>
            <a:pPr algn="l" fontAlgn="base">
              <a:buNone/>
            </a:pPr>
            <a:endParaRPr lang="en-GB" sz="1800" dirty="0">
              <a:solidFill>
                <a:srgbClr val="000000"/>
              </a:solidFill>
              <a:latin typeface="inherit"/>
            </a:endParaRPr>
          </a:p>
          <a:p>
            <a:r>
              <a:rPr lang="en-US" altLang="en-US" sz="1800" dirty="0">
                <a:solidFill>
                  <a:srgbClr val="000000"/>
                </a:solidFill>
                <a:latin typeface="inherit"/>
              </a:rPr>
              <a:t>WJEC operates in England under the name </a:t>
            </a:r>
            <a:r>
              <a:rPr lang="en-US" altLang="en-US" sz="1800" dirty="0" err="1">
                <a:solidFill>
                  <a:srgbClr val="000000"/>
                </a:solidFill>
                <a:latin typeface="inherit"/>
              </a:rPr>
              <a:t>Eduqas</a:t>
            </a:r>
            <a:r>
              <a:rPr lang="en-US" altLang="en-US" sz="1800" dirty="0">
                <a:solidFill>
                  <a:srgbClr val="000000"/>
                </a:solidFill>
                <a:latin typeface="inherit"/>
              </a:rPr>
              <a:t> which is a registered trademark of WJEC.</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g3489e7b864a_0_0"/>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400"/>
              <a:buNone/>
            </a:pPr>
            <a:r>
              <a:rPr lang="en-GB" dirty="0"/>
              <a:t>Pipe sizes in drainage</a:t>
            </a:r>
          </a:p>
        </p:txBody>
      </p:sp>
      <p:sp>
        <p:nvSpPr>
          <p:cNvPr id="62" name="Google Shape;62;g3489e7b864a_0_0"/>
          <p:cNvSpPr txBox="1">
            <a:spLocks noGrp="1"/>
          </p:cNvSpPr>
          <p:nvPr>
            <p:ph type="body" idx="1"/>
          </p:nvPr>
        </p:nvSpPr>
        <p:spPr>
          <a:xfrm>
            <a:off x="360000" y="1800000"/>
            <a:ext cx="11520600" cy="4140000"/>
          </a:xfrm>
          <a:prstGeom prst="rect">
            <a:avLst/>
          </a:prstGeom>
          <a:noFill/>
          <a:ln>
            <a:noFill/>
          </a:ln>
        </p:spPr>
        <p:txBody>
          <a:bodyPr spcFirstLastPara="1" wrap="square" lIns="0" tIns="0" rIns="0" bIns="0" anchor="t" anchorCtr="0">
            <a:noAutofit/>
          </a:bodyPr>
          <a:lstStyle/>
          <a:p>
            <a:pPr marL="252000" indent="-252000">
              <a:spcAft>
                <a:spcPts val="1200"/>
              </a:spcAft>
              <a:buSzPct val="100000"/>
              <a:buFont typeface="Arial" panose="020B0604020202020204" pitchFamily="34" charset="0"/>
              <a:buChar char="•"/>
            </a:pPr>
            <a:r>
              <a:rPr lang="en-GB" dirty="0"/>
              <a:t>Domestic foul drainage: typically 100–110mm diameter.</a:t>
            </a:r>
            <a:endParaRPr dirty="0"/>
          </a:p>
          <a:p>
            <a:pPr marL="252000" indent="-252000">
              <a:spcAft>
                <a:spcPts val="1200"/>
              </a:spcAft>
              <a:buSzPct val="100000"/>
              <a:buFont typeface="Arial" panose="020B0604020202020204" pitchFamily="34" charset="0"/>
              <a:buChar char="•"/>
            </a:pPr>
            <a:r>
              <a:rPr lang="en-GB" dirty="0"/>
              <a:t>Rainwater connections: 68–100mm depending on roof area.</a:t>
            </a:r>
            <a:endParaRPr dirty="0"/>
          </a:p>
          <a:p>
            <a:pPr marL="252000" indent="-252000">
              <a:spcAft>
                <a:spcPts val="1200"/>
              </a:spcAft>
              <a:buSzPct val="100000"/>
              <a:buFont typeface="Arial" panose="020B0604020202020204" pitchFamily="34" charset="0"/>
              <a:buChar char="•"/>
            </a:pPr>
            <a:r>
              <a:rPr lang="en-GB" dirty="0"/>
              <a:t>Larger properties may require 150mm+ pipes.</a:t>
            </a:r>
            <a:endParaRPr dirty="0"/>
          </a:p>
          <a:p>
            <a:pPr marL="252000" indent="-252000">
              <a:spcAft>
                <a:spcPts val="1200"/>
              </a:spcAft>
              <a:buSzPct val="100000"/>
              <a:buFont typeface="Arial" panose="020B0604020202020204" pitchFamily="34" charset="0"/>
              <a:buChar char="•"/>
            </a:pPr>
            <a:r>
              <a:rPr lang="en-GB" dirty="0"/>
              <a:t>Inspection chambers and manholes sized for access.</a:t>
            </a:r>
            <a:endParaRPr dirty="0"/>
          </a:p>
          <a:p>
            <a:pPr marL="252000" indent="-252000">
              <a:spcAft>
                <a:spcPts val="1200"/>
              </a:spcAft>
              <a:buSzPct val="100000"/>
              <a:buFont typeface="Arial" panose="020B0604020202020204" pitchFamily="34" charset="0"/>
              <a:buChar char="•"/>
            </a:pPr>
            <a:r>
              <a:rPr lang="en-GB" dirty="0"/>
              <a:t>Pipe materials: clay, PVC-u, concrete.</a:t>
            </a:r>
          </a:p>
          <a:p>
            <a:pPr marL="0" indent="0">
              <a:spcAft>
                <a:spcPts val="1200"/>
              </a:spcAft>
              <a:buSzPct val="100000"/>
            </a:pPr>
            <a:endParaRPr dirty="0"/>
          </a:p>
          <a:p>
            <a:pPr marL="0" indent="0">
              <a:spcAft>
                <a:spcPts val="1200"/>
              </a:spcAft>
            </a:pPr>
            <a:r>
              <a:rPr lang="en-GB" b="1" dirty="0"/>
              <a:t>Question: </a:t>
            </a:r>
            <a:r>
              <a:rPr lang="en-GB" dirty="0"/>
              <a:t>Why are minimum pipe sizes specified in regulations?</a:t>
            </a:r>
            <a:endParaRPr dirty="0"/>
          </a:p>
          <a:p>
            <a:pPr marL="0" indent="0">
              <a:spcAft>
                <a:spcPts val="1200"/>
              </a:spcAft>
            </a:pP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g3489e7b864a_0_5"/>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400"/>
              <a:buNone/>
            </a:pPr>
            <a:r>
              <a:rPr lang="en-GB" dirty="0"/>
              <a:t>Components of drainage systems</a:t>
            </a:r>
          </a:p>
        </p:txBody>
      </p:sp>
      <p:sp>
        <p:nvSpPr>
          <p:cNvPr id="68" name="Google Shape;68;g3489e7b864a_0_5"/>
          <p:cNvSpPr txBox="1">
            <a:spLocks noGrp="1"/>
          </p:cNvSpPr>
          <p:nvPr>
            <p:ph type="body" idx="1"/>
          </p:nvPr>
        </p:nvSpPr>
        <p:spPr>
          <a:xfrm>
            <a:off x="359999" y="1800000"/>
            <a:ext cx="9881281" cy="4140000"/>
          </a:xfrm>
          <a:prstGeom prst="rect">
            <a:avLst/>
          </a:prstGeom>
          <a:noFill/>
          <a:ln>
            <a:noFill/>
          </a:ln>
        </p:spPr>
        <p:txBody>
          <a:bodyPr spcFirstLastPara="1" wrap="square" lIns="0" tIns="0" rIns="0" bIns="0" anchor="t" anchorCtr="0">
            <a:noAutofit/>
          </a:bodyPr>
          <a:lstStyle/>
          <a:p>
            <a:pPr marL="0" indent="0">
              <a:spcAft>
                <a:spcPts val="1200"/>
              </a:spcAft>
            </a:pPr>
            <a:r>
              <a:rPr lang="en-GB" dirty="0"/>
              <a:t>Drainage systems include pipes, inspection chambers, traps, gullies, and manholes. Each plays a role in carrying or controlling water flow. </a:t>
            </a:r>
            <a:endParaRPr dirty="0"/>
          </a:p>
          <a:p>
            <a:pPr marL="0" indent="0">
              <a:spcAft>
                <a:spcPts val="1200"/>
              </a:spcAft>
            </a:pPr>
            <a:r>
              <a:rPr lang="en-GB" dirty="0"/>
              <a:t>Traps prevent odours escaping into properties. </a:t>
            </a:r>
            <a:endParaRPr dirty="0"/>
          </a:p>
          <a:p>
            <a:pPr marL="0" indent="0">
              <a:spcAft>
                <a:spcPts val="1200"/>
              </a:spcAft>
            </a:pPr>
            <a:r>
              <a:rPr lang="en-GB" dirty="0"/>
              <a:t>Gullies collect water at ground level. Inspection chambers allow cleaning and maintenance access.</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g3489e7b864a_0_11"/>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400"/>
              <a:buNone/>
            </a:pPr>
            <a:r>
              <a:rPr lang="en-GB" dirty="0"/>
              <a:t>Traps and gullies</a:t>
            </a:r>
          </a:p>
        </p:txBody>
      </p:sp>
      <p:sp>
        <p:nvSpPr>
          <p:cNvPr id="75" name="Google Shape;75;g3489e7b864a_0_11"/>
          <p:cNvSpPr txBox="1">
            <a:spLocks noGrp="1"/>
          </p:cNvSpPr>
          <p:nvPr>
            <p:ph type="body" idx="1"/>
          </p:nvPr>
        </p:nvSpPr>
        <p:spPr>
          <a:xfrm>
            <a:off x="360000" y="1800000"/>
            <a:ext cx="11520600" cy="4140000"/>
          </a:xfrm>
          <a:prstGeom prst="rect">
            <a:avLst/>
          </a:prstGeom>
          <a:noFill/>
          <a:ln>
            <a:noFill/>
          </a:ln>
        </p:spPr>
        <p:txBody>
          <a:bodyPr spcFirstLastPara="1" wrap="square" lIns="0" tIns="0" rIns="0" bIns="0" anchor="t" anchorCtr="0">
            <a:noAutofit/>
          </a:bodyPr>
          <a:lstStyle/>
          <a:p>
            <a:pPr marL="252000" indent="-252000">
              <a:spcAft>
                <a:spcPts val="1200"/>
              </a:spcAft>
              <a:buSzPct val="100000"/>
              <a:buFont typeface="Arial" panose="020B0604020202020204" pitchFamily="34" charset="0"/>
              <a:buChar char="•"/>
            </a:pPr>
            <a:r>
              <a:rPr lang="en-GB" dirty="0"/>
              <a:t>Traps hold a water seal to block foul air.</a:t>
            </a:r>
            <a:endParaRPr dirty="0"/>
          </a:p>
          <a:p>
            <a:pPr marL="252000" indent="-252000">
              <a:spcAft>
                <a:spcPts val="1200"/>
              </a:spcAft>
              <a:buSzPct val="100000"/>
              <a:buFont typeface="Arial" panose="020B0604020202020204" pitchFamily="34" charset="0"/>
              <a:buChar char="•"/>
            </a:pPr>
            <a:r>
              <a:rPr lang="en-GB" dirty="0"/>
              <a:t>Common trap depth: 75mm.</a:t>
            </a:r>
            <a:endParaRPr dirty="0"/>
          </a:p>
          <a:p>
            <a:pPr marL="252000" indent="-252000">
              <a:spcAft>
                <a:spcPts val="1200"/>
              </a:spcAft>
              <a:buSzPct val="100000"/>
              <a:buFont typeface="Arial" panose="020B0604020202020204" pitchFamily="34" charset="0"/>
              <a:buChar char="•"/>
            </a:pPr>
            <a:r>
              <a:rPr lang="en-GB" dirty="0"/>
              <a:t>Road gullies collect surface water from paved areas.</a:t>
            </a:r>
            <a:endParaRPr dirty="0"/>
          </a:p>
          <a:p>
            <a:pPr marL="252000" indent="-252000">
              <a:spcAft>
                <a:spcPts val="1200"/>
              </a:spcAft>
              <a:buSzPct val="100000"/>
              <a:buFont typeface="Arial" panose="020B0604020202020204" pitchFamily="34" charset="0"/>
              <a:buChar char="•"/>
            </a:pPr>
            <a:r>
              <a:rPr lang="en-GB" dirty="0"/>
              <a:t>Bottle gullies used around homes.</a:t>
            </a:r>
            <a:endParaRPr dirty="0"/>
          </a:p>
          <a:p>
            <a:pPr marL="252000" indent="-252000">
              <a:spcAft>
                <a:spcPts val="1200"/>
              </a:spcAft>
              <a:buSzPct val="100000"/>
              <a:buFont typeface="Arial" panose="020B0604020202020204" pitchFamily="34" charset="0"/>
              <a:buChar char="•"/>
            </a:pPr>
            <a:r>
              <a:rPr lang="en-GB" dirty="0"/>
              <a:t>Must be sited to intercept surface run-off effectively.</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g3489e7b864a_0_16"/>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400"/>
              <a:buNone/>
            </a:pPr>
            <a:r>
              <a:rPr lang="en-GB" dirty="0"/>
              <a:t>Tutor demonstration – components</a:t>
            </a:r>
          </a:p>
        </p:txBody>
      </p:sp>
      <p:sp>
        <p:nvSpPr>
          <p:cNvPr id="81" name="Google Shape;81;g3489e7b864a_0_16"/>
          <p:cNvSpPr txBox="1">
            <a:spLocks noGrp="1"/>
          </p:cNvSpPr>
          <p:nvPr>
            <p:ph type="body" idx="1"/>
          </p:nvPr>
        </p:nvSpPr>
        <p:spPr>
          <a:xfrm>
            <a:off x="360000" y="1800000"/>
            <a:ext cx="11520600" cy="4140000"/>
          </a:xfrm>
          <a:prstGeom prst="rect">
            <a:avLst/>
          </a:prstGeom>
          <a:noFill/>
          <a:ln>
            <a:noFill/>
          </a:ln>
        </p:spPr>
        <p:txBody>
          <a:bodyPr spcFirstLastPara="1" wrap="square" lIns="0" tIns="0" rIns="0" bIns="0" anchor="t" anchorCtr="0">
            <a:noAutofit/>
          </a:bodyPr>
          <a:lstStyle/>
          <a:p>
            <a:pPr marL="0" indent="0">
              <a:spcAft>
                <a:spcPts val="1200"/>
              </a:spcAft>
            </a:pPr>
            <a:r>
              <a:rPr lang="en-GB" b="1" dirty="0"/>
              <a:t>Tutor: </a:t>
            </a:r>
            <a:r>
              <a:rPr lang="en-GB" dirty="0"/>
              <a:t>shows students sample pipe fittings, traps, and gullies. </a:t>
            </a:r>
            <a:endParaRPr dirty="0"/>
          </a:p>
          <a:p>
            <a:pPr marL="0" indent="0">
              <a:spcAft>
                <a:spcPts val="1200"/>
              </a:spcAft>
            </a:pPr>
            <a:r>
              <a:rPr lang="en-GB" b="1" dirty="0"/>
              <a:t>Students: </a:t>
            </a:r>
            <a:r>
              <a:rPr lang="en-GB" dirty="0"/>
              <a:t>identify each component and discuss its function.</a:t>
            </a: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g3489e7b864a_0_21"/>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400"/>
              <a:buNone/>
            </a:pPr>
            <a:r>
              <a:rPr lang="en-GB" dirty="0"/>
              <a:t>Falls and gradients – principles</a:t>
            </a:r>
          </a:p>
        </p:txBody>
      </p:sp>
      <p:sp>
        <p:nvSpPr>
          <p:cNvPr id="87" name="Google Shape;87;g3489e7b864a_0_21"/>
          <p:cNvSpPr txBox="1">
            <a:spLocks noGrp="1"/>
          </p:cNvSpPr>
          <p:nvPr>
            <p:ph type="body" idx="1"/>
          </p:nvPr>
        </p:nvSpPr>
        <p:spPr>
          <a:xfrm>
            <a:off x="359999" y="1800000"/>
            <a:ext cx="6367371" cy="4140000"/>
          </a:xfrm>
          <a:prstGeom prst="rect">
            <a:avLst/>
          </a:prstGeom>
          <a:noFill/>
          <a:ln>
            <a:noFill/>
          </a:ln>
        </p:spPr>
        <p:txBody>
          <a:bodyPr spcFirstLastPara="1" wrap="square" lIns="0" tIns="0" rIns="0" bIns="0" anchor="t" anchorCtr="0">
            <a:noAutofit/>
          </a:bodyPr>
          <a:lstStyle/>
          <a:p>
            <a:pPr marL="0" indent="0">
              <a:spcAft>
                <a:spcPts val="1200"/>
              </a:spcAft>
            </a:pPr>
            <a:r>
              <a:rPr lang="en-GB" dirty="0"/>
              <a:t>Drainage relies on gravity to carry waste. Pipes must be laid at correct falls to maintain flow. Too shallow a gradient risks blockages; too steep a fall causes separation of solids and liquids. </a:t>
            </a:r>
            <a:endParaRPr dirty="0"/>
          </a:p>
          <a:p>
            <a:pPr marL="0" indent="0">
              <a:spcAft>
                <a:spcPts val="1200"/>
              </a:spcAft>
            </a:pPr>
            <a:r>
              <a:rPr lang="en-GB" dirty="0"/>
              <a:t>Regulations specify gradients for different pipe sizes to ensure efficient self-cleansing.</a:t>
            </a:r>
            <a:endParaRPr dirty="0"/>
          </a:p>
          <a:p>
            <a:pPr marL="0" indent="0">
              <a:spcAft>
                <a:spcPts val="1200"/>
              </a:spcAft>
            </a:pPr>
            <a:endParaRPr dirty="0"/>
          </a:p>
        </p:txBody>
      </p:sp>
      <p:pic>
        <p:nvPicPr>
          <p:cNvPr id="88" name="Google Shape;88;g3489e7b864a_0_21"/>
          <p:cNvPicPr preferRelativeResize="0">
            <a:picLocks noChangeAspect="1"/>
          </p:cNvPicPr>
          <p:nvPr/>
        </p:nvPicPr>
        <p:blipFill>
          <a:blip r:embed="rId3"/>
          <a:srcRect/>
          <a:stretch/>
        </p:blipFill>
        <p:spPr>
          <a:xfrm>
            <a:off x="6839625" y="1800000"/>
            <a:ext cx="5040000" cy="3362321"/>
          </a:xfrm>
          <a:prstGeom prst="rect">
            <a:avLst/>
          </a:prstGeom>
          <a:noFill/>
          <a:ln>
            <a:noFill/>
          </a:ln>
        </p:spPr>
      </p:pic>
    </p:spTree>
  </p:cSld>
  <p:clrMapOvr>
    <a:masterClrMapping/>
  </p:clrMapOvr>
</p:sld>
</file>

<file path=ppt/theme/theme1.xml><?xml version="1.0" encoding="utf-8"?>
<a:theme xmlns:a="http://schemas.openxmlformats.org/drawingml/2006/main" name="1_Default Design">
  <a:themeElements>
    <a:clrScheme name="Custom 3">
      <a:dk1>
        <a:srgbClr val="000000"/>
      </a:dk1>
      <a:lt1>
        <a:srgbClr val="FFFFFF"/>
      </a:lt1>
      <a:dk2>
        <a:srgbClr val="000000"/>
      </a:dk2>
      <a:lt2>
        <a:srgbClr val="808080"/>
      </a:lt2>
      <a:accent1>
        <a:srgbClr val="FFFFFF"/>
      </a:accent1>
      <a:accent2>
        <a:srgbClr val="FC4421"/>
      </a:accent2>
      <a:accent3>
        <a:srgbClr val="FFFFFF"/>
      </a:accent3>
      <a:accent4>
        <a:srgbClr val="000000"/>
      </a:accent4>
      <a:accent5>
        <a:srgbClr val="DAEDEF"/>
      </a:accent5>
      <a:accent6>
        <a:srgbClr val="FC4421"/>
      </a:accent6>
      <a:hlink>
        <a:srgbClr val="FC4421"/>
      </a:hlink>
      <a:folHlink>
        <a:srgbClr val="FC442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01e15224-84b2-4570-bdea-a67bb94d0921" xsi:nil="true"/>
    <lcf76f155ced4ddcb4097134ff3c332f xmlns="7c04300a-231c-4281-9146-a98f6f4a7aff">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DD05C0E7E0E414EB79F81A23986EA6A" ma:contentTypeVersion="11" ma:contentTypeDescription="Create a new document." ma:contentTypeScope="" ma:versionID="a35201a8bc688b2d88f5dbb6e1211090">
  <xsd:schema xmlns:xsd="http://www.w3.org/2001/XMLSchema" xmlns:xs="http://www.w3.org/2001/XMLSchema" xmlns:p="http://schemas.microsoft.com/office/2006/metadata/properties" xmlns:ns2="7c04300a-231c-4281-9146-a98f6f4a7aff" xmlns:ns3="01e15224-84b2-4570-bdea-a67bb94d0921" targetNamespace="http://schemas.microsoft.com/office/2006/metadata/properties" ma:root="true" ma:fieldsID="b4e4d11d21b039030c9a48cd9f3673c2" ns2:_="" ns3:_="">
    <xsd:import namespace="7c04300a-231c-4281-9146-a98f6f4a7aff"/>
    <xsd:import namespace="01e15224-84b2-4570-bdea-a67bb94d092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04300a-231c-4281-9146-a98f6f4a7af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fd004107-dac0-45af-83fb-11757b2c8399"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1e15224-84b2-4570-bdea-a67bb94d0921"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b8a52c73-49a1-4329-875b-4831fc8e3540}" ma:internalName="TaxCatchAll" ma:showField="CatchAllData" ma:web="01e15224-84b2-4570-bdea-a67bb94d092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8809ED1-0822-401E-923E-C878FDA746FF}">
  <ds:schemaRefs>
    <ds:schemaRef ds:uri="http://schemas.microsoft.com/office/2006/documentManagement/types"/>
    <ds:schemaRef ds:uri="http://purl.org/dc/elements/1.1/"/>
    <ds:schemaRef ds:uri="http://schemas.microsoft.com/office/infopath/2007/PartnerControls"/>
    <ds:schemaRef ds:uri="http://purl.org/dc/dcmitype/"/>
    <ds:schemaRef ds:uri="http://purl.org/dc/terms/"/>
    <ds:schemaRef ds:uri="http://schemas.openxmlformats.org/package/2006/metadata/core-properties"/>
    <ds:schemaRef ds:uri="http://schemas.microsoft.com/office/2006/metadata/properties"/>
    <ds:schemaRef ds:uri="01e15224-84b2-4570-bdea-a67bb94d0921"/>
    <ds:schemaRef ds:uri="7c04300a-231c-4281-9146-a98f6f4a7aff"/>
    <ds:schemaRef ds:uri="http://www.w3.org/XML/1998/namespace"/>
  </ds:schemaRefs>
</ds:datastoreItem>
</file>

<file path=customXml/itemProps2.xml><?xml version="1.0" encoding="utf-8"?>
<ds:datastoreItem xmlns:ds="http://schemas.openxmlformats.org/officeDocument/2006/customXml" ds:itemID="{ABF7FD5C-A125-47B9-AE11-A9D9F52C93CA}">
  <ds:schemaRefs>
    <ds:schemaRef ds:uri="http://schemas.microsoft.com/sharepoint/v3/contenttype/forms"/>
  </ds:schemaRefs>
</ds:datastoreItem>
</file>

<file path=customXml/itemProps3.xml><?xml version="1.0" encoding="utf-8"?>
<ds:datastoreItem xmlns:ds="http://schemas.openxmlformats.org/officeDocument/2006/customXml" ds:itemID="{409C0619-C044-42EB-86F7-24016F7C0E0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c04300a-231c-4281-9146-a98f6f4a7aff"/>
    <ds:schemaRef ds:uri="01e15224-84b2-4570-bdea-a67bb94d09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cdb5124c-a56e-47e1-8444-7a6f9085be98}" enabled="1" method="Standard" siteId="{0b26221c-c008-47b1-94c7-58a0b89761cc}" removed="0"/>
</clbl:labelList>
</file>

<file path=docProps/app.xml><?xml version="1.0" encoding="utf-8"?>
<Properties xmlns="http://schemas.openxmlformats.org/officeDocument/2006/extended-properties" xmlns:vt="http://schemas.openxmlformats.org/officeDocument/2006/docPropsVTypes">
  <TotalTime>13</TotalTime>
  <Words>1919</Words>
  <Application>Microsoft Office PowerPoint</Application>
  <PresentationFormat>Custom</PresentationFormat>
  <Paragraphs>232</Paragraphs>
  <Slides>40</Slides>
  <Notes>40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40</vt:i4>
      </vt:variant>
    </vt:vector>
  </HeadingPairs>
  <TitlesOfParts>
    <vt:vector size="44" baseType="lpstr">
      <vt:lpstr>Aptos</vt:lpstr>
      <vt:lpstr>Arial</vt:lpstr>
      <vt:lpstr>inherit</vt:lpstr>
      <vt:lpstr>1_Default Design</vt:lpstr>
      <vt:lpstr>PowerPoint Presentation</vt:lpstr>
      <vt:lpstr>Starter</vt:lpstr>
      <vt:lpstr>Objectives </vt:lpstr>
      <vt:lpstr>The need for drainage systems</vt:lpstr>
      <vt:lpstr>Pipe sizes in drainage</vt:lpstr>
      <vt:lpstr>Components of drainage systems</vt:lpstr>
      <vt:lpstr>Traps and gullies</vt:lpstr>
      <vt:lpstr>Tutor demonstration – components</vt:lpstr>
      <vt:lpstr>Falls and gradients – principles</vt:lpstr>
      <vt:lpstr>Example gradients</vt:lpstr>
      <vt:lpstr>Combined drainage systems</vt:lpstr>
      <vt:lpstr>Combined system layout</vt:lpstr>
      <vt:lpstr>Advantages of combined systems</vt:lpstr>
      <vt:lpstr>Disadvantages of combined systems</vt:lpstr>
      <vt:lpstr>Building regulation requirements</vt:lpstr>
      <vt:lpstr>Rainfall and surface water management</vt:lpstr>
      <vt:lpstr>Building regulations part H – key points</vt:lpstr>
      <vt:lpstr>Pipe fittings and connections</vt:lpstr>
      <vt:lpstr>Minimum pipe sizes and gradients</vt:lpstr>
      <vt:lpstr>Depth of cover</vt:lpstr>
      <vt:lpstr>Environmental impacts of drainage</vt:lpstr>
      <vt:lpstr>Knowledge check 1</vt:lpstr>
      <vt:lpstr>Knowledge check 1 – answers</vt:lpstr>
      <vt:lpstr>Tutor discussion &amp; demo</vt:lpstr>
      <vt:lpstr>Falls and gradients – recap</vt:lpstr>
      <vt:lpstr>Ventilation of drains</vt:lpstr>
      <vt:lpstr>Access points</vt:lpstr>
      <vt:lpstr>Student task – sketch exercise</vt:lpstr>
      <vt:lpstr>Materials used in drainage</vt:lpstr>
      <vt:lpstr>Case study – misconnected drainage</vt:lpstr>
      <vt:lpstr>Protection from settlement and rodents</vt:lpstr>
      <vt:lpstr>Knowledge check 2</vt:lpstr>
      <vt:lpstr>Knowledge check 2 – answers</vt:lpstr>
      <vt:lpstr>Testing and inspection</vt:lpstr>
      <vt:lpstr>Testing and inspection</vt:lpstr>
      <vt:lpstr>Testing and inspection</vt:lpstr>
      <vt:lpstr>Knowledge check 3</vt:lpstr>
      <vt:lpstr>Knowledge check 3 – answers</vt:lpstr>
      <vt:lpstr>Summary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Mark Thirlwell</dc:creator>
  <cp:lastModifiedBy>John, Catherine</cp:lastModifiedBy>
  <cp:revision>23</cp:revision>
  <dcterms:created xsi:type="dcterms:W3CDTF">2025-04-15T10:44:23Z</dcterms:created>
  <dcterms:modified xsi:type="dcterms:W3CDTF">2025-10-28T17:30:18Z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a3666724-00ca-41b5-b6fa-015eacb44368_Enabled">
    <vt:lpwstr>true</vt:lpwstr>
  </property>
  <property fmtid="{D5CDD505-2E9C-101B-9397-08002B2CF9AE}" pid="3" name="MSIP_Label_a3666724-00ca-41b5-b6fa-015eacb44368_SetDate">
    <vt:lpwstr>2025-04-10T10:14:23Z</vt:lpwstr>
  </property>
  <property fmtid="{D5CDD505-2E9C-101B-9397-08002B2CF9AE}" pid="4" name="MSIP_Label_a3666724-00ca-41b5-b6fa-015eacb44368_Method">
    <vt:lpwstr>Privileged</vt:lpwstr>
  </property>
  <property fmtid="{D5CDD505-2E9C-101B-9397-08002B2CF9AE}" pid="5" name="MSIP_Label_a3666724-00ca-41b5-b6fa-015eacb44368_Name">
    <vt:lpwstr>Internal</vt:lpwstr>
  </property>
  <property fmtid="{D5CDD505-2E9C-101B-9397-08002B2CF9AE}" pid="6" name="MSIP_Label_a3666724-00ca-41b5-b6fa-015eacb44368_SiteId">
    <vt:lpwstr>b6d3492e-0aa1-4a60-840d-b706a96e670d</vt:lpwstr>
  </property>
  <property fmtid="{D5CDD505-2E9C-101B-9397-08002B2CF9AE}" pid="7" name="MSIP_Label_a3666724-00ca-41b5-b6fa-015eacb44368_ActionId">
    <vt:lpwstr>e858918b-4881-4444-b984-9dbe2495d330</vt:lpwstr>
  </property>
  <property fmtid="{D5CDD505-2E9C-101B-9397-08002B2CF9AE}" pid="8" name="MSIP_Label_a3666724-00ca-41b5-b6fa-015eacb44368_ContentBits">
    <vt:lpwstr>1</vt:lpwstr>
  </property>
  <property fmtid="{D5CDD505-2E9C-101B-9397-08002B2CF9AE}" pid="9" name="MSIP_Label_a3666724-00ca-41b5-b6fa-015eacb44368_Tag">
    <vt:lpwstr>10, 0, 1, 1</vt:lpwstr>
  </property>
  <property fmtid="{D5CDD505-2E9C-101B-9397-08002B2CF9AE}" pid="10" name="ContentTypeId">
    <vt:lpwstr>0x010100CDD05C0E7E0E414EB79F81A23986EA6A</vt:lpwstr>
  </property>
  <property fmtid="{D5CDD505-2E9C-101B-9397-08002B2CF9AE}" pid="11" name="MediaServiceImageTags">
    <vt:lpwstr/>
  </property>
</Properties>
</file>