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4"/>
  </p:sldMasterIdLst>
  <p:notesMasterIdLst>
    <p:notesMasterId r:id="rId48"/>
  </p:notesMasterIdLst>
  <p:sldIdLst>
    <p:sldId id="256" r:id="rId5"/>
    <p:sldId id="257" r:id="rId6"/>
    <p:sldId id="258" r:id="rId7"/>
    <p:sldId id="259" r:id="rId8"/>
    <p:sldId id="260" r:id="rId9"/>
    <p:sldId id="261" r:id="rId10"/>
    <p:sldId id="262" r:id="rId11"/>
    <p:sldId id="263" r:id="rId12"/>
    <p:sldId id="264" r:id="rId13"/>
    <p:sldId id="265" r:id="rId14"/>
    <p:sldId id="267" r:id="rId15"/>
    <p:sldId id="268" r:id="rId16"/>
    <p:sldId id="270" r:id="rId17"/>
    <p:sldId id="271" r:id="rId18"/>
    <p:sldId id="272" r:id="rId19"/>
    <p:sldId id="273" r:id="rId20"/>
    <p:sldId id="274" r:id="rId21"/>
    <p:sldId id="275" r:id="rId22"/>
    <p:sldId id="277" r:id="rId23"/>
    <p:sldId id="278" r:id="rId24"/>
    <p:sldId id="279" r:id="rId25"/>
    <p:sldId id="280" r:id="rId26"/>
    <p:sldId id="281"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Lst>
  <p:sldSz cx="12239625" cy="6840538"/>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55">
          <p15:clr>
            <a:srgbClr val="A4A3A4"/>
          </p15:clr>
        </p15:guide>
        <p15:guide id="2" pos="3855">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3" roundtripDataSignature="AMtx7mhb4Hj1UOTL6NuTAxw9BJtCHPuSj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5339" autoAdjust="0"/>
  </p:normalViewPr>
  <p:slideViewPr>
    <p:cSldViewPr snapToGrid="0">
      <p:cViewPr varScale="1">
        <p:scale>
          <a:sx n="95" d="100"/>
          <a:sy n="95" d="100"/>
        </p:scale>
        <p:origin x="1140" y="72"/>
      </p:cViewPr>
      <p:guideLst>
        <p:guide orient="horz" pos="2155"/>
        <p:guide pos="3855"/>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5"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customschemas.google.com/relationships/presentationmetadata" Target="metadata"/><Relationship Id="rId58" Type="http://schemas.microsoft.com/office/2016/11/relationships/changesInfo" Target="changesInfos/changesInfo1.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56"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5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k Thirlwell" userId="0eea46bc-1a08-4dae-8290-d9217da89020" providerId="ADAL" clId="{A74DFD5C-A00E-4D75-B54F-AE1372332AAE}"/>
    <pc:docChg chg="undo redo custSel mod delSld modSld modMainMaster">
      <pc:chgData name="Mark Thirlwell" userId="0eea46bc-1a08-4dae-8290-d9217da89020" providerId="ADAL" clId="{A74DFD5C-A00E-4D75-B54F-AE1372332AAE}" dt="2025-10-26T07:56:51.127" v="1724" actId="20577"/>
      <pc:docMkLst>
        <pc:docMk/>
      </pc:docMkLst>
      <pc:sldChg chg="modSp mod">
        <pc:chgData name="Mark Thirlwell" userId="0eea46bc-1a08-4dae-8290-d9217da89020" providerId="ADAL" clId="{A74DFD5C-A00E-4D75-B54F-AE1372332AAE}" dt="2025-10-20T07:48:30.759" v="53" actId="20577"/>
        <pc:sldMkLst>
          <pc:docMk/>
          <pc:sldMk cId="0" sldId="256"/>
        </pc:sldMkLst>
        <pc:spChg chg="mod">
          <ac:chgData name="Mark Thirlwell" userId="0eea46bc-1a08-4dae-8290-d9217da89020" providerId="ADAL" clId="{A74DFD5C-A00E-4D75-B54F-AE1372332AAE}" dt="2025-10-20T07:48:30.759" v="53" actId="20577"/>
          <ac:spMkLst>
            <pc:docMk/>
            <pc:sldMk cId="0" sldId="256"/>
            <ac:spMk id="38" creationId="{00000000-0000-0000-0000-000000000000}"/>
          </ac:spMkLst>
        </pc:spChg>
      </pc:sldChg>
      <pc:sldChg chg="modSp mod">
        <pc:chgData name="Mark Thirlwell" userId="0eea46bc-1a08-4dae-8290-d9217da89020" providerId="ADAL" clId="{A74DFD5C-A00E-4D75-B54F-AE1372332AAE}" dt="2025-10-20T07:53:09.132" v="54" actId="1076"/>
        <pc:sldMkLst>
          <pc:docMk/>
          <pc:sldMk cId="0" sldId="257"/>
        </pc:sldMkLst>
        <pc:spChg chg="mod">
          <ac:chgData name="Mark Thirlwell" userId="0eea46bc-1a08-4dae-8290-d9217da89020" providerId="ADAL" clId="{A74DFD5C-A00E-4D75-B54F-AE1372332AAE}" dt="2025-10-20T07:53:09.132" v="54" actId="1076"/>
          <ac:spMkLst>
            <pc:docMk/>
            <pc:sldMk cId="0" sldId="257"/>
            <ac:spMk id="43" creationId="{00000000-0000-0000-0000-000000000000}"/>
          </ac:spMkLst>
        </pc:spChg>
      </pc:sldChg>
      <pc:sldChg chg="modSp mod">
        <pc:chgData name="Mark Thirlwell" userId="0eea46bc-1a08-4dae-8290-d9217da89020" providerId="ADAL" clId="{A74DFD5C-A00E-4D75-B54F-AE1372332AAE}" dt="2025-10-20T07:53:26.291" v="84"/>
        <pc:sldMkLst>
          <pc:docMk/>
          <pc:sldMk cId="0" sldId="258"/>
        </pc:sldMkLst>
        <pc:spChg chg="mod">
          <ac:chgData name="Mark Thirlwell" userId="0eea46bc-1a08-4dae-8290-d9217da89020" providerId="ADAL" clId="{A74DFD5C-A00E-4D75-B54F-AE1372332AAE}" dt="2025-10-20T07:53:26.291" v="84"/>
          <ac:spMkLst>
            <pc:docMk/>
            <pc:sldMk cId="0" sldId="258"/>
            <ac:spMk id="49" creationId="{00000000-0000-0000-0000-000000000000}"/>
          </ac:spMkLst>
        </pc:spChg>
      </pc:sldChg>
      <pc:sldChg chg="modSp mod">
        <pc:chgData name="Mark Thirlwell" userId="0eea46bc-1a08-4dae-8290-d9217da89020" providerId="ADAL" clId="{A74DFD5C-A00E-4D75-B54F-AE1372332AAE}" dt="2025-10-20T08:13:29.585" v="1346" actId="948"/>
        <pc:sldMkLst>
          <pc:docMk/>
          <pc:sldMk cId="0" sldId="259"/>
        </pc:sldMkLst>
        <pc:spChg chg="mod">
          <ac:chgData name="Mark Thirlwell" userId="0eea46bc-1a08-4dae-8290-d9217da89020" providerId="ADAL" clId="{A74DFD5C-A00E-4D75-B54F-AE1372332AAE}" dt="2025-10-20T08:00:13.119" v="1147"/>
          <ac:spMkLst>
            <pc:docMk/>
            <pc:sldMk cId="0" sldId="259"/>
            <ac:spMk id="55" creationId="{00000000-0000-0000-0000-000000000000}"/>
          </ac:spMkLst>
        </pc:spChg>
        <pc:spChg chg="mod">
          <ac:chgData name="Mark Thirlwell" userId="0eea46bc-1a08-4dae-8290-d9217da89020" providerId="ADAL" clId="{A74DFD5C-A00E-4D75-B54F-AE1372332AAE}" dt="2025-10-20T08:13:29.585" v="1346" actId="948"/>
          <ac:spMkLst>
            <pc:docMk/>
            <pc:sldMk cId="0" sldId="259"/>
            <ac:spMk id="56" creationId="{00000000-0000-0000-0000-000000000000}"/>
          </ac:spMkLst>
        </pc:spChg>
      </pc:sldChg>
      <pc:sldChg chg="modSp mod">
        <pc:chgData name="Mark Thirlwell" userId="0eea46bc-1a08-4dae-8290-d9217da89020" providerId="ADAL" clId="{A74DFD5C-A00E-4D75-B54F-AE1372332AAE}" dt="2025-10-20T09:19:13.251" v="1527" actId="20577"/>
        <pc:sldMkLst>
          <pc:docMk/>
          <pc:sldMk cId="0" sldId="260"/>
        </pc:sldMkLst>
        <pc:spChg chg="mod">
          <ac:chgData name="Mark Thirlwell" userId="0eea46bc-1a08-4dae-8290-d9217da89020" providerId="ADAL" clId="{A74DFD5C-A00E-4D75-B54F-AE1372332AAE}" dt="2025-10-20T08:00:57.462" v="1156" actId="20577"/>
          <ac:spMkLst>
            <pc:docMk/>
            <pc:sldMk cId="0" sldId="260"/>
            <ac:spMk id="61" creationId="{00000000-0000-0000-0000-000000000000}"/>
          </ac:spMkLst>
        </pc:spChg>
        <pc:spChg chg="mod">
          <ac:chgData name="Mark Thirlwell" userId="0eea46bc-1a08-4dae-8290-d9217da89020" providerId="ADAL" clId="{A74DFD5C-A00E-4D75-B54F-AE1372332AAE}" dt="2025-10-20T09:19:13.251" v="1527" actId="20577"/>
          <ac:spMkLst>
            <pc:docMk/>
            <pc:sldMk cId="0" sldId="260"/>
            <ac:spMk id="62" creationId="{00000000-0000-0000-0000-000000000000}"/>
          </ac:spMkLst>
        </pc:spChg>
      </pc:sldChg>
      <pc:sldChg chg="modSp mod">
        <pc:chgData name="Mark Thirlwell" userId="0eea46bc-1a08-4dae-8290-d9217da89020" providerId="ADAL" clId="{A74DFD5C-A00E-4D75-B54F-AE1372332AAE}" dt="2025-10-20T09:19:20.004" v="1532" actId="20577"/>
        <pc:sldMkLst>
          <pc:docMk/>
          <pc:sldMk cId="0" sldId="261"/>
        </pc:sldMkLst>
        <pc:spChg chg="mod">
          <ac:chgData name="Mark Thirlwell" userId="0eea46bc-1a08-4dae-8290-d9217da89020" providerId="ADAL" clId="{A74DFD5C-A00E-4D75-B54F-AE1372332AAE}" dt="2025-10-20T08:00:52.288" v="1154"/>
          <ac:spMkLst>
            <pc:docMk/>
            <pc:sldMk cId="0" sldId="261"/>
            <ac:spMk id="67" creationId="{00000000-0000-0000-0000-000000000000}"/>
          </ac:spMkLst>
        </pc:spChg>
        <pc:spChg chg="mod">
          <ac:chgData name="Mark Thirlwell" userId="0eea46bc-1a08-4dae-8290-d9217da89020" providerId="ADAL" clId="{A74DFD5C-A00E-4D75-B54F-AE1372332AAE}" dt="2025-10-20T09:19:20.004" v="1532" actId="20577"/>
          <ac:spMkLst>
            <pc:docMk/>
            <pc:sldMk cId="0" sldId="261"/>
            <ac:spMk id="68" creationId="{00000000-0000-0000-0000-000000000000}"/>
          </ac:spMkLst>
        </pc:spChg>
      </pc:sldChg>
      <pc:sldChg chg="modSp mod">
        <pc:chgData name="Mark Thirlwell" userId="0eea46bc-1a08-4dae-8290-d9217da89020" providerId="ADAL" clId="{A74DFD5C-A00E-4D75-B54F-AE1372332AAE}" dt="2025-10-20T08:15:17.395" v="1352" actId="108"/>
        <pc:sldMkLst>
          <pc:docMk/>
          <pc:sldMk cId="0" sldId="262"/>
        </pc:sldMkLst>
        <pc:spChg chg="mod">
          <ac:chgData name="Mark Thirlwell" userId="0eea46bc-1a08-4dae-8290-d9217da89020" providerId="ADAL" clId="{A74DFD5C-A00E-4D75-B54F-AE1372332AAE}" dt="2025-10-20T08:01:29.209" v="1161"/>
          <ac:spMkLst>
            <pc:docMk/>
            <pc:sldMk cId="0" sldId="262"/>
            <ac:spMk id="73" creationId="{00000000-0000-0000-0000-000000000000}"/>
          </ac:spMkLst>
        </pc:spChg>
        <pc:spChg chg="mod">
          <ac:chgData name="Mark Thirlwell" userId="0eea46bc-1a08-4dae-8290-d9217da89020" providerId="ADAL" clId="{A74DFD5C-A00E-4D75-B54F-AE1372332AAE}" dt="2025-10-20T08:15:17.395" v="1352" actId="108"/>
          <ac:spMkLst>
            <pc:docMk/>
            <pc:sldMk cId="0" sldId="262"/>
            <ac:spMk id="74" creationId="{00000000-0000-0000-0000-000000000000}"/>
          </ac:spMkLst>
        </pc:spChg>
      </pc:sldChg>
      <pc:sldChg chg="modSp mod">
        <pc:chgData name="Mark Thirlwell" userId="0eea46bc-1a08-4dae-8290-d9217da89020" providerId="ADAL" clId="{A74DFD5C-A00E-4D75-B54F-AE1372332AAE}" dt="2025-10-20T08:15:25.953" v="1354" actId="108"/>
        <pc:sldMkLst>
          <pc:docMk/>
          <pc:sldMk cId="0" sldId="263"/>
        </pc:sldMkLst>
        <pc:spChg chg="mod">
          <ac:chgData name="Mark Thirlwell" userId="0eea46bc-1a08-4dae-8290-d9217da89020" providerId="ADAL" clId="{A74DFD5C-A00E-4D75-B54F-AE1372332AAE}" dt="2025-10-20T08:02:22.591" v="1166" actId="20577"/>
          <ac:spMkLst>
            <pc:docMk/>
            <pc:sldMk cId="0" sldId="263"/>
            <ac:spMk id="80" creationId="{00000000-0000-0000-0000-000000000000}"/>
          </ac:spMkLst>
        </pc:spChg>
        <pc:spChg chg="mod">
          <ac:chgData name="Mark Thirlwell" userId="0eea46bc-1a08-4dae-8290-d9217da89020" providerId="ADAL" clId="{A74DFD5C-A00E-4D75-B54F-AE1372332AAE}" dt="2025-10-20T08:15:25.953" v="1354" actId="108"/>
          <ac:spMkLst>
            <pc:docMk/>
            <pc:sldMk cId="0" sldId="263"/>
            <ac:spMk id="81" creationId="{00000000-0000-0000-0000-000000000000}"/>
          </ac:spMkLst>
        </pc:spChg>
      </pc:sldChg>
      <pc:sldChg chg="modSp mod">
        <pc:chgData name="Mark Thirlwell" userId="0eea46bc-1a08-4dae-8290-d9217da89020" providerId="ADAL" clId="{A74DFD5C-A00E-4D75-B54F-AE1372332AAE}" dt="2025-10-20T09:19:32.517" v="1537" actId="20577"/>
        <pc:sldMkLst>
          <pc:docMk/>
          <pc:sldMk cId="0" sldId="264"/>
        </pc:sldMkLst>
        <pc:spChg chg="mod">
          <ac:chgData name="Mark Thirlwell" userId="0eea46bc-1a08-4dae-8290-d9217da89020" providerId="ADAL" clId="{A74DFD5C-A00E-4D75-B54F-AE1372332AAE}" dt="2025-10-20T08:02:30.982" v="1172" actId="20577"/>
          <ac:spMkLst>
            <pc:docMk/>
            <pc:sldMk cId="0" sldId="264"/>
            <ac:spMk id="86" creationId="{00000000-0000-0000-0000-000000000000}"/>
          </ac:spMkLst>
        </pc:spChg>
        <pc:spChg chg="mod">
          <ac:chgData name="Mark Thirlwell" userId="0eea46bc-1a08-4dae-8290-d9217da89020" providerId="ADAL" clId="{A74DFD5C-A00E-4D75-B54F-AE1372332AAE}" dt="2025-10-20T09:19:32.517" v="1537" actId="20577"/>
          <ac:spMkLst>
            <pc:docMk/>
            <pc:sldMk cId="0" sldId="264"/>
            <ac:spMk id="87" creationId="{00000000-0000-0000-0000-000000000000}"/>
          </ac:spMkLst>
        </pc:spChg>
      </pc:sldChg>
      <pc:sldChg chg="addSp delSp modSp mod modNotesTx">
        <pc:chgData name="Mark Thirlwell" userId="0eea46bc-1a08-4dae-8290-d9217da89020" providerId="ADAL" clId="{A74DFD5C-A00E-4D75-B54F-AE1372332AAE}" dt="2025-10-24T13:11:44.611" v="1720" actId="20577"/>
        <pc:sldMkLst>
          <pc:docMk/>
          <pc:sldMk cId="0" sldId="265"/>
        </pc:sldMkLst>
        <pc:spChg chg="mod">
          <ac:chgData name="Mark Thirlwell" userId="0eea46bc-1a08-4dae-8290-d9217da89020" providerId="ADAL" clId="{A74DFD5C-A00E-4D75-B54F-AE1372332AAE}" dt="2025-10-24T11:39:18.375" v="1620" actId="20577"/>
          <ac:spMkLst>
            <pc:docMk/>
            <pc:sldMk cId="0" sldId="265"/>
            <ac:spMk id="92" creationId="{00000000-0000-0000-0000-000000000000}"/>
          </ac:spMkLst>
        </pc:spChg>
        <pc:picChg chg="add mod">
          <ac:chgData name="Mark Thirlwell" userId="0eea46bc-1a08-4dae-8290-d9217da89020" providerId="ADAL" clId="{A74DFD5C-A00E-4D75-B54F-AE1372332AAE}" dt="2025-10-24T11:25:14.232" v="1555"/>
          <ac:picMkLst>
            <pc:docMk/>
            <pc:sldMk cId="0" sldId="265"/>
            <ac:picMk id="3" creationId="{792EC942-AB19-3DCC-83A4-1CD389528509}"/>
          </ac:picMkLst>
        </pc:picChg>
      </pc:sldChg>
      <pc:sldChg chg="modSp del mod">
        <pc:chgData name="Mark Thirlwell" userId="0eea46bc-1a08-4dae-8290-d9217da89020" providerId="ADAL" clId="{A74DFD5C-A00E-4D75-B54F-AE1372332AAE}" dt="2025-10-24T11:38:39.811" v="1619" actId="47"/>
        <pc:sldMkLst>
          <pc:docMk/>
          <pc:sldMk cId="0" sldId="266"/>
        </pc:sldMkLst>
      </pc:sldChg>
      <pc:sldChg chg="modSp mod">
        <pc:chgData name="Mark Thirlwell" userId="0eea46bc-1a08-4dae-8290-d9217da89020" providerId="ADAL" clId="{A74DFD5C-A00E-4D75-B54F-AE1372332AAE}" dt="2025-10-20T08:15:40.907" v="1355" actId="108"/>
        <pc:sldMkLst>
          <pc:docMk/>
          <pc:sldMk cId="0" sldId="267"/>
        </pc:sldMkLst>
        <pc:spChg chg="mod">
          <ac:chgData name="Mark Thirlwell" userId="0eea46bc-1a08-4dae-8290-d9217da89020" providerId="ADAL" clId="{A74DFD5C-A00E-4D75-B54F-AE1372332AAE}" dt="2025-10-20T08:02:53.669" v="1190" actId="20577"/>
          <ac:spMkLst>
            <pc:docMk/>
            <pc:sldMk cId="0" sldId="267"/>
            <ac:spMk id="105" creationId="{00000000-0000-0000-0000-000000000000}"/>
          </ac:spMkLst>
        </pc:spChg>
        <pc:spChg chg="mod">
          <ac:chgData name="Mark Thirlwell" userId="0eea46bc-1a08-4dae-8290-d9217da89020" providerId="ADAL" clId="{A74DFD5C-A00E-4D75-B54F-AE1372332AAE}" dt="2025-10-20T08:15:40.907" v="1355" actId="108"/>
          <ac:spMkLst>
            <pc:docMk/>
            <pc:sldMk cId="0" sldId="267"/>
            <ac:spMk id="106" creationId="{00000000-0000-0000-0000-000000000000}"/>
          </ac:spMkLst>
        </pc:spChg>
      </pc:sldChg>
      <pc:sldChg chg="modSp mod">
        <pc:chgData name="Mark Thirlwell" userId="0eea46bc-1a08-4dae-8290-d9217da89020" providerId="ADAL" clId="{A74DFD5C-A00E-4D75-B54F-AE1372332AAE}" dt="2025-10-20T09:19:46.273" v="1538" actId="20577"/>
        <pc:sldMkLst>
          <pc:docMk/>
          <pc:sldMk cId="0" sldId="268"/>
        </pc:sldMkLst>
        <pc:spChg chg="mod">
          <ac:chgData name="Mark Thirlwell" userId="0eea46bc-1a08-4dae-8290-d9217da89020" providerId="ADAL" clId="{A74DFD5C-A00E-4D75-B54F-AE1372332AAE}" dt="2025-10-20T08:03:04.828" v="1196" actId="20577"/>
          <ac:spMkLst>
            <pc:docMk/>
            <pc:sldMk cId="0" sldId="268"/>
            <ac:spMk id="111" creationId="{00000000-0000-0000-0000-000000000000}"/>
          </ac:spMkLst>
        </pc:spChg>
        <pc:spChg chg="mod">
          <ac:chgData name="Mark Thirlwell" userId="0eea46bc-1a08-4dae-8290-d9217da89020" providerId="ADAL" clId="{A74DFD5C-A00E-4D75-B54F-AE1372332AAE}" dt="2025-10-20T09:19:46.273" v="1538" actId="20577"/>
          <ac:spMkLst>
            <pc:docMk/>
            <pc:sldMk cId="0" sldId="268"/>
            <ac:spMk id="112" creationId="{00000000-0000-0000-0000-000000000000}"/>
          </ac:spMkLst>
        </pc:spChg>
      </pc:sldChg>
      <pc:sldChg chg="modSp del mod">
        <pc:chgData name="Mark Thirlwell" userId="0eea46bc-1a08-4dae-8290-d9217da89020" providerId="ADAL" clId="{A74DFD5C-A00E-4D75-B54F-AE1372332AAE}" dt="2025-10-24T13:12:14.865" v="1721" actId="47"/>
        <pc:sldMkLst>
          <pc:docMk/>
          <pc:sldMk cId="0" sldId="269"/>
        </pc:sldMkLst>
      </pc:sldChg>
      <pc:sldChg chg="modSp mod">
        <pc:chgData name="Mark Thirlwell" userId="0eea46bc-1a08-4dae-8290-d9217da89020" providerId="ADAL" clId="{A74DFD5C-A00E-4D75-B54F-AE1372332AAE}" dt="2025-10-20T08:15:46.661" v="1356" actId="108"/>
        <pc:sldMkLst>
          <pc:docMk/>
          <pc:sldMk cId="0" sldId="270"/>
        </pc:sldMkLst>
        <pc:spChg chg="mod">
          <ac:chgData name="Mark Thirlwell" userId="0eea46bc-1a08-4dae-8290-d9217da89020" providerId="ADAL" clId="{A74DFD5C-A00E-4D75-B54F-AE1372332AAE}" dt="2025-10-20T08:03:20.465" v="1208" actId="20577"/>
          <ac:spMkLst>
            <pc:docMk/>
            <pc:sldMk cId="0" sldId="270"/>
            <ac:spMk id="124" creationId="{00000000-0000-0000-0000-000000000000}"/>
          </ac:spMkLst>
        </pc:spChg>
        <pc:spChg chg="mod">
          <ac:chgData name="Mark Thirlwell" userId="0eea46bc-1a08-4dae-8290-d9217da89020" providerId="ADAL" clId="{A74DFD5C-A00E-4D75-B54F-AE1372332AAE}" dt="2025-10-20T08:15:46.661" v="1356" actId="108"/>
          <ac:spMkLst>
            <pc:docMk/>
            <pc:sldMk cId="0" sldId="270"/>
            <ac:spMk id="125" creationId="{00000000-0000-0000-0000-000000000000}"/>
          </ac:spMkLst>
        </pc:spChg>
      </pc:sldChg>
      <pc:sldChg chg="addSp delSp modSp mod modNotesTx">
        <pc:chgData name="Mark Thirlwell" userId="0eea46bc-1a08-4dae-8290-d9217da89020" providerId="ADAL" clId="{A74DFD5C-A00E-4D75-B54F-AE1372332AAE}" dt="2025-10-24T13:11:36.114" v="1719" actId="20577"/>
        <pc:sldMkLst>
          <pc:docMk/>
          <pc:sldMk cId="0" sldId="271"/>
        </pc:sldMkLst>
        <pc:spChg chg="mod">
          <ac:chgData name="Mark Thirlwell" userId="0eea46bc-1a08-4dae-8290-d9217da89020" providerId="ADAL" clId="{A74DFD5C-A00E-4D75-B54F-AE1372332AAE}" dt="2025-10-20T08:03:35.065" v="1218" actId="20577"/>
          <ac:spMkLst>
            <pc:docMk/>
            <pc:sldMk cId="0" sldId="271"/>
            <ac:spMk id="131" creationId="{00000000-0000-0000-0000-000000000000}"/>
          </ac:spMkLst>
        </pc:spChg>
        <pc:picChg chg="add mod">
          <ac:chgData name="Mark Thirlwell" userId="0eea46bc-1a08-4dae-8290-d9217da89020" providerId="ADAL" clId="{A74DFD5C-A00E-4D75-B54F-AE1372332AAE}" dt="2025-10-24T11:27:05.919" v="1595" actId="1036"/>
          <ac:picMkLst>
            <pc:docMk/>
            <pc:sldMk cId="0" sldId="271"/>
            <ac:picMk id="3" creationId="{7BC435CD-23CD-140D-229B-C1B2704DB45D}"/>
          </ac:picMkLst>
        </pc:picChg>
      </pc:sldChg>
      <pc:sldChg chg="modSp mod">
        <pc:chgData name="Mark Thirlwell" userId="0eea46bc-1a08-4dae-8290-d9217da89020" providerId="ADAL" clId="{A74DFD5C-A00E-4D75-B54F-AE1372332AAE}" dt="2025-10-20T09:20:20.469" v="1539" actId="20577"/>
        <pc:sldMkLst>
          <pc:docMk/>
          <pc:sldMk cId="0" sldId="272"/>
        </pc:sldMkLst>
        <pc:spChg chg="mod">
          <ac:chgData name="Mark Thirlwell" userId="0eea46bc-1a08-4dae-8290-d9217da89020" providerId="ADAL" clId="{A74DFD5C-A00E-4D75-B54F-AE1372332AAE}" dt="2025-10-20T08:03:40.688" v="1222" actId="20577"/>
          <ac:spMkLst>
            <pc:docMk/>
            <pc:sldMk cId="0" sldId="272"/>
            <ac:spMk id="137" creationId="{00000000-0000-0000-0000-000000000000}"/>
          </ac:spMkLst>
        </pc:spChg>
        <pc:spChg chg="mod">
          <ac:chgData name="Mark Thirlwell" userId="0eea46bc-1a08-4dae-8290-d9217da89020" providerId="ADAL" clId="{A74DFD5C-A00E-4D75-B54F-AE1372332AAE}" dt="2025-10-20T09:20:20.469" v="1539" actId="20577"/>
          <ac:spMkLst>
            <pc:docMk/>
            <pc:sldMk cId="0" sldId="272"/>
            <ac:spMk id="138" creationId="{00000000-0000-0000-0000-000000000000}"/>
          </ac:spMkLst>
        </pc:spChg>
      </pc:sldChg>
      <pc:sldChg chg="addSp delSp modSp mod modNotesTx">
        <pc:chgData name="Mark Thirlwell" userId="0eea46bc-1a08-4dae-8290-d9217da89020" providerId="ADAL" clId="{A74DFD5C-A00E-4D75-B54F-AE1372332AAE}" dt="2025-10-24T13:11:25.811" v="1716" actId="20577"/>
        <pc:sldMkLst>
          <pc:docMk/>
          <pc:sldMk cId="0" sldId="273"/>
        </pc:sldMkLst>
        <pc:spChg chg="mod">
          <ac:chgData name="Mark Thirlwell" userId="0eea46bc-1a08-4dae-8290-d9217da89020" providerId="ADAL" clId="{A74DFD5C-A00E-4D75-B54F-AE1372332AAE}" dt="2025-10-20T08:03:45.840" v="1226" actId="20577"/>
          <ac:spMkLst>
            <pc:docMk/>
            <pc:sldMk cId="0" sldId="273"/>
            <ac:spMk id="143" creationId="{00000000-0000-0000-0000-000000000000}"/>
          </ac:spMkLst>
        </pc:spChg>
        <pc:picChg chg="add mod ord">
          <ac:chgData name="Mark Thirlwell" userId="0eea46bc-1a08-4dae-8290-d9217da89020" providerId="ADAL" clId="{A74DFD5C-A00E-4D75-B54F-AE1372332AAE}" dt="2025-10-24T11:29:15.433" v="1618"/>
          <ac:picMkLst>
            <pc:docMk/>
            <pc:sldMk cId="0" sldId="273"/>
            <ac:picMk id="3" creationId="{16B6890F-4B5B-098B-7376-DD6BF3E19848}"/>
          </ac:picMkLst>
        </pc:picChg>
      </pc:sldChg>
      <pc:sldChg chg="modSp mod">
        <pc:chgData name="Mark Thirlwell" userId="0eea46bc-1a08-4dae-8290-d9217da89020" providerId="ADAL" clId="{A74DFD5C-A00E-4D75-B54F-AE1372332AAE}" dt="2025-10-20T08:17:02.660" v="1380" actId="108"/>
        <pc:sldMkLst>
          <pc:docMk/>
          <pc:sldMk cId="0" sldId="274"/>
        </pc:sldMkLst>
        <pc:spChg chg="mod">
          <ac:chgData name="Mark Thirlwell" userId="0eea46bc-1a08-4dae-8290-d9217da89020" providerId="ADAL" clId="{A74DFD5C-A00E-4D75-B54F-AE1372332AAE}" dt="2025-10-20T08:03:49.527" v="1228" actId="20577"/>
          <ac:spMkLst>
            <pc:docMk/>
            <pc:sldMk cId="0" sldId="274"/>
            <ac:spMk id="150" creationId="{00000000-0000-0000-0000-000000000000}"/>
          </ac:spMkLst>
        </pc:spChg>
        <pc:spChg chg="mod">
          <ac:chgData name="Mark Thirlwell" userId="0eea46bc-1a08-4dae-8290-d9217da89020" providerId="ADAL" clId="{A74DFD5C-A00E-4D75-B54F-AE1372332AAE}" dt="2025-10-20T08:17:02.660" v="1380" actId="108"/>
          <ac:spMkLst>
            <pc:docMk/>
            <pc:sldMk cId="0" sldId="274"/>
            <ac:spMk id="151" creationId="{00000000-0000-0000-0000-000000000000}"/>
          </ac:spMkLst>
        </pc:spChg>
      </pc:sldChg>
      <pc:sldChg chg="modSp mod">
        <pc:chgData name="Mark Thirlwell" userId="0eea46bc-1a08-4dae-8290-d9217da89020" providerId="ADAL" clId="{A74DFD5C-A00E-4D75-B54F-AE1372332AAE}" dt="2025-10-20T09:20:39.852" v="1540" actId="20577"/>
        <pc:sldMkLst>
          <pc:docMk/>
          <pc:sldMk cId="0" sldId="275"/>
        </pc:sldMkLst>
        <pc:spChg chg="mod">
          <ac:chgData name="Mark Thirlwell" userId="0eea46bc-1a08-4dae-8290-d9217da89020" providerId="ADAL" clId="{A74DFD5C-A00E-4D75-B54F-AE1372332AAE}" dt="2025-10-20T08:04:01.607" v="1236" actId="20577"/>
          <ac:spMkLst>
            <pc:docMk/>
            <pc:sldMk cId="0" sldId="275"/>
            <ac:spMk id="157" creationId="{00000000-0000-0000-0000-000000000000}"/>
          </ac:spMkLst>
        </pc:spChg>
        <pc:spChg chg="mod">
          <ac:chgData name="Mark Thirlwell" userId="0eea46bc-1a08-4dae-8290-d9217da89020" providerId="ADAL" clId="{A74DFD5C-A00E-4D75-B54F-AE1372332AAE}" dt="2025-10-20T09:20:39.852" v="1540" actId="20577"/>
          <ac:spMkLst>
            <pc:docMk/>
            <pc:sldMk cId="0" sldId="275"/>
            <ac:spMk id="158" creationId="{00000000-0000-0000-0000-000000000000}"/>
          </ac:spMkLst>
        </pc:spChg>
      </pc:sldChg>
      <pc:sldChg chg="modSp del mod">
        <pc:chgData name="Mark Thirlwell" userId="0eea46bc-1a08-4dae-8290-d9217da89020" providerId="ADAL" clId="{A74DFD5C-A00E-4D75-B54F-AE1372332AAE}" dt="2025-10-24T11:39:52.793" v="1621" actId="47"/>
        <pc:sldMkLst>
          <pc:docMk/>
          <pc:sldMk cId="0" sldId="276"/>
        </pc:sldMkLst>
      </pc:sldChg>
      <pc:sldChg chg="addSp delSp modSp mod modNotesTx">
        <pc:chgData name="Mark Thirlwell" userId="0eea46bc-1a08-4dae-8290-d9217da89020" providerId="ADAL" clId="{A74DFD5C-A00E-4D75-B54F-AE1372332AAE}" dt="2025-10-24T13:11:29.950" v="1717" actId="20577"/>
        <pc:sldMkLst>
          <pc:docMk/>
          <pc:sldMk cId="0" sldId="277"/>
        </pc:sldMkLst>
        <pc:spChg chg="mod">
          <ac:chgData name="Mark Thirlwell" userId="0eea46bc-1a08-4dae-8290-d9217da89020" providerId="ADAL" clId="{A74DFD5C-A00E-4D75-B54F-AE1372332AAE}" dt="2025-10-20T08:04:22.921" v="1238"/>
          <ac:spMkLst>
            <pc:docMk/>
            <pc:sldMk cId="0" sldId="277"/>
            <ac:spMk id="171" creationId="{00000000-0000-0000-0000-000000000000}"/>
          </ac:spMkLst>
        </pc:spChg>
        <pc:picChg chg="add mod ord">
          <ac:chgData name="Mark Thirlwell" userId="0eea46bc-1a08-4dae-8290-d9217da89020" providerId="ADAL" clId="{A74DFD5C-A00E-4D75-B54F-AE1372332AAE}" dt="2025-10-24T13:10:32.529" v="1702" actId="1036"/>
          <ac:picMkLst>
            <pc:docMk/>
            <pc:sldMk cId="0" sldId="277"/>
            <ac:picMk id="3" creationId="{5F721E3D-4F2E-0A22-3663-929D3A9ED345}"/>
          </ac:picMkLst>
        </pc:picChg>
      </pc:sldChg>
      <pc:sldChg chg="modSp mod">
        <pc:chgData name="Mark Thirlwell" userId="0eea46bc-1a08-4dae-8290-d9217da89020" providerId="ADAL" clId="{A74DFD5C-A00E-4D75-B54F-AE1372332AAE}" dt="2025-10-20T08:17:44.875" v="1394" actId="20577"/>
        <pc:sldMkLst>
          <pc:docMk/>
          <pc:sldMk cId="0" sldId="278"/>
        </pc:sldMkLst>
        <pc:spChg chg="mod">
          <ac:chgData name="Mark Thirlwell" userId="0eea46bc-1a08-4dae-8290-d9217da89020" providerId="ADAL" clId="{A74DFD5C-A00E-4D75-B54F-AE1372332AAE}" dt="2025-10-20T08:04:28.709" v="1242" actId="20577"/>
          <ac:spMkLst>
            <pc:docMk/>
            <pc:sldMk cId="0" sldId="278"/>
            <ac:spMk id="178" creationId="{00000000-0000-0000-0000-000000000000}"/>
          </ac:spMkLst>
        </pc:spChg>
        <pc:spChg chg="mod">
          <ac:chgData name="Mark Thirlwell" userId="0eea46bc-1a08-4dae-8290-d9217da89020" providerId="ADAL" clId="{A74DFD5C-A00E-4D75-B54F-AE1372332AAE}" dt="2025-10-20T08:17:44.875" v="1394" actId="20577"/>
          <ac:spMkLst>
            <pc:docMk/>
            <pc:sldMk cId="0" sldId="278"/>
            <ac:spMk id="179" creationId="{00000000-0000-0000-0000-000000000000}"/>
          </ac:spMkLst>
        </pc:spChg>
      </pc:sldChg>
      <pc:sldChg chg="addSp delSp modSp mod modNotesTx">
        <pc:chgData name="Mark Thirlwell" userId="0eea46bc-1a08-4dae-8290-d9217da89020" providerId="ADAL" clId="{A74DFD5C-A00E-4D75-B54F-AE1372332AAE}" dt="2025-10-24T13:11:31.840" v="1718" actId="20577"/>
        <pc:sldMkLst>
          <pc:docMk/>
          <pc:sldMk cId="0" sldId="279"/>
        </pc:sldMkLst>
        <pc:spChg chg="mod">
          <ac:chgData name="Mark Thirlwell" userId="0eea46bc-1a08-4dae-8290-d9217da89020" providerId="ADAL" clId="{A74DFD5C-A00E-4D75-B54F-AE1372332AAE}" dt="2025-10-20T08:04:33.228" v="1246" actId="20577"/>
          <ac:spMkLst>
            <pc:docMk/>
            <pc:sldMk cId="0" sldId="279"/>
            <ac:spMk id="185" creationId="{00000000-0000-0000-0000-000000000000}"/>
          </ac:spMkLst>
        </pc:spChg>
        <pc:picChg chg="add mod ord">
          <ac:chgData name="Mark Thirlwell" userId="0eea46bc-1a08-4dae-8290-d9217da89020" providerId="ADAL" clId="{A74DFD5C-A00E-4D75-B54F-AE1372332AAE}" dt="2025-10-24T12:40:49.501" v="1665" actId="1038"/>
          <ac:picMkLst>
            <pc:docMk/>
            <pc:sldMk cId="0" sldId="279"/>
            <ac:picMk id="3" creationId="{9760CA5A-A9C2-AD18-514D-BC20325FF4F7}"/>
          </ac:picMkLst>
        </pc:picChg>
      </pc:sldChg>
      <pc:sldChg chg="modSp mod">
        <pc:chgData name="Mark Thirlwell" userId="0eea46bc-1a08-4dae-8290-d9217da89020" providerId="ADAL" clId="{A74DFD5C-A00E-4D75-B54F-AE1372332AAE}" dt="2025-10-20T08:18:03.438" v="1395" actId="108"/>
        <pc:sldMkLst>
          <pc:docMk/>
          <pc:sldMk cId="0" sldId="280"/>
        </pc:sldMkLst>
        <pc:spChg chg="mod">
          <ac:chgData name="Mark Thirlwell" userId="0eea46bc-1a08-4dae-8290-d9217da89020" providerId="ADAL" clId="{A74DFD5C-A00E-4D75-B54F-AE1372332AAE}" dt="2025-10-20T08:04:39.294" v="1250" actId="20577"/>
          <ac:spMkLst>
            <pc:docMk/>
            <pc:sldMk cId="0" sldId="280"/>
            <ac:spMk id="192" creationId="{00000000-0000-0000-0000-000000000000}"/>
          </ac:spMkLst>
        </pc:spChg>
        <pc:spChg chg="mod">
          <ac:chgData name="Mark Thirlwell" userId="0eea46bc-1a08-4dae-8290-d9217da89020" providerId="ADAL" clId="{A74DFD5C-A00E-4D75-B54F-AE1372332AAE}" dt="2025-10-20T08:18:03.438" v="1395" actId="108"/>
          <ac:spMkLst>
            <pc:docMk/>
            <pc:sldMk cId="0" sldId="280"/>
            <ac:spMk id="193" creationId="{00000000-0000-0000-0000-000000000000}"/>
          </ac:spMkLst>
        </pc:spChg>
      </pc:sldChg>
      <pc:sldChg chg="modSp mod">
        <pc:chgData name="Mark Thirlwell" userId="0eea46bc-1a08-4dae-8290-d9217da89020" providerId="ADAL" clId="{A74DFD5C-A00E-4D75-B54F-AE1372332AAE}" dt="2025-10-20T09:21:04.340" v="1541" actId="20577"/>
        <pc:sldMkLst>
          <pc:docMk/>
          <pc:sldMk cId="0" sldId="281"/>
        </pc:sldMkLst>
        <pc:spChg chg="mod">
          <ac:chgData name="Mark Thirlwell" userId="0eea46bc-1a08-4dae-8290-d9217da89020" providerId="ADAL" clId="{A74DFD5C-A00E-4D75-B54F-AE1372332AAE}" dt="2025-10-20T08:04:42.830" v="1252" actId="20577"/>
          <ac:spMkLst>
            <pc:docMk/>
            <pc:sldMk cId="0" sldId="281"/>
            <ac:spMk id="199" creationId="{00000000-0000-0000-0000-000000000000}"/>
          </ac:spMkLst>
        </pc:spChg>
        <pc:spChg chg="mod">
          <ac:chgData name="Mark Thirlwell" userId="0eea46bc-1a08-4dae-8290-d9217da89020" providerId="ADAL" clId="{A74DFD5C-A00E-4D75-B54F-AE1372332AAE}" dt="2025-10-20T09:21:04.340" v="1541" actId="20577"/>
          <ac:spMkLst>
            <pc:docMk/>
            <pc:sldMk cId="0" sldId="281"/>
            <ac:spMk id="200" creationId="{00000000-0000-0000-0000-000000000000}"/>
          </ac:spMkLst>
        </pc:spChg>
      </pc:sldChg>
      <pc:sldChg chg="modSp del mod">
        <pc:chgData name="Mark Thirlwell" userId="0eea46bc-1a08-4dae-8290-d9217da89020" providerId="ADAL" clId="{A74DFD5C-A00E-4D75-B54F-AE1372332AAE}" dt="2025-10-24T11:40:13.648" v="1622" actId="47"/>
        <pc:sldMkLst>
          <pc:docMk/>
          <pc:sldMk cId="0" sldId="282"/>
        </pc:sldMkLst>
      </pc:sldChg>
      <pc:sldChg chg="modSp mod">
        <pc:chgData name="Mark Thirlwell" userId="0eea46bc-1a08-4dae-8290-d9217da89020" providerId="ADAL" clId="{A74DFD5C-A00E-4D75-B54F-AE1372332AAE}" dt="2025-10-20T08:19:04.414" v="1403" actId="20577"/>
        <pc:sldMkLst>
          <pc:docMk/>
          <pc:sldMk cId="0" sldId="283"/>
        </pc:sldMkLst>
        <pc:spChg chg="mod">
          <ac:chgData name="Mark Thirlwell" userId="0eea46bc-1a08-4dae-8290-d9217da89020" providerId="ADAL" clId="{A74DFD5C-A00E-4D75-B54F-AE1372332AAE}" dt="2025-10-20T08:04:54.333" v="1256" actId="20577"/>
          <ac:spMkLst>
            <pc:docMk/>
            <pc:sldMk cId="0" sldId="283"/>
            <ac:spMk id="212" creationId="{00000000-0000-0000-0000-000000000000}"/>
          </ac:spMkLst>
        </pc:spChg>
        <pc:spChg chg="mod">
          <ac:chgData name="Mark Thirlwell" userId="0eea46bc-1a08-4dae-8290-d9217da89020" providerId="ADAL" clId="{A74DFD5C-A00E-4D75-B54F-AE1372332AAE}" dt="2025-10-20T08:19:04.414" v="1403" actId="20577"/>
          <ac:spMkLst>
            <pc:docMk/>
            <pc:sldMk cId="0" sldId="283"/>
            <ac:spMk id="213" creationId="{00000000-0000-0000-0000-000000000000}"/>
          </ac:spMkLst>
        </pc:spChg>
      </pc:sldChg>
      <pc:sldChg chg="modSp mod">
        <pc:chgData name="Mark Thirlwell" userId="0eea46bc-1a08-4dae-8290-d9217da89020" providerId="ADAL" clId="{A74DFD5C-A00E-4D75-B54F-AE1372332AAE}" dt="2025-10-20T08:19:09.727" v="1408" actId="20577"/>
        <pc:sldMkLst>
          <pc:docMk/>
          <pc:sldMk cId="0" sldId="284"/>
        </pc:sldMkLst>
        <pc:spChg chg="mod">
          <ac:chgData name="Mark Thirlwell" userId="0eea46bc-1a08-4dae-8290-d9217da89020" providerId="ADAL" clId="{A74DFD5C-A00E-4D75-B54F-AE1372332AAE}" dt="2025-10-20T08:05:02.093" v="1261"/>
          <ac:spMkLst>
            <pc:docMk/>
            <pc:sldMk cId="0" sldId="284"/>
            <ac:spMk id="218" creationId="{00000000-0000-0000-0000-000000000000}"/>
          </ac:spMkLst>
        </pc:spChg>
        <pc:spChg chg="mod">
          <ac:chgData name="Mark Thirlwell" userId="0eea46bc-1a08-4dae-8290-d9217da89020" providerId="ADAL" clId="{A74DFD5C-A00E-4D75-B54F-AE1372332AAE}" dt="2025-10-20T08:19:09.727" v="1408" actId="20577"/>
          <ac:spMkLst>
            <pc:docMk/>
            <pc:sldMk cId="0" sldId="284"/>
            <ac:spMk id="219" creationId="{00000000-0000-0000-0000-000000000000}"/>
          </ac:spMkLst>
        </pc:spChg>
      </pc:sldChg>
      <pc:sldChg chg="modSp mod">
        <pc:chgData name="Mark Thirlwell" userId="0eea46bc-1a08-4dae-8290-d9217da89020" providerId="ADAL" clId="{A74DFD5C-A00E-4D75-B54F-AE1372332AAE}" dt="2025-10-20T08:19:23.440" v="1409" actId="108"/>
        <pc:sldMkLst>
          <pc:docMk/>
          <pc:sldMk cId="0" sldId="285"/>
        </pc:sldMkLst>
        <pc:spChg chg="mod">
          <ac:chgData name="Mark Thirlwell" userId="0eea46bc-1a08-4dae-8290-d9217da89020" providerId="ADAL" clId="{A74DFD5C-A00E-4D75-B54F-AE1372332AAE}" dt="2025-10-20T07:55:55.892" v="726"/>
          <ac:spMkLst>
            <pc:docMk/>
            <pc:sldMk cId="0" sldId="285"/>
            <ac:spMk id="224" creationId="{00000000-0000-0000-0000-000000000000}"/>
          </ac:spMkLst>
        </pc:spChg>
        <pc:spChg chg="mod">
          <ac:chgData name="Mark Thirlwell" userId="0eea46bc-1a08-4dae-8290-d9217da89020" providerId="ADAL" clId="{A74DFD5C-A00E-4D75-B54F-AE1372332AAE}" dt="2025-10-20T08:19:23.440" v="1409" actId="108"/>
          <ac:spMkLst>
            <pc:docMk/>
            <pc:sldMk cId="0" sldId="285"/>
            <ac:spMk id="225" creationId="{00000000-0000-0000-0000-000000000000}"/>
          </ac:spMkLst>
        </pc:spChg>
      </pc:sldChg>
      <pc:sldChg chg="modSp mod">
        <pc:chgData name="Mark Thirlwell" userId="0eea46bc-1a08-4dae-8290-d9217da89020" providerId="ADAL" clId="{A74DFD5C-A00E-4D75-B54F-AE1372332AAE}" dt="2025-10-20T08:20:00.235" v="1429" actId="5793"/>
        <pc:sldMkLst>
          <pc:docMk/>
          <pc:sldMk cId="0" sldId="286"/>
        </pc:sldMkLst>
        <pc:spChg chg="mod">
          <ac:chgData name="Mark Thirlwell" userId="0eea46bc-1a08-4dae-8290-d9217da89020" providerId="ADAL" clId="{A74DFD5C-A00E-4D75-B54F-AE1372332AAE}" dt="2025-10-20T08:05:14.334" v="1266"/>
          <ac:spMkLst>
            <pc:docMk/>
            <pc:sldMk cId="0" sldId="286"/>
            <ac:spMk id="230" creationId="{00000000-0000-0000-0000-000000000000}"/>
          </ac:spMkLst>
        </pc:spChg>
        <pc:spChg chg="mod">
          <ac:chgData name="Mark Thirlwell" userId="0eea46bc-1a08-4dae-8290-d9217da89020" providerId="ADAL" clId="{A74DFD5C-A00E-4D75-B54F-AE1372332AAE}" dt="2025-10-20T08:20:00.235" v="1429" actId="5793"/>
          <ac:spMkLst>
            <pc:docMk/>
            <pc:sldMk cId="0" sldId="286"/>
            <ac:spMk id="231" creationId="{00000000-0000-0000-0000-000000000000}"/>
          </ac:spMkLst>
        </pc:spChg>
      </pc:sldChg>
      <pc:sldChg chg="modSp mod modNotesTx">
        <pc:chgData name="Mark Thirlwell" userId="0eea46bc-1a08-4dae-8290-d9217da89020" providerId="ADAL" clId="{A74DFD5C-A00E-4D75-B54F-AE1372332AAE}" dt="2025-10-26T07:56:51.127" v="1724" actId="20577"/>
        <pc:sldMkLst>
          <pc:docMk/>
          <pc:sldMk cId="0" sldId="287"/>
        </pc:sldMkLst>
        <pc:spChg chg="mod">
          <ac:chgData name="Mark Thirlwell" userId="0eea46bc-1a08-4dae-8290-d9217da89020" providerId="ADAL" clId="{A74DFD5C-A00E-4D75-B54F-AE1372332AAE}" dt="2025-10-20T08:05:20.996" v="1271"/>
          <ac:spMkLst>
            <pc:docMk/>
            <pc:sldMk cId="0" sldId="287"/>
            <ac:spMk id="236" creationId="{00000000-0000-0000-0000-000000000000}"/>
          </ac:spMkLst>
        </pc:spChg>
        <pc:spChg chg="mod">
          <ac:chgData name="Mark Thirlwell" userId="0eea46bc-1a08-4dae-8290-d9217da89020" providerId="ADAL" clId="{A74DFD5C-A00E-4D75-B54F-AE1372332AAE}" dt="2025-10-20T08:20:11.268" v="1430" actId="108"/>
          <ac:spMkLst>
            <pc:docMk/>
            <pc:sldMk cId="0" sldId="287"/>
            <ac:spMk id="237" creationId="{00000000-0000-0000-0000-000000000000}"/>
          </ac:spMkLst>
        </pc:spChg>
        <pc:picChg chg="mod">
          <ac:chgData name="Mark Thirlwell" userId="0eea46bc-1a08-4dae-8290-d9217da89020" providerId="ADAL" clId="{A74DFD5C-A00E-4D75-B54F-AE1372332AAE}" dt="2025-10-24T12:42:24.195" v="1679" actId="14826"/>
          <ac:picMkLst>
            <pc:docMk/>
            <pc:sldMk cId="0" sldId="287"/>
            <ac:picMk id="238" creationId="{00000000-0000-0000-0000-000000000000}"/>
          </ac:picMkLst>
        </pc:picChg>
      </pc:sldChg>
      <pc:sldChg chg="modSp mod">
        <pc:chgData name="Mark Thirlwell" userId="0eea46bc-1a08-4dae-8290-d9217da89020" providerId="ADAL" clId="{A74DFD5C-A00E-4D75-B54F-AE1372332AAE}" dt="2025-10-20T09:21:39.253" v="1543" actId="20577"/>
        <pc:sldMkLst>
          <pc:docMk/>
          <pc:sldMk cId="0" sldId="288"/>
        </pc:sldMkLst>
        <pc:spChg chg="mod">
          <ac:chgData name="Mark Thirlwell" userId="0eea46bc-1a08-4dae-8290-d9217da89020" providerId="ADAL" clId="{A74DFD5C-A00E-4D75-B54F-AE1372332AAE}" dt="2025-10-20T08:05:27.567" v="1276"/>
          <ac:spMkLst>
            <pc:docMk/>
            <pc:sldMk cId="0" sldId="288"/>
            <ac:spMk id="243" creationId="{00000000-0000-0000-0000-000000000000}"/>
          </ac:spMkLst>
        </pc:spChg>
        <pc:spChg chg="mod">
          <ac:chgData name="Mark Thirlwell" userId="0eea46bc-1a08-4dae-8290-d9217da89020" providerId="ADAL" clId="{A74DFD5C-A00E-4D75-B54F-AE1372332AAE}" dt="2025-10-20T09:21:39.253" v="1543" actId="20577"/>
          <ac:spMkLst>
            <pc:docMk/>
            <pc:sldMk cId="0" sldId="288"/>
            <ac:spMk id="244" creationId="{00000000-0000-0000-0000-000000000000}"/>
          </ac:spMkLst>
        </pc:spChg>
      </pc:sldChg>
      <pc:sldChg chg="modSp mod modNotesTx">
        <pc:chgData name="Mark Thirlwell" userId="0eea46bc-1a08-4dae-8290-d9217da89020" providerId="ADAL" clId="{A74DFD5C-A00E-4D75-B54F-AE1372332AAE}" dt="2025-10-26T07:56:47.251" v="1723" actId="20577"/>
        <pc:sldMkLst>
          <pc:docMk/>
          <pc:sldMk cId="0" sldId="289"/>
        </pc:sldMkLst>
        <pc:spChg chg="mod">
          <ac:chgData name="Mark Thirlwell" userId="0eea46bc-1a08-4dae-8290-d9217da89020" providerId="ADAL" clId="{A74DFD5C-A00E-4D75-B54F-AE1372332AAE}" dt="2025-10-20T08:05:38.655" v="1281"/>
          <ac:spMkLst>
            <pc:docMk/>
            <pc:sldMk cId="0" sldId="289"/>
            <ac:spMk id="249" creationId="{00000000-0000-0000-0000-000000000000}"/>
          </ac:spMkLst>
        </pc:spChg>
        <pc:spChg chg="mod">
          <ac:chgData name="Mark Thirlwell" userId="0eea46bc-1a08-4dae-8290-d9217da89020" providerId="ADAL" clId="{A74DFD5C-A00E-4D75-B54F-AE1372332AAE}" dt="2025-10-20T08:21:09.271" v="1442" actId="108"/>
          <ac:spMkLst>
            <pc:docMk/>
            <pc:sldMk cId="0" sldId="289"/>
            <ac:spMk id="250" creationId="{00000000-0000-0000-0000-000000000000}"/>
          </ac:spMkLst>
        </pc:spChg>
        <pc:picChg chg="mod">
          <ac:chgData name="Mark Thirlwell" userId="0eea46bc-1a08-4dae-8290-d9217da89020" providerId="ADAL" clId="{A74DFD5C-A00E-4D75-B54F-AE1372332AAE}" dt="2025-10-24T12:42:51.353" v="1680" actId="14826"/>
          <ac:picMkLst>
            <pc:docMk/>
            <pc:sldMk cId="0" sldId="289"/>
            <ac:picMk id="251" creationId="{00000000-0000-0000-0000-000000000000}"/>
          </ac:picMkLst>
        </pc:picChg>
      </pc:sldChg>
      <pc:sldChg chg="modSp mod">
        <pc:chgData name="Mark Thirlwell" userId="0eea46bc-1a08-4dae-8290-d9217da89020" providerId="ADAL" clId="{A74DFD5C-A00E-4D75-B54F-AE1372332AAE}" dt="2025-10-20T08:21:43.352" v="1445" actId="12"/>
        <pc:sldMkLst>
          <pc:docMk/>
          <pc:sldMk cId="0" sldId="290"/>
        </pc:sldMkLst>
        <pc:spChg chg="mod">
          <ac:chgData name="Mark Thirlwell" userId="0eea46bc-1a08-4dae-8290-d9217da89020" providerId="ADAL" clId="{A74DFD5C-A00E-4D75-B54F-AE1372332AAE}" dt="2025-10-20T08:05:48.391" v="1282"/>
          <ac:spMkLst>
            <pc:docMk/>
            <pc:sldMk cId="0" sldId="290"/>
            <ac:spMk id="256" creationId="{00000000-0000-0000-0000-000000000000}"/>
          </ac:spMkLst>
        </pc:spChg>
        <pc:spChg chg="mod">
          <ac:chgData name="Mark Thirlwell" userId="0eea46bc-1a08-4dae-8290-d9217da89020" providerId="ADAL" clId="{A74DFD5C-A00E-4D75-B54F-AE1372332AAE}" dt="2025-10-20T08:21:43.352" v="1445" actId="12"/>
          <ac:spMkLst>
            <pc:docMk/>
            <pc:sldMk cId="0" sldId="290"/>
            <ac:spMk id="257" creationId="{00000000-0000-0000-0000-000000000000}"/>
          </ac:spMkLst>
        </pc:spChg>
      </pc:sldChg>
      <pc:sldChg chg="modSp mod">
        <pc:chgData name="Mark Thirlwell" userId="0eea46bc-1a08-4dae-8290-d9217da89020" providerId="ADAL" clId="{A74DFD5C-A00E-4D75-B54F-AE1372332AAE}" dt="2025-10-20T08:21:51.813" v="1446" actId="108"/>
        <pc:sldMkLst>
          <pc:docMk/>
          <pc:sldMk cId="0" sldId="291"/>
        </pc:sldMkLst>
        <pc:spChg chg="mod">
          <ac:chgData name="Mark Thirlwell" userId="0eea46bc-1a08-4dae-8290-d9217da89020" providerId="ADAL" clId="{A74DFD5C-A00E-4D75-B54F-AE1372332AAE}" dt="2025-10-20T08:05:55.843" v="1283"/>
          <ac:spMkLst>
            <pc:docMk/>
            <pc:sldMk cId="0" sldId="291"/>
            <ac:spMk id="262" creationId="{00000000-0000-0000-0000-000000000000}"/>
          </ac:spMkLst>
        </pc:spChg>
        <pc:spChg chg="mod">
          <ac:chgData name="Mark Thirlwell" userId="0eea46bc-1a08-4dae-8290-d9217da89020" providerId="ADAL" clId="{A74DFD5C-A00E-4D75-B54F-AE1372332AAE}" dt="2025-10-20T08:21:51.813" v="1446" actId="108"/>
          <ac:spMkLst>
            <pc:docMk/>
            <pc:sldMk cId="0" sldId="291"/>
            <ac:spMk id="263" creationId="{00000000-0000-0000-0000-000000000000}"/>
          </ac:spMkLst>
        </pc:spChg>
      </pc:sldChg>
      <pc:sldChg chg="modSp mod">
        <pc:chgData name="Mark Thirlwell" userId="0eea46bc-1a08-4dae-8290-d9217da89020" providerId="ADAL" clId="{A74DFD5C-A00E-4D75-B54F-AE1372332AAE}" dt="2025-10-20T08:22:05.443" v="1447" actId="108"/>
        <pc:sldMkLst>
          <pc:docMk/>
          <pc:sldMk cId="0" sldId="292"/>
        </pc:sldMkLst>
        <pc:spChg chg="mod">
          <ac:chgData name="Mark Thirlwell" userId="0eea46bc-1a08-4dae-8290-d9217da89020" providerId="ADAL" clId="{A74DFD5C-A00E-4D75-B54F-AE1372332AAE}" dt="2025-10-20T08:06:00.637" v="1284"/>
          <ac:spMkLst>
            <pc:docMk/>
            <pc:sldMk cId="0" sldId="292"/>
            <ac:spMk id="268" creationId="{00000000-0000-0000-0000-000000000000}"/>
          </ac:spMkLst>
        </pc:spChg>
        <pc:spChg chg="mod">
          <ac:chgData name="Mark Thirlwell" userId="0eea46bc-1a08-4dae-8290-d9217da89020" providerId="ADAL" clId="{A74DFD5C-A00E-4D75-B54F-AE1372332AAE}" dt="2025-10-20T08:22:05.443" v="1447" actId="108"/>
          <ac:spMkLst>
            <pc:docMk/>
            <pc:sldMk cId="0" sldId="292"/>
            <ac:spMk id="269" creationId="{00000000-0000-0000-0000-000000000000}"/>
          </ac:spMkLst>
        </pc:spChg>
      </pc:sldChg>
      <pc:sldChg chg="modSp mod">
        <pc:chgData name="Mark Thirlwell" userId="0eea46bc-1a08-4dae-8290-d9217da89020" providerId="ADAL" clId="{A74DFD5C-A00E-4D75-B54F-AE1372332AAE}" dt="2025-10-20T08:22:28.496" v="1448" actId="108"/>
        <pc:sldMkLst>
          <pc:docMk/>
          <pc:sldMk cId="0" sldId="293"/>
        </pc:sldMkLst>
        <pc:spChg chg="mod">
          <ac:chgData name="Mark Thirlwell" userId="0eea46bc-1a08-4dae-8290-d9217da89020" providerId="ADAL" clId="{A74DFD5C-A00E-4D75-B54F-AE1372332AAE}" dt="2025-10-20T08:06:08.173" v="1285"/>
          <ac:spMkLst>
            <pc:docMk/>
            <pc:sldMk cId="0" sldId="293"/>
            <ac:spMk id="274" creationId="{00000000-0000-0000-0000-000000000000}"/>
          </ac:spMkLst>
        </pc:spChg>
        <pc:spChg chg="mod">
          <ac:chgData name="Mark Thirlwell" userId="0eea46bc-1a08-4dae-8290-d9217da89020" providerId="ADAL" clId="{A74DFD5C-A00E-4D75-B54F-AE1372332AAE}" dt="2025-10-20T08:22:28.496" v="1448" actId="108"/>
          <ac:spMkLst>
            <pc:docMk/>
            <pc:sldMk cId="0" sldId="293"/>
            <ac:spMk id="275" creationId="{00000000-0000-0000-0000-000000000000}"/>
          </ac:spMkLst>
        </pc:spChg>
      </pc:sldChg>
      <pc:sldChg chg="modSp mod">
        <pc:chgData name="Mark Thirlwell" userId="0eea46bc-1a08-4dae-8290-d9217da89020" providerId="ADAL" clId="{A74DFD5C-A00E-4D75-B54F-AE1372332AAE}" dt="2025-10-20T08:22:54.438" v="1454" actId="20577"/>
        <pc:sldMkLst>
          <pc:docMk/>
          <pc:sldMk cId="0" sldId="294"/>
        </pc:sldMkLst>
        <pc:spChg chg="mod">
          <ac:chgData name="Mark Thirlwell" userId="0eea46bc-1a08-4dae-8290-d9217da89020" providerId="ADAL" clId="{A74DFD5C-A00E-4D75-B54F-AE1372332AAE}" dt="2025-10-20T08:06:12.065" v="1287" actId="20577"/>
          <ac:spMkLst>
            <pc:docMk/>
            <pc:sldMk cId="0" sldId="294"/>
            <ac:spMk id="280" creationId="{00000000-0000-0000-0000-000000000000}"/>
          </ac:spMkLst>
        </pc:spChg>
        <pc:spChg chg="mod">
          <ac:chgData name="Mark Thirlwell" userId="0eea46bc-1a08-4dae-8290-d9217da89020" providerId="ADAL" clId="{A74DFD5C-A00E-4D75-B54F-AE1372332AAE}" dt="2025-10-20T08:22:54.438" v="1454" actId="20577"/>
          <ac:spMkLst>
            <pc:docMk/>
            <pc:sldMk cId="0" sldId="294"/>
            <ac:spMk id="281" creationId="{00000000-0000-0000-0000-000000000000}"/>
          </ac:spMkLst>
        </pc:spChg>
      </pc:sldChg>
      <pc:sldChg chg="modSp mod">
        <pc:chgData name="Mark Thirlwell" userId="0eea46bc-1a08-4dae-8290-d9217da89020" providerId="ADAL" clId="{A74DFD5C-A00E-4D75-B54F-AE1372332AAE}" dt="2025-10-20T08:23:03.778" v="1455" actId="108"/>
        <pc:sldMkLst>
          <pc:docMk/>
          <pc:sldMk cId="0" sldId="295"/>
        </pc:sldMkLst>
        <pc:spChg chg="mod">
          <ac:chgData name="Mark Thirlwell" userId="0eea46bc-1a08-4dae-8290-d9217da89020" providerId="ADAL" clId="{A74DFD5C-A00E-4D75-B54F-AE1372332AAE}" dt="2025-10-20T08:06:15.618" v="1289" actId="20577"/>
          <ac:spMkLst>
            <pc:docMk/>
            <pc:sldMk cId="0" sldId="295"/>
            <ac:spMk id="286" creationId="{00000000-0000-0000-0000-000000000000}"/>
          </ac:spMkLst>
        </pc:spChg>
        <pc:spChg chg="mod">
          <ac:chgData name="Mark Thirlwell" userId="0eea46bc-1a08-4dae-8290-d9217da89020" providerId="ADAL" clId="{A74DFD5C-A00E-4D75-B54F-AE1372332AAE}" dt="2025-10-20T08:23:03.778" v="1455" actId="108"/>
          <ac:spMkLst>
            <pc:docMk/>
            <pc:sldMk cId="0" sldId="295"/>
            <ac:spMk id="287" creationId="{00000000-0000-0000-0000-000000000000}"/>
          </ac:spMkLst>
        </pc:spChg>
      </pc:sldChg>
      <pc:sldChg chg="modSp mod">
        <pc:chgData name="Mark Thirlwell" userId="0eea46bc-1a08-4dae-8290-d9217da89020" providerId="ADAL" clId="{A74DFD5C-A00E-4D75-B54F-AE1372332AAE}" dt="2025-10-20T08:23:42.495" v="1478" actId="20577"/>
        <pc:sldMkLst>
          <pc:docMk/>
          <pc:sldMk cId="0" sldId="296"/>
        </pc:sldMkLst>
        <pc:spChg chg="mod">
          <ac:chgData name="Mark Thirlwell" userId="0eea46bc-1a08-4dae-8290-d9217da89020" providerId="ADAL" clId="{A74DFD5C-A00E-4D75-B54F-AE1372332AAE}" dt="2025-10-20T08:06:21.672" v="1293" actId="20577"/>
          <ac:spMkLst>
            <pc:docMk/>
            <pc:sldMk cId="0" sldId="296"/>
            <ac:spMk id="292" creationId="{00000000-0000-0000-0000-000000000000}"/>
          </ac:spMkLst>
        </pc:spChg>
        <pc:spChg chg="mod">
          <ac:chgData name="Mark Thirlwell" userId="0eea46bc-1a08-4dae-8290-d9217da89020" providerId="ADAL" clId="{A74DFD5C-A00E-4D75-B54F-AE1372332AAE}" dt="2025-10-20T08:23:42.495" v="1478" actId="20577"/>
          <ac:spMkLst>
            <pc:docMk/>
            <pc:sldMk cId="0" sldId="296"/>
            <ac:spMk id="293" creationId="{00000000-0000-0000-0000-000000000000}"/>
          </ac:spMkLst>
        </pc:spChg>
      </pc:sldChg>
      <pc:sldChg chg="modSp mod modNotesTx">
        <pc:chgData name="Mark Thirlwell" userId="0eea46bc-1a08-4dae-8290-d9217da89020" providerId="ADAL" clId="{A74DFD5C-A00E-4D75-B54F-AE1372332AAE}" dt="2025-10-26T07:56:42.526" v="1722" actId="20577"/>
        <pc:sldMkLst>
          <pc:docMk/>
          <pc:sldMk cId="0" sldId="297"/>
        </pc:sldMkLst>
        <pc:spChg chg="mod">
          <ac:chgData name="Mark Thirlwell" userId="0eea46bc-1a08-4dae-8290-d9217da89020" providerId="ADAL" clId="{A74DFD5C-A00E-4D75-B54F-AE1372332AAE}" dt="2025-10-20T08:06:26.991" v="1295" actId="20577"/>
          <ac:spMkLst>
            <pc:docMk/>
            <pc:sldMk cId="0" sldId="297"/>
            <ac:spMk id="298" creationId="{00000000-0000-0000-0000-000000000000}"/>
          </ac:spMkLst>
        </pc:spChg>
        <pc:spChg chg="mod">
          <ac:chgData name="Mark Thirlwell" userId="0eea46bc-1a08-4dae-8290-d9217da89020" providerId="ADAL" clId="{A74DFD5C-A00E-4D75-B54F-AE1372332AAE}" dt="2025-10-20T08:23:52.071" v="1479" actId="108"/>
          <ac:spMkLst>
            <pc:docMk/>
            <pc:sldMk cId="0" sldId="297"/>
            <ac:spMk id="299" creationId="{00000000-0000-0000-0000-000000000000}"/>
          </ac:spMkLst>
        </pc:spChg>
        <pc:picChg chg="mod">
          <ac:chgData name="Mark Thirlwell" userId="0eea46bc-1a08-4dae-8290-d9217da89020" providerId="ADAL" clId="{A74DFD5C-A00E-4D75-B54F-AE1372332AAE}" dt="2025-10-24T12:43:31.577" v="1681" actId="14826"/>
          <ac:picMkLst>
            <pc:docMk/>
            <pc:sldMk cId="0" sldId="297"/>
            <ac:picMk id="300" creationId="{00000000-0000-0000-0000-000000000000}"/>
          </ac:picMkLst>
        </pc:picChg>
      </pc:sldChg>
      <pc:sldChg chg="modSp mod">
        <pc:chgData name="Mark Thirlwell" userId="0eea46bc-1a08-4dae-8290-d9217da89020" providerId="ADAL" clId="{A74DFD5C-A00E-4D75-B54F-AE1372332AAE}" dt="2025-10-20T08:25:36.278" v="1509" actId="948"/>
        <pc:sldMkLst>
          <pc:docMk/>
          <pc:sldMk cId="0" sldId="298"/>
        </pc:sldMkLst>
        <pc:spChg chg="mod">
          <ac:chgData name="Mark Thirlwell" userId="0eea46bc-1a08-4dae-8290-d9217da89020" providerId="ADAL" clId="{A74DFD5C-A00E-4D75-B54F-AE1372332AAE}" dt="2025-10-20T08:06:36.129" v="1299" actId="20577"/>
          <ac:spMkLst>
            <pc:docMk/>
            <pc:sldMk cId="0" sldId="298"/>
            <ac:spMk id="305" creationId="{00000000-0000-0000-0000-000000000000}"/>
          </ac:spMkLst>
        </pc:spChg>
        <pc:spChg chg="mod">
          <ac:chgData name="Mark Thirlwell" userId="0eea46bc-1a08-4dae-8290-d9217da89020" providerId="ADAL" clId="{A74DFD5C-A00E-4D75-B54F-AE1372332AAE}" dt="2025-10-20T08:25:36.278" v="1509" actId="948"/>
          <ac:spMkLst>
            <pc:docMk/>
            <pc:sldMk cId="0" sldId="298"/>
            <ac:spMk id="306" creationId="{00000000-0000-0000-0000-000000000000}"/>
          </ac:spMkLst>
        </pc:spChg>
      </pc:sldChg>
      <pc:sldChg chg="modSp mod">
        <pc:chgData name="Mark Thirlwell" userId="0eea46bc-1a08-4dae-8290-d9217da89020" providerId="ADAL" clId="{A74DFD5C-A00E-4D75-B54F-AE1372332AAE}" dt="2025-10-20T09:22:21.966" v="1545" actId="20577"/>
        <pc:sldMkLst>
          <pc:docMk/>
          <pc:sldMk cId="0" sldId="299"/>
        </pc:sldMkLst>
        <pc:spChg chg="mod">
          <ac:chgData name="Mark Thirlwell" userId="0eea46bc-1a08-4dae-8290-d9217da89020" providerId="ADAL" clId="{A74DFD5C-A00E-4D75-B54F-AE1372332AAE}" dt="2025-10-20T08:06:42.874" v="1303" actId="20577"/>
          <ac:spMkLst>
            <pc:docMk/>
            <pc:sldMk cId="0" sldId="299"/>
            <ac:spMk id="311" creationId="{00000000-0000-0000-0000-000000000000}"/>
          </ac:spMkLst>
        </pc:spChg>
        <pc:spChg chg="mod">
          <ac:chgData name="Mark Thirlwell" userId="0eea46bc-1a08-4dae-8290-d9217da89020" providerId="ADAL" clId="{A74DFD5C-A00E-4D75-B54F-AE1372332AAE}" dt="2025-10-20T09:22:21.966" v="1545" actId="20577"/>
          <ac:spMkLst>
            <pc:docMk/>
            <pc:sldMk cId="0" sldId="299"/>
            <ac:spMk id="312" creationId="{00000000-0000-0000-0000-000000000000}"/>
          </ac:spMkLst>
        </pc:spChg>
      </pc:sldChg>
      <pc:sldChg chg="modSp mod">
        <pc:chgData name="Mark Thirlwell" userId="0eea46bc-1a08-4dae-8290-d9217da89020" providerId="ADAL" clId="{A74DFD5C-A00E-4D75-B54F-AE1372332AAE}" dt="2025-10-20T08:25:08.264" v="1507" actId="108"/>
        <pc:sldMkLst>
          <pc:docMk/>
          <pc:sldMk cId="0" sldId="300"/>
        </pc:sldMkLst>
        <pc:spChg chg="mod">
          <ac:chgData name="Mark Thirlwell" userId="0eea46bc-1a08-4dae-8290-d9217da89020" providerId="ADAL" clId="{A74DFD5C-A00E-4D75-B54F-AE1372332AAE}" dt="2025-10-20T08:06:52.215" v="1309" actId="20577"/>
          <ac:spMkLst>
            <pc:docMk/>
            <pc:sldMk cId="0" sldId="300"/>
            <ac:spMk id="317" creationId="{00000000-0000-0000-0000-000000000000}"/>
          </ac:spMkLst>
        </pc:spChg>
        <pc:spChg chg="mod">
          <ac:chgData name="Mark Thirlwell" userId="0eea46bc-1a08-4dae-8290-d9217da89020" providerId="ADAL" clId="{A74DFD5C-A00E-4D75-B54F-AE1372332AAE}" dt="2025-10-20T08:25:08.264" v="1507" actId="108"/>
          <ac:spMkLst>
            <pc:docMk/>
            <pc:sldMk cId="0" sldId="300"/>
            <ac:spMk id="318" creationId="{00000000-0000-0000-0000-000000000000}"/>
          </ac:spMkLst>
        </pc:spChg>
      </pc:sldChg>
      <pc:sldChg chg="modSp mod">
        <pc:chgData name="Mark Thirlwell" userId="0eea46bc-1a08-4dae-8290-d9217da89020" providerId="ADAL" clId="{A74DFD5C-A00E-4D75-B54F-AE1372332AAE}" dt="2025-10-20T08:26:57.639" v="1517" actId="948"/>
        <pc:sldMkLst>
          <pc:docMk/>
          <pc:sldMk cId="0" sldId="301"/>
        </pc:sldMkLst>
        <pc:spChg chg="mod">
          <ac:chgData name="Mark Thirlwell" userId="0eea46bc-1a08-4dae-8290-d9217da89020" providerId="ADAL" clId="{A74DFD5C-A00E-4D75-B54F-AE1372332AAE}" dt="2025-10-20T07:56:38.486" v="906"/>
          <ac:spMkLst>
            <pc:docMk/>
            <pc:sldMk cId="0" sldId="301"/>
            <ac:spMk id="323" creationId="{00000000-0000-0000-0000-000000000000}"/>
          </ac:spMkLst>
        </pc:spChg>
        <pc:spChg chg="mod">
          <ac:chgData name="Mark Thirlwell" userId="0eea46bc-1a08-4dae-8290-d9217da89020" providerId="ADAL" clId="{A74DFD5C-A00E-4D75-B54F-AE1372332AAE}" dt="2025-10-20T08:26:57.639" v="1517" actId="948"/>
          <ac:spMkLst>
            <pc:docMk/>
            <pc:sldMk cId="0" sldId="301"/>
            <ac:spMk id="324" creationId="{00000000-0000-0000-0000-000000000000}"/>
          </ac:spMkLst>
        </pc:spChg>
      </pc:sldChg>
      <pc:sldMasterChg chg="addSp delSp modSp mod">
        <pc:chgData name="Mark Thirlwell" userId="0eea46bc-1a08-4dae-8290-d9217da89020" providerId="ADAL" clId="{A74DFD5C-A00E-4D75-B54F-AE1372332AAE}" dt="2025-10-20T07:44:46.330" v="1"/>
        <pc:sldMasterMkLst>
          <pc:docMk/>
          <pc:sldMasterMk cId="0" sldId="2147483648"/>
        </pc:sldMasterMkLst>
      </pc:sldMasterChg>
    </pc:docChg>
  </pc:docChgLst>
  <pc:docChgLst>
    <pc:chgData name="John, Catherine" userId="36b10958-3fe6-4d82-9cee-736ae9074b3f" providerId="ADAL" clId="{7CE9EBFF-1EB6-4E95-820E-35801409E55C}"/>
    <pc:docChg chg="custSel modSld">
      <pc:chgData name="John, Catherine" userId="36b10958-3fe6-4d82-9cee-736ae9074b3f" providerId="ADAL" clId="{7CE9EBFF-1EB6-4E95-820E-35801409E55C}" dt="2025-10-28T14:40:28.375" v="17" actId="20577"/>
      <pc:docMkLst>
        <pc:docMk/>
      </pc:docMkLst>
      <pc:sldChg chg="modSp mod">
        <pc:chgData name="John, Catherine" userId="36b10958-3fe6-4d82-9cee-736ae9074b3f" providerId="ADAL" clId="{7CE9EBFF-1EB6-4E95-820E-35801409E55C}" dt="2025-10-28T14:36:26.352" v="1" actId="20577"/>
        <pc:sldMkLst>
          <pc:docMk/>
          <pc:sldMk cId="0" sldId="288"/>
        </pc:sldMkLst>
        <pc:spChg chg="mod">
          <ac:chgData name="John, Catherine" userId="36b10958-3fe6-4d82-9cee-736ae9074b3f" providerId="ADAL" clId="{7CE9EBFF-1EB6-4E95-820E-35801409E55C}" dt="2025-10-28T14:36:26.352" v="1" actId="20577"/>
          <ac:spMkLst>
            <pc:docMk/>
            <pc:sldMk cId="0" sldId="288"/>
            <ac:spMk id="244" creationId="{00000000-0000-0000-0000-000000000000}"/>
          </ac:spMkLst>
        </pc:spChg>
      </pc:sldChg>
      <pc:sldChg chg="modSp mod">
        <pc:chgData name="John, Catherine" userId="36b10958-3fe6-4d82-9cee-736ae9074b3f" providerId="ADAL" clId="{7CE9EBFF-1EB6-4E95-820E-35801409E55C}" dt="2025-10-28T14:37:31.925" v="10" actId="20577"/>
        <pc:sldMkLst>
          <pc:docMk/>
          <pc:sldMk cId="0" sldId="291"/>
        </pc:sldMkLst>
        <pc:spChg chg="mod">
          <ac:chgData name="John, Catherine" userId="36b10958-3fe6-4d82-9cee-736ae9074b3f" providerId="ADAL" clId="{7CE9EBFF-1EB6-4E95-820E-35801409E55C}" dt="2025-10-28T14:37:31.925" v="10" actId="20577"/>
          <ac:spMkLst>
            <pc:docMk/>
            <pc:sldMk cId="0" sldId="291"/>
            <ac:spMk id="262" creationId="{00000000-0000-0000-0000-000000000000}"/>
          </ac:spMkLst>
        </pc:spChg>
      </pc:sldChg>
      <pc:sldChg chg="modSp mod">
        <pc:chgData name="John, Catherine" userId="36b10958-3fe6-4d82-9cee-736ae9074b3f" providerId="ADAL" clId="{7CE9EBFF-1EB6-4E95-820E-35801409E55C}" dt="2025-10-28T14:40:28.375" v="17" actId="20577"/>
        <pc:sldMkLst>
          <pc:docMk/>
          <pc:sldMk cId="0" sldId="300"/>
        </pc:sldMkLst>
        <pc:spChg chg="mod">
          <ac:chgData name="John, Catherine" userId="36b10958-3fe6-4d82-9cee-736ae9074b3f" providerId="ADAL" clId="{7CE9EBFF-1EB6-4E95-820E-35801409E55C}" dt="2025-10-28T14:40:28.375" v="17" actId="20577"/>
          <ac:spMkLst>
            <pc:docMk/>
            <pc:sldMk cId="0" sldId="300"/>
            <ac:spMk id="317" creationId="{00000000-0000-0000-0000-000000000000}"/>
          </ac:spMkLst>
        </pc:spChg>
      </pc:sldChg>
    </pc:docChg>
  </pc:docChgLst>
  <pc:docChgLst>
    <pc:chgData name="Hazell, Danielle" userId="16322be0-50ef-46ff-b0c0-d304bc10d5d2" providerId="ADAL" clId="{E6D12E1F-DF63-450C-A9ED-E72C5F6C045B}"/>
    <pc:docChg chg="custSel modSld modMainMaster">
      <pc:chgData name="Hazell, Danielle" userId="16322be0-50ef-46ff-b0c0-d304bc10d5d2" providerId="ADAL" clId="{E6D12E1F-DF63-450C-A9ED-E72C5F6C045B}" dt="2025-10-27T08:52:55.275" v="3"/>
      <pc:docMkLst>
        <pc:docMk/>
      </pc:docMkLst>
      <pc:sldChg chg="addSp modSp mod">
        <pc:chgData name="Hazell, Danielle" userId="16322be0-50ef-46ff-b0c0-d304bc10d5d2" providerId="ADAL" clId="{E6D12E1F-DF63-450C-A9ED-E72C5F6C045B}" dt="2025-10-27T08:52:32.637" v="1"/>
        <pc:sldMkLst>
          <pc:docMk/>
          <pc:sldMk cId="0" sldId="302"/>
        </pc:sldMkLst>
        <pc:spChg chg="add mod">
          <ac:chgData name="Hazell, Danielle" userId="16322be0-50ef-46ff-b0c0-d304bc10d5d2" providerId="ADAL" clId="{E6D12E1F-DF63-450C-A9ED-E72C5F6C045B}" dt="2025-10-27T08:52:32.637" v="1"/>
          <ac:spMkLst>
            <pc:docMk/>
            <pc:sldMk cId="0" sldId="302"/>
            <ac:spMk id="2" creationId="{8E949C93-7223-04FD-067C-48B5689E1DDF}"/>
          </ac:spMkLst>
        </pc:spChg>
        <pc:spChg chg="mod">
          <ac:chgData name="Hazell, Danielle" userId="16322be0-50ef-46ff-b0c0-d304bc10d5d2" providerId="ADAL" clId="{E6D12E1F-DF63-450C-A9ED-E72C5F6C045B}" dt="2025-10-27T08:52:32.084" v="0" actId="1076"/>
          <ac:spMkLst>
            <pc:docMk/>
            <pc:sldMk cId="0" sldId="302"/>
            <ac:spMk id="330" creationId="{00000000-0000-0000-0000-000000000000}"/>
          </ac:spMkLst>
        </pc:spChg>
      </pc:sldChg>
      <pc:sldMasterChg chg="addSp delSp modSp mod">
        <pc:chgData name="Hazell, Danielle" userId="16322be0-50ef-46ff-b0c0-d304bc10d5d2" providerId="ADAL" clId="{E6D12E1F-DF63-450C-A9ED-E72C5F6C045B}" dt="2025-10-27T08:52:55.275" v="3"/>
        <pc:sldMasterMkLst>
          <pc:docMk/>
          <pc:sldMasterMk cId="0" sldId="2147483648"/>
        </pc:sldMasterMkLst>
        <pc:spChg chg="del">
          <ac:chgData name="Hazell, Danielle" userId="16322be0-50ef-46ff-b0c0-d304bc10d5d2" providerId="ADAL" clId="{E6D12E1F-DF63-450C-A9ED-E72C5F6C045B}" dt="2025-10-27T08:52:55.006" v="2" actId="478"/>
          <ac:spMkLst>
            <pc:docMk/>
            <pc:sldMasterMk cId="0" sldId="2147483648"/>
            <ac:spMk id="2" creationId="{547980A0-8319-7977-0946-8A36F0E635F6}"/>
          </ac:spMkLst>
        </pc:spChg>
        <pc:spChg chg="add mod">
          <ac:chgData name="Hazell, Danielle" userId="16322be0-50ef-46ff-b0c0-d304bc10d5d2" providerId="ADAL" clId="{E6D12E1F-DF63-450C-A9ED-E72C5F6C045B}" dt="2025-10-27T08:52:55.275" v="3"/>
          <ac:spMkLst>
            <pc:docMk/>
            <pc:sldMasterMk cId="0" sldId="2147483648"/>
            <ac:spMk id="3" creationId="{3187D2CD-0BCD-3443-1ACC-EBC8DE5C7D34}"/>
          </ac:spMkLst>
        </pc:spChg>
        <pc:spChg chg="add mod">
          <ac:chgData name="Hazell, Danielle" userId="16322be0-50ef-46ff-b0c0-d304bc10d5d2" providerId="ADAL" clId="{E6D12E1F-DF63-450C-A9ED-E72C5F6C045B}" dt="2025-10-27T08:52:55.275" v="3"/>
          <ac:spMkLst>
            <pc:docMk/>
            <pc:sldMasterMk cId="0" sldId="2147483648"/>
            <ac:spMk id="5" creationId="{86DF2D5A-51B3-3715-6987-442E74DF1ABE}"/>
          </ac:spMkLst>
        </pc:spChg>
        <pc:spChg chg="del">
          <ac:chgData name="Hazell, Danielle" userId="16322be0-50ef-46ff-b0c0-d304bc10d5d2" providerId="ADAL" clId="{E6D12E1F-DF63-450C-A9ED-E72C5F6C045B}" dt="2025-10-27T08:52:55.006" v="2" actId="478"/>
          <ac:spMkLst>
            <pc:docMk/>
            <pc:sldMasterMk cId="0" sldId="2147483648"/>
            <ac:spMk id="13" creationId="{00000000-0000-0000-0000-000000000000}"/>
          </ac:spMkLst>
        </pc:spChg>
        <pc:picChg chg="add mod">
          <ac:chgData name="Hazell, Danielle" userId="16322be0-50ef-46ff-b0c0-d304bc10d5d2" providerId="ADAL" clId="{E6D12E1F-DF63-450C-A9ED-E72C5F6C045B}" dt="2025-10-27T08:52:55.275" v="3"/>
          <ac:picMkLst>
            <pc:docMk/>
            <pc:sldMasterMk cId="0" sldId="2147483648"/>
            <ac:picMk id="4" creationId="{5E7834E8-A5D6-831B-B793-1CE6977E88E7}"/>
          </ac:picMkLst>
        </pc:picChg>
        <pc:picChg chg="add mod">
          <ac:chgData name="Hazell, Danielle" userId="16322be0-50ef-46ff-b0c0-d304bc10d5d2" providerId="ADAL" clId="{E6D12E1F-DF63-450C-A9ED-E72C5F6C045B}" dt="2025-10-27T08:52:55.275" v="3"/>
          <ac:picMkLst>
            <pc:docMk/>
            <pc:sldMasterMk cId="0" sldId="2147483648"/>
            <ac:picMk id="6" creationId="{4ABDD4D3-4D71-DEC4-D74E-44809DE36228}"/>
          </ac:picMkLst>
        </pc:picChg>
        <pc:picChg chg="add mod">
          <ac:chgData name="Hazell, Danielle" userId="16322be0-50ef-46ff-b0c0-d304bc10d5d2" providerId="ADAL" clId="{E6D12E1F-DF63-450C-A9ED-E72C5F6C045B}" dt="2025-10-27T08:52:55.275" v="3"/>
          <ac:picMkLst>
            <pc:docMk/>
            <pc:sldMasterMk cId="0" sldId="2147483648"/>
            <ac:picMk id="7" creationId="{883DB003-6C84-E412-738A-AEAFDBC08676}"/>
          </ac:picMkLst>
        </pc:picChg>
        <pc:picChg chg="del">
          <ac:chgData name="Hazell, Danielle" userId="16322be0-50ef-46ff-b0c0-d304bc10d5d2" providerId="ADAL" clId="{E6D12E1F-DF63-450C-A9ED-E72C5F6C045B}" dt="2025-10-27T08:52:55.006" v="2" actId="478"/>
          <ac:picMkLst>
            <pc:docMk/>
            <pc:sldMasterMk cId="0" sldId="2147483648"/>
            <ac:picMk id="14" creationId="{00000000-0000-0000-0000-000000000000}"/>
          </ac:picMkLst>
        </pc:picChg>
        <pc:picChg chg="del">
          <ac:chgData name="Hazell, Danielle" userId="16322be0-50ef-46ff-b0c0-d304bc10d5d2" providerId="ADAL" clId="{E6D12E1F-DF63-450C-A9ED-E72C5F6C045B}" dt="2025-10-27T08:52:55.006" v="2" actId="478"/>
          <ac:picMkLst>
            <pc:docMk/>
            <pc:sldMasterMk cId="0" sldId="2147483648"/>
            <ac:picMk id="17" creationId="{00000000-0000-0000-0000-000000000000}"/>
          </ac:picMkLst>
        </pc:pic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20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0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0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0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0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0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0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0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20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0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0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0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0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0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0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0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20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0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0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0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0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0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0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0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
        <p:cNvGrpSpPr/>
        <p:nvPr/>
      </p:nvGrpSpPr>
      <p:grpSpPr>
        <a:xfrm>
          <a:off x="0" y="0"/>
          <a:ext cx="0" cy="0"/>
          <a:chOff x="0" y="0"/>
          <a:chExt cx="0" cy="0"/>
        </a:xfrm>
      </p:grpSpPr>
      <p:sp>
        <p:nvSpPr>
          <p:cNvPr id="34" name="Google Shape;34;p4:notes"/>
          <p:cNvSpPr>
            <a:spLocks noGrp="1" noRot="1" noChangeAspect="1"/>
          </p:cNvSpPr>
          <p:nvPr>
            <p:ph type="sldImg" idx="2"/>
          </p:nvPr>
        </p:nvSpPr>
        <p:spPr>
          <a:xfrm>
            <a:off x="668338" y="1019175"/>
            <a:ext cx="5521325"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5" name="Google Shape;35;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 name="Google Shape;36;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3756ca08715_0_2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dirty="0"/>
          </a:p>
        </p:txBody>
      </p:sp>
      <p:sp>
        <p:nvSpPr>
          <p:cNvPr id="90" name="Google Shape;90;g3756ca08715_0_27: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3756ca08715_0_32: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3756ca08715_0_3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03" name="Google Shape;103;g3756ca08715_0_3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3756ca08715_0_3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09" name="Google Shape;109;g3756ca08715_0_38: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3756ca08715_0_47: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3756ca08715_0_4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22" name="Google Shape;122;g3756ca08715_0_47: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3756ca08715_0_53: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3756ca08715_0_5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Clr>
                <a:schemeClr val="dk1"/>
              </a:buClr>
              <a:buSzPts val="1100"/>
              <a:buFont typeface="Arial"/>
              <a:buNone/>
            </a:pPr>
            <a:endParaRPr dirty="0"/>
          </a:p>
          <a:p>
            <a:pPr marL="0" lvl="0" indent="0" algn="l" rtl="0">
              <a:spcBef>
                <a:spcPts val="360"/>
              </a:spcBef>
              <a:spcAft>
                <a:spcPts val="0"/>
              </a:spcAft>
              <a:buNone/>
            </a:pPr>
            <a:endParaRPr dirty="0"/>
          </a:p>
        </p:txBody>
      </p:sp>
      <p:sp>
        <p:nvSpPr>
          <p:cNvPr id="129" name="Google Shape;129;g3756ca08715_0_53: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3756ca08715_0_6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35" name="Google Shape;135;g3756ca08715_0_64: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3756ca08715_0_7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dirty="0"/>
          </a:p>
        </p:txBody>
      </p:sp>
      <p:sp>
        <p:nvSpPr>
          <p:cNvPr id="141" name="Google Shape;141;g3756ca08715_0_75: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3756ca08715_0_87: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3756ca08715_0_8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48" name="Google Shape;148;g3756ca08715_0_87: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3756ca08715_0_69: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3756ca08715_0_6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55" name="Google Shape;155;g3756ca08715_0_69: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3756ca08715_0_137: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3756ca08715_0_1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dirty="0"/>
          </a:p>
        </p:txBody>
      </p:sp>
      <p:sp>
        <p:nvSpPr>
          <p:cNvPr id="169" name="Google Shape;169;g3756ca08715_0_137: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Google Shape;40;p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1" name="Google Shape;41;p5: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3756ca08715_0_93: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3756ca08715_0_9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76" name="Google Shape;176;g3756ca08715_0_93: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3756ca08715_0_99: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3756ca08715_0_9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dirty="0"/>
          </a:p>
        </p:txBody>
      </p:sp>
      <p:sp>
        <p:nvSpPr>
          <p:cNvPr id="183" name="Google Shape;183;g3756ca08715_0_99: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3756ca08715_0_105: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3756ca08715_0_10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90" name="Google Shape;190;g3756ca08715_0_105: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3756ca08715_0_111: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3756ca08715_0_1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97" name="Google Shape;197;g3756ca08715_0_111: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3756ca08715_0_2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10" name="Google Shape;210;g3756ca08715_0_22: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37443e1c5ba_0_4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16" name="Google Shape;216;g37443e1c5ba_0_45: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37443e1c5ba_0_5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22" name="Google Shape;222;g37443e1c5ba_0_55: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37443e1c5ba_0_6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28" name="Google Shape;228;g37443e1c5ba_0_60: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37443e1c5ba_0_6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dirty="0"/>
          </a:p>
        </p:txBody>
      </p:sp>
      <p:sp>
        <p:nvSpPr>
          <p:cNvPr id="234" name="Google Shape;234;g37443e1c5ba_0_65: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37443e1c5ba_0_7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41" name="Google Shape;241;g37443e1c5ba_0_70: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p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7" name="Google Shape;47;p6: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37443e1c5ba_0_7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dirty="0"/>
          </a:p>
        </p:txBody>
      </p:sp>
      <p:sp>
        <p:nvSpPr>
          <p:cNvPr id="247" name="Google Shape;247;g37443e1c5ba_0_75: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37443e1c5ba_0_8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54" name="Google Shape;254;g37443e1c5ba_0_80: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37443e1c5ba_0_8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60" name="Google Shape;260;g37443e1c5ba_0_85: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374871bc374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66" name="Google Shape;266;g374871bc374_0_0: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374871bc374_0_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72" name="Google Shape;272;g374871bc374_0_5: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374871bc374_0_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78" name="Google Shape;278;g374871bc374_0_10: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374871bc374_0_1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84" name="Google Shape;284;g374871bc374_0_15: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374871bc374_0_2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90" name="Google Shape;290;g374871bc374_0_20: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374871bc374_0_2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dirty="0"/>
          </a:p>
        </p:txBody>
      </p:sp>
      <p:sp>
        <p:nvSpPr>
          <p:cNvPr id="296" name="Google Shape;296;g374871bc374_0_25: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374871bc374_0_3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03" name="Google Shape;303;g374871bc374_0_30: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53" name="Google Shape;53;p8: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3756ca08715_0_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09" name="Google Shape;309;g3756ca08715_0_5: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g3756ca08715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15" name="Google Shape;315;g3756ca08715_0_0: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p1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21" name="Google Shape;321;p15: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p16:notes"/>
          <p:cNvSpPr>
            <a:spLocks noGrp="1" noRot="1" noChangeAspect="1"/>
          </p:cNvSpPr>
          <p:nvPr>
            <p:ph type="sldImg" idx="2"/>
          </p:nvPr>
        </p:nvSpPr>
        <p:spPr>
          <a:xfrm>
            <a:off x="668338" y="1019175"/>
            <a:ext cx="5521325"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27" name="Google Shape;327;p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8" name="Google Shape;328;p1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43</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59" name="Google Shape;59;p9: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37443e1c5ba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65" name="Google Shape;65;g37443e1c5ba_0_0: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37443e1c5ba_0_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71" name="Google Shape;71;g37443e1c5ba_0_5: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3756ca08715_0_10: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3756ca08715_0_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78" name="Google Shape;78;g3756ca08715_0_1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37443e1c5ba_0_1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84" name="Google Shape;84;g37443e1c5ba_0_15: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ext only">
  <p:cSld name="text only">
    <p:spTree>
      <p:nvGrpSpPr>
        <p:cNvPr id="1" name="Shape 20"/>
        <p:cNvGrpSpPr/>
        <p:nvPr/>
      </p:nvGrpSpPr>
      <p:grpSpPr>
        <a:xfrm>
          <a:off x="0" y="0"/>
          <a:ext cx="0" cy="0"/>
          <a:chOff x="0" y="0"/>
          <a:chExt cx="0" cy="0"/>
        </a:xfrm>
      </p:grpSpPr>
      <p:sp>
        <p:nvSpPr>
          <p:cNvPr id="21" name="Google Shape;21;p18"/>
          <p:cNvSpPr txBox="1">
            <a:spLocks noGrp="1"/>
          </p:cNvSpPr>
          <p:nvPr>
            <p:ph type="title"/>
          </p:nvPr>
        </p:nvSpPr>
        <p:spPr>
          <a:xfrm>
            <a:off x="252000" y="990000"/>
            <a:ext cx="11628452" cy="584775"/>
          </a:xfrm>
          <a:prstGeom prst="rect">
            <a:avLst/>
          </a:prstGeom>
          <a:noFill/>
          <a:ln>
            <a:noFill/>
          </a:ln>
        </p:spPr>
        <p:txBody>
          <a:bodyPr spcFirstLastPara="1" wrap="square" lIns="91425" tIns="45700" rIns="91425" bIns="45700" anchor="ctr" anchorCtr="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2" name="Google Shape;22;p18"/>
          <p:cNvSpPr txBox="1">
            <a:spLocks noGrp="1"/>
          </p:cNvSpPr>
          <p:nvPr>
            <p:ph type="body" idx="1"/>
          </p:nvPr>
        </p:nvSpPr>
        <p:spPr>
          <a:xfrm>
            <a:off x="360000" y="1800000"/>
            <a:ext cx="9360212" cy="4140000"/>
          </a:xfrm>
          <a:prstGeom prst="rect">
            <a:avLst/>
          </a:prstGeom>
          <a:noFill/>
          <a:ln>
            <a:noFill/>
          </a:ln>
        </p:spPr>
        <p:txBody>
          <a:bodyPr spcFirstLastPara="1" wrap="square" lIns="0" tIns="0" rIns="0" bIns="0" anchor="t" anchorCtr="0">
            <a:noAutofit/>
          </a:bodyPr>
          <a:lstStyle>
            <a:lvl1pPr marL="457200" lvl="0" indent="-228600" algn="l">
              <a:lnSpc>
                <a:spcPct val="110000"/>
              </a:lnSpc>
              <a:spcBef>
                <a:spcPts val="0"/>
              </a:spcBef>
              <a:spcAft>
                <a:spcPts val="0"/>
              </a:spcAft>
              <a:buSzPts val="1400"/>
              <a:buNone/>
              <a:defRPr sz="2400"/>
            </a:lvl1pPr>
            <a:lvl2pPr marL="914400" lvl="1" indent="-381000" algn="l">
              <a:lnSpc>
                <a:spcPct val="100375"/>
              </a:lnSpc>
              <a:spcBef>
                <a:spcPts val="1200"/>
              </a:spcBef>
              <a:spcAft>
                <a:spcPts val="0"/>
              </a:spcAft>
              <a:buClr>
                <a:srgbClr val="FC4421"/>
              </a:buClr>
              <a:buSzPts val="2400"/>
              <a:buChar char="•"/>
              <a:defRPr sz="2400"/>
            </a:lvl2pPr>
            <a:lvl3pPr marL="1371600" lvl="2" indent="-228600" algn="l">
              <a:lnSpc>
                <a:spcPct val="83666"/>
              </a:lnSpc>
              <a:spcBef>
                <a:spcPts val="502"/>
              </a:spcBef>
              <a:spcAft>
                <a:spcPts val="0"/>
              </a:spcAft>
              <a:buSzPts val="1400"/>
              <a:buNone/>
              <a:defRPr sz="2400"/>
            </a:lvl3pPr>
            <a:lvl4pPr marL="1828800" lvl="3" indent="-381000" algn="l">
              <a:lnSpc>
                <a:spcPct val="83666"/>
              </a:lnSpc>
              <a:spcBef>
                <a:spcPts val="502"/>
              </a:spcBef>
              <a:spcAft>
                <a:spcPts val="0"/>
              </a:spcAft>
              <a:buClr>
                <a:srgbClr val="FC4421"/>
              </a:buClr>
              <a:buSzPts val="2400"/>
              <a:buChar char="•"/>
              <a:defRPr sz="2400"/>
            </a:lvl4pPr>
            <a:lvl5pPr marL="2286000" lvl="4" indent="-381000" algn="l">
              <a:lnSpc>
                <a:spcPct val="83666"/>
              </a:lnSpc>
              <a:spcBef>
                <a:spcPts val="502"/>
              </a:spcBef>
              <a:spcAft>
                <a:spcPts val="0"/>
              </a:spcAft>
              <a:buClr>
                <a:schemeClr val="dk1"/>
              </a:buClr>
              <a:buSzPts val="2400"/>
              <a:buChar char="–"/>
              <a:defRPr sz="2400"/>
            </a:lvl5pPr>
            <a:lvl6pPr marL="2743200" lvl="5" indent="-342900" algn="l">
              <a:spcBef>
                <a:spcPts val="502"/>
              </a:spcBef>
              <a:spcAft>
                <a:spcPts val="0"/>
              </a:spcAft>
              <a:buClr>
                <a:schemeClr val="dk1"/>
              </a:buClr>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ext and image">
  <p:cSld name="text and image">
    <p:spTree>
      <p:nvGrpSpPr>
        <p:cNvPr id="1" name="Shape 23"/>
        <p:cNvGrpSpPr/>
        <p:nvPr/>
      </p:nvGrpSpPr>
      <p:grpSpPr>
        <a:xfrm>
          <a:off x="0" y="0"/>
          <a:ext cx="0" cy="0"/>
          <a:chOff x="0" y="0"/>
          <a:chExt cx="0" cy="0"/>
        </a:xfrm>
      </p:grpSpPr>
      <p:sp>
        <p:nvSpPr>
          <p:cNvPr id="24" name="Google Shape;24;p19"/>
          <p:cNvSpPr txBox="1">
            <a:spLocks noGrp="1"/>
          </p:cNvSpPr>
          <p:nvPr>
            <p:ph type="title"/>
          </p:nvPr>
        </p:nvSpPr>
        <p:spPr>
          <a:xfrm>
            <a:off x="252000" y="990000"/>
            <a:ext cx="11628452" cy="584775"/>
          </a:xfrm>
          <a:prstGeom prst="rect">
            <a:avLst/>
          </a:prstGeom>
          <a:noFill/>
          <a:ln>
            <a:noFill/>
          </a:ln>
        </p:spPr>
        <p:txBody>
          <a:bodyPr spcFirstLastPara="1" wrap="square" lIns="91425" tIns="45700" rIns="91425" bIns="45700" anchor="ctr" anchorCtr="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5" name="Google Shape;25;p19"/>
          <p:cNvSpPr txBox="1">
            <a:spLocks noGrp="1"/>
          </p:cNvSpPr>
          <p:nvPr>
            <p:ph type="body" idx="1"/>
          </p:nvPr>
        </p:nvSpPr>
        <p:spPr>
          <a:xfrm>
            <a:off x="360000" y="1800000"/>
            <a:ext cx="7560000" cy="4140000"/>
          </a:xfrm>
          <a:prstGeom prst="rect">
            <a:avLst/>
          </a:prstGeom>
          <a:noFill/>
          <a:ln>
            <a:noFill/>
          </a:ln>
        </p:spPr>
        <p:txBody>
          <a:bodyPr spcFirstLastPara="1" wrap="square" lIns="0" tIns="0" rIns="0" bIns="0" anchor="t" anchorCtr="0">
            <a:noAutofit/>
          </a:bodyPr>
          <a:lstStyle>
            <a:lvl1pPr marL="457200" lvl="0" indent="-228600" algn="l">
              <a:lnSpc>
                <a:spcPct val="110000"/>
              </a:lnSpc>
              <a:spcBef>
                <a:spcPts val="0"/>
              </a:spcBef>
              <a:spcAft>
                <a:spcPts val="0"/>
              </a:spcAft>
              <a:buSzPts val="1400"/>
              <a:buNone/>
              <a:defRPr sz="2400"/>
            </a:lvl1pPr>
            <a:lvl2pPr marL="914400" lvl="1" indent="-381000" algn="l">
              <a:lnSpc>
                <a:spcPct val="100375"/>
              </a:lnSpc>
              <a:spcBef>
                <a:spcPts val="1200"/>
              </a:spcBef>
              <a:spcAft>
                <a:spcPts val="0"/>
              </a:spcAft>
              <a:buClr>
                <a:srgbClr val="FC4421"/>
              </a:buClr>
              <a:buSzPts val="2400"/>
              <a:buChar char="•"/>
              <a:defRPr sz="2400"/>
            </a:lvl2pPr>
            <a:lvl3pPr marL="1371600" lvl="2" indent="-228600" algn="l">
              <a:lnSpc>
                <a:spcPct val="83666"/>
              </a:lnSpc>
              <a:spcBef>
                <a:spcPts val="502"/>
              </a:spcBef>
              <a:spcAft>
                <a:spcPts val="0"/>
              </a:spcAft>
              <a:buSzPts val="1400"/>
              <a:buNone/>
              <a:defRPr sz="2400"/>
            </a:lvl3pPr>
            <a:lvl4pPr marL="1828800" lvl="3" indent="-381000" algn="l">
              <a:lnSpc>
                <a:spcPct val="83666"/>
              </a:lnSpc>
              <a:spcBef>
                <a:spcPts val="502"/>
              </a:spcBef>
              <a:spcAft>
                <a:spcPts val="0"/>
              </a:spcAft>
              <a:buClr>
                <a:srgbClr val="FC4421"/>
              </a:buClr>
              <a:buSzPts val="2400"/>
              <a:buChar char="•"/>
              <a:defRPr sz="2400"/>
            </a:lvl4pPr>
            <a:lvl5pPr marL="2286000" lvl="4" indent="-381000" algn="l">
              <a:lnSpc>
                <a:spcPct val="83666"/>
              </a:lnSpc>
              <a:spcBef>
                <a:spcPts val="502"/>
              </a:spcBef>
              <a:spcAft>
                <a:spcPts val="0"/>
              </a:spcAft>
              <a:buClr>
                <a:schemeClr val="dk1"/>
              </a:buClr>
              <a:buSzPts val="2400"/>
              <a:buChar char="–"/>
              <a:defRPr sz="2400"/>
            </a:lvl5pPr>
            <a:lvl6pPr marL="2743200" lvl="5" indent="-342900" algn="l">
              <a:spcBef>
                <a:spcPts val="502"/>
              </a:spcBef>
              <a:spcAft>
                <a:spcPts val="0"/>
              </a:spcAft>
              <a:buClr>
                <a:schemeClr val="dk1"/>
              </a:buClr>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6" name="Google Shape;26;p19"/>
          <p:cNvSpPr>
            <a:spLocks noGrp="1"/>
          </p:cNvSpPr>
          <p:nvPr>
            <p:ph type="pic" idx="2"/>
          </p:nvPr>
        </p:nvSpPr>
        <p:spPr>
          <a:xfrm>
            <a:off x="8280052" y="1800000"/>
            <a:ext cx="3600798" cy="4139999"/>
          </a:xfrm>
          <a:prstGeom prst="rect">
            <a:avLst/>
          </a:prstGeom>
          <a:noFill/>
          <a:ln>
            <a:noFill/>
          </a:ln>
        </p:spPr>
        <p:txBody>
          <a:bodyPr/>
          <a:lstStyle/>
          <a:p>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layout">
  <p:cSld name="blank layout">
    <p:spTree>
      <p:nvGrpSpPr>
        <p:cNvPr id="1" name="Shape 27"/>
        <p:cNvGrpSpPr/>
        <p:nvPr/>
      </p:nvGrpSpPr>
      <p:grpSpPr>
        <a:xfrm>
          <a:off x="0" y="0"/>
          <a:ext cx="0" cy="0"/>
          <a:chOff x="0" y="0"/>
          <a:chExt cx="0" cy="0"/>
        </a:xfrm>
      </p:grpSpPr>
      <p:sp>
        <p:nvSpPr>
          <p:cNvPr id="28" name="Google Shape;28;p20"/>
          <p:cNvSpPr txBox="1">
            <a:spLocks noGrp="1"/>
          </p:cNvSpPr>
          <p:nvPr>
            <p:ph type="body" idx="1"/>
          </p:nvPr>
        </p:nvSpPr>
        <p:spPr>
          <a:xfrm>
            <a:off x="359172" y="1260475"/>
            <a:ext cx="8640959" cy="4319588"/>
          </a:xfrm>
          <a:prstGeom prst="rect">
            <a:avLst/>
          </a:prstGeom>
          <a:noFill/>
          <a:ln>
            <a:noFill/>
          </a:ln>
        </p:spPr>
        <p:txBody>
          <a:bodyPr spcFirstLastPara="1" wrap="square" lIns="0" tIns="0" rIns="0" bIns="0" anchor="t" anchorCtr="0">
            <a:noAutofit/>
          </a:bodyPr>
          <a:lstStyle>
            <a:lvl1pPr marL="457200" lvl="0" indent="-228600" algn="l">
              <a:lnSpc>
                <a:spcPct val="100375"/>
              </a:lnSpc>
              <a:spcBef>
                <a:spcPts val="1004"/>
              </a:spcBef>
              <a:spcAft>
                <a:spcPts val="0"/>
              </a:spcAft>
              <a:buSzPts val="1400"/>
              <a:buNone/>
              <a:defRPr sz="2400"/>
            </a:lvl1pPr>
            <a:lvl2pPr marL="914400" lvl="1" indent="-342900" algn="l">
              <a:lnSpc>
                <a:spcPct val="133833"/>
              </a:lnSpc>
              <a:spcBef>
                <a:spcPts val="1004"/>
              </a:spcBef>
              <a:spcAft>
                <a:spcPts val="0"/>
              </a:spcAft>
              <a:buSzPts val="1800"/>
              <a:buChar char="•"/>
              <a:defRPr/>
            </a:lvl2pPr>
            <a:lvl3pPr marL="1371600" lvl="2" indent="-228600" algn="l">
              <a:lnSpc>
                <a:spcPct val="111555"/>
              </a:lnSpc>
              <a:spcBef>
                <a:spcPts val="502"/>
              </a:spcBef>
              <a:spcAft>
                <a:spcPts val="0"/>
              </a:spcAft>
              <a:buSzPts val="1400"/>
              <a:buNone/>
              <a:defRPr/>
            </a:lvl3pPr>
            <a:lvl4pPr marL="1828800" lvl="3" indent="-342900" algn="l">
              <a:lnSpc>
                <a:spcPct val="111555"/>
              </a:lnSpc>
              <a:spcBef>
                <a:spcPts val="502"/>
              </a:spcBef>
              <a:spcAft>
                <a:spcPts val="0"/>
              </a:spcAft>
              <a:buSzPts val="1800"/>
              <a:buChar char="•"/>
              <a:defRPr/>
            </a:lvl4pPr>
            <a:lvl5pPr marL="2286000" lvl="4" indent="-342900" algn="l">
              <a:lnSpc>
                <a:spcPct val="111555"/>
              </a:lnSpc>
              <a:spcBef>
                <a:spcPts val="502"/>
              </a:spcBef>
              <a:spcAft>
                <a:spcPts val="0"/>
              </a:spcAft>
              <a:buClr>
                <a:schemeClr val="dk1"/>
              </a:buClr>
              <a:buSzPts val="1800"/>
              <a:buChar char="–"/>
              <a:defRPr/>
            </a:lvl5pPr>
            <a:lvl6pPr marL="2743200" lvl="5" indent="-342900" algn="l">
              <a:spcBef>
                <a:spcPts val="502"/>
              </a:spcBef>
              <a:spcAft>
                <a:spcPts val="0"/>
              </a:spcAft>
              <a:buClr>
                <a:schemeClr val="dk1"/>
              </a:buClr>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image left and text">
  <p:cSld name="image left and text">
    <p:spTree>
      <p:nvGrpSpPr>
        <p:cNvPr id="1" name="Shape 29"/>
        <p:cNvGrpSpPr/>
        <p:nvPr/>
      </p:nvGrpSpPr>
      <p:grpSpPr>
        <a:xfrm>
          <a:off x="0" y="0"/>
          <a:ext cx="0" cy="0"/>
          <a:chOff x="0" y="0"/>
          <a:chExt cx="0" cy="0"/>
        </a:xfrm>
      </p:grpSpPr>
      <p:sp>
        <p:nvSpPr>
          <p:cNvPr id="30" name="Google Shape;30;p21"/>
          <p:cNvSpPr txBox="1">
            <a:spLocks noGrp="1"/>
          </p:cNvSpPr>
          <p:nvPr>
            <p:ph type="title"/>
          </p:nvPr>
        </p:nvSpPr>
        <p:spPr>
          <a:xfrm>
            <a:off x="252000" y="990000"/>
            <a:ext cx="11628452" cy="584775"/>
          </a:xfrm>
          <a:prstGeom prst="rect">
            <a:avLst/>
          </a:prstGeom>
          <a:noFill/>
          <a:ln>
            <a:noFill/>
          </a:ln>
        </p:spPr>
        <p:txBody>
          <a:bodyPr spcFirstLastPara="1" wrap="square" lIns="91425" tIns="45700" rIns="91425" bIns="45700" anchor="ctr" anchorCtr="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1" name="Google Shape;31;p21"/>
          <p:cNvSpPr txBox="1">
            <a:spLocks noGrp="1"/>
          </p:cNvSpPr>
          <p:nvPr>
            <p:ph type="body" idx="1"/>
          </p:nvPr>
        </p:nvSpPr>
        <p:spPr>
          <a:xfrm>
            <a:off x="4320000" y="1799999"/>
            <a:ext cx="7560000" cy="4140000"/>
          </a:xfrm>
          <a:prstGeom prst="rect">
            <a:avLst/>
          </a:prstGeom>
          <a:noFill/>
          <a:ln>
            <a:noFill/>
          </a:ln>
        </p:spPr>
        <p:txBody>
          <a:bodyPr spcFirstLastPara="1" wrap="square" lIns="0" tIns="0" rIns="0" bIns="0" anchor="t" anchorCtr="0">
            <a:noAutofit/>
          </a:bodyPr>
          <a:lstStyle>
            <a:lvl1pPr marL="457200" lvl="0" indent="-228600" algn="l">
              <a:lnSpc>
                <a:spcPct val="110000"/>
              </a:lnSpc>
              <a:spcBef>
                <a:spcPts val="0"/>
              </a:spcBef>
              <a:spcAft>
                <a:spcPts val="0"/>
              </a:spcAft>
              <a:buSzPts val="1400"/>
              <a:buNone/>
              <a:defRPr sz="2400"/>
            </a:lvl1pPr>
            <a:lvl2pPr marL="914400" lvl="1" indent="-381000" algn="l">
              <a:lnSpc>
                <a:spcPct val="100375"/>
              </a:lnSpc>
              <a:spcBef>
                <a:spcPts val="1200"/>
              </a:spcBef>
              <a:spcAft>
                <a:spcPts val="0"/>
              </a:spcAft>
              <a:buClr>
                <a:srgbClr val="FC4421"/>
              </a:buClr>
              <a:buSzPts val="2400"/>
              <a:buChar char="•"/>
              <a:defRPr sz="2400"/>
            </a:lvl2pPr>
            <a:lvl3pPr marL="1371600" lvl="2" indent="-228600" algn="l">
              <a:lnSpc>
                <a:spcPct val="83666"/>
              </a:lnSpc>
              <a:spcBef>
                <a:spcPts val="502"/>
              </a:spcBef>
              <a:spcAft>
                <a:spcPts val="0"/>
              </a:spcAft>
              <a:buSzPts val="1400"/>
              <a:buNone/>
              <a:defRPr sz="2400"/>
            </a:lvl3pPr>
            <a:lvl4pPr marL="1828800" lvl="3" indent="-381000" algn="l">
              <a:lnSpc>
                <a:spcPct val="83666"/>
              </a:lnSpc>
              <a:spcBef>
                <a:spcPts val="502"/>
              </a:spcBef>
              <a:spcAft>
                <a:spcPts val="0"/>
              </a:spcAft>
              <a:buClr>
                <a:srgbClr val="FC4421"/>
              </a:buClr>
              <a:buSzPts val="2400"/>
              <a:buChar char="•"/>
              <a:defRPr sz="2400"/>
            </a:lvl4pPr>
            <a:lvl5pPr marL="2286000" lvl="4" indent="-381000" algn="l">
              <a:lnSpc>
                <a:spcPct val="83666"/>
              </a:lnSpc>
              <a:spcBef>
                <a:spcPts val="502"/>
              </a:spcBef>
              <a:spcAft>
                <a:spcPts val="0"/>
              </a:spcAft>
              <a:buClr>
                <a:schemeClr val="dk1"/>
              </a:buClr>
              <a:buSzPts val="2400"/>
              <a:buChar char="–"/>
              <a:defRPr sz="2400"/>
            </a:lvl5pPr>
            <a:lvl6pPr marL="2743200" lvl="5" indent="-342900" algn="l">
              <a:spcBef>
                <a:spcPts val="502"/>
              </a:spcBef>
              <a:spcAft>
                <a:spcPts val="0"/>
              </a:spcAft>
              <a:buClr>
                <a:schemeClr val="dk1"/>
              </a:buClr>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2" name="Google Shape;32;p21"/>
          <p:cNvSpPr>
            <a:spLocks noGrp="1"/>
          </p:cNvSpPr>
          <p:nvPr>
            <p:ph type="pic" idx="2"/>
          </p:nvPr>
        </p:nvSpPr>
        <p:spPr>
          <a:xfrm>
            <a:off x="360000" y="1800000"/>
            <a:ext cx="3600798" cy="4139999"/>
          </a:xfrm>
          <a:prstGeom prst="rect">
            <a:avLst/>
          </a:prstGeom>
          <a:noFill/>
          <a:ln>
            <a:noFill/>
          </a:ln>
        </p:spPr>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7"/>
          <p:cNvSpPr txBox="1"/>
          <p:nvPr/>
        </p:nvSpPr>
        <p:spPr>
          <a:xfrm>
            <a:off x="0" y="456036"/>
            <a:ext cx="12239625" cy="152012"/>
          </a:xfrm>
          <a:prstGeom prst="rect">
            <a:avLst/>
          </a:prstGeom>
          <a:solidFill>
            <a:srgbClr val="D9D9D9">
              <a:alpha val="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807" b="0" i="0" u="none" strike="noStrike" cap="none">
                <a:solidFill>
                  <a:srgbClr val="D9D9D9"/>
                </a:solidFill>
                <a:latin typeface="Arial"/>
                <a:ea typeface="Arial"/>
                <a:cs typeface="Arial"/>
                <a:sym typeface="Arial"/>
              </a:rPr>
              <a:t> </a:t>
            </a:r>
            <a:endParaRPr/>
          </a:p>
        </p:txBody>
      </p:sp>
      <p:sp>
        <p:nvSpPr>
          <p:cNvPr id="11" name="Google Shape;11;p17"/>
          <p:cNvSpPr txBox="1">
            <a:spLocks noGrp="1"/>
          </p:cNvSpPr>
          <p:nvPr>
            <p:ph type="title"/>
          </p:nvPr>
        </p:nvSpPr>
        <p:spPr>
          <a:xfrm>
            <a:off x="252000" y="990000"/>
            <a:ext cx="11628000" cy="646331"/>
          </a:xfrm>
          <a:prstGeom prst="rect">
            <a:avLst/>
          </a:prstGeom>
          <a:noFill/>
          <a:ln>
            <a:noFill/>
          </a:ln>
        </p:spPr>
        <p:txBody>
          <a:bodyPr spcFirstLastPara="1" wrap="square" lIns="91425" tIns="45700" rIns="91425" bIns="45700" anchor="ctr" anchorCtr="0">
            <a:spAutoFit/>
          </a:bodyPr>
          <a:lstStyle>
            <a:lvl1pPr marR="0" lvl="0" algn="l" rtl="0">
              <a:spcBef>
                <a:spcPts val="0"/>
              </a:spcBef>
              <a:spcAft>
                <a:spcPts val="0"/>
              </a:spcAft>
              <a:buSzPts val="1400"/>
              <a:buNone/>
              <a:defRPr sz="3600" b="1" i="0" u="none" strike="noStrike" cap="none">
                <a:solidFill>
                  <a:srgbClr val="FC4421"/>
                </a:solidFill>
                <a:latin typeface="Arial"/>
                <a:ea typeface="Arial"/>
                <a:cs typeface="Arial"/>
                <a:sym typeface="Arial"/>
              </a:defRPr>
            </a:lvl1pPr>
            <a:lvl2pPr marR="0" lvl="1" algn="l" rtl="0">
              <a:spcBef>
                <a:spcPts val="0"/>
              </a:spcBef>
              <a:spcAft>
                <a:spcPts val="0"/>
              </a:spcAft>
              <a:buSzPts val="1400"/>
              <a:buNone/>
              <a:defRPr sz="2409" b="1" i="0" u="none" strike="noStrike" cap="none">
                <a:solidFill>
                  <a:srgbClr val="E30613"/>
                </a:solidFill>
                <a:latin typeface="Arial"/>
                <a:ea typeface="Arial"/>
                <a:cs typeface="Arial"/>
                <a:sym typeface="Arial"/>
              </a:defRPr>
            </a:lvl2pPr>
            <a:lvl3pPr marR="0" lvl="2" algn="l" rtl="0">
              <a:spcBef>
                <a:spcPts val="0"/>
              </a:spcBef>
              <a:spcAft>
                <a:spcPts val="0"/>
              </a:spcAft>
              <a:buSzPts val="1400"/>
              <a:buNone/>
              <a:defRPr sz="2409" b="1" i="0" u="none" strike="noStrike" cap="none">
                <a:solidFill>
                  <a:srgbClr val="E30613"/>
                </a:solidFill>
                <a:latin typeface="Arial"/>
                <a:ea typeface="Arial"/>
                <a:cs typeface="Arial"/>
                <a:sym typeface="Arial"/>
              </a:defRPr>
            </a:lvl3pPr>
            <a:lvl4pPr marR="0" lvl="3" algn="l" rtl="0">
              <a:spcBef>
                <a:spcPts val="0"/>
              </a:spcBef>
              <a:spcAft>
                <a:spcPts val="0"/>
              </a:spcAft>
              <a:buSzPts val="1400"/>
              <a:buNone/>
              <a:defRPr sz="2409" b="1" i="0" u="none" strike="noStrike" cap="none">
                <a:solidFill>
                  <a:srgbClr val="E30613"/>
                </a:solidFill>
                <a:latin typeface="Arial"/>
                <a:ea typeface="Arial"/>
                <a:cs typeface="Arial"/>
                <a:sym typeface="Arial"/>
              </a:defRPr>
            </a:lvl4pPr>
            <a:lvl5pPr marR="0" lvl="4" algn="l" rtl="0">
              <a:spcBef>
                <a:spcPts val="0"/>
              </a:spcBef>
              <a:spcAft>
                <a:spcPts val="0"/>
              </a:spcAft>
              <a:buSzPts val="1400"/>
              <a:buNone/>
              <a:defRPr sz="2409" b="1" i="0" u="none" strike="noStrike" cap="none">
                <a:solidFill>
                  <a:srgbClr val="E30613"/>
                </a:solidFill>
                <a:latin typeface="Arial"/>
                <a:ea typeface="Arial"/>
                <a:cs typeface="Arial"/>
                <a:sym typeface="Arial"/>
              </a:defRPr>
            </a:lvl5pPr>
            <a:lvl6pPr marR="0" lvl="5" algn="ctr" rtl="0">
              <a:spcBef>
                <a:spcPts val="0"/>
              </a:spcBef>
              <a:spcAft>
                <a:spcPts val="0"/>
              </a:spcAft>
              <a:buSzPts val="1400"/>
              <a:buNone/>
              <a:defRPr sz="4417" b="0" i="0" u="none" strike="noStrike" cap="none">
                <a:solidFill>
                  <a:srgbClr val="CC0000"/>
                </a:solidFill>
                <a:latin typeface="Arial"/>
                <a:ea typeface="Arial"/>
                <a:cs typeface="Arial"/>
                <a:sym typeface="Arial"/>
              </a:defRPr>
            </a:lvl6pPr>
            <a:lvl7pPr marR="0" lvl="6" algn="ctr" rtl="0">
              <a:spcBef>
                <a:spcPts val="0"/>
              </a:spcBef>
              <a:spcAft>
                <a:spcPts val="0"/>
              </a:spcAft>
              <a:buSzPts val="1400"/>
              <a:buNone/>
              <a:defRPr sz="4417" b="0" i="0" u="none" strike="noStrike" cap="none">
                <a:solidFill>
                  <a:srgbClr val="CC0000"/>
                </a:solidFill>
                <a:latin typeface="Arial"/>
                <a:ea typeface="Arial"/>
                <a:cs typeface="Arial"/>
                <a:sym typeface="Arial"/>
              </a:defRPr>
            </a:lvl7pPr>
            <a:lvl8pPr marR="0" lvl="7" algn="ctr" rtl="0">
              <a:spcBef>
                <a:spcPts val="0"/>
              </a:spcBef>
              <a:spcAft>
                <a:spcPts val="0"/>
              </a:spcAft>
              <a:buSzPts val="1400"/>
              <a:buNone/>
              <a:defRPr sz="4417" b="0" i="0" u="none" strike="noStrike" cap="none">
                <a:solidFill>
                  <a:srgbClr val="CC0000"/>
                </a:solidFill>
                <a:latin typeface="Arial"/>
                <a:ea typeface="Arial"/>
                <a:cs typeface="Arial"/>
                <a:sym typeface="Arial"/>
              </a:defRPr>
            </a:lvl8pPr>
            <a:lvl9pPr marR="0" lvl="8" algn="ctr" rtl="0">
              <a:spcBef>
                <a:spcPts val="0"/>
              </a:spcBef>
              <a:spcAft>
                <a:spcPts val="0"/>
              </a:spcAft>
              <a:buSzPts val="1400"/>
              <a:buNone/>
              <a:defRPr sz="4417" b="0" i="0" u="none" strike="noStrike" cap="none">
                <a:solidFill>
                  <a:srgbClr val="CC0000"/>
                </a:solidFill>
                <a:latin typeface="Arial"/>
                <a:ea typeface="Arial"/>
                <a:cs typeface="Arial"/>
                <a:sym typeface="Arial"/>
              </a:defRPr>
            </a:lvl9pPr>
          </a:lstStyle>
          <a:p>
            <a:endParaRPr/>
          </a:p>
        </p:txBody>
      </p:sp>
      <p:sp>
        <p:nvSpPr>
          <p:cNvPr id="12" name="Google Shape;12;p17"/>
          <p:cNvSpPr txBox="1">
            <a:spLocks noGrp="1"/>
          </p:cNvSpPr>
          <p:nvPr>
            <p:ph type="body" idx="1"/>
          </p:nvPr>
        </p:nvSpPr>
        <p:spPr>
          <a:xfrm>
            <a:off x="361406" y="1800000"/>
            <a:ext cx="11520000" cy="4140000"/>
          </a:xfrm>
          <a:prstGeom prst="rect">
            <a:avLst/>
          </a:prstGeom>
          <a:noFill/>
          <a:ln>
            <a:noFill/>
          </a:ln>
        </p:spPr>
        <p:txBody>
          <a:bodyPr spcFirstLastPara="1" wrap="square" lIns="0" tIns="0" rIns="0" bIns="0" anchor="t" anchorCtr="0">
            <a:noAutofit/>
          </a:bodyPr>
          <a:lstStyle>
            <a:lvl1pPr marL="457200" marR="0" lvl="0" indent="-228600" algn="l" rtl="0">
              <a:lnSpc>
                <a:spcPct val="120450"/>
              </a:lnSpc>
              <a:spcBef>
                <a:spcPts val="1004"/>
              </a:spcBef>
              <a:spcAft>
                <a:spcPts val="0"/>
              </a:spcAft>
              <a:buSzPts val="1400"/>
              <a:buNone/>
              <a:defRPr sz="2000" b="0" i="0" u="none" strike="noStrike" cap="none">
                <a:solidFill>
                  <a:schemeClr val="dk1"/>
                </a:solidFill>
                <a:latin typeface="Arial"/>
                <a:ea typeface="Arial"/>
                <a:cs typeface="Arial"/>
                <a:sym typeface="Arial"/>
              </a:defRPr>
            </a:lvl1pPr>
            <a:lvl2pPr marL="914400" marR="0" lvl="1" indent="-355600" algn="l" rtl="0">
              <a:lnSpc>
                <a:spcPct val="120450"/>
              </a:lnSpc>
              <a:spcBef>
                <a:spcPts val="1004"/>
              </a:spcBef>
              <a:spcAft>
                <a:spcPts val="0"/>
              </a:spcAft>
              <a:buClr>
                <a:srgbClr val="FC442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228600" algn="l" rtl="0">
              <a:lnSpc>
                <a:spcPct val="125031"/>
              </a:lnSpc>
              <a:spcBef>
                <a:spcPts val="502"/>
              </a:spcBef>
              <a:spcAft>
                <a:spcPts val="0"/>
              </a:spcAft>
              <a:buSzPts val="1400"/>
              <a:buNone/>
              <a:defRPr sz="1606" b="0" i="0" u="none" strike="noStrike" cap="none">
                <a:solidFill>
                  <a:schemeClr val="dk1"/>
                </a:solidFill>
                <a:latin typeface="Arial"/>
                <a:ea typeface="Arial"/>
                <a:cs typeface="Arial"/>
                <a:sym typeface="Arial"/>
              </a:defRPr>
            </a:lvl3pPr>
            <a:lvl4pPr marL="1828800" marR="0" lvl="3" indent="-330581" algn="l" rtl="0">
              <a:lnSpc>
                <a:spcPct val="125031"/>
              </a:lnSpc>
              <a:spcBef>
                <a:spcPts val="502"/>
              </a:spcBef>
              <a:spcAft>
                <a:spcPts val="0"/>
              </a:spcAft>
              <a:buClr>
                <a:srgbClr val="FC4421"/>
              </a:buClr>
              <a:buSzPts val="1606"/>
              <a:buFont typeface="Arial"/>
              <a:buChar char="•"/>
              <a:defRPr sz="1606" b="0" i="0" u="none" strike="noStrike" cap="none">
                <a:solidFill>
                  <a:schemeClr val="dk1"/>
                </a:solidFill>
                <a:latin typeface="Arial"/>
                <a:ea typeface="Arial"/>
                <a:cs typeface="Arial"/>
                <a:sym typeface="Arial"/>
              </a:defRPr>
            </a:lvl4pPr>
            <a:lvl5pPr marL="2286000" marR="0" lvl="4" indent="-330581" algn="l" rtl="0">
              <a:lnSpc>
                <a:spcPct val="125031"/>
              </a:lnSpc>
              <a:spcBef>
                <a:spcPts val="502"/>
              </a:spcBef>
              <a:spcAft>
                <a:spcPts val="0"/>
              </a:spcAft>
              <a:buClr>
                <a:schemeClr val="dk1"/>
              </a:buClr>
              <a:buSzPts val="1606"/>
              <a:buFont typeface="Arial"/>
              <a:buChar char="–"/>
              <a:defRPr sz="1606" b="0" i="0" u="none" strike="noStrike" cap="none">
                <a:solidFill>
                  <a:schemeClr val="dk1"/>
                </a:solidFill>
                <a:latin typeface="Arial"/>
                <a:ea typeface="Arial"/>
                <a:cs typeface="Arial"/>
                <a:sym typeface="Arial"/>
              </a:defRPr>
            </a:lvl5pPr>
            <a:lvl6pPr marL="2743200" marR="0" lvl="5" indent="-330581" algn="l" rtl="0">
              <a:spcBef>
                <a:spcPts val="502"/>
              </a:spcBef>
              <a:spcAft>
                <a:spcPts val="0"/>
              </a:spcAft>
              <a:buClr>
                <a:schemeClr val="dk1"/>
              </a:buClr>
              <a:buSzPts val="1606"/>
              <a:buFont typeface="Arial"/>
              <a:buChar char="»"/>
              <a:defRPr sz="1606" b="0" i="0" u="none" strike="noStrike" cap="none">
                <a:solidFill>
                  <a:schemeClr val="dk1"/>
                </a:solidFill>
                <a:latin typeface="Arial"/>
                <a:ea typeface="Arial"/>
                <a:cs typeface="Arial"/>
                <a:sym typeface="Arial"/>
              </a:defRPr>
            </a:lvl6pPr>
            <a:lvl7pPr marL="3200400" marR="0" lvl="6" indent="-330581" algn="l" rtl="0">
              <a:spcBef>
                <a:spcPts val="321"/>
              </a:spcBef>
              <a:spcAft>
                <a:spcPts val="0"/>
              </a:spcAft>
              <a:buClr>
                <a:srgbClr val="E30613"/>
              </a:buClr>
              <a:buSzPts val="1606"/>
              <a:buFont typeface="Arial"/>
              <a:buChar char="»"/>
              <a:defRPr sz="1606" b="0" i="0" u="none" strike="noStrike" cap="none">
                <a:solidFill>
                  <a:schemeClr val="dk1"/>
                </a:solidFill>
                <a:latin typeface="Arial"/>
                <a:ea typeface="Arial"/>
                <a:cs typeface="Arial"/>
                <a:sym typeface="Arial"/>
              </a:defRPr>
            </a:lvl7pPr>
            <a:lvl8pPr marL="3657600" marR="0" lvl="7" indent="-330581" algn="l" rtl="0">
              <a:spcBef>
                <a:spcPts val="321"/>
              </a:spcBef>
              <a:spcAft>
                <a:spcPts val="0"/>
              </a:spcAft>
              <a:buClr>
                <a:schemeClr val="dk1"/>
              </a:buClr>
              <a:buSzPts val="1606"/>
              <a:buFont typeface="Arial"/>
              <a:buChar char="»"/>
              <a:defRPr sz="1606" b="0" i="0" u="none" strike="noStrike" cap="none">
                <a:solidFill>
                  <a:schemeClr val="dk1"/>
                </a:solidFill>
                <a:latin typeface="Arial"/>
                <a:ea typeface="Arial"/>
                <a:cs typeface="Arial"/>
                <a:sym typeface="Arial"/>
              </a:defRPr>
            </a:lvl8pPr>
            <a:lvl9pPr marL="4114800" marR="0" lvl="8" indent="-292353" algn="l" rtl="0">
              <a:spcBef>
                <a:spcPts val="201"/>
              </a:spcBef>
              <a:spcAft>
                <a:spcPts val="0"/>
              </a:spcAft>
              <a:buClr>
                <a:schemeClr val="dk1"/>
              </a:buClr>
              <a:buSzPts val="1004"/>
              <a:buFont typeface="Arial"/>
              <a:buChar char="»"/>
              <a:defRPr sz="1004" b="0" i="0" u="none" strike="noStrike" cap="none">
                <a:solidFill>
                  <a:schemeClr val="dk1"/>
                </a:solidFill>
                <a:latin typeface="Arial"/>
                <a:ea typeface="Arial"/>
                <a:cs typeface="Arial"/>
                <a:sym typeface="Arial"/>
              </a:defRPr>
            </a:lvl9pPr>
          </a:lstStyle>
          <a:p>
            <a:endParaRPr dirty="0"/>
          </a:p>
        </p:txBody>
      </p:sp>
      <p:sp>
        <p:nvSpPr>
          <p:cNvPr id="16" name="Google Shape;16;p17"/>
          <p:cNvSpPr txBox="1"/>
          <p:nvPr/>
        </p:nvSpPr>
        <p:spPr>
          <a:xfrm>
            <a:off x="360000" y="6343435"/>
            <a:ext cx="588541" cy="246221"/>
          </a:xfrm>
          <a:prstGeom prst="rect">
            <a:avLst/>
          </a:prstGeom>
          <a:noFill/>
          <a:ln>
            <a:noFill/>
          </a:ln>
        </p:spPr>
        <p:txBody>
          <a:bodyPr spcFirstLastPara="1" wrap="square" lIns="0" tIns="0" rIns="0" bIns="0" anchor="ctr" anchorCtr="0">
            <a:spAutoFit/>
          </a:bodyPr>
          <a:lstStyle/>
          <a:p>
            <a:pPr marL="0" marR="0" lvl="0" indent="0" algn="l" rtl="0">
              <a:spcBef>
                <a:spcPts val="0"/>
              </a:spcBef>
              <a:spcAft>
                <a:spcPts val="0"/>
              </a:spcAft>
              <a:buNone/>
            </a:pPr>
            <a:fld id="{00000000-1234-1234-1234-123412341234}" type="slidenum">
              <a:rPr lang="en-GB" sz="1600">
                <a:solidFill>
                  <a:schemeClr val="dk1"/>
                </a:solidFill>
                <a:latin typeface="Arial"/>
                <a:ea typeface="Arial"/>
                <a:cs typeface="Arial"/>
                <a:sym typeface="Arial"/>
              </a:rPr>
              <a:t>‹#›</a:t>
            </a:fld>
            <a:endParaRPr sz="1600">
              <a:solidFill>
                <a:schemeClr val="dk1"/>
              </a:solidFill>
              <a:latin typeface="Arial"/>
              <a:ea typeface="Arial"/>
              <a:cs typeface="Arial"/>
              <a:sym typeface="Arial"/>
            </a:endParaRPr>
          </a:p>
        </p:txBody>
      </p:sp>
      <p:pic>
        <p:nvPicPr>
          <p:cNvPr id="18" name="Google Shape;18;p17" descr="A purple and white logo&#10;&#10;AI-generated content may be incorrect."/>
          <p:cNvPicPr preferRelativeResize="0"/>
          <p:nvPr/>
        </p:nvPicPr>
        <p:blipFill rotWithShape="1">
          <a:blip r:embed="rId6">
            <a:alphaModFix/>
          </a:blip>
          <a:srcRect/>
          <a:stretch/>
        </p:blipFill>
        <p:spPr>
          <a:xfrm>
            <a:off x="9360000" y="6228000"/>
            <a:ext cx="2520000" cy="456536"/>
          </a:xfrm>
          <a:prstGeom prst="rect">
            <a:avLst/>
          </a:prstGeom>
          <a:noFill/>
          <a:ln>
            <a:noFill/>
          </a:ln>
        </p:spPr>
      </p:pic>
      <p:cxnSp>
        <p:nvCxnSpPr>
          <p:cNvPr id="19" name="Google Shape;19;p17"/>
          <p:cNvCxnSpPr/>
          <p:nvPr/>
        </p:nvCxnSpPr>
        <p:spPr>
          <a:xfrm>
            <a:off x="0" y="6084000"/>
            <a:ext cx="12240000" cy="0"/>
          </a:xfrm>
          <a:prstGeom prst="straightConnector1">
            <a:avLst/>
          </a:prstGeom>
          <a:noFill/>
          <a:ln w="9525" cap="flat" cmpd="sng">
            <a:solidFill>
              <a:srgbClr val="000000"/>
            </a:solidFill>
            <a:prstDash val="solid"/>
            <a:round/>
            <a:headEnd type="none" w="sm" len="sm"/>
            <a:tailEnd type="none" w="sm" len="sm"/>
          </a:ln>
        </p:spPr>
      </p:cxnSp>
      <p:sp>
        <p:nvSpPr>
          <p:cNvPr id="3" name="Graphic 26">
            <a:extLst>
              <a:ext uri="{FF2B5EF4-FFF2-40B4-BE49-F238E27FC236}">
                <a16:creationId xmlns:a16="http://schemas.microsoft.com/office/drawing/2014/main" id="{3187D2CD-0BCD-3443-1ACC-EBC8DE5C7D34}"/>
              </a:ext>
            </a:extLst>
          </p:cNvPr>
          <p:cNvSpPr>
            <a:spLocks/>
          </p:cNvSpPr>
          <p:nvPr userDrawn="1"/>
        </p:nvSpPr>
        <p:spPr>
          <a:xfrm>
            <a:off x="6" y="756000"/>
            <a:ext cx="12239626" cy="36000"/>
          </a:xfrm>
          <a:custGeom>
            <a:avLst/>
            <a:gdLst/>
            <a:ahLst/>
            <a:cxnLst/>
            <a:rect l="l" t="t" r="r" b="b"/>
            <a:pathLst>
              <a:path w="15119985" h="127000">
                <a:moveTo>
                  <a:pt x="0" y="0"/>
                </a:moveTo>
                <a:lnTo>
                  <a:pt x="0" y="127000"/>
                </a:lnTo>
                <a:lnTo>
                  <a:pt x="15119985" y="127000"/>
                </a:lnTo>
                <a:lnTo>
                  <a:pt x="15119985" y="0"/>
                </a:lnTo>
                <a:lnTo>
                  <a:pt x="0" y="0"/>
                </a:lnTo>
                <a:close/>
              </a:path>
            </a:pathLst>
          </a:custGeom>
          <a:solidFill>
            <a:schemeClr val="tx1"/>
          </a:solidFill>
        </p:spPr>
        <p:txBody>
          <a:bodyPr wrap="square" lIns="0" tIns="0" rIns="0" bIns="0" rtlCol="0">
            <a:prstTxWarp prst="textNoShape">
              <a:avLst/>
            </a:prstTxWarp>
            <a:noAutofit/>
          </a:bodyPr>
          <a:lstStyle/>
          <a:p>
            <a:endParaRPr lang="en-GB" sz="2008"/>
          </a:p>
        </p:txBody>
      </p:sp>
      <p:pic>
        <p:nvPicPr>
          <p:cNvPr id="4" name="Picture 3" descr="A red arrow pointing up&#10;&#10;AI-generated content may be incorrect.">
            <a:extLst>
              <a:ext uri="{FF2B5EF4-FFF2-40B4-BE49-F238E27FC236}">
                <a16:creationId xmlns:a16="http://schemas.microsoft.com/office/drawing/2014/main" id="{5E7834E8-A5D6-831B-B793-1CE6977E88E7}"/>
              </a:ext>
            </a:extLst>
          </p:cNvPr>
          <p:cNvPicPr>
            <a:picLocks/>
          </p:cNvPicPr>
          <p:nvPr userDrawn="1"/>
        </p:nvPicPr>
        <p:blipFill>
          <a:blip r:embed="rId7" cstate="print">
            <a:extLst>
              <a:ext uri="{28A0092B-C50C-407E-A947-70E740481C1C}">
                <a14:useLocalDpi xmlns:a14="http://schemas.microsoft.com/office/drawing/2010/main"/>
              </a:ext>
            </a:extLst>
          </a:blip>
          <a:srcRect/>
          <a:stretch>
            <a:fillRect/>
          </a:stretch>
        </p:blipFill>
        <p:spPr bwMode="auto">
          <a:xfrm>
            <a:off x="232047" y="170588"/>
            <a:ext cx="591666" cy="437463"/>
          </a:xfrm>
          <a:prstGeom prst="rect">
            <a:avLst/>
          </a:prstGeom>
          <a:noFill/>
          <a:ln>
            <a:noFill/>
          </a:ln>
        </p:spPr>
      </p:pic>
      <p:sp>
        <p:nvSpPr>
          <p:cNvPr id="5" name="Text Box 2">
            <a:extLst>
              <a:ext uri="{FF2B5EF4-FFF2-40B4-BE49-F238E27FC236}">
                <a16:creationId xmlns:a16="http://schemas.microsoft.com/office/drawing/2014/main" id="{86DF2D5A-51B3-3715-6987-442E74DF1ABE}"/>
              </a:ext>
            </a:extLst>
          </p:cNvPr>
          <p:cNvSpPr txBox="1">
            <a:spLocks noChangeArrowheads="1"/>
          </p:cNvSpPr>
          <p:nvPr userDrawn="1"/>
        </p:nvSpPr>
        <p:spPr bwMode="auto">
          <a:xfrm>
            <a:off x="3848985" y="67612"/>
            <a:ext cx="5827751" cy="589388"/>
          </a:xfrm>
          <a:prstGeom prst="rect">
            <a:avLst/>
          </a:prstGeom>
          <a:noFill/>
          <a:ln w="9525">
            <a:noFill/>
            <a:miter lim="800000"/>
            <a:headEnd/>
            <a:tailEnd/>
          </a:ln>
        </p:spPr>
        <p:txBody>
          <a:bodyPr rot="0" vert="horz" wrap="square" lIns="91797" tIns="45899" rIns="91797" bIns="45899" anchor="t" anchorCtr="0">
            <a:noAutofit/>
          </a:bodyPr>
          <a:lstStyle/>
          <a:p>
            <a:pPr marL="0" marR="0" lvl="0" indent="0" algn="l" defTabSz="914400" rtl="0" eaLnBrk="1" fontAlgn="base" latinLnBrk="0" hangingPunct="1">
              <a:lnSpc>
                <a:spcPts val="1305"/>
              </a:lnSpc>
              <a:spcBef>
                <a:spcPts val="402"/>
              </a:spcBef>
              <a:spcAft>
                <a:spcPts val="402"/>
              </a:spcAft>
              <a:buClrTx/>
              <a:buSzTx/>
              <a:buFontTx/>
              <a:buNone/>
              <a:tabLst/>
              <a:defRPr/>
            </a:pPr>
            <a:r>
              <a:rPr lang="en-GB" sz="1400" b="1" dirty="0">
                <a:solidFill>
                  <a:srgbClr val="170130"/>
                </a:solidFill>
                <a:latin typeface="Arial" panose="020B0604020202020204" pitchFamily="34" charset="0"/>
                <a:ea typeface="ＭＳ Ｐゴシック" panose="020B0600070205080204" pitchFamily="34" charset="-128"/>
                <a:cs typeface="Arial" panose="020B0604020202020204" pitchFamily="34" charset="0"/>
              </a:rPr>
              <a:t>T Level Technical Qualification in Building Services Engineering for Construction (Level 3)</a:t>
            </a:r>
          </a:p>
          <a:p>
            <a:pPr marL="0" marR="0" lvl="0" indent="0" algn="l" defTabSz="914400" rtl="0" eaLnBrk="1" fontAlgn="base" latinLnBrk="0" hangingPunct="1">
              <a:lnSpc>
                <a:spcPts val="1305"/>
              </a:lnSpc>
              <a:spcBef>
                <a:spcPts val="402"/>
              </a:spcBef>
              <a:spcAft>
                <a:spcPts val="402"/>
              </a:spcAft>
              <a:buClrTx/>
              <a:buSzTx/>
              <a:buFontTx/>
              <a:buNone/>
              <a:tabLst/>
              <a:defRPr/>
            </a:pPr>
            <a:r>
              <a:rPr lang="en-GB" sz="1400" b="1" i="0" dirty="0">
                <a:solidFill>
                  <a:srgbClr val="FC4421"/>
                </a:solidFill>
                <a:effectLst/>
                <a:latin typeface="Arial" panose="020B0604020202020204" pitchFamily="34" charset="0"/>
                <a:ea typeface="Cambria" panose="02040503050406030204" pitchFamily="18" charset="0"/>
                <a:cs typeface="Arial" panose="020B0604020202020204" pitchFamily="34" charset="0"/>
              </a:rPr>
              <a:t>Occupational Specialism: Plumbing &amp; Heating Engineering </a:t>
            </a:r>
            <a:endParaRPr lang="en-GB" sz="1050" i="0" dirty="0">
              <a:effectLst/>
              <a:latin typeface="Arial" panose="020B0604020202020204" pitchFamily="34" charset="0"/>
              <a:ea typeface="Cambria" panose="02040503050406030204" pitchFamily="18" charset="0"/>
              <a:cs typeface="Times New Roman" panose="02020603050405020304" pitchFamily="18" charset="0"/>
            </a:endParaRPr>
          </a:p>
        </p:txBody>
      </p:sp>
      <p:pic>
        <p:nvPicPr>
          <p:cNvPr id="6" name="Picture 5" descr="A black and white logo&#10;&#10;AI-generated content may be incorrect.">
            <a:extLst>
              <a:ext uri="{FF2B5EF4-FFF2-40B4-BE49-F238E27FC236}">
                <a16:creationId xmlns:a16="http://schemas.microsoft.com/office/drawing/2014/main" id="{4ABDD4D3-4D71-DEC4-D74E-44809DE36228}"/>
              </a:ext>
            </a:extLst>
          </p:cNvPr>
          <p:cNvPicPr>
            <a:picLocks noChangeAspect="1"/>
          </p:cNvPicPr>
          <p:nvPr userDrawn="1"/>
        </p:nvPicPr>
        <p:blipFill>
          <a:blip r:embed="rId8" cstate="print">
            <a:extLst>
              <a:ext uri="{28A0092B-C50C-407E-A947-70E740481C1C}">
                <a14:useLocalDpi xmlns:a14="http://schemas.microsoft.com/office/drawing/2010/main"/>
              </a:ext>
            </a:extLst>
          </a:blip>
          <a:srcRect/>
          <a:stretch>
            <a:fillRect/>
          </a:stretch>
        </p:blipFill>
        <p:spPr bwMode="auto">
          <a:xfrm>
            <a:off x="9408368" y="157157"/>
            <a:ext cx="2563495" cy="498243"/>
          </a:xfrm>
          <a:prstGeom prst="rect">
            <a:avLst/>
          </a:prstGeom>
          <a:noFill/>
          <a:ln>
            <a:noFill/>
          </a:ln>
        </p:spPr>
      </p:pic>
      <p:pic>
        <p:nvPicPr>
          <p:cNvPr id="7" name="Picture 6" descr="A black background with a black square&#10;&#10;AI-generated content may be incorrect.">
            <a:extLst>
              <a:ext uri="{FF2B5EF4-FFF2-40B4-BE49-F238E27FC236}">
                <a16:creationId xmlns:a16="http://schemas.microsoft.com/office/drawing/2014/main" id="{883DB003-6C84-E412-738A-AEAFDBC08676}"/>
              </a:ext>
            </a:extLst>
          </p:cNvPr>
          <p:cNvPicPr>
            <a:picLocks noChangeAspect="1"/>
          </p:cNvPicPr>
          <p:nvPr userDrawn="1"/>
        </p:nvPicPr>
        <p:blipFill>
          <a:blip r:embed="rId9"/>
          <a:stretch>
            <a:fillRect/>
          </a:stretch>
        </p:blipFill>
        <p:spPr>
          <a:xfrm>
            <a:off x="948541" y="177135"/>
            <a:ext cx="2685203" cy="440679"/>
          </a:xfrm>
          <a:prstGeom prst="rect">
            <a:avLst/>
          </a:prstGeom>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www.legislation.gov.uk/uksi/1999/1148/contents"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7"/>
        <p:cNvGrpSpPr/>
        <p:nvPr/>
      </p:nvGrpSpPr>
      <p:grpSpPr>
        <a:xfrm>
          <a:off x="0" y="0"/>
          <a:ext cx="0" cy="0"/>
          <a:chOff x="0" y="0"/>
          <a:chExt cx="0" cy="0"/>
        </a:xfrm>
      </p:grpSpPr>
      <p:sp>
        <p:nvSpPr>
          <p:cNvPr id="38" name="Google Shape;38;p4"/>
          <p:cNvSpPr txBox="1"/>
          <p:nvPr/>
        </p:nvSpPr>
        <p:spPr>
          <a:xfrm>
            <a:off x="360000" y="1800000"/>
            <a:ext cx="10800000" cy="3779890"/>
          </a:xfrm>
          <a:prstGeom prst="rect">
            <a:avLst/>
          </a:prstGeom>
          <a:noFill/>
          <a:ln>
            <a:noFill/>
          </a:ln>
        </p:spPr>
        <p:txBody>
          <a:bodyPr spcFirstLastPara="1" wrap="square" lIns="0" tIns="0" rIns="0" bIns="0" anchor="t" anchorCtr="0">
            <a:noAutofit/>
          </a:bodyPr>
          <a:lstStyle/>
          <a:p>
            <a:pPr marL="0" marR="0" lvl="0" indent="0" algn="l" rtl="0">
              <a:lnSpc>
                <a:spcPct val="110000"/>
              </a:lnSpc>
              <a:spcBef>
                <a:spcPts val="0"/>
              </a:spcBef>
              <a:spcAft>
                <a:spcPts val="1200"/>
              </a:spcAft>
              <a:buClr>
                <a:srgbClr val="170130"/>
              </a:buClr>
              <a:buSzPts val="2800"/>
              <a:buFont typeface="Arial"/>
              <a:buNone/>
            </a:pPr>
            <a:r>
              <a:rPr lang="en-GB" sz="2800" b="1" dirty="0">
                <a:solidFill>
                  <a:srgbClr val="170130"/>
                </a:solidFill>
                <a:latin typeface="Arial"/>
                <a:ea typeface="Arial"/>
                <a:cs typeface="Arial"/>
                <a:sym typeface="Arial"/>
              </a:rPr>
              <a:t>Occupational Specialism: Plumbing &amp; Heating Engineering</a:t>
            </a:r>
            <a:endParaRPr sz="2800" dirty="0"/>
          </a:p>
          <a:p>
            <a:pPr marL="0" marR="0" lvl="0" indent="0" algn="l" rtl="0">
              <a:lnSpc>
                <a:spcPct val="110000"/>
              </a:lnSpc>
              <a:spcBef>
                <a:spcPts val="750"/>
              </a:spcBef>
              <a:spcAft>
                <a:spcPts val="1200"/>
              </a:spcAft>
              <a:buClr>
                <a:schemeClr val="dk1"/>
              </a:buClr>
              <a:buSzPts val="2800"/>
              <a:buFont typeface="Arial"/>
              <a:buNone/>
            </a:pPr>
            <a:r>
              <a:rPr lang="en-GB" sz="2800" dirty="0">
                <a:solidFill>
                  <a:schemeClr val="dk1"/>
                </a:solidFill>
              </a:rPr>
              <a:t>K1.7 Plumbing and heating systems</a:t>
            </a:r>
            <a:endParaRPr sz="2800" dirty="0"/>
          </a:p>
          <a:p>
            <a:pPr marL="0" marR="0" lvl="0" indent="0" algn="l" rtl="0">
              <a:lnSpc>
                <a:spcPct val="110000"/>
              </a:lnSpc>
              <a:spcBef>
                <a:spcPts val="750"/>
              </a:spcBef>
              <a:spcAft>
                <a:spcPts val="1200"/>
              </a:spcAft>
              <a:buClr>
                <a:srgbClr val="FC4421"/>
              </a:buClr>
              <a:buSzPts val="2800"/>
              <a:buFont typeface="Arial"/>
              <a:buNone/>
            </a:pPr>
            <a:r>
              <a:rPr lang="en-GB" sz="2800" b="1" dirty="0">
                <a:solidFill>
                  <a:srgbClr val="FC4421"/>
                </a:solidFill>
              </a:rPr>
              <a:t>Backflow prevention (non-mechanical)</a:t>
            </a:r>
            <a:endParaRPr sz="28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g3756ca08715_0_27"/>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spcBef>
                <a:spcPts val="0"/>
              </a:spcBef>
              <a:spcAft>
                <a:spcPts val="0"/>
              </a:spcAft>
              <a:buNone/>
            </a:pPr>
            <a:r>
              <a:rPr lang="en-GB" dirty="0"/>
              <a:t>AA air gap</a:t>
            </a:r>
            <a:endParaRPr dirty="0"/>
          </a:p>
        </p:txBody>
      </p:sp>
      <p:pic>
        <p:nvPicPr>
          <p:cNvPr id="3" name="Picture 2" descr="Diagram of a water tank with arrows and a line of directions&#10;&#10;AI-generated content may be incorrect.">
            <a:extLst>
              <a:ext uri="{FF2B5EF4-FFF2-40B4-BE49-F238E27FC236}">
                <a16:creationId xmlns:a16="http://schemas.microsoft.com/office/drawing/2014/main" id="{792EC942-AB19-3DCC-83A4-1CD389528509}"/>
              </a:ext>
            </a:extLst>
          </p:cNvPr>
          <p:cNvPicPr>
            <a:picLocks noChangeAspect="1"/>
          </p:cNvPicPr>
          <p:nvPr/>
        </p:nvPicPr>
        <p:blipFill>
          <a:blip r:embed="rId3"/>
          <a:stretch>
            <a:fillRect/>
          </a:stretch>
        </p:blipFill>
        <p:spPr>
          <a:xfrm>
            <a:off x="2964563" y="1688810"/>
            <a:ext cx="6313673" cy="4321629"/>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g3756ca08715_0_32"/>
          <p:cNvSpPr txBox="1">
            <a:spLocks noGrp="1"/>
          </p:cNvSpPr>
          <p:nvPr>
            <p:ph type="title"/>
          </p:nvPr>
        </p:nvSpPr>
        <p:spPr>
          <a:xfrm>
            <a:off x="252000" y="972000"/>
            <a:ext cx="11628600" cy="646500"/>
          </a:xfrm>
          <a:prstGeom prst="rect">
            <a:avLst/>
          </a:prstGeom>
        </p:spPr>
        <p:txBody>
          <a:bodyPr spcFirstLastPara="1" wrap="square" lIns="91425" tIns="45700" rIns="91425" bIns="45700" anchor="ctr" anchorCtr="0">
            <a:spAutoFit/>
          </a:bodyPr>
          <a:lstStyle/>
          <a:p>
            <a:pPr marL="0" lvl="0" indent="0" algn="l" rtl="0">
              <a:spcBef>
                <a:spcPts val="0"/>
              </a:spcBef>
              <a:spcAft>
                <a:spcPts val="0"/>
              </a:spcAft>
              <a:buNone/>
            </a:pPr>
            <a:r>
              <a:rPr lang="en-GB" dirty="0"/>
              <a:t>AB air gap</a:t>
            </a:r>
            <a:endParaRPr dirty="0"/>
          </a:p>
        </p:txBody>
      </p:sp>
      <p:sp>
        <p:nvSpPr>
          <p:cNvPr id="106" name="Google Shape;106;g3756ca08715_0_32"/>
          <p:cNvSpPr txBox="1">
            <a:spLocks noGrp="1"/>
          </p:cNvSpPr>
          <p:nvPr>
            <p:ph type="body" idx="1"/>
          </p:nvPr>
        </p:nvSpPr>
        <p:spPr>
          <a:xfrm>
            <a:off x="360000" y="1800000"/>
            <a:ext cx="11520600" cy="4140000"/>
          </a:xfrm>
          <a:prstGeom prst="rect">
            <a:avLst/>
          </a:prstGeom>
          <a:noFill/>
          <a:ln>
            <a:noFill/>
          </a:ln>
        </p:spPr>
        <p:txBody>
          <a:bodyPr spcFirstLastPara="1" wrap="square" lIns="0" tIns="0" rIns="0" bIns="0" anchor="t" anchorCtr="0">
            <a:noAutofit/>
          </a:bodyPr>
          <a:lstStyle/>
          <a:p>
            <a:pPr marL="0" indent="0">
              <a:spcAft>
                <a:spcPts val="1200"/>
              </a:spcAft>
            </a:pPr>
            <a:r>
              <a:rPr lang="en-GB" dirty="0"/>
              <a:t>The AB air gap is designed for high-risk fluid category 5 situations. It features a weir overflow arrangement, making it highly resistant to contamination from vermin, insects, and dust. </a:t>
            </a:r>
            <a:endParaRPr dirty="0"/>
          </a:p>
          <a:p>
            <a:pPr marL="0" indent="0">
              <a:spcAft>
                <a:spcPts val="1200"/>
              </a:spcAft>
            </a:pPr>
            <a:r>
              <a:rPr lang="en-GB" dirty="0"/>
              <a:t>A typical application is in dental surgeries, where high-quality water is required. </a:t>
            </a:r>
            <a:endParaRPr dirty="0"/>
          </a:p>
          <a:p>
            <a:pPr marL="0" indent="0">
              <a:spcAft>
                <a:spcPts val="1200"/>
              </a:spcAft>
            </a:pPr>
            <a:r>
              <a:rPr lang="en-GB" dirty="0"/>
              <a:t>The AB air gap ensures that even in challenging environments, back siphonage cannot compromise the water supply.</a:t>
            </a:r>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g3756ca08715_0_38"/>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spcBef>
                <a:spcPts val="0"/>
              </a:spcBef>
              <a:spcAft>
                <a:spcPts val="0"/>
              </a:spcAft>
              <a:buNone/>
            </a:pPr>
            <a:r>
              <a:rPr lang="en-GB" dirty="0"/>
              <a:t>AB air gap applications</a:t>
            </a:r>
            <a:endParaRPr dirty="0"/>
          </a:p>
        </p:txBody>
      </p:sp>
      <p:sp>
        <p:nvSpPr>
          <p:cNvPr id="112" name="Google Shape;112;g3756ca08715_0_38"/>
          <p:cNvSpPr txBox="1">
            <a:spLocks noGrp="1"/>
          </p:cNvSpPr>
          <p:nvPr>
            <p:ph type="body" idx="1"/>
          </p:nvPr>
        </p:nvSpPr>
        <p:spPr>
          <a:xfrm>
            <a:off x="360000" y="1800000"/>
            <a:ext cx="11520600" cy="4140000"/>
          </a:xfrm>
          <a:prstGeom prst="rect">
            <a:avLst/>
          </a:prstGeom>
          <a:noFill/>
          <a:ln>
            <a:noFill/>
          </a:ln>
        </p:spPr>
        <p:txBody>
          <a:bodyPr spcFirstLastPara="1" wrap="square" lIns="0" tIns="0" rIns="0" bIns="0" anchor="t" anchorCtr="0">
            <a:noAutofit/>
          </a:bodyPr>
          <a:lstStyle/>
          <a:p>
            <a:pPr marL="252000" indent="-252000">
              <a:spcAft>
                <a:spcPts val="1200"/>
              </a:spcAft>
              <a:buSzPct val="100000"/>
              <a:buFont typeface="Arial" panose="020B0604020202020204" pitchFamily="34" charset="0"/>
              <a:buChar char="•"/>
            </a:pPr>
            <a:r>
              <a:rPr lang="en-GB" dirty="0"/>
              <a:t>Dental surgeries</a:t>
            </a:r>
            <a:endParaRPr dirty="0"/>
          </a:p>
          <a:p>
            <a:pPr marL="252000" indent="-252000">
              <a:spcAft>
                <a:spcPts val="1200"/>
              </a:spcAft>
              <a:buSzPct val="100000"/>
              <a:buFont typeface="Arial" panose="020B0604020202020204" pitchFamily="34" charset="0"/>
              <a:buChar char="•"/>
            </a:pPr>
            <a:r>
              <a:rPr lang="en-GB" dirty="0"/>
              <a:t>Healthcare facilities</a:t>
            </a:r>
            <a:endParaRPr dirty="0"/>
          </a:p>
          <a:p>
            <a:pPr marL="252000" indent="-252000">
              <a:spcAft>
                <a:spcPts val="1200"/>
              </a:spcAft>
              <a:buSzPct val="100000"/>
              <a:buFont typeface="Arial" panose="020B0604020202020204" pitchFamily="34" charset="0"/>
              <a:buChar char="•"/>
            </a:pPr>
            <a:r>
              <a:rPr lang="en-GB" dirty="0"/>
              <a:t>High-risk laboratories</a:t>
            </a:r>
            <a:endParaRPr dirty="0"/>
          </a:p>
          <a:p>
            <a:pPr marL="252000" indent="-252000">
              <a:spcAft>
                <a:spcPts val="1200"/>
              </a:spcAft>
              <a:buSzPct val="100000"/>
              <a:buFont typeface="Arial" panose="020B0604020202020204" pitchFamily="34" charset="0"/>
              <a:buChar char="•"/>
            </a:pPr>
            <a:r>
              <a:rPr lang="en-GB" dirty="0"/>
              <a:t>Systems requiring maximum protection</a:t>
            </a:r>
            <a:endParaRPr dirty="0"/>
          </a:p>
          <a:p>
            <a:pPr marL="252000" indent="-252000">
              <a:spcAft>
                <a:spcPts val="1200"/>
              </a:spcAft>
              <a:buSzPct val="100000"/>
              <a:buFont typeface="Arial" panose="020B0604020202020204" pitchFamily="34" charset="0"/>
              <a:buChar char="•"/>
            </a:pPr>
            <a:r>
              <a:rPr lang="en-GB" dirty="0"/>
              <a:t>Protects against fluid category 5.</a:t>
            </a:r>
            <a:endParaRPr dirty="0"/>
          </a:p>
          <a:p>
            <a:pPr marL="252000" indent="-252000">
              <a:spcAft>
                <a:spcPts val="1200"/>
              </a:spcAft>
              <a:buSzPct val="100000"/>
              <a:buFont typeface="Arial" panose="020B0604020202020204" pitchFamily="34" charset="0"/>
              <a:buChar char="•"/>
            </a:pPr>
            <a:endParaRP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g3756ca08715_0_47"/>
          <p:cNvSpPr txBox="1">
            <a:spLocks noGrp="1"/>
          </p:cNvSpPr>
          <p:nvPr>
            <p:ph type="title"/>
          </p:nvPr>
        </p:nvSpPr>
        <p:spPr>
          <a:xfrm>
            <a:off x="252000" y="972000"/>
            <a:ext cx="11628600" cy="646500"/>
          </a:xfrm>
          <a:prstGeom prst="rect">
            <a:avLst/>
          </a:prstGeom>
        </p:spPr>
        <p:txBody>
          <a:bodyPr spcFirstLastPara="1" wrap="square" lIns="91425" tIns="45700" rIns="91425" bIns="45700" anchor="ctr" anchorCtr="0">
            <a:spAutoFit/>
          </a:bodyPr>
          <a:lstStyle/>
          <a:p>
            <a:pPr marL="0" lvl="0" indent="0" algn="l" rtl="0">
              <a:spcBef>
                <a:spcPts val="0"/>
              </a:spcBef>
              <a:spcAft>
                <a:spcPts val="0"/>
              </a:spcAft>
              <a:buNone/>
            </a:pPr>
            <a:r>
              <a:rPr lang="en-GB" dirty="0"/>
              <a:t>AD air gap with injector</a:t>
            </a:r>
            <a:endParaRPr dirty="0"/>
          </a:p>
        </p:txBody>
      </p:sp>
      <p:sp>
        <p:nvSpPr>
          <p:cNvPr id="125" name="Google Shape;125;g3756ca08715_0_47"/>
          <p:cNvSpPr txBox="1">
            <a:spLocks noGrp="1"/>
          </p:cNvSpPr>
          <p:nvPr>
            <p:ph type="body" idx="1"/>
          </p:nvPr>
        </p:nvSpPr>
        <p:spPr>
          <a:xfrm>
            <a:off x="360000" y="1800000"/>
            <a:ext cx="11520600" cy="4140000"/>
          </a:xfrm>
          <a:prstGeom prst="rect">
            <a:avLst/>
          </a:prstGeom>
          <a:noFill/>
          <a:ln>
            <a:noFill/>
          </a:ln>
        </p:spPr>
        <p:txBody>
          <a:bodyPr spcFirstLastPara="1" wrap="square" lIns="0" tIns="0" rIns="0" bIns="0" anchor="t" anchorCtr="0">
            <a:noAutofit/>
          </a:bodyPr>
          <a:lstStyle/>
          <a:p>
            <a:pPr marL="0" indent="0">
              <a:spcAft>
                <a:spcPts val="1200"/>
              </a:spcAft>
            </a:pPr>
            <a:r>
              <a:rPr lang="en-GB" dirty="0"/>
              <a:t>This design, also known as a “jump jet”, uses a horizontal injector to discharge water into a receiving vessel. The design provides a minimum 20mm air gap or twice the inlet diameter, whichever is greater. </a:t>
            </a:r>
            <a:endParaRPr dirty="0"/>
          </a:p>
          <a:p>
            <a:pPr marL="0" indent="0">
              <a:spcAft>
                <a:spcPts val="1200"/>
              </a:spcAft>
            </a:pPr>
            <a:r>
              <a:rPr lang="en-GB" dirty="0"/>
              <a:t>This arrangement offers non-mechanical protection up to fluid category 5. </a:t>
            </a:r>
            <a:endParaRPr dirty="0"/>
          </a:p>
          <a:p>
            <a:pPr marL="0" indent="0">
              <a:spcAft>
                <a:spcPts val="1200"/>
              </a:spcAft>
            </a:pPr>
            <a:r>
              <a:rPr lang="en-GB" dirty="0"/>
              <a:t>It is commonly found in commercial dishwashers and washing machines where contaminated water must never re-enter the potable supply.</a:t>
            </a:r>
            <a:endParaRP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g3756ca08715_0_53"/>
          <p:cNvSpPr txBox="1">
            <a:spLocks noGrp="1"/>
          </p:cNvSpPr>
          <p:nvPr>
            <p:ph type="title"/>
          </p:nvPr>
        </p:nvSpPr>
        <p:spPr>
          <a:xfrm>
            <a:off x="252000" y="972000"/>
            <a:ext cx="11628600" cy="646500"/>
          </a:xfrm>
          <a:prstGeom prst="rect">
            <a:avLst/>
          </a:prstGeom>
        </p:spPr>
        <p:txBody>
          <a:bodyPr spcFirstLastPara="1" wrap="square" lIns="91425" tIns="45700" rIns="91425" bIns="45700" anchor="ctr" anchorCtr="0">
            <a:spAutoFit/>
          </a:bodyPr>
          <a:lstStyle/>
          <a:p>
            <a:pPr marL="0" lvl="0" indent="0" algn="l" rtl="0">
              <a:spcBef>
                <a:spcPts val="0"/>
              </a:spcBef>
              <a:spcAft>
                <a:spcPts val="0"/>
              </a:spcAft>
              <a:buNone/>
            </a:pPr>
            <a:r>
              <a:rPr lang="en-GB" dirty="0"/>
              <a:t>AD air gap with injector</a:t>
            </a:r>
            <a:endParaRPr dirty="0"/>
          </a:p>
        </p:txBody>
      </p:sp>
      <p:pic>
        <p:nvPicPr>
          <p:cNvPr id="3" name="Picture 2" descr="A diagram of a tank with arrows and lines&#10;&#10;AI-generated content may be incorrect.">
            <a:extLst>
              <a:ext uri="{FF2B5EF4-FFF2-40B4-BE49-F238E27FC236}">
                <a16:creationId xmlns:a16="http://schemas.microsoft.com/office/drawing/2014/main" id="{7BC435CD-23CD-140D-229B-C1B2704DB45D}"/>
              </a:ext>
            </a:extLst>
          </p:cNvPr>
          <p:cNvPicPr>
            <a:picLocks noChangeAspect="1"/>
          </p:cNvPicPr>
          <p:nvPr/>
        </p:nvPicPr>
        <p:blipFill>
          <a:blip r:embed="rId3"/>
          <a:stretch>
            <a:fillRect/>
          </a:stretch>
        </p:blipFill>
        <p:spPr>
          <a:xfrm>
            <a:off x="2941027" y="1706185"/>
            <a:ext cx="6360745" cy="4353849"/>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g3756ca08715_0_64"/>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spcBef>
                <a:spcPts val="0"/>
              </a:spcBef>
              <a:spcAft>
                <a:spcPts val="0"/>
              </a:spcAft>
              <a:buNone/>
            </a:pPr>
            <a:r>
              <a:rPr lang="en-GB" dirty="0"/>
              <a:t>AG air gap</a:t>
            </a:r>
            <a:endParaRPr dirty="0"/>
          </a:p>
        </p:txBody>
      </p:sp>
      <p:sp>
        <p:nvSpPr>
          <p:cNvPr id="138" name="Google Shape;138;g3756ca08715_0_64"/>
          <p:cNvSpPr txBox="1">
            <a:spLocks noGrp="1"/>
          </p:cNvSpPr>
          <p:nvPr>
            <p:ph type="body" idx="1"/>
          </p:nvPr>
        </p:nvSpPr>
        <p:spPr>
          <a:xfrm>
            <a:off x="360000" y="1800000"/>
            <a:ext cx="11520600" cy="4140000"/>
          </a:xfrm>
          <a:prstGeom prst="rect">
            <a:avLst/>
          </a:prstGeom>
          <a:noFill/>
          <a:ln>
            <a:noFill/>
          </a:ln>
        </p:spPr>
        <p:txBody>
          <a:bodyPr spcFirstLastPara="1" wrap="square" lIns="0" tIns="0" rIns="0" bIns="0" anchor="t" anchorCtr="0">
            <a:noAutofit/>
          </a:bodyPr>
          <a:lstStyle/>
          <a:p>
            <a:pPr marL="252000" indent="-252000">
              <a:spcAft>
                <a:spcPts val="1200"/>
              </a:spcAft>
              <a:buSzPct val="100000"/>
              <a:buFont typeface="Arial" panose="020B0604020202020204" pitchFamily="34" charset="0"/>
              <a:buChar char="•"/>
            </a:pPr>
            <a:r>
              <a:rPr lang="en-GB" dirty="0"/>
              <a:t>Open to atmosphere within a cistern.</a:t>
            </a:r>
            <a:endParaRPr dirty="0"/>
          </a:p>
          <a:p>
            <a:pPr marL="252000" indent="-252000">
              <a:spcAft>
                <a:spcPts val="1200"/>
              </a:spcAft>
              <a:buSzPct val="100000"/>
              <a:buFont typeface="Arial" panose="020B0604020202020204" pitchFamily="34" charset="0"/>
              <a:buChar char="•"/>
            </a:pPr>
            <a:r>
              <a:rPr lang="en-GB" dirty="0"/>
              <a:t>Distance between outlet and critical water level must meet regulatory table.</a:t>
            </a:r>
            <a:endParaRPr dirty="0"/>
          </a:p>
          <a:p>
            <a:pPr marL="252000" indent="-252000">
              <a:spcAft>
                <a:spcPts val="1200"/>
              </a:spcAft>
              <a:buSzPct val="100000"/>
              <a:buFont typeface="Arial" panose="020B0604020202020204" pitchFamily="34" charset="0"/>
              <a:buChar char="•"/>
            </a:pPr>
            <a:r>
              <a:rPr lang="en-GB" dirty="0"/>
              <a:t>Protects against back siphonage.</a:t>
            </a:r>
            <a:endParaRPr dirty="0"/>
          </a:p>
          <a:p>
            <a:pPr marL="252000" indent="-252000">
              <a:spcAft>
                <a:spcPts val="1200"/>
              </a:spcAft>
              <a:buSzPct val="100000"/>
              <a:buFont typeface="Arial" panose="020B0604020202020204" pitchFamily="34" charset="0"/>
              <a:buChar char="•"/>
            </a:pPr>
            <a:r>
              <a:rPr lang="en-GB" dirty="0"/>
              <a:t>Requires correct cistern sizing and design.</a:t>
            </a:r>
            <a:endParaRPr dirty="0"/>
          </a:p>
          <a:p>
            <a:pPr marL="252000" indent="-252000">
              <a:spcAft>
                <a:spcPts val="1200"/>
              </a:spcAft>
              <a:buSzPct val="100000"/>
              <a:buFont typeface="Arial" panose="020B0604020202020204" pitchFamily="34" charset="0"/>
              <a:buChar char="•"/>
            </a:pPr>
            <a:r>
              <a:rPr lang="en-GB" dirty="0"/>
              <a:t>Widely used in storage tank applications.</a:t>
            </a:r>
            <a:endParaRPr dirty="0"/>
          </a:p>
          <a:p>
            <a:pPr marL="0" indent="0">
              <a:spcAft>
                <a:spcPts val="1200"/>
              </a:spcAft>
              <a:buSzPct val="100000"/>
            </a:pPr>
            <a:r>
              <a:rPr lang="en-GB" b="1" dirty="0"/>
              <a:t>Question: </a:t>
            </a:r>
            <a:r>
              <a:rPr lang="en-GB" dirty="0"/>
              <a:t>Why must AG air gaps meet minimum dimension requirements from the air gap table?</a:t>
            </a:r>
            <a:endParaRP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pic>
        <p:nvPicPr>
          <p:cNvPr id="3" name="Picture 2" descr="Diagram of a water level diagram&#10;&#10;AI-generated content may be incorrect.">
            <a:extLst>
              <a:ext uri="{FF2B5EF4-FFF2-40B4-BE49-F238E27FC236}">
                <a16:creationId xmlns:a16="http://schemas.microsoft.com/office/drawing/2014/main" id="{16B6890F-4B5B-098B-7376-DD6BF3E19848}"/>
              </a:ext>
            </a:extLst>
          </p:cNvPr>
          <p:cNvPicPr>
            <a:picLocks noChangeAspect="1"/>
          </p:cNvPicPr>
          <p:nvPr/>
        </p:nvPicPr>
        <p:blipFill>
          <a:blip r:embed="rId3"/>
          <a:stretch>
            <a:fillRect/>
          </a:stretch>
        </p:blipFill>
        <p:spPr>
          <a:xfrm>
            <a:off x="2498539" y="1120413"/>
            <a:ext cx="7245722" cy="4959605"/>
          </a:xfrm>
          <a:prstGeom prst="rect">
            <a:avLst/>
          </a:prstGeom>
        </p:spPr>
      </p:pic>
      <p:sp>
        <p:nvSpPr>
          <p:cNvPr id="143" name="Google Shape;143;g3756ca08715_0_75"/>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spcBef>
                <a:spcPts val="0"/>
              </a:spcBef>
              <a:spcAft>
                <a:spcPts val="0"/>
              </a:spcAft>
              <a:buNone/>
            </a:pPr>
            <a:r>
              <a:rPr lang="en-GB" dirty="0"/>
              <a:t>AG air gap</a:t>
            </a:r>
            <a:endParaRP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g3756ca08715_0_87"/>
          <p:cNvSpPr txBox="1">
            <a:spLocks noGrp="1"/>
          </p:cNvSpPr>
          <p:nvPr>
            <p:ph type="title"/>
          </p:nvPr>
        </p:nvSpPr>
        <p:spPr>
          <a:xfrm>
            <a:off x="252000" y="972000"/>
            <a:ext cx="11628600" cy="646500"/>
          </a:xfrm>
          <a:prstGeom prst="rect">
            <a:avLst/>
          </a:prstGeom>
        </p:spPr>
        <p:txBody>
          <a:bodyPr spcFirstLastPara="1" wrap="square" lIns="91425" tIns="45700" rIns="91425" bIns="45700" anchor="ctr" anchorCtr="0">
            <a:spAutoFit/>
          </a:bodyPr>
          <a:lstStyle/>
          <a:p>
            <a:pPr marL="0" lvl="0" indent="0" algn="l" rtl="0">
              <a:spcBef>
                <a:spcPts val="0"/>
              </a:spcBef>
              <a:spcAft>
                <a:spcPts val="0"/>
              </a:spcAft>
              <a:buNone/>
            </a:pPr>
            <a:r>
              <a:rPr lang="en-GB" dirty="0"/>
              <a:t>AUK1 example</a:t>
            </a:r>
            <a:endParaRPr dirty="0"/>
          </a:p>
        </p:txBody>
      </p:sp>
      <p:sp>
        <p:nvSpPr>
          <p:cNvPr id="151" name="Google Shape;151;g3756ca08715_0_87"/>
          <p:cNvSpPr txBox="1">
            <a:spLocks noGrp="1"/>
          </p:cNvSpPr>
          <p:nvPr>
            <p:ph type="body" idx="1"/>
          </p:nvPr>
        </p:nvSpPr>
        <p:spPr>
          <a:xfrm>
            <a:off x="360000" y="1800000"/>
            <a:ext cx="11520600" cy="4140000"/>
          </a:xfrm>
          <a:prstGeom prst="rect">
            <a:avLst/>
          </a:prstGeom>
          <a:noFill/>
          <a:ln>
            <a:noFill/>
          </a:ln>
        </p:spPr>
        <p:txBody>
          <a:bodyPr spcFirstLastPara="1" wrap="square" lIns="0" tIns="0" rIns="0" bIns="0" anchor="t" anchorCtr="0">
            <a:noAutofit/>
          </a:bodyPr>
          <a:lstStyle/>
          <a:p>
            <a:pPr marL="0" indent="0">
              <a:spcAft>
                <a:spcPts val="1200"/>
              </a:spcAft>
            </a:pPr>
            <a:r>
              <a:rPr lang="en-GB" dirty="0"/>
              <a:t>A typical close-coupled WC incorporates an AUK1 air gap. The cistern holds wholesome water (category 1) while the pan holds foul water (category 5). </a:t>
            </a:r>
            <a:endParaRPr dirty="0"/>
          </a:p>
          <a:p>
            <a:pPr marL="0" indent="0">
              <a:spcAft>
                <a:spcPts val="1200"/>
              </a:spcAft>
            </a:pPr>
            <a:r>
              <a:rPr lang="en-GB" dirty="0"/>
              <a:t>The design ensures no possibility of cross-contamination, as the discharge point of the cistern is safely above the spillover level of the WC pan. </a:t>
            </a:r>
            <a:endParaRPr dirty="0"/>
          </a:p>
          <a:p>
            <a:pPr marL="0" indent="0">
              <a:spcAft>
                <a:spcPts val="1200"/>
              </a:spcAft>
            </a:pPr>
            <a:r>
              <a:rPr lang="en-GB" dirty="0"/>
              <a:t>This makes AUK1 a standard and essential part of sanitary installations in the UK.</a:t>
            </a:r>
            <a:endParaRP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g3756ca08715_0_69"/>
          <p:cNvSpPr txBox="1">
            <a:spLocks noGrp="1"/>
          </p:cNvSpPr>
          <p:nvPr>
            <p:ph type="title"/>
          </p:nvPr>
        </p:nvSpPr>
        <p:spPr>
          <a:xfrm>
            <a:off x="252000" y="972000"/>
            <a:ext cx="11628600" cy="646500"/>
          </a:xfrm>
          <a:prstGeom prst="rect">
            <a:avLst/>
          </a:prstGeom>
        </p:spPr>
        <p:txBody>
          <a:bodyPr spcFirstLastPara="1" wrap="square" lIns="91425" tIns="45700" rIns="91425" bIns="45700" anchor="ctr" anchorCtr="0">
            <a:spAutoFit/>
          </a:bodyPr>
          <a:lstStyle/>
          <a:p>
            <a:pPr marL="0" lvl="0" indent="0" algn="l" rtl="0">
              <a:spcBef>
                <a:spcPts val="0"/>
              </a:spcBef>
              <a:spcAft>
                <a:spcPts val="0"/>
              </a:spcAft>
              <a:buNone/>
            </a:pPr>
            <a:r>
              <a:rPr lang="en-GB" dirty="0"/>
              <a:t>AUK1 air gap with interposed cistern</a:t>
            </a:r>
            <a:endParaRPr dirty="0"/>
          </a:p>
        </p:txBody>
      </p:sp>
      <p:sp>
        <p:nvSpPr>
          <p:cNvPr id="158" name="Google Shape;158;g3756ca08715_0_69"/>
          <p:cNvSpPr txBox="1">
            <a:spLocks noGrp="1"/>
          </p:cNvSpPr>
          <p:nvPr>
            <p:ph type="body" idx="1"/>
          </p:nvPr>
        </p:nvSpPr>
        <p:spPr>
          <a:xfrm>
            <a:off x="360000" y="1800000"/>
            <a:ext cx="11681700" cy="4140000"/>
          </a:xfrm>
          <a:prstGeom prst="rect">
            <a:avLst/>
          </a:prstGeom>
          <a:noFill/>
          <a:ln>
            <a:noFill/>
          </a:ln>
        </p:spPr>
        <p:txBody>
          <a:bodyPr spcFirstLastPara="1" wrap="square" lIns="0" tIns="0" rIns="0" bIns="0" anchor="t" anchorCtr="0">
            <a:noAutofit/>
          </a:bodyPr>
          <a:lstStyle/>
          <a:p>
            <a:pPr marL="252000" indent="-252000">
              <a:spcAft>
                <a:spcPts val="1200"/>
              </a:spcAft>
              <a:buSzPct val="100000"/>
              <a:buFont typeface="Arial" panose="020B0604020202020204" pitchFamily="34" charset="0"/>
              <a:buChar char="•"/>
            </a:pPr>
            <a:r>
              <a:rPr lang="en-GB" dirty="0"/>
              <a:t>Combines a cistern with AG overflow and air gap.</a:t>
            </a:r>
            <a:endParaRPr dirty="0"/>
          </a:p>
          <a:p>
            <a:pPr marL="252000" indent="-252000">
              <a:spcAft>
                <a:spcPts val="1200"/>
              </a:spcAft>
              <a:buSzPct val="100000"/>
              <a:buFont typeface="Arial" panose="020B0604020202020204" pitchFamily="34" charset="0"/>
              <a:buChar char="•"/>
            </a:pPr>
            <a:r>
              <a:rPr lang="en-GB" dirty="0"/>
              <a:t>Spillover level of receiving vessel ≥ 300mm below overflow pipe.</a:t>
            </a:r>
            <a:endParaRPr dirty="0"/>
          </a:p>
          <a:p>
            <a:pPr marL="252000" indent="-252000">
              <a:spcAft>
                <a:spcPts val="1200"/>
              </a:spcAft>
              <a:buSzPct val="100000"/>
              <a:buFont typeface="Arial" panose="020B0604020202020204" pitchFamily="34" charset="0"/>
              <a:buChar char="•"/>
            </a:pPr>
            <a:r>
              <a:rPr lang="en-GB" dirty="0"/>
              <a:t>Often used in WCs where cistern contains fluid category 1 and pan contains category 5.</a:t>
            </a:r>
            <a:endParaRPr dirty="0"/>
          </a:p>
          <a:p>
            <a:pPr marL="252000" indent="-252000">
              <a:spcAft>
                <a:spcPts val="1200"/>
              </a:spcAft>
              <a:buSzPct val="100000"/>
              <a:buFont typeface="Arial" panose="020B0604020202020204" pitchFamily="34" charset="0"/>
              <a:buChar char="•"/>
            </a:pPr>
            <a:r>
              <a:rPr lang="en-GB" dirty="0"/>
              <a:t>Provides safe separation between cistern and WC pan water.</a:t>
            </a:r>
            <a:endParaRPr dirty="0"/>
          </a:p>
          <a:p>
            <a:pPr marL="252000" indent="-252000">
              <a:spcAft>
                <a:spcPts val="1200"/>
              </a:spcAft>
              <a:buSzPct val="100000"/>
              <a:buFont typeface="Arial" panose="020B0604020202020204" pitchFamily="34" charset="0"/>
              <a:buChar char="•"/>
            </a:pPr>
            <a:r>
              <a:rPr lang="en-GB" dirty="0"/>
              <a:t>Must be installed to exact dimensions for compliance.</a:t>
            </a:r>
            <a:endParaRP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pic>
        <p:nvPicPr>
          <p:cNvPr id="3" name="Picture 2" descr="Diagram of a toilet with text overlay&#10;&#10;AI-generated content may be incorrect.">
            <a:extLst>
              <a:ext uri="{FF2B5EF4-FFF2-40B4-BE49-F238E27FC236}">
                <a16:creationId xmlns:a16="http://schemas.microsoft.com/office/drawing/2014/main" id="{5F721E3D-4F2E-0A22-3663-929D3A9ED345}"/>
              </a:ext>
            </a:extLst>
          </p:cNvPr>
          <p:cNvPicPr>
            <a:picLocks noChangeAspect="1"/>
          </p:cNvPicPr>
          <p:nvPr/>
        </p:nvPicPr>
        <p:blipFill>
          <a:blip r:embed="rId3"/>
          <a:stretch>
            <a:fillRect/>
          </a:stretch>
        </p:blipFill>
        <p:spPr>
          <a:xfrm>
            <a:off x="3596068" y="1509086"/>
            <a:ext cx="5047487" cy="4539641"/>
          </a:xfrm>
          <a:prstGeom prst="rect">
            <a:avLst/>
          </a:prstGeom>
        </p:spPr>
      </p:pic>
      <p:sp>
        <p:nvSpPr>
          <p:cNvPr id="171" name="Google Shape;171;g3756ca08715_0_137"/>
          <p:cNvSpPr txBox="1">
            <a:spLocks noGrp="1"/>
          </p:cNvSpPr>
          <p:nvPr>
            <p:ph type="title"/>
          </p:nvPr>
        </p:nvSpPr>
        <p:spPr>
          <a:xfrm>
            <a:off x="252000" y="972000"/>
            <a:ext cx="11628600" cy="646500"/>
          </a:xfrm>
          <a:prstGeom prst="rect">
            <a:avLst/>
          </a:prstGeom>
        </p:spPr>
        <p:txBody>
          <a:bodyPr spcFirstLastPara="1" wrap="square" lIns="91425" tIns="45700" rIns="91425" bIns="45700" anchor="ctr" anchorCtr="0">
            <a:spAutoFit/>
          </a:bodyPr>
          <a:lstStyle/>
          <a:p>
            <a:pPr lvl="0"/>
            <a:r>
              <a:rPr lang="en-GB" dirty="0"/>
              <a:t>AUK1 air gap with interposed cistern</a:t>
            </a: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2"/>
        <p:cNvGrpSpPr/>
        <p:nvPr/>
      </p:nvGrpSpPr>
      <p:grpSpPr>
        <a:xfrm>
          <a:off x="0" y="0"/>
          <a:ext cx="0" cy="0"/>
          <a:chOff x="0" y="0"/>
          <a:chExt cx="0" cy="0"/>
        </a:xfrm>
      </p:grpSpPr>
      <p:sp>
        <p:nvSpPr>
          <p:cNvPr id="43" name="Google Shape;43;p5"/>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spcBef>
                <a:spcPts val="0"/>
              </a:spcBef>
              <a:spcAft>
                <a:spcPts val="0"/>
              </a:spcAft>
              <a:buNone/>
            </a:pPr>
            <a:r>
              <a:rPr lang="en-GB"/>
              <a:t>Starter</a:t>
            </a:r>
            <a:endParaRPr/>
          </a:p>
        </p:txBody>
      </p:sp>
      <p:sp>
        <p:nvSpPr>
          <p:cNvPr id="44" name="Google Shape;44;p5"/>
          <p:cNvSpPr txBox="1">
            <a:spLocks noGrp="1"/>
          </p:cNvSpPr>
          <p:nvPr>
            <p:ph type="body" idx="1"/>
          </p:nvPr>
        </p:nvSpPr>
        <p:spPr>
          <a:xfrm>
            <a:off x="360000" y="1800000"/>
            <a:ext cx="11520600" cy="41400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None/>
            </a:pPr>
            <a:r>
              <a:rPr lang="en-GB" b="1">
                <a:solidFill>
                  <a:srgbClr val="111111"/>
                </a:solidFill>
              </a:rPr>
              <a:t>W</a:t>
            </a:r>
            <a:r>
              <a:rPr lang="en-GB" b="1" i="0">
                <a:solidFill>
                  <a:srgbClr val="111111"/>
                </a:solidFill>
                <a:latin typeface="Arial"/>
                <a:ea typeface="Arial"/>
                <a:cs typeface="Arial"/>
                <a:sym typeface="Arial"/>
              </a:rPr>
              <a:t>arm-up</a:t>
            </a:r>
            <a:r>
              <a:rPr lang="en-GB" b="0" i="0">
                <a:solidFill>
                  <a:srgbClr val="111111"/>
                </a:solidFill>
                <a:latin typeface="Arial"/>
                <a:ea typeface="Arial"/>
                <a:cs typeface="Arial"/>
                <a:sym typeface="Arial"/>
              </a:rPr>
              <a:t>: </a:t>
            </a:r>
            <a:endParaRPr b="0" i="0">
              <a:solidFill>
                <a:srgbClr val="111111"/>
              </a:solidFill>
              <a:latin typeface="Arial"/>
              <a:ea typeface="Arial"/>
              <a:cs typeface="Arial"/>
              <a:sym typeface="Arial"/>
            </a:endParaRPr>
          </a:p>
          <a:p>
            <a:pPr marL="0" lvl="0" indent="0" algn="l" rtl="0">
              <a:lnSpc>
                <a:spcPct val="110000"/>
              </a:lnSpc>
              <a:spcBef>
                <a:spcPts val="0"/>
              </a:spcBef>
              <a:spcAft>
                <a:spcPts val="0"/>
              </a:spcAft>
              <a:buNone/>
            </a:pPr>
            <a:endParaRPr>
              <a:solidFill>
                <a:srgbClr val="111111"/>
              </a:solidFill>
            </a:endParaRPr>
          </a:p>
          <a:p>
            <a:pPr marL="0" lvl="0" indent="0" algn="l" rtl="0">
              <a:lnSpc>
                <a:spcPct val="110000"/>
              </a:lnSpc>
              <a:spcBef>
                <a:spcPts val="0"/>
              </a:spcBef>
              <a:spcAft>
                <a:spcPts val="0"/>
              </a:spcAft>
              <a:buNone/>
            </a:pPr>
            <a:r>
              <a:rPr lang="en-GB">
                <a:solidFill>
                  <a:srgbClr val="111111"/>
                </a:solidFill>
              </a:rPr>
              <a:t>Why is backflow prevention essential in protecting public health in water systems?</a:t>
            </a:r>
            <a:endParaRPr/>
          </a:p>
          <a:p>
            <a:pPr marL="0" lvl="0" indent="0" algn="l" rtl="0">
              <a:lnSpc>
                <a:spcPct val="110000"/>
              </a:lnSpc>
              <a:spcBef>
                <a:spcPts val="1200"/>
              </a:spcBef>
              <a:spcAft>
                <a:spcPts val="0"/>
              </a:spcAft>
              <a:buNone/>
            </a:pP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g3756ca08715_0_93"/>
          <p:cNvSpPr txBox="1">
            <a:spLocks noGrp="1"/>
          </p:cNvSpPr>
          <p:nvPr>
            <p:ph type="title"/>
          </p:nvPr>
        </p:nvSpPr>
        <p:spPr>
          <a:xfrm>
            <a:off x="252000" y="972000"/>
            <a:ext cx="11628600" cy="646500"/>
          </a:xfrm>
          <a:prstGeom prst="rect">
            <a:avLst/>
          </a:prstGeom>
        </p:spPr>
        <p:txBody>
          <a:bodyPr spcFirstLastPara="1" wrap="square" lIns="91425" tIns="45700" rIns="91425" bIns="45700" anchor="ctr" anchorCtr="0">
            <a:spAutoFit/>
          </a:bodyPr>
          <a:lstStyle/>
          <a:p>
            <a:pPr marL="0" lvl="0" indent="0" algn="l" rtl="0">
              <a:spcBef>
                <a:spcPts val="0"/>
              </a:spcBef>
              <a:spcAft>
                <a:spcPts val="0"/>
              </a:spcAft>
              <a:buNone/>
            </a:pPr>
            <a:r>
              <a:rPr lang="en-GB" dirty="0"/>
              <a:t>AUK2 air gap</a:t>
            </a:r>
            <a:endParaRPr dirty="0"/>
          </a:p>
        </p:txBody>
      </p:sp>
      <p:sp>
        <p:nvSpPr>
          <p:cNvPr id="179" name="Google Shape;179;g3756ca08715_0_93"/>
          <p:cNvSpPr txBox="1">
            <a:spLocks noGrp="1"/>
          </p:cNvSpPr>
          <p:nvPr>
            <p:ph type="body" idx="1"/>
          </p:nvPr>
        </p:nvSpPr>
        <p:spPr>
          <a:xfrm>
            <a:off x="360000" y="1800000"/>
            <a:ext cx="11681700" cy="4140000"/>
          </a:xfrm>
          <a:prstGeom prst="rect">
            <a:avLst/>
          </a:prstGeom>
          <a:noFill/>
          <a:ln>
            <a:noFill/>
          </a:ln>
        </p:spPr>
        <p:txBody>
          <a:bodyPr spcFirstLastPara="1" wrap="square" lIns="0" tIns="0" rIns="0" bIns="0" anchor="t" anchorCtr="0">
            <a:noAutofit/>
          </a:bodyPr>
          <a:lstStyle/>
          <a:p>
            <a:pPr marL="252000" indent="-252000">
              <a:spcAft>
                <a:spcPts val="1200"/>
              </a:spcAft>
              <a:buSzPct val="100000"/>
              <a:buFont typeface="Arial" panose="020B0604020202020204" pitchFamily="34" charset="0"/>
              <a:buChar char="•"/>
            </a:pPr>
            <a:r>
              <a:rPr lang="en-GB" dirty="0"/>
              <a:t>Used in taps and combination fittings.</a:t>
            </a:r>
            <a:endParaRPr dirty="0"/>
          </a:p>
          <a:p>
            <a:pPr marL="252000" indent="-252000">
              <a:spcAft>
                <a:spcPts val="1200"/>
              </a:spcAft>
              <a:buSzPct val="100000"/>
              <a:buFont typeface="Arial" panose="020B0604020202020204" pitchFamily="34" charset="0"/>
              <a:buChar char="•"/>
            </a:pPr>
            <a:r>
              <a:rPr lang="en-GB" dirty="0"/>
              <a:t>Protects against fluid categories 2 and 3.</a:t>
            </a:r>
            <a:endParaRPr dirty="0"/>
          </a:p>
          <a:p>
            <a:pPr marL="252000" indent="-252000">
              <a:spcAft>
                <a:spcPts val="1200"/>
              </a:spcAft>
              <a:buSzPct val="100000"/>
              <a:buFont typeface="Arial" panose="020B0604020202020204" pitchFamily="34" charset="0"/>
              <a:buChar char="•"/>
            </a:pPr>
            <a:r>
              <a:rPr lang="en-GB" dirty="0"/>
              <a:t>Outlet must discharge above spillover level of appliance.</a:t>
            </a:r>
            <a:endParaRPr dirty="0"/>
          </a:p>
          <a:p>
            <a:pPr marL="252000" indent="-252000">
              <a:spcAft>
                <a:spcPts val="1200"/>
              </a:spcAft>
              <a:buSzPct val="100000"/>
              <a:buFont typeface="Arial" panose="020B0604020202020204" pitchFamily="34" charset="0"/>
              <a:buChar char="•"/>
            </a:pPr>
            <a:r>
              <a:rPr lang="en-GB" dirty="0"/>
              <a:t>Found in over-rim bidets and sanitary fittings.</a:t>
            </a:r>
            <a:endParaRPr dirty="0"/>
          </a:p>
          <a:p>
            <a:pPr marL="252000" indent="-252000">
              <a:spcAft>
                <a:spcPts val="1200"/>
              </a:spcAft>
              <a:buSzPct val="100000"/>
              <a:buFont typeface="Arial" panose="020B0604020202020204" pitchFamily="34" charset="0"/>
              <a:buChar char="•"/>
            </a:pPr>
            <a:r>
              <a:rPr lang="en-GB" dirty="0"/>
              <a:t>Regulated by UK air gap standards.</a:t>
            </a:r>
            <a:endParaRP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pic>
        <p:nvPicPr>
          <p:cNvPr id="3" name="Picture 2" descr="Diagram of a sink with a faucet&#10;&#10;AI-generated content may be incorrect.">
            <a:extLst>
              <a:ext uri="{FF2B5EF4-FFF2-40B4-BE49-F238E27FC236}">
                <a16:creationId xmlns:a16="http://schemas.microsoft.com/office/drawing/2014/main" id="{9760CA5A-A9C2-AD18-514D-BC20325FF4F7}"/>
              </a:ext>
            </a:extLst>
          </p:cNvPr>
          <p:cNvPicPr>
            <a:picLocks noChangeAspect="1"/>
          </p:cNvPicPr>
          <p:nvPr/>
        </p:nvPicPr>
        <p:blipFill>
          <a:blip r:embed="rId3"/>
          <a:stretch>
            <a:fillRect/>
          </a:stretch>
        </p:blipFill>
        <p:spPr>
          <a:xfrm>
            <a:off x="1925515" y="1055237"/>
            <a:ext cx="7245722" cy="4959605"/>
          </a:xfrm>
          <a:prstGeom prst="rect">
            <a:avLst/>
          </a:prstGeom>
        </p:spPr>
      </p:pic>
      <p:sp>
        <p:nvSpPr>
          <p:cNvPr id="185" name="Google Shape;185;g3756ca08715_0_99"/>
          <p:cNvSpPr txBox="1">
            <a:spLocks noGrp="1"/>
          </p:cNvSpPr>
          <p:nvPr>
            <p:ph type="title"/>
          </p:nvPr>
        </p:nvSpPr>
        <p:spPr>
          <a:xfrm>
            <a:off x="252000" y="972000"/>
            <a:ext cx="11628600" cy="646500"/>
          </a:xfrm>
          <a:prstGeom prst="rect">
            <a:avLst/>
          </a:prstGeom>
        </p:spPr>
        <p:txBody>
          <a:bodyPr spcFirstLastPara="1" wrap="square" lIns="91425" tIns="45700" rIns="91425" bIns="45700" anchor="ctr" anchorCtr="0">
            <a:spAutoFit/>
          </a:bodyPr>
          <a:lstStyle/>
          <a:p>
            <a:pPr marL="0" lvl="0" indent="0" algn="l" rtl="0">
              <a:spcBef>
                <a:spcPts val="0"/>
              </a:spcBef>
              <a:spcAft>
                <a:spcPts val="0"/>
              </a:spcAft>
              <a:buNone/>
            </a:pPr>
            <a:r>
              <a:rPr lang="en-GB" dirty="0"/>
              <a:t>AUK2 air gap</a:t>
            </a:r>
            <a:endParaRP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g3756ca08715_0_105"/>
          <p:cNvSpPr txBox="1">
            <a:spLocks noGrp="1"/>
          </p:cNvSpPr>
          <p:nvPr>
            <p:ph type="title"/>
          </p:nvPr>
        </p:nvSpPr>
        <p:spPr>
          <a:xfrm>
            <a:off x="252000" y="972000"/>
            <a:ext cx="11628600" cy="646500"/>
          </a:xfrm>
          <a:prstGeom prst="rect">
            <a:avLst/>
          </a:prstGeom>
        </p:spPr>
        <p:txBody>
          <a:bodyPr spcFirstLastPara="1" wrap="square" lIns="91425" tIns="45700" rIns="91425" bIns="45700" anchor="ctr" anchorCtr="0">
            <a:spAutoFit/>
          </a:bodyPr>
          <a:lstStyle/>
          <a:p>
            <a:pPr marL="0" lvl="0" indent="0" algn="l" rtl="0">
              <a:spcBef>
                <a:spcPts val="0"/>
              </a:spcBef>
              <a:spcAft>
                <a:spcPts val="0"/>
              </a:spcAft>
              <a:buNone/>
            </a:pPr>
            <a:r>
              <a:rPr lang="en-GB" dirty="0"/>
              <a:t>AUK3 air gap</a:t>
            </a:r>
            <a:endParaRPr dirty="0"/>
          </a:p>
        </p:txBody>
      </p:sp>
      <p:sp>
        <p:nvSpPr>
          <p:cNvPr id="193" name="Google Shape;193;g3756ca08715_0_105"/>
          <p:cNvSpPr txBox="1">
            <a:spLocks noGrp="1"/>
          </p:cNvSpPr>
          <p:nvPr>
            <p:ph type="body" idx="1"/>
          </p:nvPr>
        </p:nvSpPr>
        <p:spPr>
          <a:xfrm>
            <a:off x="360000" y="1800000"/>
            <a:ext cx="11520600" cy="4140000"/>
          </a:xfrm>
          <a:prstGeom prst="rect">
            <a:avLst/>
          </a:prstGeom>
          <a:noFill/>
          <a:ln>
            <a:noFill/>
          </a:ln>
        </p:spPr>
        <p:txBody>
          <a:bodyPr spcFirstLastPara="1" wrap="square" lIns="0" tIns="0" rIns="0" bIns="0" anchor="t" anchorCtr="0">
            <a:noAutofit/>
          </a:bodyPr>
          <a:lstStyle/>
          <a:p>
            <a:pPr marL="0" indent="0">
              <a:spcAft>
                <a:spcPts val="1200"/>
              </a:spcAft>
            </a:pPr>
            <a:r>
              <a:rPr lang="en-GB" dirty="0"/>
              <a:t>AUK3 air gaps are typically found in kitchen and utility sinks, often in the form of monobloc mixer taps, high-necked pillar taps, or correctly positioned outlets over Belfast or London sinks. </a:t>
            </a:r>
            <a:endParaRPr dirty="0"/>
          </a:p>
          <a:p>
            <a:pPr marL="0" indent="0">
              <a:spcAft>
                <a:spcPts val="1200"/>
              </a:spcAft>
            </a:pPr>
            <a:r>
              <a:rPr lang="en-GB" dirty="0"/>
              <a:t>The raised outlet provides sufficient air gap to prevent back siphonage. </a:t>
            </a:r>
            <a:endParaRPr dirty="0"/>
          </a:p>
          <a:p>
            <a:pPr marL="0" indent="0">
              <a:spcAft>
                <a:spcPts val="1200"/>
              </a:spcAft>
            </a:pPr>
            <a:r>
              <a:rPr lang="en-GB" dirty="0"/>
              <a:t>AUK3 gaps are important in commercial cleaning and catering environments where high-risk contamination could otherwise occur.</a:t>
            </a:r>
            <a:endParaRP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g3756ca08715_0_111"/>
          <p:cNvSpPr txBox="1">
            <a:spLocks noGrp="1"/>
          </p:cNvSpPr>
          <p:nvPr>
            <p:ph type="title"/>
          </p:nvPr>
        </p:nvSpPr>
        <p:spPr>
          <a:xfrm>
            <a:off x="252000" y="972000"/>
            <a:ext cx="11628600" cy="646500"/>
          </a:xfrm>
          <a:prstGeom prst="rect">
            <a:avLst/>
          </a:prstGeom>
        </p:spPr>
        <p:txBody>
          <a:bodyPr spcFirstLastPara="1" wrap="square" lIns="91425" tIns="45700" rIns="91425" bIns="45700" anchor="ctr" anchorCtr="0">
            <a:spAutoFit/>
          </a:bodyPr>
          <a:lstStyle/>
          <a:p>
            <a:pPr marL="0" lvl="0" indent="0" algn="l" rtl="0">
              <a:spcBef>
                <a:spcPts val="0"/>
              </a:spcBef>
              <a:spcAft>
                <a:spcPts val="0"/>
              </a:spcAft>
              <a:buNone/>
            </a:pPr>
            <a:r>
              <a:rPr lang="en-GB" dirty="0"/>
              <a:t>AUK3 applications</a:t>
            </a:r>
            <a:endParaRPr dirty="0"/>
          </a:p>
        </p:txBody>
      </p:sp>
      <p:sp>
        <p:nvSpPr>
          <p:cNvPr id="200" name="Google Shape;200;g3756ca08715_0_111"/>
          <p:cNvSpPr txBox="1">
            <a:spLocks noGrp="1"/>
          </p:cNvSpPr>
          <p:nvPr>
            <p:ph type="body" idx="1"/>
          </p:nvPr>
        </p:nvSpPr>
        <p:spPr>
          <a:xfrm>
            <a:off x="360000" y="1800000"/>
            <a:ext cx="11681700" cy="4140000"/>
          </a:xfrm>
          <a:prstGeom prst="rect">
            <a:avLst/>
          </a:prstGeom>
          <a:noFill/>
          <a:ln>
            <a:noFill/>
          </a:ln>
        </p:spPr>
        <p:txBody>
          <a:bodyPr spcFirstLastPara="1" wrap="square" lIns="0" tIns="0" rIns="0" bIns="0" anchor="t" anchorCtr="0">
            <a:noAutofit/>
          </a:bodyPr>
          <a:lstStyle/>
          <a:p>
            <a:pPr marL="252000" indent="-252000">
              <a:spcAft>
                <a:spcPts val="1200"/>
              </a:spcAft>
              <a:buSzPct val="100000"/>
              <a:buFont typeface="Arial" panose="020B0604020202020204" pitchFamily="34" charset="0"/>
              <a:buChar char="•"/>
            </a:pPr>
            <a:r>
              <a:rPr lang="en-GB" dirty="0"/>
              <a:t>Kitchen sinks</a:t>
            </a:r>
            <a:endParaRPr dirty="0"/>
          </a:p>
          <a:p>
            <a:pPr marL="252000" indent="-252000">
              <a:spcAft>
                <a:spcPts val="1200"/>
              </a:spcAft>
              <a:buSzPct val="100000"/>
              <a:buFont typeface="Arial" panose="020B0604020202020204" pitchFamily="34" charset="0"/>
              <a:buChar char="•"/>
            </a:pPr>
            <a:r>
              <a:rPr lang="en-GB" dirty="0"/>
              <a:t>Cleaner’s sinks</a:t>
            </a:r>
            <a:endParaRPr dirty="0"/>
          </a:p>
          <a:p>
            <a:pPr marL="252000" indent="-252000">
              <a:spcAft>
                <a:spcPts val="1200"/>
              </a:spcAft>
              <a:buSzPct val="100000"/>
              <a:buFont typeface="Arial" panose="020B0604020202020204" pitchFamily="34" charset="0"/>
              <a:buChar char="•"/>
            </a:pPr>
            <a:r>
              <a:rPr lang="en-GB" dirty="0"/>
              <a:t>Belfast and London sinks</a:t>
            </a:r>
            <a:endParaRPr dirty="0"/>
          </a:p>
          <a:p>
            <a:pPr marL="252000" indent="-252000">
              <a:spcAft>
                <a:spcPts val="1200"/>
              </a:spcAft>
              <a:buSzPct val="100000"/>
              <a:buFont typeface="Arial" panose="020B0604020202020204" pitchFamily="34" charset="0"/>
              <a:buChar char="•"/>
            </a:pPr>
            <a:r>
              <a:rPr lang="en-GB" dirty="0"/>
              <a:t>Monobloc or high-neck taps</a:t>
            </a:r>
            <a:endParaRPr dirty="0"/>
          </a:p>
          <a:p>
            <a:pPr marL="252000" indent="-252000">
              <a:spcAft>
                <a:spcPts val="1200"/>
              </a:spcAft>
              <a:buSzPct val="100000"/>
              <a:buFont typeface="Arial" panose="020B0604020202020204" pitchFamily="34" charset="0"/>
              <a:buChar char="•"/>
            </a:pPr>
            <a:r>
              <a:rPr lang="en-GB" dirty="0"/>
              <a:t>Commercial catering environments.</a:t>
            </a:r>
            <a:endParaRP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g3756ca08715_0_22"/>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spcBef>
                <a:spcPts val="0"/>
              </a:spcBef>
              <a:spcAft>
                <a:spcPts val="0"/>
              </a:spcAft>
              <a:buNone/>
            </a:pPr>
            <a:r>
              <a:rPr lang="en-GB" dirty="0"/>
              <a:t>Spillover level</a:t>
            </a:r>
            <a:endParaRPr dirty="0"/>
          </a:p>
        </p:txBody>
      </p:sp>
      <p:sp>
        <p:nvSpPr>
          <p:cNvPr id="213" name="Google Shape;213;g3756ca08715_0_22"/>
          <p:cNvSpPr txBox="1">
            <a:spLocks noGrp="1"/>
          </p:cNvSpPr>
          <p:nvPr>
            <p:ph type="body" idx="1"/>
          </p:nvPr>
        </p:nvSpPr>
        <p:spPr>
          <a:xfrm>
            <a:off x="360000" y="1800000"/>
            <a:ext cx="11520600" cy="4140000"/>
          </a:xfrm>
          <a:prstGeom prst="rect">
            <a:avLst/>
          </a:prstGeom>
          <a:noFill/>
          <a:ln>
            <a:noFill/>
          </a:ln>
        </p:spPr>
        <p:txBody>
          <a:bodyPr spcFirstLastPara="1" wrap="square" lIns="0" tIns="0" rIns="0" bIns="0" anchor="t" anchorCtr="0">
            <a:noAutofit/>
          </a:bodyPr>
          <a:lstStyle/>
          <a:p>
            <a:pPr marL="252000" indent="-252000">
              <a:spcAft>
                <a:spcPts val="1200"/>
              </a:spcAft>
              <a:buSzPct val="100000"/>
              <a:buFont typeface="Arial" panose="020B0604020202020204" pitchFamily="34" charset="0"/>
              <a:buChar char="•"/>
            </a:pPr>
            <a:r>
              <a:rPr lang="en-GB" dirty="0"/>
              <a:t>The point at which water would overflow from a fitting or vessel.</a:t>
            </a:r>
            <a:endParaRPr dirty="0"/>
          </a:p>
          <a:p>
            <a:pPr marL="252000" indent="-252000">
              <a:spcAft>
                <a:spcPts val="1200"/>
              </a:spcAft>
              <a:buSzPct val="100000"/>
              <a:buFont typeface="Arial" panose="020B0604020202020204" pitchFamily="34" charset="0"/>
              <a:buChar char="•"/>
            </a:pPr>
            <a:r>
              <a:rPr lang="en-GB" dirty="0"/>
              <a:t>Used to determine air gap measurement.</a:t>
            </a:r>
            <a:endParaRPr dirty="0"/>
          </a:p>
          <a:p>
            <a:pPr marL="252000" indent="-252000">
              <a:spcAft>
                <a:spcPts val="1200"/>
              </a:spcAft>
              <a:buSzPct val="100000"/>
              <a:buFont typeface="Arial" panose="020B0604020202020204" pitchFamily="34" charset="0"/>
              <a:buChar char="•"/>
            </a:pPr>
            <a:r>
              <a:rPr lang="en-GB" dirty="0"/>
              <a:t>Critical in ensuring effective separation.</a:t>
            </a:r>
            <a:endParaRPr dirty="0"/>
          </a:p>
          <a:p>
            <a:pPr marL="252000" indent="-252000">
              <a:spcAft>
                <a:spcPts val="1200"/>
              </a:spcAft>
              <a:buSzPct val="100000"/>
              <a:buFont typeface="Arial" panose="020B0604020202020204" pitchFamily="34" charset="0"/>
              <a:buChar char="•"/>
            </a:pPr>
            <a:r>
              <a:rPr lang="en-GB" dirty="0"/>
              <a:t>Incorrect measurement can invalidate compliance.</a:t>
            </a:r>
            <a:endParaRPr dirty="0"/>
          </a:p>
          <a:p>
            <a:pPr marL="252000" indent="-252000">
              <a:spcAft>
                <a:spcPts val="1200"/>
              </a:spcAft>
              <a:buSzPct val="100000"/>
              <a:buFont typeface="Arial" panose="020B0604020202020204" pitchFamily="34" charset="0"/>
              <a:buChar char="•"/>
            </a:pPr>
            <a:r>
              <a:rPr lang="en-GB" dirty="0"/>
              <a:t>Must be physically unobstructed by fittings.</a:t>
            </a:r>
            <a:endParaRP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g37443e1c5ba_0_45"/>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spcBef>
                <a:spcPts val="0"/>
              </a:spcBef>
              <a:spcAft>
                <a:spcPts val="0"/>
              </a:spcAft>
              <a:buNone/>
            </a:pPr>
            <a:r>
              <a:rPr lang="en-GB" dirty="0"/>
              <a:t>Whole site vs zoned protection</a:t>
            </a:r>
          </a:p>
        </p:txBody>
      </p:sp>
      <p:sp>
        <p:nvSpPr>
          <p:cNvPr id="219" name="Google Shape;219;g37443e1c5ba_0_45"/>
          <p:cNvSpPr txBox="1">
            <a:spLocks noGrp="1"/>
          </p:cNvSpPr>
          <p:nvPr>
            <p:ph type="body" idx="1"/>
          </p:nvPr>
        </p:nvSpPr>
        <p:spPr>
          <a:xfrm>
            <a:off x="360000" y="1800000"/>
            <a:ext cx="11520600" cy="4140000"/>
          </a:xfrm>
          <a:prstGeom prst="rect">
            <a:avLst/>
          </a:prstGeom>
          <a:noFill/>
          <a:ln>
            <a:noFill/>
          </a:ln>
        </p:spPr>
        <p:txBody>
          <a:bodyPr spcFirstLastPara="1" wrap="square" lIns="0" tIns="0" rIns="0" bIns="0" anchor="t" anchorCtr="0">
            <a:noAutofit/>
          </a:bodyPr>
          <a:lstStyle/>
          <a:p>
            <a:pPr marL="252000" indent="-252000">
              <a:spcAft>
                <a:spcPts val="1200"/>
              </a:spcAft>
              <a:buSzPct val="100000"/>
              <a:buFont typeface="Arial" panose="020B0604020202020204" pitchFamily="34" charset="0"/>
              <a:buChar char="•"/>
            </a:pPr>
            <a:r>
              <a:rPr lang="en-GB" dirty="0"/>
              <a:t>Whole site protection: one device or air gap at entry point.</a:t>
            </a:r>
            <a:endParaRPr dirty="0"/>
          </a:p>
          <a:p>
            <a:pPr marL="252000" indent="-252000">
              <a:spcAft>
                <a:spcPts val="1200"/>
              </a:spcAft>
              <a:buSzPct val="100000"/>
              <a:buFont typeface="Arial" panose="020B0604020202020204" pitchFamily="34" charset="0"/>
              <a:buChar char="•"/>
            </a:pPr>
            <a:r>
              <a:rPr lang="en-GB" dirty="0"/>
              <a:t>Zoned protection: separate measures for different areas or equipment.</a:t>
            </a:r>
            <a:endParaRPr dirty="0"/>
          </a:p>
          <a:p>
            <a:pPr marL="252000" indent="-252000">
              <a:spcAft>
                <a:spcPts val="1200"/>
              </a:spcAft>
              <a:buSzPct val="100000"/>
              <a:buFont typeface="Arial" panose="020B0604020202020204" pitchFamily="34" charset="0"/>
              <a:buChar char="•"/>
            </a:pPr>
            <a:r>
              <a:rPr lang="en-GB" dirty="0"/>
              <a:t>Fluid category may vary across a site.</a:t>
            </a:r>
            <a:endParaRPr dirty="0"/>
          </a:p>
          <a:p>
            <a:pPr marL="252000" indent="-252000">
              <a:spcAft>
                <a:spcPts val="1200"/>
              </a:spcAft>
              <a:buSzPct val="100000"/>
              <a:buFont typeface="Arial" panose="020B0604020202020204" pitchFamily="34" charset="0"/>
              <a:buChar char="•"/>
            </a:pPr>
            <a:r>
              <a:rPr lang="en-GB" dirty="0"/>
              <a:t>Zoning avoids over-protecting low-risk areas.</a:t>
            </a:r>
            <a:endParaRPr dirty="0"/>
          </a:p>
          <a:p>
            <a:pPr marL="252000" indent="-252000">
              <a:spcAft>
                <a:spcPts val="1200"/>
              </a:spcAft>
              <a:buSzPct val="100000"/>
              <a:buFont typeface="Arial" panose="020B0604020202020204" pitchFamily="34" charset="0"/>
              <a:buChar char="•"/>
            </a:pPr>
            <a:r>
              <a:rPr lang="en-GB" dirty="0"/>
              <a:t>Both approaches must comply with regulations.</a:t>
            </a:r>
            <a:endParaRP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g37443e1c5ba_0_55"/>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spcBef>
                <a:spcPts val="0"/>
              </a:spcBef>
              <a:spcAft>
                <a:spcPts val="0"/>
              </a:spcAft>
              <a:buNone/>
            </a:pPr>
            <a:r>
              <a:rPr lang="en-GB" dirty="0"/>
              <a:t>Regulations</a:t>
            </a:r>
            <a:endParaRPr dirty="0"/>
          </a:p>
        </p:txBody>
      </p:sp>
      <p:sp>
        <p:nvSpPr>
          <p:cNvPr id="225" name="Google Shape;225;g37443e1c5ba_0_55"/>
          <p:cNvSpPr txBox="1">
            <a:spLocks noGrp="1"/>
          </p:cNvSpPr>
          <p:nvPr>
            <p:ph type="body" idx="1"/>
          </p:nvPr>
        </p:nvSpPr>
        <p:spPr>
          <a:xfrm>
            <a:off x="360000" y="1800000"/>
            <a:ext cx="11520600" cy="4140000"/>
          </a:xfrm>
          <a:prstGeom prst="rect">
            <a:avLst/>
          </a:prstGeom>
          <a:noFill/>
          <a:ln>
            <a:noFill/>
          </a:ln>
        </p:spPr>
        <p:txBody>
          <a:bodyPr spcFirstLastPara="1" wrap="square" lIns="0" tIns="0" rIns="0" bIns="0" anchor="t" anchorCtr="0">
            <a:noAutofit/>
          </a:bodyPr>
          <a:lstStyle/>
          <a:p>
            <a:pPr marL="0" indent="0">
              <a:spcAft>
                <a:spcPts val="1200"/>
              </a:spcAft>
            </a:pPr>
            <a:r>
              <a:rPr lang="en-GB" dirty="0"/>
              <a:t>The Water Supply (Water Fittings) Regulations 1999 require adequate protection against backflow for all plumbing systems. Non-mechanical methods are preferred where practical, especially for high-risk fluids. </a:t>
            </a:r>
            <a:endParaRPr dirty="0"/>
          </a:p>
          <a:p>
            <a:pPr marL="0" indent="0">
              <a:spcAft>
                <a:spcPts val="1200"/>
              </a:spcAft>
            </a:pPr>
            <a:r>
              <a:rPr lang="en-GB" dirty="0"/>
              <a:t>The regulations reference BS EN standards for air gap dimensions and installation practices. </a:t>
            </a:r>
            <a:endParaRPr dirty="0"/>
          </a:p>
          <a:p>
            <a:pPr marL="0" indent="0">
              <a:spcAft>
                <a:spcPts val="1200"/>
              </a:spcAft>
            </a:pPr>
            <a:r>
              <a:rPr lang="en-GB" dirty="0"/>
              <a:t>Failure to comply can result in enforcement action by the local water authority.</a:t>
            </a:r>
            <a:endParaRPr dirty="0"/>
          </a:p>
          <a:p>
            <a:pPr marL="0" indent="0">
              <a:spcAft>
                <a:spcPts val="1200"/>
              </a:spcAft>
            </a:pPr>
            <a:endParaRPr dirty="0"/>
          </a:p>
          <a:p>
            <a:pPr marL="0" indent="0">
              <a:spcAft>
                <a:spcPts val="1200"/>
              </a:spcAft>
            </a:pPr>
            <a:endParaRP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g37443e1c5ba_0_60"/>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spcBef>
                <a:spcPts val="0"/>
              </a:spcBef>
              <a:spcAft>
                <a:spcPts val="0"/>
              </a:spcAft>
              <a:buNone/>
            </a:pPr>
            <a:r>
              <a:rPr lang="en-GB" dirty="0"/>
              <a:t>Brief context – mechanical devices</a:t>
            </a:r>
          </a:p>
        </p:txBody>
      </p:sp>
      <p:sp>
        <p:nvSpPr>
          <p:cNvPr id="231" name="Google Shape;231;g37443e1c5ba_0_60"/>
          <p:cNvSpPr txBox="1">
            <a:spLocks noGrp="1"/>
          </p:cNvSpPr>
          <p:nvPr>
            <p:ph type="body" idx="1"/>
          </p:nvPr>
        </p:nvSpPr>
        <p:spPr>
          <a:xfrm>
            <a:off x="360000" y="1800000"/>
            <a:ext cx="11520600" cy="4140000"/>
          </a:xfrm>
          <a:prstGeom prst="rect">
            <a:avLst/>
          </a:prstGeom>
          <a:noFill/>
          <a:ln>
            <a:noFill/>
          </a:ln>
        </p:spPr>
        <p:txBody>
          <a:bodyPr spcFirstLastPara="1" wrap="square" lIns="0" tIns="0" rIns="0" bIns="0" anchor="t" anchorCtr="0">
            <a:noAutofit/>
          </a:bodyPr>
          <a:lstStyle/>
          <a:p>
            <a:pPr marL="252000" indent="-252000">
              <a:spcAft>
                <a:spcPts val="1200"/>
              </a:spcAft>
              <a:buSzPct val="100000"/>
              <a:buFont typeface="Arial" panose="020B0604020202020204" pitchFamily="34" charset="0"/>
              <a:buChar char="•"/>
            </a:pPr>
            <a:r>
              <a:rPr lang="en-GB" dirty="0"/>
              <a:t>Include check valves, double check valves, RPZ valves.</a:t>
            </a:r>
            <a:endParaRPr dirty="0"/>
          </a:p>
          <a:p>
            <a:pPr marL="252000" indent="-252000">
              <a:spcAft>
                <a:spcPts val="1200"/>
              </a:spcAft>
              <a:buSzPct val="100000"/>
              <a:buFont typeface="Arial" panose="020B0604020202020204" pitchFamily="34" charset="0"/>
              <a:buChar char="•"/>
            </a:pPr>
            <a:r>
              <a:rPr lang="en-GB" dirty="0"/>
              <a:t>Used where non-mechanical options aren’t practical.</a:t>
            </a:r>
            <a:endParaRPr dirty="0"/>
          </a:p>
          <a:p>
            <a:pPr marL="252000" indent="-252000">
              <a:spcAft>
                <a:spcPts val="1200"/>
              </a:spcAft>
              <a:buSzPct val="100000"/>
              <a:buFont typeface="Arial" panose="020B0604020202020204" pitchFamily="34" charset="0"/>
              <a:buChar char="•"/>
            </a:pPr>
            <a:r>
              <a:rPr lang="en-GB" dirty="0"/>
              <a:t>Require regular testing and maintenance.</a:t>
            </a:r>
            <a:endParaRPr dirty="0"/>
          </a:p>
          <a:p>
            <a:pPr marL="252000" indent="-252000">
              <a:spcAft>
                <a:spcPts val="1200"/>
              </a:spcAft>
              <a:buSzPct val="100000"/>
              <a:buFont typeface="Arial" panose="020B0604020202020204" pitchFamily="34" charset="0"/>
              <a:buChar char="•"/>
            </a:pPr>
            <a:r>
              <a:rPr lang="en-GB" dirty="0"/>
              <a:t>Not the focus of this session – our priority is non-mechanical solutions.</a:t>
            </a:r>
          </a:p>
          <a:p>
            <a:pPr marL="0" indent="0">
              <a:spcAft>
                <a:spcPts val="1200"/>
              </a:spcAft>
              <a:buSzPct val="100000"/>
            </a:pPr>
            <a:endParaRPr dirty="0"/>
          </a:p>
          <a:p>
            <a:pPr marL="0" indent="0">
              <a:spcAft>
                <a:spcPts val="1200"/>
              </a:spcAft>
              <a:buSzPct val="100000"/>
            </a:pPr>
            <a:r>
              <a:rPr lang="en-GB" b="1" dirty="0"/>
              <a:t>Question: </a:t>
            </a:r>
            <a:r>
              <a:rPr lang="en-GB" dirty="0"/>
              <a:t>Why are non-mechanical solutions generally preferred over mechanical devices?</a:t>
            </a:r>
            <a:endParaRP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g37443e1c5ba_0_65"/>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spcBef>
                <a:spcPts val="0"/>
              </a:spcBef>
              <a:spcAft>
                <a:spcPts val="0"/>
              </a:spcAft>
              <a:buNone/>
            </a:pPr>
            <a:r>
              <a:rPr lang="en-GB" dirty="0"/>
              <a:t>Site survey for backflow risk</a:t>
            </a:r>
          </a:p>
        </p:txBody>
      </p:sp>
      <p:sp>
        <p:nvSpPr>
          <p:cNvPr id="237" name="Google Shape;237;g37443e1c5ba_0_65"/>
          <p:cNvSpPr txBox="1">
            <a:spLocks noGrp="1"/>
          </p:cNvSpPr>
          <p:nvPr>
            <p:ph type="body" idx="1"/>
          </p:nvPr>
        </p:nvSpPr>
        <p:spPr>
          <a:xfrm>
            <a:off x="360000" y="1800000"/>
            <a:ext cx="7151100" cy="4140000"/>
          </a:xfrm>
          <a:prstGeom prst="rect">
            <a:avLst/>
          </a:prstGeom>
          <a:noFill/>
          <a:ln>
            <a:noFill/>
          </a:ln>
        </p:spPr>
        <p:txBody>
          <a:bodyPr spcFirstLastPara="1" wrap="square" lIns="0" tIns="0" rIns="0" bIns="0" anchor="t" anchorCtr="0">
            <a:noAutofit/>
          </a:bodyPr>
          <a:lstStyle/>
          <a:p>
            <a:pPr marL="0" indent="0">
              <a:spcAft>
                <a:spcPts val="1200"/>
              </a:spcAft>
            </a:pPr>
            <a:r>
              <a:rPr lang="en-GB" dirty="0"/>
              <a:t>Before installing backflow prevention, a survey should identify potential cross-connections, fluid categories, and system pressures. </a:t>
            </a:r>
            <a:endParaRPr dirty="0"/>
          </a:p>
          <a:p>
            <a:pPr marL="0" indent="0">
              <a:spcAft>
                <a:spcPts val="1200"/>
              </a:spcAft>
            </a:pPr>
            <a:r>
              <a:rPr lang="en-GB" dirty="0"/>
              <a:t>The installer should assess each outlet’s intended use to determine the appropriate protection method. </a:t>
            </a:r>
            <a:endParaRPr dirty="0"/>
          </a:p>
          <a:p>
            <a:pPr marL="0" indent="0">
              <a:spcAft>
                <a:spcPts val="1200"/>
              </a:spcAft>
            </a:pPr>
            <a:r>
              <a:rPr lang="en-GB" dirty="0"/>
              <a:t>Documentation of findings supports compliance and can be referenced in future maintenance.</a:t>
            </a:r>
            <a:endParaRPr dirty="0"/>
          </a:p>
        </p:txBody>
      </p:sp>
      <p:pic>
        <p:nvPicPr>
          <p:cNvPr id="238" name="Google Shape;238;g37443e1c5ba_0_65"/>
          <p:cNvPicPr preferRelativeResize="0"/>
          <p:nvPr/>
        </p:nvPicPr>
        <p:blipFill>
          <a:blip r:embed="rId3"/>
          <a:srcRect/>
          <a:stretch/>
        </p:blipFill>
        <p:spPr>
          <a:xfrm>
            <a:off x="8263400" y="957905"/>
            <a:ext cx="3285866" cy="492633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g37443e1c5ba_0_70"/>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spcBef>
                <a:spcPts val="0"/>
              </a:spcBef>
              <a:spcAft>
                <a:spcPts val="0"/>
              </a:spcAft>
              <a:buNone/>
            </a:pPr>
            <a:r>
              <a:rPr lang="en-GB" dirty="0"/>
              <a:t>Correct air gap installation</a:t>
            </a:r>
          </a:p>
        </p:txBody>
      </p:sp>
      <p:sp>
        <p:nvSpPr>
          <p:cNvPr id="244" name="Google Shape;244;g37443e1c5ba_0_70"/>
          <p:cNvSpPr txBox="1">
            <a:spLocks noGrp="1"/>
          </p:cNvSpPr>
          <p:nvPr>
            <p:ph type="body" idx="1"/>
          </p:nvPr>
        </p:nvSpPr>
        <p:spPr>
          <a:xfrm>
            <a:off x="360000" y="1800000"/>
            <a:ext cx="11520600" cy="4140000"/>
          </a:xfrm>
          <a:prstGeom prst="rect">
            <a:avLst/>
          </a:prstGeom>
          <a:noFill/>
          <a:ln>
            <a:noFill/>
          </a:ln>
        </p:spPr>
        <p:txBody>
          <a:bodyPr spcFirstLastPara="1" wrap="square" lIns="0" tIns="0" rIns="0" bIns="0" anchor="t" anchorCtr="0">
            <a:noAutofit/>
          </a:bodyPr>
          <a:lstStyle/>
          <a:p>
            <a:pPr marL="0" indent="0">
              <a:spcAft>
                <a:spcPts val="1200"/>
              </a:spcAft>
            </a:pPr>
            <a:r>
              <a:rPr lang="en-GB" dirty="0"/>
              <a:t>While many appliances and components are designed in such a way that breaching of an air gap is almost impossible, some appliances such as CWSC will need to be assembled and the location of the float valve is determined by the installer. The main installation points are:</a:t>
            </a:r>
            <a:endParaRPr dirty="0"/>
          </a:p>
          <a:p>
            <a:pPr marL="342900" indent="-342900">
              <a:spcAft>
                <a:spcPts val="600"/>
              </a:spcAft>
              <a:buSzPct val="100000"/>
              <a:buFont typeface="Arial" panose="020B0604020202020204" pitchFamily="34" charset="0"/>
              <a:buChar char="•"/>
            </a:pPr>
            <a:r>
              <a:rPr lang="en-GB" dirty="0"/>
              <a:t>Measure from outlet to spillover level.</a:t>
            </a:r>
            <a:endParaRPr dirty="0"/>
          </a:p>
          <a:p>
            <a:pPr marL="342900" indent="-342900">
              <a:spcAft>
                <a:spcPts val="600"/>
              </a:spcAft>
              <a:buSzPct val="100000"/>
              <a:buFont typeface="Arial" panose="020B0604020202020204" pitchFamily="34" charset="0"/>
              <a:buChar char="•"/>
            </a:pPr>
            <a:r>
              <a:rPr lang="en-GB" dirty="0"/>
              <a:t>Ensure no attachments or hoses bypass the gap.</a:t>
            </a:r>
            <a:endParaRPr dirty="0"/>
          </a:p>
          <a:p>
            <a:pPr marL="342900" indent="-342900">
              <a:spcAft>
                <a:spcPts val="600"/>
              </a:spcAft>
              <a:buSzPct val="100000"/>
              <a:buFont typeface="Arial" panose="020B0604020202020204" pitchFamily="34" charset="0"/>
              <a:buChar char="•"/>
            </a:pPr>
            <a:r>
              <a:rPr lang="en-GB" dirty="0"/>
              <a:t>Maintain unobstructed vertical clearance.</a:t>
            </a:r>
            <a:endParaRPr dirty="0"/>
          </a:p>
          <a:p>
            <a:pPr marL="342900" indent="-342900">
              <a:spcAft>
                <a:spcPts val="600"/>
              </a:spcAft>
              <a:buSzPct val="100000"/>
              <a:buFont typeface="Arial" panose="020B0604020202020204" pitchFamily="34" charset="0"/>
              <a:buChar char="•"/>
            </a:pPr>
            <a:r>
              <a:rPr lang="en-GB" dirty="0"/>
              <a:t>Secure fittings to prevent repositioning.</a:t>
            </a:r>
            <a:endParaRPr dirty="0"/>
          </a:p>
          <a:p>
            <a:pPr marL="342900" indent="-342900">
              <a:spcAft>
                <a:spcPts val="600"/>
              </a:spcAft>
              <a:buSzPct val="100000"/>
              <a:buFont typeface="Arial" panose="020B0604020202020204" pitchFamily="34" charset="0"/>
              <a:buChar char="•"/>
            </a:pPr>
            <a:r>
              <a:rPr lang="en-GB" dirty="0"/>
              <a:t>Inspect regularly to ensure continued compliance.</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Google Shape;49;p6"/>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spcBef>
                <a:spcPts val="0"/>
              </a:spcBef>
              <a:spcAft>
                <a:spcPts val="0"/>
              </a:spcAft>
              <a:buNone/>
            </a:pPr>
            <a:r>
              <a:rPr lang="en-GB" dirty="0"/>
              <a:t>Objectives </a:t>
            </a:r>
            <a:endParaRPr dirty="0"/>
          </a:p>
        </p:txBody>
      </p:sp>
      <p:sp>
        <p:nvSpPr>
          <p:cNvPr id="50" name="Google Shape;50;p6"/>
          <p:cNvSpPr txBox="1">
            <a:spLocks noGrp="1"/>
          </p:cNvSpPr>
          <p:nvPr>
            <p:ph type="body" idx="1"/>
          </p:nvPr>
        </p:nvSpPr>
        <p:spPr>
          <a:xfrm>
            <a:off x="360000" y="1800000"/>
            <a:ext cx="11520600" cy="41400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None/>
            </a:pPr>
            <a:r>
              <a:rPr lang="en-GB" b="0" i="0">
                <a:latin typeface="Arial"/>
                <a:ea typeface="Arial"/>
                <a:cs typeface="Arial"/>
                <a:sym typeface="Arial"/>
              </a:rPr>
              <a:t>You should be able to:</a:t>
            </a:r>
            <a:endParaRPr/>
          </a:p>
          <a:p>
            <a:pPr marL="342900" lvl="0" indent="-342900" algn="l" rtl="0">
              <a:lnSpc>
                <a:spcPct val="110000"/>
              </a:lnSpc>
              <a:spcBef>
                <a:spcPts val="1200"/>
              </a:spcBef>
              <a:spcAft>
                <a:spcPts val="0"/>
              </a:spcAft>
              <a:buClr>
                <a:schemeClr val="dk1"/>
              </a:buClr>
              <a:buSzPts val="2400"/>
              <a:buFont typeface="Arial"/>
              <a:buChar char="•"/>
            </a:pPr>
            <a:r>
              <a:rPr lang="en-GB" b="1"/>
              <a:t>Define</a:t>
            </a:r>
            <a:r>
              <a:rPr lang="en-GB"/>
              <a:t> backflow, back siphonage, and back pressure</a:t>
            </a:r>
            <a:endParaRPr/>
          </a:p>
          <a:p>
            <a:pPr marL="342900" lvl="0" indent="-342900" algn="l" rtl="0">
              <a:lnSpc>
                <a:spcPct val="110000"/>
              </a:lnSpc>
              <a:spcBef>
                <a:spcPts val="1200"/>
              </a:spcBef>
              <a:spcAft>
                <a:spcPts val="0"/>
              </a:spcAft>
              <a:buClr>
                <a:schemeClr val="dk1"/>
              </a:buClr>
              <a:buSzPts val="2400"/>
              <a:buFont typeface="Arial"/>
              <a:buChar char="•"/>
            </a:pPr>
            <a:r>
              <a:rPr lang="en-GB" b="1"/>
              <a:t>Identify</a:t>
            </a:r>
            <a:r>
              <a:rPr lang="en-GB"/>
              <a:t> non-mechanical methods of preventing backflow</a:t>
            </a:r>
            <a:endParaRPr/>
          </a:p>
          <a:p>
            <a:pPr marL="0" lvl="0" indent="0" algn="l" rtl="0">
              <a:lnSpc>
                <a:spcPct val="110000"/>
              </a:lnSpc>
              <a:spcBef>
                <a:spcPts val="2400"/>
              </a:spcBef>
              <a:spcAft>
                <a:spcPts val="0"/>
              </a:spcAft>
              <a:buNone/>
            </a:pPr>
            <a:r>
              <a:rPr lang="en-GB" b="0" i="0">
                <a:latin typeface="Arial"/>
                <a:ea typeface="Arial"/>
                <a:cs typeface="Arial"/>
                <a:sym typeface="Arial"/>
              </a:rPr>
              <a:t>You might also be able to:</a:t>
            </a:r>
            <a:endParaRPr/>
          </a:p>
          <a:p>
            <a:pPr marL="342900" lvl="0" indent="-342900" algn="l" rtl="0">
              <a:lnSpc>
                <a:spcPct val="110000"/>
              </a:lnSpc>
              <a:spcBef>
                <a:spcPts val="1200"/>
              </a:spcBef>
              <a:spcAft>
                <a:spcPts val="0"/>
              </a:spcAft>
              <a:buClr>
                <a:schemeClr val="dk1"/>
              </a:buClr>
              <a:buSzPts val="2400"/>
              <a:buFont typeface="Arial"/>
              <a:buChar char="•"/>
            </a:pPr>
            <a:r>
              <a:rPr lang="en-GB" b="1"/>
              <a:t>Understand </a:t>
            </a:r>
            <a:r>
              <a:rPr lang="en-GB"/>
              <a:t>the role of fluid categories in determining protection</a:t>
            </a:r>
            <a:endParaRPr/>
          </a:p>
          <a:p>
            <a:pPr marL="342900" lvl="0" indent="-342900" algn="l" rtl="0">
              <a:lnSpc>
                <a:spcPct val="110000"/>
              </a:lnSpc>
              <a:spcBef>
                <a:spcPts val="1200"/>
              </a:spcBef>
              <a:spcAft>
                <a:spcPts val="0"/>
              </a:spcAft>
              <a:buClr>
                <a:schemeClr val="dk1"/>
              </a:buClr>
              <a:buSzPts val="2400"/>
              <a:buFont typeface="Arial"/>
              <a:buChar char="•"/>
            </a:pPr>
            <a:r>
              <a:rPr lang="en-GB" b="1"/>
              <a:t>Apply</a:t>
            </a:r>
            <a:r>
              <a:rPr lang="en-GB"/>
              <a:t> UK regulations to non-mechanical backflow prevention</a:t>
            </a:r>
            <a:endParaRPr/>
          </a:p>
          <a:p>
            <a:pPr marL="0" lvl="0" indent="0" algn="l" rtl="0">
              <a:lnSpc>
                <a:spcPct val="110000"/>
              </a:lnSpc>
              <a:spcBef>
                <a:spcPts val="1200"/>
              </a:spcBef>
              <a:spcAft>
                <a:spcPts val="0"/>
              </a:spcAft>
              <a:buNone/>
            </a:pP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g37443e1c5ba_0_75"/>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spcBef>
                <a:spcPts val="0"/>
              </a:spcBef>
              <a:spcAft>
                <a:spcPts val="0"/>
              </a:spcAft>
              <a:buNone/>
            </a:pPr>
            <a:r>
              <a:rPr lang="en-GB" dirty="0"/>
              <a:t>Installation errors to avoid</a:t>
            </a:r>
          </a:p>
        </p:txBody>
      </p:sp>
      <p:sp>
        <p:nvSpPr>
          <p:cNvPr id="250" name="Google Shape;250;g37443e1c5ba_0_75"/>
          <p:cNvSpPr txBox="1">
            <a:spLocks noGrp="1"/>
          </p:cNvSpPr>
          <p:nvPr>
            <p:ph type="body" idx="1"/>
          </p:nvPr>
        </p:nvSpPr>
        <p:spPr>
          <a:xfrm>
            <a:off x="360000" y="1800000"/>
            <a:ext cx="7151100" cy="4140000"/>
          </a:xfrm>
          <a:prstGeom prst="rect">
            <a:avLst/>
          </a:prstGeom>
          <a:noFill/>
          <a:ln>
            <a:noFill/>
          </a:ln>
        </p:spPr>
        <p:txBody>
          <a:bodyPr spcFirstLastPara="1" wrap="square" lIns="0" tIns="0" rIns="0" bIns="0" anchor="t" anchorCtr="0">
            <a:noAutofit/>
          </a:bodyPr>
          <a:lstStyle/>
          <a:p>
            <a:pPr marL="0" indent="0">
              <a:spcAft>
                <a:spcPts val="1200"/>
              </a:spcAft>
            </a:pPr>
            <a:r>
              <a:rPr lang="en-GB" dirty="0"/>
              <a:t>Common errors include fitting tap outlets too close to the water surface, using hoses without approved backflow prevention, and ignoring overflow levels. Flexible hoses submerged in basins or tanks can easily create a cross-connection. </a:t>
            </a:r>
            <a:endParaRPr dirty="0"/>
          </a:p>
          <a:p>
            <a:pPr marL="0" indent="0">
              <a:spcAft>
                <a:spcPts val="1200"/>
              </a:spcAft>
            </a:pPr>
            <a:r>
              <a:rPr lang="en-GB" dirty="0"/>
              <a:t>Another error is modifying fixtures after installation in ways that reduce the air gap. All work must be signed off by a competent installer familiar with the regulations.</a:t>
            </a:r>
            <a:endParaRPr dirty="0"/>
          </a:p>
          <a:p>
            <a:pPr marL="0" indent="0">
              <a:spcAft>
                <a:spcPts val="1200"/>
              </a:spcAft>
            </a:pPr>
            <a:endParaRPr dirty="0"/>
          </a:p>
          <a:p>
            <a:pPr marL="0" indent="0">
              <a:spcAft>
                <a:spcPts val="1200"/>
              </a:spcAft>
            </a:pPr>
            <a:endParaRPr dirty="0"/>
          </a:p>
        </p:txBody>
      </p:sp>
      <p:pic>
        <p:nvPicPr>
          <p:cNvPr id="251" name="Google Shape;251;g37443e1c5ba_0_75"/>
          <p:cNvPicPr preferRelativeResize="0"/>
          <p:nvPr/>
        </p:nvPicPr>
        <p:blipFill>
          <a:blip r:embed="rId3"/>
          <a:srcRect/>
          <a:stretch/>
        </p:blipFill>
        <p:spPr>
          <a:xfrm>
            <a:off x="8514075" y="1317215"/>
            <a:ext cx="3154568" cy="420609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g37443e1c5ba_0_80"/>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spcBef>
                <a:spcPts val="0"/>
              </a:spcBef>
              <a:spcAft>
                <a:spcPts val="0"/>
              </a:spcAft>
              <a:buNone/>
            </a:pPr>
            <a:r>
              <a:rPr lang="en-GB" dirty="0"/>
              <a:t>Midpoint knowledge check</a:t>
            </a:r>
          </a:p>
        </p:txBody>
      </p:sp>
      <p:sp>
        <p:nvSpPr>
          <p:cNvPr id="257" name="Google Shape;257;g37443e1c5ba_0_80"/>
          <p:cNvSpPr txBox="1">
            <a:spLocks noGrp="1"/>
          </p:cNvSpPr>
          <p:nvPr>
            <p:ph type="body" idx="1"/>
          </p:nvPr>
        </p:nvSpPr>
        <p:spPr>
          <a:xfrm>
            <a:off x="360000" y="1800000"/>
            <a:ext cx="11520600" cy="4140000"/>
          </a:xfrm>
          <a:prstGeom prst="rect">
            <a:avLst/>
          </a:prstGeom>
          <a:noFill/>
          <a:ln>
            <a:noFill/>
          </a:ln>
        </p:spPr>
        <p:txBody>
          <a:bodyPr spcFirstLastPara="1" wrap="square" lIns="0" tIns="0" rIns="0" bIns="0" anchor="t" anchorCtr="0">
            <a:noAutofit/>
          </a:bodyPr>
          <a:lstStyle/>
          <a:p>
            <a:pPr indent="-457200">
              <a:spcAft>
                <a:spcPts val="1200"/>
              </a:spcAft>
              <a:buSzPct val="100000"/>
              <a:buFont typeface="+mj-lt"/>
              <a:buAutoNum type="arabicPeriod"/>
            </a:pPr>
            <a:r>
              <a:rPr lang="en-GB" dirty="0"/>
              <a:t>Define backflow in your own words.</a:t>
            </a:r>
            <a:endParaRPr dirty="0"/>
          </a:p>
          <a:p>
            <a:pPr indent="-457200">
              <a:spcAft>
                <a:spcPts val="1200"/>
              </a:spcAft>
              <a:buSzPct val="100000"/>
              <a:buFont typeface="+mj-lt"/>
              <a:buAutoNum type="arabicPeriod"/>
            </a:pPr>
            <a:r>
              <a:rPr lang="en-GB" dirty="0"/>
              <a:t>Name the two main causes of backflow.</a:t>
            </a:r>
            <a:endParaRPr dirty="0"/>
          </a:p>
          <a:p>
            <a:pPr indent="-457200">
              <a:spcAft>
                <a:spcPts val="1200"/>
              </a:spcAft>
              <a:buSzPct val="100000"/>
              <a:buFont typeface="+mj-lt"/>
              <a:buAutoNum type="arabicPeriod"/>
            </a:pPr>
            <a:r>
              <a:rPr lang="en-GB" dirty="0"/>
              <a:t>What is an air gap?</a:t>
            </a:r>
            <a:endParaRPr dirty="0"/>
          </a:p>
          <a:p>
            <a:pPr indent="-457200">
              <a:spcAft>
                <a:spcPts val="1200"/>
              </a:spcAft>
              <a:buSzPct val="100000"/>
              <a:buFont typeface="+mj-lt"/>
              <a:buAutoNum type="arabicPeriod"/>
            </a:pPr>
            <a:r>
              <a:rPr lang="en-GB" dirty="0"/>
              <a:t>Which fluid category is the highest risk?</a:t>
            </a:r>
            <a:endParaRPr dirty="0"/>
          </a:p>
          <a:p>
            <a:pPr indent="-457200">
              <a:spcAft>
                <a:spcPts val="1200"/>
              </a:spcAft>
              <a:buSzPct val="100000"/>
              <a:buFont typeface="+mj-lt"/>
              <a:buAutoNum type="arabicPeriod"/>
            </a:pPr>
            <a:r>
              <a:rPr lang="en-GB" dirty="0"/>
              <a:t>Why is physical separation considered the safest prevention method?</a:t>
            </a:r>
            <a:endParaRPr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g37443e1c5ba_0_85"/>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spcBef>
                <a:spcPts val="0"/>
              </a:spcBef>
              <a:spcAft>
                <a:spcPts val="0"/>
              </a:spcAft>
              <a:buNone/>
            </a:pPr>
            <a:r>
              <a:rPr lang="en-GB" dirty="0"/>
              <a:t>Midpoint knowledge check – answers</a:t>
            </a:r>
          </a:p>
        </p:txBody>
      </p:sp>
      <p:sp>
        <p:nvSpPr>
          <p:cNvPr id="263" name="Google Shape;263;g37443e1c5ba_0_85"/>
          <p:cNvSpPr txBox="1">
            <a:spLocks noGrp="1"/>
          </p:cNvSpPr>
          <p:nvPr>
            <p:ph type="body" idx="1"/>
          </p:nvPr>
        </p:nvSpPr>
        <p:spPr>
          <a:xfrm>
            <a:off x="360000" y="1800000"/>
            <a:ext cx="11520600" cy="4140000"/>
          </a:xfrm>
          <a:prstGeom prst="rect">
            <a:avLst/>
          </a:prstGeom>
          <a:noFill/>
          <a:ln>
            <a:noFill/>
          </a:ln>
        </p:spPr>
        <p:txBody>
          <a:bodyPr spcFirstLastPara="1" wrap="square" lIns="0" tIns="0" rIns="0" bIns="0" anchor="t" anchorCtr="0">
            <a:noAutofit/>
          </a:bodyPr>
          <a:lstStyle/>
          <a:p>
            <a:pPr indent="-457200">
              <a:spcAft>
                <a:spcPts val="1200"/>
              </a:spcAft>
              <a:buSzPct val="100000"/>
              <a:buFont typeface="+mj-lt"/>
              <a:buAutoNum type="arabicPeriod"/>
            </a:pPr>
            <a:r>
              <a:rPr lang="en-GB" dirty="0"/>
              <a:t>Unwanted reversal of water flow into potable supply.</a:t>
            </a:r>
            <a:endParaRPr dirty="0"/>
          </a:p>
          <a:p>
            <a:pPr indent="-457200">
              <a:spcAft>
                <a:spcPts val="1200"/>
              </a:spcAft>
              <a:buSzPct val="100000"/>
              <a:buFont typeface="+mj-lt"/>
              <a:buAutoNum type="arabicPeriod"/>
            </a:pPr>
            <a:r>
              <a:rPr lang="en-GB" dirty="0"/>
              <a:t>Back siphonage and back pressure.</a:t>
            </a:r>
            <a:endParaRPr dirty="0"/>
          </a:p>
          <a:p>
            <a:pPr indent="-457200">
              <a:spcAft>
                <a:spcPts val="1200"/>
              </a:spcAft>
              <a:buSzPct val="100000"/>
              <a:buFont typeface="+mj-lt"/>
              <a:buAutoNum type="arabicPeriod"/>
            </a:pPr>
            <a:r>
              <a:rPr lang="en-GB" dirty="0"/>
              <a:t>Vertical separation between outlet and spillover level.</a:t>
            </a:r>
            <a:endParaRPr dirty="0"/>
          </a:p>
          <a:p>
            <a:pPr indent="-457200">
              <a:spcAft>
                <a:spcPts val="1200"/>
              </a:spcAft>
              <a:buSzPct val="100000"/>
              <a:buFont typeface="+mj-lt"/>
              <a:buAutoNum type="arabicPeriod"/>
            </a:pPr>
            <a:r>
              <a:rPr lang="en-GB" dirty="0"/>
              <a:t>Category 5.</a:t>
            </a:r>
            <a:endParaRPr dirty="0"/>
          </a:p>
          <a:p>
            <a:pPr indent="-457200">
              <a:spcAft>
                <a:spcPts val="1200"/>
              </a:spcAft>
              <a:buSzPct val="100000"/>
              <a:buFont typeface="+mj-lt"/>
              <a:buAutoNum type="arabicPeriod"/>
            </a:pPr>
            <a:r>
              <a:rPr lang="en-GB" dirty="0"/>
              <a:t>No moving parts to fail, permanent protection.</a:t>
            </a:r>
            <a:endParaRPr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g374871bc374_0_0"/>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spcBef>
                <a:spcPts val="0"/>
              </a:spcBef>
              <a:spcAft>
                <a:spcPts val="0"/>
              </a:spcAft>
              <a:buNone/>
            </a:pPr>
            <a:r>
              <a:rPr lang="en-GB" dirty="0"/>
              <a:t>High-risk applications</a:t>
            </a:r>
          </a:p>
        </p:txBody>
      </p:sp>
      <p:sp>
        <p:nvSpPr>
          <p:cNvPr id="269" name="Google Shape;269;g374871bc374_0_0"/>
          <p:cNvSpPr txBox="1">
            <a:spLocks noGrp="1"/>
          </p:cNvSpPr>
          <p:nvPr>
            <p:ph type="body" idx="1"/>
          </p:nvPr>
        </p:nvSpPr>
        <p:spPr>
          <a:xfrm>
            <a:off x="360000" y="1800000"/>
            <a:ext cx="11520600" cy="4140000"/>
          </a:xfrm>
          <a:prstGeom prst="rect">
            <a:avLst/>
          </a:prstGeom>
          <a:noFill/>
          <a:ln>
            <a:noFill/>
          </a:ln>
        </p:spPr>
        <p:txBody>
          <a:bodyPr spcFirstLastPara="1" wrap="square" lIns="0" tIns="0" rIns="0" bIns="0" anchor="t" anchorCtr="0">
            <a:noAutofit/>
          </a:bodyPr>
          <a:lstStyle/>
          <a:p>
            <a:pPr marL="0" indent="0">
              <a:spcAft>
                <a:spcPts val="1200"/>
              </a:spcAft>
            </a:pPr>
            <a:r>
              <a:rPr lang="en-GB" dirty="0"/>
              <a:t>Certain applications present a higher risk of contamination and require larger air gaps. Examples include animal troughs, chemical mixing tanks, hospital equipment, and industrial cleaning stations. </a:t>
            </a:r>
            <a:endParaRPr dirty="0"/>
          </a:p>
          <a:p>
            <a:pPr marL="0" indent="0">
              <a:spcAft>
                <a:spcPts val="1200"/>
              </a:spcAft>
            </a:pPr>
            <a:r>
              <a:rPr lang="en-GB" dirty="0"/>
              <a:t>In these situations, fluid category is usually 4 or 5, meaning maximum protection is needed. </a:t>
            </a:r>
            <a:endParaRPr dirty="0"/>
          </a:p>
          <a:p>
            <a:pPr marL="0" indent="0">
              <a:spcAft>
                <a:spcPts val="1200"/>
              </a:spcAft>
            </a:pPr>
            <a:r>
              <a:rPr lang="en-GB" dirty="0"/>
              <a:t>Non-mechanical solutions are especially important here because mechanical devices may be vulnerable to chemical attack or biological fouling.</a:t>
            </a:r>
            <a:endParaRPr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g374871bc374_0_5"/>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spcBef>
                <a:spcPts val="0"/>
              </a:spcBef>
              <a:spcAft>
                <a:spcPts val="0"/>
              </a:spcAft>
              <a:buNone/>
            </a:pPr>
            <a:r>
              <a:rPr lang="en-GB" dirty="0"/>
              <a:t>Commercial systems</a:t>
            </a:r>
          </a:p>
        </p:txBody>
      </p:sp>
      <p:sp>
        <p:nvSpPr>
          <p:cNvPr id="275" name="Google Shape;275;g374871bc374_0_5"/>
          <p:cNvSpPr txBox="1">
            <a:spLocks noGrp="1"/>
          </p:cNvSpPr>
          <p:nvPr>
            <p:ph type="body" idx="1"/>
          </p:nvPr>
        </p:nvSpPr>
        <p:spPr>
          <a:xfrm>
            <a:off x="360000" y="1800000"/>
            <a:ext cx="11520600" cy="4140000"/>
          </a:xfrm>
          <a:prstGeom prst="rect">
            <a:avLst/>
          </a:prstGeom>
          <a:noFill/>
          <a:ln>
            <a:noFill/>
          </a:ln>
        </p:spPr>
        <p:txBody>
          <a:bodyPr spcFirstLastPara="1" wrap="square" lIns="0" tIns="0" rIns="0" bIns="0" anchor="t" anchorCtr="0">
            <a:noAutofit/>
          </a:bodyPr>
          <a:lstStyle/>
          <a:p>
            <a:pPr marL="0" indent="0">
              <a:spcAft>
                <a:spcPts val="1200"/>
              </a:spcAft>
            </a:pPr>
            <a:r>
              <a:rPr lang="en-GB" dirty="0"/>
              <a:t>Commercial premises such as catering kitchens, laboratories, and abattoirs often have multiple high-risk outlets. These may require Type AA or AB air gaps, or dedicated break tanks. </a:t>
            </a:r>
            <a:endParaRPr dirty="0"/>
          </a:p>
          <a:p>
            <a:pPr marL="0" indent="0">
              <a:spcAft>
                <a:spcPts val="1200"/>
              </a:spcAft>
            </a:pPr>
            <a:r>
              <a:rPr lang="en-GB" dirty="0"/>
              <a:t>The system must be designed to keep potable and non-potable supplies separate at all times. </a:t>
            </a:r>
            <a:endParaRPr dirty="0"/>
          </a:p>
          <a:p>
            <a:pPr marL="0" indent="0">
              <a:spcAft>
                <a:spcPts val="1200"/>
              </a:spcAft>
            </a:pPr>
            <a:r>
              <a:rPr lang="en-GB" dirty="0"/>
              <a:t>Site zoning is common to ensure high-risk areas receive maximum protection while low-risk areas remain compliant without excessive cost.</a:t>
            </a:r>
            <a:endParaRPr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g374871bc374_0_10"/>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spcBef>
                <a:spcPts val="0"/>
              </a:spcBef>
              <a:spcAft>
                <a:spcPts val="0"/>
              </a:spcAft>
              <a:buNone/>
            </a:pPr>
            <a:r>
              <a:rPr lang="en-GB" dirty="0"/>
              <a:t>Break tanks</a:t>
            </a:r>
            <a:endParaRPr dirty="0"/>
          </a:p>
        </p:txBody>
      </p:sp>
      <p:sp>
        <p:nvSpPr>
          <p:cNvPr id="281" name="Google Shape;281;g374871bc374_0_10"/>
          <p:cNvSpPr txBox="1">
            <a:spLocks noGrp="1"/>
          </p:cNvSpPr>
          <p:nvPr>
            <p:ph type="body" idx="1"/>
          </p:nvPr>
        </p:nvSpPr>
        <p:spPr>
          <a:xfrm>
            <a:off x="360000" y="1800000"/>
            <a:ext cx="11520600" cy="4140000"/>
          </a:xfrm>
          <a:prstGeom prst="rect">
            <a:avLst/>
          </a:prstGeom>
          <a:noFill/>
          <a:ln>
            <a:noFill/>
          </a:ln>
        </p:spPr>
        <p:txBody>
          <a:bodyPr spcFirstLastPara="1" wrap="square" lIns="0" tIns="0" rIns="0" bIns="0" anchor="t" anchorCtr="0">
            <a:noAutofit/>
          </a:bodyPr>
          <a:lstStyle/>
          <a:p>
            <a:pPr marL="252000" indent="-252000">
              <a:spcAft>
                <a:spcPts val="1200"/>
              </a:spcAft>
              <a:buSzPct val="100000"/>
              <a:buFont typeface="Arial" panose="020B0604020202020204" pitchFamily="34" charset="0"/>
              <a:buChar char="•"/>
            </a:pPr>
            <a:r>
              <a:rPr lang="en-GB" dirty="0"/>
              <a:t>Provide physical separation between mains and process water.</a:t>
            </a:r>
            <a:endParaRPr dirty="0"/>
          </a:p>
          <a:p>
            <a:pPr marL="252000" indent="-252000">
              <a:spcAft>
                <a:spcPts val="1200"/>
              </a:spcAft>
              <a:buSzPct val="100000"/>
              <a:buFont typeface="Arial" panose="020B0604020202020204" pitchFamily="34" charset="0"/>
              <a:buChar char="•"/>
            </a:pPr>
            <a:r>
              <a:rPr lang="en-GB" dirty="0"/>
              <a:t>Incorporate air gap at inlet.</a:t>
            </a:r>
            <a:endParaRPr dirty="0"/>
          </a:p>
          <a:p>
            <a:pPr marL="252000" indent="-252000">
              <a:spcAft>
                <a:spcPts val="1200"/>
              </a:spcAft>
              <a:buSzPct val="100000"/>
              <a:buFont typeface="Arial" panose="020B0604020202020204" pitchFamily="34" charset="0"/>
              <a:buChar char="•"/>
            </a:pPr>
            <a:r>
              <a:rPr lang="en-GB" dirty="0"/>
              <a:t>Often used in commercial and industrial systems.</a:t>
            </a:r>
            <a:endParaRPr dirty="0"/>
          </a:p>
          <a:p>
            <a:pPr marL="252000" indent="-252000">
              <a:spcAft>
                <a:spcPts val="1200"/>
              </a:spcAft>
              <a:buSzPct val="100000"/>
              <a:buFont typeface="Arial" panose="020B0604020202020204" pitchFamily="34" charset="0"/>
              <a:buChar char="•"/>
            </a:pPr>
            <a:r>
              <a:rPr lang="en-GB" dirty="0"/>
              <a:t>Sized for demand to avoid stagnation.</a:t>
            </a:r>
            <a:endParaRPr dirty="0"/>
          </a:p>
          <a:p>
            <a:pPr marL="252000" indent="-252000">
              <a:spcAft>
                <a:spcPts val="1200"/>
              </a:spcAft>
              <a:buSzPct val="100000"/>
              <a:buFont typeface="Arial" panose="020B0604020202020204" pitchFamily="34" charset="0"/>
              <a:buChar char="•"/>
            </a:pPr>
            <a:r>
              <a:rPr lang="en-GB" dirty="0"/>
              <a:t>Require regular cleaning and inspection.</a:t>
            </a:r>
            <a:endParaRPr dirty="0"/>
          </a:p>
          <a:p>
            <a:pPr marL="252000" indent="-252000">
              <a:spcAft>
                <a:spcPts val="1200"/>
              </a:spcAft>
              <a:buSzPct val="100000"/>
              <a:buFont typeface="Arial" panose="020B0604020202020204" pitchFamily="34" charset="0"/>
              <a:buChar char="•"/>
            </a:pPr>
            <a:endParaRPr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g374871bc374_0_15"/>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spcBef>
                <a:spcPts val="0"/>
              </a:spcBef>
              <a:spcAft>
                <a:spcPts val="0"/>
              </a:spcAft>
              <a:buNone/>
            </a:pPr>
            <a:r>
              <a:rPr lang="en-GB" dirty="0"/>
              <a:t>Inspection and maintenance</a:t>
            </a:r>
            <a:endParaRPr dirty="0"/>
          </a:p>
        </p:txBody>
      </p:sp>
      <p:sp>
        <p:nvSpPr>
          <p:cNvPr id="287" name="Google Shape;287;g374871bc374_0_15"/>
          <p:cNvSpPr txBox="1">
            <a:spLocks noGrp="1"/>
          </p:cNvSpPr>
          <p:nvPr>
            <p:ph type="body" idx="1"/>
          </p:nvPr>
        </p:nvSpPr>
        <p:spPr>
          <a:xfrm>
            <a:off x="360000" y="1800000"/>
            <a:ext cx="11520600" cy="4140000"/>
          </a:xfrm>
          <a:prstGeom prst="rect">
            <a:avLst/>
          </a:prstGeom>
          <a:noFill/>
          <a:ln>
            <a:noFill/>
          </a:ln>
        </p:spPr>
        <p:txBody>
          <a:bodyPr spcFirstLastPara="1" wrap="square" lIns="0" tIns="0" rIns="0" bIns="0" anchor="t" anchorCtr="0">
            <a:noAutofit/>
          </a:bodyPr>
          <a:lstStyle/>
          <a:p>
            <a:pPr marL="0" indent="0">
              <a:spcAft>
                <a:spcPts val="1200"/>
              </a:spcAft>
            </a:pPr>
            <a:r>
              <a:rPr lang="en-GB" dirty="0"/>
              <a:t>Although non-mechanical devices require little ongoing maintenance, periodic inspection is still necessary. Air gaps should be visually checked for obstructions, changes in outlet height, or attached hoses that could bypass protection. </a:t>
            </a:r>
            <a:endParaRPr dirty="0"/>
          </a:p>
          <a:p>
            <a:pPr marL="0" indent="0">
              <a:spcAft>
                <a:spcPts val="1200"/>
              </a:spcAft>
            </a:pPr>
            <a:r>
              <a:rPr lang="en-GB" dirty="0"/>
              <a:t>Spillover levels must remain clear and unobstructed. </a:t>
            </a:r>
            <a:endParaRPr dirty="0"/>
          </a:p>
          <a:p>
            <a:pPr marL="0" indent="0">
              <a:spcAft>
                <a:spcPts val="1200"/>
              </a:spcAft>
            </a:pPr>
            <a:r>
              <a:rPr lang="en-GB" dirty="0"/>
              <a:t>Break tanks should be cleaned at intervals recommended by the manufacturer to prevent sediment or bacterial growth.</a:t>
            </a:r>
            <a:endParaRPr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g374871bc374_0_20"/>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spcBef>
                <a:spcPts val="0"/>
              </a:spcBef>
              <a:spcAft>
                <a:spcPts val="0"/>
              </a:spcAft>
              <a:buNone/>
            </a:pPr>
            <a:r>
              <a:rPr lang="en-GB" dirty="0"/>
              <a:t>Common non-compliance issues</a:t>
            </a:r>
            <a:endParaRPr dirty="0"/>
          </a:p>
        </p:txBody>
      </p:sp>
      <p:sp>
        <p:nvSpPr>
          <p:cNvPr id="293" name="Google Shape;293;g374871bc374_0_20"/>
          <p:cNvSpPr txBox="1">
            <a:spLocks noGrp="1"/>
          </p:cNvSpPr>
          <p:nvPr>
            <p:ph type="body" idx="1"/>
          </p:nvPr>
        </p:nvSpPr>
        <p:spPr>
          <a:xfrm>
            <a:off x="360000" y="1800000"/>
            <a:ext cx="11520600" cy="4140000"/>
          </a:xfrm>
          <a:prstGeom prst="rect">
            <a:avLst/>
          </a:prstGeom>
          <a:noFill/>
          <a:ln>
            <a:noFill/>
          </a:ln>
        </p:spPr>
        <p:txBody>
          <a:bodyPr spcFirstLastPara="1" wrap="square" lIns="0" tIns="0" rIns="0" bIns="0" anchor="t" anchorCtr="0">
            <a:noAutofit/>
          </a:bodyPr>
          <a:lstStyle/>
          <a:p>
            <a:pPr marL="252000" indent="-252000">
              <a:spcAft>
                <a:spcPts val="1200"/>
              </a:spcAft>
              <a:buSzPct val="100000"/>
              <a:buFont typeface="Arial" panose="020B0604020202020204" pitchFamily="34" charset="0"/>
              <a:buChar char="•"/>
            </a:pPr>
            <a:r>
              <a:rPr lang="en-GB" dirty="0"/>
              <a:t>Flexible hoses left submerged in sinks.</a:t>
            </a:r>
            <a:endParaRPr dirty="0"/>
          </a:p>
          <a:p>
            <a:pPr marL="252000" indent="-252000">
              <a:spcAft>
                <a:spcPts val="1200"/>
              </a:spcAft>
              <a:buSzPct val="100000"/>
              <a:buFont typeface="Arial" panose="020B0604020202020204" pitchFamily="34" charset="0"/>
              <a:buChar char="•"/>
            </a:pPr>
            <a:r>
              <a:rPr lang="en-GB" dirty="0"/>
              <a:t>Tap spouts extended below spillover level.</a:t>
            </a:r>
            <a:endParaRPr dirty="0"/>
          </a:p>
          <a:p>
            <a:pPr marL="252000" indent="-252000">
              <a:spcAft>
                <a:spcPts val="1200"/>
              </a:spcAft>
              <a:buSzPct val="100000"/>
              <a:buFont typeface="Arial" panose="020B0604020202020204" pitchFamily="34" charset="0"/>
              <a:buChar char="•"/>
            </a:pPr>
            <a:r>
              <a:rPr lang="en-GB" dirty="0"/>
              <a:t>Overflow pipes without screening.</a:t>
            </a:r>
            <a:endParaRPr dirty="0"/>
          </a:p>
          <a:p>
            <a:pPr marL="252000" indent="-252000">
              <a:spcAft>
                <a:spcPts val="1200"/>
              </a:spcAft>
              <a:buSzPct val="100000"/>
              <a:buFont typeface="Arial" panose="020B0604020202020204" pitchFamily="34" charset="0"/>
              <a:buChar char="•"/>
            </a:pPr>
            <a:r>
              <a:rPr lang="en-GB" dirty="0"/>
              <a:t>Break tank lids missing or damaged.</a:t>
            </a:r>
            <a:endParaRPr dirty="0"/>
          </a:p>
          <a:p>
            <a:pPr marL="252000" indent="-252000">
              <a:spcAft>
                <a:spcPts val="1200"/>
              </a:spcAft>
              <a:buSzPct val="100000"/>
              <a:buFont typeface="Arial" panose="020B0604020202020204" pitchFamily="34" charset="0"/>
              <a:buChar char="•"/>
            </a:pPr>
            <a:r>
              <a:rPr lang="en-GB" dirty="0"/>
              <a:t>Outlets fitted with attachments that bypass air gap.</a:t>
            </a:r>
          </a:p>
          <a:p>
            <a:pPr marL="0" indent="0">
              <a:spcAft>
                <a:spcPts val="1200"/>
              </a:spcAft>
              <a:buSzPct val="100000"/>
            </a:pPr>
            <a:endParaRPr dirty="0"/>
          </a:p>
          <a:p>
            <a:pPr marL="0" indent="0">
              <a:spcAft>
                <a:spcPts val="1200"/>
              </a:spcAft>
              <a:buSzPct val="100000"/>
            </a:pPr>
            <a:r>
              <a:rPr lang="en-GB" b="1" dirty="0"/>
              <a:t>Question: </a:t>
            </a:r>
            <a:r>
              <a:rPr lang="en-GB" dirty="0"/>
              <a:t>Why is a submerged hose a serious backflow risk?</a:t>
            </a:r>
            <a:endParaRPr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g374871bc374_0_25"/>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spcBef>
                <a:spcPts val="0"/>
              </a:spcBef>
              <a:spcAft>
                <a:spcPts val="0"/>
              </a:spcAft>
              <a:buNone/>
            </a:pPr>
            <a:r>
              <a:rPr lang="en-GB" dirty="0"/>
              <a:t>Record keeping</a:t>
            </a:r>
            <a:endParaRPr dirty="0"/>
          </a:p>
        </p:txBody>
      </p:sp>
      <p:sp>
        <p:nvSpPr>
          <p:cNvPr id="299" name="Google Shape;299;g374871bc374_0_25"/>
          <p:cNvSpPr txBox="1">
            <a:spLocks noGrp="1"/>
          </p:cNvSpPr>
          <p:nvPr>
            <p:ph type="body" idx="1"/>
          </p:nvPr>
        </p:nvSpPr>
        <p:spPr>
          <a:xfrm>
            <a:off x="360000" y="1800000"/>
            <a:ext cx="7204800" cy="4140000"/>
          </a:xfrm>
          <a:prstGeom prst="rect">
            <a:avLst/>
          </a:prstGeom>
          <a:noFill/>
          <a:ln>
            <a:noFill/>
          </a:ln>
        </p:spPr>
        <p:txBody>
          <a:bodyPr spcFirstLastPara="1" wrap="square" lIns="0" tIns="0" rIns="0" bIns="0" anchor="t" anchorCtr="0">
            <a:noAutofit/>
          </a:bodyPr>
          <a:lstStyle/>
          <a:p>
            <a:pPr marL="0" indent="0">
              <a:spcAft>
                <a:spcPts val="1200"/>
              </a:spcAft>
            </a:pPr>
            <a:r>
              <a:rPr lang="en-GB" dirty="0"/>
              <a:t>Backflow prevention devices, including non-mechanical ones, should be documented in system drawings and maintenance logs. This includes location, type, fluid category served, and installation date. </a:t>
            </a:r>
            <a:endParaRPr dirty="0"/>
          </a:p>
          <a:p>
            <a:pPr marL="0" indent="0">
              <a:spcAft>
                <a:spcPts val="1200"/>
              </a:spcAft>
            </a:pPr>
            <a:r>
              <a:rPr lang="en-GB" dirty="0"/>
              <a:t>Accurate records assist with inspections, help trace faults, and prove compliance to water authorities.</a:t>
            </a:r>
            <a:endParaRPr dirty="0"/>
          </a:p>
        </p:txBody>
      </p:sp>
      <p:pic>
        <p:nvPicPr>
          <p:cNvPr id="300" name="Google Shape;300;g374871bc374_0_25"/>
          <p:cNvPicPr preferRelativeResize="0"/>
          <p:nvPr/>
        </p:nvPicPr>
        <p:blipFill>
          <a:blip r:embed="rId3"/>
          <a:srcRect/>
          <a:stretch/>
        </p:blipFill>
        <p:spPr>
          <a:xfrm>
            <a:off x="7611400" y="1856597"/>
            <a:ext cx="4366772" cy="2912637"/>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g374871bc374_0_30"/>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spcBef>
                <a:spcPts val="0"/>
              </a:spcBef>
              <a:spcAft>
                <a:spcPts val="0"/>
              </a:spcAft>
              <a:buNone/>
            </a:pPr>
            <a:r>
              <a:rPr lang="en-GB" dirty="0"/>
              <a:t>Role of the water authority</a:t>
            </a:r>
            <a:endParaRPr dirty="0"/>
          </a:p>
        </p:txBody>
      </p:sp>
      <p:sp>
        <p:nvSpPr>
          <p:cNvPr id="306" name="Google Shape;306;g374871bc374_0_30"/>
          <p:cNvSpPr txBox="1">
            <a:spLocks noGrp="1"/>
          </p:cNvSpPr>
          <p:nvPr>
            <p:ph type="body" idx="1"/>
          </p:nvPr>
        </p:nvSpPr>
        <p:spPr>
          <a:xfrm>
            <a:off x="360000" y="1800000"/>
            <a:ext cx="11520600" cy="4140000"/>
          </a:xfrm>
          <a:prstGeom prst="rect">
            <a:avLst/>
          </a:prstGeom>
          <a:noFill/>
          <a:ln>
            <a:noFill/>
          </a:ln>
        </p:spPr>
        <p:txBody>
          <a:bodyPr spcFirstLastPara="1" wrap="square" lIns="0" tIns="0" rIns="0" bIns="0" anchor="t" anchorCtr="0">
            <a:noAutofit/>
          </a:bodyPr>
          <a:lstStyle/>
          <a:p>
            <a:pPr marL="252000" indent="-252000">
              <a:spcAft>
                <a:spcPts val="1200"/>
              </a:spcAft>
              <a:buSzPct val="100000"/>
              <a:buFont typeface="Arial" panose="020B0604020202020204" pitchFamily="34" charset="0"/>
              <a:buChar char="•"/>
            </a:pPr>
            <a:r>
              <a:rPr lang="en-GB" dirty="0"/>
              <a:t>Inspect and enforce compliance with regulations.</a:t>
            </a:r>
            <a:endParaRPr dirty="0"/>
          </a:p>
          <a:p>
            <a:pPr marL="252000" indent="-252000">
              <a:spcAft>
                <a:spcPts val="1200"/>
              </a:spcAft>
              <a:buSzPct val="100000"/>
              <a:buFont typeface="Arial" panose="020B0604020202020204" pitchFamily="34" charset="0"/>
              <a:buChar char="•"/>
            </a:pPr>
            <a:r>
              <a:rPr lang="en-GB" dirty="0"/>
              <a:t>Approve high-risk installations.</a:t>
            </a:r>
            <a:endParaRPr dirty="0"/>
          </a:p>
          <a:p>
            <a:pPr marL="252000" indent="-252000">
              <a:spcAft>
                <a:spcPts val="1200"/>
              </a:spcAft>
              <a:buSzPct val="100000"/>
              <a:buFont typeface="Arial" panose="020B0604020202020204" pitchFamily="34" charset="0"/>
              <a:buChar char="•"/>
            </a:pPr>
            <a:r>
              <a:rPr lang="en-GB" dirty="0"/>
              <a:t>Issue notices for non-compliance.</a:t>
            </a:r>
            <a:endParaRPr dirty="0"/>
          </a:p>
          <a:p>
            <a:pPr marL="252000" indent="-252000">
              <a:spcAft>
                <a:spcPts val="1200"/>
              </a:spcAft>
              <a:buSzPct val="100000"/>
              <a:buFont typeface="Arial" panose="020B0604020202020204" pitchFamily="34" charset="0"/>
              <a:buChar char="•"/>
            </a:pPr>
            <a:r>
              <a:rPr lang="en-GB" dirty="0"/>
              <a:t>Provide technical guidance on backflow prevention.</a:t>
            </a:r>
            <a:endParaRPr dirty="0"/>
          </a:p>
          <a:p>
            <a:pPr marL="252000" indent="-252000">
              <a:spcAft>
                <a:spcPts val="1200"/>
              </a:spcAft>
              <a:buSzPct val="100000"/>
              <a:buFont typeface="Arial" panose="020B0604020202020204" pitchFamily="34" charset="0"/>
              <a:buChar char="•"/>
            </a:pPr>
            <a:r>
              <a:rPr lang="en-GB" dirty="0"/>
              <a:t>Maintain public safety by protecting the mains supply.</a:t>
            </a:r>
          </a:p>
          <a:p>
            <a:pPr marL="252000" indent="-252000">
              <a:spcAft>
                <a:spcPts val="1200"/>
              </a:spcAft>
              <a:buSzPct val="100000"/>
              <a:buFont typeface="Arial" panose="020B0604020202020204" pitchFamily="34" charset="0"/>
              <a:buChar char="•"/>
            </a:pPr>
            <a:endParaRPr dirty="0"/>
          </a:p>
          <a:p>
            <a:pPr marL="0" indent="0">
              <a:spcAft>
                <a:spcPts val="1200"/>
              </a:spcAft>
              <a:buSzPct val="100000"/>
            </a:pPr>
            <a:r>
              <a:rPr lang="en-GB" b="1" dirty="0"/>
              <a:t>Question: </a:t>
            </a:r>
            <a:r>
              <a:rPr lang="en-GB" dirty="0"/>
              <a:t>What might happen if a water authority finds a high-risk outlet without proper backflow prevention?</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sp>
        <p:nvSpPr>
          <p:cNvPr id="55" name="Google Shape;55;p8"/>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spcBef>
                <a:spcPts val="0"/>
              </a:spcBef>
              <a:spcAft>
                <a:spcPts val="0"/>
              </a:spcAft>
              <a:buNone/>
            </a:pPr>
            <a:r>
              <a:rPr lang="en-GB" dirty="0"/>
              <a:t>What is backflow?</a:t>
            </a:r>
          </a:p>
        </p:txBody>
      </p:sp>
      <p:sp>
        <p:nvSpPr>
          <p:cNvPr id="56" name="Google Shape;56;p8"/>
          <p:cNvSpPr txBox="1">
            <a:spLocks noGrp="1"/>
          </p:cNvSpPr>
          <p:nvPr>
            <p:ph type="body" idx="1"/>
          </p:nvPr>
        </p:nvSpPr>
        <p:spPr>
          <a:xfrm>
            <a:off x="360000" y="1800000"/>
            <a:ext cx="11520600" cy="4140000"/>
          </a:xfrm>
          <a:prstGeom prst="rect">
            <a:avLst/>
          </a:prstGeom>
          <a:noFill/>
          <a:ln>
            <a:noFill/>
          </a:ln>
        </p:spPr>
        <p:txBody>
          <a:bodyPr spcFirstLastPara="1" wrap="square" lIns="0" tIns="0" rIns="0" bIns="0" anchor="t" anchorCtr="0">
            <a:noAutofit/>
          </a:bodyPr>
          <a:lstStyle/>
          <a:p>
            <a:pPr marL="0" lvl="0" indent="0" algn="l" rtl="0">
              <a:lnSpc>
                <a:spcPct val="110000"/>
              </a:lnSpc>
              <a:spcAft>
                <a:spcPts val="1200"/>
              </a:spcAft>
              <a:buNone/>
            </a:pPr>
            <a:r>
              <a:rPr lang="en-GB" dirty="0"/>
              <a:t>Backflow is the unwanted reversal of water flow within a plumbing system, which can cause contamination of drinking water. It occurs when water or other fluids flow backwards into the potable water supply. </a:t>
            </a:r>
            <a:endParaRPr dirty="0"/>
          </a:p>
          <a:p>
            <a:pPr marL="0" lvl="0" indent="0" algn="l" rtl="0">
              <a:lnSpc>
                <a:spcPct val="110000"/>
              </a:lnSpc>
              <a:spcAft>
                <a:spcPts val="1200"/>
              </a:spcAft>
              <a:buNone/>
            </a:pPr>
            <a:r>
              <a:rPr lang="en-GB" dirty="0"/>
              <a:t>This can happen due to either back siphonage or back pressure. The consequences of backflow can range from minor contamination to serious public health risks. </a:t>
            </a:r>
            <a:endParaRPr dirty="0"/>
          </a:p>
          <a:p>
            <a:pPr marL="0" lvl="0" indent="0" algn="l" rtl="0">
              <a:lnSpc>
                <a:spcPct val="110000"/>
              </a:lnSpc>
              <a:spcAft>
                <a:spcPts val="1200"/>
              </a:spcAft>
              <a:buNone/>
            </a:pPr>
            <a:r>
              <a:rPr lang="en-GB" dirty="0"/>
              <a:t>Preventing backflow is a key requirement under the Water Supply (Water Fittings) </a:t>
            </a:r>
            <a:r>
              <a:rPr lang="en-GB" u="sng" dirty="0">
                <a:solidFill>
                  <a:srgbClr val="0070C0"/>
                </a:solidFill>
                <a:hlinkClick r:id="rId3">
                  <a:extLst>
                    <a:ext uri="{A12FA001-AC4F-418D-AE19-62706E023703}">
                      <ahyp:hlinkClr xmlns:ahyp="http://schemas.microsoft.com/office/drawing/2018/hyperlinkcolor" val="tx"/>
                    </a:ext>
                  </a:extLst>
                </a:hlinkClick>
              </a:rPr>
              <a:t>Regulations</a:t>
            </a:r>
            <a:r>
              <a:rPr lang="en-GB" dirty="0"/>
              <a:t> 1999.</a:t>
            </a:r>
            <a:endParaRPr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g3756ca08715_0_5"/>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spcBef>
                <a:spcPts val="0"/>
              </a:spcBef>
              <a:spcAft>
                <a:spcPts val="0"/>
              </a:spcAft>
              <a:buNone/>
            </a:pPr>
            <a:r>
              <a:rPr lang="en-GB" dirty="0"/>
              <a:t>Final knowledge check</a:t>
            </a:r>
            <a:endParaRPr dirty="0"/>
          </a:p>
        </p:txBody>
      </p:sp>
      <p:sp>
        <p:nvSpPr>
          <p:cNvPr id="312" name="Google Shape;312;g3756ca08715_0_5"/>
          <p:cNvSpPr txBox="1">
            <a:spLocks noGrp="1"/>
          </p:cNvSpPr>
          <p:nvPr>
            <p:ph type="body" idx="1"/>
          </p:nvPr>
        </p:nvSpPr>
        <p:spPr>
          <a:xfrm>
            <a:off x="360000" y="1800000"/>
            <a:ext cx="11520600" cy="3936900"/>
          </a:xfrm>
          <a:prstGeom prst="rect">
            <a:avLst/>
          </a:prstGeom>
          <a:noFill/>
          <a:ln>
            <a:noFill/>
          </a:ln>
        </p:spPr>
        <p:txBody>
          <a:bodyPr spcFirstLastPara="1" wrap="square" lIns="0" tIns="0" rIns="0" bIns="0" anchor="t" anchorCtr="0">
            <a:noAutofit/>
          </a:bodyPr>
          <a:lstStyle/>
          <a:p>
            <a:pPr indent="-457200">
              <a:spcAft>
                <a:spcPts val="1200"/>
              </a:spcAft>
              <a:buSzPct val="100000"/>
              <a:buFont typeface="+mj-lt"/>
              <a:buAutoNum type="arabicPeriod"/>
            </a:pPr>
            <a:r>
              <a:rPr lang="en-GB" dirty="0"/>
              <a:t>What is the preferred non-mechanical backflow prevention method?</a:t>
            </a:r>
            <a:endParaRPr dirty="0"/>
          </a:p>
          <a:p>
            <a:pPr indent="-457200">
              <a:spcAft>
                <a:spcPts val="1200"/>
              </a:spcAft>
              <a:buSzPct val="100000"/>
              <a:buFont typeface="+mj-lt"/>
              <a:buAutoNum type="arabicPeriod"/>
            </a:pPr>
            <a:r>
              <a:rPr lang="en-GB" dirty="0"/>
              <a:t>How is an air gap measured?</a:t>
            </a:r>
            <a:endParaRPr dirty="0"/>
          </a:p>
          <a:p>
            <a:pPr indent="-457200">
              <a:spcAft>
                <a:spcPts val="1200"/>
              </a:spcAft>
              <a:buSzPct val="100000"/>
              <a:buFont typeface="+mj-lt"/>
              <a:buAutoNum type="arabicPeriod"/>
            </a:pPr>
            <a:r>
              <a:rPr lang="en-GB" dirty="0"/>
              <a:t>Give an example of a category 5 application.</a:t>
            </a:r>
            <a:endParaRPr dirty="0"/>
          </a:p>
          <a:p>
            <a:pPr indent="-457200">
              <a:spcAft>
                <a:spcPts val="1200"/>
              </a:spcAft>
              <a:buSzPct val="100000"/>
              <a:buFont typeface="+mj-lt"/>
              <a:buAutoNum type="arabicPeriod"/>
            </a:pPr>
            <a:r>
              <a:rPr lang="en-GB" dirty="0"/>
              <a:t>Why are non-mechanical solutions often used in high-risk situations?</a:t>
            </a:r>
            <a:endParaRPr dirty="0"/>
          </a:p>
          <a:p>
            <a:pPr indent="-457200">
              <a:spcAft>
                <a:spcPts val="1200"/>
              </a:spcAft>
              <a:buSzPct val="100000"/>
              <a:buFont typeface="+mj-lt"/>
              <a:buAutoNum type="arabicPeriod"/>
            </a:pPr>
            <a:r>
              <a:rPr lang="en-GB" dirty="0"/>
              <a:t>What is the role of a break tank?</a:t>
            </a:r>
            <a:endParaRPr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g3756ca08715_0_0"/>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spcBef>
                <a:spcPts val="0"/>
              </a:spcBef>
              <a:spcAft>
                <a:spcPts val="0"/>
              </a:spcAft>
              <a:buNone/>
            </a:pPr>
            <a:r>
              <a:rPr lang="en-GB" dirty="0"/>
              <a:t>Final knowledge check – answers</a:t>
            </a:r>
            <a:endParaRPr dirty="0"/>
          </a:p>
        </p:txBody>
      </p:sp>
      <p:sp>
        <p:nvSpPr>
          <p:cNvPr id="318" name="Google Shape;318;g3756ca08715_0_0"/>
          <p:cNvSpPr txBox="1">
            <a:spLocks noGrp="1"/>
          </p:cNvSpPr>
          <p:nvPr>
            <p:ph type="body" idx="1"/>
          </p:nvPr>
        </p:nvSpPr>
        <p:spPr>
          <a:xfrm>
            <a:off x="360000" y="1800000"/>
            <a:ext cx="11520600" cy="4140000"/>
          </a:xfrm>
          <a:prstGeom prst="rect">
            <a:avLst/>
          </a:prstGeom>
          <a:noFill/>
          <a:ln>
            <a:noFill/>
          </a:ln>
        </p:spPr>
        <p:txBody>
          <a:bodyPr spcFirstLastPara="1" wrap="square" lIns="0" tIns="0" rIns="0" bIns="0" anchor="t" anchorCtr="0">
            <a:noAutofit/>
          </a:bodyPr>
          <a:lstStyle/>
          <a:p>
            <a:pPr indent="-457200">
              <a:spcAft>
                <a:spcPts val="1200"/>
              </a:spcAft>
              <a:buSzPct val="100000"/>
              <a:buFont typeface="+mj-lt"/>
              <a:buAutoNum type="arabicPeriod"/>
            </a:pPr>
            <a:r>
              <a:rPr lang="en-GB" dirty="0"/>
              <a:t>Air gap.</a:t>
            </a:r>
            <a:endParaRPr dirty="0"/>
          </a:p>
          <a:p>
            <a:pPr indent="-457200">
              <a:spcAft>
                <a:spcPts val="1200"/>
              </a:spcAft>
              <a:buSzPct val="100000"/>
              <a:buFont typeface="+mj-lt"/>
              <a:buAutoNum type="arabicPeriod"/>
            </a:pPr>
            <a:r>
              <a:rPr lang="en-GB" dirty="0"/>
              <a:t>From outlet to spillover level.</a:t>
            </a:r>
            <a:endParaRPr dirty="0"/>
          </a:p>
          <a:p>
            <a:pPr indent="-457200">
              <a:spcAft>
                <a:spcPts val="1200"/>
              </a:spcAft>
              <a:buSzPct val="100000"/>
              <a:buFont typeface="+mj-lt"/>
              <a:buAutoNum type="arabicPeriod"/>
            </a:pPr>
            <a:r>
              <a:rPr lang="en-GB" dirty="0"/>
              <a:t>Animal trough, chemical mixing tank, hospital sluice.</a:t>
            </a:r>
            <a:endParaRPr dirty="0"/>
          </a:p>
          <a:p>
            <a:pPr indent="-457200">
              <a:spcAft>
                <a:spcPts val="1200"/>
              </a:spcAft>
              <a:buSzPct val="100000"/>
              <a:buFont typeface="+mj-lt"/>
              <a:buAutoNum type="arabicPeriod"/>
            </a:pPr>
            <a:r>
              <a:rPr lang="en-GB" dirty="0"/>
              <a:t>They have no moving parts and provide permanent protection.</a:t>
            </a:r>
            <a:endParaRPr dirty="0"/>
          </a:p>
          <a:p>
            <a:pPr indent="-457200">
              <a:spcAft>
                <a:spcPts val="1200"/>
              </a:spcAft>
              <a:buSzPct val="100000"/>
              <a:buFont typeface="+mj-lt"/>
              <a:buAutoNum type="arabicPeriod"/>
            </a:pPr>
            <a:r>
              <a:rPr lang="en-GB" dirty="0"/>
              <a:t>To provide physical separation between mains and process water.</a:t>
            </a:r>
            <a:endParaRPr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15"/>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spcBef>
                <a:spcPts val="0"/>
              </a:spcBef>
              <a:spcAft>
                <a:spcPts val="0"/>
              </a:spcAft>
              <a:buNone/>
            </a:pPr>
            <a:r>
              <a:rPr lang="en-GB" dirty="0"/>
              <a:t>Summary</a:t>
            </a:r>
            <a:endParaRPr dirty="0"/>
          </a:p>
        </p:txBody>
      </p:sp>
      <p:sp>
        <p:nvSpPr>
          <p:cNvPr id="324" name="Google Shape;324;p15"/>
          <p:cNvSpPr txBox="1">
            <a:spLocks noGrp="1"/>
          </p:cNvSpPr>
          <p:nvPr>
            <p:ph type="body" idx="1"/>
          </p:nvPr>
        </p:nvSpPr>
        <p:spPr>
          <a:xfrm>
            <a:off x="360000" y="1661800"/>
            <a:ext cx="11520300" cy="42783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200"/>
              </a:spcAft>
              <a:buNone/>
            </a:pPr>
            <a:r>
              <a:rPr lang="en-GB" b="0" i="0" dirty="0"/>
              <a:t>You should now be able to:</a:t>
            </a:r>
            <a:endParaRPr dirty="0"/>
          </a:p>
          <a:p>
            <a:pPr marL="342900" lvl="0" indent="-342900" algn="l" rtl="0">
              <a:lnSpc>
                <a:spcPct val="100000"/>
              </a:lnSpc>
              <a:spcBef>
                <a:spcPts val="1200"/>
              </a:spcBef>
              <a:spcAft>
                <a:spcPts val="200"/>
              </a:spcAft>
              <a:buClr>
                <a:schemeClr val="dk1"/>
              </a:buClr>
              <a:buSzPts val="2400"/>
              <a:buFont typeface="Arial"/>
              <a:buChar char="•"/>
            </a:pPr>
            <a:r>
              <a:rPr lang="en-GB" b="1" dirty="0"/>
              <a:t>Explain </a:t>
            </a:r>
            <a:r>
              <a:rPr lang="en-GB" dirty="0"/>
              <a:t>backflow, back siphonage, and back pressure</a:t>
            </a:r>
            <a:endParaRPr dirty="0"/>
          </a:p>
          <a:p>
            <a:pPr marL="342900" lvl="0" indent="-342900" algn="l" rtl="0">
              <a:lnSpc>
                <a:spcPct val="100000"/>
              </a:lnSpc>
              <a:spcBef>
                <a:spcPts val="1200"/>
              </a:spcBef>
              <a:spcAft>
                <a:spcPts val="200"/>
              </a:spcAft>
              <a:buClr>
                <a:schemeClr val="dk1"/>
              </a:buClr>
              <a:buSzPts val="2400"/>
              <a:buFont typeface="Arial"/>
              <a:buChar char="•"/>
            </a:pPr>
            <a:r>
              <a:rPr lang="en-GB" b="1" dirty="0"/>
              <a:t>Identify </a:t>
            </a:r>
            <a:r>
              <a:rPr lang="en-GB" dirty="0"/>
              <a:t>and install non-mechanical prevention methods</a:t>
            </a:r>
            <a:endParaRPr dirty="0"/>
          </a:p>
          <a:p>
            <a:pPr marL="342900" lvl="0" indent="-342900" algn="l" rtl="0">
              <a:lnSpc>
                <a:spcPct val="110000"/>
              </a:lnSpc>
              <a:spcBef>
                <a:spcPts val="1200"/>
              </a:spcBef>
              <a:spcAft>
                <a:spcPts val="0"/>
              </a:spcAft>
              <a:buClr>
                <a:schemeClr val="dk1"/>
              </a:buClr>
              <a:buSzPts val="2400"/>
              <a:buFont typeface="Arial"/>
              <a:buChar char="•"/>
            </a:pPr>
            <a:r>
              <a:rPr lang="en-GB" b="1" dirty="0"/>
              <a:t>Apply </a:t>
            </a:r>
            <a:r>
              <a:rPr lang="en-GB" dirty="0"/>
              <a:t>correct fluid category protection levels</a:t>
            </a:r>
            <a:endParaRPr dirty="0"/>
          </a:p>
          <a:p>
            <a:pPr marL="0" lvl="0" indent="0" algn="l" rtl="0">
              <a:lnSpc>
                <a:spcPct val="100000"/>
              </a:lnSpc>
              <a:spcBef>
                <a:spcPts val="2400"/>
              </a:spcBef>
              <a:spcAft>
                <a:spcPts val="0"/>
              </a:spcAft>
              <a:buNone/>
            </a:pPr>
            <a:r>
              <a:rPr lang="en-GB" b="0" i="0" dirty="0"/>
              <a:t>Yo</a:t>
            </a:r>
            <a:r>
              <a:rPr lang="en-GB" dirty="0"/>
              <a:t>u</a:t>
            </a:r>
            <a:r>
              <a:rPr lang="en-GB" b="0" i="0" dirty="0"/>
              <a:t> might also be able to:</a:t>
            </a:r>
            <a:endParaRPr dirty="0"/>
          </a:p>
          <a:p>
            <a:pPr marL="342900" lvl="0" indent="-342900" algn="l" rtl="0">
              <a:lnSpc>
                <a:spcPct val="100000"/>
              </a:lnSpc>
              <a:spcBef>
                <a:spcPts val="1200"/>
              </a:spcBef>
              <a:spcAft>
                <a:spcPts val="0"/>
              </a:spcAft>
              <a:buClr>
                <a:schemeClr val="dk1"/>
              </a:buClr>
              <a:buSzPts val="2400"/>
              <a:buFont typeface="Arial"/>
              <a:buChar char="•"/>
            </a:pPr>
            <a:r>
              <a:rPr lang="en-GB" b="1" dirty="0"/>
              <a:t>Survey </a:t>
            </a:r>
            <a:r>
              <a:rPr lang="en-GB" dirty="0"/>
              <a:t>a site for backflow risks</a:t>
            </a:r>
            <a:endParaRPr dirty="0"/>
          </a:p>
          <a:p>
            <a:pPr marL="342900" lvl="0" indent="-342900" algn="l" rtl="0">
              <a:lnSpc>
                <a:spcPct val="100000"/>
              </a:lnSpc>
              <a:spcBef>
                <a:spcPts val="1200"/>
              </a:spcBef>
              <a:spcAft>
                <a:spcPts val="0"/>
              </a:spcAft>
              <a:buClr>
                <a:schemeClr val="dk1"/>
              </a:buClr>
              <a:buSzPts val="2400"/>
              <a:buFont typeface="Arial"/>
              <a:buChar char="•"/>
            </a:pPr>
            <a:r>
              <a:rPr lang="en-GB" b="1" dirty="0"/>
              <a:t>Recommend </a:t>
            </a:r>
            <a:r>
              <a:rPr lang="en-GB" dirty="0"/>
              <a:t>upgrades for non-compliant systems</a:t>
            </a:r>
            <a:endParaRPr dirty="0"/>
          </a:p>
          <a:p>
            <a:pPr marL="342900" lvl="0" indent="-342900" algn="l" rtl="0">
              <a:lnSpc>
                <a:spcPct val="100000"/>
              </a:lnSpc>
              <a:spcBef>
                <a:spcPts val="1200"/>
              </a:spcBef>
              <a:spcAft>
                <a:spcPts val="0"/>
              </a:spcAft>
              <a:buClr>
                <a:schemeClr val="dk1"/>
              </a:buClr>
              <a:buSzPts val="2400"/>
              <a:buFont typeface="Arial"/>
              <a:buChar char="•"/>
            </a:pPr>
            <a:r>
              <a:rPr lang="en-GB" b="1" dirty="0"/>
              <a:t>Advise </a:t>
            </a:r>
            <a:r>
              <a:rPr lang="en-GB" dirty="0"/>
              <a:t>clients on ongoing compliance and inspections</a:t>
            </a:r>
            <a:endParaRPr dirty="0"/>
          </a:p>
          <a:p>
            <a:pPr marL="0" lvl="0" indent="0" algn="l" rtl="0">
              <a:lnSpc>
                <a:spcPct val="110000"/>
              </a:lnSpc>
              <a:spcBef>
                <a:spcPts val="1200"/>
              </a:spcBef>
              <a:spcAft>
                <a:spcPts val="0"/>
              </a:spcAft>
              <a:buNone/>
            </a:pPr>
            <a:endParaRPr sz="2200"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16"/>
          <p:cNvSpPr txBox="1"/>
          <p:nvPr/>
        </p:nvSpPr>
        <p:spPr>
          <a:xfrm>
            <a:off x="3599812" y="1559685"/>
            <a:ext cx="5040000" cy="923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5400" dirty="0">
                <a:solidFill>
                  <a:srgbClr val="FC4421"/>
                </a:solidFill>
                <a:latin typeface="Arial"/>
                <a:ea typeface="Arial"/>
                <a:cs typeface="Arial"/>
                <a:sym typeface="Arial"/>
              </a:rPr>
              <a:t>Any questions?</a:t>
            </a:r>
            <a:endParaRPr dirty="0"/>
          </a:p>
        </p:txBody>
      </p:sp>
      <p:sp>
        <p:nvSpPr>
          <p:cNvPr id="2" name="TextBox 1">
            <a:extLst>
              <a:ext uri="{FF2B5EF4-FFF2-40B4-BE49-F238E27FC236}">
                <a16:creationId xmlns:a16="http://schemas.microsoft.com/office/drawing/2014/main" id="{8E949C93-7223-04FD-067C-48B5689E1DDF}"/>
              </a:ext>
            </a:extLst>
          </p:cNvPr>
          <p:cNvSpPr txBox="1"/>
          <p:nvPr/>
        </p:nvSpPr>
        <p:spPr>
          <a:xfrm>
            <a:off x="467358" y="3571368"/>
            <a:ext cx="11304908" cy="2031325"/>
          </a:xfrm>
          <a:prstGeom prst="rect">
            <a:avLst/>
          </a:prstGeom>
          <a:noFill/>
        </p:spPr>
        <p:txBody>
          <a:bodyPr wrap="square">
            <a:spAutoFit/>
          </a:bodyPr>
          <a:lstStyle/>
          <a:p>
            <a:pPr algn="l" fontAlgn="base">
              <a:buNone/>
            </a:pPr>
            <a:r>
              <a:rPr lang="en-GB" sz="1800" b="0" i="0" dirty="0">
                <a:solidFill>
                  <a:srgbClr val="000000"/>
                </a:solidFill>
                <a:effectLst/>
                <a:latin typeface="inherit"/>
              </a:rPr>
              <a:t>Copyright in this document belongs to and is used under licence from the Department for Education, © 2025.</a:t>
            </a:r>
            <a:endParaRPr lang="en-GB" sz="1800" b="0" i="0" dirty="0">
              <a:solidFill>
                <a:srgbClr val="242424"/>
              </a:solidFill>
              <a:effectLst/>
              <a:latin typeface="Aptos" panose="020B0004020202020204" pitchFamily="34" charset="0"/>
            </a:endParaRPr>
          </a:p>
          <a:p>
            <a:pPr algn="l" fontAlgn="base">
              <a:buNone/>
            </a:pPr>
            <a:r>
              <a:rPr lang="en-GB" sz="1800" b="0" i="0" dirty="0">
                <a:solidFill>
                  <a:srgbClr val="000000"/>
                </a:solidFill>
                <a:effectLst/>
                <a:latin typeface="inherit"/>
              </a:rPr>
              <a:t> </a:t>
            </a:r>
            <a:endParaRPr lang="en-GB" sz="1800" b="0" i="0" dirty="0">
              <a:solidFill>
                <a:srgbClr val="242424"/>
              </a:solidFill>
              <a:effectLst/>
              <a:latin typeface="Aptos" panose="020B0004020202020204" pitchFamily="34" charset="0"/>
            </a:endParaRPr>
          </a:p>
          <a:p>
            <a:pPr algn="l" fontAlgn="base">
              <a:buNone/>
            </a:pPr>
            <a:r>
              <a:rPr lang="en-GB" sz="1800" b="0" i="0" dirty="0">
                <a:solidFill>
                  <a:srgbClr val="000000"/>
                </a:solidFill>
                <a:effectLst/>
                <a:latin typeface="inherit"/>
              </a:rPr>
              <a:t>‘T-LEVELS’ and ‘T Level’ are registered trademarks of the Department for Education.</a:t>
            </a:r>
            <a:endParaRPr lang="en-GB" sz="1800" b="0" i="0" dirty="0">
              <a:solidFill>
                <a:srgbClr val="242424"/>
              </a:solidFill>
              <a:effectLst/>
              <a:latin typeface="Aptos" panose="020B0004020202020204" pitchFamily="34" charset="0"/>
            </a:endParaRPr>
          </a:p>
          <a:p>
            <a:pPr algn="l" fontAlgn="base">
              <a:buNone/>
            </a:pPr>
            <a:r>
              <a:rPr lang="en-GB" sz="1800" b="0" i="0" dirty="0">
                <a:solidFill>
                  <a:srgbClr val="000000"/>
                </a:solidFill>
                <a:effectLst/>
                <a:latin typeface="inherit"/>
              </a:rPr>
              <a:t> </a:t>
            </a:r>
            <a:endParaRPr lang="en-GB" sz="1800" b="0" i="0" dirty="0">
              <a:solidFill>
                <a:srgbClr val="242424"/>
              </a:solidFill>
              <a:effectLst/>
              <a:latin typeface="Aptos" panose="020B0004020202020204" pitchFamily="34" charset="0"/>
            </a:endParaRPr>
          </a:p>
          <a:p>
            <a:pPr algn="l" fontAlgn="base">
              <a:buNone/>
            </a:pPr>
            <a:r>
              <a:rPr lang="en-GB" sz="1800" b="0" i="0" dirty="0">
                <a:solidFill>
                  <a:srgbClr val="000000"/>
                </a:solidFill>
                <a:effectLst/>
                <a:latin typeface="inherit"/>
              </a:rPr>
              <a:t>WJEC is authorised by the Department for Education to develop and deliver this T Level Technical Qualification.</a:t>
            </a:r>
          </a:p>
          <a:p>
            <a:pPr algn="l" fontAlgn="base">
              <a:buNone/>
            </a:pPr>
            <a:endParaRPr lang="en-GB" sz="1800" dirty="0">
              <a:solidFill>
                <a:srgbClr val="000000"/>
              </a:solidFill>
              <a:latin typeface="inherit"/>
            </a:endParaRPr>
          </a:p>
          <a:p>
            <a:r>
              <a:rPr lang="en-US" altLang="en-US" sz="1800" dirty="0">
                <a:solidFill>
                  <a:srgbClr val="000000"/>
                </a:solidFill>
                <a:latin typeface="inherit"/>
              </a:rPr>
              <a:t>WJEC operates in England under the name </a:t>
            </a:r>
            <a:r>
              <a:rPr lang="en-US" altLang="en-US" sz="1800" dirty="0" err="1">
                <a:solidFill>
                  <a:srgbClr val="000000"/>
                </a:solidFill>
                <a:latin typeface="inherit"/>
              </a:rPr>
              <a:t>Eduqas</a:t>
            </a:r>
            <a:r>
              <a:rPr lang="en-US" altLang="en-US" sz="1800" dirty="0">
                <a:solidFill>
                  <a:srgbClr val="000000"/>
                </a:solidFill>
                <a:latin typeface="inherit"/>
              </a:rPr>
              <a:t> which is a registered trademark of WJEC.</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9"/>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spcBef>
                <a:spcPts val="0"/>
              </a:spcBef>
              <a:spcAft>
                <a:spcPts val="0"/>
              </a:spcAft>
            </a:pPr>
            <a:r>
              <a:rPr lang="en-GB" dirty="0"/>
              <a:t>Causes of backflow</a:t>
            </a:r>
          </a:p>
        </p:txBody>
      </p:sp>
      <p:sp>
        <p:nvSpPr>
          <p:cNvPr id="62" name="Google Shape;62;p9"/>
          <p:cNvSpPr txBox="1">
            <a:spLocks noGrp="1"/>
          </p:cNvSpPr>
          <p:nvPr>
            <p:ph type="body" idx="1"/>
          </p:nvPr>
        </p:nvSpPr>
        <p:spPr>
          <a:xfrm>
            <a:off x="360000" y="1800000"/>
            <a:ext cx="11565300" cy="4140000"/>
          </a:xfrm>
          <a:prstGeom prst="rect">
            <a:avLst/>
          </a:prstGeom>
          <a:noFill/>
          <a:ln>
            <a:noFill/>
          </a:ln>
        </p:spPr>
        <p:txBody>
          <a:bodyPr spcFirstLastPara="1" wrap="square" lIns="0" tIns="0" rIns="0" bIns="0" anchor="t" anchorCtr="0">
            <a:noAutofit/>
          </a:bodyPr>
          <a:lstStyle/>
          <a:p>
            <a:pPr marL="252000" indent="-252000">
              <a:spcAft>
                <a:spcPts val="1200"/>
              </a:spcAft>
              <a:buSzPct val="100000"/>
              <a:buFont typeface="Arial" panose="020B0604020202020204" pitchFamily="34" charset="0"/>
              <a:buChar char="•"/>
            </a:pPr>
            <a:r>
              <a:rPr lang="en-GB" dirty="0"/>
              <a:t>Back siphonage – negative pressure in the supply.</a:t>
            </a:r>
            <a:endParaRPr dirty="0"/>
          </a:p>
          <a:p>
            <a:pPr marL="252000" indent="-252000">
              <a:spcAft>
                <a:spcPts val="1200"/>
              </a:spcAft>
              <a:buSzPct val="100000"/>
              <a:buFont typeface="Arial" panose="020B0604020202020204" pitchFamily="34" charset="0"/>
              <a:buChar char="•"/>
            </a:pPr>
            <a:r>
              <a:rPr lang="en-GB" dirty="0"/>
              <a:t>Back pressure – downstream pressure exceeds mains pressure.</a:t>
            </a:r>
            <a:endParaRPr dirty="0"/>
          </a:p>
          <a:p>
            <a:pPr marL="252000" indent="-252000">
              <a:spcAft>
                <a:spcPts val="1200"/>
              </a:spcAft>
              <a:buSzPct val="100000"/>
              <a:buFont typeface="Arial" panose="020B0604020202020204" pitchFamily="34" charset="0"/>
              <a:buChar char="•"/>
            </a:pPr>
            <a:r>
              <a:rPr lang="en-GB" dirty="0"/>
              <a:t>Burst mains causing suction.</a:t>
            </a:r>
            <a:endParaRPr dirty="0"/>
          </a:p>
          <a:p>
            <a:pPr marL="252000" indent="-252000">
              <a:spcAft>
                <a:spcPts val="1200"/>
              </a:spcAft>
              <a:buSzPct val="100000"/>
              <a:buFont typeface="Arial" panose="020B0604020202020204" pitchFamily="34" charset="0"/>
              <a:buChar char="•"/>
            </a:pPr>
            <a:r>
              <a:rPr lang="en-GB" dirty="0"/>
              <a:t>Pumped systems creating pressure surges.</a:t>
            </a:r>
            <a:endParaRPr dirty="0"/>
          </a:p>
          <a:p>
            <a:pPr marL="252000" indent="-252000">
              <a:spcAft>
                <a:spcPts val="1200"/>
              </a:spcAft>
              <a:buSzPct val="100000"/>
              <a:buFont typeface="Arial" panose="020B0604020202020204" pitchFamily="34" charset="0"/>
              <a:buChar char="•"/>
            </a:pPr>
            <a:r>
              <a:rPr lang="en-GB" dirty="0"/>
              <a:t>Cross-connections between potable and non-potable supplies.</a:t>
            </a: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g37443e1c5ba_0_0"/>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spcBef>
                <a:spcPts val="0"/>
              </a:spcBef>
              <a:spcAft>
                <a:spcPts val="0"/>
              </a:spcAft>
              <a:buNone/>
            </a:pPr>
            <a:r>
              <a:rPr lang="en-GB" dirty="0"/>
              <a:t>Air gap definitions</a:t>
            </a:r>
          </a:p>
        </p:txBody>
      </p:sp>
      <p:sp>
        <p:nvSpPr>
          <p:cNvPr id="68" name="Google Shape;68;g37443e1c5ba_0_0"/>
          <p:cNvSpPr txBox="1">
            <a:spLocks noGrp="1"/>
          </p:cNvSpPr>
          <p:nvPr>
            <p:ph type="body" idx="1"/>
          </p:nvPr>
        </p:nvSpPr>
        <p:spPr>
          <a:xfrm>
            <a:off x="360000" y="1800000"/>
            <a:ext cx="11520600" cy="4140000"/>
          </a:xfrm>
          <a:prstGeom prst="rect">
            <a:avLst/>
          </a:prstGeom>
          <a:noFill/>
          <a:ln>
            <a:noFill/>
          </a:ln>
        </p:spPr>
        <p:txBody>
          <a:bodyPr spcFirstLastPara="1" wrap="square" lIns="0" tIns="0" rIns="0" bIns="0" anchor="t" anchorCtr="0">
            <a:noAutofit/>
          </a:bodyPr>
          <a:lstStyle/>
          <a:p>
            <a:pPr marL="252000" indent="-252000">
              <a:spcAft>
                <a:spcPts val="1200"/>
              </a:spcAft>
              <a:buSzPct val="100000"/>
              <a:buFont typeface="Arial" panose="020B0604020202020204" pitchFamily="34" charset="0"/>
              <a:buChar char="•"/>
            </a:pPr>
            <a:r>
              <a:rPr lang="en-GB" dirty="0"/>
              <a:t>Air gap – vertical distance between water outlet and spillover level.</a:t>
            </a:r>
            <a:endParaRPr dirty="0"/>
          </a:p>
          <a:p>
            <a:pPr marL="252000" indent="-252000">
              <a:spcAft>
                <a:spcPts val="1200"/>
              </a:spcAft>
              <a:buSzPct val="100000"/>
              <a:buFont typeface="Arial" panose="020B0604020202020204" pitchFamily="34" charset="0"/>
              <a:buChar char="•"/>
            </a:pPr>
            <a:r>
              <a:rPr lang="en-GB" dirty="0"/>
              <a:t>Type A – standard gap for domestic fittings.</a:t>
            </a:r>
            <a:endParaRPr dirty="0"/>
          </a:p>
          <a:p>
            <a:pPr marL="252000" indent="-252000">
              <a:spcAft>
                <a:spcPts val="1200"/>
              </a:spcAft>
              <a:buSzPct val="100000"/>
              <a:buFont typeface="Arial" panose="020B0604020202020204" pitchFamily="34" charset="0"/>
              <a:buChar char="•"/>
            </a:pPr>
            <a:r>
              <a:rPr lang="en-GB" dirty="0"/>
              <a:t>Type AA, AB – larger gaps for higher fluid risk categories.</a:t>
            </a:r>
            <a:endParaRPr dirty="0"/>
          </a:p>
          <a:p>
            <a:pPr marL="252000" indent="-252000">
              <a:spcAft>
                <a:spcPts val="1200"/>
              </a:spcAft>
              <a:buSzPct val="100000"/>
              <a:buFont typeface="Arial" panose="020B0604020202020204" pitchFamily="34" charset="0"/>
              <a:buChar char="•"/>
            </a:pPr>
            <a:r>
              <a:rPr lang="en-GB" dirty="0"/>
              <a:t>Measured vertically from outlet to spillover level.</a:t>
            </a:r>
            <a:endParaRPr dirty="0"/>
          </a:p>
          <a:p>
            <a:pPr marL="252000" indent="-252000">
              <a:spcAft>
                <a:spcPts val="1200"/>
              </a:spcAft>
              <a:buSzPct val="100000"/>
              <a:buFont typeface="Arial" panose="020B0604020202020204" pitchFamily="34" charset="0"/>
              <a:buChar char="•"/>
            </a:pPr>
            <a:r>
              <a:rPr lang="en-GB" dirty="0"/>
              <a:t>Must comply with BS EN 13076 and Water Regulations.</a:t>
            </a: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g37443e1c5ba_0_5"/>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spcBef>
                <a:spcPts val="0"/>
              </a:spcBef>
              <a:spcAft>
                <a:spcPts val="0"/>
              </a:spcAft>
              <a:buNone/>
            </a:pPr>
            <a:r>
              <a:rPr lang="en-GB" dirty="0"/>
              <a:t>Fluid category risk levels</a:t>
            </a:r>
          </a:p>
        </p:txBody>
      </p:sp>
      <p:sp>
        <p:nvSpPr>
          <p:cNvPr id="74" name="Google Shape;74;g37443e1c5ba_0_5"/>
          <p:cNvSpPr txBox="1">
            <a:spLocks noGrp="1"/>
          </p:cNvSpPr>
          <p:nvPr>
            <p:ph type="body" idx="1"/>
          </p:nvPr>
        </p:nvSpPr>
        <p:spPr>
          <a:xfrm>
            <a:off x="360000" y="1800000"/>
            <a:ext cx="11520600" cy="4140000"/>
          </a:xfrm>
          <a:prstGeom prst="rect">
            <a:avLst/>
          </a:prstGeom>
          <a:noFill/>
          <a:ln>
            <a:noFill/>
          </a:ln>
        </p:spPr>
        <p:txBody>
          <a:bodyPr spcFirstLastPara="1" wrap="square" lIns="0" tIns="0" rIns="0" bIns="0" anchor="t" anchorCtr="0">
            <a:noAutofit/>
          </a:bodyPr>
          <a:lstStyle/>
          <a:p>
            <a:pPr marL="0" indent="0">
              <a:spcAft>
                <a:spcPts val="1200"/>
              </a:spcAft>
            </a:pPr>
            <a:r>
              <a:rPr lang="en-GB" dirty="0"/>
              <a:t>The Water Regulations define fluid categories from 1 to 5, with 1 being wholesome water and 5 being the highest risk, such as water containing faecal matter or dangerous chemicals. </a:t>
            </a:r>
            <a:endParaRPr dirty="0"/>
          </a:p>
          <a:p>
            <a:pPr marL="0" indent="0">
              <a:spcAft>
                <a:spcPts val="1200"/>
              </a:spcAft>
            </a:pPr>
            <a:r>
              <a:rPr lang="en-GB" dirty="0"/>
              <a:t>The higher the fluid category, the greater the protection required. </a:t>
            </a:r>
            <a:endParaRPr dirty="0"/>
          </a:p>
          <a:p>
            <a:pPr marL="0" indent="0">
              <a:spcAft>
                <a:spcPts val="1200"/>
              </a:spcAft>
            </a:pPr>
            <a:r>
              <a:rPr lang="en-GB" dirty="0"/>
              <a:t>Non-mechanical solutions such as larger air gaps are essential for high-category risks. Installers must always identify the fluid category before selecting a backflow prevention method.</a:t>
            </a: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g3756ca08715_0_10"/>
          <p:cNvSpPr txBox="1">
            <a:spLocks noGrp="1"/>
          </p:cNvSpPr>
          <p:nvPr>
            <p:ph type="title"/>
          </p:nvPr>
        </p:nvSpPr>
        <p:spPr>
          <a:xfrm>
            <a:off x="252000" y="972000"/>
            <a:ext cx="11628600" cy="646500"/>
          </a:xfrm>
          <a:prstGeom prst="rect">
            <a:avLst/>
          </a:prstGeom>
        </p:spPr>
        <p:txBody>
          <a:bodyPr spcFirstLastPara="1" wrap="square" lIns="91425" tIns="45700" rIns="91425" bIns="45700" anchor="ctr" anchorCtr="0">
            <a:spAutoFit/>
          </a:bodyPr>
          <a:lstStyle/>
          <a:p>
            <a:pPr marL="0" lvl="0" indent="0" algn="l" rtl="0">
              <a:spcBef>
                <a:spcPts val="0"/>
              </a:spcBef>
              <a:spcAft>
                <a:spcPts val="0"/>
              </a:spcAft>
            </a:pPr>
            <a:r>
              <a:rPr lang="en-GB" dirty="0"/>
              <a:t>AA air gap</a:t>
            </a:r>
            <a:endParaRPr dirty="0"/>
          </a:p>
        </p:txBody>
      </p:sp>
      <p:sp>
        <p:nvSpPr>
          <p:cNvPr id="81" name="Google Shape;81;g3756ca08715_0_10"/>
          <p:cNvSpPr txBox="1">
            <a:spLocks noGrp="1"/>
          </p:cNvSpPr>
          <p:nvPr>
            <p:ph type="body" idx="1"/>
          </p:nvPr>
        </p:nvSpPr>
        <p:spPr>
          <a:xfrm>
            <a:off x="360000" y="1800000"/>
            <a:ext cx="11520600" cy="4140000"/>
          </a:xfrm>
          <a:prstGeom prst="rect">
            <a:avLst/>
          </a:prstGeom>
          <a:noFill/>
          <a:ln>
            <a:noFill/>
          </a:ln>
        </p:spPr>
        <p:txBody>
          <a:bodyPr spcFirstLastPara="1" wrap="square" lIns="0" tIns="0" rIns="0" bIns="0" anchor="t" anchorCtr="0">
            <a:noAutofit/>
          </a:bodyPr>
          <a:lstStyle/>
          <a:p>
            <a:pPr marL="0" indent="0">
              <a:spcAft>
                <a:spcPts val="1200"/>
              </a:spcAft>
            </a:pPr>
            <a:r>
              <a:rPr lang="en-GB" dirty="0"/>
              <a:t>The AA air gap is one of the most common non-mechanical backflow prevention methods. It is simply the unobstructed vertical distance between the lowest point of discharge and the spillover level of the receiving vessel. </a:t>
            </a:r>
            <a:endParaRPr dirty="0"/>
          </a:p>
          <a:p>
            <a:pPr marL="0" indent="0">
              <a:spcAft>
                <a:spcPts val="1200"/>
              </a:spcAft>
            </a:pPr>
            <a:r>
              <a:rPr lang="en-GB" dirty="0"/>
              <a:t>AA air gaps are widely used in domestic and agricultural settings, such as in animal drinking troughs. </a:t>
            </a:r>
            <a:endParaRPr dirty="0"/>
          </a:p>
          <a:p>
            <a:pPr marL="0" indent="0">
              <a:spcAft>
                <a:spcPts val="1200"/>
              </a:spcAft>
            </a:pPr>
            <a:r>
              <a:rPr lang="en-GB" dirty="0"/>
              <a:t>They are effective against back siphonage and can protect up to fluid category 5 risks when correctly installed.</a:t>
            </a:r>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g37443e1c5ba_0_15"/>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spcBef>
                <a:spcPts val="0"/>
              </a:spcBef>
              <a:spcAft>
                <a:spcPts val="0"/>
              </a:spcAft>
              <a:buNone/>
            </a:pPr>
            <a:r>
              <a:rPr lang="en-GB" dirty="0"/>
              <a:t>AA air gap applications</a:t>
            </a:r>
            <a:endParaRPr dirty="0"/>
          </a:p>
        </p:txBody>
      </p:sp>
      <p:sp>
        <p:nvSpPr>
          <p:cNvPr id="87" name="Google Shape;87;g37443e1c5ba_0_15"/>
          <p:cNvSpPr txBox="1">
            <a:spLocks noGrp="1"/>
          </p:cNvSpPr>
          <p:nvPr>
            <p:ph type="body" idx="1"/>
          </p:nvPr>
        </p:nvSpPr>
        <p:spPr>
          <a:xfrm>
            <a:off x="360000" y="1800000"/>
            <a:ext cx="11520600" cy="4140000"/>
          </a:xfrm>
          <a:prstGeom prst="rect">
            <a:avLst/>
          </a:prstGeom>
          <a:noFill/>
          <a:ln>
            <a:noFill/>
          </a:ln>
        </p:spPr>
        <p:txBody>
          <a:bodyPr spcFirstLastPara="1" wrap="square" lIns="0" tIns="0" rIns="0" bIns="0" anchor="t" anchorCtr="0">
            <a:noAutofit/>
          </a:bodyPr>
          <a:lstStyle/>
          <a:p>
            <a:pPr marL="252000" indent="-252000">
              <a:spcAft>
                <a:spcPts val="1200"/>
              </a:spcAft>
              <a:buSzPct val="100000"/>
              <a:buFont typeface="Arial" panose="020B0604020202020204" pitchFamily="34" charset="0"/>
              <a:buChar char="•"/>
            </a:pPr>
            <a:r>
              <a:rPr lang="en-GB" dirty="0"/>
              <a:t>Agricultural use – animal troughs.</a:t>
            </a:r>
            <a:endParaRPr dirty="0"/>
          </a:p>
          <a:p>
            <a:pPr marL="252000" indent="-252000">
              <a:spcAft>
                <a:spcPts val="1200"/>
              </a:spcAft>
              <a:buSzPct val="100000"/>
              <a:buFont typeface="Arial" panose="020B0604020202020204" pitchFamily="34" charset="0"/>
              <a:buChar char="•"/>
            </a:pPr>
            <a:r>
              <a:rPr lang="en-GB" dirty="0"/>
              <a:t>Domestic cisterns and tanks.</a:t>
            </a:r>
            <a:endParaRPr dirty="0"/>
          </a:p>
          <a:p>
            <a:pPr marL="252000" indent="-252000">
              <a:spcAft>
                <a:spcPts val="1200"/>
              </a:spcAft>
              <a:buSzPct val="100000"/>
              <a:buFont typeface="Arial" panose="020B0604020202020204" pitchFamily="34" charset="0"/>
              <a:buChar char="•"/>
            </a:pPr>
            <a:r>
              <a:rPr lang="en-GB" dirty="0"/>
              <a:t>General-purpose installations requiring reliable protection.</a:t>
            </a:r>
            <a:endParaRPr dirty="0"/>
          </a:p>
          <a:p>
            <a:pPr marL="252000" indent="-252000">
              <a:spcAft>
                <a:spcPts val="1200"/>
              </a:spcAft>
              <a:buSzPct val="100000"/>
              <a:buFont typeface="Arial" panose="020B0604020202020204" pitchFamily="34" charset="0"/>
              <a:buChar char="•"/>
            </a:pPr>
            <a:r>
              <a:rPr lang="en-GB" dirty="0"/>
              <a:t>Prevents contamination from open vessels.</a:t>
            </a:r>
            <a:endParaRPr dirty="0"/>
          </a:p>
          <a:p>
            <a:pPr marL="252000" indent="-252000">
              <a:spcAft>
                <a:spcPts val="1200"/>
              </a:spcAft>
              <a:buSzPct val="100000"/>
              <a:buFont typeface="Arial" panose="020B0604020202020204" pitchFamily="34" charset="0"/>
              <a:buChar char="•"/>
            </a:pPr>
            <a:r>
              <a:rPr lang="en-GB" dirty="0"/>
              <a:t>Simple and durable design.</a:t>
            </a:r>
          </a:p>
          <a:p>
            <a:pPr marL="0" indent="0">
              <a:spcAft>
                <a:spcPts val="1200"/>
              </a:spcAft>
              <a:buSzPct val="100000"/>
            </a:pPr>
            <a:endParaRPr dirty="0"/>
          </a:p>
          <a:p>
            <a:pPr marL="0" indent="0">
              <a:spcAft>
                <a:spcPts val="1200"/>
              </a:spcAft>
              <a:buSzPct val="100000"/>
            </a:pPr>
            <a:r>
              <a:rPr lang="en-GB" b="1" dirty="0"/>
              <a:t>Question: </a:t>
            </a:r>
            <a:r>
              <a:rPr lang="en-GB" dirty="0"/>
              <a:t>Why is an AA air gap suitable for agricultural use?</a:t>
            </a:r>
            <a:endParaRPr dirty="0"/>
          </a:p>
        </p:txBody>
      </p:sp>
    </p:spTree>
  </p:cSld>
  <p:clrMapOvr>
    <a:masterClrMapping/>
  </p:clrMapOvr>
</p:sld>
</file>

<file path=ppt/theme/theme1.xml><?xml version="1.0" encoding="utf-8"?>
<a:theme xmlns:a="http://schemas.openxmlformats.org/drawingml/2006/main" name="1_Default Design">
  <a:themeElements>
    <a:clrScheme name="Custom 3">
      <a:dk1>
        <a:srgbClr val="000000"/>
      </a:dk1>
      <a:lt1>
        <a:srgbClr val="FFFFFF"/>
      </a:lt1>
      <a:dk2>
        <a:srgbClr val="000000"/>
      </a:dk2>
      <a:lt2>
        <a:srgbClr val="808080"/>
      </a:lt2>
      <a:accent1>
        <a:srgbClr val="FFFFFF"/>
      </a:accent1>
      <a:accent2>
        <a:srgbClr val="FC4421"/>
      </a:accent2>
      <a:accent3>
        <a:srgbClr val="FFFFFF"/>
      </a:accent3>
      <a:accent4>
        <a:srgbClr val="000000"/>
      </a:accent4>
      <a:accent5>
        <a:srgbClr val="DAEDEF"/>
      </a:accent5>
      <a:accent6>
        <a:srgbClr val="FC4421"/>
      </a:accent6>
      <a:hlink>
        <a:srgbClr val="FC4421"/>
      </a:hlink>
      <a:folHlink>
        <a:srgbClr val="FC442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DD05C0E7E0E414EB79F81A23986EA6A" ma:contentTypeVersion="11" ma:contentTypeDescription="Create a new document." ma:contentTypeScope="" ma:versionID="a35201a8bc688b2d88f5dbb6e1211090">
  <xsd:schema xmlns:xsd="http://www.w3.org/2001/XMLSchema" xmlns:xs="http://www.w3.org/2001/XMLSchema" xmlns:p="http://schemas.microsoft.com/office/2006/metadata/properties" xmlns:ns2="7c04300a-231c-4281-9146-a98f6f4a7aff" xmlns:ns3="01e15224-84b2-4570-bdea-a67bb94d0921" targetNamespace="http://schemas.microsoft.com/office/2006/metadata/properties" ma:root="true" ma:fieldsID="b4e4d11d21b039030c9a48cd9f3673c2" ns2:_="" ns3:_="">
    <xsd:import namespace="7c04300a-231c-4281-9146-a98f6f4a7aff"/>
    <xsd:import namespace="01e15224-84b2-4570-bdea-a67bb94d0921"/>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c04300a-231c-4281-9146-a98f6f4a7af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fd004107-dac0-45af-83fb-11757b2c8399"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1e15224-84b2-4570-bdea-a67bb94d0921"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b8a52c73-49a1-4329-875b-4831fc8e3540}" ma:internalName="TaxCatchAll" ma:showField="CatchAllData" ma:web="01e15224-84b2-4570-bdea-a67bb94d092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01e15224-84b2-4570-bdea-a67bb94d0921" xsi:nil="true"/>
    <lcf76f155ced4ddcb4097134ff3c332f xmlns="7c04300a-231c-4281-9146-a98f6f4a7aff">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798971DE-04AF-4BCA-BCFC-BB034A07E72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c04300a-231c-4281-9146-a98f6f4a7aff"/>
    <ds:schemaRef ds:uri="01e15224-84b2-4570-bdea-a67bb94d092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4921E35-5381-474E-99DA-72930DFA7773}">
  <ds:schemaRefs>
    <ds:schemaRef ds:uri="http://schemas.microsoft.com/sharepoint/v3/contenttype/forms"/>
  </ds:schemaRefs>
</ds:datastoreItem>
</file>

<file path=customXml/itemProps3.xml><?xml version="1.0" encoding="utf-8"?>
<ds:datastoreItem xmlns:ds="http://schemas.openxmlformats.org/officeDocument/2006/customXml" ds:itemID="{9A2E05D7-9938-4DAE-9EFA-63B556B73968}">
  <ds:schemaRefs>
    <ds:schemaRef ds:uri="http://schemas.openxmlformats.org/package/2006/metadata/core-properties"/>
    <ds:schemaRef ds:uri="http://schemas.microsoft.com/office/2006/metadata/properties"/>
    <ds:schemaRef ds:uri="http://purl.org/dc/dcmitype/"/>
    <ds:schemaRef ds:uri="7c04300a-231c-4281-9146-a98f6f4a7aff"/>
    <ds:schemaRef ds:uri="http://schemas.microsoft.com/office/infopath/2007/PartnerControls"/>
    <ds:schemaRef ds:uri="http://purl.org/dc/elements/1.1/"/>
    <ds:schemaRef ds:uri="http://schemas.microsoft.com/office/2006/documentManagement/types"/>
    <ds:schemaRef ds:uri="http://www.w3.org/XML/1998/namespace"/>
    <ds:schemaRef ds:uri="01e15224-84b2-4570-bdea-a67bb94d0921"/>
    <ds:schemaRef ds:uri="http://purl.org/dc/terms/"/>
  </ds:schemaRefs>
</ds:datastoreItem>
</file>

<file path=docMetadata/LabelInfo.xml><?xml version="1.0" encoding="utf-8"?>
<clbl:labelList xmlns:clbl="http://schemas.microsoft.com/office/2020/mipLabelMetadata">
  <clbl:label id="{cdb5124c-a56e-47e1-8444-7a6f9085be98}" enabled="1" method="Standard" siteId="{0b26221c-c008-47b1-94c7-58a0b89761cc}" removed="0"/>
</clbl:labelList>
</file>

<file path=docProps/app.xml><?xml version="1.0" encoding="utf-8"?>
<Properties xmlns="http://schemas.openxmlformats.org/officeDocument/2006/extended-properties" xmlns:vt="http://schemas.openxmlformats.org/officeDocument/2006/docPropsVTypes">
  <TotalTime>175</TotalTime>
  <Words>2093</Words>
  <Application>Microsoft Office PowerPoint</Application>
  <PresentationFormat>Custom</PresentationFormat>
  <Paragraphs>226</Paragraphs>
  <Slides>43</Slides>
  <Notes>43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43</vt:i4>
      </vt:variant>
    </vt:vector>
  </HeadingPairs>
  <TitlesOfParts>
    <vt:vector size="47" baseType="lpstr">
      <vt:lpstr>Aptos</vt:lpstr>
      <vt:lpstr>Arial</vt:lpstr>
      <vt:lpstr>inherit</vt:lpstr>
      <vt:lpstr>1_Default Design</vt:lpstr>
      <vt:lpstr>PowerPoint Presentation</vt:lpstr>
      <vt:lpstr>Starter</vt:lpstr>
      <vt:lpstr>Objectives </vt:lpstr>
      <vt:lpstr>What is backflow?</vt:lpstr>
      <vt:lpstr>Causes of backflow</vt:lpstr>
      <vt:lpstr>Air gap definitions</vt:lpstr>
      <vt:lpstr>Fluid category risk levels</vt:lpstr>
      <vt:lpstr>AA air gap</vt:lpstr>
      <vt:lpstr>AA air gap applications</vt:lpstr>
      <vt:lpstr>AA air gap</vt:lpstr>
      <vt:lpstr>AB air gap</vt:lpstr>
      <vt:lpstr>AB air gap applications</vt:lpstr>
      <vt:lpstr>AD air gap with injector</vt:lpstr>
      <vt:lpstr>AD air gap with injector</vt:lpstr>
      <vt:lpstr>AG air gap</vt:lpstr>
      <vt:lpstr>AG air gap</vt:lpstr>
      <vt:lpstr>AUK1 example</vt:lpstr>
      <vt:lpstr>AUK1 air gap with interposed cistern</vt:lpstr>
      <vt:lpstr>AUK1 air gap with interposed cistern</vt:lpstr>
      <vt:lpstr>AUK2 air gap</vt:lpstr>
      <vt:lpstr>AUK2 air gap</vt:lpstr>
      <vt:lpstr>AUK3 air gap</vt:lpstr>
      <vt:lpstr>AUK3 applications</vt:lpstr>
      <vt:lpstr>Spillover level</vt:lpstr>
      <vt:lpstr>Whole site vs zoned protection</vt:lpstr>
      <vt:lpstr>Regulations</vt:lpstr>
      <vt:lpstr>Brief context – mechanical devices</vt:lpstr>
      <vt:lpstr>Site survey for backflow risk</vt:lpstr>
      <vt:lpstr>Correct air gap installation</vt:lpstr>
      <vt:lpstr>Installation errors to avoid</vt:lpstr>
      <vt:lpstr>Midpoint knowledge check</vt:lpstr>
      <vt:lpstr>Midpoint knowledge check – answers</vt:lpstr>
      <vt:lpstr>High-risk applications</vt:lpstr>
      <vt:lpstr>Commercial systems</vt:lpstr>
      <vt:lpstr>Break tanks</vt:lpstr>
      <vt:lpstr>Inspection and maintenance</vt:lpstr>
      <vt:lpstr>Common non-compliance issues</vt:lpstr>
      <vt:lpstr>Record keeping</vt:lpstr>
      <vt:lpstr>Role of the water authority</vt:lpstr>
      <vt:lpstr>Final knowledge check</vt:lpstr>
      <vt:lpstr>Final knowledge check – answers</vt:lpstr>
      <vt:lpstr>Summary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Mark Thirlwell</dc:creator>
  <cp:lastModifiedBy>John, Catherine</cp:lastModifiedBy>
  <cp:revision>1</cp:revision>
  <dcterms:created xsi:type="dcterms:W3CDTF">2025-04-15T10:44:23Z</dcterms:created>
  <dcterms:modified xsi:type="dcterms:W3CDTF">2025-10-28T14:40:36Z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a3666724-00ca-41b5-b6fa-015eacb44368_Enabled">
    <vt:lpwstr>true</vt:lpwstr>
  </property>
  <property fmtid="{D5CDD505-2E9C-101B-9397-08002B2CF9AE}" pid="3" name="MSIP_Label_a3666724-00ca-41b5-b6fa-015eacb44368_SetDate">
    <vt:lpwstr>2025-04-10T10:14:23Z</vt:lpwstr>
  </property>
  <property fmtid="{D5CDD505-2E9C-101B-9397-08002B2CF9AE}" pid="4" name="MSIP_Label_a3666724-00ca-41b5-b6fa-015eacb44368_Method">
    <vt:lpwstr>Privileged</vt:lpwstr>
  </property>
  <property fmtid="{D5CDD505-2E9C-101B-9397-08002B2CF9AE}" pid="5" name="MSIP_Label_a3666724-00ca-41b5-b6fa-015eacb44368_Name">
    <vt:lpwstr>Internal</vt:lpwstr>
  </property>
  <property fmtid="{D5CDD505-2E9C-101B-9397-08002B2CF9AE}" pid="6" name="MSIP_Label_a3666724-00ca-41b5-b6fa-015eacb44368_SiteId">
    <vt:lpwstr>b6d3492e-0aa1-4a60-840d-b706a96e670d</vt:lpwstr>
  </property>
  <property fmtid="{D5CDD505-2E9C-101B-9397-08002B2CF9AE}" pid="7" name="MSIP_Label_a3666724-00ca-41b5-b6fa-015eacb44368_ActionId">
    <vt:lpwstr>e858918b-4881-4444-b984-9dbe2495d330</vt:lpwstr>
  </property>
  <property fmtid="{D5CDD505-2E9C-101B-9397-08002B2CF9AE}" pid="8" name="MSIP_Label_a3666724-00ca-41b5-b6fa-015eacb44368_ContentBits">
    <vt:lpwstr>1</vt:lpwstr>
  </property>
  <property fmtid="{D5CDD505-2E9C-101B-9397-08002B2CF9AE}" pid="9" name="MSIP_Label_a3666724-00ca-41b5-b6fa-015eacb44368_Tag">
    <vt:lpwstr>10, 0, 1, 1</vt:lpwstr>
  </property>
  <property fmtid="{D5CDD505-2E9C-101B-9397-08002B2CF9AE}" pid="10" name="ContentTypeId">
    <vt:lpwstr>0x010100CDD05C0E7E0E414EB79F81A23986EA6A</vt:lpwstr>
  </property>
  <property fmtid="{D5CDD505-2E9C-101B-9397-08002B2CF9AE}" pid="11" name="MediaServiceImageTags">
    <vt:lpwstr/>
  </property>
</Properties>
</file>