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7"/>
  </p:notesMasterIdLst>
  <p:sldIdLst>
    <p:sldId id="256" r:id="rId5"/>
    <p:sldId id="257" r:id="rId6"/>
    <p:sldId id="258" r:id="rId7"/>
    <p:sldId id="259" r:id="rId8"/>
    <p:sldId id="260"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7" r:id="rId43"/>
    <p:sldId id="298" r:id="rId44"/>
    <p:sldId id="299" r:id="rId45"/>
    <p:sldId id="300" r:id="rId46"/>
  </p:sldIdLst>
  <p:sldSz cx="12239625"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p15:clr>
            <a:srgbClr val="A4A3A4"/>
          </p15:clr>
        </p15:guide>
        <p15:guide id="2" pos="3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yyGxsfbpaxloc9jZnbnwwqDY74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AB0747-8087-44AC-AF89-026AAA36353A}">
  <a:tblStyle styleId="{FDAB0747-8087-44AC-AF89-026AAA36353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01" autoAdjust="0"/>
  </p:normalViewPr>
  <p:slideViewPr>
    <p:cSldViewPr snapToGrid="0">
      <p:cViewPr varScale="1">
        <p:scale>
          <a:sx n="81" d="100"/>
          <a:sy n="81" d="100"/>
        </p:scale>
        <p:origin x="710" y="72"/>
      </p:cViewPr>
      <p:guideLst>
        <p:guide orient="horz" pos="2155"/>
        <p:guide pos="3855"/>
      </p:guideLst>
    </p:cSldViewPr>
  </p:slideViewPr>
  <p:notesTextViewPr>
    <p:cViewPr>
      <p:scale>
        <a:sx n="3" d="2"/>
        <a:sy n="3" d="2"/>
      </p:scale>
      <p:origin x="0" y="0"/>
    </p:cViewPr>
  </p:notesTextViewPr>
  <p:notesViewPr>
    <p:cSldViewPr snapToGrid="0">
      <p:cViewPr varScale="1">
        <p:scale>
          <a:sx n="57" d="100"/>
          <a:sy n="57" d="100"/>
        </p:scale>
        <p:origin x="2405"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5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m.freeguard@gowercollegeswansea.ac.uk" userId="S::urn:spo:guest#liam.freeguard@gowercollegeswansea.ac.uk::" providerId="AD" clId="Web-{BA190681-7E40-B55C-EF18-AFE40BE3F5D8}"/>
    <pc:docChg chg="delSld modSld">
      <pc:chgData name="liam.freeguard@gowercollegeswansea.ac.uk" userId="S::urn:spo:guest#liam.freeguard@gowercollegeswansea.ac.uk::" providerId="AD" clId="Web-{BA190681-7E40-B55C-EF18-AFE40BE3F5D8}" dt="2025-10-09T13:16:34.228" v="118" actId="20577"/>
      <pc:docMkLst>
        <pc:docMk/>
      </pc:docMkLst>
      <pc:sldChg chg="modSp">
        <pc:chgData name="liam.freeguard@gowercollegeswansea.ac.uk" userId="S::urn:spo:guest#liam.freeguard@gowercollegeswansea.ac.uk::" providerId="AD" clId="Web-{BA190681-7E40-B55C-EF18-AFE40BE3F5D8}" dt="2025-10-09T13:03:00.105" v="14" actId="20577"/>
        <pc:sldMkLst>
          <pc:docMk/>
          <pc:sldMk cId="0" sldId="266"/>
        </pc:sldMkLst>
        <pc:spChg chg="mod">
          <ac:chgData name="liam.freeguard@gowercollegeswansea.ac.uk" userId="S::urn:spo:guest#liam.freeguard@gowercollegeswansea.ac.uk::" providerId="AD" clId="Web-{BA190681-7E40-B55C-EF18-AFE40BE3F5D8}" dt="2025-10-09T13:03:00.105" v="14" actId="20577"/>
          <ac:spMkLst>
            <pc:docMk/>
            <pc:sldMk cId="0" sldId="266"/>
            <ac:spMk id="98" creationId="{00000000-0000-0000-0000-000000000000}"/>
          </ac:spMkLst>
        </pc:spChg>
      </pc:sldChg>
      <pc:sldChg chg="modSp">
        <pc:chgData name="liam.freeguard@gowercollegeswansea.ac.uk" userId="S::urn:spo:guest#liam.freeguard@gowercollegeswansea.ac.uk::" providerId="AD" clId="Web-{BA190681-7E40-B55C-EF18-AFE40BE3F5D8}" dt="2025-10-09T13:16:32.447" v="116" actId="20577"/>
        <pc:sldMkLst>
          <pc:docMk/>
          <pc:sldMk cId="0" sldId="281"/>
        </pc:sldMkLst>
        <pc:spChg chg="mod">
          <ac:chgData name="liam.freeguard@gowercollegeswansea.ac.uk" userId="S::urn:spo:guest#liam.freeguard@gowercollegeswansea.ac.uk::" providerId="AD" clId="Web-{BA190681-7E40-B55C-EF18-AFE40BE3F5D8}" dt="2025-10-09T13:16:32.447" v="116" actId="20577"/>
          <ac:spMkLst>
            <pc:docMk/>
            <pc:sldMk cId="0" sldId="281"/>
            <ac:spMk id="196" creationId="{00000000-0000-0000-0000-000000000000}"/>
          </ac:spMkLst>
        </pc:spChg>
      </pc:sldChg>
      <pc:sldChg chg="modSp">
        <pc:chgData name="liam.freeguard@gowercollegeswansea.ac.uk" userId="S::urn:spo:guest#liam.freeguard@gowercollegeswansea.ac.uk::" providerId="AD" clId="Web-{BA190681-7E40-B55C-EF18-AFE40BE3F5D8}" dt="2025-10-09T13:16:34.228" v="118" actId="20577"/>
        <pc:sldMkLst>
          <pc:docMk/>
          <pc:sldMk cId="0" sldId="282"/>
        </pc:sldMkLst>
        <pc:spChg chg="mod">
          <ac:chgData name="liam.freeguard@gowercollegeswansea.ac.uk" userId="S::urn:spo:guest#liam.freeguard@gowercollegeswansea.ac.uk::" providerId="AD" clId="Web-{BA190681-7E40-B55C-EF18-AFE40BE3F5D8}" dt="2025-10-09T13:16:34.228" v="118" actId="20577"/>
          <ac:spMkLst>
            <pc:docMk/>
            <pc:sldMk cId="0" sldId="282"/>
            <ac:spMk id="202" creationId="{00000000-0000-0000-0000-000000000000}"/>
          </ac:spMkLst>
        </pc:spChg>
      </pc:sldChg>
      <pc:sldChg chg="addSp modSp">
        <pc:chgData name="liam.freeguard@gowercollegeswansea.ac.uk" userId="S::urn:spo:guest#liam.freeguard@gowercollegeswansea.ac.uk::" providerId="AD" clId="Web-{BA190681-7E40-B55C-EF18-AFE40BE3F5D8}" dt="2025-10-09T13:06:52.390" v="42" actId="1076"/>
        <pc:sldMkLst>
          <pc:docMk/>
          <pc:sldMk cId="0" sldId="283"/>
        </pc:sldMkLst>
        <pc:spChg chg="mod">
          <ac:chgData name="liam.freeguard@gowercollegeswansea.ac.uk" userId="S::urn:spo:guest#liam.freeguard@gowercollegeswansea.ac.uk::" providerId="AD" clId="Web-{BA190681-7E40-B55C-EF18-AFE40BE3F5D8}" dt="2025-10-09T13:05:37.389" v="19" actId="1076"/>
          <ac:spMkLst>
            <pc:docMk/>
            <pc:sldMk cId="0" sldId="283"/>
            <ac:spMk id="208" creationId="{00000000-0000-0000-0000-000000000000}"/>
          </ac:spMkLst>
        </pc:spChg>
      </pc:sldChg>
      <pc:sldChg chg="addSp modSp">
        <pc:chgData name="liam.freeguard@gowercollegeswansea.ac.uk" userId="S::urn:spo:guest#liam.freeguard@gowercollegeswansea.ac.uk::" providerId="AD" clId="Web-{BA190681-7E40-B55C-EF18-AFE40BE3F5D8}" dt="2025-10-09T13:14:54.615" v="100" actId="1076"/>
        <pc:sldMkLst>
          <pc:docMk/>
          <pc:sldMk cId="0" sldId="284"/>
        </pc:sldMkLst>
        <pc:spChg chg="mod">
          <ac:chgData name="liam.freeguard@gowercollegeswansea.ac.uk" userId="S::urn:spo:guest#liam.freeguard@gowercollegeswansea.ac.uk::" providerId="AD" clId="Web-{BA190681-7E40-B55C-EF18-AFE40BE3F5D8}" dt="2025-10-09T13:12:22.638" v="89" actId="20577"/>
          <ac:spMkLst>
            <pc:docMk/>
            <pc:sldMk cId="0" sldId="284"/>
            <ac:spMk id="214" creationId="{00000000-0000-0000-0000-000000000000}"/>
          </ac:spMkLst>
        </pc:spChg>
        <pc:picChg chg="add mod">
          <ac:chgData name="liam.freeguard@gowercollegeswansea.ac.uk" userId="S::urn:spo:guest#liam.freeguard@gowercollegeswansea.ac.uk::" providerId="AD" clId="Web-{BA190681-7E40-B55C-EF18-AFE40BE3F5D8}" dt="2025-10-09T13:07:19.813" v="47" actId="1076"/>
          <ac:picMkLst>
            <pc:docMk/>
            <pc:sldMk cId="0" sldId="284"/>
            <ac:picMk id="2" creationId="{D11D3300-D7F4-7D69-116C-CCF95F573247}"/>
          </ac:picMkLst>
        </pc:picChg>
      </pc:sldChg>
      <pc:sldChg chg="del">
        <pc:chgData name="liam.freeguard@gowercollegeswansea.ac.uk" userId="S::urn:spo:guest#liam.freeguard@gowercollegeswansea.ac.uk::" providerId="AD" clId="Web-{BA190681-7E40-B55C-EF18-AFE40BE3F5D8}" dt="2025-10-09T13:08:25.344" v="48"/>
        <pc:sldMkLst>
          <pc:docMk/>
          <pc:sldMk cId="0" sldId="296"/>
        </pc:sldMkLst>
      </pc:sldChg>
    </pc:docChg>
  </pc:docChgLst>
  <pc:docChgLst>
    <pc:chgData name="Mark Thirlwell" userId="0eea46bc-1a08-4dae-8290-d9217da89020" providerId="ADAL" clId="{A74DFD5C-A00E-4D75-B54F-AE1372332AAE}"/>
    <pc:docChg chg="undo custSel addSld delSld modSld">
      <pc:chgData name="Mark Thirlwell" userId="0eea46bc-1a08-4dae-8290-d9217da89020" providerId="ADAL" clId="{A74DFD5C-A00E-4D75-B54F-AE1372332AAE}" dt="2025-10-24T16:04:02.509" v="413" actId="20577"/>
      <pc:docMkLst>
        <pc:docMk/>
      </pc:docMkLst>
      <pc:sldChg chg="modSp mod">
        <pc:chgData name="Mark Thirlwell" userId="0eea46bc-1a08-4dae-8290-d9217da89020" providerId="ADAL" clId="{A74DFD5C-A00E-4D75-B54F-AE1372332AAE}" dt="2025-10-13T15:17:00.617" v="11" actId="113"/>
        <pc:sldMkLst>
          <pc:docMk/>
          <pc:sldMk cId="0" sldId="256"/>
        </pc:sldMkLst>
        <pc:spChg chg="mod">
          <ac:chgData name="Mark Thirlwell" userId="0eea46bc-1a08-4dae-8290-d9217da89020" providerId="ADAL" clId="{A74DFD5C-A00E-4D75-B54F-AE1372332AAE}" dt="2025-10-13T15:17:00.617" v="11" actId="113"/>
          <ac:spMkLst>
            <pc:docMk/>
            <pc:sldMk cId="0" sldId="256"/>
            <ac:spMk id="38" creationId="{00000000-0000-0000-0000-000000000000}"/>
          </ac:spMkLst>
        </pc:spChg>
      </pc:sldChg>
      <pc:sldChg chg="modSp mod">
        <pc:chgData name="Mark Thirlwell" userId="0eea46bc-1a08-4dae-8290-d9217da89020" providerId="ADAL" clId="{A74DFD5C-A00E-4D75-B54F-AE1372332AAE}" dt="2025-10-13T15:30:28.072" v="123" actId="20577"/>
        <pc:sldMkLst>
          <pc:docMk/>
          <pc:sldMk cId="0" sldId="259"/>
        </pc:sldMkLst>
        <pc:spChg chg="mod">
          <ac:chgData name="Mark Thirlwell" userId="0eea46bc-1a08-4dae-8290-d9217da89020" providerId="ADAL" clId="{A74DFD5C-A00E-4D75-B54F-AE1372332AAE}" dt="2025-10-13T15:30:28.072" v="123" actId="20577"/>
          <ac:spMkLst>
            <pc:docMk/>
            <pc:sldMk cId="0" sldId="259"/>
            <ac:spMk id="56" creationId="{00000000-0000-0000-0000-000000000000}"/>
          </ac:spMkLst>
        </pc:spChg>
      </pc:sldChg>
      <pc:sldChg chg="modSp mod">
        <pc:chgData name="Mark Thirlwell" userId="0eea46bc-1a08-4dae-8290-d9217da89020" providerId="ADAL" clId="{A74DFD5C-A00E-4D75-B54F-AE1372332AAE}" dt="2025-10-13T15:30:18.087" v="120" actId="20577"/>
        <pc:sldMkLst>
          <pc:docMk/>
          <pc:sldMk cId="0" sldId="264"/>
        </pc:sldMkLst>
        <pc:spChg chg="mod">
          <ac:chgData name="Mark Thirlwell" userId="0eea46bc-1a08-4dae-8290-d9217da89020" providerId="ADAL" clId="{A74DFD5C-A00E-4D75-B54F-AE1372332AAE}" dt="2025-10-13T15:30:18.087" v="120" actId="20577"/>
          <ac:spMkLst>
            <pc:docMk/>
            <pc:sldMk cId="0" sldId="264"/>
            <ac:spMk id="86" creationId="{00000000-0000-0000-0000-000000000000}"/>
          </ac:spMkLst>
        </pc:spChg>
      </pc:sldChg>
      <pc:sldChg chg="modSp mod modNotesTx">
        <pc:chgData name="Mark Thirlwell" userId="0eea46bc-1a08-4dae-8290-d9217da89020" providerId="ADAL" clId="{A74DFD5C-A00E-4D75-B54F-AE1372332AAE}" dt="2025-10-24T16:04:02.509" v="413" actId="20577"/>
        <pc:sldMkLst>
          <pc:docMk/>
          <pc:sldMk cId="0" sldId="266"/>
        </pc:sldMkLst>
        <pc:spChg chg="mod">
          <ac:chgData name="Mark Thirlwell" userId="0eea46bc-1a08-4dae-8290-d9217da89020" providerId="ADAL" clId="{A74DFD5C-A00E-4D75-B54F-AE1372332AAE}" dt="2025-10-13T15:30:41.346" v="125" actId="20577"/>
          <ac:spMkLst>
            <pc:docMk/>
            <pc:sldMk cId="0" sldId="266"/>
            <ac:spMk id="98" creationId="{00000000-0000-0000-0000-000000000000}"/>
          </ac:spMkLst>
        </pc:spChg>
        <pc:picChg chg="mod">
          <ac:chgData name="Mark Thirlwell" userId="0eea46bc-1a08-4dae-8290-d9217da89020" providerId="ADAL" clId="{A74DFD5C-A00E-4D75-B54F-AE1372332AAE}" dt="2025-10-13T15:29:59.721" v="109" actId="1076"/>
          <ac:picMkLst>
            <pc:docMk/>
            <pc:sldMk cId="0" sldId="266"/>
            <ac:picMk id="99" creationId="{00000000-0000-0000-0000-000000000000}"/>
          </ac:picMkLst>
        </pc:picChg>
      </pc:sldChg>
      <pc:sldChg chg="modSp mod modNotesTx">
        <pc:chgData name="Mark Thirlwell" userId="0eea46bc-1a08-4dae-8290-d9217da89020" providerId="ADAL" clId="{A74DFD5C-A00E-4D75-B54F-AE1372332AAE}" dt="2025-10-24T16:03:59.974" v="412" actId="20577"/>
        <pc:sldMkLst>
          <pc:docMk/>
          <pc:sldMk cId="0" sldId="267"/>
        </pc:sldMkLst>
        <pc:spChg chg="mod">
          <ac:chgData name="Mark Thirlwell" userId="0eea46bc-1a08-4dae-8290-d9217da89020" providerId="ADAL" clId="{A74DFD5C-A00E-4D75-B54F-AE1372332AAE}" dt="2025-10-13T15:28:41.878" v="100" actId="20577"/>
          <ac:spMkLst>
            <pc:docMk/>
            <pc:sldMk cId="0" sldId="267"/>
            <ac:spMk id="105" creationId="{00000000-0000-0000-0000-000000000000}"/>
          </ac:spMkLst>
        </pc:spChg>
        <pc:picChg chg="mod">
          <ac:chgData name="Mark Thirlwell" userId="0eea46bc-1a08-4dae-8290-d9217da89020" providerId="ADAL" clId="{A74DFD5C-A00E-4D75-B54F-AE1372332AAE}" dt="2025-10-13T15:31:42.738" v="131" actId="1076"/>
          <ac:picMkLst>
            <pc:docMk/>
            <pc:sldMk cId="0" sldId="267"/>
            <ac:picMk id="106" creationId="{00000000-0000-0000-0000-000000000000}"/>
          </ac:picMkLst>
        </pc:picChg>
      </pc:sldChg>
      <pc:sldChg chg="modSp mod modNotesTx">
        <pc:chgData name="Mark Thirlwell" userId="0eea46bc-1a08-4dae-8290-d9217da89020" providerId="ADAL" clId="{A74DFD5C-A00E-4D75-B54F-AE1372332AAE}" dt="2025-10-24T16:03:57.378" v="411" actId="20577"/>
        <pc:sldMkLst>
          <pc:docMk/>
          <pc:sldMk cId="0" sldId="268"/>
        </pc:sldMkLst>
        <pc:spChg chg="mod">
          <ac:chgData name="Mark Thirlwell" userId="0eea46bc-1a08-4dae-8290-d9217da89020" providerId="ADAL" clId="{A74DFD5C-A00E-4D75-B54F-AE1372332AAE}" dt="2025-10-13T15:20:13.930" v="37" actId="20577"/>
          <ac:spMkLst>
            <pc:docMk/>
            <pc:sldMk cId="0" sldId="268"/>
            <ac:spMk id="112" creationId="{00000000-0000-0000-0000-000000000000}"/>
          </ac:spMkLst>
        </pc:spChg>
        <pc:picChg chg="mod modCrop">
          <ac:chgData name="Mark Thirlwell" userId="0eea46bc-1a08-4dae-8290-d9217da89020" providerId="ADAL" clId="{A74DFD5C-A00E-4D75-B54F-AE1372332AAE}" dt="2025-10-13T15:19:59.316" v="32" actId="1076"/>
          <ac:picMkLst>
            <pc:docMk/>
            <pc:sldMk cId="0" sldId="268"/>
            <ac:picMk id="113" creationId="{00000000-0000-0000-0000-000000000000}"/>
          </ac:picMkLst>
        </pc:picChg>
      </pc:sldChg>
      <pc:sldChg chg="modSp mod modNotesTx">
        <pc:chgData name="Mark Thirlwell" userId="0eea46bc-1a08-4dae-8290-d9217da89020" providerId="ADAL" clId="{A74DFD5C-A00E-4D75-B54F-AE1372332AAE}" dt="2025-10-24T16:03:54.357" v="410" actId="20577"/>
        <pc:sldMkLst>
          <pc:docMk/>
          <pc:sldMk cId="0" sldId="270"/>
        </pc:sldMkLst>
        <pc:spChg chg="mod">
          <ac:chgData name="Mark Thirlwell" userId="0eea46bc-1a08-4dae-8290-d9217da89020" providerId="ADAL" clId="{A74DFD5C-A00E-4D75-B54F-AE1372332AAE}" dt="2025-10-13T15:27:18.387" v="77" actId="20577"/>
          <ac:spMkLst>
            <pc:docMk/>
            <pc:sldMk cId="0" sldId="270"/>
            <ac:spMk id="125" creationId="{00000000-0000-0000-0000-000000000000}"/>
          </ac:spMkLst>
        </pc:spChg>
        <pc:picChg chg="mod">
          <ac:chgData name="Mark Thirlwell" userId="0eea46bc-1a08-4dae-8290-d9217da89020" providerId="ADAL" clId="{A74DFD5C-A00E-4D75-B54F-AE1372332AAE}" dt="2025-10-13T15:21:15.836" v="40" actId="1076"/>
          <ac:picMkLst>
            <pc:docMk/>
            <pc:sldMk cId="0" sldId="270"/>
            <ac:picMk id="126" creationId="{00000000-0000-0000-0000-000000000000}"/>
          </ac:picMkLst>
        </pc:picChg>
      </pc:sldChg>
      <pc:sldChg chg="modSp mod modNotesTx">
        <pc:chgData name="Mark Thirlwell" userId="0eea46bc-1a08-4dae-8290-d9217da89020" providerId="ADAL" clId="{A74DFD5C-A00E-4D75-B54F-AE1372332AAE}" dt="2025-10-24T16:03:50.804" v="409" actId="20577"/>
        <pc:sldMkLst>
          <pc:docMk/>
          <pc:sldMk cId="0" sldId="271"/>
        </pc:sldMkLst>
        <pc:spChg chg="mod">
          <ac:chgData name="Mark Thirlwell" userId="0eea46bc-1a08-4dae-8290-d9217da89020" providerId="ADAL" clId="{A74DFD5C-A00E-4D75-B54F-AE1372332AAE}" dt="2025-10-13T15:27:12.043" v="72" actId="20577"/>
          <ac:spMkLst>
            <pc:docMk/>
            <pc:sldMk cId="0" sldId="271"/>
            <ac:spMk id="132" creationId="{00000000-0000-0000-0000-000000000000}"/>
          </ac:spMkLst>
        </pc:spChg>
        <pc:picChg chg="mod">
          <ac:chgData name="Mark Thirlwell" userId="0eea46bc-1a08-4dae-8290-d9217da89020" providerId="ADAL" clId="{A74DFD5C-A00E-4D75-B54F-AE1372332AAE}" dt="2025-10-13T15:27:01.515" v="66" actId="1076"/>
          <ac:picMkLst>
            <pc:docMk/>
            <pc:sldMk cId="0" sldId="271"/>
            <ac:picMk id="133" creationId="{00000000-0000-0000-0000-000000000000}"/>
          </ac:picMkLst>
        </pc:picChg>
      </pc:sldChg>
      <pc:sldChg chg="modSp mod modNotesTx">
        <pc:chgData name="Mark Thirlwell" userId="0eea46bc-1a08-4dae-8290-d9217da89020" providerId="ADAL" clId="{A74DFD5C-A00E-4D75-B54F-AE1372332AAE}" dt="2025-10-24T16:03:45.577" v="407" actId="20577"/>
        <pc:sldMkLst>
          <pc:docMk/>
          <pc:sldMk cId="0" sldId="272"/>
        </pc:sldMkLst>
        <pc:spChg chg="mod">
          <ac:chgData name="Mark Thirlwell" userId="0eea46bc-1a08-4dae-8290-d9217da89020" providerId="ADAL" clId="{A74DFD5C-A00E-4D75-B54F-AE1372332AAE}" dt="2025-10-13T15:28:18.832" v="93" actId="14100"/>
          <ac:spMkLst>
            <pc:docMk/>
            <pc:sldMk cId="0" sldId="272"/>
            <ac:spMk id="139" creationId="{00000000-0000-0000-0000-000000000000}"/>
          </ac:spMkLst>
        </pc:spChg>
        <pc:picChg chg="mod">
          <ac:chgData name="Mark Thirlwell" userId="0eea46bc-1a08-4dae-8290-d9217da89020" providerId="ADAL" clId="{A74DFD5C-A00E-4D75-B54F-AE1372332AAE}" dt="2025-10-13T15:28:27.996" v="95" actId="1076"/>
          <ac:picMkLst>
            <pc:docMk/>
            <pc:sldMk cId="0" sldId="272"/>
            <ac:picMk id="140" creationId="{00000000-0000-0000-0000-000000000000}"/>
          </ac:picMkLst>
        </pc:picChg>
      </pc:sldChg>
      <pc:sldChg chg="modSp mod">
        <pc:chgData name="Mark Thirlwell" userId="0eea46bc-1a08-4dae-8290-d9217da89020" providerId="ADAL" clId="{A74DFD5C-A00E-4D75-B54F-AE1372332AAE}" dt="2025-10-13T15:32:09.842" v="136" actId="20577"/>
        <pc:sldMkLst>
          <pc:docMk/>
          <pc:sldMk cId="0" sldId="273"/>
        </pc:sldMkLst>
        <pc:spChg chg="mod">
          <ac:chgData name="Mark Thirlwell" userId="0eea46bc-1a08-4dae-8290-d9217da89020" providerId="ADAL" clId="{A74DFD5C-A00E-4D75-B54F-AE1372332AAE}" dt="2025-10-13T15:32:09.842" v="136" actId="20577"/>
          <ac:spMkLst>
            <pc:docMk/>
            <pc:sldMk cId="0" sldId="273"/>
            <ac:spMk id="146" creationId="{00000000-0000-0000-0000-000000000000}"/>
          </ac:spMkLst>
        </pc:spChg>
      </pc:sldChg>
      <pc:sldChg chg="modSp mod modNotesTx">
        <pc:chgData name="Mark Thirlwell" userId="0eea46bc-1a08-4dae-8290-d9217da89020" providerId="ADAL" clId="{A74DFD5C-A00E-4D75-B54F-AE1372332AAE}" dt="2025-10-24T16:03:41.043" v="406" actId="20577"/>
        <pc:sldMkLst>
          <pc:docMk/>
          <pc:sldMk cId="0" sldId="274"/>
        </pc:sldMkLst>
        <pc:spChg chg="mod">
          <ac:chgData name="Mark Thirlwell" userId="0eea46bc-1a08-4dae-8290-d9217da89020" providerId="ADAL" clId="{A74DFD5C-A00E-4D75-B54F-AE1372332AAE}" dt="2025-10-13T15:33:59.429" v="186" actId="20577"/>
          <ac:spMkLst>
            <pc:docMk/>
            <pc:sldMk cId="0" sldId="274"/>
            <ac:spMk id="152" creationId="{00000000-0000-0000-0000-000000000000}"/>
          </ac:spMkLst>
        </pc:spChg>
        <pc:picChg chg="mod ord">
          <ac:chgData name="Mark Thirlwell" userId="0eea46bc-1a08-4dae-8290-d9217da89020" providerId="ADAL" clId="{A74DFD5C-A00E-4D75-B54F-AE1372332AAE}" dt="2025-10-13T15:33:48.778" v="180" actId="1076"/>
          <ac:picMkLst>
            <pc:docMk/>
            <pc:sldMk cId="0" sldId="274"/>
            <ac:picMk id="153" creationId="{00000000-0000-0000-0000-000000000000}"/>
          </ac:picMkLst>
        </pc:picChg>
      </pc:sldChg>
      <pc:sldChg chg="modSp mod modNotesTx">
        <pc:chgData name="Mark Thirlwell" userId="0eea46bc-1a08-4dae-8290-d9217da89020" providerId="ADAL" clId="{A74DFD5C-A00E-4D75-B54F-AE1372332AAE}" dt="2025-10-24T16:03:36.962" v="405" actId="20577"/>
        <pc:sldMkLst>
          <pc:docMk/>
          <pc:sldMk cId="0" sldId="276"/>
        </pc:sldMkLst>
        <pc:spChg chg="mod">
          <ac:chgData name="Mark Thirlwell" userId="0eea46bc-1a08-4dae-8290-d9217da89020" providerId="ADAL" clId="{A74DFD5C-A00E-4D75-B54F-AE1372332AAE}" dt="2025-10-13T15:37:51.381" v="204" actId="14100"/>
          <ac:spMkLst>
            <pc:docMk/>
            <pc:sldMk cId="0" sldId="276"/>
            <ac:spMk id="165" creationId="{00000000-0000-0000-0000-000000000000}"/>
          </ac:spMkLst>
        </pc:spChg>
        <pc:picChg chg="mod">
          <ac:chgData name="Mark Thirlwell" userId="0eea46bc-1a08-4dae-8290-d9217da89020" providerId="ADAL" clId="{A74DFD5C-A00E-4D75-B54F-AE1372332AAE}" dt="2025-10-13T15:37:45.889" v="203" actId="1076"/>
          <ac:picMkLst>
            <pc:docMk/>
            <pc:sldMk cId="0" sldId="276"/>
            <ac:picMk id="166" creationId="{00000000-0000-0000-0000-000000000000}"/>
          </ac:picMkLst>
        </pc:picChg>
      </pc:sldChg>
      <pc:sldChg chg="modSp mod">
        <pc:chgData name="Mark Thirlwell" userId="0eea46bc-1a08-4dae-8290-d9217da89020" providerId="ADAL" clId="{A74DFD5C-A00E-4D75-B54F-AE1372332AAE}" dt="2025-10-13T15:38:15.709" v="210" actId="20577"/>
        <pc:sldMkLst>
          <pc:docMk/>
          <pc:sldMk cId="0" sldId="278"/>
        </pc:sldMkLst>
        <pc:spChg chg="mod">
          <ac:chgData name="Mark Thirlwell" userId="0eea46bc-1a08-4dae-8290-d9217da89020" providerId="ADAL" clId="{A74DFD5C-A00E-4D75-B54F-AE1372332AAE}" dt="2025-10-13T15:38:15.709" v="210" actId="20577"/>
          <ac:spMkLst>
            <pc:docMk/>
            <pc:sldMk cId="0" sldId="278"/>
            <ac:spMk id="178" creationId="{00000000-0000-0000-0000-000000000000}"/>
          </ac:spMkLst>
        </pc:spChg>
      </pc:sldChg>
      <pc:sldChg chg="modSp mod">
        <pc:chgData name="Mark Thirlwell" userId="0eea46bc-1a08-4dae-8290-d9217da89020" providerId="ADAL" clId="{A74DFD5C-A00E-4D75-B54F-AE1372332AAE}" dt="2025-10-13T15:38:27.571" v="216" actId="20577"/>
        <pc:sldMkLst>
          <pc:docMk/>
          <pc:sldMk cId="0" sldId="281"/>
        </pc:sldMkLst>
        <pc:spChg chg="mod">
          <ac:chgData name="Mark Thirlwell" userId="0eea46bc-1a08-4dae-8290-d9217da89020" providerId="ADAL" clId="{A74DFD5C-A00E-4D75-B54F-AE1372332AAE}" dt="2025-10-13T15:38:27.571" v="216" actId="20577"/>
          <ac:spMkLst>
            <pc:docMk/>
            <pc:sldMk cId="0" sldId="281"/>
            <ac:spMk id="196" creationId="{00000000-0000-0000-0000-000000000000}"/>
          </ac:spMkLst>
        </pc:spChg>
      </pc:sldChg>
      <pc:sldChg chg="modSp mod">
        <pc:chgData name="Mark Thirlwell" userId="0eea46bc-1a08-4dae-8290-d9217da89020" providerId="ADAL" clId="{A74DFD5C-A00E-4D75-B54F-AE1372332AAE}" dt="2025-10-13T15:38:34.219" v="222" actId="20577"/>
        <pc:sldMkLst>
          <pc:docMk/>
          <pc:sldMk cId="0" sldId="282"/>
        </pc:sldMkLst>
        <pc:spChg chg="mod">
          <ac:chgData name="Mark Thirlwell" userId="0eea46bc-1a08-4dae-8290-d9217da89020" providerId="ADAL" clId="{A74DFD5C-A00E-4D75-B54F-AE1372332AAE}" dt="2025-10-13T15:38:34.219" v="222" actId="20577"/>
          <ac:spMkLst>
            <pc:docMk/>
            <pc:sldMk cId="0" sldId="282"/>
            <ac:spMk id="202" creationId="{00000000-0000-0000-0000-000000000000}"/>
          </ac:spMkLst>
        </pc:spChg>
      </pc:sldChg>
      <pc:sldChg chg="addSp delSp modSp mod modNotesTx">
        <pc:chgData name="Mark Thirlwell" userId="0eea46bc-1a08-4dae-8290-d9217da89020" providerId="ADAL" clId="{A74DFD5C-A00E-4D75-B54F-AE1372332AAE}" dt="2025-10-24T16:03:24.872" v="404" actId="20577"/>
        <pc:sldMkLst>
          <pc:docMk/>
          <pc:sldMk cId="0" sldId="283"/>
        </pc:sldMkLst>
        <pc:spChg chg="mod ord">
          <ac:chgData name="Mark Thirlwell" userId="0eea46bc-1a08-4dae-8290-d9217da89020" providerId="ADAL" clId="{A74DFD5C-A00E-4D75-B54F-AE1372332AAE}" dt="2025-10-13T16:12:42.246" v="349" actId="167"/>
          <ac:spMkLst>
            <pc:docMk/>
            <pc:sldMk cId="0" sldId="283"/>
            <ac:spMk id="208" creationId="{00000000-0000-0000-0000-000000000000}"/>
          </ac:spMkLst>
        </pc:spChg>
        <pc:picChg chg="add mod">
          <ac:chgData name="Mark Thirlwell" userId="0eea46bc-1a08-4dae-8290-d9217da89020" providerId="ADAL" clId="{A74DFD5C-A00E-4D75-B54F-AE1372332AAE}" dt="2025-10-13T16:12:51.522" v="352" actId="1076"/>
          <ac:picMkLst>
            <pc:docMk/>
            <pc:sldMk cId="0" sldId="283"/>
            <ac:picMk id="5" creationId="{4262BB92-A33F-9B51-C56B-CC21BAEA1FC3}"/>
          </ac:picMkLst>
        </pc:picChg>
        <pc:picChg chg="add mod ord">
          <ac:chgData name="Mark Thirlwell" userId="0eea46bc-1a08-4dae-8290-d9217da89020" providerId="ADAL" clId="{A74DFD5C-A00E-4D75-B54F-AE1372332AAE}" dt="2025-10-13T16:12:57.762" v="354" actId="1076"/>
          <ac:picMkLst>
            <pc:docMk/>
            <pc:sldMk cId="0" sldId="283"/>
            <ac:picMk id="6" creationId="{62910C6A-D14B-1D0C-AB80-9507656EB5BB}"/>
          </ac:picMkLst>
        </pc:picChg>
        <pc:picChg chg="add mod">
          <ac:chgData name="Mark Thirlwell" userId="0eea46bc-1a08-4dae-8290-d9217da89020" providerId="ADAL" clId="{A74DFD5C-A00E-4D75-B54F-AE1372332AAE}" dt="2025-10-13T16:12:53.113" v="353" actId="1076"/>
          <ac:picMkLst>
            <pc:docMk/>
            <pc:sldMk cId="0" sldId="283"/>
            <ac:picMk id="7" creationId="{F512CDC0-3D30-916E-9F6A-8146D25E75F4}"/>
          </ac:picMkLst>
        </pc:picChg>
      </pc:sldChg>
      <pc:sldChg chg="addSp delSp modSp mod modNotesTx">
        <pc:chgData name="Mark Thirlwell" userId="0eea46bc-1a08-4dae-8290-d9217da89020" providerId="ADAL" clId="{A74DFD5C-A00E-4D75-B54F-AE1372332AAE}" dt="2025-10-24T16:03:22.427" v="403" actId="20577"/>
        <pc:sldMkLst>
          <pc:docMk/>
          <pc:sldMk cId="0" sldId="284"/>
        </pc:sldMkLst>
        <pc:spChg chg="mod">
          <ac:chgData name="Mark Thirlwell" userId="0eea46bc-1a08-4dae-8290-d9217da89020" providerId="ADAL" clId="{A74DFD5C-A00E-4D75-B54F-AE1372332AAE}" dt="2025-10-13T16:30:02.555" v="402" actId="20577"/>
          <ac:spMkLst>
            <pc:docMk/>
            <pc:sldMk cId="0" sldId="284"/>
            <ac:spMk id="214" creationId="{00000000-0000-0000-0000-000000000000}"/>
          </ac:spMkLst>
        </pc:spChg>
        <pc:picChg chg="mod">
          <ac:chgData name="Mark Thirlwell" userId="0eea46bc-1a08-4dae-8290-d9217da89020" providerId="ADAL" clId="{A74DFD5C-A00E-4D75-B54F-AE1372332AAE}" dt="2025-10-13T16:28:07.946" v="383" actId="1076"/>
          <ac:picMkLst>
            <pc:docMk/>
            <pc:sldMk cId="0" sldId="284"/>
            <ac:picMk id="2" creationId="{D11D3300-D7F4-7D69-116C-CCF95F573247}"/>
          </ac:picMkLst>
        </pc:picChg>
        <pc:picChg chg="add mod">
          <ac:chgData name="Mark Thirlwell" userId="0eea46bc-1a08-4dae-8290-d9217da89020" providerId="ADAL" clId="{A74DFD5C-A00E-4D75-B54F-AE1372332AAE}" dt="2025-10-13T16:27:59.929" v="381" actId="1076"/>
          <ac:picMkLst>
            <pc:docMk/>
            <pc:sldMk cId="0" sldId="284"/>
            <ac:picMk id="6" creationId="{6F054549-1328-DC2C-B95B-BCDC2487BB0B}"/>
          </ac:picMkLst>
        </pc:picChg>
      </pc:sldChg>
      <pc:sldChg chg="modSp mod">
        <pc:chgData name="Mark Thirlwell" userId="0eea46bc-1a08-4dae-8290-d9217da89020" providerId="ADAL" clId="{A74DFD5C-A00E-4D75-B54F-AE1372332AAE}" dt="2025-10-13T16:29:55.944" v="401" actId="2062"/>
        <pc:sldMkLst>
          <pc:docMk/>
          <pc:sldMk cId="0" sldId="285"/>
        </pc:sldMkLst>
        <pc:graphicFrameChg chg="modGraphic">
          <ac:chgData name="Mark Thirlwell" userId="0eea46bc-1a08-4dae-8290-d9217da89020" providerId="ADAL" clId="{A74DFD5C-A00E-4D75-B54F-AE1372332AAE}" dt="2025-10-13T16:29:55.944" v="401" actId="2062"/>
          <ac:graphicFrameMkLst>
            <pc:docMk/>
            <pc:sldMk cId="0" sldId="285"/>
            <ac:graphicFrameMk id="220" creationId="{00000000-0000-0000-0000-000000000000}"/>
          </ac:graphicFrameMkLst>
        </pc:graphicFrameChg>
      </pc:sldChg>
      <pc:sldChg chg="modSp mod">
        <pc:chgData name="Mark Thirlwell" userId="0eea46bc-1a08-4dae-8290-d9217da89020" providerId="ADAL" clId="{A74DFD5C-A00E-4D75-B54F-AE1372332AAE}" dt="2025-10-13T16:29:42.833" v="400" actId="20577"/>
        <pc:sldMkLst>
          <pc:docMk/>
          <pc:sldMk cId="0" sldId="288"/>
        </pc:sldMkLst>
        <pc:spChg chg="mod">
          <ac:chgData name="Mark Thirlwell" userId="0eea46bc-1a08-4dae-8290-d9217da89020" providerId="ADAL" clId="{A74DFD5C-A00E-4D75-B54F-AE1372332AAE}" dt="2025-10-13T16:29:42.833" v="400" actId="20577"/>
          <ac:spMkLst>
            <pc:docMk/>
            <pc:sldMk cId="0" sldId="288"/>
            <ac:spMk id="238" creationId="{00000000-0000-0000-0000-000000000000}"/>
          </ac:spMkLst>
        </pc:spChg>
      </pc:sldChg>
      <pc:sldChg chg="modSp mod">
        <pc:chgData name="Mark Thirlwell" userId="0eea46bc-1a08-4dae-8290-d9217da89020" providerId="ADAL" clId="{A74DFD5C-A00E-4D75-B54F-AE1372332AAE}" dt="2025-10-13T16:29:31.946" v="395" actId="20577"/>
        <pc:sldMkLst>
          <pc:docMk/>
          <pc:sldMk cId="0" sldId="289"/>
        </pc:sldMkLst>
        <pc:spChg chg="mod">
          <ac:chgData name="Mark Thirlwell" userId="0eea46bc-1a08-4dae-8290-d9217da89020" providerId="ADAL" clId="{A74DFD5C-A00E-4D75-B54F-AE1372332AAE}" dt="2025-10-13T16:29:31.946" v="395" actId="20577"/>
          <ac:spMkLst>
            <pc:docMk/>
            <pc:sldMk cId="0" sldId="289"/>
            <ac:spMk id="244" creationId="{00000000-0000-0000-0000-000000000000}"/>
          </ac:spMkLst>
        </pc:spChg>
      </pc:sldChg>
      <pc:sldChg chg="modSp mod">
        <pc:chgData name="Mark Thirlwell" userId="0eea46bc-1a08-4dae-8290-d9217da89020" providerId="ADAL" clId="{A74DFD5C-A00E-4D75-B54F-AE1372332AAE}" dt="2025-10-13T16:29:25.047" v="390" actId="20577"/>
        <pc:sldMkLst>
          <pc:docMk/>
          <pc:sldMk cId="0" sldId="290"/>
        </pc:sldMkLst>
        <pc:spChg chg="mod">
          <ac:chgData name="Mark Thirlwell" userId="0eea46bc-1a08-4dae-8290-d9217da89020" providerId="ADAL" clId="{A74DFD5C-A00E-4D75-B54F-AE1372332AAE}" dt="2025-10-13T16:29:25.047" v="390" actId="20577"/>
          <ac:spMkLst>
            <pc:docMk/>
            <pc:sldMk cId="0" sldId="290"/>
            <ac:spMk id="250" creationId="{00000000-0000-0000-0000-000000000000}"/>
          </ac:spMkLst>
        </pc:spChg>
      </pc:sldChg>
      <pc:sldChg chg="modSp mod">
        <pc:chgData name="Mark Thirlwell" userId="0eea46bc-1a08-4dae-8290-d9217da89020" providerId="ADAL" clId="{A74DFD5C-A00E-4D75-B54F-AE1372332AAE}" dt="2025-10-13T16:29:06.541" v="385" actId="2062"/>
        <pc:sldMkLst>
          <pc:docMk/>
          <pc:sldMk cId="0" sldId="294"/>
        </pc:sldMkLst>
        <pc:graphicFrameChg chg="modGraphic">
          <ac:chgData name="Mark Thirlwell" userId="0eea46bc-1a08-4dae-8290-d9217da89020" providerId="ADAL" clId="{A74DFD5C-A00E-4D75-B54F-AE1372332AAE}" dt="2025-10-13T16:29:06.541" v="385" actId="2062"/>
          <ac:graphicFrameMkLst>
            <pc:docMk/>
            <pc:sldMk cId="0" sldId="294"/>
            <ac:graphicFrameMk id="274" creationId="{00000000-0000-0000-0000-000000000000}"/>
          </ac:graphicFrameMkLst>
        </pc:graphicFrameChg>
      </pc:sldChg>
      <pc:sldChg chg="modSp mod">
        <pc:chgData name="Mark Thirlwell" userId="0eea46bc-1a08-4dae-8290-d9217da89020" providerId="ADAL" clId="{A74DFD5C-A00E-4D75-B54F-AE1372332AAE}" dt="2025-10-13T16:28:56.478" v="384" actId="2062"/>
        <pc:sldMkLst>
          <pc:docMk/>
          <pc:sldMk cId="0" sldId="295"/>
        </pc:sldMkLst>
        <pc:graphicFrameChg chg="modGraphic">
          <ac:chgData name="Mark Thirlwell" userId="0eea46bc-1a08-4dae-8290-d9217da89020" providerId="ADAL" clId="{A74DFD5C-A00E-4D75-B54F-AE1372332AAE}" dt="2025-10-13T16:28:56.478" v="384" actId="2062"/>
          <ac:graphicFrameMkLst>
            <pc:docMk/>
            <pc:sldMk cId="0" sldId="295"/>
            <ac:graphicFrameMk id="280" creationId="{00000000-0000-0000-0000-000000000000}"/>
          </ac:graphicFrameMkLst>
        </pc:graphicFrameChg>
      </pc:sldChg>
      <pc:sldChg chg="addSp delSp modSp new del mod">
        <pc:chgData name="Mark Thirlwell" userId="0eea46bc-1a08-4dae-8290-d9217da89020" providerId="ADAL" clId="{A74DFD5C-A00E-4D75-B54F-AE1372332AAE}" dt="2025-10-13T16:13:03.272" v="355" actId="47"/>
        <pc:sldMkLst>
          <pc:docMk/>
          <pc:sldMk cId="2547504853" sldId="301"/>
        </pc:sldMkLst>
      </pc:sldChg>
    </pc:docChg>
  </pc:docChgLst>
  <pc:docChgLst>
    <pc:chgData name="Hazell, Danielle" userId="16322be0-50ef-46ff-b0c0-d304bc10d5d2" providerId="ADAL" clId="{E6D12E1F-DF63-450C-A9ED-E72C5F6C045B}"/>
    <pc:docChg chg="custSel modSld modMainMaster">
      <pc:chgData name="Hazell, Danielle" userId="16322be0-50ef-46ff-b0c0-d304bc10d5d2" providerId="ADAL" clId="{E6D12E1F-DF63-450C-A9ED-E72C5F6C045B}" dt="2025-10-29T13:57:58.777" v="6" actId="2"/>
      <pc:docMkLst>
        <pc:docMk/>
      </pc:docMkLst>
      <pc:sldChg chg="modSp mod">
        <pc:chgData name="Hazell, Danielle" userId="16322be0-50ef-46ff-b0c0-d304bc10d5d2" providerId="ADAL" clId="{E6D12E1F-DF63-450C-A9ED-E72C5F6C045B}" dt="2025-10-29T13:57:54.668" v="4" actId="2"/>
        <pc:sldMkLst>
          <pc:docMk/>
          <pc:sldMk cId="0" sldId="273"/>
        </pc:sldMkLst>
        <pc:spChg chg="mod">
          <ac:chgData name="Hazell, Danielle" userId="16322be0-50ef-46ff-b0c0-d304bc10d5d2" providerId="ADAL" clId="{E6D12E1F-DF63-450C-A9ED-E72C5F6C045B}" dt="2025-10-29T13:57:54.668" v="4" actId="2"/>
          <ac:spMkLst>
            <pc:docMk/>
            <pc:sldMk cId="0" sldId="273"/>
            <ac:spMk id="145" creationId="{00000000-0000-0000-0000-000000000000}"/>
          </ac:spMkLst>
        </pc:spChg>
      </pc:sldChg>
      <pc:sldChg chg="modSp mod">
        <pc:chgData name="Hazell, Danielle" userId="16322be0-50ef-46ff-b0c0-d304bc10d5d2" providerId="ADAL" clId="{E6D12E1F-DF63-450C-A9ED-E72C5F6C045B}" dt="2025-10-29T13:57:56.275" v="5" actId="2"/>
        <pc:sldMkLst>
          <pc:docMk/>
          <pc:sldMk cId="0" sldId="275"/>
        </pc:sldMkLst>
        <pc:spChg chg="mod">
          <ac:chgData name="Hazell, Danielle" userId="16322be0-50ef-46ff-b0c0-d304bc10d5d2" providerId="ADAL" clId="{E6D12E1F-DF63-450C-A9ED-E72C5F6C045B}" dt="2025-10-29T13:57:56.275" v="5" actId="2"/>
          <ac:spMkLst>
            <pc:docMk/>
            <pc:sldMk cId="0" sldId="275"/>
            <ac:spMk id="158" creationId="{00000000-0000-0000-0000-000000000000}"/>
          </ac:spMkLst>
        </pc:spChg>
      </pc:sldChg>
      <pc:sldChg chg="addSp modSp mod">
        <pc:chgData name="Hazell, Danielle" userId="16322be0-50ef-46ff-b0c0-d304bc10d5d2" providerId="ADAL" clId="{E6D12E1F-DF63-450C-A9ED-E72C5F6C045B}" dt="2025-10-29T13:57:58.777" v="6" actId="2"/>
        <pc:sldMkLst>
          <pc:docMk/>
          <pc:sldMk cId="0" sldId="300"/>
        </pc:sldMkLst>
        <pc:spChg chg="add mod">
          <ac:chgData name="Hazell, Danielle" userId="16322be0-50ef-46ff-b0c0-d304bc10d5d2" providerId="ADAL" clId="{E6D12E1F-DF63-450C-A9ED-E72C5F6C045B}" dt="2025-10-29T13:57:58.777" v="6" actId="2"/>
          <ac:spMkLst>
            <pc:docMk/>
            <pc:sldMk cId="0" sldId="300"/>
            <ac:spMk id="2" creationId="{500F125A-971C-2A90-BF40-CB0759BFC79A}"/>
          </ac:spMkLst>
        </pc:spChg>
        <pc:spChg chg="mod">
          <ac:chgData name="Hazell, Danielle" userId="16322be0-50ef-46ff-b0c0-d304bc10d5d2" providerId="ADAL" clId="{E6D12E1F-DF63-450C-A9ED-E72C5F6C045B}" dt="2025-10-27T08:52:06.082" v="2" actId="1076"/>
          <ac:spMkLst>
            <pc:docMk/>
            <pc:sldMk cId="0" sldId="300"/>
            <ac:spMk id="310" creationId="{00000000-0000-0000-0000-000000000000}"/>
          </ac:spMkLst>
        </pc:spChg>
      </pc:sldChg>
      <pc:sldMasterChg chg="addSp delSp modSp mod">
        <pc:chgData name="Hazell, Danielle" userId="16322be0-50ef-46ff-b0c0-d304bc10d5d2" providerId="ADAL" clId="{E6D12E1F-DF63-450C-A9ED-E72C5F6C045B}" dt="2025-10-27T08:51:51.286" v="1"/>
        <pc:sldMasterMkLst>
          <pc:docMk/>
          <pc:sldMasterMk cId="0" sldId="2147483648"/>
        </pc:sldMasterMkLst>
        <pc:spChg chg="add mod">
          <ac:chgData name="Hazell, Danielle" userId="16322be0-50ef-46ff-b0c0-d304bc10d5d2" providerId="ADAL" clId="{E6D12E1F-DF63-450C-A9ED-E72C5F6C045B}" dt="2025-10-27T08:51:51.286" v="1"/>
          <ac:spMkLst>
            <pc:docMk/>
            <pc:sldMasterMk cId="0" sldId="2147483648"/>
            <ac:spMk id="3" creationId="{F83D6429-4920-00F7-492F-8DA54776927A}"/>
          </ac:spMkLst>
        </pc:spChg>
        <pc:spChg chg="add mod">
          <ac:chgData name="Hazell, Danielle" userId="16322be0-50ef-46ff-b0c0-d304bc10d5d2" providerId="ADAL" clId="{E6D12E1F-DF63-450C-A9ED-E72C5F6C045B}" dt="2025-10-27T08:51:51.286" v="1"/>
          <ac:spMkLst>
            <pc:docMk/>
            <pc:sldMasterMk cId="0" sldId="2147483648"/>
            <ac:spMk id="5" creationId="{F8006977-8929-A1B4-2AA1-9D0A7E673CF2}"/>
          </ac:spMkLst>
        </pc:spChg>
        <pc:picChg chg="add mod">
          <ac:chgData name="Hazell, Danielle" userId="16322be0-50ef-46ff-b0c0-d304bc10d5d2" providerId="ADAL" clId="{E6D12E1F-DF63-450C-A9ED-E72C5F6C045B}" dt="2025-10-27T08:51:51.286" v="1"/>
          <ac:picMkLst>
            <pc:docMk/>
            <pc:sldMasterMk cId="0" sldId="2147483648"/>
            <ac:picMk id="4" creationId="{8C1D7D99-FD5D-E78F-B194-22659F4F1057}"/>
          </ac:picMkLst>
        </pc:picChg>
        <pc:picChg chg="add mod">
          <ac:chgData name="Hazell, Danielle" userId="16322be0-50ef-46ff-b0c0-d304bc10d5d2" providerId="ADAL" clId="{E6D12E1F-DF63-450C-A9ED-E72C5F6C045B}" dt="2025-10-27T08:51:51.286" v="1"/>
          <ac:picMkLst>
            <pc:docMk/>
            <pc:sldMasterMk cId="0" sldId="2147483648"/>
            <ac:picMk id="6" creationId="{A427A108-0856-52BA-C420-B698E1791A91}"/>
          </ac:picMkLst>
        </pc:picChg>
        <pc:picChg chg="add mod">
          <ac:chgData name="Hazell, Danielle" userId="16322be0-50ef-46ff-b0c0-d304bc10d5d2" providerId="ADAL" clId="{E6D12E1F-DF63-450C-A9ED-E72C5F6C045B}" dt="2025-10-27T08:51:51.286" v="1"/>
          <ac:picMkLst>
            <pc:docMk/>
            <pc:sldMasterMk cId="0" sldId="2147483648"/>
            <ac:picMk id="7" creationId="{6534970D-1B0A-5337-D956-030CEB332610}"/>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4: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 name="Google Shape;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72b7a5c8ac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2" name="Google Shape;102;g372b7a5c8ac_0_3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72b7a5c8ac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9" name="Google Shape;109;g372b7a5c8ac_0_4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72b7a5c8ac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6" name="Google Shape;116;g372b7a5c8ac_0_4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72b7a5c8ac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22" name="Google Shape;122;g372b7a5c8ac_0_5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72b7a5c8ac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29" name="Google Shape;129;g372b7a5c8ac_0_5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72b7a5c8ac_0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a:p>
            <a:pPr marL="0" lvl="0" indent="0" algn="l" rtl="0">
              <a:spcBef>
                <a:spcPts val="360"/>
              </a:spcBef>
              <a:spcAft>
                <a:spcPts val="0"/>
              </a:spcAft>
              <a:buNone/>
            </a:pPr>
            <a:r>
              <a:rPr lang="en-GB" dirty="0"/>
              <a:t>Image not ideal</a:t>
            </a:r>
            <a:endParaRPr dirty="0"/>
          </a:p>
          <a:p>
            <a:pPr marL="0" lvl="0" indent="0" algn="l" rtl="0">
              <a:spcBef>
                <a:spcPts val="360"/>
              </a:spcBef>
              <a:spcAft>
                <a:spcPts val="0"/>
              </a:spcAft>
              <a:buNone/>
            </a:pPr>
            <a:endParaRPr dirty="0"/>
          </a:p>
        </p:txBody>
      </p:sp>
      <p:sp>
        <p:nvSpPr>
          <p:cNvPr id="136" name="Google Shape;136;g372b7a5c8ac_0_6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72b7a5c8ac_0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43" name="Google Shape;143;g372b7a5c8ac_0_6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72b7a5c8ac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49" name="Google Shape;149;g372b7a5c8ac_0_7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72b7a5c8ac_0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56" name="Google Shape;156;g372b7a5c8ac_0_7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72b7a5c8ac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62" name="Google Shape;162;g372b7a5c8ac_0_8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41" name="Google Shape;41;p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72b7a5c8ac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69" name="Google Shape;169;g372b7a5c8ac_0_8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2b7a5c8ac_0_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75" name="Google Shape;175;g372b7a5c8ac_0_9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2b7a5c8ac_0_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81" name="Google Shape;181;g372b7a5c8ac_0_9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2b7a5c8ac_0_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87" name="Google Shape;187;g372b7a5c8ac_0_10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72b7a5c8ac_0_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93" name="Google Shape;193;g372b7a5c8ac_0_10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72b7a5c8ac_0_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99" name="Google Shape;199;g372b7a5c8ac_0_1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72b7a5c8ac_0_1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05" name="Google Shape;205;g372b7a5c8ac_0_1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72b7a5c8ac_0_1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11" name="Google Shape;211;g372b7a5c8ac_0_12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72b7a5c8ac_0_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17" name="Google Shape;217;g372b7a5c8ac_0_12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72b7a5c8ac_0_1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23" name="Google Shape;223;g372b7a5c8ac_0_13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47" name="Google Shape;47;p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2b7a5c8ac_0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29" name="Google Shape;229;g372b7a5c8ac_0_13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72b7a5c8ac_0_1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35" name="Google Shape;235;g372b7a5c8ac_0_14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2b7a5c8ac_0_1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41" name="Google Shape;241;g372b7a5c8ac_0_14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72b7a5c8ac_0_1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47" name="Google Shape;247;g372b7a5c8ac_0_15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72b7a5c8ac_0_1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53" name="Google Shape;253;g372b7a5c8ac_0_15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72b7a5c8ac_0_1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59" name="Google Shape;259;g372b7a5c8ac_0_16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72b7a5c8ac_0_1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g372b7a5c8ac_0_16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71" name="Google Shape;271;p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72b7a5c8ac_0_1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77" name="Google Shape;277;g372b7a5c8ac_0_17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72b7a5c8ac_0_1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89" name="Google Shape;289;g372b7a5c8ac_0_19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3" name="Google Shape;53;p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72b7a5c8ac_0_1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95" name="Google Shape;295;g372b7a5c8ac_0_18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01" name="Google Shape;301;p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7" name="Google Shape;30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8" name="Google Shape;308;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2b7a5c8a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9" name="Google Shape;59;g372b7a5c8ac_0_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72b7a5c8ac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71" name="Google Shape;71;g372b7a5c8ac_0_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72b7a5c8ac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3" name="Google Shape;83;g372b7a5c8ac_0_2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72b7a5c8ac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9" name="Google Shape;89;g372b7a5c8ac_0_2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2b7a5c8ac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5" name="Google Shape;95;g372b7a5c8ac_0_3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9"/>
          <p:cNvSpPr>
            <a:spLocks noGrp="1"/>
          </p:cNvSpPr>
          <p:nvPr>
            <p:ph type="pic" idx="2"/>
          </p:nvPr>
        </p:nvSpPr>
        <p:spPr>
          <a:xfrm>
            <a:off x="8280052" y="1800000"/>
            <a:ext cx="3600798" cy="4139999"/>
          </a:xfrm>
          <a:prstGeom prst="rect">
            <a:avLst/>
          </a:prstGeom>
          <a:noFill/>
          <a:ln>
            <a:noFill/>
          </a:ln>
        </p:spPr>
        <p:txBody>
          <a:bodyPr/>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359172" y="1260475"/>
            <a:ext cx="8640959" cy="4319588"/>
          </a:xfrm>
          <a:prstGeom prst="rect">
            <a:avLst/>
          </a:prstGeom>
          <a:noFill/>
          <a:ln>
            <a:noFill/>
          </a:ln>
        </p:spPr>
        <p:txBody>
          <a:bodyPr spcFirstLastPara="1" wrap="square" lIns="0" tIns="0" rIns="0" bIns="0" anchor="t" anchorCtr="0">
            <a:noAutofit/>
          </a:bodyPr>
          <a:lstStyle>
            <a:lvl1pPr marL="457200" lvl="0" indent="-228600" algn="l">
              <a:lnSpc>
                <a:spcPct val="100375"/>
              </a:lnSpc>
              <a:spcBef>
                <a:spcPts val="1004"/>
              </a:spcBef>
              <a:spcAft>
                <a:spcPts val="0"/>
              </a:spcAft>
              <a:buSzPts val="1400"/>
              <a:buNone/>
              <a:defRPr sz="2400"/>
            </a:lvl1pPr>
            <a:lvl2pPr marL="914400" lvl="1" indent="-342900" algn="l">
              <a:lnSpc>
                <a:spcPct val="133833"/>
              </a:lnSpc>
              <a:spcBef>
                <a:spcPts val="1004"/>
              </a:spcBef>
              <a:spcAft>
                <a:spcPts val="0"/>
              </a:spcAft>
              <a:buSzPts val="1800"/>
              <a:buChar char="•"/>
              <a:defRPr/>
            </a:lvl2pPr>
            <a:lvl3pPr marL="1371600" lvl="2" indent="-228600" algn="l">
              <a:lnSpc>
                <a:spcPct val="111555"/>
              </a:lnSpc>
              <a:spcBef>
                <a:spcPts val="502"/>
              </a:spcBef>
              <a:spcAft>
                <a:spcPts val="0"/>
              </a:spcAft>
              <a:buSzPts val="1400"/>
              <a:buNone/>
              <a:defRPr/>
            </a:lvl3pPr>
            <a:lvl4pPr marL="1828800" lvl="3" indent="-342900" algn="l">
              <a:lnSpc>
                <a:spcPct val="111555"/>
              </a:lnSpc>
              <a:spcBef>
                <a:spcPts val="502"/>
              </a:spcBef>
              <a:spcAft>
                <a:spcPts val="0"/>
              </a:spcAft>
              <a:buSzPts val="1800"/>
              <a:buChar char="•"/>
              <a:defRPr/>
            </a:lvl4pPr>
            <a:lvl5pPr marL="2286000" lvl="4" indent="-342900" algn="l">
              <a:lnSpc>
                <a:spcPct val="111555"/>
              </a:lnSpc>
              <a:spcBef>
                <a:spcPts val="502"/>
              </a:spcBef>
              <a:spcAft>
                <a:spcPts val="0"/>
              </a:spcAft>
              <a:buClr>
                <a:schemeClr val="dk1"/>
              </a:buClr>
              <a:buSzPts val="1800"/>
              <a:buChar char="–"/>
              <a:defRPr/>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nd text">
  <p:cSld name="image left and tex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320000" y="1799999"/>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1"/>
          <p:cNvSpPr>
            <a:spLocks noGrp="1"/>
          </p:cNvSpPr>
          <p:nvPr>
            <p:ph type="pic" idx="2"/>
          </p:nvPr>
        </p:nvSpPr>
        <p:spPr>
          <a:xfrm>
            <a:off x="360000" y="1800000"/>
            <a:ext cx="3600798" cy="41399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0" y="456036"/>
            <a:ext cx="12239625" cy="152012"/>
          </a:xfrm>
          <a:prstGeom prst="rect">
            <a:avLst/>
          </a:prstGeom>
          <a:solidFill>
            <a:srgbClr val="D9D9D9">
              <a:alpha val="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7" b="0" i="0" u="none" strike="noStrike" cap="none" dirty="0">
                <a:solidFill>
                  <a:srgbClr val="D9D9D9"/>
                </a:solidFill>
                <a:latin typeface="Arial"/>
                <a:ea typeface="Arial"/>
                <a:cs typeface="Arial"/>
                <a:sym typeface="Arial"/>
              </a:rPr>
              <a:t> </a:t>
            </a:r>
            <a:endParaRPr dirty="0"/>
          </a:p>
        </p:txBody>
      </p:sp>
      <p:sp>
        <p:nvSpPr>
          <p:cNvPr id="11" name="Google Shape;11;p17"/>
          <p:cNvSpPr txBox="1">
            <a:spLocks noGrp="1"/>
          </p:cNvSpPr>
          <p:nvPr>
            <p:ph type="title"/>
          </p:nvPr>
        </p:nvSpPr>
        <p:spPr>
          <a:xfrm>
            <a:off x="252000" y="990000"/>
            <a:ext cx="11628000" cy="646331"/>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3600" b="1" i="0" u="none" strike="noStrike" cap="none">
                <a:solidFill>
                  <a:srgbClr val="FC4421"/>
                </a:solidFill>
                <a:latin typeface="Arial"/>
                <a:ea typeface="Arial"/>
                <a:cs typeface="Arial"/>
                <a:sym typeface="Arial"/>
              </a:defRPr>
            </a:lvl1pPr>
            <a:lvl2pPr marR="0" lvl="1" algn="l" rtl="0">
              <a:spcBef>
                <a:spcPts val="0"/>
              </a:spcBef>
              <a:spcAft>
                <a:spcPts val="0"/>
              </a:spcAft>
              <a:buSzPts val="1400"/>
              <a:buNone/>
              <a:defRPr sz="2409" b="1" i="0" u="none" strike="noStrike" cap="none">
                <a:solidFill>
                  <a:srgbClr val="E30613"/>
                </a:solidFill>
                <a:latin typeface="Arial"/>
                <a:ea typeface="Arial"/>
                <a:cs typeface="Arial"/>
                <a:sym typeface="Arial"/>
              </a:defRPr>
            </a:lvl2pPr>
            <a:lvl3pPr marR="0" lvl="2" algn="l" rtl="0">
              <a:spcBef>
                <a:spcPts val="0"/>
              </a:spcBef>
              <a:spcAft>
                <a:spcPts val="0"/>
              </a:spcAft>
              <a:buSzPts val="1400"/>
              <a:buNone/>
              <a:defRPr sz="2409" b="1" i="0" u="none" strike="noStrike" cap="none">
                <a:solidFill>
                  <a:srgbClr val="E30613"/>
                </a:solidFill>
                <a:latin typeface="Arial"/>
                <a:ea typeface="Arial"/>
                <a:cs typeface="Arial"/>
                <a:sym typeface="Arial"/>
              </a:defRPr>
            </a:lvl3pPr>
            <a:lvl4pPr marR="0" lvl="3" algn="l" rtl="0">
              <a:spcBef>
                <a:spcPts val="0"/>
              </a:spcBef>
              <a:spcAft>
                <a:spcPts val="0"/>
              </a:spcAft>
              <a:buSzPts val="1400"/>
              <a:buNone/>
              <a:defRPr sz="2409" b="1" i="0" u="none" strike="noStrike" cap="none">
                <a:solidFill>
                  <a:srgbClr val="E30613"/>
                </a:solidFill>
                <a:latin typeface="Arial"/>
                <a:ea typeface="Arial"/>
                <a:cs typeface="Arial"/>
                <a:sym typeface="Arial"/>
              </a:defRPr>
            </a:lvl4pPr>
            <a:lvl5pPr marR="0" lvl="4" algn="l" rtl="0">
              <a:spcBef>
                <a:spcPts val="0"/>
              </a:spcBef>
              <a:spcAft>
                <a:spcPts val="0"/>
              </a:spcAft>
              <a:buSzPts val="1400"/>
              <a:buNone/>
              <a:defRPr sz="2409" b="1" i="0" u="none" strike="noStrike" cap="none">
                <a:solidFill>
                  <a:srgbClr val="E30613"/>
                </a:solidFill>
                <a:latin typeface="Arial"/>
                <a:ea typeface="Arial"/>
                <a:cs typeface="Arial"/>
                <a:sym typeface="Arial"/>
              </a:defRPr>
            </a:lvl5pPr>
            <a:lvl6pPr marR="0" lvl="5" algn="ctr" rtl="0">
              <a:spcBef>
                <a:spcPts val="0"/>
              </a:spcBef>
              <a:spcAft>
                <a:spcPts val="0"/>
              </a:spcAft>
              <a:buSzPts val="1400"/>
              <a:buNone/>
              <a:defRPr sz="4417" b="0" i="0" u="none" strike="noStrike" cap="none">
                <a:solidFill>
                  <a:srgbClr val="CC0000"/>
                </a:solidFill>
                <a:latin typeface="Arial"/>
                <a:ea typeface="Arial"/>
                <a:cs typeface="Arial"/>
                <a:sym typeface="Arial"/>
              </a:defRPr>
            </a:lvl6pPr>
            <a:lvl7pPr marR="0" lvl="6" algn="ctr" rtl="0">
              <a:spcBef>
                <a:spcPts val="0"/>
              </a:spcBef>
              <a:spcAft>
                <a:spcPts val="0"/>
              </a:spcAft>
              <a:buSzPts val="1400"/>
              <a:buNone/>
              <a:defRPr sz="4417" b="0" i="0" u="none" strike="noStrike" cap="none">
                <a:solidFill>
                  <a:srgbClr val="CC0000"/>
                </a:solidFill>
                <a:latin typeface="Arial"/>
                <a:ea typeface="Arial"/>
                <a:cs typeface="Arial"/>
                <a:sym typeface="Arial"/>
              </a:defRPr>
            </a:lvl7pPr>
            <a:lvl8pPr marR="0" lvl="7" algn="ctr" rtl="0">
              <a:spcBef>
                <a:spcPts val="0"/>
              </a:spcBef>
              <a:spcAft>
                <a:spcPts val="0"/>
              </a:spcAft>
              <a:buSzPts val="1400"/>
              <a:buNone/>
              <a:defRPr sz="4417" b="0" i="0" u="none" strike="noStrike" cap="none">
                <a:solidFill>
                  <a:srgbClr val="CC0000"/>
                </a:solidFill>
                <a:latin typeface="Arial"/>
                <a:ea typeface="Arial"/>
                <a:cs typeface="Arial"/>
                <a:sym typeface="Arial"/>
              </a:defRPr>
            </a:lvl8pPr>
            <a:lvl9pPr marR="0" lvl="8" algn="ctr" rtl="0">
              <a:spcBef>
                <a:spcPts val="0"/>
              </a:spcBef>
              <a:spcAft>
                <a:spcPts val="0"/>
              </a:spcAft>
              <a:buSzPts val="1400"/>
              <a:buNone/>
              <a:defRPr sz="4417" b="0" i="0" u="none" strike="noStrike" cap="none">
                <a:solidFill>
                  <a:srgbClr val="CC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361406" y="1800000"/>
            <a:ext cx="11520000" cy="4140000"/>
          </a:xfrm>
          <a:prstGeom prst="rect">
            <a:avLst/>
          </a:prstGeom>
          <a:noFill/>
          <a:ln>
            <a:noFill/>
          </a:ln>
        </p:spPr>
        <p:txBody>
          <a:bodyPr spcFirstLastPara="1" wrap="square" lIns="0" tIns="0" rIns="0" bIns="0" anchor="t" anchorCtr="0">
            <a:noAutofit/>
          </a:bodyPr>
          <a:lstStyle>
            <a:lvl1pPr marL="457200" marR="0" lvl="0" indent="-228600" algn="l" rtl="0">
              <a:lnSpc>
                <a:spcPct val="120450"/>
              </a:lnSpc>
              <a:spcBef>
                <a:spcPts val="1004"/>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lnSpc>
                <a:spcPct val="120450"/>
              </a:lnSpc>
              <a:spcBef>
                <a:spcPts val="1004"/>
              </a:spcBef>
              <a:spcAft>
                <a:spcPts val="0"/>
              </a:spcAft>
              <a:buClr>
                <a:srgbClr val="FC442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28600" algn="l" rtl="0">
              <a:lnSpc>
                <a:spcPct val="125031"/>
              </a:lnSpc>
              <a:spcBef>
                <a:spcPts val="502"/>
              </a:spcBef>
              <a:spcAft>
                <a:spcPts val="0"/>
              </a:spcAft>
              <a:buSzPts val="1400"/>
              <a:buNone/>
              <a:defRPr sz="1606" b="0" i="0" u="none" strike="noStrike" cap="none">
                <a:solidFill>
                  <a:schemeClr val="dk1"/>
                </a:solidFill>
                <a:latin typeface="Arial"/>
                <a:ea typeface="Arial"/>
                <a:cs typeface="Arial"/>
                <a:sym typeface="Arial"/>
              </a:defRPr>
            </a:lvl3pPr>
            <a:lvl4pPr marL="1828800" marR="0" lvl="3" indent="-330581" algn="l" rtl="0">
              <a:lnSpc>
                <a:spcPct val="125031"/>
              </a:lnSpc>
              <a:spcBef>
                <a:spcPts val="502"/>
              </a:spcBef>
              <a:spcAft>
                <a:spcPts val="0"/>
              </a:spcAft>
              <a:buClr>
                <a:srgbClr val="FC4421"/>
              </a:buClr>
              <a:buSzPts val="1606"/>
              <a:buFont typeface="Arial"/>
              <a:buChar char="•"/>
              <a:defRPr sz="1606" b="0" i="0" u="none" strike="noStrike" cap="none">
                <a:solidFill>
                  <a:schemeClr val="dk1"/>
                </a:solidFill>
                <a:latin typeface="Arial"/>
                <a:ea typeface="Arial"/>
                <a:cs typeface="Arial"/>
                <a:sym typeface="Arial"/>
              </a:defRPr>
            </a:lvl4pPr>
            <a:lvl5pPr marL="2286000" marR="0" lvl="4" indent="-330581" algn="l" rtl="0">
              <a:lnSpc>
                <a:spcPct val="125031"/>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5pPr>
            <a:lvl6pPr marL="2743200" marR="0" lvl="5" indent="-330581" algn="l" rtl="0">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6pPr>
            <a:lvl7pPr marL="3200400" marR="0" lvl="6" indent="-330581" algn="l" rtl="0">
              <a:spcBef>
                <a:spcPts val="321"/>
              </a:spcBef>
              <a:spcAft>
                <a:spcPts val="0"/>
              </a:spcAft>
              <a:buClr>
                <a:srgbClr val="E30613"/>
              </a:buClr>
              <a:buSzPts val="1606"/>
              <a:buFont typeface="Arial"/>
              <a:buChar char="»"/>
              <a:defRPr sz="1606" b="0" i="0" u="none" strike="noStrike" cap="none">
                <a:solidFill>
                  <a:schemeClr val="dk1"/>
                </a:solidFill>
                <a:latin typeface="Arial"/>
                <a:ea typeface="Arial"/>
                <a:cs typeface="Arial"/>
                <a:sym typeface="Arial"/>
              </a:defRPr>
            </a:lvl7pPr>
            <a:lvl8pPr marL="3657600" marR="0" lvl="7" indent="-330581" algn="l" rtl="0">
              <a:spcBef>
                <a:spcPts val="321"/>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8pPr>
            <a:lvl9pPr marL="4114800" marR="0" lvl="8" indent="-292353" algn="l" rtl="0">
              <a:spcBef>
                <a:spcPts val="201"/>
              </a:spcBef>
              <a:spcAft>
                <a:spcPts val="0"/>
              </a:spcAft>
              <a:buClr>
                <a:schemeClr val="dk1"/>
              </a:buClr>
              <a:buSzPts val="1004"/>
              <a:buFont typeface="Arial"/>
              <a:buChar char="»"/>
              <a:defRPr sz="1004" b="0" i="0" u="none" strike="noStrike" cap="none">
                <a:solidFill>
                  <a:schemeClr val="dk1"/>
                </a:solidFill>
                <a:latin typeface="Arial"/>
                <a:ea typeface="Arial"/>
                <a:cs typeface="Arial"/>
                <a:sym typeface="Arial"/>
              </a:defRPr>
            </a:lvl9pPr>
          </a:lstStyle>
          <a:p>
            <a:endParaRPr/>
          </a:p>
        </p:txBody>
      </p:sp>
      <p:sp>
        <p:nvSpPr>
          <p:cNvPr id="16" name="Google Shape;16;p17"/>
          <p:cNvSpPr txBox="1"/>
          <p:nvPr/>
        </p:nvSpPr>
        <p:spPr>
          <a:xfrm>
            <a:off x="360000" y="6343435"/>
            <a:ext cx="58854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GB" sz="1600">
                <a:solidFill>
                  <a:schemeClr val="dk1"/>
                </a:solidFill>
                <a:latin typeface="Arial"/>
                <a:ea typeface="Arial"/>
                <a:cs typeface="Arial"/>
                <a:sym typeface="Arial"/>
              </a:rPr>
              <a:t>‹#›</a:t>
            </a:fld>
            <a:endParaRPr sz="1600" dirty="0">
              <a:solidFill>
                <a:schemeClr val="dk1"/>
              </a:solidFill>
              <a:latin typeface="Arial"/>
              <a:ea typeface="Arial"/>
              <a:cs typeface="Arial"/>
              <a:sym typeface="Arial"/>
            </a:endParaRPr>
          </a:p>
        </p:txBody>
      </p:sp>
      <p:pic>
        <p:nvPicPr>
          <p:cNvPr id="18" name="Google Shape;18;p17" descr="A purple and white logo&#10;&#10;AI-generated content may be incorrect."/>
          <p:cNvPicPr preferRelativeResize="0"/>
          <p:nvPr/>
        </p:nvPicPr>
        <p:blipFill rotWithShape="1">
          <a:blip r:embed="rId6">
            <a:alphaModFix/>
          </a:blip>
          <a:srcRect/>
          <a:stretch/>
        </p:blipFill>
        <p:spPr>
          <a:xfrm>
            <a:off x="9360000" y="6228000"/>
            <a:ext cx="2520000" cy="456536"/>
          </a:xfrm>
          <a:prstGeom prst="rect">
            <a:avLst/>
          </a:prstGeom>
          <a:noFill/>
          <a:ln>
            <a:noFill/>
          </a:ln>
        </p:spPr>
      </p:pic>
      <p:cxnSp>
        <p:nvCxnSpPr>
          <p:cNvPr id="19" name="Google Shape;19;p17"/>
          <p:cNvCxnSpPr/>
          <p:nvPr/>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sp>
        <p:nvSpPr>
          <p:cNvPr id="3" name="Graphic 26">
            <a:extLst>
              <a:ext uri="{FF2B5EF4-FFF2-40B4-BE49-F238E27FC236}">
                <a16:creationId xmlns:a16="http://schemas.microsoft.com/office/drawing/2014/main" id="{F83D6429-4920-00F7-492F-8DA54776927A}"/>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dirty="0"/>
          </a:p>
        </p:txBody>
      </p:sp>
      <p:pic>
        <p:nvPicPr>
          <p:cNvPr id="4" name="Picture 3" descr="A red arrow pointing up&#10;&#10;AI-generated content may be incorrect.">
            <a:extLst>
              <a:ext uri="{FF2B5EF4-FFF2-40B4-BE49-F238E27FC236}">
                <a16:creationId xmlns:a16="http://schemas.microsoft.com/office/drawing/2014/main" id="{8C1D7D99-FD5D-E78F-B194-22659F4F1057}"/>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32047" y="170588"/>
            <a:ext cx="591666" cy="437463"/>
          </a:xfrm>
          <a:prstGeom prst="rect">
            <a:avLst/>
          </a:prstGeom>
          <a:noFill/>
          <a:ln>
            <a:noFill/>
          </a:ln>
        </p:spPr>
      </p:pic>
      <p:sp>
        <p:nvSpPr>
          <p:cNvPr id="5" name="Text Box 2">
            <a:extLst>
              <a:ext uri="{FF2B5EF4-FFF2-40B4-BE49-F238E27FC236}">
                <a16:creationId xmlns:a16="http://schemas.microsoft.com/office/drawing/2014/main" id="{F8006977-8929-A1B4-2AA1-9D0A7E673CF2}"/>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A427A108-0856-52BA-C420-B698E1791A91}"/>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6534970D-1B0A-5337-D956-030CEB332610}"/>
              </a:ext>
            </a:extLst>
          </p:cNvPr>
          <p:cNvPicPr>
            <a:picLocks noChangeAspect="1"/>
          </p:cNvPicPr>
          <p:nvPr userDrawn="1"/>
        </p:nvPicPr>
        <p:blipFill>
          <a:blip r:embed="rId9"/>
          <a:stretch>
            <a:fillRect/>
          </a:stretch>
        </p:blipFill>
        <p:spPr>
          <a:xfrm>
            <a:off x="948541" y="177135"/>
            <a:ext cx="2685203" cy="4406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360000" y="1800000"/>
            <a:ext cx="10800000" cy="37798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1200"/>
              </a:spcAft>
              <a:buClr>
                <a:srgbClr val="170130"/>
              </a:buClr>
              <a:buSzPts val="2800"/>
              <a:buFont typeface="Arial"/>
              <a:buNone/>
            </a:pPr>
            <a:r>
              <a:rPr lang="en-GB" sz="2800" b="1" dirty="0">
                <a:solidFill>
                  <a:srgbClr val="170130"/>
                </a:solidFill>
                <a:latin typeface="Arial"/>
                <a:ea typeface="Arial"/>
                <a:cs typeface="Arial"/>
                <a:sym typeface="Arial"/>
              </a:rPr>
              <a:t>Occupational Specialism: Plumbing &amp; Heating Engineering</a:t>
            </a:r>
            <a:endParaRPr sz="2800" dirty="0"/>
          </a:p>
          <a:p>
            <a:pPr marL="0" marR="0" lvl="0" indent="0" algn="l" rtl="0">
              <a:lnSpc>
                <a:spcPct val="110000"/>
              </a:lnSpc>
              <a:spcBef>
                <a:spcPts val="750"/>
              </a:spcBef>
              <a:spcAft>
                <a:spcPts val="1200"/>
              </a:spcAft>
              <a:buClr>
                <a:schemeClr val="dk1"/>
              </a:buClr>
              <a:buSzPts val="2800"/>
              <a:buFont typeface="Arial"/>
              <a:buNone/>
            </a:pPr>
            <a:r>
              <a:rPr lang="en-GB" sz="2800" dirty="0">
                <a:solidFill>
                  <a:schemeClr val="dk1"/>
                </a:solidFill>
              </a:rPr>
              <a:t>K1.25 Pipework, Fittings and Fixings</a:t>
            </a:r>
            <a:endParaRPr sz="2800" dirty="0">
              <a:solidFill>
                <a:srgbClr val="3432E1"/>
              </a:solidFill>
              <a:latin typeface="Arial"/>
              <a:ea typeface="Arial"/>
              <a:cs typeface="Arial"/>
              <a:sym typeface="Arial"/>
            </a:endParaRPr>
          </a:p>
          <a:p>
            <a:pPr marL="0" marR="0" lvl="0" indent="0" algn="l" rtl="0">
              <a:lnSpc>
                <a:spcPct val="110000"/>
              </a:lnSpc>
              <a:spcBef>
                <a:spcPts val="750"/>
              </a:spcBef>
              <a:spcAft>
                <a:spcPts val="1200"/>
              </a:spcAft>
              <a:buClr>
                <a:srgbClr val="FC4421"/>
              </a:buClr>
              <a:buSzPts val="2800"/>
              <a:buFont typeface="Arial"/>
              <a:buNone/>
            </a:pPr>
            <a:r>
              <a:rPr lang="en-GB" sz="2800" b="1" dirty="0">
                <a:solidFill>
                  <a:srgbClr val="FC4421"/>
                </a:solidFill>
              </a:rPr>
              <a:t>Characteristics of different types of pipework</a:t>
            </a:r>
            <a:endParaRPr lang="en-GB"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72b7a5c8ac_0_3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R250 – half-hard copper lengths</a:t>
            </a:r>
          </a:p>
        </p:txBody>
      </p:sp>
      <p:sp>
        <p:nvSpPr>
          <p:cNvPr id="105" name="Google Shape;105;g372b7a5c8ac_0_3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More rigid than R220.</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Comes in straight lengths (typically 3m).</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Still allows some hand bending.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Common in visible pipework installations.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Good compromise between strength and flexibility.</a:t>
            </a:r>
            <a:endParaRPr dirty="0">
              <a:solidFill>
                <a:srgbClr val="000000"/>
              </a:solidFill>
              <a:latin typeface="Arial" panose="020B0604020202020204" pitchFamily="34" charset="0"/>
            </a:endParaRPr>
          </a:p>
        </p:txBody>
      </p:sp>
      <p:pic>
        <p:nvPicPr>
          <p:cNvPr id="106" name="Google Shape;106;g372b7a5c8ac_0_35"/>
          <p:cNvPicPr preferRelativeResize="0">
            <a:picLocks noChangeAspect="1"/>
          </p:cNvPicPr>
          <p:nvPr/>
        </p:nvPicPr>
        <p:blipFill>
          <a:blip r:embed="rId3"/>
          <a:srcRect/>
          <a:stretch/>
        </p:blipFill>
        <p:spPr>
          <a:xfrm>
            <a:off x="7560000" y="1800000"/>
            <a:ext cx="4320000" cy="3239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72b7a5c8ac_0_4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R290 – hard copper</a:t>
            </a:r>
          </a:p>
        </p:txBody>
      </p:sp>
      <p:sp>
        <p:nvSpPr>
          <p:cNvPr id="112" name="Google Shape;112;g372b7a5c8ac_0_4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Strongest form of copper pipe.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Cannot be bent without annealing.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Used where straight runs are common.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Suitable for press or compression fittings.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Highly durable and dimensionally stable.</a:t>
            </a:r>
            <a:endParaRPr dirty="0">
              <a:solidFill>
                <a:srgbClr val="000000"/>
              </a:solidFill>
              <a:latin typeface="Arial" panose="020B0604020202020204" pitchFamily="34" charset="0"/>
            </a:endParaRPr>
          </a:p>
        </p:txBody>
      </p:sp>
      <p:pic>
        <p:nvPicPr>
          <p:cNvPr id="113" name="Google Shape;113;g372b7a5c8ac_0_40"/>
          <p:cNvPicPr preferRelativeResize="0">
            <a:picLocks noChangeAspect="1"/>
          </p:cNvPicPr>
          <p:nvPr/>
        </p:nvPicPr>
        <p:blipFill>
          <a:blip r:embed="rId3"/>
          <a:srcRect r="43034"/>
          <a:stretch>
            <a:fillRect/>
          </a:stretch>
        </p:blipFill>
        <p:spPr>
          <a:xfrm>
            <a:off x="8279625" y="1800000"/>
            <a:ext cx="3600000" cy="41329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372b7a5c8ac_0_4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Plastic pipework introduction</a:t>
            </a:r>
          </a:p>
        </p:txBody>
      </p:sp>
      <p:sp>
        <p:nvSpPr>
          <p:cNvPr id="119" name="Google Shape;119;g372b7a5c8ac_0_4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Plastic pipe is now widely used in domestic and commercial systems. It’s lightweight, flexible, and often easier to install than copper. Different plastic types suit different water systems and pressures. Most use push-fit or crimped fittings.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Common materials include MDPE, polybutylene and PEX (multi-layer polyethylene), each chosen based on temperature tolerance and application.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Plastic piping is resistant to scale and corrosion, making it ideal for long-term use in hard water areas. However, it must be installed carefully to avoid UV exposure, high temperatures, or mechanical damage that could reduce its lifespan.</a:t>
            </a:r>
            <a:endParaRPr dirty="0">
              <a:solidFill>
                <a:srgbClr val="000000"/>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72b7a5c8ac_0_5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MDPE – Medium Density Polyethylene</a:t>
            </a:r>
            <a:endParaRPr dirty="0"/>
          </a:p>
        </p:txBody>
      </p:sp>
      <p:sp>
        <p:nvSpPr>
          <p:cNvPr id="125" name="Google Shape;125;g372b7a5c8ac_0_5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Used for underground water supply.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Usually blue in colour.</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Durable and flexible.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Resistant to impact and chemical corrosion.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 used inside buildings.</a:t>
            </a:r>
          </a:p>
          <a:p>
            <a:pPr marL="252000" indent="-252000">
              <a:spcAft>
                <a:spcPts val="1200"/>
              </a:spcAft>
              <a:buClr>
                <a:srgbClr val="000000">
                  <a:lumMod val="100000"/>
                </a:srgbClr>
              </a:buClr>
              <a:buSzPct val="100000"/>
              <a:buFont typeface="Arial" panose="020B0604020202020204" pitchFamily="34" charset="0"/>
              <a:buChar char="•"/>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is MDPE not suitable for internal pipework?</a:t>
            </a:r>
            <a:endParaRPr dirty="0">
              <a:solidFill>
                <a:srgbClr val="000000"/>
              </a:solidFill>
              <a:latin typeface="Arial" panose="020B0604020202020204" pitchFamily="34" charset="0"/>
            </a:endParaRPr>
          </a:p>
        </p:txBody>
      </p:sp>
      <p:pic>
        <p:nvPicPr>
          <p:cNvPr id="126" name="Google Shape;126;g372b7a5c8ac_0_50"/>
          <p:cNvPicPr preferRelativeResize="0">
            <a:picLocks noChangeAspect="1"/>
          </p:cNvPicPr>
          <p:nvPr/>
        </p:nvPicPr>
        <p:blipFill>
          <a:blip r:embed="rId3"/>
          <a:srcRect/>
          <a:stretch/>
        </p:blipFill>
        <p:spPr>
          <a:xfrm>
            <a:off x="8279625" y="1800000"/>
            <a:ext cx="3600000" cy="3034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72b7a5c8ac_0_5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PEX – Cross-Linked Polyethylene</a:t>
            </a:r>
            <a:endParaRPr dirty="0"/>
          </a:p>
        </p:txBody>
      </p:sp>
      <p:sp>
        <p:nvSpPr>
          <p:cNvPr id="132" name="Google Shape;132;g372b7a5c8ac_0_55"/>
          <p:cNvSpPr txBox="1">
            <a:spLocks noGrp="1"/>
          </p:cNvSpPr>
          <p:nvPr>
            <p:ph type="body" idx="1"/>
          </p:nvPr>
        </p:nvSpPr>
        <p:spPr>
          <a:xfrm>
            <a:off x="360000" y="1800000"/>
            <a:ext cx="69552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Flexible and suitable for hot and cold water.</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Maintains shape after bending.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Resistant to scale and chlorine.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Suitable for underfloor heating.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Often used in barrier pipe form to reduce oxygen ingress.</a:t>
            </a:r>
            <a:endParaRPr dirty="0">
              <a:solidFill>
                <a:srgbClr val="000000"/>
              </a:solidFill>
              <a:latin typeface="Arial" panose="020B0604020202020204" pitchFamily="34" charset="0"/>
            </a:endParaRPr>
          </a:p>
        </p:txBody>
      </p:sp>
      <p:pic>
        <p:nvPicPr>
          <p:cNvPr id="133" name="Google Shape;133;g372b7a5c8ac_0_55"/>
          <p:cNvPicPr preferRelativeResize="0">
            <a:picLocks noChangeAspect="1"/>
          </p:cNvPicPr>
          <p:nvPr/>
        </p:nvPicPr>
        <p:blipFill>
          <a:blip r:embed="rId3"/>
          <a:stretch/>
        </p:blipFill>
        <p:spPr>
          <a:xfrm>
            <a:off x="7560000" y="1800000"/>
            <a:ext cx="4320000" cy="28814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72b7a5c8ac_0_6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Polybutylene (PB)</a:t>
            </a:r>
            <a:endParaRPr dirty="0"/>
          </a:p>
        </p:txBody>
      </p:sp>
      <p:sp>
        <p:nvSpPr>
          <p:cNvPr id="139" name="Google Shape;139;g372b7a5c8ac_0_60"/>
          <p:cNvSpPr txBox="1">
            <a:spLocks noGrp="1"/>
          </p:cNvSpPr>
          <p:nvPr>
            <p:ph type="body" idx="1"/>
          </p:nvPr>
        </p:nvSpPr>
        <p:spPr>
          <a:xfrm>
            <a:off x="360000" y="1800000"/>
            <a:ext cx="7481673"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Flexible, easy to install.</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Used in heating and hot water systems.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Cheaper than PEX but lower temperature tolerance.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Common in push-fit systems.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Prone to long-term degradation at high temperatures.</a:t>
            </a:r>
            <a:endParaRPr dirty="0">
              <a:solidFill>
                <a:srgbClr val="000000"/>
              </a:solidFill>
              <a:latin typeface="Arial" panose="020B0604020202020204" pitchFamily="34" charset="0"/>
            </a:endParaRPr>
          </a:p>
        </p:txBody>
      </p:sp>
      <p:pic>
        <p:nvPicPr>
          <p:cNvPr id="140" name="Google Shape;140;g372b7a5c8ac_0_60"/>
          <p:cNvPicPr preferRelativeResize="0">
            <a:picLocks noChangeAspect="1"/>
          </p:cNvPicPr>
          <p:nvPr/>
        </p:nvPicPr>
        <p:blipFill>
          <a:blip r:embed="rId3"/>
          <a:srcRect/>
          <a:stretch/>
        </p:blipFill>
        <p:spPr>
          <a:xfrm>
            <a:off x="7920000" y="1800000"/>
            <a:ext cx="3960000" cy="26413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72b7a5c8ac_0_6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PVC-u (Unplasticised PVC)</a:t>
            </a:r>
            <a:endParaRPr dirty="0"/>
          </a:p>
        </p:txBody>
      </p:sp>
      <p:sp>
        <p:nvSpPr>
          <p:cNvPr id="146" name="Google Shape;146;g372b7a5c8ac_0_6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Rigid plastic used in drainage and cold water systems.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High chemical resistance.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Common in waste systems and external soil stacks.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 suitable for hot water applications.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Suitable for solvent weld assembly.</a:t>
            </a:r>
            <a:endParaRPr dirty="0">
              <a:solidFill>
                <a:srgbClr val="0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3" name="Google Shape;153;g372b7a5c8ac_0_70"/>
          <p:cNvPicPr preferRelativeResize="0">
            <a:picLocks noChangeAspect="1"/>
          </p:cNvPicPr>
          <p:nvPr/>
        </p:nvPicPr>
        <p:blipFill>
          <a:blip r:embed="rId3"/>
          <a:srcRect/>
          <a:stretch/>
        </p:blipFill>
        <p:spPr>
          <a:xfrm>
            <a:off x="9000000" y="1620000"/>
            <a:ext cx="2880000" cy="4317018"/>
          </a:xfrm>
          <a:prstGeom prst="rect">
            <a:avLst/>
          </a:prstGeom>
          <a:noFill/>
          <a:ln>
            <a:noFill/>
          </a:ln>
        </p:spPr>
      </p:pic>
      <p:sp>
        <p:nvSpPr>
          <p:cNvPr id="151" name="Google Shape;151;g372b7a5c8ac_0_7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Polypropylene (PP)</a:t>
            </a:r>
            <a:endParaRPr dirty="0"/>
          </a:p>
        </p:txBody>
      </p:sp>
      <p:sp>
        <p:nvSpPr>
          <p:cNvPr id="152" name="Google Shape;152;g372b7a5c8ac_0_70"/>
          <p:cNvSpPr txBox="1">
            <a:spLocks noGrp="1"/>
          </p:cNvSpPr>
          <p:nvPr>
            <p:ph type="body" idx="1"/>
          </p:nvPr>
        </p:nvSpPr>
        <p:spPr>
          <a:xfrm>
            <a:off x="360000" y="1800000"/>
            <a:ext cx="9365891"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Commonly used for waste systems.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Lightweight and chemically resistant.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Requires solvent welding or push-fit fittings.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Resistant to most household chemicals.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Cannot be used for hot water supply.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 suitable for solvent weld - push-fit or compression fittings only.</a:t>
            </a:r>
            <a:endParaRPr dirty="0">
              <a:solidFill>
                <a:srgbClr val="00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72b7a5c8ac_0_7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MUPVC – Modified Unplasticised PVC</a:t>
            </a:r>
            <a:endParaRPr dirty="0"/>
          </a:p>
        </p:txBody>
      </p:sp>
      <p:sp>
        <p:nvSpPr>
          <p:cNvPr id="159" name="Google Shape;159;g372b7a5c8ac_0_7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Improved version of PVC-u with better strength and impact resistance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Used in industrial and commercial settings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Suitable for pressure applications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More robust than traditional PVC-u</a:t>
            </a:r>
            <a:endParaRPr dirty="0">
              <a:solidFill>
                <a:srgbClr val="000000"/>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72b7a5c8ac_0_8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ABS – Acrylonitrile Butadiene Styrene</a:t>
            </a:r>
            <a:endParaRPr dirty="0"/>
          </a:p>
        </p:txBody>
      </p:sp>
      <p:sp>
        <p:nvSpPr>
          <p:cNvPr id="165" name="Google Shape;165;g372b7a5c8ac_0_80"/>
          <p:cNvSpPr txBox="1">
            <a:spLocks noGrp="1"/>
          </p:cNvSpPr>
          <p:nvPr>
            <p:ph type="body" idx="1"/>
          </p:nvPr>
        </p:nvSpPr>
        <p:spPr>
          <a:xfrm>
            <a:off x="360000" y="1800000"/>
            <a:ext cx="73235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Used for high-strength plastic pipework.</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Suitable for pressure systems.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Good for chemical resistance and temperature tolerance.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Less brittle than PVC in cold weather.</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Common in swimming pool plant rooms, laboratory or industrial waste systems.</a:t>
            </a:r>
            <a:endParaRPr dirty="0">
              <a:solidFill>
                <a:srgbClr val="000000"/>
              </a:solidFill>
              <a:latin typeface="Arial" panose="020B0604020202020204" pitchFamily="34" charset="0"/>
            </a:endParaRPr>
          </a:p>
        </p:txBody>
      </p:sp>
      <p:pic>
        <p:nvPicPr>
          <p:cNvPr id="166" name="Google Shape;166;g372b7a5c8ac_0_80"/>
          <p:cNvPicPr preferRelativeResize="0">
            <a:picLocks noChangeAspect="1"/>
          </p:cNvPicPr>
          <p:nvPr/>
        </p:nvPicPr>
        <p:blipFill>
          <a:blip r:embed="rId3"/>
          <a:stretch/>
        </p:blipFill>
        <p:spPr>
          <a:xfrm>
            <a:off x="7920000" y="1800000"/>
            <a:ext cx="3960000" cy="26413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Introduction</a:t>
            </a:r>
            <a:endParaRPr dirty="0"/>
          </a:p>
        </p:txBody>
      </p:sp>
      <p:sp>
        <p:nvSpPr>
          <p:cNvPr id="44" name="Google Shape;44;p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W</a:t>
            </a:r>
            <a:r>
              <a:rPr lang="en-GB" b="1" dirty="0">
                <a:solidFill>
                  <a:srgbClr val="000000"/>
                </a:solidFill>
                <a:latin typeface="Arial" panose="020B0604020202020204" pitchFamily="34" charset="0"/>
                <a:ea typeface="Arial"/>
                <a:cs typeface="Arial"/>
                <a:sym typeface="Arial"/>
              </a:rPr>
              <a:t>arm-up: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Why might a heating system installer choose plastic pipework over copper?</a:t>
            </a:r>
            <a:endParaRPr dirty="0">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72b7a5c8ac_0_8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Legacy materials – lead</a:t>
            </a:r>
          </a:p>
        </p:txBody>
      </p:sp>
      <p:sp>
        <p:nvSpPr>
          <p:cNvPr id="172" name="Google Shape;172;g372b7a5c8ac_0_8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Lead was historically used in domestic water systems. It is now banned in new installations due to toxicity. Old lead systems may still be encountered. Plumbers must know how to identify and replace it. Water companies offer replacement schemes.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Lead can leach into drinking water, posing serious health risks, particularly to young children and pregnant women. Identification involves checking pipe colour, softness, and joint types, often found in properties built before the 1970s. When found, lead pipework should be fully replaced from the main supply to internal plumbing to ensure water safety.</a:t>
            </a:r>
            <a:endParaRPr dirty="0">
              <a:solidFill>
                <a:srgbClr val="000000"/>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2b7a5c8ac_0_9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Health risks from lead pipework</a:t>
            </a:r>
          </a:p>
        </p:txBody>
      </p:sp>
      <p:sp>
        <p:nvSpPr>
          <p:cNvPr id="178" name="Google Shape;178;g372b7a5c8ac_0_9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Lead can leach into drinking water.</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Especially dangerous for children and pregnant women.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Legal limits for lead in water are strictly enforced.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Pipework must be replaced with approved materials.</a:t>
            </a:r>
          </a:p>
          <a:p>
            <a:pPr marL="252000" indent="-252000">
              <a:spcAft>
                <a:spcPts val="1200"/>
              </a:spcAft>
              <a:buClr>
                <a:srgbClr val="000000">
                  <a:lumMod val="100000"/>
                </a:srgbClr>
              </a:buClr>
              <a:buSzPct val="100000"/>
              <a:buFont typeface="Arial" panose="020B0604020202020204" pitchFamily="34" charset="0"/>
              <a:buChar char="•"/>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is it important to correctly identify legacy lead pipework during renovations?</a:t>
            </a:r>
            <a:endParaRPr dirty="0">
              <a:solidFill>
                <a:srgbClr val="000000"/>
              </a:solidFill>
              <a:latin typeface="Arial" panose="020B0604020202020204" pitchFamily="34" charset="0"/>
            </a:endParaRPr>
          </a:p>
          <a:p>
            <a:pPr marL="0" lvl="0" indent="0" algn="l" rtl="0">
              <a:lnSpc>
                <a:spcPct val="200000"/>
              </a:lnSpc>
              <a:spcBef>
                <a:spcPts val="1200"/>
              </a:spcBef>
              <a:spcAft>
                <a:spcPts val="0"/>
              </a:spcAft>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2b7a5c8ac_0_9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Midpoint knowledge check</a:t>
            </a:r>
          </a:p>
        </p:txBody>
      </p:sp>
      <p:sp>
        <p:nvSpPr>
          <p:cNvPr id="184" name="Google Shape;184;g372b7a5c8ac_0_9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Name three types of copper pipe grades.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colour is MDPE pipe?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Which plastic is commonly used for underfloor heating?</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Why is PVC-u unsuitable for hot water?</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are the risks of lead pipework?</a:t>
            </a:r>
            <a:endParaRPr dirty="0">
              <a:solidFill>
                <a:srgbClr val="000000"/>
              </a:solidFill>
              <a:latin typeface="Arial" panose="020B0604020202020204" pitchFamily="34" charset="0"/>
            </a:endParaRPr>
          </a:p>
          <a:p>
            <a:pPr lvl="0" indent="-457200" algn="l" rtl="0">
              <a:lnSpc>
                <a:spcPct val="200000"/>
              </a:lnSpc>
              <a:spcBef>
                <a:spcPts val="1200"/>
              </a:spcBef>
              <a:spcAft>
                <a:spcPts val="0"/>
              </a:spcAft>
              <a:buFont typeface="+mj-lt"/>
              <a:buAutoNum type="arabicPeriod"/>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2b7a5c8ac_0_10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Midpoint knowledge check - answers</a:t>
            </a:r>
          </a:p>
        </p:txBody>
      </p:sp>
      <p:sp>
        <p:nvSpPr>
          <p:cNvPr id="190" name="Google Shape;190;g372b7a5c8ac_0_10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R220, R250, R290</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Blue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PEX</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It deforms at high temperatures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Lead toxicity – can leach into water</a:t>
            </a:r>
            <a:endParaRPr dirty="0">
              <a:solidFill>
                <a:srgbClr val="000000"/>
              </a:solidFill>
              <a:latin typeface="Arial" panose="020B0604020202020204" pitchFamily="34" charset="0"/>
            </a:endParaRPr>
          </a:p>
          <a:p>
            <a:pPr lvl="0" indent="-457200" algn="l" rtl="0">
              <a:lnSpc>
                <a:spcPct val="200000"/>
              </a:lnSpc>
              <a:spcBef>
                <a:spcPts val="1200"/>
              </a:spcBef>
              <a:spcAft>
                <a:spcPts val="0"/>
              </a:spcAft>
              <a:buFont typeface="+mj-lt"/>
              <a:buAutoNum type="arabicPeriod"/>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72b7a5c8ac_0_10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Installation considerations – copper</a:t>
            </a:r>
          </a:p>
        </p:txBody>
      </p:sp>
      <p:sp>
        <p:nvSpPr>
          <p:cNvPr id="196" name="Google Shape;196;g372b7a5c8ac_0_10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Requires tools for cutting and bending.</a:t>
            </a:r>
            <a:endParaRPr lang="en-US"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Soldering or press-fit joints.</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Needs protection from freezing and corrosion.</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Must be clipped securely to avoid expansion noise.</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More labour-intensive than plastic.</a:t>
            </a:r>
            <a:endParaRPr dirty="0">
              <a:solidFill>
                <a:srgbClr val="000000"/>
              </a:solidFill>
              <a:latin typeface="Arial" panose="020B0604020202020204" pitchFamily="34" charset="0"/>
            </a:endParaRPr>
          </a:p>
          <a:p>
            <a:pPr marL="251460" indent="-251460">
              <a:spcAft>
                <a:spcPts val="1200"/>
              </a:spcAft>
              <a:buSzPct val="100000"/>
              <a:buFont typeface="Arial,Sans-Serif" panose="020B0604020202020204" pitchFamily="34" charset="0"/>
              <a:buChar char="•"/>
            </a:pPr>
            <a:r>
              <a:rPr lang="en-GB" dirty="0"/>
              <a:t>Must be WRAS &amp; Part G compliant.</a:t>
            </a:r>
          </a:p>
          <a:p>
            <a:pPr marL="251460" indent="-251460">
              <a:spcAft>
                <a:spcPts val="1200"/>
              </a:spcAft>
              <a:buSzPct val="100000"/>
              <a:buFont typeface="Arial" panose="020B0604020202020204" pitchFamily="34" charset="0"/>
              <a:buChar char="•"/>
            </a:pPr>
            <a:endParaRPr lang="en-GB" dirty="0"/>
          </a:p>
          <a:p>
            <a:pPr marL="251460" lvl="0" indent="-251460" algn="l" rtl="0">
              <a:lnSpc>
                <a:spcPct val="200000"/>
              </a:lnSpc>
              <a:spcBef>
                <a:spcPts val="1200"/>
              </a:spcBef>
              <a:spcAft>
                <a:spcPts val="0"/>
              </a:spcAft>
              <a:buFont typeface="Arial" panose="020B0604020202020204" pitchFamily="34" charset="0"/>
              <a:buChar char="•"/>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72b7a5c8ac_0_1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Installation considerations – plastic</a:t>
            </a:r>
          </a:p>
        </p:txBody>
      </p:sp>
      <p:sp>
        <p:nvSpPr>
          <p:cNvPr id="202" name="Google Shape;202;g372b7a5c8ac_0_11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Quicker to install using push-fit or crimp joints.</a:t>
            </a:r>
            <a:endParaRPr lang="en-US"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Flexibility makes it suitable for retrofits.</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Must use inserts to support joints.</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Expansion must be accounted for.</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 suitable for direct sunlight unless UV protected.</a:t>
            </a:r>
            <a:endParaRPr dirty="0">
              <a:solidFill>
                <a:srgbClr val="000000"/>
              </a:solidFill>
              <a:latin typeface="Arial" panose="020B0604020202020204" pitchFamily="34" charset="0"/>
            </a:endParaRPr>
          </a:p>
          <a:p>
            <a:pPr marL="251460" indent="-251460">
              <a:spcAft>
                <a:spcPts val="1200"/>
              </a:spcAft>
              <a:buSzPct val="100000"/>
              <a:buFont typeface="Arial,Sans-Serif" panose="020B0604020202020204" pitchFamily="34" charset="0"/>
              <a:buChar char="•"/>
            </a:pPr>
            <a:r>
              <a:rPr lang="en-GB" dirty="0"/>
              <a:t>Must be WRAS &amp; Part G compliant.</a:t>
            </a:r>
            <a:endParaRPr lang="en-US" dirty="0"/>
          </a:p>
          <a:p>
            <a:pPr marL="251460" indent="-251460">
              <a:spcAft>
                <a:spcPts val="1200"/>
              </a:spcAft>
              <a:buSzPct val="100000"/>
              <a:buFont typeface="Arial" panose="020B0604020202020204" pitchFamily="34" charset="0"/>
              <a:buChar char="•"/>
            </a:pPr>
            <a:endParaRPr lang="en-GB" dirty="0"/>
          </a:p>
          <a:p>
            <a:pPr marL="251460" lvl="0" indent="-251460" algn="l" rtl="0">
              <a:lnSpc>
                <a:spcPct val="200000"/>
              </a:lnSpc>
              <a:spcBef>
                <a:spcPts val="1200"/>
              </a:spcBef>
              <a:spcAft>
                <a:spcPts val="0"/>
              </a:spcAft>
              <a:buFont typeface="Arial" panose="020B0604020202020204" pitchFamily="34" charset="0"/>
              <a:buChar char="•"/>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g372b7a5c8ac_0_11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1460" indent="-25146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Capillary soldering</a:t>
            </a:r>
            <a:r>
              <a:rPr lang="en-GB" dirty="0">
                <a:solidFill>
                  <a:srgbClr val="000000"/>
                </a:solidFill>
                <a:latin typeface="Arial" panose="020B0604020202020204" pitchFamily="34" charset="0"/>
              </a:rPr>
              <a:t>: neat, permanent joint.</a:t>
            </a:r>
            <a:endParaRPr lang="en-US" dirty="0">
              <a:solidFill>
                <a:srgbClr val="000000"/>
              </a:solidFill>
              <a:latin typeface="Arial" panose="020B0604020202020204" pitchFamily="34" charset="0"/>
            </a:endParaRPr>
          </a:p>
          <a:p>
            <a:pPr marL="251460" indent="-251460">
              <a:spcAft>
                <a:spcPts val="1200"/>
              </a:spcAft>
              <a:buSzPct val="100000"/>
              <a:buFont typeface="Arial" panose="020B0604020202020204" pitchFamily="34" charset="0"/>
              <a:buChar char="•"/>
            </a:pPr>
            <a:endParaRPr lang="en-GB" dirty="0">
              <a:solidFill>
                <a:srgbClr val="000000"/>
              </a:solidFill>
            </a:endParaRPr>
          </a:p>
          <a:p>
            <a:pPr marL="251460" indent="-25146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Compression fittings</a:t>
            </a:r>
            <a:r>
              <a:rPr lang="en-GB" dirty="0">
                <a:solidFill>
                  <a:srgbClr val="000000"/>
                </a:solidFill>
                <a:latin typeface="Arial" panose="020B0604020202020204" pitchFamily="34" charset="0"/>
              </a:rPr>
              <a:t>: easy and demountable.</a:t>
            </a:r>
            <a:endParaRPr dirty="0">
              <a:solidFill>
                <a:srgbClr val="000000"/>
              </a:solidFill>
              <a:latin typeface="Arial" panose="020B0604020202020204" pitchFamily="34" charset="0"/>
            </a:endParaRPr>
          </a:p>
          <a:p>
            <a:pPr marL="251460" indent="-251460">
              <a:spcAft>
                <a:spcPts val="1200"/>
              </a:spcAft>
              <a:buSzPct val="100000"/>
              <a:buFont typeface="Arial" panose="020B0604020202020204" pitchFamily="34" charset="0"/>
              <a:buChar char="•"/>
            </a:pPr>
            <a:endParaRPr lang="en-GB" dirty="0">
              <a:solidFill>
                <a:srgbClr val="000000"/>
              </a:solidFill>
            </a:endParaRPr>
          </a:p>
          <a:p>
            <a:pPr marL="251460" indent="-25146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Press-fit systems</a:t>
            </a:r>
            <a:r>
              <a:rPr lang="en-GB" dirty="0">
                <a:solidFill>
                  <a:srgbClr val="000000"/>
                </a:solidFill>
                <a:latin typeface="Arial" panose="020B0604020202020204" pitchFamily="34" charset="0"/>
              </a:rPr>
              <a:t>: no flame, faster install.</a:t>
            </a:r>
          </a:p>
          <a:p>
            <a:pPr marL="251460" indent="-251460">
              <a:spcAft>
                <a:spcPts val="1200"/>
              </a:spcAft>
              <a:buSzPct val="100000"/>
              <a:buFont typeface="Arial" panose="020B0604020202020204" pitchFamily="34" charset="0"/>
              <a:buChar char="•"/>
            </a:pPr>
            <a:endParaRPr lang="en-GB" dirty="0">
              <a:solidFill>
                <a:srgbClr val="000000"/>
              </a:solidFill>
              <a:latin typeface="Arial" panose="020B0604020202020204" pitchFamily="34" charset="0"/>
            </a:endParaRPr>
          </a:p>
          <a:p>
            <a:pPr marL="0" indent="0">
              <a:spcAft>
                <a:spcPts val="600"/>
              </a:spcAft>
              <a:buClr>
                <a:srgbClr val="000000">
                  <a:lumMod val="100000"/>
                </a:srgbClr>
              </a:buClr>
              <a:buSzPct val="100000"/>
            </a:pPr>
            <a:r>
              <a:rPr lang="en-GB" dirty="0">
                <a:solidFill>
                  <a:srgbClr val="000000"/>
                </a:solidFill>
                <a:latin typeface="Arial" panose="020B0604020202020204" pitchFamily="34" charset="0"/>
              </a:rPr>
              <a:t>Must be clean and burr-free before jointing. Press fittings must be depth marked.</a:t>
            </a:r>
            <a:endParaRPr dirty="0">
              <a:solidFill>
                <a:srgbClr val="000000"/>
              </a:solidFill>
              <a:latin typeface="Arial" panose="020B0604020202020204" pitchFamily="34" charset="0"/>
            </a:endParaRPr>
          </a:p>
          <a:p>
            <a:pPr marL="0" indent="0">
              <a:spcAft>
                <a:spcPts val="6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Use flux and heat evenly when soldering. </a:t>
            </a:r>
            <a:endParaRPr dirty="0">
              <a:solidFill>
                <a:srgbClr val="000000"/>
              </a:solidFill>
              <a:latin typeface="Arial" panose="020B0604020202020204" pitchFamily="34" charset="0"/>
            </a:endParaRPr>
          </a:p>
          <a:p>
            <a:pPr marL="0" lvl="0" indent="0" algn="l" rtl="0">
              <a:lnSpc>
                <a:spcPct val="200000"/>
              </a:lnSpc>
              <a:spcBef>
                <a:spcPts val="1200"/>
              </a:spcBef>
              <a:spcAft>
                <a:spcPts val="0"/>
              </a:spcAft>
            </a:pPr>
            <a:endParaRPr dirty="0"/>
          </a:p>
        </p:txBody>
      </p:sp>
      <p:pic>
        <p:nvPicPr>
          <p:cNvPr id="6" name="Picture 5" descr="A gold metal pipe fitting&#10;&#10;AI-generated content may be incorrect.">
            <a:extLst>
              <a:ext uri="{FF2B5EF4-FFF2-40B4-BE49-F238E27FC236}">
                <a16:creationId xmlns:a16="http://schemas.microsoft.com/office/drawing/2014/main" id="{62910C6A-D14B-1D0C-AB80-9507656EB5BB}"/>
              </a:ext>
            </a:extLst>
          </p:cNvPr>
          <p:cNvPicPr>
            <a:picLocks noChangeAspect="1"/>
          </p:cNvPicPr>
          <p:nvPr/>
        </p:nvPicPr>
        <p:blipFill>
          <a:blip r:embed="rId3"/>
          <a:stretch>
            <a:fillRect/>
          </a:stretch>
        </p:blipFill>
        <p:spPr>
          <a:xfrm>
            <a:off x="9298949" y="2522687"/>
            <a:ext cx="2253149" cy="1502099"/>
          </a:xfrm>
          <a:prstGeom prst="rect">
            <a:avLst/>
          </a:prstGeom>
        </p:spPr>
      </p:pic>
      <p:sp>
        <p:nvSpPr>
          <p:cNvPr id="207" name="Google Shape;207;g372b7a5c8ac_0_1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Jointing methods for copper</a:t>
            </a:r>
          </a:p>
        </p:txBody>
      </p:sp>
      <p:pic>
        <p:nvPicPr>
          <p:cNvPr id="5" name="Picture 4" descr="A copper pipe on a white background&#10;&#10;AI-generated content may be incorrect.">
            <a:extLst>
              <a:ext uri="{FF2B5EF4-FFF2-40B4-BE49-F238E27FC236}">
                <a16:creationId xmlns:a16="http://schemas.microsoft.com/office/drawing/2014/main" id="{4262BB92-A33F-9B51-C56B-CC21BAEA1FC3}"/>
              </a:ext>
            </a:extLst>
          </p:cNvPr>
          <p:cNvPicPr>
            <a:picLocks noChangeAspect="1"/>
          </p:cNvPicPr>
          <p:nvPr/>
        </p:nvPicPr>
        <p:blipFill>
          <a:blip r:embed="rId4"/>
          <a:stretch>
            <a:fillRect/>
          </a:stretch>
        </p:blipFill>
        <p:spPr>
          <a:xfrm>
            <a:off x="6855844" y="1415590"/>
            <a:ext cx="2253150" cy="1502100"/>
          </a:xfrm>
          <a:prstGeom prst="rect">
            <a:avLst/>
          </a:prstGeom>
        </p:spPr>
      </p:pic>
      <p:pic>
        <p:nvPicPr>
          <p:cNvPr id="7" name="Picture 6" descr="A copper pipe with a hole&#10;&#10;AI-generated content may be incorrect.">
            <a:extLst>
              <a:ext uri="{FF2B5EF4-FFF2-40B4-BE49-F238E27FC236}">
                <a16:creationId xmlns:a16="http://schemas.microsoft.com/office/drawing/2014/main" id="{F512CDC0-3D30-916E-9F6A-8146D25E75F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7218484" y="3099190"/>
            <a:ext cx="1751963" cy="185119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72b7a5c8ac_0_12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Jointing methods for plastic pressure pipe</a:t>
            </a:r>
          </a:p>
        </p:txBody>
      </p:sp>
      <p:sp>
        <p:nvSpPr>
          <p:cNvPr id="214" name="Google Shape;214;g372b7a5c8ac_0_120"/>
          <p:cNvSpPr txBox="1">
            <a:spLocks noGrp="1"/>
          </p:cNvSpPr>
          <p:nvPr>
            <p:ph type="body" idx="1"/>
          </p:nvPr>
        </p:nvSpPr>
        <p:spPr>
          <a:xfrm>
            <a:off x="360000" y="1800000"/>
            <a:ext cx="9248258" cy="4140000"/>
          </a:xfrm>
          <a:prstGeom prst="rect">
            <a:avLst/>
          </a:prstGeom>
          <a:noFill/>
          <a:ln>
            <a:noFill/>
          </a:ln>
        </p:spPr>
        <p:txBody>
          <a:bodyPr spcFirstLastPara="1" wrap="square" lIns="0" tIns="0" rIns="0" bIns="0" anchor="t" anchorCtr="0">
            <a:noAutofit/>
          </a:bodyPr>
          <a:lstStyle/>
          <a:p>
            <a:pPr marL="251460" indent="-25146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Push-fit</a:t>
            </a:r>
            <a:r>
              <a:rPr lang="en-GB" dirty="0">
                <a:solidFill>
                  <a:srgbClr val="000000"/>
                </a:solidFill>
                <a:latin typeface="Arial" panose="020B0604020202020204" pitchFamily="34" charset="0"/>
              </a:rPr>
              <a:t>: simple and quick.</a:t>
            </a:r>
            <a:endParaRPr lang="en-GB" dirty="0">
              <a:solidFill>
                <a:srgbClr val="000000"/>
              </a:solidFill>
            </a:endParaRPr>
          </a:p>
          <a:p>
            <a:pPr marL="251460" indent="-25146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Crimp fittings</a:t>
            </a:r>
            <a:r>
              <a:rPr lang="en-GB" dirty="0">
                <a:solidFill>
                  <a:srgbClr val="000000"/>
                </a:solidFill>
                <a:latin typeface="Arial" panose="020B0604020202020204" pitchFamily="34" charset="0"/>
              </a:rPr>
              <a:t>: require specialist tools (not widely used in the UK).</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Compression fittings</a:t>
            </a:r>
            <a:r>
              <a:rPr lang="en-GB" dirty="0">
                <a:solidFill>
                  <a:srgbClr val="000000"/>
                </a:solidFill>
                <a:latin typeface="Arial" panose="020B0604020202020204" pitchFamily="34" charset="0"/>
              </a:rPr>
              <a:t>: easy and demountable.</a:t>
            </a:r>
            <a:endParaRPr dirty="0">
              <a:solidFill>
                <a:srgbClr val="000000"/>
              </a:solidFill>
              <a:latin typeface="Arial" panose="020B0604020202020204" pitchFamily="34" charset="0"/>
            </a:endParaRPr>
          </a:p>
          <a:p>
            <a:pPr marL="251460" indent="-251460">
              <a:spcAft>
                <a:spcPts val="1200"/>
              </a:spcAft>
              <a:buSzPct val="100000"/>
              <a:buFont typeface="Arial" panose="020B0604020202020204" pitchFamily="34" charset="0"/>
              <a:buChar char="•"/>
            </a:pPr>
            <a:r>
              <a:rPr lang="en-GB" b="1" dirty="0">
                <a:solidFill>
                  <a:srgbClr val="000000"/>
                </a:solidFill>
              </a:rPr>
              <a:t>Solvent weld </a:t>
            </a:r>
            <a:r>
              <a:rPr lang="en-GB" dirty="0">
                <a:solidFill>
                  <a:srgbClr val="000000"/>
                </a:solidFill>
              </a:rPr>
              <a:t>(commercial water systems such as swimming pools).</a:t>
            </a: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Always use inserts where required. Ensure full pipe insertion depth.</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must inserts be used in plastic pipe systems?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200000"/>
              </a:lnSpc>
              <a:spcBef>
                <a:spcPts val="1200"/>
              </a:spcBef>
              <a:spcAft>
                <a:spcPts val="0"/>
              </a:spcAft>
            </a:pPr>
            <a:endParaRPr dirty="0"/>
          </a:p>
        </p:txBody>
      </p:sp>
      <p:pic>
        <p:nvPicPr>
          <p:cNvPr id="2" name="Picture 1" descr="A white plastic pipe fitting&#10;&#10;AI-generated content may be incorrect.">
            <a:extLst>
              <a:ext uri="{FF2B5EF4-FFF2-40B4-BE49-F238E27FC236}">
                <a16:creationId xmlns:a16="http://schemas.microsoft.com/office/drawing/2014/main" id="{D11D3300-D7F4-7D69-116C-CCF95F573247}"/>
              </a:ext>
            </a:extLst>
          </p:cNvPr>
          <p:cNvPicPr>
            <a:picLocks noChangeAspect="1"/>
          </p:cNvPicPr>
          <p:nvPr/>
        </p:nvPicPr>
        <p:blipFill>
          <a:blip r:embed="rId3"/>
          <a:stretch>
            <a:fillRect/>
          </a:stretch>
        </p:blipFill>
        <p:spPr>
          <a:xfrm>
            <a:off x="9781692" y="1618500"/>
            <a:ext cx="2176612" cy="1985038"/>
          </a:xfrm>
          <a:prstGeom prst="rect">
            <a:avLst/>
          </a:prstGeom>
        </p:spPr>
      </p:pic>
      <p:pic>
        <p:nvPicPr>
          <p:cNvPr id="6" name="Picture 5" descr="A white plastic pipe with black ring&#10;&#10;AI-generated content may be incorrect.">
            <a:extLst>
              <a:ext uri="{FF2B5EF4-FFF2-40B4-BE49-F238E27FC236}">
                <a16:creationId xmlns:a16="http://schemas.microsoft.com/office/drawing/2014/main" id="{6F054549-1328-DC2C-B95B-BCDC2487BB0B}"/>
              </a:ext>
            </a:extLst>
          </p:cNvPr>
          <p:cNvPicPr>
            <a:picLocks noChangeAspect="1"/>
          </p:cNvPicPr>
          <p:nvPr/>
        </p:nvPicPr>
        <p:blipFill>
          <a:blip r:embed="rId4"/>
          <a:stretch>
            <a:fillRect/>
          </a:stretch>
        </p:blipFill>
        <p:spPr>
          <a:xfrm>
            <a:off x="9530554" y="3603538"/>
            <a:ext cx="2427750" cy="1618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72b7a5c8ac_0_12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Applications – copper vs plastic</a:t>
            </a:r>
          </a:p>
        </p:txBody>
      </p:sp>
      <p:graphicFrame>
        <p:nvGraphicFramePr>
          <p:cNvPr id="220" name="Google Shape;220;g372b7a5c8ac_0_125"/>
          <p:cNvGraphicFramePr/>
          <p:nvPr>
            <p:extLst>
              <p:ext uri="{D42A27DB-BD31-4B8C-83A1-F6EECF244321}">
                <p14:modId xmlns:p14="http://schemas.microsoft.com/office/powerpoint/2010/main" val="19641541"/>
              </p:ext>
            </p:extLst>
          </p:nvPr>
        </p:nvGraphicFramePr>
        <p:xfrm>
          <a:off x="881513" y="2142950"/>
          <a:ext cx="10369575" cy="3544050"/>
        </p:xfrm>
        <a:graphic>
          <a:graphicData uri="http://schemas.openxmlformats.org/drawingml/2006/table">
            <a:tbl>
              <a:tblPr>
                <a:noFill/>
                <a:tableStyleId>{FDAB0747-8087-44AC-AF89-026AAA36353A}</a:tableStyleId>
              </a:tblPr>
              <a:tblGrid>
                <a:gridCol w="3456525">
                  <a:extLst>
                    <a:ext uri="{9D8B030D-6E8A-4147-A177-3AD203B41FA5}">
                      <a16:colId xmlns:a16="http://schemas.microsoft.com/office/drawing/2014/main" val="20000"/>
                    </a:ext>
                  </a:extLst>
                </a:gridCol>
                <a:gridCol w="3456525">
                  <a:extLst>
                    <a:ext uri="{9D8B030D-6E8A-4147-A177-3AD203B41FA5}">
                      <a16:colId xmlns:a16="http://schemas.microsoft.com/office/drawing/2014/main" val="20001"/>
                    </a:ext>
                  </a:extLst>
                </a:gridCol>
                <a:gridCol w="3456525">
                  <a:extLst>
                    <a:ext uri="{9D8B030D-6E8A-4147-A177-3AD203B41FA5}">
                      <a16:colId xmlns:a16="http://schemas.microsoft.com/office/drawing/2014/main" val="20002"/>
                    </a:ext>
                  </a:extLst>
                </a:gridCol>
              </a:tblGrid>
              <a:tr h="571525">
                <a:tc>
                  <a:txBody>
                    <a:bodyPr/>
                    <a:lstStyle/>
                    <a:p>
                      <a:pPr marL="0" lvl="0" indent="0" algn="ctr" rtl="0">
                        <a:lnSpc>
                          <a:spcPct val="115000"/>
                        </a:lnSpc>
                        <a:spcBef>
                          <a:spcPts val="0"/>
                        </a:spcBef>
                        <a:spcAft>
                          <a:spcPts val="0"/>
                        </a:spcAft>
                        <a:buNone/>
                      </a:pPr>
                      <a:r>
                        <a:rPr lang="en-GB" sz="2400" b="1" dirty="0"/>
                        <a:t>Application</a:t>
                      </a:r>
                      <a:endParaRPr sz="2400" b="1" dirty="0"/>
                    </a:p>
                  </a:txBody>
                  <a:tcPr marL="28575" marR="28575" marT="19050" marB="19050"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b="1" dirty="0"/>
                        <a:t>Copper</a:t>
                      </a:r>
                      <a:endParaRPr sz="2400" b="1" dirty="0"/>
                    </a:p>
                  </a:txBody>
                  <a:tcPr marL="28575" marR="28575" marT="19050" marB="19050"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b="1" dirty="0"/>
                        <a:t>Plastic</a:t>
                      </a:r>
                      <a:endParaRPr sz="2400" b="1" dirty="0"/>
                    </a:p>
                  </a:txBody>
                  <a:tcPr marL="28575" marR="28575" marT="19050" marB="19050"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597500">
                <a:tc>
                  <a:txBody>
                    <a:bodyPr/>
                    <a:lstStyle/>
                    <a:p>
                      <a:pPr marL="0" lvl="0" indent="0" algn="l" rtl="0">
                        <a:lnSpc>
                          <a:spcPct val="115000"/>
                        </a:lnSpc>
                        <a:spcBef>
                          <a:spcPts val="0"/>
                        </a:spcBef>
                        <a:spcAft>
                          <a:spcPts val="0"/>
                        </a:spcAft>
                        <a:buNone/>
                      </a:pPr>
                      <a:r>
                        <a:rPr lang="en-GB" sz="2400" dirty="0"/>
                        <a:t>Central heating</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dirty="0">
                          <a:solidFill>
                            <a:srgbClr val="38761D"/>
                          </a:solidFill>
                        </a:rPr>
                        <a:t>✔</a:t>
                      </a:r>
                      <a:endParaRPr sz="2400" dirty="0">
                        <a:solidFill>
                          <a:srgbClr val="38761D"/>
                        </a:solidFill>
                      </a:endParaRPr>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GB" sz="2400" dirty="0">
                          <a:solidFill>
                            <a:srgbClr val="38761D"/>
                          </a:solidFill>
                        </a:rPr>
                        <a:t>✔</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597500">
                <a:tc>
                  <a:txBody>
                    <a:bodyPr/>
                    <a:lstStyle/>
                    <a:p>
                      <a:pPr marL="0" lvl="0" indent="0" algn="l" rtl="0">
                        <a:lnSpc>
                          <a:spcPct val="115000"/>
                        </a:lnSpc>
                        <a:spcBef>
                          <a:spcPts val="0"/>
                        </a:spcBef>
                        <a:spcAft>
                          <a:spcPts val="0"/>
                        </a:spcAft>
                        <a:buNone/>
                      </a:pPr>
                      <a:r>
                        <a:rPr lang="en-GB" sz="2400" dirty="0"/>
                        <a:t>Potable water</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GB" sz="2400" dirty="0">
                          <a:solidFill>
                            <a:srgbClr val="38761D"/>
                          </a:solidFill>
                        </a:rPr>
                        <a:t>✔</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GB" sz="2400" dirty="0">
                          <a:solidFill>
                            <a:srgbClr val="38761D"/>
                          </a:solidFill>
                        </a:rPr>
                        <a:t>✔</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597500">
                <a:tc>
                  <a:txBody>
                    <a:bodyPr/>
                    <a:lstStyle/>
                    <a:p>
                      <a:pPr marL="0" lvl="0" indent="0" algn="l" rtl="0">
                        <a:lnSpc>
                          <a:spcPct val="115000"/>
                        </a:lnSpc>
                        <a:spcBef>
                          <a:spcPts val="0"/>
                        </a:spcBef>
                        <a:spcAft>
                          <a:spcPts val="0"/>
                        </a:spcAft>
                        <a:buNone/>
                      </a:pPr>
                      <a:r>
                        <a:rPr lang="en-GB" sz="2400" dirty="0"/>
                        <a:t>Underground</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dirty="0">
                          <a:solidFill>
                            <a:srgbClr val="E30613"/>
                          </a:solidFill>
                        </a:rPr>
                        <a:t>✘</a:t>
                      </a:r>
                      <a:endParaRPr sz="2400" dirty="0">
                        <a:solidFill>
                          <a:srgbClr val="E30613"/>
                        </a:solidFill>
                      </a:endParaRPr>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dirty="0">
                          <a:solidFill>
                            <a:srgbClr val="38761D"/>
                          </a:solidFill>
                        </a:rPr>
                        <a:t>✔</a:t>
                      </a:r>
                      <a:r>
                        <a:rPr lang="en-GB" sz="2400" dirty="0"/>
                        <a:t> (MDPE)</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582525">
                <a:tc>
                  <a:txBody>
                    <a:bodyPr/>
                    <a:lstStyle/>
                    <a:p>
                      <a:pPr marL="0" lvl="0" indent="0" algn="l" rtl="0">
                        <a:lnSpc>
                          <a:spcPct val="115000"/>
                        </a:lnSpc>
                        <a:spcBef>
                          <a:spcPts val="0"/>
                        </a:spcBef>
                        <a:spcAft>
                          <a:spcPts val="0"/>
                        </a:spcAft>
                        <a:buNone/>
                      </a:pPr>
                      <a:r>
                        <a:rPr lang="en-GB" sz="2400" dirty="0"/>
                        <a:t>Visible pipework</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GB" sz="2400" dirty="0">
                          <a:solidFill>
                            <a:srgbClr val="38761D"/>
                          </a:solidFill>
                        </a:rPr>
                        <a:t>✔</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dirty="0">
                          <a:solidFill>
                            <a:srgbClr val="38761D"/>
                          </a:solidFill>
                        </a:rPr>
                        <a:t>✔</a:t>
                      </a:r>
                      <a:r>
                        <a:rPr lang="en-GB" sz="2400" dirty="0"/>
                        <a:t> (limited)</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597500">
                <a:tc>
                  <a:txBody>
                    <a:bodyPr/>
                    <a:lstStyle/>
                    <a:p>
                      <a:pPr marL="0" lvl="0" indent="0" algn="l" rtl="0">
                        <a:lnSpc>
                          <a:spcPct val="115000"/>
                        </a:lnSpc>
                        <a:spcBef>
                          <a:spcPts val="0"/>
                        </a:spcBef>
                        <a:spcAft>
                          <a:spcPts val="0"/>
                        </a:spcAft>
                        <a:buNone/>
                      </a:pPr>
                      <a:r>
                        <a:rPr lang="en-GB" sz="2400" dirty="0"/>
                        <a:t>External use</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dirty="0">
                          <a:solidFill>
                            <a:srgbClr val="38761D"/>
                          </a:solidFill>
                        </a:rPr>
                        <a:t>✔</a:t>
                      </a:r>
                      <a:r>
                        <a:rPr lang="en-GB" sz="2400" dirty="0"/>
                        <a:t> (coated)</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dirty="0">
                          <a:solidFill>
                            <a:srgbClr val="E30613"/>
                          </a:solidFill>
                        </a:rPr>
                        <a:t>✘</a:t>
                      </a:r>
                      <a:r>
                        <a:rPr lang="en-GB" sz="2400" dirty="0"/>
                        <a:t> (unless UV)</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372b7a5c8ac_0_13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Flexibility in pipe routes</a:t>
            </a:r>
          </a:p>
        </p:txBody>
      </p:sp>
      <p:sp>
        <p:nvSpPr>
          <p:cNvPr id="226" name="Google Shape;226;g372b7a5c8ac_0_132"/>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Plastic is easier to route around corners or through joists. Copper requires joints or bending equipment. Fewer joints reduce the risk of leaks. Plastic flexibility saves time and minimises damage to structures.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It also allows for quicker installation in tight or awkward spaces, making it ideal for retrofit work.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Plastic pipes can expand slightly under pressure or temperature changes, helping to absorb stress and reduce the risk of bursts or fractures. This adaptability makes plastic a practical choice in modern plumbing systems.</a:t>
            </a:r>
            <a:endParaRPr dirty="0">
              <a:solidFill>
                <a:srgbClr val="00000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252000" y="972000"/>
            <a:ext cx="11628452" cy="646331"/>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Objectives</a:t>
            </a:r>
            <a:endParaRPr dirty="0"/>
          </a:p>
        </p:txBody>
      </p:sp>
      <p:sp>
        <p:nvSpPr>
          <p:cNvPr id="50" name="Google Shape;50;p6"/>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GB" b="0" i="0" dirty="0">
                <a:latin typeface="Arial"/>
                <a:ea typeface="Arial"/>
                <a:cs typeface="Arial"/>
                <a:sym typeface="Arial"/>
              </a:rPr>
              <a:t>You should be able to:</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Identify</a:t>
            </a:r>
            <a:r>
              <a:rPr lang="en-GB" dirty="0"/>
              <a:t> types of pipework and materials used in plumbing.</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Understand </a:t>
            </a:r>
            <a:r>
              <a:rPr lang="en-GB" dirty="0"/>
              <a:t>the properties and suitability of copper and plastic systems.</a:t>
            </a:r>
            <a:endParaRPr dirty="0"/>
          </a:p>
          <a:p>
            <a:pPr marL="0" lvl="0" indent="0" algn="l" rtl="0">
              <a:lnSpc>
                <a:spcPct val="110000"/>
              </a:lnSpc>
              <a:spcBef>
                <a:spcPts val="2400"/>
              </a:spcBef>
              <a:spcAft>
                <a:spcPts val="0"/>
              </a:spcAft>
              <a:buNone/>
            </a:pPr>
            <a:r>
              <a:rPr lang="en-GB" b="0" i="0" dirty="0">
                <a:latin typeface="Arial"/>
                <a:ea typeface="Arial"/>
                <a:cs typeface="Arial"/>
                <a:sym typeface="Arial"/>
              </a:rPr>
              <a:t>You might also be able to:</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Describe </a:t>
            </a:r>
            <a:r>
              <a:rPr lang="en-GB" dirty="0"/>
              <a:t>differences between prefabricated, modular, and on-site installation.</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Match</a:t>
            </a:r>
            <a:r>
              <a:rPr lang="en-GB" dirty="0"/>
              <a:t> pipe characteristics with appropriate applications.</a:t>
            </a:r>
            <a:endParaRPr dirty="0"/>
          </a:p>
          <a:p>
            <a:pPr marL="0" lvl="0" indent="0" algn="l" rtl="0">
              <a:lnSpc>
                <a:spcPct val="110000"/>
              </a:lnSpc>
              <a:spcBef>
                <a:spcPts val="120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2b7a5c8ac_0_13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Thermal performance</a:t>
            </a:r>
          </a:p>
        </p:txBody>
      </p:sp>
      <p:sp>
        <p:nvSpPr>
          <p:cNvPr id="232" name="Google Shape;232;g372b7a5c8ac_0_137"/>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Plastic expands more than copper with heat. Needs allowance for movement. Use expansion loops or sleeves through joists. Failure to account can lead to noise, joint stress, or distortion. Copper is more dimensionally stable.</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Copper is non-combustible. Plastic pipes can burn and release fumes. Fire collars may be required on plastic in penetrations. Plastic must be shielded from heat sources. Always follow fire safety building regulations.</a:t>
            </a:r>
            <a:endParaRPr dirty="0">
              <a:solidFill>
                <a:srgbClr val="000000"/>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72b7a5c8ac_0_14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Manufacturer requirements</a:t>
            </a:r>
          </a:p>
        </p:txBody>
      </p:sp>
      <p:sp>
        <p:nvSpPr>
          <p:cNvPr id="238" name="Google Shape;238;g372b7a5c8ac_0_142"/>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Always use components from same manufacturer.</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Follow fitting instructions exactly.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 approved tools for crimp or press systems.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Mixing systems can void warranty.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Check for WRAS approval for potable systems.</a:t>
            </a:r>
            <a:endParaRPr dirty="0">
              <a:solidFill>
                <a:srgbClr val="000000"/>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72b7a5c8ac_0_14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Common pipework faults</a:t>
            </a:r>
          </a:p>
        </p:txBody>
      </p:sp>
      <p:sp>
        <p:nvSpPr>
          <p:cNvPr id="244" name="Google Shape;244;g372b7a5c8ac_0_147"/>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Poor jointing technique.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Incorrect pipe support.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Over-tightening compression fittings.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Using incompatible materials.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 following temperature/pressure ratings.</a:t>
            </a:r>
            <a:endParaRPr dirty="0">
              <a:solidFill>
                <a:srgbClr val="000000"/>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72b7a5c8ac_0_15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Pipe identification on site</a:t>
            </a:r>
          </a:p>
        </p:txBody>
      </p:sp>
      <p:sp>
        <p:nvSpPr>
          <p:cNvPr id="250" name="Google Shape;250;g372b7a5c8ac_0_152"/>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Colour coding (blue, red, grey, white).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Labelling and marking with tape.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Avoid confusion with electrical conduit or data cabling.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Gas, water, and heating lines must be clearly distinguished.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Follow site conventions and standards.</a:t>
            </a:r>
            <a:endParaRPr dirty="0">
              <a:solidFill>
                <a:srgbClr val="000000"/>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372b7a5c8ac_0_15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Environmental considerations</a:t>
            </a:r>
          </a:p>
        </p:txBody>
      </p:sp>
      <p:sp>
        <p:nvSpPr>
          <p:cNvPr id="256" name="Google Shape;256;g372b7a5c8ac_0_157"/>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Copper is recyclable and has a long lifespan. Plastic creates more waste but can be low-impact during manufacture. Site policies may favour sustainable materials. Reduce offcuts and select durable materials.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Choosing materials with a lower environmental footprint can contribute to green building certifications and long-term cost savings. Proper planning and accurate measurements help minimise waste and promote efficient use of resources.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Sustainability in plumbing is not just about material choice, but also about responsible installation and lifecycle impact.</a:t>
            </a:r>
            <a:endParaRPr dirty="0">
              <a:solidFill>
                <a:srgbClr val="000000"/>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372b7a5c8ac_0_16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Scenario task – material selection</a:t>
            </a:r>
          </a:p>
        </p:txBody>
      </p:sp>
      <p:sp>
        <p:nvSpPr>
          <p:cNvPr id="262" name="Google Shape;262;g372b7a5c8ac_0_162"/>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You are installing a heating system in a loft conversion with limited access. What pipework material would you choose and why?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Consider flexibility, joints, insulation, and fire performance.</a:t>
            </a:r>
            <a:endParaRPr dirty="0">
              <a:solidFill>
                <a:srgbClr val="000000"/>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72b7a5c8ac_0_16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Scenario task – material selection</a:t>
            </a:r>
          </a:p>
        </p:txBody>
      </p:sp>
      <p:sp>
        <p:nvSpPr>
          <p:cNvPr id="268" name="Google Shape;268;g372b7a5c8ac_0_167"/>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A customer wants visible pipework in their kitchen to match a modern industrial design.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What material and fittings would be appropriate?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Think about aesthetics and longevity.</a:t>
            </a:r>
            <a:endParaRPr dirty="0">
              <a:solidFill>
                <a:srgbClr val="000000"/>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 table – plastic pipe types</a:t>
            </a:r>
          </a:p>
        </p:txBody>
      </p:sp>
      <p:graphicFrame>
        <p:nvGraphicFramePr>
          <p:cNvPr id="274" name="Google Shape;274;p9"/>
          <p:cNvGraphicFramePr/>
          <p:nvPr>
            <p:extLst>
              <p:ext uri="{D42A27DB-BD31-4B8C-83A1-F6EECF244321}">
                <p14:modId xmlns:p14="http://schemas.microsoft.com/office/powerpoint/2010/main" val="3918370343"/>
              </p:ext>
            </p:extLst>
          </p:nvPr>
        </p:nvGraphicFramePr>
        <p:xfrm>
          <a:off x="591125" y="1701350"/>
          <a:ext cx="10978350" cy="4013010"/>
        </p:xfrm>
        <a:graphic>
          <a:graphicData uri="http://schemas.openxmlformats.org/drawingml/2006/table">
            <a:tbl>
              <a:tblPr>
                <a:noFill/>
                <a:tableStyleId>{FDAB0747-8087-44AC-AF89-026AAA36353A}</a:tableStyleId>
              </a:tblPr>
              <a:tblGrid>
                <a:gridCol w="2764100">
                  <a:extLst>
                    <a:ext uri="{9D8B030D-6E8A-4147-A177-3AD203B41FA5}">
                      <a16:colId xmlns:a16="http://schemas.microsoft.com/office/drawing/2014/main" val="20000"/>
                    </a:ext>
                  </a:extLst>
                </a:gridCol>
                <a:gridCol w="3981775">
                  <a:extLst>
                    <a:ext uri="{9D8B030D-6E8A-4147-A177-3AD203B41FA5}">
                      <a16:colId xmlns:a16="http://schemas.microsoft.com/office/drawing/2014/main" val="20001"/>
                    </a:ext>
                  </a:extLst>
                </a:gridCol>
                <a:gridCol w="4232475">
                  <a:extLst>
                    <a:ext uri="{9D8B030D-6E8A-4147-A177-3AD203B41FA5}">
                      <a16:colId xmlns:a16="http://schemas.microsoft.com/office/drawing/2014/main" val="20002"/>
                    </a:ext>
                  </a:extLst>
                </a:gridCol>
              </a:tblGrid>
              <a:tr h="329100">
                <a:tc>
                  <a:txBody>
                    <a:bodyPr/>
                    <a:lstStyle/>
                    <a:p>
                      <a:pPr marL="0" lvl="0" indent="0" algn="ctr" rtl="0">
                        <a:lnSpc>
                          <a:spcPct val="115000"/>
                        </a:lnSpc>
                        <a:spcBef>
                          <a:spcPts val="0"/>
                        </a:spcBef>
                        <a:spcAft>
                          <a:spcPts val="0"/>
                        </a:spcAft>
                        <a:buNone/>
                      </a:pPr>
                      <a:r>
                        <a:rPr lang="en-GB" sz="2400" b="1" dirty="0"/>
                        <a:t>Type</a:t>
                      </a:r>
                      <a:endParaRPr sz="2400" b="1" dirty="0"/>
                    </a:p>
                  </a:txBody>
                  <a:tcPr marL="28575" marR="28575" marT="19050" marB="19050"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b="1" dirty="0"/>
                        <a:t>Use</a:t>
                      </a:r>
                      <a:endParaRPr sz="2400" b="1" dirty="0"/>
                    </a:p>
                  </a:txBody>
                  <a:tcPr marL="28575" marR="28575" marT="19050" marB="19050"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b="1" dirty="0"/>
                        <a:t>Notes</a:t>
                      </a:r>
                      <a:endParaRPr sz="2400" b="1" dirty="0"/>
                    </a:p>
                  </a:txBody>
                  <a:tcPr marL="28575" marR="28575" marT="19050" marB="19050"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598350">
                <a:tc>
                  <a:txBody>
                    <a:bodyPr/>
                    <a:lstStyle/>
                    <a:p>
                      <a:pPr marL="0" lvl="0" indent="0" algn="l" rtl="0">
                        <a:lnSpc>
                          <a:spcPct val="115000"/>
                        </a:lnSpc>
                        <a:spcBef>
                          <a:spcPts val="0"/>
                        </a:spcBef>
                        <a:spcAft>
                          <a:spcPts val="0"/>
                        </a:spcAft>
                        <a:buNone/>
                      </a:pPr>
                      <a:r>
                        <a:rPr lang="en-GB" sz="2400" dirty="0"/>
                        <a:t>MDPE</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Underground mains</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Blue, external only</a:t>
                      </a:r>
                      <a:endParaRPr sz="2400" dirty="0"/>
                    </a:p>
                  </a:txBody>
                  <a:tcPr marL="91425" marR="91425" marT="19050" marB="19050" anchor="ctr">
                    <a:lnL w="10575" cap="flat" cmpd="sng">
                      <a:solidFill>
                        <a:srgbClr val="CCCCCC"/>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598350">
                <a:tc>
                  <a:txBody>
                    <a:bodyPr/>
                    <a:lstStyle/>
                    <a:p>
                      <a:pPr marL="0" lvl="0" indent="0" algn="l" rtl="0">
                        <a:lnSpc>
                          <a:spcPct val="115000"/>
                        </a:lnSpc>
                        <a:spcBef>
                          <a:spcPts val="0"/>
                        </a:spcBef>
                        <a:spcAft>
                          <a:spcPts val="0"/>
                        </a:spcAft>
                        <a:buNone/>
                      </a:pPr>
                      <a:r>
                        <a:rPr lang="en-GB" sz="2400" dirty="0"/>
                        <a:t>PEX</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Heating, potable water</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Barrier form preferred</a:t>
                      </a:r>
                      <a:endParaRPr sz="2400" dirty="0"/>
                    </a:p>
                  </a:txBody>
                  <a:tcPr marL="91425" marR="91425" marT="19050" marB="19050" anchor="ctr">
                    <a:lnL w="10575" cap="flat" cmpd="sng">
                      <a:solidFill>
                        <a:srgbClr val="CCCCCC"/>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598350">
                <a:tc>
                  <a:txBody>
                    <a:bodyPr/>
                    <a:lstStyle/>
                    <a:p>
                      <a:pPr marL="0" lvl="0" indent="0" algn="l" rtl="0">
                        <a:lnSpc>
                          <a:spcPct val="115000"/>
                        </a:lnSpc>
                        <a:spcBef>
                          <a:spcPts val="0"/>
                        </a:spcBef>
                        <a:spcAft>
                          <a:spcPts val="0"/>
                        </a:spcAft>
                        <a:buNone/>
                      </a:pPr>
                      <a:r>
                        <a:rPr lang="en-GB" sz="2400" dirty="0"/>
                        <a:t>PB</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Heating systems</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Flexible, less durable</a:t>
                      </a:r>
                      <a:endParaRPr sz="2400" dirty="0"/>
                    </a:p>
                  </a:txBody>
                  <a:tcPr marL="91425" marR="91425" marT="19050" marB="19050" anchor="ctr">
                    <a:lnL w="10575" cap="flat" cmpd="sng">
                      <a:solidFill>
                        <a:srgbClr val="CCCCCC"/>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598350">
                <a:tc>
                  <a:txBody>
                    <a:bodyPr/>
                    <a:lstStyle/>
                    <a:p>
                      <a:pPr marL="0" lvl="0" indent="0" algn="l" rtl="0">
                        <a:lnSpc>
                          <a:spcPct val="115000"/>
                        </a:lnSpc>
                        <a:spcBef>
                          <a:spcPts val="0"/>
                        </a:spcBef>
                        <a:spcAft>
                          <a:spcPts val="0"/>
                        </a:spcAft>
                        <a:buNone/>
                      </a:pPr>
                      <a:r>
                        <a:rPr lang="en-GB" sz="2400" dirty="0"/>
                        <a:t>PVC-u</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Waste, cold water</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Not for hot or pressure</a:t>
                      </a:r>
                      <a:endParaRPr sz="2400" dirty="0"/>
                    </a:p>
                  </a:txBody>
                  <a:tcPr marL="91425" marR="91425" marT="19050" marB="19050" anchor="ctr">
                    <a:lnL w="10575" cap="flat" cmpd="sng">
                      <a:solidFill>
                        <a:srgbClr val="CCCCCC"/>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598350">
                <a:tc>
                  <a:txBody>
                    <a:bodyPr/>
                    <a:lstStyle/>
                    <a:p>
                      <a:pPr marL="0" lvl="0" indent="0" algn="l" rtl="0">
                        <a:lnSpc>
                          <a:spcPct val="115000"/>
                        </a:lnSpc>
                        <a:spcBef>
                          <a:spcPts val="0"/>
                        </a:spcBef>
                        <a:spcAft>
                          <a:spcPts val="0"/>
                        </a:spcAft>
                        <a:buNone/>
                      </a:pPr>
                      <a:r>
                        <a:rPr lang="en-GB" sz="2400" dirty="0"/>
                        <a:t>MUPVC</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Commercial, pressure</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Tougher than PVC-u</a:t>
                      </a:r>
                      <a:endParaRPr sz="2400" dirty="0"/>
                    </a:p>
                  </a:txBody>
                  <a:tcPr marL="91425" marR="91425" marT="19050" marB="19050" anchor="ctr">
                    <a:lnL w="10575" cap="flat" cmpd="sng">
                      <a:solidFill>
                        <a:srgbClr val="CCCCCC"/>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598350">
                <a:tc>
                  <a:txBody>
                    <a:bodyPr/>
                    <a:lstStyle/>
                    <a:p>
                      <a:pPr marL="0" lvl="0" indent="0" algn="l" rtl="0">
                        <a:lnSpc>
                          <a:spcPct val="115000"/>
                        </a:lnSpc>
                        <a:spcBef>
                          <a:spcPts val="0"/>
                        </a:spcBef>
                        <a:spcAft>
                          <a:spcPts val="0"/>
                        </a:spcAft>
                        <a:buNone/>
                      </a:pPr>
                      <a:r>
                        <a:rPr lang="en-GB" sz="2400" dirty="0"/>
                        <a:t>ABS</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Waste, industrial</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Good temp and impact</a:t>
                      </a:r>
                      <a:endParaRPr sz="2400" dirty="0"/>
                    </a:p>
                  </a:txBody>
                  <a:tcPr marL="91425" marR="91425" marT="19050" marB="19050" anchor="ctr">
                    <a:lnL w="10575" cap="flat" cmpd="sng">
                      <a:solidFill>
                        <a:srgbClr val="CCCCCC"/>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72b7a5c8ac_0_17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 table – copper grades</a:t>
            </a:r>
          </a:p>
        </p:txBody>
      </p:sp>
      <p:graphicFrame>
        <p:nvGraphicFramePr>
          <p:cNvPr id="280" name="Google Shape;280;g372b7a5c8ac_0_174"/>
          <p:cNvGraphicFramePr/>
          <p:nvPr>
            <p:extLst>
              <p:ext uri="{D42A27DB-BD31-4B8C-83A1-F6EECF244321}">
                <p14:modId xmlns:p14="http://schemas.microsoft.com/office/powerpoint/2010/main" val="2098895099"/>
              </p:ext>
            </p:extLst>
          </p:nvPr>
        </p:nvGraphicFramePr>
        <p:xfrm>
          <a:off x="252000" y="1871475"/>
          <a:ext cx="10867575" cy="2930460"/>
        </p:xfrm>
        <a:graphic>
          <a:graphicData uri="http://schemas.openxmlformats.org/drawingml/2006/table">
            <a:tbl>
              <a:tblPr>
                <a:noFill/>
                <a:tableStyleId>{FDAB0747-8087-44AC-AF89-026AAA36353A}</a:tableStyleId>
              </a:tblPr>
              <a:tblGrid>
                <a:gridCol w="2395900">
                  <a:extLst>
                    <a:ext uri="{9D8B030D-6E8A-4147-A177-3AD203B41FA5}">
                      <a16:colId xmlns:a16="http://schemas.microsoft.com/office/drawing/2014/main" val="20000"/>
                    </a:ext>
                  </a:extLst>
                </a:gridCol>
                <a:gridCol w="2718200">
                  <a:extLst>
                    <a:ext uri="{9D8B030D-6E8A-4147-A177-3AD203B41FA5}">
                      <a16:colId xmlns:a16="http://schemas.microsoft.com/office/drawing/2014/main" val="20001"/>
                    </a:ext>
                  </a:extLst>
                </a:gridCol>
                <a:gridCol w="5753475">
                  <a:extLst>
                    <a:ext uri="{9D8B030D-6E8A-4147-A177-3AD203B41FA5}">
                      <a16:colId xmlns:a16="http://schemas.microsoft.com/office/drawing/2014/main" val="20002"/>
                    </a:ext>
                  </a:extLst>
                </a:gridCol>
              </a:tblGrid>
              <a:tr h="343000">
                <a:tc>
                  <a:txBody>
                    <a:bodyPr/>
                    <a:lstStyle/>
                    <a:p>
                      <a:pPr marL="0" lvl="0" indent="0" algn="ctr" rtl="0">
                        <a:lnSpc>
                          <a:spcPct val="115000"/>
                        </a:lnSpc>
                        <a:spcBef>
                          <a:spcPts val="0"/>
                        </a:spcBef>
                        <a:spcAft>
                          <a:spcPts val="0"/>
                        </a:spcAft>
                        <a:buNone/>
                      </a:pPr>
                      <a:r>
                        <a:rPr lang="en-GB" sz="2400" b="1" dirty="0"/>
                        <a:t>Grade</a:t>
                      </a:r>
                      <a:endParaRPr sz="2400" b="1" dirty="0"/>
                    </a:p>
                  </a:txBody>
                  <a:tcPr marL="28575" marR="28575" marT="19050" marB="19050"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b="1" dirty="0"/>
                        <a:t>Flexibility</a:t>
                      </a:r>
                      <a:endParaRPr sz="2400" b="1" dirty="0"/>
                    </a:p>
                  </a:txBody>
                  <a:tcPr marL="28575" marR="28575" marT="19050" marB="19050"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b="1" dirty="0"/>
                        <a:t>Use Case</a:t>
                      </a:r>
                      <a:endParaRPr sz="2400" b="1" dirty="0"/>
                    </a:p>
                  </a:txBody>
                  <a:tcPr marL="28575" marR="28575" marT="19050" marB="19050"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835850">
                <a:tc>
                  <a:txBody>
                    <a:bodyPr/>
                    <a:lstStyle/>
                    <a:p>
                      <a:pPr marL="0" lvl="0" indent="0" algn="ctr" rtl="0">
                        <a:lnSpc>
                          <a:spcPct val="115000"/>
                        </a:lnSpc>
                        <a:spcBef>
                          <a:spcPts val="0"/>
                        </a:spcBef>
                        <a:spcAft>
                          <a:spcPts val="0"/>
                        </a:spcAft>
                        <a:buNone/>
                      </a:pPr>
                      <a:r>
                        <a:rPr lang="en-GB" sz="2400" dirty="0"/>
                        <a:t>R220</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dirty="0"/>
                        <a:t>High</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dirty="0"/>
                        <a:t>Coils for concealed routes &amp; microbore</a:t>
                      </a:r>
                      <a:endParaRPr sz="2400" dirty="0"/>
                    </a:p>
                  </a:txBody>
                  <a:tcPr marL="91425" marR="91425" marT="19050" marB="19050" anchor="ctr">
                    <a:lnL w="10575" cap="flat" cmpd="sng">
                      <a:solidFill>
                        <a:srgbClr val="CCCCCC"/>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835850">
                <a:tc>
                  <a:txBody>
                    <a:bodyPr/>
                    <a:lstStyle/>
                    <a:p>
                      <a:pPr marL="0" lvl="0" indent="0" algn="ctr" rtl="0">
                        <a:lnSpc>
                          <a:spcPct val="115000"/>
                        </a:lnSpc>
                        <a:spcBef>
                          <a:spcPts val="0"/>
                        </a:spcBef>
                        <a:spcAft>
                          <a:spcPts val="0"/>
                        </a:spcAft>
                        <a:buNone/>
                      </a:pPr>
                      <a:r>
                        <a:rPr lang="en-GB" sz="2400" dirty="0"/>
                        <a:t>R250</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dirty="0"/>
                        <a:t>Medium</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dirty="0"/>
                        <a:t>Straight visible pipework</a:t>
                      </a:r>
                      <a:endParaRPr sz="2400" dirty="0"/>
                    </a:p>
                  </a:txBody>
                  <a:tcPr marL="91425" marR="91425" marT="19050" marB="19050" anchor="ctr">
                    <a:lnL w="10575" cap="flat" cmpd="sng">
                      <a:solidFill>
                        <a:srgbClr val="CCCCCC"/>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835850">
                <a:tc>
                  <a:txBody>
                    <a:bodyPr/>
                    <a:lstStyle/>
                    <a:p>
                      <a:pPr marL="0" lvl="0" indent="0" algn="ctr" rtl="0">
                        <a:lnSpc>
                          <a:spcPct val="115000"/>
                        </a:lnSpc>
                        <a:spcBef>
                          <a:spcPts val="0"/>
                        </a:spcBef>
                        <a:spcAft>
                          <a:spcPts val="0"/>
                        </a:spcAft>
                        <a:buNone/>
                      </a:pPr>
                      <a:r>
                        <a:rPr lang="en-GB" sz="2400" dirty="0"/>
                        <a:t>R290</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dirty="0"/>
                        <a:t>Low</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dirty="0"/>
                        <a:t>Fixed installations, press fit</a:t>
                      </a:r>
                      <a:endParaRPr sz="2400" dirty="0"/>
                    </a:p>
                  </a:txBody>
                  <a:tcPr marL="91425" marR="91425" marT="19050" marB="19050" anchor="ctr">
                    <a:lnL w="10575" cap="flat" cmpd="sng">
                      <a:solidFill>
                        <a:srgbClr val="CCCCCC"/>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372b7a5c8ac_0_19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Final knowledge check</a:t>
            </a:r>
          </a:p>
        </p:txBody>
      </p:sp>
      <p:sp>
        <p:nvSpPr>
          <p:cNvPr id="292" name="Google Shape;292;g372b7a5c8ac_0_191"/>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Which plastic pipe is used underground?</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are two types of jointing for copper?</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Why is fire safety a concern with plastic?</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Name one benefit and one limitation of R220 copper.</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Why must pipes be properly supported?</a:t>
            </a:r>
            <a:endParaRPr dirty="0">
              <a:solidFill>
                <a:srgbClr val="000000"/>
              </a:solidFill>
              <a:latin typeface="Arial" panose="020B0604020202020204" pitchFamily="34" charset="0"/>
            </a:endParaRPr>
          </a:p>
          <a:p>
            <a:pPr lvl="0" indent="-457200" algn="l" rtl="0">
              <a:lnSpc>
                <a:spcPct val="200000"/>
              </a:lnSpc>
              <a:spcBef>
                <a:spcPts val="1200"/>
              </a:spcBef>
              <a:spcAft>
                <a:spcPts val="0"/>
              </a:spcAft>
              <a:buFont typeface="+mj-lt"/>
              <a:buAutoNum type="arabicPeriod"/>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Categories of pipework</a:t>
            </a:r>
          </a:p>
        </p:txBody>
      </p:sp>
      <p:sp>
        <p:nvSpPr>
          <p:cNvPr id="56" name="Google Shape;56;p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Prefabricated components.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Modularised assemblies.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On-site installation and adaptation.</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Materials include copper, plastic, lead and modern composites. Each has specific strengths and installation considerations.</a:t>
            </a:r>
            <a:endParaRPr dirty="0">
              <a:solidFill>
                <a:srgbClr val="000000"/>
              </a:solidFill>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372b7a5c8ac_0_18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Final knowledge check – answers</a:t>
            </a:r>
          </a:p>
        </p:txBody>
      </p:sp>
      <p:sp>
        <p:nvSpPr>
          <p:cNvPr id="298" name="Google Shape;298;g372b7a5c8ac_0_186"/>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MDPE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Soldered (capillary), compression, press fit</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It can burn and release toxic fumes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Benefit: flexibility; Limitation: needs support and prone to flattening/blockages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Prevent sagging, strain, and noise from movement</a:t>
            </a:r>
            <a:endParaRPr dirty="0">
              <a:solidFill>
                <a:srgbClr val="000000"/>
              </a:solidFill>
              <a:latin typeface="Arial" panose="020B0604020202020204" pitchFamily="34" charset="0"/>
            </a:endParaRPr>
          </a:p>
          <a:p>
            <a:pPr lvl="0" indent="-457200" algn="l" rtl="0">
              <a:lnSpc>
                <a:spcPct val="200000"/>
              </a:lnSpc>
              <a:spcBef>
                <a:spcPts val="1200"/>
              </a:spcBef>
              <a:spcAft>
                <a:spcPts val="0"/>
              </a:spcAft>
              <a:buFont typeface="+mj-lt"/>
              <a:buAutoNum type="arabicPeriod"/>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5"/>
          <p:cNvSpPr txBox="1">
            <a:spLocks noGrp="1"/>
          </p:cNvSpPr>
          <p:nvPr>
            <p:ph type="title"/>
          </p:nvPr>
        </p:nvSpPr>
        <p:spPr>
          <a:xfrm>
            <a:off x="252000" y="972000"/>
            <a:ext cx="11628452" cy="646331"/>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a:t>
            </a:r>
            <a:endParaRPr dirty="0"/>
          </a:p>
        </p:txBody>
      </p:sp>
      <p:sp>
        <p:nvSpPr>
          <p:cNvPr id="304" name="Google Shape;304;p15"/>
          <p:cNvSpPr txBox="1">
            <a:spLocks noGrp="1"/>
          </p:cNvSpPr>
          <p:nvPr>
            <p:ph type="body" idx="1"/>
          </p:nvPr>
        </p:nvSpPr>
        <p:spPr>
          <a:xfrm>
            <a:off x="360000" y="1800000"/>
            <a:ext cx="11520300"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GB" b="0" i="0" dirty="0"/>
              <a:t>You should now be able to:</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Identify </a:t>
            </a:r>
            <a:r>
              <a:rPr lang="en-GB" dirty="0"/>
              <a:t>pipework types and characteristics.</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Compare </a:t>
            </a:r>
            <a:r>
              <a:rPr lang="en-GB" dirty="0"/>
              <a:t>copper and plastic systems.</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Understand</a:t>
            </a:r>
            <a:r>
              <a:rPr lang="en-GB" dirty="0"/>
              <a:t> installation methods and safety requirements.</a:t>
            </a:r>
            <a:endParaRPr dirty="0"/>
          </a:p>
          <a:p>
            <a:pPr marL="0" lvl="0" indent="0" algn="l" rtl="0">
              <a:lnSpc>
                <a:spcPct val="110000"/>
              </a:lnSpc>
              <a:spcBef>
                <a:spcPts val="2400"/>
              </a:spcBef>
              <a:spcAft>
                <a:spcPts val="0"/>
              </a:spcAft>
              <a:buNone/>
            </a:pPr>
            <a:r>
              <a:rPr lang="en-GB" b="0" i="0" dirty="0"/>
              <a:t>You might also be able to:</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Select </a:t>
            </a:r>
            <a:r>
              <a:rPr lang="en-GB" dirty="0"/>
              <a:t>appropriate materials for complex jobs.</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Justify </a:t>
            </a:r>
            <a:r>
              <a:rPr lang="en-GB" dirty="0"/>
              <a:t>choices based on function and regulation.</a:t>
            </a:r>
            <a:endParaRPr dirty="0"/>
          </a:p>
          <a:p>
            <a:pPr marL="0" lvl="0" indent="0" algn="l" rtl="0">
              <a:lnSpc>
                <a:spcPct val="110000"/>
              </a:lnSpc>
              <a:spcBef>
                <a:spcPts val="1200"/>
              </a:spcBef>
              <a:spcAft>
                <a:spcPts val="0"/>
              </a:spcAft>
              <a:buNone/>
            </a:pPr>
            <a:endParaRPr sz="2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6"/>
          <p:cNvSpPr txBox="1"/>
          <p:nvPr/>
        </p:nvSpPr>
        <p:spPr>
          <a:xfrm>
            <a:off x="3599812" y="1717333"/>
            <a:ext cx="5040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dirty="0">
                <a:solidFill>
                  <a:srgbClr val="FC4421"/>
                </a:solidFill>
                <a:latin typeface="Arial"/>
                <a:ea typeface="Arial"/>
                <a:cs typeface="Arial"/>
                <a:sym typeface="Arial"/>
              </a:rPr>
              <a:t>Any questions?</a:t>
            </a:r>
            <a:endParaRPr dirty="0"/>
          </a:p>
        </p:txBody>
      </p:sp>
      <p:sp>
        <p:nvSpPr>
          <p:cNvPr id="2" name="TextBox 1">
            <a:extLst>
              <a:ext uri="{FF2B5EF4-FFF2-40B4-BE49-F238E27FC236}">
                <a16:creationId xmlns:a16="http://schemas.microsoft.com/office/drawing/2014/main" id="{500F125A-971C-2A90-BF40-CB0759BFC79A}"/>
              </a:ext>
            </a:extLst>
          </p:cNvPr>
          <p:cNvSpPr txBox="1"/>
          <p:nvPr/>
        </p:nvSpPr>
        <p:spPr>
          <a:xfrm>
            <a:off x="467358" y="3571368"/>
            <a:ext cx="11304908" cy="2031325"/>
          </a:xfrm>
          <a:prstGeom prst="rect">
            <a:avLst/>
          </a:prstGeom>
          <a:noFill/>
        </p:spPr>
        <p:txBody>
          <a:bodyPr wrap="square">
            <a:spAutoFit/>
          </a:body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Eduqas which is a registered trademark of WJEC.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372b7a5c8ac_0_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Prefabricated pipework</a:t>
            </a:r>
          </a:p>
        </p:txBody>
      </p:sp>
      <p:sp>
        <p:nvSpPr>
          <p:cNvPr id="62" name="Google Shape;62;g372b7a5c8ac_0_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Prefabricated pipework is assembled off-site in a controlled environment. It improves accuracy and saves time on-site. Common in large-scale installations or repeated layouts. Reduces human error and waste. Must be designed carefully to match site conditions.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Off-site fabrication allows for better quality control, as work is carried out under consistent conditions with access to specialised tools and skilled labour. It also minimises disruption and labour requirements on busy or constrained construction sites. </a:t>
            </a:r>
            <a:endParaRPr dirty="0">
              <a:solidFill>
                <a:srgbClr val="00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72b7a5c8ac_0_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Modular pipework systems</a:t>
            </a:r>
          </a:p>
        </p:txBody>
      </p:sp>
      <p:sp>
        <p:nvSpPr>
          <p:cNvPr id="74" name="Google Shape;74;g372b7a5c8ac_0_1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Modularised systems are delivered in sub-assembled modules. These can include pipe runs, valves, and insulation. They simplify site installation and allow parallel working. Modular design is especially useful in commercial and plant room installations. By assembling key components off-site, project timelines can be shortened, and on-site labour requirements reduced.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Modules are often built to standard specifications, ensuring consistency and simplifying future maintenance or upgrades.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might be a disadvantage of using prefabricated systems on a complex site?</a:t>
            </a:r>
            <a:endParaRPr dirty="0">
              <a:solidFill>
                <a:srgbClr val="00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372b7a5c8ac_0_2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On-site pipework installation</a:t>
            </a:r>
          </a:p>
        </p:txBody>
      </p:sp>
      <p:sp>
        <p:nvSpPr>
          <p:cNvPr id="86" name="Google Shape;86;g372b7a5c8ac_0_2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Traditional approach.</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Components measured and cut on site.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Allows flexibility to site conditions.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Slower than modular systems.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Requires skilled labour and accurate planning.</a:t>
            </a:r>
            <a:endParaRPr dirty="0">
              <a:solidFill>
                <a:srgbClr val="00000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72b7a5c8ac_0_2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Copper grades – overview</a:t>
            </a:r>
          </a:p>
        </p:txBody>
      </p:sp>
      <p:sp>
        <p:nvSpPr>
          <p:cNvPr id="92" name="Google Shape;92;g372b7a5c8ac_0_2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Copper tube for plumbing is categorised by mechanical properties: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R220</a:t>
            </a:r>
            <a:r>
              <a:rPr lang="en-GB" dirty="0">
                <a:solidFill>
                  <a:srgbClr val="000000"/>
                </a:solidFill>
                <a:latin typeface="Arial" panose="020B0604020202020204" pitchFamily="34" charset="0"/>
              </a:rPr>
              <a:t>:</a:t>
            </a:r>
            <a:r>
              <a:rPr lang="en-GB" b="1" dirty="0">
                <a:solidFill>
                  <a:srgbClr val="000000"/>
                </a:solidFill>
                <a:latin typeface="Arial" panose="020B0604020202020204" pitchFamily="34" charset="0"/>
              </a:rPr>
              <a:t> </a:t>
            </a:r>
            <a:r>
              <a:rPr lang="en-GB" dirty="0">
                <a:solidFill>
                  <a:srgbClr val="000000"/>
                </a:solidFill>
                <a:latin typeface="Arial" panose="020B0604020202020204" pitchFamily="34" charset="0"/>
              </a:rPr>
              <a:t>Soft (annealed) coils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R250</a:t>
            </a:r>
            <a:r>
              <a:rPr lang="en-GB" dirty="0">
                <a:solidFill>
                  <a:srgbClr val="000000"/>
                </a:solidFill>
                <a:latin typeface="Arial" panose="020B0604020202020204" pitchFamily="34" charset="0"/>
              </a:rPr>
              <a:t>:</a:t>
            </a:r>
            <a:r>
              <a:rPr lang="en-GB" b="1" dirty="0">
                <a:solidFill>
                  <a:srgbClr val="000000"/>
                </a:solidFill>
                <a:latin typeface="Arial" panose="020B0604020202020204" pitchFamily="34" charset="0"/>
              </a:rPr>
              <a:t> </a:t>
            </a:r>
            <a:r>
              <a:rPr lang="en-GB" dirty="0">
                <a:solidFill>
                  <a:srgbClr val="000000"/>
                </a:solidFill>
                <a:latin typeface="Arial" panose="020B0604020202020204" pitchFamily="34" charset="0"/>
              </a:rPr>
              <a:t>Half-hard, straight lengths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R290</a:t>
            </a:r>
            <a:r>
              <a:rPr lang="en-GB" dirty="0">
                <a:solidFill>
                  <a:srgbClr val="000000"/>
                </a:solidFill>
                <a:latin typeface="Arial" panose="020B0604020202020204" pitchFamily="34" charset="0"/>
              </a:rPr>
              <a:t>:</a:t>
            </a:r>
            <a:r>
              <a:rPr lang="en-GB" b="1" dirty="0">
                <a:solidFill>
                  <a:srgbClr val="000000"/>
                </a:solidFill>
                <a:latin typeface="Arial" panose="020B0604020202020204" pitchFamily="34" charset="0"/>
              </a:rPr>
              <a:t> </a:t>
            </a:r>
            <a:r>
              <a:rPr lang="en-GB" dirty="0">
                <a:solidFill>
                  <a:srgbClr val="000000"/>
                </a:solidFill>
                <a:latin typeface="Arial" panose="020B0604020202020204" pitchFamily="34" charset="0"/>
              </a:rPr>
              <a:t>Hard drawn (tempered) copper</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Each type is suited to different bending and installation techniques.</a:t>
            </a:r>
            <a:endParaRPr dirty="0">
              <a:solidFill>
                <a:srgbClr val="000000"/>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72b7a5c8ac_0_3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R220 – soft copper coils</a:t>
            </a:r>
          </a:p>
        </p:txBody>
      </p:sp>
      <p:sp>
        <p:nvSpPr>
          <p:cNvPr id="98" name="Google Shape;98;g372b7a5c8ac_0_3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Flexible and can be bent manually.</a:t>
            </a:r>
            <a:endParaRPr lang="en-US"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Ideal for awkward routes.</a:t>
            </a:r>
            <a:endParaRPr dirty="0">
              <a:solidFill>
                <a:srgbClr val="000000"/>
              </a:solidFill>
              <a:latin typeface="Arial" panose="020B0604020202020204" pitchFamily="34" charset="0"/>
            </a:endParaRPr>
          </a:p>
          <a:p>
            <a:pPr marL="251460" indent="-251460">
              <a:spcAft>
                <a:spcPts val="1200"/>
              </a:spcAft>
              <a:buSzPct val="100000"/>
              <a:buFont typeface="Arial" panose="020B0604020202020204" pitchFamily="34" charset="0"/>
              <a:buChar char="•"/>
            </a:pPr>
            <a:r>
              <a:rPr lang="en-GB" dirty="0">
                <a:solidFill>
                  <a:srgbClr val="000000"/>
                </a:solidFill>
              </a:rPr>
              <a:t>Commonly supplied as 6mm, 8mm &amp; 10mm.</a:t>
            </a: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Used for central heating and tight spaces.</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Supplied in 10m, 25m or 50m rolls.</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Requires pipe inserts for push-fit systems.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might soft copper be used behind kitchen units or under floors?</a:t>
            </a:r>
            <a:endParaRPr dirty="0">
              <a:solidFill>
                <a:srgbClr val="000000"/>
              </a:solidFill>
              <a:latin typeface="Arial" panose="020B0604020202020204" pitchFamily="34" charset="0"/>
            </a:endParaRPr>
          </a:p>
        </p:txBody>
      </p:sp>
      <p:pic>
        <p:nvPicPr>
          <p:cNvPr id="99" name="Google Shape;99;g372b7a5c8ac_0_30"/>
          <p:cNvPicPr preferRelativeResize="0">
            <a:picLocks noChangeAspect="1"/>
          </p:cNvPicPr>
          <p:nvPr/>
        </p:nvPicPr>
        <p:blipFill>
          <a:blip r:embed="rId3"/>
          <a:srcRect/>
          <a:stretch/>
        </p:blipFill>
        <p:spPr>
          <a:xfrm>
            <a:off x="7560000" y="1800000"/>
            <a:ext cx="4320000" cy="2881439"/>
          </a:xfrm>
          <a:prstGeom prst="rect">
            <a:avLst/>
          </a:prstGeom>
          <a:noFill/>
          <a:ln>
            <a:noFill/>
          </a:ln>
        </p:spPr>
      </p:pic>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917EC5-5D7A-45D6-8267-E6532050D9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4DCF48-CB77-426F-B33B-1B1D5A9FD6CD}">
  <ds:schemaRefs>
    <ds:schemaRef ds:uri="http://schemas.microsoft.com/sharepoint/v3/contenttype/forms"/>
  </ds:schemaRefs>
</ds:datastoreItem>
</file>

<file path=customXml/itemProps3.xml><?xml version="1.0" encoding="utf-8"?>
<ds:datastoreItem xmlns:ds="http://schemas.openxmlformats.org/officeDocument/2006/customXml" ds:itemID="{49700162-45BE-40E5-8DEC-AEFD3E86541F}">
  <ds:schemaRefs>
    <ds:schemaRef ds:uri="http://purl.org/dc/elements/1.1/"/>
    <ds:schemaRef ds:uri="http://schemas.microsoft.com/office/2006/metadata/properties"/>
    <ds:schemaRef ds:uri="http://schemas.microsoft.com/office/2006/documentManagement/types"/>
    <ds:schemaRef ds:uri="01e15224-84b2-4570-bdea-a67bb94d0921"/>
    <ds:schemaRef ds:uri="7c04300a-231c-4281-9146-a98f6f4a7aff"/>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82d67c2-90b3-468d-9649-4d0360cfbb3e}"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otalTime>108</TotalTime>
  <Words>2141</Words>
  <Application>Microsoft Office PowerPoint</Application>
  <PresentationFormat>Custom</PresentationFormat>
  <Paragraphs>279</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Aptos</vt:lpstr>
      <vt:lpstr>Arial</vt:lpstr>
      <vt:lpstr>Arial,Sans-Serif</vt:lpstr>
      <vt:lpstr>inherit</vt:lpstr>
      <vt:lpstr>1_Default Design</vt:lpstr>
      <vt:lpstr>PowerPoint Presentation</vt:lpstr>
      <vt:lpstr>Introduction</vt:lpstr>
      <vt:lpstr>Objectives</vt:lpstr>
      <vt:lpstr>Categories of pipework</vt:lpstr>
      <vt:lpstr>Prefabricated pipework</vt:lpstr>
      <vt:lpstr>Modular pipework systems</vt:lpstr>
      <vt:lpstr>On-site pipework installation</vt:lpstr>
      <vt:lpstr>Copper grades – overview</vt:lpstr>
      <vt:lpstr>R220 – soft copper coils</vt:lpstr>
      <vt:lpstr>R250 – half-hard copper lengths</vt:lpstr>
      <vt:lpstr>R290 – hard copper</vt:lpstr>
      <vt:lpstr>Plastic pipework introduction</vt:lpstr>
      <vt:lpstr>MDPE – Medium Density Polyethylene</vt:lpstr>
      <vt:lpstr>PEX – Cross-Linked Polyethylene</vt:lpstr>
      <vt:lpstr>Polybutylene (PB)</vt:lpstr>
      <vt:lpstr>PVC-u (Unplasticised PVC)</vt:lpstr>
      <vt:lpstr>Polypropylene (PP)</vt:lpstr>
      <vt:lpstr>MUPVC – Modified Unplasticised PVC</vt:lpstr>
      <vt:lpstr>ABS – Acrylonitrile Butadiene Styrene</vt:lpstr>
      <vt:lpstr>Legacy materials – lead</vt:lpstr>
      <vt:lpstr>Health risks from lead pipework</vt:lpstr>
      <vt:lpstr>Midpoint knowledge check</vt:lpstr>
      <vt:lpstr>Midpoint knowledge check - answers</vt:lpstr>
      <vt:lpstr>Installation considerations – copper</vt:lpstr>
      <vt:lpstr>Installation considerations – plastic</vt:lpstr>
      <vt:lpstr>Jointing methods for copper</vt:lpstr>
      <vt:lpstr>Jointing methods for plastic pressure pipe</vt:lpstr>
      <vt:lpstr>Applications – copper vs plastic</vt:lpstr>
      <vt:lpstr>Flexibility in pipe routes</vt:lpstr>
      <vt:lpstr>Thermal performance</vt:lpstr>
      <vt:lpstr>Manufacturer requirements</vt:lpstr>
      <vt:lpstr>Common pipework faults</vt:lpstr>
      <vt:lpstr>Pipe identification on site</vt:lpstr>
      <vt:lpstr>Environmental considerations</vt:lpstr>
      <vt:lpstr>Scenario task – material selection</vt:lpstr>
      <vt:lpstr>Scenario task – material selection</vt:lpstr>
      <vt:lpstr>Summary table – plastic pipe types</vt:lpstr>
      <vt:lpstr>Summary table – copper grades</vt:lpstr>
      <vt:lpstr>Final knowledge check</vt:lpstr>
      <vt:lpstr>Final knowledge check – answers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Thirlwell</dc:creator>
  <cp:lastModifiedBy>Hazell, Danielle</cp:lastModifiedBy>
  <cp:revision>42</cp:revision>
  <dcterms:created xsi:type="dcterms:W3CDTF">2025-04-15T10:44:23Z</dcterms:created>
  <dcterms:modified xsi:type="dcterms:W3CDTF">2025-10-29T13:58:03Z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lassificationContentMarkingHeaderLocations">
    <vt:lpwstr>1_Default Design:4</vt:lpwstr>
  </property>
  <property fmtid="{D5CDD505-2E9C-101B-9397-08002B2CF9AE}" pid="11" name="ClassificationContentMarkingHeaderText">
    <vt:lpwstr>MEWNOL - INTERNAL</vt:lpwstr>
  </property>
  <property fmtid="{D5CDD505-2E9C-101B-9397-08002B2CF9AE}" pid="12" name="ContentTypeId">
    <vt:lpwstr>0x010100CDD05C0E7E0E414EB79F81A23986EA6A</vt:lpwstr>
  </property>
  <property fmtid="{D5CDD505-2E9C-101B-9397-08002B2CF9AE}" pid="13" name="MediaServiceImageTags">
    <vt:lpwstr/>
  </property>
</Properties>
</file>