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8" r:id="rId4"/>
  </p:sldMasterIdLst>
  <p:notesMasterIdLst>
    <p:notesMasterId r:id="rId3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91" r:id="rId31"/>
    <p:sldId id="284" r:id="rId32"/>
    <p:sldId id="290" r:id="rId33"/>
  </p:sldIdLst>
  <p:sldSz cx="12239625" cy="6840538"/>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55">
          <p15:clr>
            <a:srgbClr val="A4A3A4"/>
          </p15:clr>
        </p15:guide>
        <p15:guide id="2" pos="385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186" autoAdjust="0"/>
  </p:normalViewPr>
  <p:slideViewPr>
    <p:cSldViewPr snapToGrid="0">
      <p:cViewPr varScale="1">
        <p:scale>
          <a:sx n="79" d="100"/>
          <a:sy n="79" d="100"/>
        </p:scale>
        <p:origin x="1782" y="84"/>
      </p:cViewPr>
      <p:guideLst>
        <p:guide orient="horz" pos="2155"/>
        <p:guide pos="3855"/>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Thirlwell" userId="0eea46bc-1a08-4dae-8290-d9217da89020" providerId="ADAL" clId="{A74DFD5C-A00E-4D75-B54F-AE1372332AAE}"/>
    <pc:docChg chg="undo redo custSel addSld delSld modSld delMainMaster modMainMaster modNotesMaster">
      <pc:chgData name="Mark Thirlwell" userId="0eea46bc-1a08-4dae-8290-d9217da89020" providerId="ADAL" clId="{A74DFD5C-A00E-4D75-B54F-AE1372332AAE}" dt="2026-08-28T11:37:23.039" v="2008" actId="6549"/>
      <pc:docMkLst>
        <pc:docMk/>
      </pc:docMkLst>
      <pc:sldChg chg="addSp delSp modSp mod modClrScheme chgLayout modNotes modNotesTx">
        <pc:chgData name="Mark Thirlwell" userId="0eea46bc-1a08-4dae-8290-d9217da89020" providerId="ADAL" clId="{A74DFD5C-A00E-4D75-B54F-AE1372332AAE}" dt="2026-08-28T11:37:23.039" v="2008" actId="6549"/>
        <pc:sldMkLst>
          <pc:docMk/>
          <pc:sldMk cId="0" sldId="256"/>
        </pc:sldMkLst>
        <pc:spChg chg="add mod">
          <ac:chgData name="Mark Thirlwell" userId="0eea46bc-1a08-4dae-8290-d9217da89020" providerId="ADAL" clId="{A74DFD5C-A00E-4D75-B54F-AE1372332AAE}" dt="2026-08-25T15:52:10.181" v="122" actId="20577"/>
          <ac:spMkLst>
            <pc:docMk/>
            <pc:sldMk cId="0" sldId="256"/>
            <ac:spMk id="6" creationId="{42B994B5-F657-A0CA-7C82-77E2455D018B}"/>
          </ac:spMkLst>
        </pc:spChg>
      </pc:sldChg>
      <pc:sldChg chg="addSp delSp modSp mod modClrScheme chgLayout modNotes">
        <pc:chgData name="Mark Thirlwell" userId="0eea46bc-1a08-4dae-8290-d9217da89020" providerId="ADAL" clId="{A74DFD5C-A00E-4D75-B54F-AE1372332AAE}" dt="2026-08-28T10:41:58.189" v="2004" actId="1076"/>
        <pc:sldMkLst>
          <pc:docMk/>
          <pc:sldMk cId="0" sldId="257"/>
        </pc:sldMkLst>
        <pc:spChg chg="add mod">
          <ac:chgData name="Mark Thirlwell" userId="0eea46bc-1a08-4dae-8290-d9217da89020" providerId="ADAL" clId="{A74DFD5C-A00E-4D75-B54F-AE1372332AAE}" dt="2026-08-28T10:41:58.189" v="2004" actId="1076"/>
          <ac:spMkLst>
            <pc:docMk/>
            <pc:sldMk cId="0" sldId="257"/>
            <ac:spMk id="3" creationId="{BA0B3970-CD3C-D7D5-82DF-1194A41CAA4D}"/>
          </ac:spMkLst>
        </pc:spChg>
      </pc:sldChg>
      <pc:sldChg chg="addSp delSp modSp mod modClrScheme chgLayout modNotes">
        <pc:chgData name="Mark Thirlwell" userId="0eea46bc-1a08-4dae-8290-d9217da89020" providerId="ADAL" clId="{A74DFD5C-A00E-4D75-B54F-AE1372332AAE}" dt="2026-08-25T15:57:24.468" v="227" actId="1076"/>
        <pc:sldMkLst>
          <pc:docMk/>
          <pc:sldMk cId="0" sldId="258"/>
        </pc:sldMkLst>
        <pc:spChg chg="mod ord">
          <ac:chgData name="Mark Thirlwell" userId="0eea46bc-1a08-4dae-8290-d9217da89020" providerId="ADAL" clId="{A74DFD5C-A00E-4D75-B54F-AE1372332AAE}" dt="2026-08-25T15:52:36.682" v="134" actId="20577"/>
          <ac:spMkLst>
            <pc:docMk/>
            <pc:sldMk cId="0" sldId="258"/>
            <ac:spMk id="82" creationId="{00000000-0000-0000-0000-000000000000}"/>
          </ac:spMkLst>
        </pc:spChg>
        <pc:spChg chg="add del mod topLvl">
          <ac:chgData name="Mark Thirlwell" userId="0eea46bc-1a08-4dae-8290-d9217da89020" providerId="ADAL" clId="{A74DFD5C-A00E-4D75-B54F-AE1372332AAE}" dt="2026-08-25T15:57:24.468" v="227" actId="1076"/>
          <ac:spMkLst>
            <pc:docMk/>
            <pc:sldMk cId="0" sldId="258"/>
            <ac:spMk id="85" creationId="{00000000-0000-0000-0000-000000000000}"/>
          </ac:spMkLst>
        </pc:spChg>
      </pc:sldChg>
      <pc:sldChg chg="addSp delSp modSp mod modClrScheme chgLayout modNotes">
        <pc:chgData name="Mark Thirlwell" userId="0eea46bc-1a08-4dae-8290-d9217da89020" providerId="ADAL" clId="{A74DFD5C-A00E-4D75-B54F-AE1372332AAE}" dt="2026-08-25T16:05:15.645" v="275" actId="692"/>
        <pc:sldMkLst>
          <pc:docMk/>
          <pc:sldMk cId="0" sldId="259"/>
        </pc:sldMkLst>
        <pc:spChg chg="mod ord">
          <ac:chgData name="Mark Thirlwell" userId="0eea46bc-1a08-4dae-8290-d9217da89020" providerId="ADAL" clId="{A74DFD5C-A00E-4D75-B54F-AE1372332AAE}" dt="2026-08-25T16:02:21.584" v="232" actId="26606"/>
          <ac:spMkLst>
            <pc:docMk/>
            <pc:sldMk cId="0" sldId="259"/>
            <ac:spMk id="106" creationId="{00000000-0000-0000-0000-000000000000}"/>
          </ac:spMkLst>
        </pc:spChg>
        <pc:spChg chg="mod ord">
          <ac:chgData name="Mark Thirlwell" userId="0eea46bc-1a08-4dae-8290-d9217da89020" providerId="ADAL" clId="{A74DFD5C-A00E-4D75-B54F-AE1372332AAE}" dt="2026-08-25T16:05:15.645" v="275" actId="692"/>
          <ac:spMkLst>
            <pc:docMk/>
            <pc:sldMk cId="0" sldId="259"/>
            <ac:spMk id="110" creationId="{00000000-0000-0000-0000-000000000000}"/>
          </ac:spMkLst>
        </pc:spChg>
        <pc:spChg chg="mod ord topLvl">
          <ac:chgData name="Mark Thirlwell" userId="0eea46bc-1a08-4dae-8290-d9217da89020" providerId="ADAL" clId="{A74DFD5C-A00E-4D75-B54F-AE1372332AAE}" dt="2026-08-25T16:05:15.645" v="275" actId="692"/>
          <ac:spMkLst>
            <pc:docMk/>
            <pc:sldMk cId="0" sldId="259"/>
            <ac:spMk id="113" creationId="{00000000-0000-0000-0000-000000000000}"/>
          </ac:spMkLst>
        </pc:spChg>
        <pc:spChg chg="mod ord topLvl">
          <ac:chgData name="Mark Thirlwell" userId="0eea46bc-1a08-4dae-8290-d9217da89020" providerId="ADAL" clId="{A74DFD5C-A00E-4D75-B54F-AE1372332AAE}" dt="2026-08-25T16:05:15.645" v="275" actId="692"/>
          <ac:spMkLst>
            <pc:docMk/>
            <pc:sldMk cId="0" sldId="259"/>
            <ac:spMk id="116" creationId="{00000000-0000-0000-0000-000000000000}"/>
          </ac:spMkLst>
        </pc:spChg>
        <pc:spChg chg="mod ord">
          <ac:chgData name="Mark Thirlwell" userId="0eea46bc-1a08-4dae-8290-d9217da89020" providerId="ADAL" clId="{A74DFD5C-A00E-4D75-B54F-AE1372332AAE}" dt="2026-08-25T16:05:15.645" v="275" actId="692"/>
          <ac:spMkLst>
            <pc:docMk/>
            <pc:sldMk cId="0" sldId="259"/>
            <ac:spMk id="119" creationId="{00000000-0000-0000-0000-000000000000}"/>
          </ac:spMkLst>
        </pc:spChg>
        <pc:spChg chg="mod ord">
          <ac:chgData name="Mark Thirlwell" userId="0eea46bc-1a08-4dae-8290-d9217da89020" providerId="ADAL" clId="{A74DFD5C-A00E-4D75-B54F-AE1372332AAE}" dt="2026-08-25T16:05:15.645" v="275" actId="692"/>
          <ac:spMkLst>
            <pc:docMk/>
            <pc:sldMk cId="0" sldId="259"/>
            <ac:spMk id="122" creationId="{00000000-0000-0000-0000-000000000000}"/>
          </ac:spMkLst>
        </pc:spChg>
        <pc:spChg chg="mod ord topLvl">
          <ac:chgData name="Mark Thirlwell" userId="0eea46bc-1a08-4dae-8290-d9217da89020" providerId="ADAL" clId="{A74DFD5C-A00E-4D75-B54F-AE1372332AAE}" dt="2026-08-25T16:05:15.645" v="275" actId="692"/>
          <ac:spMkLst>
            <pc:docMk/>
            <pc:sldMk cId="0" sldId="259"/>
            <ac:spMk id="125" creationId="{00000000-0000-0000-0000-000000000000}"/>
          </ac:spMkLst>
        </pc:spChg>
        <pc:spChg chg="mod ord topLvl">
          <ac:chgData name="Mark Thirlwell" userId="0eea46bc-1a08-4dae-8290-d9217da89020" providerId="ADAL" clId="{A74DFD5C-A00E-4D75-B54F-AE1372332AAE}" dt="2026-08-25T16:05:15.645" v="275" actId="692"/>
          <ac:spMkLst>
            <pc:docMk/>
            <pc:sldMk cId="0" sldId="259"/>
            <ac:spMk id="128" creationId="{00000000-0000-0000-0000-000000000000}"/>
          </ac:spMkLst>
        </pc:spChg>
        <pc:spChg chg="add del mod ord topLvl">
          <ac:chgData name="Mark Thirlwell" userId="0eea46bc-1a08-4dae-8290-d9217da89020" providerId="ADAL" clId="{A74DFD5C-A00E-4D75-B54F-AE1372332AAE}" dt="2026-08-25T16:05:15.645" v="275" actId="692"/>
          <ac:spMkLst>
            <pc:docMk/>
            <pc:sldMk cId="0" sldId="259"/>
            <ac:spMk id="131" creationId="{00000000-0000-0000-0000-000000000000}"/>
          </ac:spMkLst>
        </pc:spChg>
        <pc:spChg chg="add del">
          <ac:chgData name="Mark Thirlwell" userId="0eea46bc-1a08-4dae-8290-d9217da89020" providerId="ADAL" clId="{A74DFD5C-A00E-4D75-B54F-AE1372332AAE}" dt="2026-08-25T16:02:21.584" v="232" actId="26606"/>
          <ac:spMkLst>
            <pc:docMk/>
            <pc:sldMk cId="0" sldId="259"/>
            <ac:spMk id="132" creationId="{00000000-0000-0000-0000-000000000000}"/>
          </ac:spMkLst>
        </pc:spChg>
        <pc:spChg chg="add del">
          <ac:chgData name="Mark Thirlwell" userId="0eea46bc-1a08-4dae-8290-d9217da89020" providerId="ADAL" clId="{A74DFD5C-A00E-4D75-B54F-AE1372332AAE}" dt="2026-08-25T16:02:21.584" v="232" actId="26606"/>
          <ac:spMkLst>
            <pc:docMk/>
            <pc:sldMk cId="0" sldId="259"/>
            <ac:spMk id="133" creationId="{00000000-0000-0000-0000-000000000000}"/>
          </ac:spMkLst>
        </pc:spChg>
        <pc:spChg chg="add del">
          <ac:chgData name="Mark Thirlwell" userId="0eea46bc-1a08-4dae-8290-d9217da89020" providerId="ADAL" clId="{A74DFD5C-A00E-4D75-B54F-AE1372332AAE}" dt="2026-08-25T16:02:21.584" v="232" actId="26606"/>
          <ac:spMkLst>
            <pc:docMk/>
            <pc:sldMk cId="0" sldId="259"/>
            <ac:spMk id="134" creationId="{00000000-0000-0000-0000-000000000000}"/>
          </ac:spMkLst>
        </pc:spChg>
        <pc:spChg chg="add del">
          <ac:chgData name="Mark Thirlwell" userId="0eea46bc-1a08-4dae-8290-d9217da89020" providerId="ADAL" clId="{A74DFD5C-A00E-4D75-B54F-AE1372332AAE}" dt="2026-08-25T16:02:21.584" v="232" actId="26606"/>
          <ac:spMkLst>
            <pc:docMk/>
            <pc:sldMk cId="0" sldId="259"/>
            <ac:spMk id="135" creationId="{00000000-0000-0000-0000-000000000000}"/>
          </ac:spMkLst>
        </pc:spChg>
        <pc:spChg chg="add del">
          <ac:chgData name="Mark Thirlwell" userId="0eea46bc-1a08-4dae-8290-d9217da89020" providerId="ADAL" clId="{A74DFD5C-A00E-4D75-B54F-AE1372332AAE}" dt="2026-08-25T16:02:21.584" v="232" actId="26606"/>
          <ac:spMkLst>
            <pc:docMk/>
            <pc:sldMk cId="0" sldId="259"/>
            <ac:spMk id="136" creationId="{00000000-0000-0000-0000-000000000000}"/>
          </ac:spMkLst>
        </pc:spChg>
        <pc:spChg chg="add del">
          <ac:chgData name="Mark Thirlwell" userId="0eea46bc-1a08-4dae-8290-d9217da89020" providerId="ADAL" clId="{A74DFD5C-A00E-4D75-B54F-AE1372332AAE}" dt="2026-08-25T16:02:21.584" v="232" actId="26606"/>
          <ac:spMkLst>
            <pc:docMk/>
            <pc:sldMk cId="0" sldId="259"/>
            <ac:spMk id="137" creationId="{00000000-0000-0000-0000-000000000000}"/>
          </ac:spMkLst>
        </pc:spChg>
      </pc:sldChg>
      <pc:sldChg chg="addSp delSp modSp mod modClrScheme chgLayout modNotes">
        <pc:chgData name="Mark Thirlwell" userId="0eea46bc-1a08-4dae-8290-d9217da89020" providerId="ADAL" clId="{A74DFD5C-A00E-4D75-B54F-AE1372332AAE}" dt="2026-08-25T16:16:41.752" v="376" actId="1037"/>
        <pc:sldMkLst>
          <pc:docMk/>
          <pc:sldMk cId="0" sldId="260"/>
        </pc:sldMkLst>
        <pc:spChg chg="mod ord">
          <ac:chgData name="Mark Thirlwell" userId="0eea46bc-1a08-4dae-8290-d9217da89020" providerId="ADAL" clId="{A74DFD5C-A00E-4D75-B54F-AE1372332AAE}" dt="2026-08-25T16:08:28.355" v="278" actId="26606"/>
          <ac:spMkLst>
            <pc:docMk/>
            <pc:sldMk cId="0" sldId="260"/>
            <ac:spMk id="137" creationId="{00000000-0000-0000-0000-000000000000}"/>
          </ac:spMkLst>
        </pc:spChg>
        <pc:spChg chg="mod ord topLvl">
          <ac:chgData name="Mark Thirlwell" userId="0eea46bc-1a08-4dae-8290-d9217da89020" providerId="ADAL" clId="{A74DFD5C-A00E-4D75-B54F-AE1372332AAE}" dt="2026-08-25T16:15:18.091" v="364" actId="14100"/>
          <ac:spMkLst>
            <pc:docMk/>
            <pc:sldMk cId="0" sldId="260"/>
            <ac:spMk id="140" creationId="{00000000-0000-0000-0000-000000000000}"/>
          </ac:spMkLst>
        </pc:spChg>
        <pc:spChg chg="add del mod ord">
          <ac:chgData name="Mark Thirlwell" userId="0eea46bc-1a08-4dae-8290-d9217da89020" providerId="ADAL" clId="{A74DFD5C-A00E-4D75-B54F-AE1372332AAE}" dt="2026-08-25T16:15:18.091" v="364" actId="14100"/>
          <ac:spMkLst>
            <pc:docMk/>
            <pc:sldMk cId="0" sldId="260"/>
            <ac:spMk id="142" creationId="{00000000-0000-0000-0000-000000000000}"/>
          </ac:spMkLst>
        </pc:spChg>
        <pc:spChg chg="mod ord topLvl">
          <ac:chgData name="Mark Thirlwell" userId="0eea46bc-1a08-4dae-8290-d9217da89020" providerId="ADAL" clId="{A74DFD5C-A00E-4D75-B54F-AE1372332AAE}" dt="2026-08-25T16:15:18.091" v="364" actId="14100"/>
          <ac:spMkLst>
            <pc:docMk/>
            <pc:sldMk cId="0" sldId="260"/>
            <ac:spMk id="144" creationId="{00000000-0000-0000-0000-000000000000}"/>
          </ac:spMkLst>
        </pc:spChg>
        <pc:spChg chg="mod ord topLvl">
          <ac:chgData name="Mark Thirlwell" userId="0eea46bc-1a08-4dae-8290-d9217da89020" providerId="ADAL" clId="{A74DFD5C-A00E-4D75-B54F-AE1372332AAE}" dt="2026-08-25T16:15:34.402" v="369" actId="1076"/>
          <ac:spMkLst>
            <pc:docMk/>
            <pc:sldMk cId="0" sldId="260"/>
            <ac:spMk id="146" creationId="{00000000-0000-0000-0000-000000000000}"/>
          </ac:spMkLst>
        </pc:spChg>
        <pc:spChg chg="mod ord">
          <ac:chgData name="Mark Thirlwell" userId="0eea46bc-1a08-4dae-8290-d9217da89020" providerId="ADAL" clId="{A74DFD5C-A00E-4D75-B54F-AE1372332AAE}" dt="2026-08-25T16:15:34.402" v="369" actId="1076"/>
          <ac:spMkLst>
            <pc:docMk/>
            <pc:sldMk cId="0" sldId="260"/>
            <ac:spMk id="148" creationId="{00000000-0000-0000-0000-000000000000}"/>
          </ac:spMkLst>
        </pc:spChg>
        <pc:spChg chg="mod ord topLvl">
          <ac:chgData name="Mark Thirlwell" userId="0eea46bc-1a08-4dae-8290-d9217da89020" providerId="ADAL" clId="{A74DFD5C-A00E-4D75-B54F-AE1372332AAE}" dt="2026-08-25T16:15:34.402" v="369" actId="1076"/>
          <ac:spMkLst>
            <pc:docMk/>
            <pc:sldMk cId="0" sldId="260"/>
            <ac:spMk id="150" creationId="{00000000-0000-0000-0000-000000000000}"/>
          </ac:spMkLst>
        </pc:spChg>
        <pc:spChg chg="mod topLvl">
          <ac:chgData name="Mark Thirlwell" userId="0eea46bc-1a08-4dae-8290-d9217da89020" providerId="ADAL" clId="{A74DFD5C-A00E-4D75-B54F-AE1372332AAE}" dt="2026-08-25T16:15:37.759" v="370" actId="1076"/>
          <ac:spMkLst>
            <pc:docMk/>
            <pc:sldMk cId="0" sldId="260"/>
            <ac:spMk id="153" creationId="{00000000-0000-0000-0000-000000000000}"/>
          </ac:spMkLst>
        </pc:spChg>
        <pc:spChg chg="add mod">
          <ac:chgData name="Mark Thirlwell" userId="0eea46bc-1a08-4dae-8290-d9217da89020" providerId="ADAL" clId="{A74DFD5C-A00E-4D75-B54F-AE1372332AAE}" dt="2026-08-25T16:16:13.099" v="373" actId="1076"/>
          <ac:spMkLst>
            <pc:docMk/>
            <pc:sldMk cId="0" sldId="260"/>
            <ac:spMk id="154" creationId="{00000000-0000-0000-0000-000000000000}"/>
          </ac:spMkLst>
        </pc:spChg>
        <pc:spChg chg="add mod">
          <ac:chgData name="Mark Thirlwell" userId="0eea46bc-1a08-4dae-8290-d9217da89020" providerId="ADAL" clId="{A74DFD5C-A00E-4D75-B54F-AE1372332AAE}" dt="2026-08-25T16:16:07.091" v="372" actId="1076"/>
          <ac:spMkLst>
            <pc:docMk/>
            <pc:sldMk cId="0" sldId="260"/>
            <ac:spMk id="155" creationId="{00000000-0000-0000-0000-000000000000}"/>
          </ac:spMkLst>
        </pc:spChg>
        <pc:spChg chg="add mod">
          <ac:chgData name="Mark Thirlwell" userId="0eea46bc-1a08-4dae-8290-d9217da89020" providerId="ADAL" clId="{A74DFD5C-A00E-4D75-B54F-AE1372332AAE}" dt="2026-08-25T16:16:22.052" v="374" actId="1076"/>
          <ac:spMkLst>
            <pc:docMk/>
            <pc:sldMk cId="0" sldId="260"/>
            <ac:spMk id="156" creationId="{00000000-0000-0000-0000-000000000000}"/>
          </ac:spMkLst>
        </pc:spChg>
        <pc:spChg chg="add mod">
          <ac:chgData name="Mark Thirlwell" userId="0eea46bc-1a08-4dae-8290-d9217da89020" providerId="ADAL" clId="{A74DFD5C-A00E-4D75-B54F-AE1372332AAE}" dt="2026-08-25T16:16:41.752" v="376" actId="1037"/>
          <ac:spMkLst>
            <pc:docMk/>
            <pc:sldMk cId="0" sldId="260"/>
            <ac:spMk id="157" creationId="{00000000-0000-0000-0000-000000000000}"/>
          </ac:spMkLst>
        </pc:spChg>
      </pc:sldChg>
      <pc:sldChg chg="addSp delSp modSp mod modClrScheme chgLayout modNotes">
        <pc:chgData name="Mark Thirlwell" userId="0eea46bc-1a08-4dae-8290-d9217da89020" providerId="ADAL" clId="{A74DFD5C-A00E-4D75-B54F-AE1372332AAE}" dt="2026-08-25T16:21:12.662" v="390" actId="12"/>
        <pc:sldMkLst>
          <pc:docMk/>
          <pc:sldMk cId="0" sldId="261"/>
        </pc:sldMkLst>
        <pc:spChg chg="mod">
          <ac:chgData name="Mark Thirlwell" userId="0eea46bc-1a08-4dae-8290-d9217da89020" providerId="ADAL" clId="{A74DFD5C-A00E-4D75-B54F-AE1372332AAE}" dt="2026-08-25T16:19:42.344" v="378" actId="26606"/>
          <ac:spMkLst>
            <pc:docMk/>
            <pc:sldMk cId="0" sldId="261"/>
            <ac:spMk id="160" creationId="{00000000-0000-0000-0000-000000000000}"/>
          </ac:spMkLst>
        </pc:spChg>
        <pc:spChg chg="add mod">
          <ac:chgData name="Mark Thirlwell" userId="0eea46bc-1a08-4dae-8290-d9217da89020" providerId="ADAL" clId="{A74DFD5C-A00E-4D75-B54F-AE1372332AAE}" dt="2026-08-25T16:21:12.662" v="390" actId="12"/>
          <ac:spMkLst>
            <pc:docMk/>
            <pc:sldMk cId="0" sldId="261"/>
            <ac:spMk id="170" creationId="{00000000-0000-0000-0000-000000000000}"/>
          </ac:spMkLst>
        </pc:spChg>
        <pc:spChg chg="add mod">
          <ac:chgData name="Mark Thirlwell" userId="0eea46bc-1a08-4dae-8290-d9217da89020" providerId="ADAL" clId="{A74DFD5C-A00E-4D75-B54F-AE1372332AAE}" dt="2026-08-25T16:20:47.365" v="386" actId="692"/>
          <ac:spMkLst>
            <pc:docMk/>
            <pc:sldMk cId="0" sldId="261"/>
            <ac:spMk id="171" creationId="{00000000-0000-0000-0000-000000000000}"/>
          </ac:spMkLst>
        </pc:spChg>
        <pc:spChg chg="add mod">
          <ac:chgData name="Mark Thirlwell" userId="0eea46bc-1a08-4dae-8290-d9217da89020" providerId="ADAL" clId="{A74DFD5C-A00E-4D75-B54F-AE1372332AAE}" dt="2026-08-25T16:20:47.365" v="386" actId="692"/>
          <ac:spMkLst>
            <pc:docMk/>
            <pc:sldMk cId="0" sldId="261"/>
            <ac:spMk id="172" creationId="{00000000-0000-0000-0000-000000000000}"/>
          </ac:spMkLst>
        </pc:spChg>
        <pc:spChg chg="add">
          <ac:chgData name="Mark Thirlwell" userId="0eea46bc-1a08-4dae-8290-d9217da89020" providerId="ADAL" clId="{A74DFD5C-A00E-4D75-B54F-AE1372332AAE}" dt="2026-08-25T16:19:42.344" v="378" actId="26606"/>
          <ac:spMkLst>
            <pc:docMk/>
            <pc:sldMk cId="0" sldId="261"/>
            <ac:spMk id="173" creationId="{00000000-0000-0000-0000-000000000000}"/>
          </ac:spMkLst>
        </pc:spChg>
        <pc:spChg chg="add">
          <ac:chgData name="Mark Thirlwell" userId="0eea46bc-1a08-4dae-8290-d9217da89020" providerId="ADAL" clId="{A74DFD5C-A00E-4D75-B54F-AE1372332AAE}" dt="2026-08-25T16:19:42.344" v="378" actId="26606"/>
          <ac:spMkLst>
            <pc:docMk/>
            <pc:sldMk cId="0" sldId="261"/>
            <ac:spMk id="174" creationId="{00000000-0000-0000-0000-000000000000}"/>
          </ac:spMkLst>
        </pc:spChg>
      </pc:sldChg>
      <pc:sldChg chg="addSp delSp modSp mod modClrScheme chgLayout modNotes">
        <pc:chgData name="Mark Thirlwell" userId="0eea46bc-1a08-4dae-8290-d9217da89020" providerId="ADAL" clId="{A74DFD5C-A00E-4D75-B54F-AE1372332AAE}" dt="2026-08-25T16:29:05.062" v="421" actId="20577"/>
        <pc:sldMkLst>
          <pc:docMk/>
          <pc:sldMk cId="0" sldId="262"/>
        </pc:sldMkLst>
        <pc:spChg chg="add mod">
          <ac:chgData name="Mark Thirlwell" userId="0eea46bc-1a08-4dae-8290-d9217da89020" providerId="ADAL" clId="{A74DFD5C-A00E-4D75-B54F-AE1372332AAE}" dt="2026-08-25T16:29:01.208" v="418" actId="20577"/>
          <ac:spMkLst>
            <pc:docMk/>
            <pc:sldMk cId="0" sldId="262"/>
            <ac:spMk id="192" creationId="{00000000-0000-0000-0000-000000000000}"/>
          </ac:spMkLst>
        </pc:spChg>
        <pc:spChg chg="add mod">
          <ac:chgData name="Mark Thirlwell" userId="0eea46bc-1a08-4dae-8290-d9217da89020" providerId="ADAL" clId="{A74DFD5C-A00E-4D75-B54F-AE1372332AAE}" dt="2026-08-25T16:29:02.368" v="419" actId="20577"/>
          <ac:spMkLst>
            <pc:docMk/>
            <pc:sldMk cId="0" sldId="262"/>
            <ac:spMk id="193" creationId="{00000000-0000-0000-0000-000000000000}"/>
          </ac:spMkLst>
        </pc:spChg>
        <pc:spChg chg="add mod">
          <ac:chgData name="Mark Thirlwell" userId="0eea46bc-1a08-4dae-8290-d9217da89020" providerId="ADAL" clId="{A74DFD5C-A00E-4D75-B54F-AE1372332AAE}" dt="2026-08-25T16:29:03.216" v="420" actId="20577"/>
          <ac:spMkLst>
            <pc:docMk/>
            <pc:sldMk cId="0" sldId="262"/>
            <ac:spMk id="194" creationId="{00000000-0000-0000-0000-000000000000}"/>
          </ac:spMkLst>
        </pc:spChg>
        <pc:spChg chg="add mod">
          <ac:chgData name="Mark Thirlwell" userId="0eea46bc-1a08-4dae-8290-d9217da89020" providerId="ADAL" clId="{A74DFD5C-A00E-4D75-B54F-AE1372332AAE}" dt="2026-08-25T16:29:05.062" v="421" actId="20577"/>
          <ac:spMkLst>
            <pc:docMk/>
            <pc:sldMk cId="0" sldId="262"/>
            <ac:spMk id="195" creationId="{00000000-0000-0000-0000-000000000000}"/>
          </ac:spMkLst>
        </pc:spChg>
        <pc:spChg chg="add mod">
          <ac:chgData name="Mark Thirlwell" userId="0eea46bc-1a08-4dae-8290-d9217da89020" providerId="ADAL" clId="{A74DFD5C-A00E-4D75-B54F-AE1372332AAE}" dt="2026-08-25T16:28:58.260" v="417" actId="1076"/>
          <ac:spMkLst>
            <pc:docMk/>
            <pc:sldMk cId="0" sldId="262"/>
            <ac:spMk id="196" creationId="{00000000-0000-0000-0000-000000000000}"/>
          </ac:spMkLst>
        </pc:spChg>
        <pc:spChg chg="add mod">
          <ac:chgData name="Mark Thirlwell" userId="0eea46bc-1a08-4dae-8290-d9217da89020" providerId="ADAL" clId="{A74DFD5C-A00E-4D75-B54F-AE1372332AAE}" dt="2026-08-25T16:26:09.559" v="396" actId="1076"/>
          <ac:spMkLst>
            <pc:docMk/>
            <pc:sldMk cId="0" sldId="262"/>
            <ac:spMk id="197" creationId="{00000000-0000-0000-0000-000000000000}"/>
          </ac:spMkLst>
        </pc:spChg>
        <pc:spChg chg="add mod">
          <ac:chgData name="Mark Thirlwell" userId="0eea46bc-1a08-4dae-8290-d9217da89020" providerId="ADAL" clId="{A74DFD5C-A00E-4D75-B54F-AE1372332AAE}" dt="2026-08-25T16:26:09.559" v="396" actId="1076"/>
          <ac:spMkLst>
            <pc:docMk/>
            <pc:sldMk cId="0" sldId="262"/>
            <ac:spMk id="198" creationId="{00000000-0000-0000-0000-000000000000}"/>
          </ac:spMkLst>
        </pc:spChg>
        <pc:spChg chg="add mod">
          <ac:chgData name="Mark Thirlwell" userId="0eea46bc-1a08-4dae-8290-d9217da89020" providerId="ADAL" clId="{A74DFD5C-A00E-4D75-B54F-AE1372332AAE}" dt="2026-08-25T16:26:09.559" v="396" actId="1076"/>
          <ac:spMkLst>
            <pc:docMk/>
            <pc:sldMk cId="0" sldId="262"/>
            <ac:spMk id="199" creationId="{00000000-0000-0000-0000-000000000000}"/>
          </ac:spMkLst>
        </pc:spChg>
      </pc:sldChg>
      <pc:sldChg chg="addSp delSp modSp mod modClrScheme chgLayout modNotes">
        <pc:chgData name="Mark Thirlwell" userId="0eea46bc-1a08-4dae-8290-d9217da89020" providerId="ADAL" clId="{A74DFD5C-A00E-4D75-B54F-AE1372332AAE}" dt="2026-08-25T16:31:45.208" v="469" actId="12788"/>
        <pc:sldMkLst>
          <pc:docMk/>
          <pc:sldMk cId="0" sldId="263"/>
        </pc:sldMkLst>
        <pc:spChg chg="add del mod">
          <ac:chgData name="Mark Thirlwell" userId="0eea46bc-1a08-4dae-8290-d9217da89020" providerId="ADAL" clId="{A74DFD5C-A00E-4D75-B54F-AE1372332AAE}" dt="2026-08-25T16:30:51.644" v="462" actId="14100"/>
          <ac:spMkLst>
            <pc:docMk/>
            <pc:sldMk cId="0" sldId="263"/>
            <ac:spMk id="210" creationId="{00000000-0000-0000-0000-000000000000}"/>
          </ac:spMkLst>
        </pc:spChg>
        <pc:spChg chg="add del mod">
          <ac:chgData name="Mark Thirlwell" userId="0eea46bc-1a08-4dae-8290-d9217da89020" providerId="ADAL" clId="{A74DFD5C-A00E-4D75-B54F-AE1372332AAE}" dt="2026-08-25T16:30:54.795" v="463" actId="20577"/>
          <ac:spMkLst>
            <pc:docMk/>
            <pc:sldMk cId="0" sldId="263"/>
            <ac:spMk id="211" creationId="{00000000-0000-0000-0000-000000000000}"/>
          </ac:spMkLst>
        </pc:spChg>
        <pc:spChg chg="add del mod">
          <ac:chgData name="Mark Thirlwell" userId="0eea46bc-1a08-4dae-8290-d9217da89020" providerId="ADAL" clId="{A74DFD5C-A00E-4D75-B54F-AE1372332AAE}" dt="2026-08-25T16:30:51.644" v="462" actId="14100"/>
          <ac:spMkLst>
            <pc:docMk/>
            <pc:sldMk cId="0" sldId="263"/>
            <ac:spMk id="212" creationId="{00000000-0000-0000-0000-000000000000}"/>
          </ac:spMkLst>
        </pc:spChg>
        <pc:spChg chg="add del mod">
          <ac:chgData name="Mark Thirlwell" userId="0eea46bc-1a08-4dae-8290-d9217da89020" providerId="ADAL" clId="{A74DFD5C-A00E-4D75-B54F-AE1372332AAE}" dt="2026-08-25T16:31:22.920" v="466" actId="255"/>
          <ac:spMkLst>
            <pc:docMk/>
            <pc:sldMk cId="0" sldId="263"/>
            <ac:spMk id="213" creationId="{00000000-0000-0000-0000-000000000000}"/>
          </ac:spMkLst>
        </pc:spChg>
        <pc:spChg chg="add del mod">
          <ac:chgData name="Mark Thirlwell" userId="0eea46bc-1a08-4dae-8290-d9217da89020" providerId="ADAL" clId="{A74DFD5C-A00E-4D75-B54F-AE1372332AAE}" dt="2026-08-25T16:31:39.135" v="468" actId="164"/>
          <ac:spMkLst>
            <pc:docMk/>
            <pc:sldMk cId="0" sldId="263"/>
            <ac:spMk id="214" creationId="{00000000-0000-0000-0000-000000000000}"/>
          </ac:spMkLst>
        </pc:spChg>
        <pc:spChg chg="add del mod">
          <ac:chgData name="Mark Thirlwell" userId="0eea46bc-1a08-4dae-8290-d9217da89020" providerId="ADAL" clId="{A74DFD5C-A00E-4D75-B54F-AE1372332AAE}" dt="2026-08-25T16:31:39.135" v="468" actId="164"/>
          <ac:spMkLst>
            <pc:docMk/>
            <pc:sldMk cId="0" sldId="263"/>
            <ac:spMk id="215" creationId="{00000000-0000-0000-0000-000000000000}"/>
          </ac:spMkLst>
        </pc:spChg>
        <pc:grpChg chg="add mod">
          <ac:chgData name="Mark Thirlwell" userId="0eea46bc-1a08-4dae-8290-d9217da89020" providerId="ADAL" clId="{A74DFD5C-A00E-4D75-B54F-AE1372332AAE}" dt="2026-08-25T16:31:45.208" v="469" actId="12788"/>
          <ac:grpSpMkLst>
            <pc:docMk/>
            <pc:sldMk cId="0" sldId="263"/>
            <ac:grpSpMk id="2" creationId="{14BBEBCB-4F6F-A57A-439D-37EFF6378DED}"/>
          </ac:grpSpMkLst>
        </pc:grpChg>
      </pc:sldChg>
      <pc:sldChg chg="addSp delSp modSp mod modClrScheme chgLayout modNotes">
        <pc:chgData name="Mark Thirlwell" userId="0eea46bc-1a08-4dae-8290-d9217da89020" providerId="ADAL" clId="{A74DFD5C-A00E-4D75-B54F-AE1372332AAE}" dt="2026-08-25T16:36:59.754" v="486" actId="20577"/>
        <pc:sldMkLst>
          <pc:docMk/>
          <pc:sldMk cId="0" sldId="264"/>
        </pc:sldMkLst>
        <pc:spChg chg="add del mod">
          <ac:chgData name="Mark Thirlwell" userId="0eea46bc-1a08-4dae-8290-d9217da89020" providerId="ADAL" clId="{A74DFD5C-A00E-4D75-B54F-AE1372332AAE}" dt="2026-08-25T16:36:56.538" v="484" actId="255"/>
          <ac:spMkLst>
            <pc:docMk/>
            <pc:sldMk cId="0" sldId="264"/>
            <ac:spMk id="237" creationId="{00000000-0000-0000-0000-000000000000}"/>
          </ac:spMkLst>
        </pc:spChg>
        <pc:spChg chg="add del mod">
          <ac:chgData name="Mark Thirlwell" userId="0eea46bc-1a08-4dae-8290-d9217da89020" providerId="ADAL" clId="{A74DFD5C-A00E-4D75-B54F-AE1372332AAE}" dt="2026-08-25T16:36:56.538" v="484" actId="255"/>
          <ac:spMkLst>
            <pc:docMk/>
            <pc:sldMk cId="0" sldId="264"/>
            <ac:spMk id="238" creationId="{00000000-0000-0000-0000-000000000000}"/>
          </ac:spMkLst>
        </pc:spChg>
        <pc:spChg chg="add del mod">
          <ac:chgData name="Mark Thirlwell" userId="0eea46bc-1a08-4dae-8290-d9217da89020" providerId="ADAL" clId="{A74DFD5C-A00E-4D75-B54F-AE1372332AAE}" dt="2026-08-25T16:36:56.538" v="484" actId="255"/>
          <ac:spMkLst>
            <pc:docMk/>
            <pc:sldMk cId="0" sldId="264"/>
            <ac:spMk id="239" creationId="{00000000-0000-0000-0000-000000000000}"/>
          </ac:spMkLst>
        </pc:spChg>
        <pc:spChg chg="add del mod">
          <ac:chgData name="Mark Thirlwell" userId="0eea46bc-1a08-4dae-8290-d9217da89020" providerId="ADAL" clId="{A74DFD5C-A00E-4D75-B54F-AE1372332AAE}" dt="2026-08-25T16:36:59.754" v="486" actId="20577"/>
          <ac:spMkLst>
            <pc:docMk/>
            <pc:sldMk cId="0" sldId="264"/>
            <ac:spMk id="240" creationId="{00000000-0000-0000-0000-000000000000}"/>
          </ac:spMkLst>
        </pc:spChg>
        <pc:spChg chg="add del mod">
          <ac:chgData name="Mark Thirlwell" userId="0eea46bc-1a08-4dae-8290-d9217da89020" providerId="ADAL" clId="{A74DFD5C-A00E-4D75-B54F-AE1372332AAE}" dt="2026-08-25T16:36:56.538" v="484" actId="255"/>
          <ac:spMkLst>
            <pc:docMk/>
            <pc:sldMk cId="0" sldId="264"/>
            <ac:spMk id="241" creationId="{00000000-0000-0000-0000-000000000000}"/>
          </ac:spMkLst>
        </pc:spChg>
        <pc:spChg chg="add del mod">
          <ac:chgData name="Mark Thirlwell" userId="0eea46bc-1a08-4dae-8290-d9217da89020" providerId="ADAL" clId="{A74DFD5C-A00E-4D75-B54F-AE1372332AAE}" dt="2026-08-25T16:36:56.538" v="484" actId="255"/>
          <ac:spMkLst>
            <pc:docMk/>
            <pc:sldMk cId="0" sldId="264"/>
            <ac:spMk id="242" creationId="{00000000-0000-0000-0000-000000000000}"/>
          </ac:spMkLst>
        </pc:spChg>
        <pc:spChg chg="add del">
          <ac:chgData name="Mark Thirlwell" userId="0eea46bc-1a08-4dae-8290-d9217da89020" providerId="ADAL" clId="{A74DFD5C-A00E-4D75-B54F-AE1372332AAE}" dt="2026-08-25T16:36:55.916" v="483" actId="26606"/>
          <ac:spMkLst>
            <pc:docMk/>
            <pc:sldMk cId="0" sldId="264"/>
            <ac:spMk id="243" creationId="{00000000-0000-0000-0000-000000000000}"/>
          </ac:spMkLst>
        </pc:spChg>
        <pc:spChg chg="add del">
          <ac:chgData name="Mark Thirlwell" userId="0eea46bc-1a08-4dae-8290-d9217da89020" providerId="ADAL" clId="{A74DFD5C-A00E-4D75-B54F-AE1372332AAE}" dt="2026-08-25T16:36:55.916" v="483" actId="26606"/>
          <ac:spMkLst>
            <pc:docMk/>
            <pc:sldMk cId="0" sldId="264"/>
            <ac:spMk id="244" creationId="{00000000-0000-0000-0000-000000000000}"/>
          </ac:spMkLst>
        </pc:spChg>
        <pc:spChg chg="add del">
          <ac:chgData name="Mark Thirlwell" userId="0eea46bc-1a08-4dae-8290-d9217da89020" providerId="ADAL" clId="{A74DFD5C-A00E-4D75-B54F-AE1372332AAE}" dt="2026-08-25T16:36:55.916" v="483" actId="26606"/>
          <ac:spMkLst>
            <pc:docMk/>
            <pc:sldMk cId="0" sldId="264"/>
            <ac:spMk id="245" creationId="{00000000-0000-0000-0000-000000000000}"/>
          </ac:spMkLst>
        </pc:spChg>
        <pc:spChg chg="add del">
          <ac:chgData name="Mark Thirlwell" userId="0eea46bc-1a08-4dae-8290-d9217da89020" providerId="ADAL" clId="{A74DFD5C-A00E-4D75-B54F-AE1372332AAE}" dt="2026-08-25T16:36:55.916" v="483" actId="26606"/>
          <ac:spMkLst>
            <pc:docMk/>
            <pc:sldMk cId="0" sldId="264"/>
            <ac:spMk id="246" creationId="{00000000-0000-0000-0000-000000000000}"/>
          </ac:spMkLst>
        </pc:spChg>
      </pc:sldChg>
      <pc:sldChg chg="addSp delSp modSp mod modClrScheme chgLayout modNotes">
        <pc:chgData name="Mark Thirlwell" userId="0eea46bc-1a08-4dae-8290-d9217da89020" providerId="ADAL" clId="{A74DFD5C-A00E-4D75-B54F-AE1372332AAE}" dt="2026-08-25T16:50:09.797" v="616" actId="1036"/>
        <pc:sldMkLst>
          <pc:docMk/>
          <pc:sldMk cId="0" sldId="265"/>
        </pc:sldMkLst>
        <pc:spChg chg="add del mod">
          <ac:chgData name="Mark Thirlwell" userId="0eea46bc-1a08-4dae-8290-d9217da89020" providerId="ADAL" clId="{A74DFD5C-A00E-4D75-B54F-AE1372332AAE}" dt="2026-08-25T16:48:48.730" v="566" actId="14100"/>
          <ac:spMkLst>
            <pc:docMk/>
            <pc:sldMk cId="0" sldId="265"/>
            <ac:spMk id="265" creationId="{00000000-0000-0000-0000-000000000000}"/>
          </ac:spMkLst>
        </pc:spChg>
        <pc:spChg chg="mod">
          <ac:chgData name="Mark Thirlwell" userId="0eea46bc-1a08-4dae-8290-d9217da89020" providerId="ADAL" clId="{A74DFD5C-A00E-4D75-B54F-AE1372332AAE}" dt="2026-08-25T16:48:57.275" v="576" actId="14100"/>
          <ac:spMkLst>
            <pc:docMk/>
            <pc:sldMk cId="0" sldId="265"/>
            <ac:spMk id="266" creationId="{00000000-0000-0000-0000-000000000000}"/>
          </ac:spMkLst>
        </pc:spChg>
        <pc:spChg chg="add del mod">
          <ac:chgData name="Mark Thirlwell" userId="0eea46bc-1a08-4dae-8290-d9217da89020" providerId="ADAL" clId="{A74DFD5C-A00E-4D75-B54F-AE1372332AAE}" dt="2026-08-25T16:48:53.493" v="571" actId="14100"/>
          <ac:spMkLst>
            <pc:docMk/>
            <pc:sldMk cId="0" sldId="265"/>
            <ac:spMk id="267" creationId="{00000000-0000-0000-0000-000000000000}"/>
          </ac:spMkLst>
        </pc:spChg>
        <pc:spChg chg="add del mod">
          <ac:chgData name="Mark Thirlwell" userId="0eea46bc-1a08-4dae-8290-d9217da89020" providerId="ADAL" clId="{A74DFD5C-A00E-4D75-B54F-AE1372332AAE}" dt="2026-08-25T16:49:33.142" v="607" actId="1035"/>
          <ac:spMkLst>
            <pc:docMk/>
            <pc:sldMk cId="0" sldId="265"/>
            <ac:spMk id="268" creationId="{00000000-0000-0000-0000-000000000000}"/>
          </ac:spMkLst>
        </pc:spChg>
        <pc:spChg chg="add del mod">
          <ac:chgData name="Mark Thirlwell" userId="0eea46bc-1a08-4dae-8290-d9217da89020" providerId="ADAL" clId="{A74DFD5C-A00E-4D75-B54F-AE1372332AAE}" dt="2026-08-25T16:49:33.142" v="607" actId="1035"/>
          <ac:spMkLst>
            <pc:docMk/>
            <pc:sldMk cId="0" sldId="265"/>
            <ac:spMk id="269" creationId="{00000000-0000-0000-0000-000000000000}"/>
          </ac:spMkLst>
        </pc:spChg>
        <pc:spChg chg="add del mod">
          <ac:chgData name="Mark Thirlwell" userId="0eea46bc-1a08-4dae-8290-d9217da89020" providerId="ADAL" clId="{A74DFD5C-A00E-4D75-B54F-AE1372332AAE}" dt="2026-08-25T16:49:33.142" v="607" actId="1035"/>
          <ac:spMkLst>
            <pc:docMk/>
            <pc:sldMk cId="0" sldId="265"/>
            <ac:spMk id="270" creationId="{00000000-0000-0000-0000-000000000000}"/>
          </ac:spMkLst>
        </pc:spChg>
        <pc:spChg chg="add del mod">
          <ac:chgData name="Mark Thirlwell" userId="0eea46bc-1a08-4dae-8290-d9217da89020" providerId="ADAL" clId="{A74DFD5C-A00E-4D75-B54F-AE1372332AAE}" dt="2026-08-25T16:50:09.797" v="616" actId="1036"/>
          <ac:spMkLst>
            <pc:docMk/>
            <pc:sldMk cId="0" sldId="265"/>
            <ac:spMk id="271" creationId="{00000000-0000-0000-0000-000000000000}"/>
          </ac:spMkLst>
        </pc:spChg>
        <pc:spChg chg="add del mod">
          <ac:chgData name="Mark Thirlwell" userId="0eea46bc-1a08-4dae-8290-d9217da89020" providerId="ADAL" clId="{A74DFD5C-A00E-4D75-B54F-AE1372332AAE}" dt="2026-08-25T16:49:41.629" v="608" actId="1076"/>
          <ac:spMkLst>
            <pc:docMk/>
            <pc:sldMk cId="0" sldId="265"/>
            <ac:spMk id="272" creationId="{00000000-0000-0000-0000-000000000000}"/>
          </ac:spMkLst>
        </pc:spChg>
        <pc:spChg chg="add del mod">
          <ac:chgData name="Mark Thirlwell" userId="0eea46bc-1a08-4dae-8290-d9217da89020" providerId="ADAL" clId="{A74DFD5C-A00E-4D75-B54F-AE1372332AAE}" dt="2026-08-25T16:49:41.629" v="608" actId="1076"/>
          <ac:spMkLst>
            <pc:docMk/>
            <pc:sldMk cId="0" sldId="265"/>
            <ac:spMk id="273" creationId="{00000000-0000-0000-0000-000000000000}"/>
          </ac:spMkLst>
        </pc:spChg>
        <pc:spChg chg="add del mod">
          <ac:chgData name="Mark Thirlwell" userId="0eea46bc-1a08-4dae-8290-d9217da89020" providerId="ADAL" clId="{A74DFD5C-A00E-4D75-B54F-AE1372332AAE}" dt="2026-08-25T16:49:50.031" v="609" actId="1076"/>
          <ac:spMkLst>
            <pc:docMk/>
            <pc:sldMk cId="0" sldId="265"/>
            <ac:spMk id="274" creationId="{00000000-0000-0000-0000-000000000000}"/>
          </ac:spMkLst>
        </pc:spChg>
        <pc:spChg chg="add del mod">
          <ac:chgData name="Mark Thirlwell" userId="0eea46bc-1a08-4dae-8290-d9217da89020" providerId="ADAL" clId="{A74DFD5C-A00E-4D75-B54F-AE1372332AAE}" dt="2026-08-25T16:49:50.031" v="609" actId="1076"/>
          <ac:spMkLst>
            <pc:docMk/>
            <pc:sldMk cId="0" sldId="265"/>
            <ac:spMk id="275" creationId="{00000000-0000-0000-0000-000000000000}"/>
          </ac:spMkLst>
        </pc:spChg>
      </pc:sldChg>
      <pc:sldChg chg="addSp delSp modSp mod modClrScheme chgLayout modNotes">
        <pc:chgData name="Mark Thirlwell" userId="0eea46bc-1a08-4dae-8290-d9217da89020" providerId="ADAL" clId="{A74DFD5C-A00E-4D75-B54F-AE1372332AAE}" dt="2026-08-25T16:53:20.314" v="624" actId="255"/>
        <pc:sldMkLst>
          <pc:docMk/>
          <pc:sldMk cId="0" sldId="266"/>
        </pc:sldMkLst>
        <pc:spChg chg="add del mod">
          <ac:chgData name="Mark Thirlwell" userId="0eea46bc-1a08-4dae-8290-d9217da89020" providerId="ADAL" clId="{A74DFD5C-A00E-4D75-B54F-AE1372332AAE}" dt="2026-08-25T16:53:20.314" v="624" actId="255"/>
          <ac:spMkLst>
            <pc:docMk/>
            <pc:sldMk cId="0" sldId="266"/>
            <ac:spMk id="290" creationId="{00000000-0000-0000-0000-000000000000}"/>
          </ac:spMkLst>
        </pc:spChg>
        <pc:spChg chg="add del mod">
          <ac:chgData name="Mark Thirlwell" userId="0eea46bc-1a08-4dae-8290-d9217da89020" providerId="ADAL" clId="{A74DFD5C-A00E-4D75-B54F-AE1372332AAE}" dt="2026-08-25T16:53:20.314" v="624" actId="255"/>
          <ac:spMkLst>
            <pc:docMk/>
            <pc:sldMk cId="0" sldId="266"/>
            <ac:spMk id="291" creationId="{00000000-0000-0000-0000-000000000000}"/>
          </ac:spMkLst>
        </pc:spChg>
        <pc:spChg chg="add del mod">
          <ac:chgData name="Mark Thirlwell" userId="0eea46bc-1a08-4dae-8290-d9217da89020" providerId="ADAL" clId="{A74DFD5C-A00E-4D75-B54F-AE1372332AAE}" dt="2026-08-25T16:53:20.314" v="624" actId="255"/>
          <ac:spMkLst>
            <pc:docMk/>
            <pc:sldMk cId="0" sldId="266"/>
            <ac:spMk id="292" creationId="{00000000-0000-0000-0000-000000000000}"/>
          </ac:spMkLst>
        </pc:spChg>
        <pc:spChg chg="add del mod">
          <ac:chgData name="Mark Thirlwell" userId="0eea46bc-1a08-4dae-8290-d9217da89020" providerId="ADAL" clId="{A74DFD5C-A00E-4D75-B54F-AE1372332AAE}" dt="2026-08-25T16:53:20.314" v="624" actId="255"/>
          <ac:spMkLst>
            <pc:docMk/>
            <pc:sldMk cId="0" sldId="266"/>
            <ac:spMk id="293" creationId="{00000000-0000-0000-0000-000000000000}"/>
          </ac:spMkLst>
        </pc:spChg>
        <pc:spChg chg="add del mod">
          <ac:chgData name="Mark Thirlwell" userId="0eea46bc-1a08-4dae-8290-d9217da89020" providerId="ADAL" clId="{A74DFD5C-A00E-4D75-B54F-AE1372332AAE}" dt="2026-08-25T16:53:20.314" v="624" actId="255"/>
          <ac:spMkLst>
            <pc:docMk/>
            <pc:sldMk cId="0" sldId="266"/>
            <ac:spMk id="294" creationId="{00000000-0000-0000-0000-000000000000}"/>
          </ac:spMkLst>
        </pc:spChg>
        <pc:spChg chg="add del mod">
          <ac:chgData name="Mark Thirlwell" userId="0eea46bc-1a08-4dae-8290-d9217da89020" providerId="ADAL" clId="{A74DFD5C-A00E-4D75-B54F-AE1372332AAE}" dt="2026-08-25T16:53:20.314" v="624" actId="255"/>
          <ac:spMkLst>
            <pc:docMk/>
            <pc:sldMk cId="0" sldId="266"/>
            <ac:spMk id="295" creationId="{00000000-0000-0000-0000-000000000000}"/>
          </ac:spMkLst>
        </pc:spChg>
        <pc:spChg chg="add del">
          <ac:chgData name="Mark Thirlwell" userId="0eea46bc-1a08-4dae-8290-d9217da89020" providerId="ADAL" clId="{A74DFD5C-A00E-4D75-B54F-AE1372332AAE}" dt="2026-08-25T16:53:02.138" v="622" actId="26606"/>
          <ac:spMkLst>
            <pc:docMk/>
            <pc:sldMk cId="0" sldId="266"/>
            <ac:spMk id="296" creationId="{00000000-0000-0000-0000-000000000000}"/>
          </ac:spMkLst>
        </pc:spChg>
        <pc:spChg chg="add del">
          <ac:chgData name="Mark Thirlwell" userId="0eea46bc-1a08-4dae-8290-d9217da89020" providerId="ADAL" clId="{A74DFD5C-A00E-4D75-B54F-AE1372332AAE}" dt="2026-08-25T16:53:02.138" v="622" actId="26606"/>
          <ac:spMkLst>
            <pc:docMk/>
            <pc:sldMk cId="0" sldId="266"/>
            <ac:spMk id="297" creationId="{00000000-0000-0000-0000-000000000000}"/>
          </ac:spMkLst>
        </pc:spChg>
        <pc:spChg chg="add del">
          <ac:chgData name="Mark Thirlwell" userId="0eea46bc-1a08-4dae-8290-d9217da89020" providerId="ADAL" clId="{A74DFD5C-A00E-4D75-B54F-AE1372332AAE}" dt="2026-08-25T16:53:02.138" v="622" actId="26606"/>
          <ac:spMkLst>
            <pc:docMk/>
            <pc:sldMk cId="0" sldId="266"/>
            <ac:spMk id="298" creationId="{00000000-0000-0000-0000-000000000000}"/>
          </ac:spMkLst>
        </pc:spChg>
        <pc:spChg chg="add del">
          <ac:chgData name="Mark Thirlwell" userId="0eea46bc-1a08-4dae-8290-d9217da89020" providerId="ADAL" clId="{A74DFD5C-A00E-4D75-B54F-AE1372332AAE}" dt="2026-08-25T16:53:02.138" v="622" actId="26606"/>
          <ac:spMkLst>
            <pc:docMk/>
            <pc:sldMk cId="0" sldId="266"/>
            <ac:spMk id="299" creationId="{00000000-0000-0000-0000-000000000000}"/>
          </ac:spMkLst>
        </pc:spChg>
      </pc:sldChg>
      <pc:sldChg chg="addSp delSp modSp mod modClrScheme chgLayout modNotes">
        <pc:chgData name="Mark Thirlwell" userId="0eea46bc-1a08-4dae-8290-d9217da89020" providerId="ADAL" clId="{A74DFD5C-A00E-4D75-B54F-AE1372332AAE}" dt="2026-08-25T17:00:53.788" v="700" actId="20577"/>
        <pc:sldMkLst>
          <pc:docMk/>
          <pc:sldMk cId="0" sldId="267"/>
        </pc:sldMkLst>
        <pc:spChg chg="add del mod">
          <ac:chgData name="Mark Thirlwell" userId="0eea46bc-1a08-4dae-8290-d9217da89020" providerId="ADAL" clId="{A74DFD5C-A00E-4D75-B54F-AE1372332AAE}" dt="2026-08-25T16:59:14.244" v="683" actId="14100"/>
          <ac:spMkLst>
            <pc:docMk/>
            <pc:sldMk cId="0" sldId="267"/>
            <ac:spMk id="314" creationId="{00000000-0000-0000-0000-000000000000}"/>
          </ac:spMkLst>
        </pc:spChg>
        <pc:spChg chg="add del mod">
          <ac:chgData name="Mark Thirlwell" userId="0eea46bc-1a08-4dae-8290-d9217da89020" providerId="ADAL" clId="{A74DFD5C-A00E-4D75-B54F-AE1372332AAE}" dt="2026-08-25T17:00:53.788" v="700" actId="20577"/>
          <ac:spMkLst>
            <pc:docMk/>
            <pc:sldMk cId="0" sldId="267"/>
            <ac:spMk id="315" creationId="{00000000-0000-0000-0000-000000000000}"/>
          </ac:spMkLst>
        </pc:spChg>
        <pc:spChg chg="add del mod">
          <ac:chgData name="Mark Thirlwell" userId="0eea46bc-1a08-4dae-8290-d9217da89020" providerId="ADAL" clId="{A74DFD5C-A00E-4D75-B54F-AE1372332AAE}" dt="2026-08-25T16:59:14.244" v="683" actId="14100"/>
          <ac:spMkLst>
            <pc:docMk/>
            <pc:sldMk cId="0" sldId="267"/>
            <ac:spMk id="316" creationId="{00000000-0000-0000-0000-000000000000}"/>
          </ac:spMkLst>
        </pc:spChg>
        <pc:spChg chg="add del mod">
          <ac:chgData name="Mark Thirlwell" userId="0eea46bc-1a08-4dae-8290-d9217da89020" providerId="ADAL" clId="{A74DFD5C-A00E-4D75-B54F-AE1372332AAE}" dt="2026-08-25T16:59:35.100" v="690" actId="1076"/>
          <ac:spMkLst>
            <pc:docMk/>
            <pc:sldMk cId="0" sldId="267"/>
            <ac:spMk id="317" creationId="{00000000-0000-0000-0000-000000000000}"/>
          </ac:spMkLst>
        </pc:spChg>
        <pc:spChg chg="add del mod">
          <ac:chgData name="Mark Thirlwell" userId="0eea46bc-1a08-4dae-8290-d9217da89020" providerId="ADAL" clId="{A74DFD5C-A00E-4D75-B54F-AE1372332AAE}" dt="2026-08-25T16:59:38.623" v="691" actId="1076"/>
          <ac:spMkLst>
            <pc:docMk/>
            <pc:sldMk cId="0" sldId="267"/>
            <ac:spMk id="318" creationId="{00000000-0000-0000-0000-000000000000}"/>
          </ac:spMkLst>
        </pc:spChg>
        <pc:spChg chg="add del mod">
          <ac:chgData name="Mark Thirlwell" userId="0eea46bc-1a08-4dae-8290-d9217da89020" providerId="ADAL" clId="{A74DFD5C-A00E-4D75-B54F-AE1372332AAE}" dt="2026-08-25T16:59:41.429" v="692" actId="1076"/>
          <ac:spMkLst>
            <pc:docMk/>
            <pc:sldMk cId="0" sldId="267"/>
            <ac:spMk id="319" creationId="{00000000-0000-0000-0000-000000000000}"/>
          </ac:spMkLst>
        </pc:spChg>
        <pc:spChg chg="add del mod">
          <ac:chgData name="Mark Thirlwell" userId="0eea46bc-1a08-4dae-8290-d9217da89020" providerId="ADAL" clId="{A74DFD5C-A00E-4D75-B54F-AE1372332AAE}" dt="2026-08-25T16:59:52.995" v="693" actId="1076"/>
          <ac:spMkLst>
            <pc:docMk/>
            <pc:sldMk cId="0" sldId="267"/>
            <ac:spMk id="320" creationId="{00000000-0000-0000-0000-000000000000}"/>
          </ac:spMkLst>
        </pc:spChg>
        <pc:spChg chg="add del mod">
          <ac:chgData name="Mark Thirlwell" userId="0eea46bc-1a08-4dae-8290-d9217da89020" providerId="ADAL" clId="{A74DFD5C-A00E-4D75-B54F-AE1372332AAE}" dt="2026-08-25T16:59:57.544" v="694" actId="1076"/>
          <ac:spMkLst>
            <pc:docMk/>
            <pc:sldMk cId="0" sldId="267"/>
            <ac:spMk id="321" creationId="{00000000-0000-0000-0000-000000000000}"/>
          </ac:spMkLst>
        </pc:spChg>
        <pc:spChg chg="add del mod">
          <ac:chgData name="Mark Thirlwell" userId="0eea46bc-1a08-4dae-8290-d9217da89020" providerId="ADAL" clId="{A74DFD5C-A00E-4D75-B54F-AE1372332AAE}" dt="2026-08-25T17:00:04.168" v="695" actId="1076"/>
          <ac:spMkLst>
            <pc:docMk/>
            <pc:sldMk cId="0" sldId="267"/>
            <ac:spMk id="322" creationId="{00000000-0000-0000-0000-000000000000}"/>
          </ac:spMkLst>
        </pc:spChg>
        <pc:spChg chg="add del mod">
          <ac:chgData name="Mark Thirlwell" userId="0eea46bc-1a08-4dae-8290-d9217da89020" providerId="ADAL" clId="{A74DFD5C-A00E-4D75-B54F-AE1372332AAE}" dt="2026-08-25T17:00:09.106" v="696" actId="1076"/>
          <ac:spMkLst>
            <pc:docMk/>
            <pc:sldMk cId="0" sldId="267"/>
            <ac:spMk id="323" creationId="{00000000-0000-0000-0000-000000000000}"/>
          </ac:spMkLst>
        </pc:spChg>
      </pc:sldChg>
      <pc:sldChg chg="addSp delSp modSp mod modClrScheme chgLayout modNotes">
        <pc:chgData name="Mark Thirlwell" userId="0eea46bc-1a08-4dae-8290-d9217da89020" providerId="ADAL" clId="{A74DFD5C-A00E-4D75-B54F-AE1372332AAE}" dt="2026-08-25T17:12:02.846" v="726" actId="26606"/>
        <pc:sldMkLst>
          <pc:docMk/>
          <pc:sldMk cId="0" sldId="268"/>
        </pc:sldMkLst>
        <pc:spChg chg="mod">
          <ac:chgData name="Mark Thirlwell" userId="0eea46bc-1a08-4dae-8290-d9217da89020" providerId="ADAL" clId="{A74DFD5C-A00E-4D75-B54F-AE1372332AAE}" dt="2026-08-25T17:05:21.920" v="716" actId="26606"/>
          <ac:spMkLst>
            <pc:docMk/>
            <pc:sldMk cId="0" sldId="268"/>
            <ac:spMk id="341" creationId="{00000000-0000-0000-0000-000000000000}"/>
          </ac:spMkLst>
        </pc:spChg>
        <pc:spChg chg="add del mod">
          <ac:chgData name="Mark Thirlwell" userId="0eea46bc-1a08-4dae-8290-d9217da89020" providerId="ADAL" clId="{A74DFD5C-A00E-4D75-B54F-AE1372332AAE}" dt="2026-08-25T17:03:05.353" v="708" actId="255"/>
          <ac:spMkLst>
            <pc:docMk/>
            <pc:sldMk cId="0" sldId="268"/>
            <ac:spMk id="342" creationId="{00000000-0000-0000-0000-000000000000}"/>
          </ac:spMkLst>
        </pc:spChg>
        <pc:spChg chg="add del mod">
          <ac:chgData name="Mark Thirlwell" userId="0eea46bc-1a08-4dae-8290-d9217da89020" providerId="ADAL" clId="{A74DFD5C-A00E-4D75-B54F-AE1372332AAE}" dt="2026-08-25T17:03:10.354" v="709" actId="255"/>
          <ac:spMkLst>
            <pc:docMk/>
            <pc:sldMk cId="0" sldId="268"/>
            <ac:spMk id="343" creationId="{00000000-0000-0000-0000-000000000000}"/>
          </ac:spMkLst>
        </pc:spChg>
        <pc:spChg chg="add del mod">
          <ac:chgData name="Mark Thirlwell" userId="0eea46bc-1a08-4dae-8290-d9217da89020" providerId="ADAL" clId="{A74DFD5C-A00E-4D75-B54F-AE1372332AAE}" dt="2026-08-25T17:03:14.637" v="710" actId="255"/>
          <ac:spMkLst>
            <pc:docMk/>
            <pc:sldMk cId="0" sldId="268"/>
            <ac:spMk id="344" creationId="{00000000-0000-0000-0000-000000000000}"/>
          </ac:spMkLst>
        </pc:spChg>
        <pc:spChg chg="mod">
          <ac:chgData name="Mark Thirlwell" userId="0eea46bc-1a08-4dae-8290-d9217da89020" providerId="ADAL" clId="{A74DFD5C-A00E-4D75-B54F-AE1372332AAE}" dt="2026-08-25T17:03:18.637" v="711" actId="255"/>
          <ac:spMkLst>
            <pc:docMk/>
            <pc:sldMk cId="0" sldId="268"/>
            <ac:spMk id="345" creationId="{00000000-0000-0000-0000-000000000000}"/>
          </ac:spMkLst>
        </pc:spChg>
        <pc:spChg chg="add del mod">
          <ac:chgData name="Mark Thirlwell" userId="0eea46bc-1a08-4dae-8290-d9217da89020" providerId="ADAL" clId="{A74DFD5C-A00E-4D75-B54F-AE1372332AAE}" dt="2026-08-25T17:12:02.846" v="726" actId="26606"/>
          <ac:spMkLst>
            <pc:docMk/>
            <pc:sldMk cId="0" sldId="268"/>
            <ac:spMk id="346" creationId="{00000000-0000-0000-0000-000000000000}"/>
          </ac:spMkLst>
        </pc:spChg>
        <pc:spChg chg="add del mod">
          <ac:chgData name="Mark Thirlwell" userId="0eea46bc-1a08-4dae-8290-d9217da89020" providerId="ADAL" clId="{A74DFD5C-A00E-4D75-B54F-AE1372332AAE}" dt="2026-08-25T17:03:35.228" v="713" actId="255"/>
          <ac:spMkLst>
            <pc:docMk/>
            <pc:sldMk cId="0" sldId="268"/>
            <ac:spMk id="347" creationId="{00000000-0000-0000-0000-000000000000}"/>
          </ac:spMkLst>
        </pc:spChg>
        <pc:spChg chg="add del mod">
          <ac:chgData name="Mark Thirlwell" userId="0eea46bc-1a08-4dae-8290-d9217da89020" providerId="ADAL" clId="{A74DFD5C-A00E-4D75-B54F-AE1372332AAE}" dt="2026-08-25T17:03:38.918" v="714" actId="255"/>
          <ac:spMkLst>
            <pc:docMk/>
            <pc:sldMk cId="0" sldId="268"/>
            <ac:spMk id="348" creationId="{00000000-0000-0000-0000-000000000000}"/>
          </ac:spMkLst>
        </pc:spChg>
        <pc:spChg chg="add del">
          <ac:chgData name="Mark Thirlwell" userId="0eea46bc-1a08-4dae-8290-d9217da89020" providerId="ADAL" clId="{A74DFD5C-A00E-4D75-B54F-AE1372332AAE}" dt="2026-08-25T17:02:46.228" v="706" actId="26606"/>
          <ac:spMkLst>
            <pc:docMk/>
            <pc:sldMk cId="0" sldId="268"/>
            <ac:spMk id="349" creationId="{00000000-0000-0000-0000-000000000000}"/>
          </ac:spMkLst>
        </pc:spChg>
        <pc:spChg chg="add del">
          <ac:chgData name="Mark Thirlwell" userId="0eea46bc-1a08-4dae-8290-d9217da89020" providerId="ADAL" clId="{A74DFD5C-A00E-4D75-B54F-AE1372332AAE}" dt="2026-08-25T17:02:46.228" v="706" actId="26606"/>
          <ac:spMkLst>
            <pc:docMk/>
            <pc:sldMk cId="0" sldId="268"/>
            <ac:spMk id="350" creationId="{00000000-0000-0000-0000-000000000000}"/>
          </ac:spMkLst>
        </pc:spChg>
        <pc:spChg chg="add del">
          <ac:chgData name="Mark Thirlwell" userId="0eea46bc-1a08-4dae-8290-d9217da89020" providerId="ADAL" clId="{A74DFD5C-A00E-4D75-B54F-AE1372332AAE}" dt="2026-08-25T17:02:46.228" v="706" actId="26606"/>
          <ac:spMkLst>
            <pc:docMk/>
            <pc:sldMk cId="0" sldId="268"/>
            <ac:spMk id="351" creationId="{00000000-0000-0000-0000-000000000000}"/>
          </ac:spMkLst>
        </pc:spChg>
        <pc:spChg chg="add del">
          <ac:chgData name="Mark Thirlwell" userId="0eea46bc-1a08-4dae-8290-d9217da89020" providerId="ADAL" clId="{A74DFD5C-A00E-4D75-B54F-AE1372332AAE}" dt="2026-08-25T17:02:46.228" v="706" actId="26606"/>
          <ac:spMkLst>
            <pc:docMk/>
            <pc:sldMk cId="0" sldId="268"/>
            <ac:spMk id="353" creationId="{00000000-0000-0000-0000-000000000000}"/>
          </ac:spMkLst>
        </pc:spChg>
      </pc:sldChg>
      <pc:sldChg chg="addSp delSp modSp mod modClrScheme chgLayout modNotes">
        <pc:chgData name="Mark Thirlwell" userId="0eea46bc-1a08-4dae-8290-d9217da89020" providerId="ADAL" clId="{A74DFD5C-A00E-4D75-B54F-AE1372332AAE}" dt="2026-08-26T07:04:40.042" v="753" actId="1076"/>
        <pc:sldMkLst>
          <pc:docMk/>
          <pc:sldMk cId="0" sldId="269"/>
        </pc:sldMkLst>
        <pc:spChg chg="add del mod">
          <ac:chgData name="Mark Thirlwell" userId="0eea46bc-1a08-4dae-8290-d9217da89020" providerId="ADAL" clId="{A74DFD5C-A00E-4D75-B54F-AE1372332AAE}" dt="2026-08-26T07:00:09.782" v="742" actId="14100"/>
          <ac:spMkLst>
            <pc:docMk/>
            <pc:sldMk cId="0" sldId="269"/>
            <ac:spMk id="375" creationId="{00000000-0000-0000-0000-000000000000}"/>
          </ac:spMkLst>
        </pc:spChg>
        <pc:spChg chg="mod">
          <ac:chgData name="Mark Thirlwell" userId="0eea46bc-1a08-4dae-8290-d9217da89020" providerId="ADAL" clId="{A74DFD5C-A00E-4D75-B54F-AE1372332AAE}" dt="2026-08-26T07:00:09.782" v="742" actId="14100"/>
          <ac:spMkLst>
            <pc:docMk/>
            <pc:sldMk cId="0" sldId="269"/>
            <ac:spMk id="376" creationId="{00000000-0000-0000-0000-000000000000}"/>
          </ac:spMkLst>
        </pc:spChg>
        <pc:spChg chg="mod">
          <ac:chgData name="Mark Thirlwell" userId="0eea46bc-1a08-4dae-8290-d9217da89020" providerId="ADAL" clId="{A74DFD5C-A00E-4D75-B54F-AE1372332AAE}" dt="2026-08-26T07:00:09.782" v="742" actId="14100"/>
          <ac:spMkLst>
            <pc:docMk/>
            <pc:sldMk cId="0" sldId="269"/>
            <ac:spMk id="377" creationId="{00000000-0000-0000-0000-000000000000}"/>
          </ac:spMkLst>
        </pc:spChg>
        <pc:spChg chg="add del mod">
          <ac:chgData name="Mark Thirlwell" userId="0eea46bc-1a08-4dae-8290-d9217da89020" providerId="ADAL" clId="{A74DFD5C-A00E-4D75-B54F-AE1372332AAE}" dt="2026-08-26T07:00:50.261" v="748" actId="465"/>
          <ac:spMkLst>
            <pc:docMk/>
            <pc:sldMk cId="0" sldId="269"/>
            <ac:spMk id="378" creationId="{00000000-0000-0000-0000-000000000000}"/>
          </ac:spMkLst>
        </pc:spChg>
        <pc:spChg chg="mod">
          <ac:chgData name="Mark Thirlwell" userId="0eea46bc-1a08-4dae-8290-d9217da89020" providerId="ADAL" clId="{A74DFD5C-A00E-4D75-B54F-AE1372332AAE}" dt="2026-08-26T07:00:56.296" v="749" actId="465"/>
          <ac:spMkLst>
            <pc:docMk/>
            <pc:sldMk cId="0" sldId="269"/>
            <ac:spMk id="379" creationId="{00000000-0000-0000-0000-000000000000}"/>
          </ac:spMkLst>
        </pc:spChg>
        <pc:spChg chg="add del mod">
          <ac:chgData name="Mark Thirlwell" userId="0eea46bc-1a08-4dae-8290-d9217da89020" providerId="ADAL" clId="{A74DFD5C-A00E-4D75-B54F-AE1372332AAE}" dt="2026-08-26T07:01:02.231" v="750" actId="465"/>
          <ac:spMkLst>
            <pc:docMk/>
            <pc:sldMk cId="0" sldId="269"/>
            <ac:spMk id="380" creationId="{00000000-0000-0000-0000-000000000000}"/>
          </ac:spMkLst>
        </pc:spChg>
        <pc:spChg chg="mod">
          <ac:chgData name="Mark Thirlwell" userId="0eea46bc-1a08-4dae-8290-d9217da89020" providerId="ADAL" clId="{A74DFD5C-A00E-4D75-B54F-AE1372332AAE}" dt="2026-08-26T07:00:39.642" v="747" actId="1076"/>
          <ac:spMkLst>
            <pc:docMk/>
            <pc:sldMk cId="0" sldId="269"/>
            <ac:spMk id="381" creationId="{00000000-0000-0000-0000-000000000000}"/>
          </ac:spMkLst>
        </pc:spChg>
        <pc:spChg chg="add del mod">
          <ac:chgData name="Mark Thirlwell" userId="0eea46bc-1a08-4dae-8290-d9217da89020" providerId="ADAL" clId="{A74DFD5C-A00E-4D75-B54F-AE1372332AAE}" dt="2026-08-26T07:00:39.642" v="747" actId="1076"/>
          <ac:spMkLst>
            <pc:docMk/>
            <pc:sldMk cId="0" sldId="269"/>
            <ac:spMk id="382" creationId="{00000000-0000-0000-0000-000000000000}"/>
          </ac:spMkLst>
        </pc:spChg>
        <pc:spChg chg="add del mod">
          <ac:chgData name="Mark Thirlwell" userId="0eea46bc-1a08-4dae-8290-d9217da89020" providerId="ADAL" clId="{A74DFD5C-A00E-4D75-B54F-AE1372332AAE}" dt="2026-08-26T07:00:39.642" v="747" actId="1076"/>
          <ac:spMkLst>
            <pc:docMk/>
            <pc:sldMk cId="0" sldId="269"/>
            <ac:spMk id="383" creationId="{00000000-0000-0000-0000-000000000000}"/>
          </ac:spMkLst>
        </pc:spChg>
        <pc:spChg chg="add del mod">
          <ac:chgData name="Mark Thirlwell" userId="0eea46bc-1a08-4dae-8290-d9217da89020" providerId="ADAL" clId="{A74DFD5C-A00E-4D75-B54F-AE1372332AAE}" dt="2026-08-26T07:04:19.512" v="751" actId="1076"/>
          <ac:spMkLst>
            <pc:docMk/>
            <pc:sldMk cId="0" sldId="269"/>
            <ac:spMk id="384" creationId="{00000000-0000-0000-0000-000000000000}"/>
          </ac:spMkLst>
        </pc:spChg>
        <pc:spChg chg="add del mod">
          <ac:chgData name="Mark Thirlwell" userId="0eea46bc-1a08-4dae-8290-d9217da89020" providerId="ADAL" clId="{A74DFD5C-A00E-4D75-B54F-AE1372332AAE}" dt="2026-08-26T07:04:19.512" v="751" actId="1076"/>
          <ac:spMkLst>
            <pc:docMk/>
            <pc:sldMk cId="0" sldId="269"/>
            <ac:spMk id="385" creationId="{00000000-0000-0000-0000-000000000000}"/>
          </ac:spMkLst>
        </pc:spChg>
        <pc:spChg chg="add del mod">
          <ac:chgData name="Mark Thirlwell" userId="0eea46bc-1a08-4dae-8290-d9217da89020" providerId="ADAL" clId="{A74DFD5C-A00E-4D75-B54F-AE1372332AAE}" dt="2026-08-26T07:04:28.192" v="752" actId="1076"/>
          <ac:spMkLst>
            <pc:docMk/>
            <pc:sldMk cId="0" sldId="269"/>
            <ac:spMk id="386" creationId="{00000000-0000-0000-0000-000000000000}"/>
          </ac:spMkLst>
        </pc:spChg>
        <pc:spChg chg="add del mod">
          <ac:chgData name="Mark Thirlwell" userId="0eea46bc-1a08-4dae-8290-d9217da89020" providerId="ADAL" clId="{A74DFD5C-A00E-4D75-B54F-AE1372332AAE}" dt="2026-08-26T07:04:28.192" v="752" actId="1076"/>
          <ac:spMkLst>
            <pc:docMk/>
            <pc:sldMk cId="0" sldId="269"/>
            <ac:spMk id="387" creationId="{00000000-0000-0000-0000-000000000000}"/>
          </ac:spMkLst>
        </pc:spChg>
        <pc:spChg chg="mod">
          <ac:chgData name="Mark Thirlwell" userId="0eea46bc-1a08-4dae-8290-d9217da89020" providerId="ADAL" clId="{A74DFD5C-A00E-4D75-B54F-AE1372332AAE}" dt="2026-08-26T07:04:40.042" v="753" actId="1076"/>
          <ac:spMkLst>
            <pc:docMk/>
            <pc:sldMk cId="0" sldId="269"/>
            <ac:spMk id="388" creationId="{00000000-0000-0000-0000-000000000000}"/>
          </ac:spMkLst>
        </pc:spChg>
        <pc:spChg chg="add del mod">
          <ac:chgData name="Mark Thirlwell" userId="0eea46bc-1a08-4dae-8290-d9217da89020" providerId="ADAL" clId="{A74DFD5C-A00E-4D75-B54F-AE1372332AAE}" dt="2026-08-26T07:04:40.042" v="753" actId="1076"/>
          <ac:spMkLst>
            <pc:docMk/>
            <pc:sldMk cId="0" sldId="269"/>
            <ac:spMk id="389" creationId="{00000000-0000-0000-0000-000000000000}"/>
          </ac:spMkLst>
        </pc:spChg>
      </pc:sldChg>
      <pc:sldChg chg="addSp delSp modSp mod modClrScheme chgLayout modNotes">
        <pc:chgData name="Mark Thirlwell" userId="0eea46bc-1a08-4dae-8290-d9217da89020" providerId="ADAL" clId="{A74DFD5C-A00E-4D75-B54F-AE1372332AAE}" dt="2026-08-26T07:13:45.422" v="854" actId="1038"/>
        <pc:sldMkLst>
          <pc:docMk/>
          <pc:sldMk cId="0" sldId="270"/>
        </pc:sldMkLst>
        <pc:spChg chg="add del mod">
          <ac:chgData name="Mark Thirlwell" userId="0eea46bc-1a08-4dae-8290-d9217da89020" providerId="ADAL" clId="{A74DFD5C-A00E-4D75-B54F-AE1372332AAE}" dt="2026-08-26T07:13:01.834" v="841" actId="1076"/>
          <ac:spMkLst>
            <pc:docMk/>
            <pc:sldMk cId="0" sldId="270"/>
            <ac:spMk id="396" creationId="{00000000-0000-0000-0000-000000000000}"/>
          </ac:spMkLst>
        </pc:spChg>
        <pc:spChg chg="add del mod">
          <ac:chgData name="Mark Thirlwell" userId="0eea46bc-1a08-4dae-8290-d9217da89020" providerId="ADAL" clId="{A74DFD5C-A00E-4D75-B54F-AE1372332AAE}" dt="2026-08-26T07:13:19.045" v="843" actId="408"/>
          <ac:spMkLst>
            <pc:docMk/>
            <pc:sldMk cId="0" sldId="270"/>
            <ac:spMk id="397" creationId="{00000000-0000-0000-0000-000000000000}"/>
          </ac:spMkLst>
        </pc:spChg>
        <pc:spChg chg="add del mod">
          <ac:chgData name="Mark Thirlwell" userId="0eea46bc-1a08-4dae-8290-d9217da89020" providerId="ADAL" clId="{A74DFD5C-A00E-4D75-B54F-AE1372332AAE}" dt="2026-08-26T07:13:08.152" v="842" actId="1076"/>
          <ac:spMkLst>
            <pc:docMk/>
            <pc:sldMk cId="0" sldId="270"/>
            <ac:spMk id="398" creationId="{00000000-0000-0000-0000-000000000000}"/>
          </ac:spMkLst>
        </pc:spChg>
        <pc:spChg chg="add del mod">
          <ac:chgData name="Mark Thirlwell" userId="0eea46bc-1a08-4dae-8290-d9217da89020" providerId="ADAL" clId="{A74DFD5C-A00E-4D75-B54F-AE1372332AAE}" dt="2026-08-26T07:13:23.819" v="844" actId="255"/>
          <ac:spMkLst>
            <pc:docMk/>
            <pc:sldMk cId="0" sldId="270"/>
            <ac:spMk id="399" creationId="{00000000-0000-0000-0000-000000000000}"/>
          </ac:spMkLst>
        </pc:spChg>
        <pc:spChg chg="add del mod">
          <ac:chgData name="Mark Thirlwell" userId="0eea46bc-1a08-4dae-8290-d9217da89020" providerId="ADAL" clId="{A74DFD5C-A00E-4D75-B54F-AE1372332AAE}" dt="2026-08-26T07:13:45.422" v="854" actId="1038"/>
          <ac:spMkLst>
            <pc:docMk/>
            <pc:sldMk cId="0" sldId="270"/>
            <ac:spMk id="400" creationId="{00000000-0000-0000-0000-000000000000}"/>
          </ac:spMkLst>
        </pc:spChg>
        <pc:spChg chg="add del mod">
          <ac:chgData name="Mark Thirlwell" userId="0eea46bc-1a08-4dae-8290-d9217da89020" providerId="ADAL" clId="{A74DFD5C-A00E-4D75-B54F-AE1372332AAE}" dt="2026-08-26T07:13:41.965" v="853" actId="1038"/>
          <ac:spMkLst>
            <pc:docMk/>
            <pc:sldMk cId="0" sldId="270"/>
            <ac:spMk id="401" creationId="{00000000-0000-0000-0000-000000000000}"/>
          </ac:spMkLst>
        </pc:spChg>
      </pc:sldChg>
      <pc:sldChg chg="addSp delSp modSp mod modClrScheme chgLayout modNotes">
        <pc:chgData name="Mark Thirlwell" userId="0eea46bc-1a08-4dae-8290-d9217da89020" providerId="ADAL" clId="{A74DFD5C-A00E-4D75-B54F-AE1372332AAE}" dt="2026-08-26T07:24:05.149" v="986" actId="1076"/>
        <pc:sldMkLst>
          <pc:docMk/>
          <pc:sldMk cId="0" sldId="271"/>
        </pc:sldMkLst>
        <pc:spChg chg="add mod">
          <ac:chgData name="Mark Thirlwell" userId="0eea46bc-1a08-4dae-8290-d9217da89020" providerId="ADAL" clId="{A74DFD5C-A00E-4D75-B54F-AE1372332AAE}" dt="2026-08-26T07:21:21.190" v="962" actId="1076"/>
          <ac:spMkLst>
            <pc:docMk/>
            <pc:sldMk cId="0" sldId="271"/>
            <ac:spMk id="426" creationId="{00000000-0000-0000-0000-000000000000}"/>
          </ac:spMkLst>
        </pc:spChg>
        <pc:spChg chg="del mod">
          <ac:chgData name="Mark Thirlwell" userId="0eea46bc-1a08-4dae-8290-d9217da89020" providerId="ADAL" clId="{A74DFD5C-A00E-4D75-B54F-AE1372332AAE}" dt="2026-08-26T07:22:56.279" v="978" actId="14100"/>
          <ac:spMkLst>
            <pc:docMk/>
            <pc:sldMk cId="0" sldId="271"/>
            <ac:spMk id="428" creationId="{00000000-0000-0000-0000-000000000000}"/>
          </ac:spMkLst>
        </pc:spChg>
        <pc:spChg chg="add del mod">
          <ac:chgData name="Mark Thirlwell" userId="0eea46bc-1a08-4dae-8290-d9217da89020" providerId="ADAL" clId="{A74DFD5C-A00E-4D75-B54F-AE1372332AAE}" dt="2026-08-26T07:22:56.279" v="978" actId="14100"/>
          <ac:spMkLst>
            <pc:docMk/>
            <pc:sldMk cId="0" sldId="271"/>
            <ac:spMk id="429" creationId="{00000000-0000-0000-0000-000000000000}"/>
          </ac:spMkLst>
        </pc:spChg>
        <pc:spChg chg="add del mod">
          <ac:chgData name="Mark Thirlwell" userId="0eea46bc-1a08-4dae-8290-d9217da89020" providerId="ADAL" clId="{A74DFD5C-A00E-4D75-B54F-AE1372332AAE}" dt="2026-08-26T07:22:56.279" v="978" actId="14100"/>
          <ac:spMkLst>
            <pc:docMk/>
            <pc:sldMk cId="0" sldId="271"/>
            <ac:spMk id="430" creationId="{00000000-0000-0000-0000-000000000000}"/>
          </ac:spMkLst>
        </pc:spChg>
        <pc:spChg chg="add del mod">
          <ac:chgData name="Mark Thirlwell" userId="0eea46bc-1a08-4dae-8290-d9217da89020" providerId="ADAL" clId="{A74DFD5C-A00E-4D75-B54F-AE1372332AAE}" dt="2026-08-26T07:23:20.356" v="982" actId="1076"/>
          <ac:spMkLst>
            <pc:docMk/>
            <pc:sldMk cId="0" sldId="271"/>
            <ac:spMk id="431" creationId="{00000000-0000-0000-0000-000000000000}"/>
          </ac:spMkLst>
        </pc:spChg>
        <pc:spChg chg="add del mod">
          <ac:chgData name="Mark Thirlwell" userId="0eea46bc-1a08-4dae-8290-d9217da89020" providerId="ADAL" clId="{A74DFD5C-A00E-4D75-B54F-AE1372332AAE}" dt="2026-08-26T07:23:14.495" v="981" actId="1076"/>
          <ac:spMkLst>
            <pc:docMk/>
            <pc:sldMk cId="0" sldId="271"/>
            <ac:spMk id="432" creationId="{00000000-0000-0000-0000-000000000000}"/>
          </ac:spMkLst>
        </pc:spChg>
        <pc:spChg chg="mod">
          <ac:chgData name="Mark Thirlwell" userId="0eea46bc-1a08-4dae-8290-d9217da89020" providerId="ADAL" clId="{A74DFD5C-A00E-4D75-B54F-AE1372332AAE}" dt="2026-08-26T07:23:09.001" v="980" actId="1076"/>
          <ac:spMkLst>
            <pc:docMk/>
            <pc:sldMk cId="0" sldId="271"/>
            <ac:spMk id="433" creationId="{00000000-0000-0000-0000-000000000000}"/>
          </ac:spMkLst>
        </pc:spChg>
        <pc:spChg chg="add del mod">
          <ac:chgData name="Mark Thirlwell" userId="0eea46bc-1a08-4dae-8290-d9217da89020" providerId="ADAL" clId="{A74DFD5C-A00E-4D75-B54F-AE1372332AAE}" dt="2026-08-26T07:23:39.706" v="983" actId="1076"/>
          <ac:spMkLst>
            <pc:docMk/>
            <pc:sldMk cId="0" sldId="271"/>
            <ac:spMk id="434" creationId="{00000000-0000-0000-0000-000000000000}"/>
          </ac:spMkLst>
        </pc:spChg>
        <pc:spChg chg="add del mod">
          <ac:chgData name="Mark Thirlwell" userId="0eea46bc-1a08-4dae-8290-d9217da89020" providerId="ADAL" clId="{A74DFD5C-A00E-4D75-B54F-AE1372332AAE}" dt="2026-08-26T07:24:05.149" v="986" actId="1076"/>
          <ac:spMkLst>
            <pc:docMk/>
            <pc:sldMk cId="0" sldId="271"/>
            <ac:spMk id="435" creationId="{00000000-0000-0000-0000-000000000000}"/>
          </ac:spMkLst>
        </pc:spChg>
        <pc:spChg chg="add del mod">
          <ac:chgData name="Mark Thirlwell" userId="0eea46bc-1a08-4dae-8290-d9217da89020" providerId="ADAL" clId="{A74DFD5C-A00E-4D75-B54F-AE1372332AAE}" dt="2026-08-26T07:23:46.139" v="984" actId="1076"/>
          <ac:spMkLst>
            <pc:docMk/>
            <pc:sldMk cId="0" sldId="271"/>
            <ac:spMk id="436" creationId="{00000000-0000-0000-0000-000000000000}"/>
          </ac:spMkLst>
        </pc:spChg>
        <pc:spChg chg="add del mod">
          <ac:chgData name="Mark Thirlwell" userId="0eea46bc-1a08-4dae-8290-d9217da89020" providerId="ADAL" clId="{A74DFD5C-A00E-4D75-B54F-AE1372332AAE}" dt="2026-08-26T07:23:57.789" v="985" actId="1076"/>
          <ac:spMkLst>
            <pc:docMk/>
            <pc:sldMk cId="0" sldId="271"/>
            <ac:spMk id="437" creationId="{00000000-0000-0000-0000-000000000000}"/>
          </ac:spMkLst>
        </pc:spChg>
      </pc:sldChg>
      <pc:sldChg chg="addSp delSp modSp mod modClrScheme chgLayout modNotes">
        <pc:chgData name="Mark Thirlwell" userId="0eea46bc-1a08-4dae-8290-d9217da89020" providerId="ADAL" clId="{A74DFD5C-A00E-4D75-B54F-AE1372332AAE}" dt="2026-08-26T08:32:22.252" v="1133" actId="20577"/>
        <pc:sldMkLst>
          <pc:docMk/>
          <pc:sldMk cId="0" sldId="272"/>
        </pc:sldMkLst>
        <pc:spChg chg="mod topLvl">
          <ac:chgData name="Mark Thirlwell" userId="0eea46bc-1a08-4dae-8290-d9217da89020" providerId="ADAL" clId="{A74DFD5C-A00E-4D75-B54F-AE1372332AAE}" dt="2026-08-26T07:38:41.703" v="1092" actId="552"/>
          <ac:spMkLst>
            <pc:docMk/>
            <pc:sldMk cId="0" sldId="272"/>
            <ac:spMk id="434" creationId="{00000000-0000-0000-0000-000000000000}"/>
          </ac:spMkLst>
        </pc:spChg>
        <pc:spChg chg="mod topLvl">
          <ac:chgData name="Mark Thirlwell" userId="0eea46bc-1a08-4dae-8290-d9217da89020" providerId="ADAL" clId="{A74DFD5C-A00E-4D75-B54F-AE1372332AAE}" dt="2026-08-26T08:32:10.588" v="1126" actId="20577"/>
          <ac:spMkLst>
            <pc:docMk/>
            <pc:sldMk cId="0" sldId="272"/>
            <ac:spMk id="437" creationId="{00000000-0000-0000-0000-000000000000}"/>
          </ac:spMkLst>
        </pc:spChg>
        <pc:spChg chg="mod topLvl">
          <ac:chgData name="Mark Thirlwell" userId="0eea46bc-1a08-4dae-8290-d9217da89020" providerId="ADAL" clId="{A74DFD5C-A00E-4D75-B54F-AE1372332AAE}" dt="2026-08-26T08:32:15.468" v="1129" actId="20577"/>
          <ac:spMkLst>
            <pc:docMk/>
            <pc:sldMk cId="0" sldId="272"/>
            <ac:spMk id="439" creationId="{00000000-0000-0000-0000-000000000000}"/>
          </ac:spMkLst>
        </pc:spChg>
        <pc:spChg chg="mod topLvl">
          <ac:chgData name="Mark Thirlwell" userId="0eea46bc-1a08-4dae-8290-d9217da89020" providerId="ADAL" clId="{A74DFD5C-A00E-4D75-B54F-AE1372332AAE}" dt="2026-08-26T08:32:19.875" v="1132" actId="20577"/>
          <ac:spMkLst>
            <pc:docMk/>
            <pc:sldMk cId="0" sldId="272"/>
            <ac:spMk id="442" creationId="{00000000-0000-0000-0000-000000000000}"/>
          </ac:spMkLst>
        </pc:spChg>
        <pc:spChg chg="mod topLvl">
          <ac:chgData name="Mark Thirlwell" userId="0eea46bc-1a08-4dae-8290-d9217da89020" providerId="ADAL" clId="{A74DFD5C-A00E-4D75-B54F-AE1372332AAE}" dt="2026-08-26T08:32:22.252" v="1133" actId="20577"/>
          <ac:spMkLst>
            <pc:docMk/>
            <pc:sldMk cId="0" sldId="272"/>
            <ac:spMk id="444" creationId="{00000000-0000-0000-0000-000000000000}"/>
          </ac:spMkLst>
        </pc:spChg>
        <pc:spChg chg="mod topLvl">
          <ac:chgData name="Mark Thirlwell" userId="0eea46bc-1a08-4dae-8290-d9217da89020" providerId="ADAL" clId="{A74DFD5C-A00E-4D75-B54F-AE1372332AAE}" dt="2026-08-26T08:31:00.639" v="1101" actId="255"/>
          <ac:spMkLst>
            <pc:docMk/>
            <pc:sldMk cId="0" sldId="272"/>
            <ac:spMk id="447" creationId="{00000000-0000-0000-0000-000000000000}"/>
          </ac:spMkLst>
        </pc:spChg>
      </pc:sldChg>
      <pc:sldChg chg="addSp delSp modSp mod modClrScheme chgLayout modNotes">
        <pc:chgData name="Mark Thirlwell" userId="0eea46bc-1a08-4dae-8290-d9217da89020" providerId="ADAL" clId="{A74DFD5C-A00E-4D75-B54F-AE1372332AAE}" dt="2026-08-26T08:32:04.364" v="1123" actId="20577"/>
        <pc:sldMkLst>
          <pc:docMk/>
          <pc:sldMk cId="0" sldId="273"/>
        </pc:sldMkLst>
        <pc:spChg chg="add">
          <ac:chgData name="Mark Thirlwell" userId="0eea46bc-1a08-4dae-8290-d9217da89020" providerId="ADAL" clId="{A74DFD5C-A00E-4D75-B54F-AE1372332AAE}" dt="2026-08-26T07:43:20.473" v="1094" actId="26606"/>
          <ac:spMkLst>
            <pc:docMk/>
            <pc:sldMk cId="0" sldId="273"/>
            <ac:spMk id="434" creationId="{00000000-0000-0000-0000-000000000000}"/>
          </ac:spMkLst>
        </pc:spChg>
        <pc:spChg chg="add mod">
          <ac:chgData name="Mark Thirlwell" userId="0eea46bc-1a08-4dae-8290-d9217da89020" providerId="ADAL" clId="{A74DFD5C-A00E-4D75-B54F-AE1372332AAE}" dt="2026-08-26T08:31:43.923" v="1110" actId="20577"/>
          <ac:spMkLst>
            <pc:docMk/>
            <pc:sldMk cId="0" sldId="273"/>
            <ac:spMk id="437" creationId="{00000000-0000-0000-0000-000000000000}"/>
          </ac:spMkLst>
        </pc:spChg>
        <pc:spChg chg="add mod">
          <ac:chgData name="Mark Thirlwell" userId="0eea46bc-1a08-4dae-8290-d9217da89020" providerId="ADAL" clId="{A74DFD5C-A00E-4D75-B54F-AE1372332AAE}" dt="2026-08-26T08:31:50.444" v="1115" actId="20577"/>
          <ac:spMkLst>
            <pc:docMk/>
            <pc:sldMk cId="0" sldId="273"/>
            <ac:spMk id="439" creationId="{00000000-0000-0000-0000-000000000000}"/>
          </ac:spMkLst>
        </pc:spChg>
        <pc:spChg chg="add mod">
          <ac:chgData name="Mark Thirlwell" userId="0eea46bc-1a08-4dae-8290-d9217da89020" providerId="ADAL" clId="{A74DFD5C-A00E-4D75-B54F-AE1372332AAE}" dt="2026-08-26T08:31:59.676" v="1120" actId="20577"/>
          <ac:spMkLst>
            <pc:docMk/>
            <pc:sldMk cId="0" sldId="273"/>
            <ac:spMk id="442" creationId="{00000000-0000-0000-0000-000000000000}"/>
          </ac:spMkLst>
        </pc:spChg>
        <pc:spChg chg="add mod">
          <ac:chgData name="Mark Thirlwell" userId="0eea46bc-1a08-4dae-8290-d9217da89020" providerId="ADAL" clId="{A74DFD5C-A00E-4D75-B54F-AE1372332AAE}" dt="2026-08-26T08:32:04.364" v="1123" actId="20577"/>
          <ac:spMkLst>
            <pc:docMk/>
            <pc:sldMk cId="0" sldId="273"/>
            <ac:spMk id="444" creationId="{00000000-0000-0000-0000-000000000000}"/>
          </ac:spMkLst>
        </pc:spChg>
        <pc:spChg chg="add mod">
          <ac:chgData name="Mark Thirlwell" userId="0eea46bc-1a08-4dae-8290-d9217da89020" providerId="ADAL" clId="{A74DFD5C-A00E-4D75-B54F-AE1372332AAE}" dt="2026-08-26T07:45:11.027" v="1098" actId="255"/>
          <ac:spMkLst>
            <pc:docMk/>
            <pc:sldMk cId="0" sldId="273"/>
            <ac:spMk id="447" creationId="{00000000-0000-0000-0000-000000000000}"/>
          </ac:spMkLst>
        </pc:spChg>
      </pc:sldChg>
      <pc:sldChg chg="addSp delSp modSp mod modClrScheme chgLayout modNotes">
        <pc:chgData name="Mark Thirlwell" userId="0eea46bc-1a08-4dae-8290-d9217da89020" providerId="ADAL" clId="{A74DFD5C-A00E-4D75-B54F-AE1372332AAE}" dt="2026-08-26T08:32:38.686" v="1141" actId="20577"/>
        <pc:sldMkLst>
          <pc:docMk/>
          <pc:sldMk cId="0" sldId="274"/>
        </pc:sldMkLst>
        <pc:spChg chg="add mod">
          <ac:chgData name="Mark Thirlwell" userId="0eea46bc-1a08-4dae-8290-d9217da89020" providerId="ADAL" clId="{A74DFD5C-A00E-4D75-B54F-AE1372332AAE}" dt="2026-08-26T08:31:20.217" v="1103" actId="552"/>
          <ac:spMkLst>
            <pc:docMk/>
            <pc:sldMk cId="0" sldId="274"/>
            <ac:spMk id="434" creationId="{00000000-0000-0000-0000-000000000000}"/>
          </ac:spMkLst>
        </pc:spChg>
        <pc:spChg chg="add mod">
          <ac:chgData name="Mark Thirlwell" userId="0eea46bc-1a08-4dae-8290-d9217da89020" providerId="ADAL" clId="{A74DFD5C-A00E-4D75-B54F-AE1372332AAE}" dt="2026-08-26T08:32:30.220" v="1135" actId="20577"/>
          <ac:spMkLst>
            <pc:docMk/>
            <pc:sldMk cId="0" sldId="274"/>
            <ac:spMk id="437" creationId="{00000000-0000-0000-0000-000000000000}"/>
          </ac:spMkLst>
        </pc:spChg>
        <pc:spChg chg="add mod">
          <ac:chgData name="Mark Thirlwell" userId="0eea46bc-1a08-4dae-8290-d9217da89020" providerId="ADAL" clId="{A74DFD5C-A00E-4D75-B54F-AE1372332AAE}" dt="2026-08-26T08:32:32.876" v="1137" actId="20577"/>
          <ac:spMkLst>
            <pc:docMk/>
            <pc:sldMk cId="0" sldId="274"/>
            <ac:spMk id="439" creationId="{00000000-0000-0000-0000-000000000000}"/>
          </ac:spMkLst>
        </pc:spChg>
        <pc:spChg chg="add mod">
          <ac:chgData name="Mark Thirlwell" userId="0eea46bc-1a08-4dae-8290-d9217da89020" providerId="ADAL" clId="{A74DFD5C-A00E-4D75-B54F-AE1372332AAE}" dt="2026-08-26T08:32:38.686" v="1141" actId="20577"/>
          <ac:spMkLst>
            <pc:docMk/>
            <pc:sldMk cId="0" sldId="274"/>
            <ac:spMk id="442" creationId="{00000000-0000-0000-0000-000000000000}"/>
          </ac:spMkLst>
        </pc:spChg>
        <pc:spChg chg="add mod">
          <ac:chgData name="Mark Thirlwell" userId="0eea46bc-1a08-4dae-8290-d9217da89020" providerId="ADAL" clId="{A74DFD5C-A00E-4D75-B54F-AE1372332AAE}" dt="2026-08-26T08:32:35.669" v="1139" actId="20577"/>
          <ac:spMkLst>
            <pc:docMk/>
            <pc:sldMk cId="0" sldId="274"/>
            <ac:spMk id="444" creationId="{00000000-0000-0000-0000-000000000000}"/>
          </ac:spMkLst>
        </pc:spChg>
        <pc:spChg chg="add mod">
          <ac:chgData name="Mark Thirlwell" userId="0eea46bc-1a08-4dae-8290-d9217da89020" providerId="ADAL" clId="{A74DFD5C-A00E-4D75-B54F-AE1372332AAE}" dt="2026-08-26T08:31:20.217" v="1103" actId="552"/>
          <ac:spMkLst>
            <pc:docMk/>
            <pc:sldMk cId="0" sldId="274"/>
            <ac:spMk id="447" creationId="{00000000-0000-0000-0000-000000000000}"/>
          </ac:spMkLst>
        </pc:spChg>
      </pc:sldChg>
      <pc:sldChg chg="addSp delSp modSp mod modClrScheme chgLayout modNotes">
        <pc:chgData name="Mark Thirlwell" userId="0eea46bc-1a08-4dae-8290-d9217da89020" providerId="ADAL" clId="{A74DFD5C-A00E-4D75-B54F-AE1372332AAE}" dt="2026-08-26T08:59:09.563" v="1288" actId="20577"/>
        <pc:sldMkLst>
          <pc:docMk/>
          <pc:sldMk cId="0" sldId="275"/>
        </pc:sldMkLst>
        <pc:spChg chg="add mod">
          <ac:chgData name="Mark Thirlwell" userId="0eea46bc-1a08-4dae-8290-d9217da89020" providerId="ADAL" clId="{A74DFD5C-A00E-4D75-B54F-AE1372332AAE}" dt="2026-08-26T08:59:09.563" v="1288" actId="20577"/>
          <ac:spMkLst>
            <pc:docMk/>
            <pc:sldMk cId="0" sldId="275"/>
            <ac:spMk id="504" creationId="{00000000-0000-0000-0000-000000000000}"/>
          </ac:spMkLst>
        </pc:spChg>
        <pc:spChg chg="add mod">
          <ac:chgData name="Mark Thirlwell" userId="0eea46bc-1a08-4dae-8290-d9217da89020" providerId="ADAL" clId="{A74DFD5C-A00E-4D75-B54F-AE1372332AAE}" dt="2026-08-26T08:57:42.563" v="1227" actId="255"/>
          <ac:spMkLst>
            <pc:docMk/>
            <pc:sldMk cId="0" sldId="275"/>
            <ac:spMk id="505" creationId="{00000000-0000-0000-0000-000000000000}"/>
          </ac:spMkLst>
        </pc:spChg>
        <pc:spChg chg="add mod">
          <ac:chgData name="Mark Thirlwell" userId="0eea46bc-1a08-4dae-8290-d9217da89020" providerId="ADAL" clId="{A74DFD5C-A00E-4D75-B54F-AE1372332AAE}" dt="2026-08-26T08:57:42.563" v="1227" actId="255"/>
          <ac:spMkLst>
            <pc:docMk/>
            <pc:sldMk cId="0" sldId="275"/>
            <ac:spMk id="506" creationId="{00000000-0000-0000-0000-000000000000}"/>
          </ac:spMkLst>
        </pc:spChg>
        <pc:spChg chg="add mod">
          <ac:chgData name="Mark Thirlwell" userId="0eea46bc-1a08-4dae-8290-d9217da89020" providerId="ADAL" clId="{A74DFD5C-A00E-4D75-B54F-AE1372332AAE}" dt="2026-08-26T08:57:42.563" v="1227" actId="255"/>
          <ac:spMkLst>
            <pc:docMk/>
            <pc:sldMk cId="0" sldId="275"/>
            <ac:spMk id="507" creationId="{00000000-0000-0000-0000-000000000000}"/>
          </ac:spMkLst>
        </pc:spChg>
        <pc:spChg chg="add mod">
          <ac:chgData name="Mark Thirlwell" userId="0eea46bc-1a08-4dae-8290-d9217da89020" providerId="ADAL" clId="{A74DFD5C-A00E-4D75-B54F-AE1372332AAE}" dt="2026-08-26T08:58:51.745" v="1274" actId="1036"/>
          <ac:spMkLst>
            <pc:docMk/>
            <pc:sldMk cId="0" sldId="275"/>
            <ac:spMk id="508" creationId="{00000000-0000-0000-0000-000000000000}"/>
          </ac:spMkLst>
        </pc:spChg>
        <pc:spChg chg="add mod">
          <ac:chgData name="Mark Thirlwell" userId="0eea46bc-1a08-4dae-8290-d9217da89020" providerId="ADAL" clId="{A74DFD5C-A00E-4D75-B54F-AE1372332AAE}" dt="2026-08-26T08:58:51.745" v="1274" actId="1036"/>
          <ac:spMkLst>
            <pc:docMk/>
            <pc:sldMk cId="0" sldId="275"/>
            <ac:spMk id="509" creationId="{00000000-0000-0000-0000-000000000000}"/>
          </ac:spMkLst>
        </pc:spChg>
        <pc:spChg chg="mod">
          <ac:chgData name="Mark Thirlwell" userId="0eea46bc-1a08-4dae-8290-d9217da89020" providerId="ADAL" clId="{A74DFD5C-A00E-4D75-B54F-AE1372332AAE}" dt="2026-08-26T08:58:51.745" v="1274" actId="1036"/>
          <ac:spMkLst>
            <pc:docMk/>
            <pc:sldMk cId="0" sldId="275"/>
            <ac:spMk id="510" creationId="{00000000-0000-0000-0000-000000000000}"/>
          </ac:spMkLst>
        </pc:spChg>
        <pc:spChg chg="add mod">
          <ac:chgData name="Mark Thirlwell" userId="0eea46bc-1a08-4dae-8290-d9217da89020" providerId="ADAL" clId="{A74DFD5C-A00E-4D75-B54F-AE1372332AAE}" dt="2026-08-26T08:59:00.337" v="1286" actId="1036"/>
          <ac:spMkLst>
            <pc:docMk/>
            <pc:sldMk cId="0" sldId="275"/>
            <ac:spMk id="511" creationId="{00000000-0000-0000-0000-000000000000}"/>
          </ac:spMkLst>
        </pc:spChg>
        <pc:spChg chg="add mod">
          <ac:chgData name="Mark Thirlwell" userId="0eea46bc-1a08-4dae-8290-d9217da89020" providerId="ADAL" clId="{A74DFD5C-A00E-4D75-B54F-AE1372332AAE}" dt="2026-08-26T08:59:00.337" v="1286" actId="1036"/>
          <ac:spMkLst>
            <pc:docMk/>
            <pc:sldMk cId="0" sldId="275"/>
            <ac:spMk id="512" creationId="{00000000-0000-0000-0000-000000000000}"/>
          </ac:spMkLst>
        </pc:spChg>
        <pc:spChg chg="add">
          <ac:chgData name="Mark Thirlwell" userId="0eea46bc-1a08-4dae-8290-d9217da89020" providerId="ADAL" clId="{A74DFD5C-A00E-4D75-B54F-AE1372332AAE}" dt="2026-08-26T08:36:34.545" v="1143" actId="26606"/>
          <ac:spMkLst>
            <pc:docMk/>
            <pc:sldMk cId="0" sldId="275"/>
            <ac:spMk id="513" creationId="{00000000-0000-0000-0000-000000000000}"/>
          </ac:spMkLst>
        </pc:spChg>
        <pc:spChg chg="add">
          <ac:chgData name="Mark Thirlwell" userId="0eea46bc-1a08-4dae-8290-d9217da89020" providerId="ADAL" clId="{A74DFD5C-A00E-4D75-B54F-AE1372332AAE}" dt="2026-08-26T08:36:34.545" v="1143" actId="26606"/>
          <ac:spMkLst>
            <pc:docMk/>
            <pc:sldMk cId="0" sldId="275"/>
            <ac:spMk id="514" creationId="{00000000-0000-0000-0000-000000000000}"/>
          </ac:spMkLst>
        </pc:spChg>
      </pc:sldChg>
      <pc:sldChg chg="addSp delSp modSp mod modClrScheme chgLayout modNotes">
        <pc:chgData name="Mark Thirlwell" userId="0eea46bc-1a08-4dae-8290-d9217da89020" providerId="ADAL" clId="{A74DFD5C-A00E-4D75-B54F-AE1372332AAE}" dt="2026-08-26T09:10:46.594" v="1423" actId="1076"/>
        <pc:sldMkLst>
          <pc:docMk/>
          <pc:sldMk cId="0" sldId="276"/>
        </pc:sldMkLst>
        <pc:spChg chg="add mod">
          <ac:chgData name="Mark Thirlwell" userId="0eea46bc-1a08-4dae-8290-d9217da89020" providerId="ADAL" clId="{A74DFD5C-A00E-4D75-B54F-AE1372332AAE}" dt="2026-08-26T09:00:33.330" v="1314" actId="1076"/>
          <ac:spMkLst>
            <pc:docMk/>
            <pc:sldMk cId="0" sldId="276"/>
            <ac:spMk id="531" creationId="{00000000-0000-0000-0000-000000000000}"/>
          </ac:spMkLst>
        </pc:spChg>
        <pc:spChg chg="add mod">
          <ac:chgData name="Mark Thirlwell" userId="0eea46bc-1a08-4dae-8290-d9217da89020" providerId="ADAL" clId="{A74DFD5C-A00E-4D75-B54F-AE1372332AAE}" dt="2026-08-26T09:09:07.599" v="1407" actId="20577"/>
          <ac:spMkLst>
            <pc:docMk/>
            <pc:sldMk cId="0" sldId="276"/>
            <ac:spMk id="532" creationId="{00000000-0000-0000-0000-000000000000}"/>
          </ac:spMkLst>
        </pc:spChg>
        <pc:spChg chg="add mod">
          <ac:chgData name="Mark Thirlwell" userId="0eea46bc-1a08-4dae-8290-d9217da89020" providerId="ADAL" clId="{A74DFD5C-A00E-4D75-B54F-AE1372332AAE}" dt="2026-08-26T09:09:10.303" v="1409" actId="20577"/>
          <ac:spMkLst>
            <pc:docMk/>
            <pc:sldMk cId="0" sldId="276"/>
            <ac:spMk id="533" creationId="{00000000-0000-0000-0000-000000000000}"/>
          </ac:spMkLst>
        </pc:spChg>
        <pc:spChg chg="add mod">
          <ac:chgData name="Mark Thirlwell" userId="0eea46bc-1a08-4dae-8290-d9217da89020" providerId="ADAL" clId="{A74DFD5C-A00E-4D75-B54F-AE1372332AAE}" dt="2026-08-26T09:09:15.552" v="1413" actId="20577"/>
          <ac:spMkLst>
            <pc:docMk/>
            <pc:sldMk cId="0" sldId="276"/>
            <ac:spMk id="534" creationId="{00000000-0000-0000-0000-000000000000}"/>
          </ac:spMkLst>
        </pc:spChg>
        <pc:spChg chg="add mod">
          <ac:chgData name="Mark Thirlwell" userId="0eea46bc-1a08-4dae-8290-d9217da89020" providerId="ADAL" clId="{A74DFD5C-A00E-4D75-B54F-AE1372332AAE}" dt="2026-08-26T09:10:27.841" v="1421" actId="20577"/>
          <ac:spMkLst>
            <pc:docMk/>
            <pc:sldMk cId="0" sldId="276"/>
            <ac:spMk id="535" creationId="{00000000-0000-0000-0000-000000000000}"/>
          </ac:spMkLst>
        </pc:spChg>
        <pc:spChg chg="add mod">
          <ac:chgData name="Mark Thirlwell" userId="0eea46bc-1a08-4dae-8290-d9217da89020" providerId="ADAL" clId="{A74DFD5C-A00E-4D75-B54F-AE1372332AAE}" dt="2026-08-26T09:09:20.296" v="1417" actId="20577"/>
          <ac:spMkLst>
            <pc:docMk/>
            <pc:sldMk cId="0" sldId="276"/>
            <ac:spMk id="536" creationId="{00000000-0000-0000-0000-000000000000}"/>
          </ac:spMkLst>
        </pc:spChg>
        <pc:spChg chg="add mod">
          <ac:chgData name="Mark Thirlwell" userId="0eea46bc-1a08-4dae-8290-d9217da89020" providerId="ADAL" clId="{A74DFD5C-A00E-4D75-B54F-AE1372332AAE}" dt="2026-08-26T09:09:22.344" v="1419" actId="20577"/>
          <ac:spMkLst>
            <pc:docMk/>
            <pc:sldMk cId="0" sldId="276"/>
            <ac:spMk id="537" creationId="{00000000-0000-0000-0000-000000000000}"/>
          </ac:spMkLst>
        </pc:spChg>
        <pc:spChg chg="add mod">
          <ac:chgData name="Mark Thirlwell" userId="0eea46bc-1a08-4dae-8290-d9217da89020" providerId="ADAL" clId="{A74DFD5C-A00E-4D75-B54F-AE1372332AAE}" dt="2026-08-26T09:10:36.938" v="1422" actId="1076"/>
          <ac:spMkLst>
            <pc:docMk/>
            <pc:sldMk cId="0" sldId="276"/>
            <ac:spMk id="538" creationId="{00000000-0000-0000-0000-000000000000}"/>
          </ac:spMkLst>
        </pc:spChg>
        <pc:spChg chg="mod">
          <ac:chgData name="Mark Thirlwell" userId="0eea46bc-1a08-4dae-8290-d9217da89020" providerId="ADAL" clId="{A74DFD5C-A00E-4D75-B54F-AE1372332AAE}" dt="2026-08-26T09:10:36.938" v="1422" actId="1076"/>
          <ac:spMkLst>
            <pc:docMk/>
            <pc:sldMk cId="0" sldId="276"/>
            <ac:spMk id="539" creationId="{00000000-0000-0000-0000-000000000000}"/>
          </ac:spMkLst>
        </pc:spChg>
        <pc:spChg chg="add mod">
          <ac:chgData name="Mark Thirlwell" userId="0eea46bc-1a08-4dae-8290-d9217da89020" providerId="ADAL" clId="{A74DFD5C-A00E-4D75-B54F-AE1372332AAE}" dt="2026-08-26T09:10:46.594" v="1423" actId="1076"/>
          <ac:spMkLst>
            <pc:docMk/>
            <pc:sldMk cId="0" sldId="276"/>
            <ac:spMk id="540" creationId="{00000000-0000-0000-0000-000000000000}"/>
          </ac:spMkLst>
        </pc:spChg>
        <pc:spChg chg="add mod">
          <ac:chgData name="Mark Thirlwell" userId="0eea46bc-1a08-4dae-8290-d9217da89020" providerId="ADAL" clId="{A74DFD5C-A00E-4D75-B54F-AE1372332AAE}" dt="2026-08-26T09:10:46.594" v="1423" actId="1076"/>
          <ac:spMkLst>
            <pc:docMk/>
            <pc:sldMk cId="0" sldId="276"/>
            <ac:spMk id="541" creationId="{00000000-0000-0000-0000-000000000000}"/>
          </ac:spMkLst>
        </pc:spChg>
      </pc:sldChg>
      <pc:sldChg chg="addSp delSp modSp mod modClrScheme chgLayout modNotes">
        <pc:chgData name="Mark Thirlwell" userId="0eea46bc-1a08-4dae-8290-d9217da89020" providerId="ADAL" clId="{A74DFD5C-A00E-4D75-B54F-AE1372332AAE}" dt="2026-08-26T09:51:57.884" v="1534" actId="20577"/>
        <pc:sldMkLst>
          <pc:docMk/>
          <pc:sldMk cId="0" sldId="277"/>
        </pc:sldMkLst>
        <pc:spChg chg="mod topLvl">
          <ac:chgData name="Mark Thirlwell" userId="0eea46bc-1a08-4dae-8290-d9217da89020" providerId="ADAL" clId="{A74DFD5C-A00E-4D75-B54F-AE1372332AAE}" dt="2026-08-26T09:51:57.884" v="1534" actId="20577"/>
          <ac:spMkLst>
            <pc:docMk/>
            <pc:sldMk cId="0" sldId="277"/>
            <ac:spMk id="560" creationId="{00000000-0000-0000-0000-000000000000}"/>
          </ac:spMkLst>
        </pc:spChg>
        <pc:spChg chg="mod topLvl">
          <ac:chgData name="Mark Thirlwell" userId="0eea46bc-1a08-4dae-8290-d9217da89020" providerId="ADAL" clId="{A74DFD5C-A00E-4D75-B54F-AE1372332AAE}" dt="2026-08-26T09:18:02.444" v="1514" actId="20577"/>
          <ac:spMkLst>
            <pc:docMk/>
            <pc:sldMk cId="0" sldId="277"/>
            <ac:spMk id="563" creationId="{00000000-0000-0000-0000-000000000000}"/>
          </ac:spMkLst>
        </pc:spChg>
        <pc:spChg chg="mod topLvl">
          <ac:chgData name="Mark Thirlwell" userId="0eea46bc-1a08-4dae-8290-d9217da89020" providerId="ADAL" clId="{A74DFD5C-A00E-4D75-B54F-AE1372332AAE}" dt="2026-08-26T09:18:09.316" v="1520" actId="20577"/>
          <ac:spMkLst>
            <pc:docMk/>
            <pc:sldMk cId="0" sldId="277"/>
            <ac:spMk id="566" creationId="{00000000-0000-0000-0000-000000000000}"/>
          </ac:spMkLst>
        </pc:spChg>
        <pc:spChg chg="mod topLvl">
          <ac:chgData name="Mark Thirlwell" userId="0eea46bc-1a08-4dae-8290-d9217da89020" providerId="ADAL" clId="{A74DFD5C-A00E-4D75-B54F-AE1372332AAE}" dt="2026-08-26T09:18:34.283" v="1525" actId="3064"/>
          <ac:spMkLst>
            <pc:docMk/>
            <pc:sldMk cId="0" sldId="277"/>
            <ac:spMk id="569" creationId="{00000000-0000-0000-0000-000000000000}"/>
          </ac:spMkLst>
        </pc:spChg>
      </pc:sldChg>
      <pc:sldChg chg="addSp delSp modSp mod modClrScheme chgLayout modNotes">
        <pc:chgData name="Mark Thirlwell" userId="0eea46bc-1a08-4dae-8290-d9217da89020" providerId="ADAL" clId="{A74DFD5C-A00E-4D75-B54F-AE1372332AAE}" dt="2026-08-26T09:58:28.471" v="1560" actId="26606"/>
        <pc:sldMkLst>
          <pc:docMk/>
          <pc:sldMk cId="0" sldId="278"/>
        </pc:sldMkLst>
        <pc:spChg chg="add mod">
          <ac:chgData name="Mark Thirlwell" userId="0eea46bc-1a08-4dae-8290-d9217da89020" providerId="ADAL" clId="{A74DFD5C-A00E-4D75-B54F-AE1372332AAE}" dt="2026-08-26T09:58:28.471" v="1560" actId="26606"/>
          <ac:spMkLst>
            <pc:docMk/>
            <pc:sldMk cId="0" sldId="278"/>
            <ac:spMk id="577" creationId="{00000000-0000-0000-0000-000000000000}"/>
          </ac:spMkLst>
        </pc:spChg>
        <pc:spChg chg="add mod">
          <ac:chgData name="Mark Thirlwell" userId="0eea46bc-1a08-4dae-8290-d9217da89020" providerId="ADAL" clId="{A74DFD5C-A00E-4D75-B54F-AE1372332AAE}" dt="2026-08-26T09:58:28.471" v="1560" actId="26606"/>
          <ac:spMkLst>
            <pc:docMk/>
            <pc:sldMk cId="0" sldId="278"/>
            <ac:spMk id="578" creationId="{00000000-0000-0000-0000-000000000000}"/>
          </ac:spMkLst>
        </pc:spChg>
        <pc:spChg chg="add mod">
          <ac:chgData name="Mark Thirlwell" userId="0eea46bc-1a08-4dae-8290-d9217da89020" providerId="ADAL" clId="{A74DFD5C-A00E-4D75-B54F-AE1372332AAE}" dt="2026-08-26T09:58:28.471" v="1560" actId="26606"/>
          <ac:spMkLst>
            <pc:docMk/>
            <pc:sldMk cId="0" sldId="278"/>
            <ac:spMk id="579" creationId="{00000000-0000-0000-0000-000000000000}"/>
          </ac:spMkLst>
        </pc:spChg>
        <pc:spChg chg="add mod">
          <ac:chgData name="Mark Thirlwell" userId="0eea46bc-1a08-4dae-8290-d9217da89020" providerId="ADAL" clId="{A74DFD5C-A00E-4D75-B54F-AE1372332AAE}" dt="2026-08-26T09:22:48.194" v="1529" actId="20577"/>
          <ac:spMkLst>
            <pc:docMk/>
            <pc:sldMk cId="0" sldId="278"/>
            <ac:spMk id="580" creationId="{00000000-0000-0000-0000-000000000000}"/>
          </ac:spMkLst>
        </pc:spChg>
      </pc:sldChg>
      <pc:sldChg chg="addSp delSp modSp mod modClrScheme chgLayout modNotes">
        <pc:chgData name="Mark Thirlwell" userId="0eea46bc-1a08-4dae-8290-d9217da89020" providerId="ADAL" clId="{A74DFD5C-A00E-4D75-B54F-AE1372332AAE}" dt="2026-08-26T10:08:44.522" v="1650" actId="1035"/>
        <pc:sldMkLst>
          <pc:docMk/>
          <pc:sldMk cId="0" sldId="279"/>
        </pc:sldMkLst>
        <pc:spChg chg="mod topLvl">
          <ac:chgData name="Mark Thirlwell" userId="0eea46bc-1a08-4dae-8290-d9217da89020" providerId="ADAL" clId="{A74DFD5C-A00E-4D75-B54F-AE1372332AAE}" dt="2026-08-26T10:08:40.930" v="1635" actId="1035"/>
          <ac:spMkLst>
            <pc:docMk/>
            <pc:sldMk cId="0" sldId="279"/>
            <ac:spMk id="598" creationId="{00000000-0000-0000-0000-000000000000}"/>
          </ac:spMkLst>
        </pc:spChg>
        <pc:spChg chg="mod topLvl">
          <ac:chgData name="Mark Thirlwell" userId="0eea46bc-1a08-4dae-8290-d9217da89020" providerId="ADAL" clId="{A74DFD5C-A00E-4D75-B54F-AE1372332AAE}" dt="2026-08-26T10:08:40.930" v="1635" actId="1035"/>
          <ac:spMkLst>
            <pc:docMk/>
            <pc:sldMk cId="0" sldId="279"/>
            <ac:spMk id="601" creationId="{00000000-0000-0000-0000-000000000000}"/>
          </ac:spMkLst>
        </pc:spChg>
        <pc:spChg chg="mod topLvl">
          <ac:chgData name="Mark Thirlwell" userId="0eea46bc-1a08-4dae-8290-d9217da89020" providerId="ADAL" clId="{A74DFD5C-A00E-4D75-B54F-AE1372332AAE}" dt="2026-08-26T10:08:40.930" v="1635" actId="1035"/>
          <ac:spMkLst>
            <pc:docMk/>
            <pc:sldMk cId="0" sldId="279"/>
            <ac:spMk id="604" creationId="{00000000-0000-0000-0000-000000000000}"/>
          </ac:spMkLst>
        </pc:spChg>
        <pc:spChg chg="mod topLvl">
          <ac:chgData name="Mark Thirlwell" userId="0eea46bc-1a08-4dae-8290-d9217da89020" providerId="ADAL" clId="{A74DFD5C-A00E-4D75-B54F-AE1372332AAE}" dt="2026-08-26T10:08:40.930" v="1635" actId="1035"/>
          <ac:spMkLst>
            <pc:docMk/>
            <pc:sldMk cId="0" sldId="279"/>
            <ac:spMk id="607" creationId="{00000000-0000-0000-0000-000000000000}"/>
          </ac:spMkLst>
        </pc:spChg>
        <pc:spChg chg="mod topLvl">
          <ac:chgData name="Mark Thirlwell" userId="0eea46bc-1a08-4dae-8290-d9217da89020" providerId="ADAL" clId="{A74DFD5C-A00E-4D75-B54F-AE1372332AAE}" dt="2026-08-26T10:08:40.930" v="1635" actId="1035"/>
          <ac:spMkLst>
            <pc:docMk/>
            <pc:sldMk cId="0" sldId="279"/>
            <ac:spMk id="610" creationId="{00000000-0000-0000-0000-000000000000}"/>
          </ac:spMkLst>
        </pc:spChg>
        <pc:spChg chg="mod topLvl">
          <ac:chgData name="Mark Thirlwell" userId="0eea46bc-1a08-4dae-8290-d9217da89020" providerId="ADAL" clId="{A74DFD5C-A00E-4D75-B54F-AE1372332AAE}" dt="2026-08-26T10:08:40.930" v="1635" actId="1035"/>
          <ac:spMkLst>
            <pc:docMk/>
            <pc:sldMk cId="0" sldId="279"/>
            <ac:spMk id="613" creationId="{00000000-0000-0000-0000-000000000000}"/>
          </ac:spMkLst>
        </pc:spChg>
        <pc:spChg chg="mod topLvl">
          <ac:chgData name="Mark Thirlwell" userId="0eea46bc-1a08-4dae-8290-d9217da89020" providerId="ADAL" clId="{A74DFD5C-A00E-4D75-B54F-AE1372332AAE}" dt="2026-08-26T10:08:44.522" v="1650" actId="1035"/>
          <ac:spMkLst>
            <pc:docMk/>
            <pc:sldMk cId="0" sldId="279"/>
            <ac:spMk id="616" creationId="{00000000-0000-0000-0000-000000000000}"/>
          </ac:spMkLst>
        </pc:spChg>
      </pc:sldChg>
      <pc:sldChg chg="addSp delSp modSp mod modClrScheme chgLayout modNotes">
        <pc:chgData name="Mark Thirlwell" userId="0eea46bc-1a08-4dae-8290-d9217da89020" providerId="ADAL" clId="{A74DFD5C-A00E-4D75-B54F-AE1372332AAE}" dt="2026-08-28T08:30:04.559" v="1701" actId="14100"/>
        <pc:sldMkLst>
          <pc:docMk/>
          <pc:sldMk cId="0" sldId="280"/>
        </pc:sldMkLst>
        <pc:spChg chg="add mod">
          <ac:chgData name="Mark Thirlwell" userId="0eea46bc-1a08-4dae-8290-d9217da89020" providerId="ADAL" clId="{A74DFD5C-A00E-4D75-B54F-AE1372332AAE}" dt="2026-08-28T08:29:01.081" v="1689"/>
          <ac:spMkLst>
            <pc:docMk/>
            <pc:sldMk cId="0" sldId="280"/>
            <ac:spMk id="3" creationId="{D5319FBA-4789-1A42-20C4-11CAC5AF136E}"/>
          </ac:spMkLst>
        </pc:spChg>
        <pc:spChg chg="mod topLvl">
          <ac:chgData name="Mark Thirlwell" userId="0eea46bc-1a08-4dae-8290-d9217da89020" providerId="ADAL" clId="{A74DFD5C-A00E-4D75-B54F-AE1372332AAE}" dt="2026-08-28T08:29:04.097" v="1690" actId="478"/>
          <ac:spMkLst>
            <pc:docMk/>
            <pc:sldMk cId="0" sldId="280"/>
            <ac:spMk id="623" creationId="{00000000-0000-0000-0000-000000000000}"/>
          </ac:spMkLst>
        </pc:spChg>
        <pc:spChg chg="mod topLvl">
          <ac:chgData name="Mark Thirlwell" userId="0eea46bc-1a08-4dae-8290-d9217da89020" providerId="ADAL" clId="{A74DFD5C-A00E-4D75-B54F-AE1372332AAE}" dt="2026-08-28T08:28:23.797" v="1686" actId="255"/>
          <ac:spMkLst>
            <pc:docMk/>
            <pc:sldMk cId="0" sldId="280"/>
            <ac:spMk id="627" creationId="{00000000-0000-0000-0000-000000000000}"/>
          </ac:spMkLst>
        </pc:spChg>
        <pc:spChg chg="mod topLvl">
          <ac:chgData name="Mark Thirlwell" userId="0eea46bc-1a08-4dae-8290-d9217da89020" providerId="ADAL" clId="{A74DFD5C-A00E-4D75-B54F-AE1372332AAE}" dt="2026-08-28T08:28:23.797" v="1686" actId="255"/>
          <ac:spMkLst>
            <pc:docMk/>
            <pc:sldMk cId="0" sldId="280"/>
            <ac:spMk id="630" creationId="{00000000-0000-0000-0000-000000000000}"/>
          </ac:spMkLst>
        </pc:spChg>
        <pc:spChg chg="mod topLvl">
          <ac:chgData name="Mark Thirlwell" userId="0eea46bc-1a08-4dae-8290-d9217da89020" providerId="ADAL" clId="{A74DFD5C-A00E-4D75-B54F-AE1372332AAE}" dt="2026-08-28T08:28:23.797" v="1686" actId="255"/>
          <ac:spMkLst>
            <pc:docMk/>
            <pc:sldMk cId="0" sldId="280"/>
            <ac:spMk id="633" creationId="{00000000-0000-0000-0000-000000000000}"/>
          </ac:spMkLst>
        </pc:spChg>
        <pc:spChg chg="mod topLvl">
          <ac:chgData name="Mark Thirlwell" userId="0eea46bc-1a08-4dae-8290-d9217da89020" providerId="ADAL" clId="{A74DFD5C-A00E-4D75-B54F-AE1372332AAE}" dt="2026-08-28T08:30:04.559" v="1701" actId="14100"/>
          <ac:spMkLst>
            <pc:docMk/>
            <pc:sldMk cId="0" sldId="280"/>
            <ac:spMk id="636" creationId="{00000000-0000-0000-0000-000000000000}"/>
          </ac:spMkLst>
        </pc:spChg>
        <pc:spChg chg="mod topLvl">
          <ac:chgData name="Mark Thirlwell" userId="0eea46bc-1a08-4dae-8290-d9217da89020" providerId="ADAL" clId="{A74DFD5C-A00E-4D75-B54F-AE1372332AAE}" dt="2026-08-28T08:30:04.559" v="1701" actId="14100"/>
          <ac:spMkLst>
            <pc:docMk/>
            <pc:sldMk cId="0" sldId="280"/>
            <ac:spMk id="639" creationId="{00000000-0000-0000-0000-000000000000}"/>
          </ac:spMkLst>
        </pc:spChg>
        <pc:spChg chg="mod topLvl">
          <ac:chgData name="Mark Thirlwell" userId="0eea46bc-1a08-4dae-8290-d9217da89020" providerId="ADAL" clId="{A74DFD5C-A00E-4D75-B54F-AE1372332AAE}" dt="2026-08-28T08:29:45.037" v="1696" actId="1076"/>
          <ac:spMkLst>
            <pc:docMk/>
            <pc:sldMk cId="0" sldId="280"/>
            <ac:spMk id="642" creationId="{00000000-0000-0000-0000-000000000000}"/>
          </ac:spMkLst>
        </pc:spChg>
      </pc:sldChg>
      <pc:sldChg chg="addSp delSp modSp mod modClrScheme chgLayout modNotes">
        <pc:chgData name="Mark Thirlwell" userId="0eea46bc-1a08-4dae-8290-d9217da89020" providerId="ADAL" clId="{A74DFD5C-A00E-4D75-B54F-AE1372332AAE}" dt="2026-08-28T09:54:32.694" v="1922" actId="12788"/>
        <pc:sldMkLst>
          <pc:docMk/>
          <pc:sldMk cId="0" sldId="281"/>
        </pc:sldMkLst>
        <pc:spChg chg="mod topLvl">
          <ac:chgData name="Mark Thirlwell" userId="0eea46bc-1a08-4dae-8290-d9217da89020" providerId="ADAL" clId="{A74DFD5C-A00E-4D75-B54F-AE1372332AAE}" dt="2026-08-28T09:54:27.795" v="1921" actId="164"/>
          <ac:spMkLst>
            <pc:docMk/>
            <pc:sldMk cId="0" sldId="281"/>
            <ac:spMk id="652" creationId="{00000000-0000-0000-0000-000000000000}"/>
          </ac:spMkLst>
        </pc:spChg>
        <pc:spChg chg="mod topLvl">
          <ac:chgData name="Mark Thirlwell" userId="0eea46bc-1a08-4dae-8290-d9217da89020" providerId="ADAL" clId="{A74DFD5C-A00E-4D75-B54F-AE1372332AAE}" dt="2026-08-28T09:54:27.795" v="1921" actId="164"/>
          <ac:spMkLst>
            <pc:docMk/>
            <pc:sldMk cId="0" sldId="281"/>
            <ac:spMk id="655" creationId="{00000000-0000-0000-0000-000000000000}"/>
          </ac:spMkLst>
        </pc:spChg>
        <pc:spChg chg="mod topLvl">
          <ac:chgData name="Mark Thirlwell" userId="0eea46bc-1a08-4dae-8290-d9217da89020" providerId="ADAL" clId="{A74DFD5C-A00E-4D75-B54F-AE1372332AAE}" dt="2026-08-28T09:54:27.795" v="1921" actId="164"/>
          <ac:spMkLst>
            <pc:docMk/>
            <pc:sldMk cId="0" sldId="281"/>
            <ac:spMk id="658" creationId="{00000000-0000-0000-0000-000000000000}"/>
          </ac:spMkLst>
        </pc:spChg>
        <pc:spChg chg="mod topLvl">
          <ac:chgData name="Mark Thirlwell" userId="0eea46bc-1a08-4dae-8290-d9217da89020" providerId="ADAL" clId="{A74DFD5C-A00E-4D75-B54F-AE1372332AAE}" dt="2026-08-28T09:54:27.795" v="1921" actId="164"/>
          <ac:spMkLst>
            <pc:docMk/>
            <pc:sldMk cId="0" sldId="281"/>
            <ac:spMk id="661" creationId="{00000000-0000-0000-0000-000000000000}"/>
          </ac:spMkLst>
        </pc:spChg>
        <pc:spChg chg="mod topLvl">
          <ac:chgData name="Mark Thirlwell" userId="0eea46bc-1a08-4dae-8290-d9217da89020" providerId="ADAL" clId="{A74DFD5C-A00E-4D75-B54F-AE1372332AAE}" dt="2026-08-28T09:54:27.795" v="1921" actId="164"/>
          <ac:spMkLst>
            <pc:docMk/>
            <pc:sldMk cId="0" sldId="281"/>
            <ac:spMk id="664" creationId="{00000000-0000-0000-0000-000000000000}"/>
          </ac:spMkLst>
        </pc:spChg>
        <pc:spChg chg="mod topLvl">
          <ac:chgData name="Mark Thirlwell" userId="0eea46bc-1a08-4dae-8290-d9217da89020" providerId="ADAL" clId="{A74DFD5C-A00E-4D75-B54F-AE1372332AAE}" dt="2026-08-28T09:54:27.795" v="1921" actId="164"/>
          <ac:spMkLst>
            <pc:docMk/>
            <pc:sldMk cId="0" sldId="281"/>
            <ac:spMk id="667" creationId="{00000000-0000-0000-0000-000000000000}"/>
          </ac:spMkLst>
        </pc:spChg>
        <pc:spChg chg="mod topLvl">
          <ac:chgData name="Mark Thirlwell" userId="0eea46bc-1a08-4dae-8290-d9217da89020" providerId="ADAL" clId="{A74DFD5C-A00E-4D75-B54F-AE1372332AAE}" dt="2026-08-28T09:54:13.389" v="1920" actId="1035"/>
          <ac:spMkLst>
            <pc:docMk/>
            <pc:sldMk cId="0" sldId="281"/>
            <ac:spMk id="670" creationId="{00000000-0000-0000-0000-000000000000}"/>
          </ac:spMkLst>
        </pc:spChg>
        <pc:grpChg chg="add mod">
          <ac:chgData name="Mark Thirlwell" userId="0eea46bc-1a08-4dae-8290-d9217da89020" providerId="ADAL" clId="{A74DFD5C-A00E-4D75-B54F-AE1372332AAE}" dt="2026-08-28T09:54:32.694" v="1922" actId="12788"/>
          <ac:grpSpMkLst>
            <pc:docMk/>
            <pc:sldMk cId="0" sldId="281"/>
            <ac:grpSpMk id="2" creationId="{85A8E032-72D6-97AE-D58F-54AAA8D76497}"/>
          </ac:grpSpMkLst>
        </pc:grpChg>
      </pc:sldChg>
      <pc:sldChg chg="addSp delSp modSp mod modClrScheme chgLayout modNotes">
        <pc:chgData name="Mark Thirlwell" userId="0eea46bc-1a08-4dae-8290-d9217da89020" providerId="ADAL" clId="{A74DFD5C-A00E-4D75-B54F-AE1372332AAE}" dt="2026-08-26T07:11:02.813" v="799" actId="1076"/>
        <pc:sldMkLst>
          <pc:docMk/>
          <pc:sldMk cId="0" sldId="284"/>
        </pc:sldMkLst>
        <pc:spChg chg="add del mod topLvl">
          <ac:chgData name="Mark Thirlwell" userId="0eea46bc-1a08-4dae-8290-d9217da89020" providerId="ADAL" clId="{A74DFD5C-A00E-4D75-B54F-AE1372332AAE}" dt="2026-08-26T07:05:33.066" v="782" actId="20577"/>
          <ac:spMkLst>
            <pc:docMk/>
            <pc:sldMk cId="0" sldId="284"/>
            <ac:spMk id="730" creationId="{00000000-0000-0000-0000-000000000000}"/>
          </ac:spMkLst>
        </pc:spChg>
        <pc:spChg chg="add mod">
          <ac:chgData name="Mark Thirlwell" userId="0eea46bc-1a08-4dae-8290-d9217da89020" providerId="ADAL" clId="{A74DFD5C-A00E-4D75-B54F-AE1372332AAE}" dt="2026-08-26T07:11:02.813" v="799" actId="1076"/>
          <ac:spMkLst>
            <pc:docMk/>
            <pc:sldMk cId="0" sldId="284"/>
            <ac:spMk id="731" creationId="{00000000-0000-0000-0000-000000000000}"/>
          </ac:spMkLst>
        </pc:spChg>
      </pc:sldChg>
      <pc:sldChg chg="add modNotesTx">
        <pc:chgData name="Mark Thirlwell" userId="0eea46bc-1a08-4dae-8290-d9217da89020" providerId="ADAL" clId="{A74DFD5C-A00E-4D75-B54F-AE1372332AAE}" dt="2026-08-28T11:37:14.671" v="2007" actId="6549"/>
        <pc:sldMkLst>
          <pc:docMk/>
          <pc:sldMk cId="4152295373" sldId="290"/>
        </pc:sldMkLst>
      </pc:sldChg>
      <pc:sldChg chg="addSp delSp modSp add mod">
        <pc:chgData name="Mark Thirlwell" userId="0eea46bc-1a08-4dae-8290-d9217da89020" providerId="ADAL" clId="{A74DFD5C-A00E-4D75-B54F-AE1372332AAE}" dt="2026-08-28T10:22:37.872" v="1977" actId="255"/>
        <pc:sldMkLst>
          <pc:docMk/>
          <pc:sldMk cId="3645822659" sldId="291"/>
        </pc:sldMkLst>
        <pc:spChg chg="add mod">
          <ac:chgData name="Mark Thirlwell" userId="0eea46bc-1a08-4dae-8290-d9217da89020" providerId="ADAL" clId="{A74DFD5C-A00E-4D75-B54F-AE1372332AAE}" dt="2026-08-28T10:22:37.872" v="1977" actId="255"/>
          <ac:spMkLst>
            <pc:docMk/>
            <pc:sldMk cId="3645822659" sldId="291"/>
            <ac:spMk id="3" creationId="{3DE8AB90-895C-6E00-FCB7-E357DEA80253}"/>
          </ac:spMkLst>
        </pc:spChg>
      </pc:sldChg>
    </pc:docChg>
  </pc:docChgLst>
  <pc:docChgLst>
    <pc:chgData name="John, Catherine" userId="36b10958-3fe6-4d82-9cee-736ae9074b3f" providerId="ADAL" clId="{7CE9EBFF-1EB6-4E95-820E-35801409E55C}"/>
    <pc:docChg chg="undo custSel modSld">
      <pc:chgData name="John, Catherine" userId="36b10958-3fe6-4d82-9cee-736ae9074b3f" providerId="ADAL" clId="{7CE9EBFF-1EB6-4E95-820E-35801409E55C}" dt="2026-09-21T11:07:44.885" v="31" actId="20577"/>
      <pc:docMkLst>
        <pc:docMk/>
      </pc:docMkLst>
      <pc:sldChg chg="modNotesTx">
        <pc:chgData name="John, Catherine" userId="36b10958-3fe6-4d82-9cee-736ae9074b3f" providerId="ADAL" clId="{7CE9EBFF-1EB6-4E95-820E-35801409E55C}" dt="2026-09-21T09:23:08.594" v="4" actId="20577"/>
        <pc:sldMkLst>
          <pc:docMk/>
          <pc:sldMk cId="0" sldId="259"/>
        </pc:sldMkLst>
      </pc:sldChg>
      <pc:sldChg chg="modNotesTx">
        <pc:chgData name="John, Catherine" userId="36b10958-3fe6-4d82-9cee-736ae9074b3f" providerId="ADAL" clId="{7CE9EBFF-1EB6-4E95-820E-35801409E55C}" dt="2026-09-21T09:30:04.458" v="5" actId="20577"/>
        <pc:sldMkLst>
          <pc:docMk/>
          <pc:sldMk cId="0" sldId="260"/>
        </pc:sldMkLst>
      </pc:sldChg>
      <pc:sldChg chg="modSp mod">
        <pc:chgData name="John, Catherine" userId="36b10958-3fe6-4d82-9cee-736ae9074b3f" providerId="ADAL" clId="{7CE9EBFF-1EB6-4E95-820E-35801409E55C}" dt="2026-09-21T09:41:01.195" v="6" actId="20577"/>
        <pc:sldMkLst>
          <pc:docMk/>
          <pc:sldMk cId="0" sldId="261"/>
        </pc:sldMkLst>
        <pc:spChg chg="mod">
          <ac:chgData name="John, Catherine" userId="36b10958-3fe6-4d82-9cee-736ae9074b3f" providerId="ADAL" clId="{7CE9EBFF-1EB6-4E95-820E-35801409E55C}" dt="2026-09-21T09:41:01.195" v="6" actId="20577"/>
          <ac:spMkLst>
            <pc:docMk/>
            <pc:sldMk cId="0" sldId="261"/>
            <ac:spMk id="172" creationId="{00000000-0000-0000-0000-000000000000}"/>
          </ac:spMkLst>
        </pc:spChg>
      </pc:sldChg>
      <pc:sldChg chg="modSp mod">
        <pc:chgData name="John, Catherine" userId="36b10958-3fe6-4d82-9cee-736ae9074b3f" providerId="ADAL" clId="{7CE9EBFF-1EB6-4E95-820E-35801409E55C}" dt="2026-09-21T09:41:47.721" v="9" actId="6549"/>
        <pc:sldMkLst>
          <pc:docMk/>
          <pc:sldMk cId="0" sldId="262"/>
        </pc:sldMkLst>
        <pc:spChg chg="mod">
          <ac:chgData name="John, Catherine" userId="36b10958-3fe6-4d82-9cee-736ae9074b3f" providerId="ADAL" clId="{7CE9EBFF-1EB6-4E95-820E-35801409E55C}" dt="2026-09-21T09:41:47.721" v="9" actId="6549"/>
          <ac:spMkLst>
            <pc:docMk/>
            <pc:sldMk cId="0" sldId="262"/>
            <ac:spMk id="196" creationId="{00000000-0000-0000-0000-000000000000}"/>
          </ac:spMkLst>
        </pc:spChg>
      </pc:sldChg>
      <pc:sldChg chg="modSp mod">
        <pc:chgData name="John, Catherine" userId="36b10958-3fe6-4d82-9cee-736ae9074b3f" providerId="ADAL" clId="{7CE9EBFF-1EB6-4E95-820E-35801409E55C}" dt="2026-09-21T09:42:59.012" v="10" actId="20577"/>
        <pc:sldMkLst>
          <pc:docMk/>
          <pc:sldMk cId="0" sldId="263"/>
        </pc:sldMkLst>
        <pc:spChg chg="mod">
          <ac:chgData name="John, Catherine" userId="36b10958-3fe6-4d82-9cee-736ae9074b3f" providerId="ADAL" clId="{7CE9EBFF-1EB6-4E95-820E-35801409E55C}" dt="2026-09-21T09:42:59.012" v="10" actId="20577"/>
          <ac:spMkLst>
            <pc:docMk/>
            <pc:sldMk cId="0" sldId="263"/>
            <ac:spMk id="211" creationId="{00000000-0000-0000-0000-000000000000}"/>
          </ac:spMkLst>
        </pc:spChg>
      </pc:sldChg>
      <pc:sldChg chg="modSp mod">
        <pc:chgData name="John, Catherine" userId="36b10958-3fe6-4d82-9cee-736ae9074b3f" providerId="ADAL" clId="{7CE9EBFF-1EB6-4E95-820E-35801409E55C}" dt="2026-09-21T09:45:26.578" v="13" actId="20577"/>
        <pc:sldMkLst>
          <pc:docMk/>
          <pc:sldMk cId="0" sldId="264"/>
        </pc:sldMkLst>
        <pc:spChg chg="mod">
          <ac:chgData name="John, Catherine" userId="36b10958-3fe6-4d82-9cee-736ae9074b3f" providerId="ADAL" clId="{7CE9EBFF-1EB6-4E95-820E-35801409E55C}" dt="2026-09-21T09:45:26.578" v="13" actId="20577"/>
          <ac:spMkLst>
            <pc:docMk/>
            <pc:sldMk cId="0" sldId="264"/>
            <ac:spMk id="240" creationId="{00000000-0000-0000-0000-000000000000}"/>
          </ac:spMkLst>
        </pc:spChg>
      </pc:sldChg>
      <pc:sldChg chg="modNotesTx">
        <pc:chgData name="John, Catherine" userId="36b10958-3fe6-4d82-9cee-736ae9074b3f" providerId="ADAL" clId="{7CE9EBFF-1EB6-4E95-820E-35801409E55C}" dt="2026-09-21T09:56:13.762" v="14" actId="20577"/>
        <pc:sldMkLst>
          <pc:docMk/>
          <pc:sldMk cId="0" sldId="265"/>
        </pc:sldMkLst>
      </pc:sldChg>
      <pc:sldChg chg="modSp mod">
        <pc:chgData name="John, Catherine" userId="36b10958-3fe6-4d82-9cee-736ae9074b3f" providerId="ADAL" clId="{7CE9EBFF-1EB6-4E95-820E-35801409E55C}" dt="2026-09-21T09:57:46.656" v="15" actId="6549"/>
        <pc:sldMkLst>
          <pc:docMk/>
          <pc:sldMk cId="0" sldId="266"/>
        </pc:sldMkLst>
        <pc:spChg chg="mod">
          <ac:chgData name="John, Catherine" userId="36b10958-3fe6-4d82-9cee-736ae9074b3f" providerId="ADAL" clId="{7CE9EBFF-1EB6-4E95-820E-35801409E55C}" dt="2026-09-21T09:57:46.656" v="15" actId="6549"/>
          <ac:spMkLst>
            <pc:docMk/>
            <pc:sldMk cId="0" sldId="266"/>
            <ac:spMk id="290" creationId="{00000000-0000-0000-0000-000000000000}"/>
          </ac:spMkLst>
        </pc:spChg>
      </pc:sldChg>
      <pc:sldChg chg="modNotesTx">
        <pc:chgData name="John, Catherine" userId="36b10958-3fe6-4d82-9cee-736ae9074b3f" providerId="ADAL" clId="{7CE9EBFF-1EB6-4E95-820E-35801409E55C}" dt="2026-09-21T09:59:05.860" v="16" actId="20577"/>
        <pc:sldMkLst>
          <pc:docMk/>
          <pc:sldMk cId="0" sldId="267"/>
        </pc:sldMkLst>
      </pc:sldChg>
      <pc:sldChg chg="modSp mod modNotesTx">
        <pc:chgData name="John, Catherine" userId="36b10958-3fe6-4d82-9cee-736ae9074b3f" providerId="ADAL" clId="{7CE9EBFF-1EB6-4E95-820E-35801409E55C}" dt="2026-09-21T10:05:24.560" v="18" actId="20577"/>
        <pc:sldMkLst>
          <pc:docMk/>
          <pc:sldMk cId="0" sldId="268"/>
        </pc:sldMkLst>
        <pc:spChg chg="mod">
          <ac:chgData name="John, Catherine" userId="36b10958-3fe6-4d82-9cee-736ae9074b3f" providerId="ADAL" clId="{7CE9EBFF-1EB6-4E95-820E-35801409E55C}" dt="2026-09-21T10:04:31.329" v="17" actId="20577"/>
          <ac:spMkLst>
            <pc:docMk/>
            <pc:sldMk cId="0" sldId="268"/>
            <ac:spMk id="348" creationId="{00000000-0000-0000-0000-000000000000}"/>
          </ac:spMkLst>
        </pc:spChg>
      </pc:sldChg>
      <pc:sldChg chg="modSp mod modNotesTx">
        <pc:chgData name="John, Catherine" userId="36b10958-3fe6-4d82-9cee-736ae9074b3f" providerId="ADAL" clId="{7CE9EBFF-1EB6-4E95-820E-35801409E55C}" dt="2026-09-21T10:07:38.881" v="23" actId="20577"/>
        <pc:sldMkLst>
          <pc:docMk/>
          <pc:sldMk cId="0" sldId="269"/>
        </pc:sldMkLst>
        <pc:spChg chg="mod">
          <ac:chgData name="John, Catherine" userId="36b10958-3fe6-4d82-9cee-736ae9074b3f" providerId="ADAL" clId="{7CE9EBFF-1EB6-4E95-820E-35801409E55C}" dt="2026-09-21T10:06:32.032" v="20" actId="20577"/>
          <ac:spMkLst>
            <pc:docMk/>
            <pc:sldMk cId="0" sldId="269"/>
            <ac:spMk id="382" creationId="{00000000-0000-0000-0000-000000000000}"/>
          </ac:spMkLst>
        </pc:spChg>
      </pc:sldChg>
      <pc:sldChg chg="modNotesTx">
        <pc:chgData name="John, Catherine" userId="36b10958-3fe6-4d82-9cee-736ae9074b3f" providerId="ADAL" clId="{7CE9EBFF-1EB6-4E95-820E-35801409E55C}" dt="2026-09-21T10:18:35.977" v="24" actId="20577"/>
        <pc:sldMkLst>
          <pc:docMk/>
          <pc:sldMk cId="0" sldId="270"/>
        </pc:sldMkLst>
      </pc:sldChg>
      <pc:sldChg chg="modNotesTx">
        <pc:chgData name="John, Catherine" userId="36b10958-3fe6-4d82-9cee-736ae9074b3f" providerId="ADAL" clId="{7CE9EBFF-1EB6-4E95-820E-35801409E55C}" dt="2026-09-21T10:19:37.493" v="25" actId="20577"/>
        <pc:sldMkLst>
          <pc:docMk/>
          <pc:sldMk cId="0" sldId="271"/>
        </pc:sldMkLst>
      </pc:sldChg>
      <pc:sldChg chg="modSp mod">
        <pc:chgData name="John, Catherine" userId="36b10958-3fe6-4d82-9cee-736ae9074b3f" providerId="ADAL" clId="{7CE9EBFF-1EB6-4E95-820E-35801409E55C}" dt="2026-09-21T10:23:37.041" v="26" actId="20577"/>
        <pc:sldMkLst>
          <pc:docMk/>
          <pc:sldMk cId="0" sldId="273"/>
        </pc:sldMkLst>
        <pc:spChg chg="mod">
          <ac:chgData name="John, Catherine" userId="36b10958-3fe6-4d82-9cee-736ae9074b3f" providerId="ADAL" clId="{7CE9EBFF-1EB6-4E95-820E-35801409E55C}" dt="2026-09-21T10:23:37.041" v="26" actId="20577"/>
          <ac:spMkLst>
            <pc:docMk/>
            <pc:sldMk cId="0" sldId="273"/>
            <ac:spMk id="434" creationId="{00000000-0000-0000-0000-000000000000}"/>
          </ac:spMkLst>
        </pc:spChg>
      </pc:sldChg>
      <pc:sldChg chg="modSp mod">
        <pc:chgData name="John, Catherine" userId="36b10958-3fe6-4d82-9cee-736ae9074b3f" providerId="ADAL" clId="{7CE9EBFF-1EB6-4E95-820E-35801409E55C}" dt="2026-09-21T10:27:15.144" v="27" actId="20577"/>
        <pc:sldMkLst>
          <pc:docMk/>
          <pc:sldMk cId="0" sldId="274"/>
        </pc:sldMkLst>
        <pc:spChg chg="mod">
          <ac:chgData name="John, Catherine" userId="36b10958-3fe6-4d82-9cee-736ae9074b3f" providerId="ADAL" clId="{7CE9EBFF-1EB6-4E95-820E-35801409E55C}" dt="2026-09-21T10:27:15.144" v="27" actId="20577"/>
          <ac:spMkLst>
            <pc:docMk/>
            <pc:sldMk cId="0" sldId="274"/>
            <ac:spMk id="434" creationId="{00000000-0000-0000-0000-000000000000}"/>
          </ac:spMkLst>
        </pc:spChg>
      </pc:sldChg>
      <pc:sldChg chg="modNotesTx">
        <pc:chgData name="John, Catherine" userId="36b10958-3fe6-4d82-9cee-736ae9074b3f" providerId="ADAL" clId="{7CE9EBFF-1EB6-4E95-820E-35801409E55C}" dt="2026-09-21T10:51:09.434" v="28" actId="20577"/>
        <pc:sldMkLst>
          <pc:docMk/>
          <pc:sldMk cId="0" sldId="276"/>
        </pc:sldMkLst>
      </pc:sldChg>
      <pc:sldChg chg="modNotesTx">
        <pc:chgData name="John, Catherine" userId="36b10958-3fe6-4d82-9cee-736ae9074b3f" providerId="ADAL" clId="{7CE9EBFF-1EB6-4E95-820E-35801409E55C}" dt="2026-09-21T10:51:34.927" v="29" actId="20577"/>
        <pc:sldMkLst>
          <pc:docMk/>
          <pc:sldMk cId="0" sldId="277"/>
        </pc:sldMkLst>
      </pc:sldChg>
      <pc:sldChg chg="modNotesTx">
        <pc:chgData name="John, Catherine" userId="36b10958-3fe6-4d82-9cee-736ae9074b3f" providerId="ADAL" clId="{7CE9EBFF-1EB6-4E95-820E-35801409E55C}" dt="2026-09-21T10:59:00.202" v="30" actId="20577"/>
        <pc:sldMkLst>
          <pc:docMk/>
          <pc:sldMk cId="0" sldId="279"/>
        </pc:sldMkLst>
      </pc:sldChg>
      <pc:sldChg chg="modSp mod">
        <pc:chgData name="John, Catherine" userId="36b10958-3fe6-4d82-9cee-736ae9074b3f" providerId="ADAL" clId="{7CE9EBFF-1EB6-4E95-820E-35801409E55C}" dt="2026-09-21T11:07:44.885" v="31" actId="20577"/>
        <pc:sldMkLst>
          <pc:docMk/>
          <pc:sldMk cId="3645822659" sldId="291"/>
        </pc:sldMkLst>
        <pc:spChg chg="mod">
          <ac:chgData name="John, Catherine" userId="36b10958-3fe6-4d82-9cee-736ae9074b3f" providerId="ADAL" clId="{7CE9EBFF-1EB6-4E95-820E-35801409E55C}" dt="2026-09-21T11:07:44.885" v="31" actId="20577"/>
          <ac:spMkLst>
            <pc:docMk/>
            <pc:sldMk cId="3645822659" sldId="291"/>
            <ac:spMk id="3" creationId="{3DE8AB90-895C-6E00-FCB7-E357DEA80253}"/>
          </ac:spMkLst>
        </pc:spChg>
      </pc:sldChg>
    </pc:docChg>
  </pc:docChgLst>
  <pc:docChgLst>
    <pc:chgData name="Williams, Sian" userId="f643701a-3517-4348-bd1c-bbad90f72c55" providerId="ADAL" clId="{66DBB4B2-6617-4A67-9DB0-51A02D214305}"/>
    <pc:docChg chg="custSel modSld modMainMaster">
      <pc:chgData name="Williams, Sian" userId="f643701a-3517-4348-bd1c-bbad90f72c55" providerId="ADAL" clId="{66DBB4B2-6617-4A67-9DB0-51A02D214305}" dt="2026-09-08T06:20:57.221" v="7" actId="22"/>
      <pc:docMkLst>
        <pc:docMk/>
      </pc:docMkLst>
      <pc:sldChg chg="modSp mod">
        <pc:chgData name="Williams, Sian" userId="f643701a-3517-4348-bd1c-bbad90f72c55" providerId="ADAL" clId="{66DBB4B2-6617-4A67-9DB0-51A02D214305}" dt="2026-09-08T06:20:15.516" v="5" actId="20577"/>
        <pc:sldMkLst>
          <pc:docMk/>
          <pc:sldMk cId="0" sldId="280"/>
        </pc:sldMkLst>
        <pc:spChg chg="mod">
          <ac:chgData name="Williams, Sian" userId="f643701a-3517-4348-bd1c-bbad90f72c55" providerId="ADAL" clId="{66DBB4B2-6617-4A67-9DB0-51A02D214305}" dt="2026-09-08T06:20:15.516" v="5" actId="20577"/>
          <ac:spMkLst>
            <pc:docMk/>
            <pc:sldMk cId="0" sldId="280"/>
            <ac:spMk id="627" creationId="{00000000-0000-0000-0000-000000000000}"/>
          </ac:spMkLst>
        </pc:spChg>
      </pc:sldChg>
      <pc:sldChg chg="addSp modSp mod">
        <pc:chgData name="Williams, Sian" userId="f643701a-3517-4348-bd1c-bbad90f72c55" providerId="ADAL" clId="{66DBB4B2-6617-4A67-9DB0-51A02D214305}" dt="2026-09-08T06:20:57.221" v="7" actId="22"/>
        <pc:sldMkLst>
          <pc:docMk/>
          <pc:sldMk cId="4152295373" sldId="290"/>
        </pc:sldMkLst>
        <pc:spChg chg="add">
          <ac:chgData name="Williams, Sian" userId="f643701a-3517-4348-bd1c-bbad90f72c55" providerId="ADAL" clId="{66DBB4B2-6617-4A67-9DB0-51A02D214305}" dt="2026-09-08T06:20:57.221" v="7" actId="22"/>
          <ac:spMkLst>
            <pc:docMk/>
            <pc:sldMk cId="4152295373" sldId="290"/>
            <ac:spMk id="3" creationId="{1D111EB2-0924-C5D4-5C95-A9ABBDC4E871}"/>
          </ac:spMkLst>
        </pc:spChg>
        <pc:spChg chg="mod">
          <ac:chgData name="Williams, Sian" userId="f643701a-3517-4348-bd1c-bbad90f72c55" providerId="ADAL" clId="{66DBB4B2-6617-4A67-9DB0-51A02D214305}" dt="2026-09-08T06:20:46.281" v="6" actId="1076"/>
          <ac:spMkLst>
            <pc:docMk/>
            <pc:sldMk cId="4152295373" sldId="290"/>
            <ac:spMk id="6" creationId="{99E1AF67-C417-4349-DE00-154203330E5B}"/>
          </ac:spMkLst>
        </pc:spChg>
      </pc:sldChg>
      <pc:sldMasterChg chg="addSp delSp mod">
        <pc:chgData name="Williams, Sian" userId="f643701a-3517-4348-bd1c-bbad90f72c55" providerId="ADAL" clId="{66DBB4B2-6617-4A67-9DB0-51A02D214305}" dt="2026-09-04T13:50:15.831" v="3" actId="22"/>
        <pc:sldMasterMkLst>
          <pc:docMk/>
          <pc:sldMasterMk cId="2200810244" sldId="2147483658"/>
        </pc:sldMasterMkLst>
        <pc:spChg chg="add">
          <ac:chgData name="Williams, Sian" userId="f643701a-3517-4348-bd1c-bbad90f72c55" providerId="ADAL" clId="{66DBB4B2-6617-4A67-9DB0-51A02D214305}" dt="2026-09-04T13:50:15.831" v="3" actId="22"/>
          <ac:spMkLst>
            <pc:docMk/>
            <pc:sldMasterMk cId="2200810244" sldId="2147483658"/>
            <ac:spMk id="4" creationId="{A23EB060-1661-BD02-17F5-673667A58C46}"/>
          </ac:spMkLst>
        </pc:spChg>
        <pc:picChg chg="add">
          <ac:chgData name="Williams, Sian" userId="f643701a-3517-4348-bd1c-bbad90f72c55" providerId="ADAL" clId="{66DBB4B2-6617-4A67-9DB0-51A02D214305}" dt="2026-09-04T13:50:15.831" v="3" actId="22"/>
          <ac:picMkLst>
            <pc:docMk/>
            <pc:sldMasterMk cId="2200810244" sldId="2147483658"/>
            <ac:picMk id="7" creationId="{531E0A02-5275-112D-8630-9FE796B4800C}"/>
          </ac:picMkLst>
        </pc:picChg>
        <pc:picChg chg="add">
          <ac:chgData name="Williams, Sian" userId="f643701a-3517-4348-bd1c-bbad90f72c55" providerId="ADAL" clId="{66DBB4B2-6617-4A67-9DB0-51A02D214305}" dt="2026-09-04T13:50:15.831" v="3" actId="22"/>
          <ac:picMkLst>
            <pc:docMk/>
            <pc:sldMasterMk cId="2200810244" sldId="2147483658"/>
            <ac:picMk id="9" creationId="{FE2E9E46-DDC8-464B-B3C0-89B97704E652}"/>
          </ac:picMkLst>
        </pc:picChg>
        <pc:picChg chg="add">
          <ac:chgData name="Williams, Sian" userId="f643701a-3517-4348-bd1c-bbad90f72c55" providerId="ADAL" clId="{66DBB4B2-6617-4A67-9DB0-51A02D214305}" dt="2026-09-04T13:50:15.831" v="3" actId="22"/>
          <ac:picMkLst>
            <pc:docMk/>
            <pc:sldMasterMk cId="2200810244" sldId="2147483658"/>
            <ac:picMk id="11" creationId="{44100F0A-E05E-5D8F-224B-159908644069}"/>
          </ac:picMkLst>
        </pc:pic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4137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youtube.com/watch?v=b7wG_Fg1Is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9" name="Google Shape;59;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0" name="Google Shape;60;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66" name="Google Shape;6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Stop point: 3–5 minute discussion. Draw out safety, symptoms, recent changes, fault codes, controls, power, pressure, hot water/heating demand and when the problem started.</a:t>
            </a:r>
            <a:endParaRPr/>
          </a:p>
        </p:txBody>
      </p:sp>
      <p:sp>
        <p:nvSpPr>
          <p:cNvPr id="67" name="Google Shape;6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9" name="Google Shape;79;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Learners should understand the method and decision-making process, not just memorise fault-finding tools.</a:t>
            </a:r>
            <a:endParaRPr/>
          </a:p>
        </p:txBody>
      </p:sp>
      <p:sp>
        <p:nvSpPr>
          <p:cNvPr id="80" name="Google Shape;80;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03" name="Google Shape;103;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Stress: diagnosis is not guessing. Random part replacement increases cost, damages trust and may miss safety issues.</a:t>
            </a: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that the heat pump “keeps stopping”. Instead of assuming the compressor has failed, the engineer asks questions first. The customer explains that the fault normally happens in the morning, the upstairs radiators stay cool, and the system has recently had a filter cleaned.</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engineer checks the fault history and finds a low-flow fault code. Visual inspection shows one isolation valve is not fully open, and the system pressure is low. After correcting the valve position, topping up/venting within competence, and checking flow/return temperatures, the fault clears. The engineer records the customer comments, checks, readings and final result.</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Good fault-finding is not guessing.</a:t>
            </a:r>
            <a:br>
              <a:rPr lang="en-GB" sz="1100" b="1" dirty="0"/>
            </a:br>
            <a:r>
              <a:rPr lang="en-GB" sz="1100" dirty="0"/>
              <a:t>It is a structured process: </a:t>
            </a:r>
            <a:r>
              <a:rPr lang="en-GB" sz="1100" b="1" dirty="0"/>
              <a:t>make safe, ask questions, gather evidence, check simple causes, follow manufacturer guidance, test carefully, record clearly and refer when required.</a:t>
            </a:r>
            <a:endParaRPr sz="1100" b="1" dirty="0"/>
          </a:p>
          <a:p>
            <a:pPr marL="0" lvl="0" indent="0" algn="l" rtl="0">
              <a:spcBef>
                <a:spcPts val="1200"/>
              </a:spcBef>
              <a:spcAft>
                <a:spcPts val="0"/>
              </a:spcAft>
              <a:buNone/>
            </a:pP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Simple structure: Reported symptom → safety check → questions → visual/listening checks → readings/tests → manufacturer fault tree → action/repair/escalation → record.</a:t>
            </a:r>
            <a:endParaRPr dirty="0"/>
          </a:p>
        </p:txBody>
      </p:sp>
      <p:sp>
        <p:nvSpPr>
          <p:cNvPr id="104" name="Google Shape;104;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34" name="Google Shape;134;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No single technique diagnoses every fault. Learners should combine techniques and choose based on the symptom, risk and evidence available.</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that the ASHP is noisy and heating is poor.</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 structured approach might include:</a:t>
            </a:r>
            <a:endParaRPr sz="1100" dirty="0"/>
          </a:p>
          <a:p>
            <a:pPr marL="457200" lvl="0" indent="-298450" algn="l" rtl="0">
              <a:lnSpc>
                <a:spcPct val="115000"/>
              </a:lnSpc>
              <a:spcBef>
                <a:spcPts val="1200"/>
              </a:spcBef>
              <a:spcAft>
                <a:spcPts val="0"/>
              </a:spcAft>
              <a:buClr>
                <a:schemeClr val="dk1"/>
              </a:buClr>
              <a:buSzPts val="1100"/>
              <a:buAutoNum type="arabicPeriod"/>
            </a:pPr>
            <a:r>
              <a:rPr lang="en-GB" sz="1100" b="1" dirty="0"/>
              <a:t>Questioning:</a:t>
            </a:r>
            <a:r>
              <a:rPr lang="en-GB" sz="1100" dirty="0"/>
              <a:t> When does the noise happen — start-up, defrost, DHW, heating, or night-time?</a:t>
            </a:r>
            <a:endParaRPr sz="1100" dirty="0"/>
          </a:p>
          <a:p>
            <a:pPr marL="457200" lvl="0" indent="-298450" algn="l" rtl="0">
              <a:lnSpc>
                <a:spcPct val="115000"/>
              </a:lnSpc>
              <a:spcBef>
                <a:spcPts val="0"/>
              </a:spcBef>
              <a:spcAft>
                <a:spcPts val="0"/>
              </a:spcAft>
              <a:buClr>
                <a:schemeClr val="dk1"/>
              </a:buClr>
              <a:buSzPts val="1100"/>
              <a:buAutoNum type="arabicPeriod"/>
            </a:pPr>
            <a:r>
              <a:rPr lang="en-GB" sz="1100" b="1" dirty="0"/>
              <a:t>Visual inspection:</a:t>
            </a:r>
            <a:r>
              <a:rPr lang="en-GB" sz="1100" dirty="0"/>
              <a:t> Check outdoor unit, pipework supports, valves, filters and clearances.</a:t>
            </a:r>
            <a:endParaRPr sz="1100" dirty="0"/>
          </a:p>
          <a:p>
            <a:pPr marL="457200" lvl="0" indent="-298450" algn="l" rtl="0">
              <a:lnSpc>
                <a:spcPct val="115000"/>
              </a:lnSpc>
              <a:spcBef>
                <a:spcPts val="0"/>
              </a:spcBef>
              <a:spcAft>
                <a:spcPts val="0"/>
              </a:spcAft>
              <a:buClr>
                <a:schemeClr val="dk1"/>
              </a:buClr>
              <a:buSzPts val="1100"/>
              <a:buAutoNum type="arabicPeriod"/>
            </a:pPr>
            <a:r>
              <a:rPr lang="en-GB" sz="1100" b="1" dirty="0"/>
              <a:t>Listening:</a:t>
            </a:r>
            <a:r>
              <a:rPr lang="en-GB" sz="1100" dirty="0"/>
              <a:t> Identify whether the noise is pump, fan, vibration, air or pipe velocity.</a:t>
            </a:r>
            <a:endParaRPr sz="1100" dirty="0"/>
          </a:p>
          <a:p>
            <a:pPr marL="457200" lvl="0" indent="-298450" algn="l" rtl="0">
              <a:lnSpc>
                <a:spcPct val="115000"/>
              </a:lnSpc>
              <a:spcBef>
                <a:spcPts val="0"/>
              </a:spcBef>
              <a:spcAft>
                <a:spcPts val="0"/>
              </a:spcAft>
              <a:buClr>
                <a:schemeClr val="dk1"/>
              </a:buClr>
              <a:buSzPts val="1100"/>
              <a:buAutoNum type="arabicPeriod"/>
            </a:pPr>
            <a:r>
              <a:rPr lang="en-GB" sz="1100" b="1" dirty="0"/>
              <a:t>Testing:</a:t>
            </a:r>
            <a:r>
              <a:rPr lang="en-GB" sz="1100" dirty="0"/>
              <a:t> Check system pressure, flow/return temperatures, pump operation and flow rate where possible.</a:t>
            </a:r>
            <a:endParaRPr sz="1100" dirty="0"/>
          </a:p>
          <a:p>
            <a:pPr marL="457200" lvl="0" indent="-298450" algn="l" rtl="0">
              <a:lnSpc>
                <a:spcPct val="115000"/>
              </a:lnSpc>
              <a:spcBef>
                <a:spcPts val="0"/>
              </a:spcBef>
              <a:spcAft>
                <a:spcPts val="0"/>
              </a:spcAft>
              <a:buClr>
                <a:schemeClr val="dk1"/>
              </a:buClr>
              <a:buSzPts val="1100"/>
              <a:buAutoNum type="arabicPeriod"/>
            </a:pPr>
            <a:r>
              <a:rPr lang="en-GB" sz="1100" b="1" dirty="0"/>
              <a:t>Software/fault codes:</a:t>
            </a:r>
            <a:r>
              <a:rPr lang="en-GB" sz="1100" dirty="0"/>
              <a:t> Check fault history and live data.</a:t>
            </a:r>
            <a:endParaRPr sz="1100" dirty="0"/>
          </a:p>
          <a:p>
            <a:pPr marL="457200" lvl="0" indent="-298450" algn="l" rtl="0">
              <a:lnSpc>
                <a:spcPct val="115000"/>
              </a:lnSpc>
              <a:spcBef>
                <a:spcPts val="0"/>
              </a:spcBef>
              <a:spcAft>
                <a:spcPts val="0"/>
              </a:spcAft>
              <a:buClr>
                <a:schemeClr val="dk1"/>
              </a:buClr>
              <a:buSzPts val="1100"/>
              <a:buAutoNum type="arabicPeriod"/>
            </a:pPr>
            <a:r>
              <a:rPr lang="en-GB" sz="1100" b="1" dirty="0"/>
              <a:t>Escalation:</a:t>
            </a:r>
            <a:r>
              <a:rPr lang="en-GB" sz="1100" dirty="0"/>
              <a:t> Refer if the fault points to electrical, refrigerant or design issues outside competence.</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The right technique depends on the symptom, risk and competence required.</a:t>
            </a:r>
            <a:br>
              <a:rPr lang="en-GB" sz="1100" b="1" dirty="0"/>
            </a:br>
            <a:r>
              <a:rPr lang="en-GB" sz="1100" dirty="0"/>
              <a:t>Good diagnosis uses evidence from questioning, inspection, listening, testing and software data before deciding whether to repair, adjust, replace or escalate.</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Stop point: match technique to symptom activity.</a:t>
            </a:r>
            <a:endParaRPr dirty="0"/>
          </a:p>
        </p:txBody>
      </p:sp>
      <p:sp>
        <p:nvSpPr>
          <p:cNvPr id="135" name="Google Shape;135;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6: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56" name="Google Shape;156;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note:</a:t>
            </a:r>
            <a:endParaRPr/>
          </a:p>
          <a:p>
            <a:pPr marL="0" lvl="0" indent="0" algn="l" rtl="0">
              <a:spcBef>
                <a:spcPts val="360"/>
              </a:spcBef>
              <a:spcAft>
                <a:spcPts val="0"/>
              </a:spcAft>
              <a:buNone/>
            </a:pPr>
            <a:r>
              <a:rPr lang="en-GB" sz="1200">
                <a:solidFill>
                  <a:schemeClr val="dk1"/>
                </a:solidFill>
                <a:latin typeface="Arial"/>
                <a:ea typeface="Arial"/>
                <a:cs typeface="Arial"/>
                <a:sym typeface="Arial"/>
              </a:rPr>
              <a:t>Visual inspection should not be dismissed as basic. Many faults are visible: closed valves, blocked coils, frozen condensate routes, dirty filters, loose sensors, incorrect labels, missing insulation.</a:t>
            </a:r>
            <a:endParaRPr sz="120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a:t>Tutor example</a:t>
            </a:r>
            <a:endParaRPr sz="1300" b="1"/>
          </a:p>
          <a:p>
            <a:pPr marL="0" lvl="0" indent="0" algn="l" rtl="0">
              <a:lnSpc>
                <a:spcPct val="115000"/>
              </a:lnSpc>
              <a:spcBef>
                <a:spcPts val="1200"/>
              </a:spcBef>
              <a:spcAft>
                <a:spcPts val="0"/>
              </a:spcAft>
              <a:buClr>
                <a:schemeClr val="dk1"/>
              </a:buClr>
              <a:buSzPts val="1100"/>
              <a:buFont typeface="Arial"/>
              <a:buNone/>
            </a:pPr>
            <a:r>
              <a:rPr lang="en-GB" sz="1100"/>
              <a:t>A customer reports poor heating from a ground source heat pump. Before assuming the heat pump has failed, the engineer visually checks the plant room and finds the brine manifold pressure appears low, one valve is partly closed, and insulation is damaged on a section of source pipework. These findings guide the next steps: checking pressure, flow, glycol/brine concentration and manufacturer fault guidance before replacing any components.</a:t>
            </a:r>
            <a:endParaRPr sz="1100"/>
          </a:p>
          <a:p>
            <a:pPr marL="0" lvl="0" indent="0" algn="l" rtl="0">
              <a:lnSpc>
                <a:spcPct val="115000"/>
              </a:lnSpc>
              <a:spcBef>
                <a:spcPts val="1400"/>
              </a:spcBef>
              <a:spcAft>
                <a:spcPts val="0"/>
              </a:spcAft>
              <a:buClr>
                <a:schemeClr val="dk1"/>
              </a:buClr>
              <a:buSzPts val="1100"/>
              <a:buFont typeface="Arial"/>
              <a:buNone/>
            </a:pPr>
            <a:r>
              <a:rPr lang="en-GB" sz="1300" b="1"/>
              <a:t>Learner takeaway</a:t>
            </a:r>
            <a:endParaRPr sz="1300" b="1"/>
          </a:p>
          <a:p>
            <a:pPr marL="0" lvl="0" indent="0" algn="l" rtl="0">
              <a:lnSpc>
                <a:spcPct val="115000"/>
              </a:lnSpc>
              <a:spcBef>
                <a:spcPts val="1200"/>
              </a:spcBef>
              <a:spcAft>
                <a:spcPts val="0"/>
              </a:spcAft>
              <a:buClr>
                <a:schemeClr val="dk1"/>
              </a:buClr>
              <a:buSzPts val="1100"/>
              <a:buFont typeface="Arial"/>
              <a:buNone/>
            </a:pPr>
            <a:r>
              <a:rPr lang="en-GB" sz="1100" b="1"/>
              <a:t>Visual inspection is not just “looking around”.</a:t>
            </a:r>
            <a:r>
              <a:rPr lang="en-GB" sz="1100"/>
              <a:t> It is a structured fault-finding technique that helps identify clues, prioritise testing and decide whether the fault can be corrected, tested further or referred to a competent specialist.</a:t>
            </a:r>
            <a:endParaRPr sz="1100"/>
          </a:p>
          <a:p>
            <a:pPr marL="0" lvl="0" indent="0" algn="l" rtl="0">
              <a:spcBef>
                <a:spcPts val="1200"/>
              </a:spcBef>
              <a:spcAft>
                <a:spcPts val="0"/>
              </a:spcAft>
              <a:buNone/>
            </a:pP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Prompt: what visible clue might explain poor flow? Blocked strainer, closed valve, air vent issue, kinked flexible hose, sludge.</a:t>
            </a:r>
            <a:endParaRPr/>
          </a:p>
        </p:txBody>
      </p:sp>
      <p:sp>
        <p:nvSpPr>
          <p:cNvPr id="157" name="Google Shape;157;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72" name="Google Shape;172;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depth:</a:t>
            </a:r>
            <a:endParaRPr/>
          </a:p>
          <a:p>
            <a:pPr marL="0" lvl="0" indent="0" algn="l" rtl="0">
              <a:spcBef>
                <a:spcPts val="360"/>
              </a:spcBef>
              <a:spcAft>
                <a:spcPts val="0"/>
              </a:spcAft>
              <a:buNone/>
            </a:pPr>
            <a:r>
              <a:rPr lang="en-GB" sz="1200">
                <a:solidFill>
                  <a:schemeClr val="dk1"/>
                </a:solidFill>
                <a:latin typeface="Arial"/>
                <a:ea typeface="Arial"/>
                <a:cs typeface="Arial"/>
                <a:sym typeface="Arial"/>
              </a:rPr>
              <a:t>Noise can be customer-reported and intermittent. Ask when it happens: heating, DHW, defrost, pump start-up, zone changeover, night-time, high wind.</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Mini example: gurgling + cold emitters may suggest air/low pressure; pump whine + high ΔT may suggest restriction or cavitation.</a:t>
            </a:r>
            <a:endParaRPr/>
          </a:p>
        </p:txBody>
      </p:sp>
      <p:sp>
        <p:nvSpPr>
          <p:cNvPr id="173" name="Google Shape;173;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94" name="Google Shape;194;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note:</a:t>
            </a:r>
            <a:endParaRPr/>
          </a:p>
          <a:p>
            <a:pPr marL="0" lvl="0" indent="0" algn="l" rtl="0">
              <a:spcBef>
                <a:spcPts val="360"/>
              </a:spcBef>
              <a:spcAft>
                <a:spcPts val="0"/>
              </a:spcAft>
              <a:buNone/>
            </a:pPr>
            <a:r>
              <a:rPr lang="en-GB" sz="1200">
                <a:solidFill>
                  <a:schemeClr val="dk1"/>
                </a:solidFill>
                <a:latin typeface="Arial"/>
                <a:ea typeface="Arial"/>
                <a:cs typeface="Arial"/>
                <a:sym typeface="Arial"/>
              </a:rPr>
              <a:t>Good questions save time. A fault reported as 'no heating' may be schedule error, low pressure, no demand, tripped supply, DHW priority, lockout or customer expectation issue.</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Activity: learners create 8 diagnostic questions for a 'no hot water' complaint.</a:t>
            </a:r>
            <a:endParaRPr/>
          </a:p>
        </p:txBody>
      </p:sp>
      <p:sp>
        <p:nvSpPr>
          <p:cNvPr id="195" name="Google Shape;195;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9: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12" name="Google Shape;212;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guide:</a:t>
            </a:r>
            <a:endParaRPr/>
          </a:p>
          <a:p>
            <a:pPr marL="0" lvl="0" indent="0" algn="l" rtl="0">
              <a:spcBef>
                <a:spcPts val="360"/>
              </a:spcBef>
              <a:spcAft>
                <a:spcPts val="0"/>
              </a:spcAft>
              <a:buNone/>
            </a:pPr>
            <a:r>
              <a:rPr lang="en-GB" sz="1200">
                <a:solidFill>
                  <a:schemeClr val="dk1"/>
                </a:solidFill>
                <a:latin typeface="Arial"/>
                <a:ea typeface="Arial"/>
                <a:cs typeface="Arial"/>
                <a:sym typeface="Arial"/>
              </a:rPr>
              <a:t>Ask learners to avoid leading questions. Better: 'What did you notice first?' rather than 'Did you press the wrong button?'</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Customer communication link: explain that questions are part of diagnosis, not interrogation.</a:t>
            </a:r>
            <a:endParaRPr/>
          </a:p>
        </p:txBody>
      </p:sp>
      <p:sp>
        <p:nvSpPr>
          <p:cNvPr id="213" name="Google Shape;213;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39" name="Google Shape;239;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Keep this within competence boundaries. Low carbon engineers may need awareness of what </a:t>
            </a:r>
            <a:r>
              <a:rPr lang="en-GB" sz="1200" dirty="0" err="1">
                <a:solidFill>
                  <a:schemeClr val="dk1"/>
                </a:solidFill>
                <a:latin typeface="Arial"/>
                <a:ea typeface="Arial"/>
                <a:cs typeface="Arial"/>
                <a:sym typeface="Arial"/>
              </a:rPr>
              <a:t>multimeter</a:t>
            </a:r>
            <a:r>
              <a:rPr lang="en-GB" sz="1200" dirty="0">
                <a:solidFill>
                  <a:schemeClr val="dk1"/>
                </a:solidFill>
                <a:latin typeface="Arial"/>
                <a:ea typeface="Arial"/>
                <a:cs typeface="Arial"/>
                <a:sym typeface="Arial"/>
              </a:rPr>
              <a:t> testing can prove, but electrical testing may need electrician/authorised person.</a:t>
            </a: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heat pump shows a cylinder temperature sensor fault. The engineer does not immediately replace the sensor. First, they check the manufacturer fault tree and isolate the circuit safely. The sensor resistance is measured and compared with the manufacturer’s resistance/temperature table. If the resistance is outside the expected range, the sensor may be faulty. If the sensor reading is correct, the issue may be wiring, connection, controller input or sensor placement.</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A </a:t>
            </a:r>
            <a:r>
              <a:rPr lang="en-GB" sz="1100" b="1" dirty="0" err="1"/>
              <a:t>multimeter</a:t>
            </a:r>
            <a:r>
              <a:rPr lang="en-GB" sz="1100" b="1" dirty="0"/>
              <a:t> is a diagnostic tool, not a guessing tool.</a:t>
            </a:r>
            <a:br>
              <a:rPr lang="en-GB" sz="1100" b="1" dirty="0"/>
            </a:br>
            <a:r>
              <a:rPr lang="en-GB" sz="1100" dirty="0"/>
              <a:t>It helps confirm evidence, but electrical testing must be completed safely, within competence and against manufacturer values.</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Examples: checking a sensor resistance against temperature chart; checking a pump has supply; checking a fuse/continuity after safe isolation.</a:t>
            </a:r>
            <a:endParaRPr dirty="0"/>
          </a:p>
        </p:txBody>
      </p:sp>
      <p:sp>
        <p:nvSpPr>
          <p:cNvPr id="240" name="Google Shape;240;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e826e4c55b_0_128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67" name="Google Shape;267;g3e826e4c55b_0_128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depth:</a:t>
            </a:r>
            <a:endParaRPr/>
          </a:p>
          <a:p>
            <a:pPr marL="0" lvl="0" indent="0" algn="l" rtl="0">
              <a:spcBef>
                <a:spcPts val="360"/>
              </a:spcBef>
              <a:spcAft>
                <a:spcPts val="0"/>
              </a:spcAft>
              <a:buNone/>
            </a:pPr>
            <a:r>
              <a:rPr lang="en-GB" sz="1200">
                <a:solidFill>
                  <a:schemeClr val="dk1"/>
                </a:solidFill>
                <a:latin typeface="Arial"/>
                <a:ea typeface="Arial"/>
                <a:cs typeface="Arial"/>
                <a:sym typeface="Arial"/>
              </a:rPr>
              <a:t>Keep this within competence boundaries. Low carbon engineers may need awareness of what multimeter testing can prove, but electrical testing may need electrician/authorised person.</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Examples: checking a sensor resistance against temperature chart; checking a pump has supply; checking a fuse/continuity after safe isolation.</a:t>
            </a:r>
            <a:endParaRPr/>
          </a:p>
        </p:txBody>
      </p:sp>
      <p:sp>
        <p:nvSpPr>
          <p:cNvPr id="268" name="Google Shape;268;g3e826e4c55b_0_128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92" name="Google Shape;292;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Refractometer testing is a water/fluid quality diagnostic technique. Too little glycol may freeze; too much can reduce flow and heat transfer.</a:t>
            </a: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u="sng" dirty="0">
                <a:solidFill>
                  <a:schemeClr val="hlink"/>
                </a:solidFill>
                <a:hlinkClick r:id="rId3"/>
              </a:rPr>
              <a:t>https://www.youtube.com/watch?v=b7wG_Fg1Iss</a:t>
            </a: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ground source heat pump is showing repeated source-side low-flow faults in cold weather. The engineer checks the brine circuit and uses a refractometer to test the fluid concentration.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result shows the glycol concentration is much higher than the design requirement. The fluid is over-protected against freezing but has become more viscous, meaning the pump has to work harder to circulate it. This can reduce flow rate and heat transfer, causing poor performance or low-flow alarms.</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correct action is not simply to increase pump speed. The engineer should compare the reading with the manufacturer/design requirement, check pressure and flow, record the result, and arrange correction within competence.</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Refractometer testing proves whether the frost-protection fluid is suitable.</a:t>
            </a:r>
            <a:br>
              <a:rPr lang="en-GB" sz="1100" b="1" dirty="0"/>
            </a:br>
            <a:r>
              <a:rPr lang="en-GB" sz="1100" dirty="0"/>
              <a:t>The aim is not “as much glycol as possible” — the aim is the </a:t>
            </a:r>
            <a:r>
              <a:rPr lang="en-GB" sz="1100" b="1" dirty="0"/>
              <a:t>correct concentration</a:t>
            </a:r>
            <a:r>
              <a:rPr lang="en-GB" sz="1100" dirty="0"/>
              <a:t> for frost protection, flow rate, pump performance and heat transfer.</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Mini scenario: GSHP low source-side flow fault. Refractometer shows excessive glycol concentration, causing high viscosity and pump strain. Escalate/design check may be needed before dilution/top-up.</a:t>
            </a:r>
            <a:endParaRPr dirty="0"/>
          </a:p>
        </p:txBody>
      </p:sp>
      <p:sp>
        <p:nvSpPr>
          <p:cNvPr id="293" name="Google Shape;293;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1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17" name="Google Shape;317;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Component testing should follow evidence. Example: pump not running could be failed pump, no control signal, failed relay, airlock, seized impeller, tripped supply, or controller setting.</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heat pump shows a </a:t>
            </a:r>
            <a:r>
              <a:rPr lang="en-GB" sz="1100" b="1" dirty="0"/>
              <a:t>low-flow fault</a:t>
            </a:r>
            <a:r>
              <a:rPr lang="en-GB" sz="1100" dirty="0"/>
              <a:t>. The engineer might suspect the circulation pump, but should not replace it immediately.</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 structured component test would check:</a:t>
            </a:r>
            <a:endParaRPr sz="1100" dirty="0"/>
          </a:p>
          <a:p>
            <a:pPr marL="457200" lvl="0" indent="-298450" algn="l" rtl="0">
              <a:lnSpc>
                <a:spcPct val="115000"/>
              </a:lnSpc>
              <a:spcBef>
                <a:spcPts val="1200"/>
              </a:spcBef>
              <a:spcAft>
                <a:spcPts val="0"/>
              </a:spcAft>
              <a:buClr>
                <a:schemeClr val="dk1"/>
              </a:buClr>
              <a:buSzPts val="1100"/>
              <a:buChar char="●"/>
            </a:pPr>
            <a:r>
              <a:rPr lang="en-GB" sz="1100" dirty="0"/>
              <a:t>Is there a heating or DHW demand?</a:t>
            </a:r>
            <a:endParaRPr sz="1100" dirty="0"/>
          </a:p>
          <a:p>
            <a:pPr marL="457200" lvl="0" indent="-298450" algn="l" rtl="0">
              <a:lnSpc>
                <a:spcPct val="115000"/>
              </a:lnSpc>
              <a:spcBef>
                <a:spcPts val="0"/>
              </a:spcBef>
              <a:spcAft>
                <a:spcPts val="0"/>
              </a:spcAft>
              <a:buClr>
                <a:schemeClr val="dk1"/>
              </a:buClr>
              <a:buSzPts val="1100"/>
              <a:buChar char="●"/>
            </a:pPr>
            <a:r>
              <a:rPr lang="en-GB" sz="1100" dirty="0"/>
              <a:t>Is the pump receiving the correct control signal?</a:t>
            </a:r>
            <a:endParaRPr sz="1100" dirty="0"/>
          </a:p>
          <a:p>
            <a:pPr marL="457200" lvl="0" indent="-298450" algn="l" rtl="0">
              <a:lnSpc>
                <a:spcPct val="115000"/>
              </a:lnSpc>
              <a:spcBef>
                <a:spcPts val="0"/>
              </a:spcBef>
              <a:spcAft>
                <a:spcPts val="0"/>
              </a:spcAft>
              <a:buClr>
                <a:schemeClr val="dk1"/>
              </a:buClr>
              <a:buSzPts val="1100"/>
              <a:buChar char="●"/>
            </a:pPr>
            <a:r>
              <a:rPr lang="en-GB" sz="1100" dirty="0"/>
              <a:t>Is the pump powered?</a:t>
            </a:r>
            <a:endParaRPr sz="1100" dirty="0"/>
          </a:p>
          <a:p>
            <a:pPr marL="457200" lvl="0" indent="-298450" algn="l" rtl="0">
              <a:lnSpc>
                <a:spcPct val="115000"/>
              </a:lnSpc>
              <a:spcBef>
                <a:spcPts val="0"/>
              </a:spcBef>
              <a:spcAft>
                <a:spcPts val="0"/>
              </a:spcAft>
              <a:buClr>
                <a:schemeClr val="dk1"/>
              </a:buClr>
              <a:buSzPts val="1100"/>
              <a:buChar char="●"/>
            </a:pPr>
            <a:r>
              <a:rPr lang="en-GB" sz="1100" dirty="0"/>
              <a:t>Are isolation valves open?</a:t>
            </a:r>
            <a:endParaRPr sz="1100" dirty="0"/>
          </a:p>
          <a:p>
            <a:pPr marL="457200" lvl="0" indent="-298450" algn="l" rtl="0">
              <a:lnSpc>
                <a:spcPct val="115000"/>
              </a:lnSpc>
              <a:spcBef>
                <a:spcPts val="0"/>
              </a:spcBef>
              <a:spcAft>
                <a:spcPts val="0"/>
              </a:spcAft>
              <a:buClr>
                <a:schemeClr val="dk1"/>
              </a:buClr>
              <a:buSzPts val="1100"/>
              <a:buChar char="●"/>
            </a:pPr>
            <a:r>
              <a:rPr lang="en-GB" sz="1100" dirty="0"/>
              <a:t>Is the system pressure correct?</a:t>
            </a:r>
            <a:endParaRPr sz="1100" dirty="0"/>
          </a:p>
          <a:p>
            <a:pPr marL="457200" lvl="0" indent="-298450" algn="l" rtl="0">
              <a:lnSpc>
                <a:spcPct val="115000"/>
              </a:lnSpc>
              <a:spcBef>
                <a:spcPts val="0"/>
              </a:spcBef>
              <a:spcAft>
                <a:spcPts val="0"/>
              </a:spcAft>
              <a:buClr>
                <a:schemeClr val="dk1"/>
              </a:buClr>
              <a:buSzPts val="1100"/>
              <a:buChar char="●"/>
            </a:pPr>
            <a:r>
              <a:rPr lang="en-GB" sz="1100" dirty="0"/>
              <a:t>Are strainers or filters blocked?</a:t>
            </a:r>
            <a:endParaRPr sz="1100" dirty="0"/>
          </a:p>
          <a:p>
            <a:pPr marL="457200" lvl="0" indent="-298450" algn="l" rtl="0">
              <a:lnSpc>
                <a:spcPct val="115000"/>
              </a:lnSpc>
              <a:spcBef>
                <a:spcPts val="0"/>
              </a:spcBef>
              <a:spcAft>
                <a:spcPts val="0"/>
              </a:spcAft>
              <a:buClr>
                <a:schemeClr val="dk1"/>
              </a:buClr>
              <a:buSzPts val="1100"/>
              <a:buChar char="●"/>
            </a:pPr>
            <a:r>
              <a:rPr lang="en-GB" sz="1100" dirty="0"/>
              <a:t>Is there air in the system?</a:t>
            </a:r>
            <a:endParaRPr sz="1100" dirty="0"/>
          </a:p>
          <a:p>
            <a:pPr marL="457200" lvl="0" indent="-298450" algn="l" rtl="0">
              <a:lnSpc>
                <a:spcPct val="115000"/>
              </a:lnSpc>
              <a:spcBef>
                <a:spcPts val="0"/>
              </a:spcBef>
              <a:spcAft>
                <a:spcPts val="0"/>
              </a:spcAft>
              <a:buClr>
                <a:schemeClr val="dk1"/>
              </a:buClr>
              <a:buSzPts val="1100"/>
              <a:buChar char="●"/>
            </a:pPr>
            <a:r>
              <a:rPr lang="en-GB" sz="1100" dirty="0"/>
              <a:t>Does the pump operate in the correct mode/speed?</a:t>
            </a:r>
            <a:endParaRPr sz="1100" dirty="0"/>
          </a:p>
          <a:p>
            <a:pPr marL="457200" lvl="0" indent="-298450" algn="l" rtl="0">
              <a:lnSpc>
                <a:spcPct val="115000"/>
              </a:lnSpc>
              <a:spcBef>
                <a:spcPts val="0"/>
              </a:spcBef>
              <a:spcAft>
                <a:spcPts val="0"/>
              </a:spcAft>
              <a:buClr>
                <a:schemeClr val="dk1"/>
              </a:buClr>
              <a:buSzPts val="1100"/>
              <a:buChar char="●"/>
            </a:pPr>
            <a:r>
              <a:rPr lang="en-GB" sz="1100" dirty="0"/>
              <a:t>What is the flow/return temperature difference?</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If the pump has power and signal but does not run, it may be faulty. If the pump runs but flow remains poor, the fault may be a restriction, air, pipework issue or balancing problem.</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Component testing is about proving cause, not guessing parts.</a:t>
            </a:r>
            <a:br>
              <a:rPr lang="en-GB" sz="1100" b="1" dirty="0"/>
            </a:br>
            <a:r>
              <a:rPr lang="en-GB" sz="1100" dirty="0"/>
              <a:t>Before replacing a component, confirm that the system conditions, controls and manufacturer values support the diagnosis.</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Prompt: why is it risky to replace a pump without confirming power/control signal and hydraulic restriction?</a:t>
            </a:r>
            <a:endParaRPr dirty="0"/>
          </a:p>
        </p:txBody>
      </p:sp>
      <p:sp>
        <p:nvSpPr>
          <p:cNvPr id="318" name="Google Shape;318;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1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43" name="Google Shape;343;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Software diagnostics are increasingly important for heat pumps. They can show whether a fault is controls, flow, temperature, sensor or compressor related.</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that their ASHP “randomly stops overnight”. Remote monitoring shows repeated low-flow alarms occurring during DHW reheat. The data also shows high flow temperatures and frequent compressor starts.</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Before replacing components, the engineer uses this information to plan the visit. On site, they check the cylinder demand, pump operation, filters/strainers, system pressure and valve positions. A partially blocked strainer is found, cleaned and retested. The engineer records the remote fault history, on-site findings and corrected readings.</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Remote monitoring helps guide diagnosis, but it does not replace good fault-finding.</a:t>
            </a:r>
            <a:br>
              <a:rPr lang="en-GB" sz="1100" b="1" dirty="0"/>
            </a:br>
            <a:r>
              <a:rPr lang="en-GB" sz="1100" dirty="0"/>
              <a:t>Use software data to identify patterns and prepare for site visits, then confirm the cause through safe on-site checks, manufacturer guidance and recorded evidence.</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Ask learners: what data would be useful before attending a 'high running cost' complaint? Flow temp, immersion run time, DHW boosts, weather comp, starts/stops, fault history.</a:t>
            </a:r>
            <a:endParaRPr dirty="0"/>
          </a:p>
        </p:txBody>
      </p:sp>
      <p:sp>
        <p:nvSpPr>
          <p:cNvPr id="344" name="Google Shape;344;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1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77" name="Google Shape;377;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Example: a 'low flow' code could be pump fault, air, closed valve, blocked strainer, low pressure, undersized pipework or sensor issue. Do not replace the flow sensor without checking the hydraulic causes.</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Manufacturer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Daikin installer reference guide gives an example where, if the </a:t>
            </a:r>
            <a:r>
              <a:rPr lang="en-GB" sz="1100" b="1" dirty="0"/>
              <a:t>minimum water flow</a:t>
            </a:r>
            <a:r>
              <a:rPr lang="en-GB" sz="1100" dirty="0"/>
              <a:t> is lower than the required value, the unit may stop operation and display </a:t>
            </a:r>
            <a:r>
              <a:rPr lang="en-GB" sz="1100" b="1" dirty="0"/>
              <a:t>error 7H-01</a:t>
            </a:r>
            <a:r>
              <a:rPr lang="en-GB" sz="1100" dirty="0"/>
              <a:t>. This code points toward a </a:t>
            </a:r>
            <a:r>
              <a:rPr lang="en-GB" sz="1100" b="1" dirty="0"/>
              <a:t>water flow issue</a:t>
            </a:r>
            <a:r>
              <a:rPr lang="en-GB" sz="1100" dirty="0"/>
              <a:t>, not automatically a failed flow sensor. The diagnostic route should consider hydraulic causes such as pump operation, air, blocked filters/strainers, closed valves, bypass settings or restricted flow before replacing components.</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heat pump displays a </a:t>
            </a:r>
            <a:r>
              <a:rPr lang="en-GB" sz="1100" b="1" dirty="0"/>
              <a:t>7H-01 water flow fault</a:t>
            </a:r>
            <a:r>
              <a:rPr lang="en-GB" sz="1100" dirty="0"/>
              <a:t>. A weak diagnosis would be: “The flow sensor has failed — replace it.”</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 structured diagnosis would be:</a:t>
            </a:r>
            <a:endParaRPr sz="1100" dirty="0"/>
          </a:p>
          <a:p>
            <a:pPr marL="457200" lvl="0" indent="-298450" algn="l" rtl="0">
              <a:lnSpc>
                <a:spcPct val="115000"/>
              </a:lnSpc>
              <a:spcBef>
                <a:spcPts val="1200"/>
              </a:spcBef>
              <a:spcAft>
                <a:spcPts val="0"/>
              </a:spcAft>
              <a:buClr>
                <a:schemeClr val="dk1"/>
              </a:buClr>
              <a:buSzPts val="1100"/>
              <a:buChar char="●"/>
            </a:pPr>
            <a:r>
              <a:rPr lang="en-GB" sz="1100" dirty="0"/>
              <a:t>Ask when the fault occurs: heating, DHW, start-up, or after zones close.</a:t>
            </a:r>
            <a:endParaRPr sz="1100" dirty="0"/>
          </a:p>
          <a:p>
            <a:pPr marL="457200" lvl="0" indent="-298450" algn="l" rtl="0">
              <a:lnSpc>
                <a:spcPct val="115000"/>
              </a:lnSpc>
              <a:spcBef>
                <a:spcPts val="0"/>
              </a:spcBef>
              <a:spcAft>
                <a:spcPts val="0"/>
              </a:spcAft>
              <a:buClr>
                <a:schemeClr val="dk1"/>
              </a:buClr>
              <a:buSzPts val="1100"/>
              <a:buChar char="●"/>
            </a:pPr>
            <a:r>
              <a:rPr lang="en-GB" sz="1100" dirty="0"/>
              <a:t>Check system pressure and air in the circuit.</a:t>
            </a:r>
            <a:endParaRPr sz="1100" dirty="0"/>
          </a:p>
          <a:p>
            <a:pPr marL="457200" lvl="0" indent="-298450" algn="l" rtl="0">
              <a:lnSpc>
                <a:spcPct val="115000"/>
              </a:lnSpc>
              <a:spcBef>
                <a:spcPts val="0"/>
              </a:spcBef>
              <a:spcAft>
                <a:spcPts val="0"/>
              </a:spcAft>
              <a:buClr>
                <a:schemeClr val="dk1"/>
              </a:buClr>
              <a:buSzPts val="1100"/>
              <a:buChar char="●"/>
            </a:pPr>
            <a:r>
              <a:rPr lang="en-GB" sz="1100" dirty="0"/>
              <a:t>Check isolation valves and zone valves are open when demand is present.</a:t>
            </a:r>
            <a:endParaRPr sz="1100" dirty="0"/>
          </a:p>
          <a:p>
            <a:pPr marL="457200" lvl="0" indent="-298450" algn="l" rtl="0">
              <a:lnSpc>
                <a:spcPct val="115000"/>
              </a:lnSpc>
              <a:spcBef>
                <a:spcPts val="0"/>
              </a:spcBef>
              <a:spcAft>
                <a:spcPts val="0"/>
              </a:spcAft>
              <a:buClr>
                <a:schemeClr val="dk1"/>
              </a:buClr>
              <a:buSzPts val="1100"/>
              <a:buChar char="●"/>
            </a:pPr>
            <a:r>
              <a:rPr lang="en-GB" sz="1100" dirty="0"/>
              <a:t>Check filters/strainers for blockage.</a:t>
            </a:r>
            <a:endParaRPr sz="1100" dirty="0"/>
          </a:p>
          <a:p>
            <a:pPr marL="457200" lvl="0" indent="-298450" algn="l" rtl="0">
              <a:lnSpc>
                <a:spcPct val="115000"/>
              </a:lnSpc>
              <a:spcBef>
                <a:spcPts val="0"/>
              </a:spcBef>
              <a:spcAft>
                <a:spcPts val="0"/>
              </a:spcAft>
              <a:buClr>
                <a:schemeClr val="dk1"/>
              </a:buClr>
              <a:buSzPts val="1100"/>
              <a:buChar char="●"/>
            </a:pPr>
            <a:r>
              <a:rPr lang="en-GB" sz="1100" dirty="0"/>
              <a:t>Check pump operation and pump setting.</a:t>
            </a:r>
            <a:endParaRPr sz="1100" dirty="0"/>
          </a:p>
          <a:p>
            <a:pPr marL="457200" lvl="0" indent="-298450" algn="l" rtl="0">
              <a:lnSpc>
                <a:spcPct val="115000"/>
              </a:lnSpc>
              <a:spcBef>
                <a:spcPts val="0"/>
              </a:spcBef>
              <a:spcAft>
                <a:spcPts val="0"/>
              </a:spcAft>
              <a:buClr>
                <a:schemeClr val="dk1"/>
              </a:buClr>
              <a:buSzPts val="1100"/>
              <a:buChar char="●"/>
            </a:pPr>
            <a:r>
              <a:rPr lang="en-GB" sz="1100" dirty="0"/>
              <a:t>Check flow/return temperatures and available flow-rate data.</a:t>
            </a:r>
            <a:endParaRPr sz="1100" dirty="0"/>
          </a:p>
          <a:p>
            <a:pPr marL="457200" lvl="0" indent="-298450" algn="l" rtl="0">
              <a:lnSpc>
                <a:spcPct val="115000"/>
              </a:lnSpc>
              <a:spcBef>
                <a:spcPts val="0"/>
              </a:spcBef>
              <a:spcAft>
                <a:spcPts val="0"/>
              </a:spcAft>
              <a:buClr>
                <a:schemeClr val="dk1"/>
              </a:buClr>
              <a:buSzPts val="1100"/>
              <a:buChar char="●"/>
            </a:pPr>
            <a:r>
              <a:rPr lang="en-GB" sz="1100" dirty="0"/>
              <a:t>Only then consider sensor, wiring or PCB faults if the evidence supports it.</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A fault code is a clue, not a conclusion.</a:t>
            </a:r>
            <a:br>
              <a:rPr lang="en-GB" sz="1100" b="1" dirty="0"/>
            </a:br>
            <a:r>
              <a:rPr lang="en-GB" sz="1100" dirty="0"/>
              <a:t>Use it with manufacturer guidance, customer questioning, visual inspection, live readings and safe testing before deciding whether to adjust, repair, replace or escalate.</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Stop point: fault code → possible causes activity.</a:t>
            </a:r>
            <a:endParaRPr dirty="0"/>
          </a:p>
        </p:txBody>
      </p:sp>
      <p:sp>
        <p:nvSpPr>
          <p:cNvPr id="378" name="Google Shape;378;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1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98" name="Google Shape;398;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guide: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Use this slide to show an evidence chain. Each step narrows the cause. Encourage learners to ask: 'What evidence would confirm or rule out this cause?'</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that the upstairs radiators are cold. The engineer asks questions and finds the issue is worse in the morning. Visual inspection shows the downstairs radiators heat quickly, but upstairs radiators remain cool. The system pressure is slightly low, and the flow/return temperatures show a larger-than-expected ΔT.</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engineer vents air from the upstairs radiators, checks the strainer, confirms the pump mode, and balances the downstairs radiators so they do not take too much flow. After retesting, the upstairs radiators heat more evenly, ΔT moves closer to design intent, and the final readings are recorded.</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An evidence chain links the symptom to the cause.</a:t>
            </a:r>
            <a:br>
              <a:rPr lang="en-GB" sz="1100" b="1" dirty="0"/>
            </a:br>
            <a:r>
              <a:rPr lang="en-GB" sz="1100" dirty="0"/>
              <a:t>Good fault-finding moves logically from customer questions, to inspection, to readings, to targeted testing, then correction and retest. This avoids guessing, unnecessary part replacement and repeat call-backs.</a:t>
            </a:r>
            <a:endParaRPr sz="1100" dirty="0"/>
          </a:p>
          <a:p>
            <a:pPr marL="0" lvl="0" indent="0" algn="l" rtl="0">
              <a:spcBef>
                <a:spcPts val="1200"/>
              </a:spcBef>
              <a:spcAft>
                <a:spcPts val="0"/>
              </a:spcAft>
              <a:buNone/>
            </a:pPr>
            <a:endParaRPr dirty="0"/>
          </a:p>
        </p:txBody>
      </p:sp>
      <p:sp>
        <p:nvSpPr>
          <p:cNvPr id="399" name="Google Shape;399;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16: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28" name="Google Shape;428;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Suggested learner output:</a:t>
            </a:r>
            <a:endParaRPr/>
          </a:p>
          <a:p>
            <a:pPr marL="0" lvl="0" indent="0" algn="l" rtl="0">
              <a:spcBef>
                <a:spcPts val="360"/>
              </a:spcBef>
              <a:spcAft>
                <a:spcPts val="0"/>
              </a:spcAft>
              <a:buNone/>
            </a:pPr>
            <a:r>
              <a:rPr lang="en-GB" sz="1200">
                <a:solidFill>
                  <a:schemeClr val="dk1"/>
                </a:solidFill>
                <a:latin typeface="Arial"/>
                <a:ea typeface="Arial"/>
                <a:cs typeface="Arial"/>
                <a:sym typeface="Arial"/>
              </a:rPr>
              <a:t>Write a 6-step diagnostic plan. Include at least one question, one visual check, one operational reading and one record entry.</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Key: do not assume the flow sensor has failed just because a flow code appears.</a:t>
            </a:r>
            <a:endParaRPr/>
          </a:p>
        </p:txBody>
      </p:sp>
      <p:sp>
        <p:nvSpPr>
          <p:cNvPr id="429" name="Google Shape;429;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17: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50" name="Google Shape;450;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note:</a:t>
            </a:r>
            <a:endParaRPr/>
          </a:p>
          <a:p>
            <a:pPr marL="0" lvl="0" indent="0" algn="l" rtl="0">
              <a:spcBef>
                <a:spcPts val="360"/>
              </a:spcBef>
              <a:spcAft>
                <a:spcPts val="0"/>
              </a:spcAft>
              <a:buNone/>
            </a:pPr>
            <a:r>
              <a:rPr lang="en-GB" sz="1200">
                <a:solidFill>
                  <a:schemeClr val="dk1"/>
                </a:solidFill>
                <a:latin typeface="Arial"/>
                <a:ea typeface="Arial"/>
                <a:cs typeface="Arial"/>
                <a:sym typeface="Arial"/>
              </a:rPr>
              <a:t>High running cost is often multi-factorial. It may be user settings, high flow temps, poor building fabric, undersized emitters, tariff, immersion use, poor balancing or unrealistic expectations.</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Communication link: be transparent without blaming the customer.</a:t>
            </a:r>
            <a:endParaRPr/>
          </a:p>
        </p:txBody>
      </p:sp>
      <p:sp>
        <p:nvSpPr>
          <p:cNvPr id="451" name="Google Shape;451;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1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74" name="Google Shape;474;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depth:</a:t>
            </a:r>
            <a:endParaRPr/>
          </a:p>
          <a:p>
            <a:pPr marL="0" lvl="0" indent="0" algn="l" rtl="0">
              <a:spcBef>
                <a:spcPts val="360"/>
              </a:spcBef>
              <a:spcAft>
                <a:spcPts val="0"/>
              </a:spcAft>
              <a:buNone/>
            </a:pPr>
            <a:r>
              <a:rPr lang="en-GB" sz="1200">
                <a:solidFill>
                  <a:schemeClr val="dk1"/>
                </a:solidFill>
                <a:latin typeface="Arial"/>
                <a:ea typeface="Arial"/>
                <a:cs typeface="Arial"/>
                <a:sym typeface="Arial"/>
              </a:rPr>
              <a:t>Heat pump DHW recovery differs from boilers. Fault-finding must separate system fault from design limitation or usage mismatch.</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Prompt: what evidence would show a design issue rather than a component failure?</a:t>
            </a:r>
            <a:endParaRPr/>
          </a:p>
        </p:txBody>
      </p:sp>
      <p:sp>
        <p:nvSpPr>
          <p:cNvPr id="475" name="Google Shape;475;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19: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99" name="Google Shape;499;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note:</a:t>
            </a:r>
            <a:endParaRPr/>
          </a:p>
          <a:p>
            <a:pPr marL="0" lvl="0" indent="0" algn="l" rtl="0">
              <a:spcBef>
                <a:spcPts val="360"/>
              </a:spcBef>
              <a:spcAft>
                <a:spcPts val="0"/>
              </a:spcAft>
              <a:buNone/>
            </a:pPr>
            <a:r>
              <a:rPr lang="en-GB" sz="1200">
                <a:solidFill>
                  <a:schemeClr val="dk1"/>
                </a:solidFill>
                <a:latin typeface="Arial"/>
                <a:ea typeface="Arial"/>
                <a:cs typeface="Arial"/>
                <a:sym typeface="Arial"/>
              </a:rPr>
              <a:t>Faults cannot always be fixed on the visit. Learners must understand implications for customer and business. Avoid promising immediate repair if parts, specialist support or design changes are needed.</a:t>
            </a:r>
            <a:endParaRPr sz="120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a:t>Tutor example</a:t>
            </a:r>
            <a:endParaRPr sz="1300" b="1"/>
          </a:p>
          <a:p>
            <a:pPr marL="0" lvl="0" indent="0" algn="l" rtl="0">
              <a:lnSpc>
                <a:spcPct val="115000"/>
              </a:lnSpc>
              <a:spcBef>
                <a:spcPts val="1200"/>
              </a:spcBef>
              <a:spcAft>
                <a:spcPts val="0"/>
              </a:spcAft>
              <a:buClr>
                <a:schemeClr val="dk1"/>
              </a:buClr>
              <a:buSzPts val="1100"/>
              <a:buFont typeface="Arial"/>
              <a:buNone/>
            </a:pPr>
            <a:r>
              <a:rPr lang="en-GB" sz="1100"/>
              <a:t>A heat pump repeatedly shows low-flow faults even after the filter has been cleaned and the pump has been checked. Further investigation shows that the pipework is undersized and several emitters are too small for low-temperature operation. In this case, replacing the pump again would not solve the problem. The correct decision route may be a system redesign or upgrade, supported by recorded evidence and clear communication with the customer.</a:t>
            </a:r>
            <a:endParaRPr sz="1100"/>
          </a:p>
          <a:p>
            <a:pPr marL="0" lvl="0" indent="0" algn="l" rtl="0">
              <a:lnSpc>
                <a:spcPct val="115000"/>
              </a:lnSpc>
              <a:spcBef>
                <a:spcPts val="1400"/>
              </a:spcBef>
              <a:spcAft>
                <a:spcPts val="0"/>
              </a:spcAft>
              <a:buClr>
                <a:schemeClr val="dk1"/>
              </a:buClr>
              <a:buSzPts val="1100"/>
              <a:buFont typeface="Arial"/>
              <a:buNone/>
            </a:pPr>
            <a:r>
              <a:rPr lang="en-GB" sz="1300" b="1"/>
              <a:t>Learner takeaway</a:t>
            </a:r>
            <a:endParaRPr sz="1300" b="1"/>
          </a:p>
          <a:p>
            <a:pPr marL="0" lvl="0" indent="0" algn="l" rtl="0">
              <a:lnSpc>
                <a:spcPct val="115000"/>
              </a:lnSpc>
              <a:spcBef>
                <a:spcPts val="1200"/>
              </a:spcBef>
              <a:spcAft>
                <a:spcPts val="0"/>
              </a:spcAft>
              <a:buClr>
                <a:schemeClr val="dk1"/>
              </a:buClr>
              <a:buSzPts val="1100"/>
              <a:buFont typeface="Arial"/>
              <a:buNone/>
            </a:pPr>
            <a:r>
              <a:rPr lang="en-GB" sz="1100"/>
              <a:t>When a fault cannot be rectified, the engineer must move from “fixing the fault” to making a safe, evidence-based decision: </a:t>
            </a:r>
            <a:r>
              <a:rPr lang="en-GB" sz="1100" b="1"/>
              <a:t>replace, upgrade, provide a safe temporary solution, decommission, or refer.</a:t>
            </a:r>
            <a:endParaRPr sz="1100" b="1"/>
          </a:p>
          <a:p>
            <a:pPr marL="0" lvl="0" indent="0" algn="l" rtl="0">
              <a:spcBef>
                <a:spcPts val="1200"/>
              </a:spcBef>
              <a:spcAft>
                <a:spcPts val="0"/>
              </a:spcAft>
              <a:buNone/>
            </a:pPr>
            <a:endParaRPr/>
          </a:p>
          <a:p>
            <a:pPr marL="0" lvl="0" indent="0" algn="l" rtl="0">
              <a:spcBef>
                <a:spcPts val="360"/>
              </a:spcBef>
              <a:spcAft>
                <a:spcPts val="0"/>
              </a:spcAft>
              <a:buNone/>
            </a:pPr>
            <a:endParaRPr/>
          </a:p>
        </p:txBody>
      </p:sp>
      <p:sp>
        <p:nvSpPr>
          <p:cNvPr id="500" name="Google Shape;500;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2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27" name="Google Shape;527;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Replacing components without diagnosis damages trust and profitability. If a component fails because of sludge, poor flow or design, replacing it may not solve the root cause.</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heat pump shows repeated low-flow faults. The engineer suspects the circulation pump, but before replacing it they check pressure, air, valve positions, strainer condition, pump signal and flow/return temperatures. The pump is receiving the correct signal but is not operating correctly. The manufacturer confirms the replacement part number and warranty process. The engineer provides the customer with a quote, lead time and expected disruption before replacing the pump and retesting the system.</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Replacement should be the result of diagnosis, not a shortcut around it.</a:t>
            </a:r>
            <a:br>
              <a:rPr lang="en-GB" sz="1100" b="1" dirty="0"/>
            </a:br>
            <a:r>
              <a:rPr lang="en-GB" sz="1100" dirty="0"/>
              <a:t>The engineer must prove the fault, check compatibility, protect warranty, communicate clearly with the customer and record approval before proceeding.</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Ask learners: what evidence would you want before replacing a circulation pump?</a:t>
            </a:r>
            <a:endParaRPr dirty="0"/>
          </a:p>
        </p:txBody>
      </p:sp>
      <p:sp>
        <p:nvSpPr>
          <p:cNvPr id="528" name="Google Shape;528;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p2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54" name="Google Shape;554;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System upgrade is not a 'fault repair' in the narrow sense; it addresses a suitability/design issue. Link to K1.17/K1.20 science and K1.15 controls.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that their home never reaches the desired temperature on cold days, even though the heat pump is running continuously. Fault-finding shows no failed components, but the radiators are too small to heat the rooms at the designed low flow temperature. Increasing the flow temperature would make the system less efficient and more expensive to run.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In this case, the correct route may be a system upgrade, such as larger radiators, improved balancing and revised controls, rather than replacing the heat pump or pump.</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A system upgrade is needed when the fault is caused by the design, not a failed part.</a:t>
            </a:r>
            <a:br>
              <a:rPr lang="en-GB" sz="1100" b="1" dirty="0"/>
            </a:br>
            <a:r>
              <a:rPr lang="en-GB" sz="1100" dirty="0"/>
              <a:t>The engineer must prove this with evidence, explain the options clearly, and record the customer’s decision before any change in scope.</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dirty="0"/>
          </a:p>
        </p:txBody>
      </p:sp>
      <p:sp>
        <p:nvSpPr>
          <p:cNvPr id="555" name="Google Shape;555;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2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72" name="Google Shape;572;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depth:</a:t>
            </a:r>
            <a:endParaRPr/>
          </a:p>
          <a:p>
            <a:pPr marL="0" lvl="0" indent="0" algn="l" rtl="0">
              <a:spcBef>
                <a:spcPts val="360"/>
              </a:spcBef>
              <a:spcAft>
                <a:spcPts val="0"/>
              </a:spcAft>
              <a:buNone/>
            </a:pPr>
            <a:r>
              <a:rPr lang="en-GB" sz="1200">
                <a:solidFill>
                  <a:schemeClr val="dk1"/>
                </a:solidFill>
                <a:latin typeface="Arial"/>
                <a:ea typeface="Arial"/>
                <a:cs typeface="Arial"/>
                <a:sym typeface="Arial"/>
              </a:rPr>
              <a:t>Temporary solutions can help customers, but they carry risk if poorly explained. Example: using immersion backup may restore DHW but increase electricity cost. A temporary setting must not become the permanent fix without review.</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Prompt: what temporary solution would be unacceptable? Bridging safety device, running unsafe equipment, ignoring refrigerant leak.</a:t>
            </a:r>
            <a:endParaRPr/>
          </a:p>
        </p:txBody>
      </p:sp>
      <p:sp>
        <p:nvSpPr>
          <p:cNvPr id="573" name="Google Shape;573;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2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91" name="Google Shape;591;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Do not give procedural decommissioning steps for regulated systems. Keep focus on when it may be required and the need for competent persons.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An engineer attends a heat pump system with poor hot water performance. During inspection, they notice that the unvented cylinder discharge pipework appears incorrectly installed and there are signs that the temperature and pressure relief valve has discharged. The engineer should not ignore this to keep the system running.</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correct route is to make the situation safe within competence, advise the customer not to use the unsafe arrangement, record the findings, and refer the work to a competent unvented hot water person. If necessary, the affected part of the system should be isolated until it has been inspected and corrected.</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Decommissioning is not a failure to repair — it is a safety and compliance decision.</a:t>
            </a:r>
            <a:br>
              <a:rPr lang="en-GB" sz="1100" b="1" dirty="0"/>
            </a:br>
            <a:r>
              <a:rPr lang="en-GB" sz="1100" dirty="0"/>
              <a:t>When continued operation is unsafe or non-compliant, the engineer must make safe, communicate clearly, record evidence and refer to the correct competent person.</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Link to K1.8 competence boundaries and K1.41 documentation.</a:t>
            </a:r>
            <a:endParaRPr dirty="0"/>
          </a:p>
        </p:txBody>
      </p:sp>
      <p:sp>
        <p:nvSpPr>
          <p:cNvPr id="592" name="Google Shape;592;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p2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619" name="Google Shape;619;p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depth:</a:t>
            </a:r>
            <a:endParaRPr/>
          </a:p>
          <a:p>
            <a:pPr marL="0" lvl="0" indent="0" algn="l" rtl="0">
              <a:spcBef>
                <a:spcPts val="360"/>
              </a:spcBef>
              <a:spcAft>
                <a:spcPts val="0"/>
              </a:spcAft>
              <a:buNone/>
            </a:pPr>
            <a:r>
              <a:rPr lang="en-GB" sz="1200">
                <a:solidFill>
                  <a:schemeClr val="dk1"/>
                </a:solidFill>
                <a:latin typeface="Arial"/>
                <a:ea typeface="Arial"/>
                <a:cs typeface="Arial"/>
                <a:sym typeface="Arial"/>
              </a:rPr>
              <a:t>Good fault-finding includes communication. Customers may be stressed if heating/hot water is unavailable. Ethical communication reduces disputes.</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Role-play: explain a failed pump diagnosis and parts delay to a customer.</a:t>
            </a:r>
            <a:endParaRPr/>
          </a:p>
        </p:txBody>
      </p:sp>
      <p:sp>
        <p:nvSpPr>
          <p:cNvPr id="620" name="Google Shape;620;p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p2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645" name="Google Shape;645;p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note:</a:t>
            </a:r>
            <a:endParaRPr/>
          </a:p>
          <a:p>
            <a:pPr marL="0" lvl="0" indent="0" algn="l" rtl="0">
              <a:spcBef>
                <a:spcPts val="360"/>
              </a:spcBef>
              <a:spcAft>
                <a:spcPts val="0"/>
              </a:spcAft>
              <a:buNone/>
            </a:pPr>
            <a:r>
              <a:rPr lang="en-GB" sz="1200">
                <a:solidFill>
                  <a:schemeClr val="dk1"/>
                </a:solidFill>
                <a:latin typeface="Arial"/>
                <a:ea typeface="Arial"/>
                <a:cs typeface="Arial"/>
                <a:sym typeface="Arial"/>
              </a:rPr>
              <a:t>Keep this awareness-level and not legal advice. Link to business risk and evidence. Good records protect the customer and business by showing what was agreed, installed, tested and explained.</a:t>
            </a:r>
            <a:endParaRPr/>
          </a:p>
        </p:txBody>
      </p:sp>
      <p:sp>
        <p:nvSpPr>
          <p:cNvPr id="646" name="Google Shape;646;p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a:extLst>
            <a:ext uri="{FF2B5EF4-FFF2-40B4-BE49-F238E27FC236}">
              <a16:creationId xmlns:a16="http://schemas.microsoft.com/office/drawing/2014/main" id="{79AA5A32-335C-507E-1CB9-BD39460115E8}"/>
            </a:ext>
          </a:extLst>
        </p:cNvPr>
        <p:cNvGrpSpPr/>
        <p:nvPr/>
      </p:nvGrpSpPr>
      <p:grpSpPr>
        <a:xfrm>
          <a:off x="0" y="0"/>
          <a:ext cx="0" cy="0"/>
          <a:chOff x="0" y="0"/>
          <a:chExt cx="0" cy="0"/>
        </a:xfrm>
      </p:grpSpPr>
      <p:sp>
        <p:nvSpPr>
          <p:cNvPr id="699" name="Google Shape;699;p27:notes">
            <a:extLst>
              <a:ext uri="{FF2B5EF4-FFF2-40B4-BE49-F238E27FC236}">
                <a16:creationId xmlns:a16="http://schemas.microsoft.com/office/drawing/2014/main" id="{FE2D30B3-55B7-3F68-95F0-08F97E72DEF9}"/>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00" name="Google Shape;700;p27:notes">
            <a:extLst>
              <a:ext uri="{FF2B5EF4-FFF2-40B4-BE49-F238E27FC236}">
                <a16:creationId xmlns:a16="http://schemas.microsoft.com/office/drawing/2014/main" id="{30F5043A-F5EA-AB2E-1A15-F9C0FFE3496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Suggested answers:</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1) Questions reveal history, patterns, settings and recent changes.</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2) It points to an area; it does not always prove the failed component.</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3) Checking glycol/brine concentration for freeze protection/flow impact.</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4) Avoid unnecessary cost and missing root cause.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5) Temporary solution, replacement, upgrade, decommission, referral/specialist support.</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err="1">
                <a:solidFill>
                  <a:schemeClr val="dk1"/>
                </a:solidFill>
                <a:latin typeface="Arial"/>
                <a:ea typeface="Arial"/>
                <a:cs typeface="Arial"/>
                <a:sym typeface="Arial"/>
              </a:rPr>
              <a:t>Wordwall</a:t>
            </a:r>
            <a:r>
              <a:rPr lang="en-GB" sz="1200" dirty="0">
                <a:solidFill>
                  <a:schemeClr val="dk1"/>
                </a:solidFill>
                <a:latin typeface="Arial"/>
                <a:ea typeface="Arial"/>
                <a:cs typeface="Arial"/>
                <a:sym typeface="Arial"/>
              </a:rPr>
              <a:t>/Quizizz recap created separately.</a:t>
            </a:r>
            <a:endParaRPr dirty="0"/>
          </a:p>
        </p:txBody>
      </p:sp>
      <p:sp>
        <p:nvSpPr>
          <p:cNvPr id="701" name="Google Shape;701;p27:notes">
            <a:extLst>
              <a:ext uri="{FF2B5EF4-FFF2-40B4-BE49-F238E27FC236}">
                <a16:creationId xmlns:a16="http://schemas.microsoft.com/office/drawing/2014/main" id="{7AC4A6AB-81D6-3648-A4DC-4E48F254026B}"/>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3795371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p2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25" name="Google Shape;725;p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Final tutor prompt: ask learners to complete the sentence: 'Good fault-finding is…'.</a:t>
            </a:r>
            <a:endParaRPr/>
          </a:p>
        </p:txBody>
      </p:sp>
      <p:sp>
        <p:nvSpPr>
          <p:cNvPr id="726" name="Google Shape;726;p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a:extLst>
            <a:ext uri="{FF2B5EF4-FFF2-40B4-BE49-F238E27FC236}">
              <a16:creationId xmlns:a16="http://schemas.microsoft.com/office/drawing/2014/main" id="{93090D4D-2FEC-152A-4A59-CC00DAFB1521}"/>
            </a:ext>
          </a:extLst>
        </p:cNvPr>
        <p:cNvGrpSpPr/>
        <p:nvPr/>
      </p:nvGrpSpPr>
      <p:grpSpPr>
        <a:xfrm>
          <a:off x="0" y="0"/>
          <a:ext cx="0" cy="0"/>
          <a:chOff x="0" y="0"/>
          <a:chExt cx="0" cy="0"/>
        </a:xfrm>
      </p:grpSpPr>
      <p:sp>
        <p:nvSpPr>
          <p:cNvPr id="296" name="Google Shape;296;p25:notes">
            <a:extLst>
              <a:ext uri="{FF2B5EF4-FFF2-40B4-BE49-F238E27FC236}">
                <a16:creationId xmlns:a16="http://schemas.microsoft.com/office/drawing/2014/main" id="{1EEA1E99-A855-2CB5-3919-015ADDA3CD45}"/>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97" name="Google Shape;297;p25:notes">
            <a:extLst>
              <a:ext uri="{FF2B5EF4-FFF2-40B4-BE49-F238E27FC236}">
                <a16:creationId xmlns:a16="http://schemas.microsoft.com/office/drawing/2014/main" id="{761143CC-05DB-9FB7-203D-EDBEFA80D20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98" name="Google Shape;298;p25:notes">
            <a:extLst>
              <a:ext uri="{FF2B5EF4-FFF2-40B4-BE49-F238E27FC236}">
                <a16:creationId xmlns:a16="http://schemas.microsoft.com/office/drawing/2014/main" id="{D3BC8345-829D-9D01-C3B4-5DE9C46CA1C9}"/>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615330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only" preserve="1">
  <p:cSld name="text only">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252000" y="960029"/>
            <a:ext cx="11628600" cy="644644"/>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360000" y="1800000"/>
            <a:ext cx="9360300" cy="4140000"/>
          </a:xfrm>
          <a:prstGeom prst="rect">
            <a:avLst/>
          </a:prstGeom>
          <a:noFill/>
          <a:ln>
            <a:noFill/>
          </a:ln>
        </p:spPr>
        <p:txBody>
          <a:bodyPr spcFirstLastPara="1" wrap="square" lIns="0" tIns="0" rIns="0" bIns="0" anchor="t" anchorCtr="0">
            <a:noAutofit/>
          </a:bodyPr>
          <a:lstStyle>
            <a:lvl1pPr marL="451375" lvl="0" indent="-225687" algn="l">
              <a:lnSpc>
                <a:spcPct val="110000"/>
              </a:lnSpc>
              <a:spcBef>
                <a:spcPts val="0"/>
              </a:spcBef>
              <a:spcAft>
                <a:spcPts val="0"/>
              </a:spcAft>
              <a:buSzPts val="1400"/>
              <a:buNone/>
              <a:defRPr sz="2370"/>
            </a:lvl1pPr>
            <a:lvl2pPr marL="902751" lvl="1" indent="-376146" algn="l">
              <a:lnSpc>
                <a:spcPct val="100375"/>
              </a:lnSpc>
              <a:spcBef>
                <a:spcPts val="1184"/>
              </a:spcBef>
              <a:spcAft>
                <a:spcPts val="0"/>
              </a:spcAft>
              <a:buClr>
                <a:srgbClr val="FC4421"/>
              </a:buClr>
              <a:buSzPts val="2400"/>
              <a:buChar char="•"/>
              <a:defRPr sz="2370"/>
            </a:lvl2pPr>
            <a:lvl3pPr marL="1354126" lvl="2" indent="-225687" algn="l">
              <a:lnSpc>
                <a:spcPct val="83666"/>
              </a:lnSpc>
              <a:spcBef>
                <a:spcPts val="496"/>
              </a:spcBef>
              <a:spcAft>
                <a:spcPts val="0"/>
              </a:spcAft>
              <a:buSzPts val="1400"/>
              <a:buNone/>
              <a:defRPr sz="2370"/>
            </a:lvl3pPr>
            <a:lvl4pPr marL="1805502" lvl="3" indent="-376146" algn="l">
              <a:lnSpc>
                <a:spcPct val="83666"/>
              </a:lnSpc>
              <a:spcBef>
                <a:spcPts val="496"/>
              </a:spcBef>
              <a:spcAft>
                <a:spcPts val="0"/>
              </a:spcAft>
              <a:buClr>
                <a:srgbClr val="FC4421"/>
              </a:buClr>
              <a:buSzPts val="2400"/>
              <a:buChar char="•"/>
              <a:defRPr sz="2370"/>
            </a:lvl4pPr>
            <a:lvl5pPr marL="2256878" lvl="4" indent="-376146" algn="l">
              <a:lnSpc>
                <a:spcPct val="83666"/>
              </a:lnSpc>
              <a:spcBef>
                <a:spcPts val="496"/>
              </a:spcBef>
              <a:spcAft>
                <a:spcPts val="0"/>
              </a:spcAft>
              <a:buClr>
                <a:schemeClr val="dk1"/>
              </a:buClr>
              <a:buSzPts val="2400"/>
              <a:buChar char="–"/>
              <a:defRPr sz="2370"/>
            </a:lvl5pPr>
            <a:lvl6pPr marL="2708253" lvl="5" indent="-338532" algn="l">
              <a:spcBef>
                <a:spcPts val="496"/>
              </a:spcBef>
              <a:spcAft>
                <a:spcPts val="0"/>
              </a:spcAft>
              <a:buClr>
                <a:schemeClr val="dk1"/>
              </a:buClr>
              <a:buSzPts val="1800"/>
              <a:buChar char="»"/>
              <a:defRPr/>
            </a:lvl6pPr>
            <a:lvl7pPr marL="3159627" lvl="6" indent="-338532" algn="l">
              <a:spcBef>
                <a:spcPts val="356"/>
              </a:spcBef>
              <a:spcAft>
                <a:spcPts val="0"/>
              </a:spcAft>
              <a:buSzPts val="1800"/>
              <a:buChar char="»"/>
              <a:defRPr/>
            </a:lvl7pPr>
            <a:lvl8pPr marL="3611004" lvl="7" indent="-338532" algn="l">
              <a:spcBef>
                <a:spcPts val="356"/>
              </a:spcBef>
              <a:spcAft>
                <a:spcPts val="0"/>
              </a:spcAft>
              <a:buClr>
                <a:schemeClr val="dk1"/>
              </a:buClr>
              <a:buSzPts val="1800"/>
              <a:buChar char="»"/>
              <a:defRPr/>
            </a:lvl8pPr>
            <a:lvl9pPr marL="4062379" lvl="8" indent="-338532" algn="l">
              <a:spcBef>
                <a:spcPts val="35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630992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and image" preserve="1">
  <p:cSld name="text and image">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252000" y="960029"/>
            <a:ext cx="11628600" cy="644644"/>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 name="Google Shape;49;p8"/>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lvl1pPr marL="451375" lvl="0" indent="-225687" algn="l">
              <a:lnSpc>
                <a:spcPct val="110000"/>
              </a:lnSpc>
              <a:spcBef>
                <a:spcPts val="0"/>
              </a:spcBef>
              <a:spcAft>
                <a:spcPts val="0"/>
              </a:spcAft>
              <a:buSzPts val="1400"/>
              <a:buNone/>
              <a:defRPr sz="2370"/>
            </a:lvl1pPr>
            <a:lvl2pPr marL="902751" lvl="1" indent="-376146" algn="l">
              <a:lnSpc>
                <a:spcPct val="100375"/>
              </a:lnSpc>
              <a:spcBef>
                <a:spcPts val="1184"/>
              </a:spcBef>
              <a:spcAft>
                <a:spcPts val="0"/>
              </a:spcAft>
              <a:buClr>
                <a:srgbClr val="FC4421"/>
              </a:buClr>
              <a:buSzPts val="2400"/>
              <a:buChar char="•"/>
              <a:defRPr sz="2370"/>
            </a:lvl2pPr>
            <a:lvl3pPr marL="1354126" lvl="2" indent="-225687" algn="l">
              <a:lnSpc>
                <a:spcPct val="83666"/>
              </a:lnSpc>
              <a:spcBef>
                <a:spcPts val="496"/>
              </a:spcBef>
              <a:spcAft>
                <a:spcPts val="0"/>
              </a:spcAft>
              <a:buSzPts val="1400"/>
              <a:buNone/>
              <a:defRPr sz="2370"/>
            </a:lvl3pPr>
            <a:lvl4pPr marL="1805502" lvl="3" indent="-376146" algn="l">
              <a:lnSpc>
                <a:spcPct val="83666"/>
              </a:lnSpc>
              <a:spcBef>
                <a:spcPts val="496"/>
              </a:spcBef>
              <a:spcAft>
                <a:spcPts val="0"/>
              </a:spcAft>
              <a:buClr>
                <a:srgbClr val="FC4421"/>
              </a:buClr>
              <a:buSzPts val="2400"/>
              <a:buChar char="•"/>
              <a:defRPr sz="2370"/>
            </a:lvl4pPr>
            <a:lvl5pPr marL="2256878" lvl="4" indent="-376146" algn="l">
              <a:lnSpc>
                <a:spcPct val="83666"/>
              </a:lnSpc>
              <a:spcBef>
                <a:spcPts val="496"/>
              </a:spcBef>
              <a:spcAft>
                <a:spcPts val="0"/>
              </a:spcAft>
              <a:buClr>
                <a:schemeClr val="dk1"/>
              </a:buClr>
              <a:buSzPts val="2400"/>
              <a:buChar char="–"/>
              <a:defRPr sz="2370"/>
            </a:lvl5pPr>
            <a:lvl6pPr marL="2708253" lvl="5" indent="-338532" algn="l">
              <a:spcBef>
                <a:spcPts val="496"/>
              </a:spcBef>
              <a:spcAft>
                <a:spcPts val="0"/>
              </a:spcAft>
              <a:buClr>
                <a:schemeClr val="dk1"/>
              </a:buClr>
              <a:buSzPts val="1800"/>
              <a:buChar char="»"/>
              <a:defRPr/>
            </a:lvl6pPr>
            <a:lvl7pPr marL="3159627" lvl="6" indent="-338532" algn="l">
              <a:spcBef>
                <a:spcPts val="356"/>
              </a:spcBef>
              <a:spcAft>
                <a:spcPts val="0"/>
              </a:spcAft>
              <a:buSzPts val="1800"/>
              <a:buChar char="»"/>
              <a:defRPr/>
            </a:lvl7pPr>
            <a:lvl8pPr marL="3611004" lvl="7" indent="-338532" algn="l">
              <a:spcBef>
                <a:spcPts val="356"/>
              </a:spcBef>
              <a:spcAft>
                <a:spcPts val="0"/>
              </a:spcAft>
              <a:buClr>
                <a:schemeClr val="dk1"/>
              </a:buClr>
              <a:buSzPts val="1800"/>
              <a:buChar char="»"/>
              <a:defRPr/>
            </a:lvl8pPr>
            <a:lvl9pPr marL="4062379" lvl="8" indent="-338532" algn="l">
              <a:spcBef>
                <a:spcPts val="356"/>
              </a:spcBef>
              <a:spcAft>
                <a:spcPts val="0"/>
              </a:spcAft>
              <a:buClr>
                <a:schemeClr val="dk1"/>
              </a:buClr>
              <a:buSzPts val="1800"/>
              <a:buChar char="»"/>
              <a:defRPr/>
            </a:lvl9pPr>
          </a:lstStyle>
          <a:p>
            <a:endParaRPr/>
          </a:p>
        </p:txBody>
      </p:sp>
      <p:sp>
        <p:nvSpPr>
          <p:cNvPr id="50" name="Google Shape;50;p8"/>
          <p:cNvSpPr>
            <a:spLocks noGrp="1"/>
          </p:cNvSpPr>
          <p:nvPr>
            <p:ph type="pic" idx="2"/>
          </p:nvPr>
        </p:nvSpPr>
        <p:spPr>
          <a:xfrm>
            <a:off x="8280054" y="1800000"/>
            <a:ext cx="3600900" cy="4140000"/>
          </a:xfrm>
          <a:prstGeom prst="rect">
            <a:avLst/>
          </a:prstGeom>
          <a:noFill/>
          <a:ln>
            <a:noFill/>
          </a:ln>
        </p:spPr>
      </p:sp>
    </p:spTree>
    <p:extLst>
      <p:ext uri="{BB962C8B-B14F-4D97-AF65-F5344CB8AC3E}">
        <p14:creationId xmlns:p14="http://schemas.microsoft.com/office/powerpoint/2010/main" val="2472763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mage left and text" preserve="1">
  <p:cSld name="image left and text">
    <p:spTree>
      <p:nvGrpSpPr>
        <p:cNvPr id="1" name="Shape 51"/>
        <p:cNvGrpSpPr/>
        <p:nvPr/>
      </p:nvGrpSpPr>
      <p:grpSpPr>
        <a:xfrm>
          <a:off x="0" y="0"/>
          <a:ext cx="0" cy="0"/>
          <a:chOff x="0" y="0"/>
          <a:chExt cx="0" cy="0"/>
        </a:xfrm>
      </p:grpSpPr>
      <p:sp>
        <p:nvSpPr>
          <p:cNvPr id="52" name="Google Shape;52;p9"/>
          <p:cNvSpPr txBox="1">
            <a:spLocks noGrp="1"/>
          </p:cNvSpPr>
          <p:nvPr>
            <p:ph type="title"/>
          </p:nvPr>
        </p:nvSpPr>
        <p:spPr>
          <a:xfrm>
            <a:off x="252000" y="960029"/>
            <a:ext cx="11628600" cy="644644"/>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 name="Google Shape;53;p9"/>
          <p:cNvSpPr txBox="1">
            <a:spLocks noGrp="1"/>
          </p:cNvSpPr>
          <p:nvPr>
            <p:ph type="body" idx="1"/>
          </p:nvPr>
        </p:nvSpPr>
        <p:spPr>
          <a:xfrm>
            <a:off x="4320000" y="1799999"/>
            <a:ext cx="7560000" cy="4140000"/>
          </a:xfrm>
          <a:prstGeom prst="rect">
            <a:avLst/>
          </a:prstGeom>
          <a:noFill/>
          <a:ln>
            <a:noFill/>
          </a:ln>
        </p:spPr>
        <p:txBody>
          <a:bodyPr spcFirstLastPara="1" wrap="square" lIns="0" tIns="0" rIns="0" bIns="0" anchor="t" anchorCtr="0">
            <a:noAutofit/>
          </a:bodyPr>
          <a:lstStyle>
            <a:lvl1pPr marL="451375" lvl="0" indent="-225687" algn="l">
              <a:lnSpc>
                <a:spcPct val="110000"/>
              </a:lnSpc>
              <a:spcBef>
                <a:spcPts val="0"/>
              </a:spcBef>
              <a:spcAft>
                <a:spcPts val="0"/>
              </a:spcAft>
              <a:buSzPts val="1400"/>
              <a:buNone/>
              <a:defRPr sz="2370"/>
            </a:lvl1pPr>
            <a:lvl2pPr marL="902751" lvl="1" indent="-376146" algn="l">
              <a:lnSpc>
                <a:spcPct val="100375"/>
              </a:lnSpc>
              <a:spcBef>
                <a:spcPts val="1184"/>
              </a:spcBef>
              <a:spcAft>
                <a:spcPts val="0"/>
              </a:spcAft>
              <a:buClr>
                <a:srgbClr val="FC4421"/>
              </a:buClr>
              <a:buSzPts val="2400"/>
              <a:buChar char="•"/>
              <a:defRPr sz="2370"/>
            </a:lvl2pPr>
            <a:lvl3pPr marL="1354126" lvl="2" indent="-225687" algn="l">
              <a:lnSpc>
                <a:spcPct val="83666"/>
              </a:lnSpc>
              <a:spcBef>
                <a:spcPts val="496"/>
              </a:spcBef>
              <a:spcAft>
                <a:spcPts val="0"/>
              </a:spcAft>
              <a:buSzPts val="1400"/>
              <a:buNone/>
              <a:defRPr sz="2370"/>
            </a:lvl3pPr>
            <a:lvl4pPr marL="1805502" lvl="3" indent="-376146" algn="l">
              <a:lnSpc>
                <a:spcPct val="83666"/>
              </a:lnSpc>
              <a:spcBef>
                <a:spcPts val="496"/>
              </a:spcBef>
              <a:spcAft>
                <a:spcPts val="0"/>
              </a:spcAft>
              <a:buClr>
                <a:srgbClr val="FC4421"/>
              </a:buClr>
              <a:buSzPts val="2400"/>
              <a:buChar char="•"/>
              <a:defRPr sz="2370"/>
            </a:lvl4pPr>
            <a:lvl5pPr marL="2256878" lvl="4" indent="-376146" algn="l">
              <a:lnSpc>
                <a:spcPct val="83666"/>
              </a:lnSpc>
              <a:spcBef>
                <a:spcPts val="496"/>
              </a:spcBef>
              <a:spcAft>
                <a:spcPts val="0"/>
              </a:spcAft>
              <a:buClr>
                <a:schemeClr val="dk1"/>
              </a:buClr>
              <a:buSzPts val="2400"/>
              <a:buChar char="–"/>
              <a:defRPr sz="2370"/>
            </a:lvl5pPr>
            <a:lvl6pPr marL="2708253" lvl="5" indent="-338532" algn="l">
              <a:spcBef>
                <a:spcPts val="496"/>
              </a:spcBef>
              <a:spcAft>
                <a:spcPts val="0"/>
              </a:spcAft>
              <a:buClr>
                <a:schemeClr val="dk1"/>
              </a:buClr>
              <a:buSzPts val="1800"/>
              <a:buChar char="»"/>
              <a:defRPr/>
            </a:lvl6pPr>
            <a:lvl7pPr marL="3159627" lvl="6" indent="-338532" algn="l">
              <a:spcBef>
                <a:spcPts val="356"/>
              </a:spcBef>
              <a:spcAft>
                <a:spcPts val="0"/>
              </a:spcAft>
              <a:buSzPts val="1800"/>
              <a:buChar char="»"/>
              <a:defRPr/>
            </a:lvl7pPr>
            <a:lvl8pPr marL="3611004" lvl="7" indent="-338532" algn="l">
              <a:spcBef>
                <a:spcPts val="356"/>
              </a:spcBef>
              <a:spcAft>
                <a:spcPts val="0"/>
              </a:spcAft>
              <a:buClr>
                <a:schemeClr val="dk1"/>
              </a:buClr>
              <a:buSzPts val="1800"/>
              <a:buChar char="»"/>
              <a:defRPr/>
            </a:lvl8pPr>
            <a:lvl9pPr marL="4062379" lvl="8" indent="-338532" algn="l">
              <a:spcBef>
                <a:spcPts val="356"/>
              </a:spcBef>
              <a:spcAft>
                <a:spcPts val="0"/>
              </a:spcAft>
              <a:buClr>
                <a:schemeClr val="dk1"/>
              </a:buClr>
              <a:buSzPts val="1800"/>
              <a:buChar char="»"/>
              <a:defRPr/>
            </a:lvl9pPr>
          </a:lstStyle>
          <a:p>
            <a:endParaRPr/>
          </a:p>
        </p:txBody>
      </p:sp>
      <p:sp>
        <p:nvSpPr>
          <p:cNvPr id="54" name="Google Shape;54;p9"/>
          <p:cNvSpPr>
            <a:spLocks noGrp="1"/>
          </p:cNvSpPr>
          <p:nvPr>
            <p:ph type="pic" idx="2"/>
          </p:nvPr>
        </p:nvSpPr>
        <p:spPr>
          <a:xfrm>
            <a:off x="360000" y="1800000"/>
            <a:ext cx="3600900" cy="4140000"/>
          </a:xfrm>
          <a:prstGeom prst="rect">
            <a:avLst/>
          </a:prstGeom>
          <a:noFill/>
          <a:ln>
            <a:noFill/>
          </a:ln>
        </p:spPr>
      </p:sp>
    </p:spTree>
    <p:extLst>
      <p:ext uri="{BB962C8B-B14F-4D97-AF65-F5344CB8AC3E}">
        <p14:creationId xmlns:p14="http://schemas.microsoft.com/office/powerpoint/2010/main" val="993098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layout" preserve="1">
  <p:cSld name="blank layout">
    <p:spTree>
      <p:nvGrpSpPr>
        <p:cNvPr id="1" name="Shape 55"/>
        <p:cNvGrpSpPr/>
        <p:nvPr/>
      </p:nvGrpSpPr>
      <p:grpSpPr>
        <a:xfrm>
          <a:off x="0" y="0"/>
          <a:ext cx="0" cy="0"/>
          <a:chOff x="0" y="0"/>
          <a:chExt cx="0" cy="0"/>
        </a:xfrm>
      </p:grpSpPr>
      <p:sp>
        <p:nvSpPr>
          <p:cNvPr id="56" name="Google Shape;56;p10"/>
          <p:cNvSpPr txBox="1">
            <a:spLocks noGrp="1"/>
          </p:cNvSpPr>
          <p:nvPr>
            <p:ph type="body" idx="1"/>
          </p:nvPr>
        </p:nvSpPr>
        <p:spPr>
          <a:xfrm>
            <a:off x="359172" y="1260477"/>
            <a:ext cx="8640900" cy="4319700"/>
          </a:xfrm>
          <a:prstGeom prst="rect">
            <a:avLst/>
          </a:prstGeom>
          <a:noFill/>
          <a:ln>
            <a:noFill/>
          </a:ln>
        </p:spPr>
        <p:txBody>
          <a:bodyPr spcFirstLastPara="1" wrap="square" lIns="0" tIns="0" rIns="0" bIns="0" anchor="t" anchorCtr="0">
            <a:noAutofit/>
          </a:bodyPr>
          <a:lstStyle>
            <a:lvl1pPr marL="451375" lvl="0" indent="-225687" algn="l">
              <a:lnSpc>
                <a:spcPct val="100375"/>
              </a:lnSpc>
              <a:spcBef>
                <a:spcPts val="992"/>
              </a:spcBef>
              <a:spcAft>
                <a:spcPts val="0"/>
              </a:spcAft>
              <a:buSzPts val="1400"/>
              <a:buNone/>
              <a:defRPr sz="2370"/>
            </a:lvl1pPr>
            <a:lvl2pPr marL="902751" lvl="1" indent="-338532" algn="l">
              <a:lnSpc>
                <a:spcPct val="133833"/>
              </a:lnSpc>
              <a:spcBef>
                <a:spcPts val="992"/>
              </a:spcBef>
              <a:spcAft>
                <a:spcPts val="0"/>
              </a:spcAft>
              <a:buSzPts val="1800"/>
              <a:buChar char="•"/>
              <a:defRPr/>
            </a:lvl2pPr>
            <a:lvl3pPr marL="1354126" lvl="2" indent="-225687" algn="l">
              <a:lnSpc>
                <a:spcPct val="111555"/>
              </a:lnSpc>
              <a:spcBef>
                <a:spcPts val="496"/>
              </a:spcBef>
              <a:spcAft>
                <a:spcPts val="0"/>
              </a:spcAft>
              <a:buSzPts val="1400"/>
              <a:buNone/>
              <a:defRPr/>
            </a:lvl3pPr>
            <a:lvl4pPr marL="1805502" lvl="3" indent="-338532" algn="l">
              <a:lnSpc>
                <a:spcPct val="111555"/>
              </a:lnSpc>
              <a:spcBef>
                <a:spcPts val="496"/>
              </a:spcBef>
              <a:spcAft>
                <a:spcPts val="0"/>
              </a:spcAft>
              <a:buSzPts val="1800"/>
              <a:buChar char="•"/>
              <a:defRPr/>
            </a:lvl4pPr>
            <a:lvl5pPr marL="2256878" lvl="4" indent="-338532" algn="l">
              <a:lnSpc>
                <a:spcPct val="111555"/>
              </a:lnSpc>
              <a:spcBef>
                <a:spcPts val="496"/>
              </a:spcBef>
              <a:spcAft>
                <a:spcPts val="0"/>
              </a:spcAft>
              <a:buClr>
                <a:schemeClr val="dk1"/>
              </a:buClr>
              <a:buSzPts val="1800"/>
              <a:buChar char="–"/>
              <a:defRPr/>
            </a:lvl5pPr>
            <a:lvl6pPr marL="2708253" lvl="5" indent="-338532" algn="l">
              <a:spcBef>
                <a:spcPts val="496"/>
              </a:spcBef>
              <a:spcAft>
                <a:spcPts val="0"/>
              </a:spcAft>
              <a:buClr>
                <a:schemeClr val="dk1"/>
              </a:buClr>
              <a:buSzPts val="1800"/>
              <a:buChar char="»"/>
              <a:defRPr/>
            </a:lvl6pPr>
            <a:lvl7pPr marL="3159627" lvl="6" indent="-338532" algn="l">
              <a:spcBef>
                <a:spcPts val="356"/>
              </a:spcBef>
              <a:spcAft>
                <a:spcPts val="0"/>
              </a:spcAft>
              <a:buSzPts val="1800"/>
              <a:buChar char="»"/>
              <a:defRPr/>
            </a:lvl7pPr>
            <a:lvl8pPr marL="3611004" lvl="7" indent="-338532" algn="l">
              <a:spcBef>
                <a:spcPts val="356"/>
              </a:spcBef>
              <a:spcAft>
                <a:spcPts val="0"/>
              </a:spcAft>
              <a:buClr>
                <a:schemeClr val="dk1"/>
              </a:buClr>
              <a:buSzPts val="1800"/>
              <a:buChar char="»"/>
              <a:defRPr/>
            </a:lvl8pPr>
            <a:lvl9pPr marL="4062379" lvl="8" indent="-338532" algn="l">
              <a:spcBef>
                <a:spcPts val="35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879175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33"/>
        <p:cNvGrpSpPr/>
        <p:nvPr/>
      </p:nvGrpSpPr>
      <p:grpSpPr>
        <a:xfrm>
          <a:off x="0" y="0"/>
          <a:ext cx="0" cy="0"/>
          <a:chOff x="0" y="0"/>
          <a:chExt cx="0" cy="0"/>
        </a:xfrm>
      </p:grpSpPr>
      <p:sp>
        <p:nvSpPr>
          <p:cNvPr id="34" name="Google Shape;34;p6"/>
          <p:cNvSpPr txBox="1"/>
          <p:nvPr/>
        </p:nvSpPr>
        <p:spPr>
          <a:xfrm>
            <a:off x="2" y="456036"/>
            <a:ext cx="12239700" cy="152100"/>
          </a:xfrm>
          <a:prstGeom prst="rect">
            <a:avLst/>
          </a:prstGeom>
          <a:solidFill>
            <a:srgbClr val="D9D9D9">
              <a:alpha val="0"/>
            </a:srgbClr>
          </a:solidFill>
          <a:ln>
            <a:noFill/>
          </a:ln>
        </p:spPr>
        <p:txBody>
          <a:bodyPr spcFirstLastPara="1" wrap="square" lIns="90254" tIns="45114" rIns="90254" bIns="45114" anchor="t" anchorCtr="0">
            <a:noAutofit/>
          </a:bodyPr>
          <a:lstStyle/>
          <a:p>
            <a:pPr marL="0" marR="0" lvl="0" indent="0" algn="l" defTabSz="902751" rtl="0" eaLnBrk="1" fontAlgn="auto" latinLnBrk="0" hangingPunct="1">
              <a:lnSpc>
                <a:spcPct val="100000"/>
              </a:lnSpc>
              <a:spcBef>
                <a:spcPts val="0"/>
              </a:spcBef>
              <a:spcAft>
                <a:spcPts val="0"/>
              </a:spcAft>
              <a:buClr>
                <a:srgbClr val="000000"/>
              </a:buClr>
              <a:buSzTx/>
              <a:buFont typeface="Arial"/>
              <a:buNone/>
              <a:tabLst/>
              <a:defRPr/>
            </a:pPr>
            <a:r>
              <a:rPr kumimoji="0" lang="en-GB" sz="1784" b="0" i="0" u="none" strike="noStrike" kern="0" cap="none" spc="0" normalizeH="0" baseline="0" noProof="0">
                <a:ln>
                  <a:noFill/>
                </a:ln>
                <a:solidFill>
                  <a:srgbClr val="D9D9D9"/>
                </a:solidFill>
                <a:effectLst/>
                <a:uLnTx/>
                <a:uFillTx/>
                <a:latin typeface="Arial"/>
                <a:ea typeface="Arial"/>
                <a:cs typeface="Arial"/>
                <a:sym typeface="Arial"/>
              </a:rPr>
              <a:t> </a:t>
            </a:r>
            <a:endParaRPr kumimoji="0" sz="1384"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35;p6"/>
          <p:cNvSpPr txBox="1">
            <a:spLocks noGrp="1"/>
          </p:cNvSpPr>
          <p:nvPr>
            <p:ph type="title"/>
          </p:nvPr>
        </p:nvSpPr>
        <p:spPr>
          <a:xfrm>
            <a:off x="252000" y="990000"/>
            <a:ext cx="11628000" cy="646200"/>
          </a:xfrm>
          <a:prstGeom prst="rect">
            <a:avLst/>
          </a:prstGeom>
          <a:noFill/>
          <a:ln>
            <a:noFill/>
          </a:ln>
        </p:spPr>
        <p:txBody>
          <a:bodyPr spcFirstLastPara="1" wrap="square" lIns="91425" tIns="45700" rIns="91425" bIns="45700" anchor="ctr" anchorCtr="0">
            <a:spAutoFit/>
          </a:bodyPr>
          <a:lstStyle>
            <a:lvl1pPr marR="0" lvl="0" algn="l" rtl="0">
              <a:spcBef>
                <a:spcPts val="0"/>
              </a:spcBef>
              <a:spcAft>
                <a:spcPts val="0"/>
              </a:spcAft>
              <a:buSzPts val="1400"/>
              <a:buNone/>
              <a:defRPr sz="3600" b="1" i="0" u="none" strike="noStrike" cap="none">
                <a:solidFill>
                  <a:srgbClr val="FC4421"/>
                </a:solidFill>
                <a:latin typeface="Arial"/>
                <a:ea typeface="Arial"/>
                <a:cs typeface="Arial"/>
                <a:sym typeface="Arial"/>
              </a:defRPr>
            </a:lvl1pPr>
            <a:lvl2pPr marR="0" lvl="1" algn="l" rtl="0">
              <a:spcBef>
                <a:spcPts val="0"/>
              </a:spcBef>
              <a:spcAft>
                <a:spcPts val="0"/>
              </a:spcAft>
              <a:buSzPts val="1400"/>
              <a:buNone/>
              <a:defRPr sz="2409" b="1" i="0" u="none" strike="noStrike" cap="none">
                <a:solidFill>
                  <a:srgbClr val="E30613"/>
                </a:solidFill>
                <a:latin typeface="Arial"/>
                <a:ea typeface="Arial"/>
                <a:cs typeface="Arial"/>
                <a:sym typeface="Arial"/>
              </a:defRPr>
            </a:lvl2pPr>
            <a:lvl3pPr marR="0" lvl="2" algn="l" rtl="0">
              <a:spcBef>
                <a:spcPts val="0"/>
              </a:spcBef>
              <a:spcAft>
                <a:spcPts val="0"/>
              </a:spcAft>
              <a:buSzPts val="1400"/>
              <a:buNone/>
              <a:defRPr sz="2409" b="1" i="0" u="none" strike="noStrike" cap="none">
                <a:solidFill>
                  <a:srgbClr val="E30613"/>
                </a:solidFill>
                <a:latin typeface="Arial"/>
                <a:ea typeface="Arial"/>
                <a:cs typeface="Arial"/>
                <a:sym typeface="Arial"/>
              </a:defRPr>
            </a:lvl3pPr>
            <a:lvl4pPr marR="0" lvl="3" algn="l" rtl="0">
              <a:spcBef>
                <a:spcPts val="0"/>
              </a:spcBef>
              <a:spcAft>
                <a:spcPts val="0"/>
              </a:spcAft>
              <a:buSzPts val="1400"/>
              <a:buNone/>
              <a:defRPr sz="2409" b="1" i="0" u="none" strike="noStrike" cap="none">
                <a:solidFill>
                  <a:srgbClr val="E30613"/>
                </a:solidFill>
                <a:latin typeface="Arial"/>
                <a:ea typeface="Arial"/>
                <a:cs typeface="Arial"/>
                <a:sym typeface="Arial"/>
              </a:defRPr>
            </a:lvl4pPr>
            <a:lvl5pPr marR="0" lvl="4" algn="l" rtl="0">
              <a:spcBef>
                <a:spcPts val="0"/>
              </a:spcBef>
              <a:spcAft>
                <a:spcPts val="0"/>
              </a:spcAft>
              <a:buSzPts val="1400"/>
              <a:buNone/>
              <a:defRPr sz="2409" b="1" i="0" u="none" strike="noStrike" cap="none">
                <a:solidFill>
                  <a:srgbClr val="E30613"/>
                </a:solidFill>
                <a:latin typeface="Arial"/>
                <a:ea typeface="Arial"/>
                <a:cs typeface="Arial"/>
                <a:sym typeface="Arial"/>
              </a:defRPr>
            </a:lvl5pPr>
            <a:lvl6pPr marR="0" lvl="5" algn="ctr" rtl="0">
              <a:spcBef>
                <a:spcPts val="0"/>
              </a:spcBef>
              <a:spcAft>
                <a:spcPts val="0"/>
              </a:spcAft>
              <a:buSzPts val="1400"/>
              <a:buNone/>
              <a:defRPr sz="4417" b="0" i="0" u="none" strike="noStrike" cap="none">
                <a:solidFill>
                  <a:srgbClr val="CC0000"/>
                </a:solidFill>
                <a:latin typeface="Arial"/>
                <a:ea typeface="Arial"/>
                <a:cs typeface="Arial"/>
                <a:sym typeface="Arial"/>
              </a:defRPr>
            </a:lvl6pPr>
            <a:lvl7pPr marR="0" lvl="6" algn="ctr" rtl="0">
              <a:spcBef>
                <a:spcPts val="0"/>
              </a:spcBef>
              <a:spcAft>
                <a:spcPts val="0"/>
              </a:spcAft>
              <a:buSzPts val="1400"/>
              <a:buNone/>
              <a:defRPr sz="4417" b="0" i="0" u="none" strike="noStrike" cap="none">
                <a:solidFill>
                  <a:srgbClr val="CC0000"/>
                </a:solidFill>
                <a:latin typeface="Arial"/>
                <a:ea typeface="Arial"/>
                <a:cs typeface="Arial"/>
                <a:sym typeface="Arial"/>
              </a:defRPr>
            </a:lvl7pPr>
            <a:lvl8pPr marR="0" lvl="7" algn="ctr" rtl="0">
              <a:spcBef>
                <a:spcPts val="0"/>
              </a:spcBef>
              <a:spcAft>
                <a:spcPts val="0"/>
              </a:spcAft>
              <a:buSzPts val="1400"/>
              <a:buNone/>
              <a:defRPr sz="4417" b="0" i="0" u="none" strike="noStrike" cap="none">
                <a:solidFill>
                  <a:srgbClr val="CC0000"/>
                </a:solidFill>
                <a:latin typeface="Arial"/>
                <a:ea typeface="Arial"/>
                <a:cs typeface="Arial"/>
                <a:sym typeface="Arial"/>
              </a:defRPr>
            </a:lvl8pPr>
            <a:lvl9pPr marR="0" lvl="8" algn="ctr" rtl="0">
              <a:spcBef>
                <a:spcPts val="0"/>
              </a:spcBef>
              <a:spcAft>
                <a:spcPts val="0"/>
              </a:spcAft>
              <a:buSzPts val="1400"/>
              <a:buNone/>
              <a:defRPr sz="4417" b="0" i="0" u="none" strike="noStrike" cap="none">
                <a:solidFill>
                  <a:srgbClr val="CC0000"/>
                </a:solidFill>
                <a:latin typeface="Arial"/>
                <a:ea typeface="Arial"/>
                <a:cs typeface="Arial"/>
                <a:sym typeface="Arial"/>
              </a:defRPr>
            </a:lvl9pPr>
          </a:lstStyle>
          <a:p>
            <a:endParaRPr dirty="0"/>
          </a:p>
        </p:txBody>
      </p:sp>
      <p:sp>
        <p:nvSpPr>
          <p:cNvPr id="36" name="Google Shape;36;p6"/>
          <p:cNvSpPr txBox="1">
            <a:spLocks noGrp="1"/>
          </p:cNvSpPr>
          <p:nvPr>
            <p:ph type="body" idx="1"/>
          </p:nvPr>
        </p:nvSpPr>
        <p:spPr>
          <a:xfrm>
            <a:off x="361408" y="1800000"/>
            <a:ext cx="11520000" cy="4140000"/>
          </a:xfrm>
          <a:prstGeom prst="rect">
            <a:avLst/>
          </a:prstGeom>
          <a:noFill/>
          <a:ln>
            <a:noFill/>
          </a:ln>
        </p:spPr>
        <p:txBody>
          <a:bodyPr spcFirstLastPara="1" wrap="square" lIns="0" tIns="0" rIns="0" bIns="0" anchor="t" anchorCtr="0">
            <a:noAutofit/>
          </a:bodyPr>
          <a:lstStyle>
            <a:lvl1pPr marL="457200" marR="0" lvl="0" indent="-228600" algn="l" rtl="0">
              <a:lnSpc>
                <a:spcPct val="120450"/>
              </a:lnSpc>
              <a:spcBef>
                <a:spcPts val="1004"/>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355600" algn="l" rtl="0">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rtl="0">
              <a:lnSpc>
                <a:spcPct val="125031"/>
              </a:lnSpc>
              <a:spcBef>
                <a:spcPts val="502"/>
              </a:spcBef>
              <a:spcAft>
                <a:spcPts val="0"/>
              </a:spcAft>
              <a:buSzPts val="1400"/>
              <a:buNone/>
              <a:defRPr sz="1606" b="0" i="0" u="none" strike="noStrike" cap="none">
                <a:solidFill>
                  <a:schemeClr val="dk1"/>
                </a:solidFill>
                <a:latin typeface="Arial"/>
                <a:ea typeface="Arial"/>
                <a:cs typeface="Arial"/>
                <a:sym typeface="Arial"/>
              </a:defRPr>
            </a:lvl3pPr>
            <a:lvl4pPr marL="1828800" marR="0" lvl="3" indent="-330581" algn="l" rtl="0">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rtl="0">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rtl="0">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rtl="0">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rtl="0">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rtl="0">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a:p>
        </p:txBody>
      </p:sp>
      <p:sp>
        <p:nvSpPr>
          <p:cNvPr id="37" name="Google Shape;37;p6"/>
          <p:cNvSpPr/>
          <p:nvPr/>
        </p:nvSpPr>
        <p:spPr>
          <a:xfrm>
            <a:off x="6" y="756002"/>
            <a:ext cx="12247188" cy="35877"/>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defTabSz="902751" rtl="0" eaLnBrk="1" fontAlgn="auto" latinLnBrk="0" hangingPunct="1">
              <a:lnSpc>
                <a:spcPct val="100000"/>
              </a:lnSpc>
              <a:spcBef>
                <a:spcPts val="0"/>
              </a:spcBef>
              <a:spcAft>
                <a:spcPts val="0"/>
              </a:spcAft>
              <a:buClr>
                <a:srgbClr val="000000"/>
              </a:buClr>
              <a:buSzTx/>
              <a:buFont typeface="Arial"/>
              <a:buNone/>
              <a:tabLst/>
              <a:defRPr/>
            </a:pPr>
            <a:endParaRPr kumimoji="0" sz="1982"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42" name="Google Shape;42;p6" descr="A purple and white logo&#10;&#10;AI-generated content may be incorrect."/>
          <p:cNvPicPr preferRelativeResize="0"/>
          <p:nvPr/>
        </p:nvPicPr>
        <p:blipFill rotWithShape="1">
          <a:blip r:embed="rId6">
            <a:alphaModFix/>
          </a:blip>
          <a:srcRect/>
          <a:stretch/>
        </p:blipFill>
        <p:spPr>
          <a:xfrm>
            <a:off x="9360002" y="6228002"/>
            <a:ext cx="2520002" cy="456536"/>
          </a:xfrm>
          <a:prstGeom prst="rect">
            <a:avLst/>
          </a:prstGeom>
          <a:noFill/>
          <a:ln>
            <a:noFill/>
          </a:ln>
        </p:spPr>
      </p:pic>
      <p:cxnSp>
        <p:nvCxnSpPr>
          <p:cNvPr id="43" name="Google Shape;43;p6"/>
          <p:cNvCxnSpPr/>
          <p:nvPr/>
        </p:nvCxnSpPr>
        <p:spPr>
          <a:xfrm>
            <a:off x="0" y="6084000"/>
            <a:ext cx="12240000" cy="0"/>
          </a:xfrm>
          <a:prstGeom prst="straightConnector1">
            <a:avLst/>
          </a:prstGeom>
          <a:noFill/>
          <a:ln w="9525" cap="flat" cmpd="sng">
            <a:solidFill>
              <a:srgbClr val="000000"/>
            </a:solidFill>
            <a:prstDash val="solid"/>
            <a:round/>
            <a:headEnd type="none" w="sm" len="sm"/>
            <a:tailEnd type="none" w="sm" len="sm"/>
          </a:ln>
        </p:spPr>
      </p:cxnSp>
      <p:sp>
        <p:nvSpPr>
          <p:cNvPr id="5" name="Google Shape;40;p6">
            <a:extLst>
              <a:ext uri="{FF2B5EF4-FFF2-40B4-BE49-F238E27FC236}">
                <a16:creationId xmlns:a16="http://schemas.microsoft.com/office/drawing/2014/main" id="{9CFB10C1-CEBD-6E18-27E3-5F6D48D4E93A}"/>
              </a:ext>
            </a:extLst>
          </p:cNvPr>
          <p:cNvSpPr txBox="1"/>
          <p:nvPr userDrawn="1"/>
        </p:nvSpPr>
        <p:spPr>
          <a:xfrm>
            <a:off x="360000" y="6343435"/>
            <a:ext cx="588600" cy="246300"/>
          </a:xfrm>
          <a:prstGeom prst="rect">
            <a:avLst/>
          </a:prstGeom>
          <a:noFill/>
          <a:ln>
            <a:noFill/>
          </a:ln>
        </p:spPr>
        <p:txBody>
          <a:bodyPr spcFirstLastPara="1" wrap="square" lIns="0" tIns="0" rIns="0" bIns="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600" b="0" i="0" u="none" strike="noStrike" kern="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 name="Text Box 2">
            <a:extLst>
              <a:ext uri="{FF2B5EF4-FFF2-40B4-BE49-F238E27FC236}">
                <a16:creationId xmlns:a16="http://schemas.microsoft.com/office/drawing/2014/main" id="{A23EB060-1661-BD02-17F5-673667A58C46}"/>
              </a:ext>
            </a:extLst>
          </p:cNvPr>
          <p:cNvSpPr txBox="1">
            <a:spLocks noChangeArrowheads="1"/>
          </p:cNvSpPr>
          <p:nvPr userDrawn="1"/>
        </p:nvSpPr>
        <p:spPr bwMode="auto">
          <a:xfrm>
            <a:off x="3805284" y="84712"/>
            <a:ext cx="5835761" cy="589388"/>
          </a:xfrm>
          <a:prstGeom prst="rect">
            <a:avLst/>
          </a:prstGeom>
          <a:noFill/>
          <a:ln w="9525">
            <a:noFill/>
            <a:miter lim="800000"/>
            <a:headEnd/>
            <a:tailEnd/>
          </a:ln>
        </p:spPr>
        <p:txBody>
          <a:bodyPr rot="0" vert="horz" wrap="square" lIns="91797" tIns="45899" rIns="91797" bIns="45899" anchor="t" anchorCtr="0">
            <a:noAutofit/>
          </a:bodyPr>
          <a:lstStyle/>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dirty="0">
                <a:solidFill>
                  <a:srgbClr val="170130"/>
                </a:solidFill>
                <a:latin typeface="Arial" panose="020B0604020202020204" pitchFamily="34" charset="0"/>
                <a:ea typeface="ＭＳ Ｐゴシック" panose="020B0600070205080204" pitchFamily="34" charset="-128"/>
                <a:cs typeface="Arial" panose="020B0604020202020204" pitchFamily="34" charset="0"/>
              </a:rPr>
              <a:t>T Level Technical Qualification in Building Services Engineering for Construction (Level 3)</a:t>
            </a:r>
          </a:p>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i="0" u="none" strike="noStrike" cap="none" spc="0" dirty="0">
                <a:solidFill>
                  <a:srgbClr val="FC4421"/>
                </a:solidFill>
                <a:effectLst/>
                <a:latin typeface="Arial"/>
                <a:ea typeface="Arial"/>
                <a:cs typeface="Arial"/>
                <a:sym typeface="Arial"/>
              </a:rPr>
              <a:t>Occupational Specialism: Low Carbon Heating Engineering</a:t>
            </a:r>
            <a:endParaRPr lang="en-GB" sz="1050" i="0" dirty="0">
              <a:solidFill>
                <a:srgbClr val="FC4421"/>
              </a:solidFill>
              <a:effectLst/>
              <a:latin typeface="Arial" panose="020B0604020202020204" pitchFamily="34" charset="0"/>
              <a:ea typeface="Cambria" panose="02040503050406030204" pitchFamily="18" charset="0"/>
              <a:cs typeface="Times New Roman" panose="02020603050405020304" pitchFamily="18" charset="0"/>
            </a:endParaRPr>
          </a:p>
        </p:txBody>
      </p:sp>
      <p:pic>
        <p:nvPicPr>
          <p:cNvPr id="7" name="Picture 6" descr="A black and white logo&#10;&#10;AI-generated content may be incorrect.">
            <a:extLst>
              <a:ext uri="{FF2B5EF4-FFF2-40B4-BE49-F238E27FC236}">
                <a16:creationId xmlns:a16="http://schemas.microsoft.com/office/drawing/2014/main" id="{531E0A02-5275-112D-8630-9FE796B4800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444083" y="157372"/>
            <a:ext cx="2563495" cy="498243"/>
          </a:xfrm>
          <a:prstGeom prst="rect">
            <a:avLst/>
          </a:prstGeom>
          <a:noFill/>
          <a:ln>
            <a:noFill/>
          </a:ln>
        </p:spPr>
      </p:pic>
      <p:pic>
        <p:nvPicPr>
          <p:cNvPr id="9" name="Picture 8" descr="A black background with a black square&#10;&#10;AI-generated content may be incorrect.">
            <a:extLst>
              <a:ext uri="{FF2B5EF4-FFF2-40B4-BE49-F238E27FC236}">
                <a16:creationId xmlns:a16="http://schemas.microsoft.com/office/drawing/2014/main" id="{FE2E9E46-DDC8-464B-B3C0-89B97704E652}"/>
              </a:ext>
            </a:extLst>
          </p:cNvPr>
          <p:cNvPicPr>
            <a:picLocks noChangeAspect="1"/>
          </p:cNvPicPr>
          <p:nvPr userDrawn="1"/>
        </p:nvPicPr>
        <p:blipFill>
          <a:blip r:embed="rId8"/>
          <a:stretch>
            <a:fillRect/>
          </a:stretch>
        </p:blipFill>
        <p:spPr>
          <a:xfrm>
            <a:off x="971897" y="161808"/>
            <a:ext cx="2685203" cy="440679"/>
          </a:xfrm>
          <a:prstGeom prst="rect">
            <a:avLst/>
          </a:prstGeom>
        </p:spPr>
      </p:pic>
      <p:pic>
        <p:nvPicPr>
          <p:cNvPr id="11" name="Picture 10" descr="A red arrow pointing up&#10;&#10;AI-generated content may be incorrect.">
            <a:extLst>
              <a:ext uri="{FF2B5EF4-FFF2-40B4-BE49-F238E27FC236}">
                <a16:creationId xmlns:a16="http://schemas.microsoft.com/office/drawing/2014/main" id="{44100F0A-E05E-5D8F-224B-159908644069}"/>
              </a:ext>
            </a:extLst>
          </p:cNvPr>
          <p:cNvPicPr>
            <a:picLocks/>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2047" y="170588"/>
            <a:ext cx="591666" cy="437463"/>
          </a:xfrm>
          <a:prstGeom prst="rect">
            <a:avLst/>
          </a:prstGeom>
          <a:noFill/>
          <a:ln>
            <a:noFill/>
          </a:ln>
        </p:spPr>
      </p:pic>
    </p:spTree>
    <p:extLst>
      <p:ext uri="{BB962C8B-B14F-4D97-AF65-F5344CB8AC3E}">
        <p14:creationId xmlns:p14="http://schemas.microsoft.com/office/powerpoint/2010/main" val="2200810244"/>
      </p:ext>
    </p:extLst>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 name="Google Shape;62;p11">
            <a:extLst>
              <a:ext uri="{FF2B5EF4-FFF2-40B4-BE49-F238E27FC236}">
                <a16:creationId xmlns:a16="http://schemas.microsoft.com/office/drawing/2014/main" id="{42B994B5-F657-A0CA-7C82-77E2455D018B}"/>
              </a:ext>
            </a:extLst>
          </p:cNvPr>
          <p:cNvSpPr txBox="1">
            <a:spLocks noGrp="1"/>
          </p:cNvSpPr>
          <p:nvPr>
            <p:ph type="title"/>
          </p:nvPr>
        </p:nvSpPr>
        <p:spPr>
          <a:xfrm>
            <a:off x="162000" y="1908000"/>
            <a:ext cx="11861011" cy="3527907"/>
          </a:xfrm>
          <a:prstGeom prst="rect">
            <a:avLst/>
          </a:prstGeom>
          <a:noFill/>
          <a:ln>
            <a:noFill/>
          </a:ln>
        </p:spPr>
        <p:txBody>
          <a:bodyPr spcFirstLastPara="1" wrap="square" lIns="89650" tIns="46618" rIns="89650" bIns="46618" anchor="t" anchorCtr="0">
            <a:spAutoFit/>
          </a:bodyPr>
          <a:lstStyle/>
          <a:p>
            <a:r>
              <a:rPr lang="en-GB" sz="2789" dirty="0">
                <a:solidFill>
                  <a:schemeClr val="tx1"/>
                </a:solidFill>
              </a:rPr>
              <a:t>Occupational specialism: Low Carbon Engineering</a:t>
            </a:r>
            <a:br>
              <a:rPr lang="en-GB" sz="2789" dirty="0">
                <a:solidFill>
                  <a:schemeClr val="tx1"/>
                </a:solidFill>
              </a:rPr>
            </a:br>
            <a:endParaRPr lang="en-GB" sz="2789" dirty="0">
              <a:solidFill>
                <a:schemeClr val="tx1"/>
              </a:solidFill>
            </a:endParaRPr>
          </a:p>
          <a:p>
            <a:r>
              <a:rPr lang="en-GB" sz="2789" dirty="0"/>
              <a:t>PowerPoint K1.44: Fault finding techniques</a:t>
            </a:r>
            <a:br>
              <a:rPr lang="en-GB" sz="2789" dirty="0"/>
            </a:br>
            <a:br>
              <a:rPr lang="en-GB" sz="2789" dirty="0"/>
            </a:br>
            <a:br>
              <a:rPr lang="en-GB" sz="2789" dirty="0"/>
            </a:br>
            <a:br>
              <a:rPr lang="en-GB" sz="2789" dirty="0">
                <a:solidFill>
                  <a:schemeClr val="tx1"/>
                </a:solidFill>
              </a:rPr>
            </a:br>
            <a:br>
              <a:rPr lang="en-GB" sz="2789" dirty="0">
                <a:solidFill>
                  <a:schemeClr val="tx1"/>
                </a:solidFill>
              </a:rPr>
            </a:br>
            <a:endParaRPr lang="en-GB" sz="2789"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i="0">
                <a:solidFill>
                  <a:srgbClr val="FC4421"/>
                </a:solidFill>
                <a:latin typeface="Arial"/>
                <a:ea typeface="Arial"/>
                <a:cs typeface="Arial"/>
                <a:sym typeface="Arial"/>
              </a:rPr>
              <a:t>Introduction / starter</a:t>
            </a:r>
            <a:endParaRPr lang="en-GB" sz="3600" b="1" i="0">
              <a:solidFill>
                <a:srgbClr val="FC4421"/>
              </a:solidFill>
              <a:latin typeface="Arial"/>
              <a:ea typeface="Arial"/>
              <a:cs typeface="Arial"/>
              <a:sym typeface="Arial"/>
            </a:endParaRPr>
          </a:p>
        </p:txBody>
      </p:sp>
      <p:sp>
        <p:nvSpPr>
          <p:cNvPr id="3" name="TextBox 2">
            <a:extLst>
              <a:ext uri="{FF2B5EF4-FFF2-40B4-BE49-F238E27FC236}">
                <a16:creationId xmlns:a16="http://schemas.microsoft.com/office/drawing/2014/main" id="{BA0B3970-CD3C-D7D5-82DF-1194A41CAA4D}"/>
              </a:ext>
            </a:extLst>
          </p:cNvPr>
          <p:cNvSpPr txBox="1"/>
          <p:nvPr/>
        </p:nvSpPr>
        <p:spPr>
          <a:xfrm>
            <a:off x="251999" y="1800000"/>
            <a:ext cx="10510736" cy="2731517"/>
          </a:xfrm>
          <a:prstGeom prst="rect">
            <a:avLst/>
          </a:prstGeom>
          <a:noFill/>
        </p:spPr>
        <p:txBody>
          <a:bodyPr wrap="square">
            <a:sp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Warm-up</a:t>
            </a:r>
          </a:p>
          <a:p>
            <a:pPr marL="0" lvl="0" indent="0" algn="l" rtl="0">
              <a:spcBef>
                <a:spcPts val="1125"/>
              </a:spcBef>
              <a:spcAft>
                <a:spcPts val="0"/>
              </a:spcAft>
              <a:buNone/>
            </a:pPr>
            <a:r>
              <a:rPr lang="en-GB" sz="2400" dirty="0">
                <a:solidFill>
                  <a:srgbClr val="333333"/>
                </a:solidFill>
                <a:latin typeface="Arial"/>
                <a:ea typeface="Arial"/>
                <a:cs typeface="Arial"/>
                <a:sym typeface="Arial"/>
              </a:rPr>
              <a:t>What is the first thing you should do when a customer reports 'the heat pump is not working’?</a:t>
            </a:r>
          </a:p>
          <a:p>
            <a:pPr marL="0" lvl="0" indent="0" algn="l" rtl="0">
              <a:spcBef>
                <a:spcPts val="1125"/>
              </a:spcBef>
              <a:spcAft>
                <a:spcPts val="0"/>
              </a:spcAft>
              <a:buNone/>
            </a:pPr>
            <a:endParaRPr lang="en-GB" sz="2400" dirty="0">
              <a:solidFill>
                <a:srgbClr val="333333"/>
              </a:solidFill>
            </a:endParaRPr>
          </a:p>
          <a:p>
            <a:pPr lvl="0"/>
            <a:r>
              <a:rPr lang="en-GB" sz="2400" b="1" dirty="0">
                <a:solidFill>
                  <a:srgbClr val="FC4421"/>
                </a:solidFill>
              </a:rPr>
              <a:t>Pair-share</a:t>
            </a:r>
          </a:p>
          <a:p>
            <a:pPr lvl="0">
              <a:spcBef>
                <a:spcPts val="1125"/>
              </a:spcBef>
            </a:pPr>
            <a:r>
              <a:rPr lang="en-GB" sz="2400" dirty="0">
                <a:solidFill>
                  <a:srgbClr val="333333"/>
                </a:solidFill>
              </a:rPr>
              <a:t>List three questions you would ask before touching the system.</a:t>
            </a:r>
            <a:endParaRPr lang="en-GB" sz="2400" dirty="0">
              <a:solidFill>
                <a:srgbClr val="333333"/>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dirty="0">
                <a:solidFill>
                  <a:srgbClr val="FC4421"/>
                </a:solidFill>
                <a:latin typeface="Arial"/>
                <a:ea typeface="Arial"/>
                <a:cs typeface="Arial"/>
                <a:sym typeface="Arial"/>
              </a:rPr>
              <a:t>Learning </a:t>
            </a:r>
            <a:r>
              <a:rPr lang="en-GB" sz="3200" dirty="0"/>
              <a:t>o</a:t>
            </a:r>
            <a:r>
              <a:rPr lang="en-GB" sz="3200" b="1" dirty="0">
                <a:solidFill>
                  <a:srgbClr val="FC4421"/>
                </a:solidFill>
                <a:latin typeface="Arial"/>
                <a:ea typeface="Arial"/>
                <a:cs typeface="Arial"/>
                <a:sym typeface="Arial"/>
              </a:rPr>
              <a:t>bjectives</a:t>
            </a:r>
            <a:endParaRPr lang="en-GB" sz="3060" b="1" dirty="0">
              <a:solidFill>
                <a:srgbClr val="FC4421"/>
              </a:solidFill>
              <a:latin typeface="Arial"/>
              <a:ea typeface="Arial"/>
              <a:cs typeface="Arial"/>
              <a:sym typeface="Arial"/>
            </a:endParaRPr>
          </a:p>
        </p:txBody>
      </p:sp>
      <p:sp>
        <p:nvSpPr>
          <p:cNvPr id="85" name="Google Shape;85;p13"/>
          <p:cNvSpPr txBox="1"/>
          <p:nvPr/>
        </p:nvSpPr>
        <p:spPr>
          <a:xfrm>
            <a:off x="360000" y="1800000"/>
            <a:ext cx="11096700" cy="3711785"/>
          </a:xfrm>
          <a:prstGeom prst="rect">
            <a:avLst/>
          </a:prstGeom>
          <a:noFill/>
          <a:ln>
            <a:noFill/>
          </a:ln>
        </p:spPr>
        <p:txBody>
          <a:bodyPr spcFirstLastPara="1" wrap="square" lIns="0" tIns="0" rIns="0" bIns="0" anchor="t" anchorCtr="0">
            <a:spAutoFit/>
          </a:bodyPr>
          <a:lstStyle/>
          <a:p>
            <a:pPr marL="342900" lvl="0" indent="-342900" algn="l" rtl="0">
              <a:lnSpc>
                <a:spcPct val="110000"/>
              </a:lnSpc>
              <a:spcBef>
                <a:spcPts val="0"/>
              </a:spcBef>
              <a:spcAft>
                <a:spcPts val="600"/>
              </a:spcAft>
              <a:buFont typeface="Arial" panose="020B0604020202020204" pitchFamily="34" charset="0"/>
              <a:buChar char="•"/>
            </a:pPr>
            <a:r>
              <a:rPr lang="en-GB" sz="2400" dirty="0">
                <a:solidFill>
                  <a:srgbClr val="333333"/>
                </a:solidFill>
                <a:latin typeface="Arial"/>
                <a:ea typeface="Arial"/>
                <a:cs typeface="Arial"/>
                <a:sym typeface="Arial"/>
              </a:rPr>
              <a:t>Identify fault-finding and diagnosis techniques used in low carbon systems.</a:t>
            </a:r>
            <a:endParaRPr lang="en-GB" sz="2400" dirty="0">
              <a:solidFill>
                <a:srgbClr val="333333"/>
              </a:solidFill>
            </a:endParaRPr>
          </a:p>
          <a:p>
            <a:pPr marL="342900" lvl="0" indent="-342900" algn="l" rtl="0">
              <a:lnSpc>
                <a:spcPct val="110000"/>
              </a:lnSpc>
              <a:spcBef>
                <a:spcPts val="0"/>
              </a:spcBef>
              <a:spcAft>
                <a:spcPts val="600"/>
              </a:spcAft>
              <a:buFont typeface="Arial" panose="020B0604020202020204" pitchFamily="34" charset="0"/>
              <a:buChar char="•"/>
            </a:pPr>
            <a:r>
              <a:rPr lang="en-GB" sz="2400" dirty="0">
                <a:solidFill>
                  <a:srgbClr val="333333"/>
                </a:solidFill>
              </a:rPr>
              <a:t>Explain suitability of visual, listening, questioning, testing and digital diagnostics.</a:t>
            </a:r>
          </a:p>
          <a:p>
            <a:pPr marL="342900" lvl="0" indent="-342900" algn="l" rtl="0">
              <a:lnSpc>
                <a:spcPct val="110000"/>
              </a:lnSpc>
              <a:spcBef>
                <a:spcPts val="0"/>
              </a:spcBef>
              <a:spcAft>
                <a:spcPts val="600"/>
              </a:spcAft>
              <a:buFont typeface="Arial" panose="020B0604020202020204" pitchFamily="34" charset="0"/>
              <a:buChar char="•"/>
            </a:pPr>
            <a:r>
              <a:rPr lang="en-GB" sz="2400" dirty="0">
                <a:solidFill>
                  <a:srgbClr val="333333"/>
                </a:solidFill>
              </a:rPr>
              <a:t>Apply a structured fault-finding approach in practical scenarios.</a:t>
            </a:r>
          </a:p>
          <a:p>
            <a:pPr marL="342900" lvl="0" indent="-342900" algn="l" rtl="0">
              <a:lnSpc>
                <a:spcPct val="110000"/>
              </a:lnSpc>
              <a:spcBef>
                <a:spcPts val="0"/>
              </a:spcBef>
              <a:spcAft>
                <a:spcPts val="600"/>
              </a:spcAft>
              <a:buFont typeface="Arial" panose="020B0604020202020204" pitchFamily="34" charset="0"/>
              <a:buChar char="•"/>
            </a:pPr>
            <a:r>
              <a:rPr lang="en-GB" sz="2400" dirty="0">
                <a:solidFill>
                  <a:srgbClr val="333333"/>
                </a:solidFill>
              </a:rPr>
              <a:t>Recognise when multimeter/refractometer/component testing requires competence.</a:t>
            </a:r>
          </a:p>
          <a:p>
            <a:pPr marL="342900" lvl="0" indent="-342900" algn="l" rtl="0">
              <a:lnSpc>
                <a:spcPct val="110000"/>
              </a:lnSpc>
              <a:spcBef>
                <a:spcPts val="0"/>
              </a:spcBef>
              <a:spcAft>
                <a:spcPts val="600"/>
              </a:spcAft>
              <a:buFont typeface="Arial" panose="020B0604020202020204" pitchFamily="34" charset="0"/>
              <a:buChar char="•"/>
            </a:pPr>
            <a:r>
              <a:rPr lang="en-GB" sz="2400" dirty="0">
                <a:solidFill>
                  <a:srgbClr val="333333"/>
                </a:solidFill>
              </a:rPr>
              <a:t>Use fault codes and software diagnostics without relying on them blindly.</a:t>
            </a:r>
          </a:p>
          <a:p>
            <a:pPr marL="342900" lvl="0" indent="-342900" algn="l" rtl="0">
              <a:lnSpc>
                <a:spcPct val="110000"/>
              </a:lnSpc>
              <a:spcBef>
                <a:spcPts val="0"/>
              </a:spcBef>
              <a:spcAft>
                <a:spcPts val="600"/>
              </a:spcAft>
              <a:buFont typeface="Arial" panose="020B0604020202020204" pitchFamily="34" charset="0"/>
              <a:buChar char="•"/>
            </a:pPr>
            <a:r>
              <a:rPr lang="en-GB" sz="2400" dirty="0">
                <a:solidFill>
                  <a:srgbClr val="333333"/>
                </a:solidFill>
              </a:rPr>
              <a:t>Explain client/business implications when faults cannot be rectified.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10" name="Google Shape;110;p14"/>
          <p:cNvSpPr txBox="1"/>
          <p:nvPr/>
        </p:nvSpPr>
        <p:spPr>
          <a:xfrm>
            <a:off x="381000" y="1714500"/>
            <a:ext cx="2667000" cy="1905000"/>
          </a:xfrm>
          <a:prstGeom prst="rect">
            <a:avLst/>
          </a:prstGeom>
          <a:noFill/>
          <a:ln w="25400">
            <a:solidFill>
              <a:schemeClr val="bg2">
                <a:lumMod val="50000"/>
                <a:lumOff val="50000"/>
              </a:schemeClr>
            </a:solidFill>
          </a:ln>
        </p:spPr>
        <p:txBody>
          <a:bodyPr spcFirstLastPara="1" wrap="square" lIns="71817" tIns="35908" rIns="71817" bIns="0" anchor="t" anchorCtr="0">
            <a:noAutofit/>
          </a:bodyPr>
          <a:lstStyle/>
          <a:p>
            <a:pPr>
              <a:spcAft>
                <a:spcPts val="299"/>
              </a:spcAft>
            </a:pPr>
            <a:r>
              <a:rPr lang="en-US" sz="1795" b="1" dirty="0"/>
              <a:t>01. Make safe first</a:t>
            </a:r>
            <a:endParaRPr sz="1400" b="1" dirty="0">
              <a:solidFill>
                <a:srgbClr val="FC4421"/>
              </a:solidFill>
              <a:latin typeface="Arial"/>
              <a:ea typeface="Arial"/>
              <a:cs typeface="Arial"/>
              <a:sym typeface="Arial"/>
            </a:endParaRPr>
          </a:p>
          <a:p>
            <a:r>
              <a:rPr lang="en-US" sz="1795" b="0" dirty="0"/>
              <a:t>Identify hazards and isolate supplies before beginning. Stay within competence.</a:t>
            </a:r>
            <a:endParaRPr sz="1050" dirty="0">
              <a:solidFill>
                <a:srgbClr val="333333"/>
              </a:solidFill>
              <a:latin typeface="Arial"/>
              <a:ea typeface="Arial"/>
              <a:cs typeface="Arial"/>
              <a:sym typeface="Arial"/>
            </a:endParaRPr>
          </a:p>
        </p:txBody>
      </p:sp>
      <p:sp>
        <p:nvSpPr>
          <p:cNvPr id="113" name="Google Shape;113;p14"/>
          <p:cNvSpPr txBox="1"/>
          <p:nvPr/>
        </p:nvSpPr>
        <p:spPr>
          <a:xfrm>
            <a:off x="3238500" y="1714500"/>
            <a:ext cx="2667000" cy="1905000"/>
          </a:xfrm>
          <a:prstGeom prst="rect">
            <a:avLst/>
          </a:prstGeom>
          <a:noFill/>
          <a:ln w="25400">
            <a:solidFill>
              <a:schemeClr val="bg2">
                <a:lumMod val="50000"/>
                <a:lumOff val="50000"/>
              </a:schemeClr>
            </a:solidFill>
          </a:ln>
        </p:spPr>
        <p:txBody>
          <a:bodyPr spcFirstLastPara="1" wrap="square" lIns="71817" tIns="35908" rIns="71817" bIns="0" anchor="t" anchorCtr="0">
            <a:noAutofit/>
          </a:bodyPr>
          <a:lstStyle/>
          <a:p>
            <a:pPr>
              <a:spcAft>
                <a:spcPts val="299"/>
              </a:spcAft>
            </a:pPr>
            <a:r>
              <a:rPr lang="en-US" sz="1795" b="1" dirty="0"/>
              <a:t>02. Question the client</a:t>
            </a:r>
            <a:endParaRPr sz="1400" b="1" dirty="0">
              <a:solidFill>
                <a:srgbClr val="FC4421"/>
              </a:solidFill>
              <a:latin typeface="Arial"/>
              <a:ea typeface="Arial"/>
              <a:cs typeface="Arial"/>
              <a:sym typeface="Arial"/>
            </a:endParaRPr>
          </a:p>
          <a:p>
            <a:r>
              <a:rPr lang="en-US" sz="1795" b="0" dirty="0"/>
              <a:t>Ask about noises, smells, or recent changes like maintenance or power cuts.</a:t>
            </a:r>
            <a:endParaRPr sz="1050" dirty="0">
              <a:solidFill>
                <a:srgbClr val="333333"/>
              </a:solidFill>
              <a:latin typeface="Arial"/>
              <a:ea typeface="Arial"/>
              <a:cs typeface="Arial"/>
              <a:sym typeface="Arial"/>
            </a:endParaRPr>
          </a:p>
        </p:txBody>
      </p:sp>
      <p:sp>
        <p:nvSpPr>
          <p:cNvPr id="116" name="Google Shape;116;p14"/>
          <p:cNvSpPr txBox="1"/>
          <p:nvPr/>
        </p:nvSpPr>
        <p:spPr>
          <a:xfrm>
            <a:off x="6096000" y="1714500"/>
            <a:ext cx="2667000" cy="1905000"/>
          </a:xfrm>
          <a:prstGeom prst="rect">
            <a:avLst/>
          </a:prstGeom>
          <a:noFill/>
          <a:ln w="25400">
            <a:solidFill>
              <a:schemeClr val="bg2">
                <a:lumMod val="50000"/>
                <a:lumOff val="50000"/>
              </a:schemeClr>
            </a:solidFill>
          </a:ln>
        </p:spPr>
        <p:txBody>
          <a:bodyPr spcFirstLastPara="1" wrap="square" lIns="71817" tIns="35908" rIns="71817" bIns="0" anchor="t" anchorCtr="0">
            <a:noAutofit/>
          </a:bodyPr>
          <a:lstStyle/>
          <a:p>
            <a:pPr>
              <a:spcAft>
                <a:spcPts val="299"/>
              </a:spcAft>
            </a:pPr>
            <a:r>
              <a:rPr lang="en-US" sz="1795" b="1" dirty="0"/>
              <a:t>03. Gather evidence</a:t>
            </a:r>
            <a:endParaRPr sz="1400" b="1" dirty="0">
              <a:solidFill>
                <a:srgbClr val="FC4421"/>
              </a:solidFill>
              <a:latin typeface="Arial"/>
              <a:ea typeface="Arial"/>
              <a:cs typeface="Arial"/>
              <a:sym typeface="Arial"/>
            </a:endParaRPr>
          </a:p>
          <a:p>
            <a:r>
              <a:rPr lang="en-US" sz="1795" b="0" dirty="0"/>
              <a:t>Check fault codes and visual clues before replacing parts to save time and cost.</a:t>
            </a:r>
            <a:endParaRPr sz="1050" dirty="0">
              <a:solidFill>
                <a:srgbClr val="333333"/>
              </a:solidFill>
              <a:latin typeface="Arial"/>
              <a:ea typeface="Arial"/>
              <a:cs typeface="Arial"/>
              <a:sym typeface="Arial"/>
            </a:endParaRPr>
          </a:p>
        </p:txBody>
      </p:sp>
      <p:sp>
        <p:nvSpPr>
          <p:cNvPr id="119" name="Google Shape;119;p14"/>
          <p:cNvSpPr txBox="1"/>
          <p:nvPr/>
        </p:nvSpPr>
        <p:spPr>
          <a:xfrm>
            <a:off x="8953500" y="1714500"/>
            <a:ext cx="2667000" cy="1905000"/>
          </a:xfrm>
          <a:prstGeom prst="rect">
            <a:avLst/>
          </a:prstGeom>
          <a:noFill/>
          <a:ln w="25400">
            <a:solidFill>
              <a:schemeClr val="bg2">
                <a:lumMod val="50000"/>
                <a:lumOff val="50000"/>
              </a:schemeClr>
            </a:solidFill>
          </a:ln>
        </p:spPr>
        <p:txBody>
          <a:bodyPr spcFirstLastPara="1" wrap="square" lIns="71817" tIns="35908" rIns="71817" bIns="0" anchor="t" anchorCtr="0">
            <a:noAutofit/>
          </a:bodyPr>
          <a:lstStyle/>
          <a:p>
            <a:pPr>
              <a:spcAft>
                <a:spcPts val="299"/>
              </a:spcAft>
            </a:pPr>
            <a:r>
              <a:rPr lang="en-US" sz="1795" b="1" dirty="0"/>
              <a:t>04. Start simple</a:t>
            </a:r>
            <a:endParaRPr sz="1400" b="1" dirty="0">
              <a:solidFill>
                <a:srgbClr val="FC4421"/>
              </a:solidFill>
              <a:latin typeface="Arial"/>
              <a:ea typeface="Arial"/>
              <a:cs typeface="Arial"/>
              <a:sym typeface="Arial"/>
            </a:endParaRPr>
          </a:p>
          <a:p>
            <a:r>
              <a:rPr lang="en-US" sz="1795" b="0" dirty="0"/>
              <a:t>Rule out low pressure, closed valves, or air before assuming component failure.</a:t>
            </a:r>
            <a:endParaRPr sz="1050" dirty="0">
              <a:solidFill>
                <a:srgbClr val="333333"/>
              </a:solidFill>
              <a:latin typeface="Arial"/>
              <a:ea typeface="Arial"/>
              <a:cs typeface="Arial"/>
              <a:sym typeface="Arial"/>
            </a:endParaRPr>
          </a:p>
        </p:txBody>
      </p:sp>
      <p:sp>
        <p:nvSpPr>
          <p:cNvPr id="122" name="Google Shape;122;p14"/>
          <p:cNvSpPr txBox="1"/>
          <p:nvPr/>
        </p:nvSpPr>
        <p:spPr>
          <a:xfrm>
            <a:off x="381000" y="3810000"/>
            <a:ext cx="2667000" cy="1905000"/>
          </a:xfrm>
          <a:prstGeom prst="rect">
            <a:avLst/>
          </a:prstGeom>
          <a:noFill/>
          <a:ln w="25400">
            <a:solidFill>
              <a:schemeClr val="bg2">
                <a:lumMod val="50000"/>
                <a:lumOff val="50000"/>
              </a:schemeClr>
            </a:solidFill>
          </a:ln>
        </p:spPr>
        <p:txBody>
          <a:bodyPr spcFirstLastPara="1" wrap="square" lIns="71817" tIns="35908" rIns="71817" bIns="0" anchor="t" anchorCtr="0">
            <a:noAutofit/>
          </a:bodyPr>
          <a:lstStyle/>
          <a:p>
            <a:pPr>
              <a:spcAft>
                <a:spcPts val="299"/>
              </a:spcAft>
            </a:pPr>
            <a:r>
              <a:rPr lang="en-US" sz="1795" b="1" dirty="0"/>
              <a:t>05. Use instructions</a:t>
            </a:r>
            <a:endParaRPr sz="1400" b="1" dirty="0">
              <a:solidFill>
                <a:srgbClr val="FC4421"/>
              </a:solidFill>
              <a:latin typeface="Arial"/>
              <a:ea typeface="Arial"/>
              <a:cs typeface="Arial"/>
              <a:sym typeface="Arial"/>
            </a:endParaRPr>
          </a:p>
          <a:p>
            <a:r>
              <a:rPr lang="en-US" sz="1795" b="0" dirty="0"/>
              <a:t>Follow manufacturer fault trees and service data to protect the system warranty.</a:t>
            </a:r>
            <a:endParaRPr sz="1050" dirty="0">
              <a:solidFill>
                <a:srgbClr val="333333"/>
              </a:solidFill>
              <a:latin typeface="Arial"/>
              <a:ea typeface="Arial"/>
              <a:cs typeface="Arial"/>
              <a:sym typeface="Arial"/>
            </a:endParaRPr>
          </a:p>
        </p:txBody>
      </p:sp>
      <p:sp>
        <p:nvSpPr>
          <p:cNvPr id="125" name="Google Shape;125;p14"/>
          <p:cNvSpPr txBox="1"/>
          <p:nvPr/>
        </p:nvSpPr>
        <p:spPr>
          <a:xfrm>
            <a:off x="3238500" y="3810000"/>
            <a:ext cx="2667000" cy="1905000"/>
          </a:xfrm>
          <a:prstGeom prst="rect">
            <a:avLst/>
          </a:prstGeom>
          <a:noFill/>
          <a:ln w="25400">
            <a:solidFill>
              <a:schemeClr val="bg2">
                <a:lumMod val="50000"/>
                <a:lumOff val="50000"/>
              </a:schemeClr>
            </a:solidFill>
          </a:ln>
        </p:spPr>
        <p:txBody>
          <a:bodyPr spcFirstLastPara="1" wrap="square" lIns="71817" tIns="35908" rIns="71817" bIns="0" anchor="t" anchorCtr="0">
            <a:noAutofit/>
          </a:bodyPr>
          <a:lstStyle/>
          <a:p>
            <a:pPr>
              <a:spcAft>
                <a:spcPts val="299"/>
              </a:spcAft>
            </a:pPr>
            <a:r>
              <a:rPr lang="en-US" sz="1795" b="1" dirty="0"/>
              <a:t>06. One change at a time</a:t>
            </a:r>
            <a:endParaRPr sz="1400" b="1" dirty="0">
              <a:solidFill>
                <a:srgbClr val="FC4421"/>
              </a:solidFill>
              <a:latin typeface="Arial"/>
              <a:ea typeface="Arial"/>
              <a:cs typeface="Arial"/>
              <a:sym typeface="Arial"/>
            </a:endParaRPr>
          </a:p>
          <a:p>
            <a:r>
              <a:rPr lang="en-US" sz="1795" b="0" dirty="0"/>
              <a:t>Change one thing then retest to identify exactly what fixed the fault.</a:t>
            </a:r>
            <a:endParaRPr sz="1050" dirty="0">
              <a:solidFill>
                <a:srgbClr val="333333"/>
              </a:solidFill>
              <a:latin typeface="Arial"/>
              <a:ea typeface="Arial"/>
              <a:cs typeface="Arial"/>
              <a:sym typeface="Arial"/>
            </a:endParaRPr>
          </a:p>
        </p:txBody>
      </p:sp>
      <p:sp>
        <p:nvSpPr>
          <p:cNvPr id="128" name="Google Shape;128;p14"/>
          <p:cNvSpPr txBox="1"/>
          <p:nvPr/>
        </p:nvSpPr>
        <p:spPr>
          <a:xfrm>
            <a:off x="6096000" y="3810000"/>
            <a:ext cx="2667000" cy="1905000"/>
          </a:xfrm>
          <a:prstGeom prst="rect">
            <a:avLst/>
          </a:prstGeom>
          <a:noFill/>
          <a:ln w="25400">
            <a:solidFill>
              <a:schemeClr val="bg2">
                <a:lumMod val="50000"/>
                <a:lumOff val="50000"/>
              </a:schemeClr>
            </a:solidFill>
          </a:ln>
        </p:spPr>
        <p:txBody>
          <a:bodyPr spcFirstLastPara="1" wrap="square" lIns="71817" tIns="35908" rIns="71817" bIns="0" anchor="t" anchorCtr="0">
            <a:noAutofit/>
          </a:bodyPr>
          <a:lstStyle/>
          <a:p>
            <a:pPr>
              <a:spcAft>
                <a:spcPts val="299"/>
              </a:spcAft>
            </a:pPr>
            <a:r>
              <a:rPr lang="en-US" sz="1795" b="1" dirty="0"/>
              <a:t>07. Record findings</a:t>
            </a:r>
            <a:endParaRPr sz="1400" b="1" dirty="0">
              <a:solidFill>
                <a:srgbClr val="FC4421"/>
              </a:solidFill>
              <a:latin typeface="Arial"/>
              <a:ea typeface="Arial"/>
              <a:cs typeface="Arial"/>
              <a:sym typeface="Arial"/>
            </a:endParaRPr>
          </a:p>
          <a:p>
            <a:r>
              <a:rPr lang="en-US" sz="1795" b="0" dirty="0"/>
              <a:t>Document codes, readings, and actions to support communication and future visits.</a:t>
            </a:r>
            <a:endParaRPr sz="1050" dirty="0">
              <a:solidFill>
                <a:srgbClr val="333333"/>
              </a:solidFill>
              <a:latin typeface="Arial"/>
              <a:ea typeface="Arial"/>
              <a:cs typeface="Arial"/>
              <a:sym typeface="Arial"/>
            </a:endParaRPr>
          </a:p>
        </p:txBody>
      </p:sp>
      <p:sp>
        <p:nvSpPr>
          <p:cNvPr id="131" name="Google Shape;131;p14"/>
          <p:cNvSpPr txBox="1"/>
          <p:nvPr/>
        </p:nvSpPr>
        <p:spPr>
          <a:xfrm>
            <a:off x="8953500" y="3810000"/>
            <a:ext cx="2667000" cy="1905000"/>
          </a:xfrm>
          <a:prstGeom prst="rect">
            <a:avLst/>
          </a:prstGeom>
          <a:noFill/>
          <a:ln w="25400">
            <a:solidFill>
              <a:schemeClr val="bg2">
                <a:lumMod val="50000"/>
                <a:lumOff val="50000"/>
              </a:schemeClr>
            </a:solidFill>
          </a:ln>
        </p:spPr>
        <p:txBody>
          <a:bodyPr spcFirstLastPara="1" wrap="square" lIns="71817" tIns="35908" rIns="71817" bIns="0" anchor="t" anchorCtr="0">
            <a:noAutofit/>
          </a:bodyPr>
          <a:lstStyle/>
          <a:p>
            <a:pPr>
              <a:spcAft>
                <a:spcPts val="299"/>
              </a:spcAft>
            </a:pPr>
            <a:r>
              <a:rPr lang="en-US" sz="1795" b="1" dirty="0"/>
              <a:t>08. Refer out of scope</a:t>
            </a:r>
            <a:endParaRPr sz="1400" b="1" dirty="0">
              <a:solidFill>
                <a:srgbClr val="FC4421"/>
              </a:solidFill>
              <a:latin typeface="Arial"/>
              <a:ea typeface="Arial"/>
              <a:cs typeface="Arial"/>
              <a:sym typeface="Arial"/>
            </a:endParaRPr>
          </a:p>
          <a:p>
            <a:r>
              <a:rPr lang="en-US" sz="1795" b="0" dirty="0"/>
              <a:t>Stop and refer if the fault involves refrigerants or work outside your competence.</a:t>
            </a:r>
            <a:endParaRPr sz="1050" dirty="0">
              <a:solidFill>
                <a:srgbClr val="333333"/>
              </a:solidFill>
              <a:latin typeface="Arial"/>
              <a:ea typeface="Arial"/>
              <a:cs typeface="Arial"/>
              <a:sym typeface="Arial"/>
            </a:endParaRPr>
          </a:p>
        </p:txBody>
      </p:sp>
      <p:sp>
        <p:nvSpPr>
          <p:cNvPr id="106" name="Google Shape;106;p14"/>
          <p:cNvSpPr txBox="1">
            <a:spLocks noGrp="1"/>
          </p:cNvSpPr>
          <p:nvPr>
            <p:ph type="title"/>
          </p:nvPr>
        </p:nvSpPr>
        <p:spPr>
          <a:xfrm>
            <a:off x="290693" y="969525"/>
            <a:ext cx="10944860" cy="552689"/>
          </a:xfrm>
          <a:prstGeom prst="rect">
            <a:avLst/>
          </a:prstGeom>
          <a:noFill/>
          <a:ln>
            <a:noFill/>
          </a:ln>
        </p:spPr>
        <p:txBody>
          <a:bodyPr spcFirstLastPara="1" wrap="square" lIns="91192" tIns="45584" rIns="91192" bIns="45584" anchor="t" anchorCtr="0">
            <a:spAutoFit/>
          </a:bodyPr>
          <a:lstStyle/>
          <a:p>
            <a:pPr marL="0" lvl="0" indent="0" algn="l" rtl="0">
              <a:buNone/>
            </a:pPr>
            <a:r>
              <a:rPr lang="en-GB" sz="2993" b="1">
                <a:solidFill>
                  <a:srgbClr val="F2522D"/>
                </a:solidFill>
              </a:rPr>
              <a:t>Fault-finding mindset: structured diagnosis</a:t>
            </a:r>
            <a:endParaRPr lang="en-GB"/>
          </a:p>
        </p:txBody>
      </p:sp>
      <p:sp>
        <p:nvSpPr>
          <p:cNvPr id="132" name="Match Slide 5 Arrow 108-108"/>
          <p:cNvSpPr/>
          <p:nvPr/>
        </p:nvSpPr>
        <p:spPr>
          <a:xfrm rot="16200000">
            <a:off x="3067050" y="2587000"/>
            <a:ext cx="152400" cy="160000"/>
          </a:xfrm>
          <a:prstGeom prst="downArrow">
            <a:avLst/>
          </a:prstGeom>
          <a:solidFill>
            <a:schemeClr val="bg1"/>
          </a:solidFill>
          <a:ln w="9525">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3" name="Match Slide 5 Arrow 108-111"/>
          <p:cNvSpPr/>
          <p:nvPr/>
        </p:nvSpPr>
        <p:spPr>
          <a:xfrm rot="16200000">
            <a:off x="5924550" y="2587000"/>
            <a:ext cx="152400" cy="160000"/>
          </a:xfrm>
          <a:prstGeom prst="downArrow">
            <a:avLst/>
          </a:prstGeom>
          <a:solidFill>
            <a:schemeClr val="bg1"/>
          </a:solidFill>
          <a:ln w="9525">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4" name="Match Slide 5 Arrow 108-114"/>
          <p:cNvSpPr/>
          <p:nvPr/>
        </p:nvSpPr>
        <p:spPr>
          <a:xfrm rot="16200000">
            <a:off x="8782050" y="2587000"/>
            <a:ext cx="152400" cy="160000"/>
          </a:xfrm>
          <a:prstGeom prst="downArrow">
            <a:avLst/>
          </a:prstGeom>
          <a:solidFill>
            <a:schemeClr val="bg1"/>
          </a:solidFill>
          <a:ln w="9525">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5" name="Match Slide 5 Arrow 120-120"/>
          <p:cNvSpPr/>
          <p:nvPr/>
        </p:nvSpPr>
        <p:spPr>
          <a:xfrm rot="16200000">
            <a:off x="3067050" y="4682500"/>
            <a:ext cx="152400" cy="160000"/>
          </a:xfrm>
          <a:prstGeom prst="downArrow">
            <a:avLst/>
          </a:prstGeom>
          <a:solidFill>
            <a:schemeClr val="bg1"/>
          </a:solidFill>
          <a:ln w="9525">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6" name="Match Slide 5 Arrow 120-123"/>
          <p:cNvSpPr/>
          <p:nvPr/>
        </p:nvSpPr>
        <p:spPr>
          <a:xfrm rot="16200000">
            <a:off x="5924550" y="4682500"/>
            <a:ext cx="152400" cy="160000"/>
          </a:xfrm>
          <a:prstGeom prst="downArrow">
            <a:avLst/>
          </a:prstGeom>
          <a:solidFill>
            <a:schemeClr val="bg1"/>
          </a:solidFill>
          <a:ln w="9525">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7" name="Match Slide 5 Arrow 120-126"/>
          <p:cNvSpPr/>
          <p:nvPr/>
        </p:nvSpPr>
        <p:spPr>
          <a:xfrm rot="16200000">
            <a:off x="8782050" y="4682500"/>
            <a:ext cx="152400" cy="160000"/>
          </a:xfrm>
          <a:prstGeom prst="downArrow">
            <a:avLst/>
          </a:prstGeom>
          <a:solidFill>
            <a:schemeClr val="bg1"/>
          </a:solidFill>
          <a:ln w="9525">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6"/>
        <p:cNvGrpSpPr/>
        <p:nvPr/>
      </p:nvGrpSpPr>
      <p:grpSpPr>
        <a:xfrm>
          <a:off x="0" y="0"/>
          <a:ext cx="0" cy="0"/>
          <a:chOff x="0" y="0"/>
          <a:chExt cx="0" cy="0"/>
        </a:xfrm>
      </p:grpSpPr>
      <p:sp>
        <p:nvSpPr>
          <p:cNvPr id="140" name="Google Shape;140;p15"/>
          <p:cNvSpPr txBox="1"/>
          <p:nvPr/>
        </p:nvSpPr>
        <p:spPr>
          <a:xfrm>
            <a:off x="252000" y="1620000"/>
            <a:ext cx="3780000" cy="1620000"/>
          </a:xfrm>
          <a:prstGeom prst="rect">
            <a:avLst/>
          </a:prstGeom>
          <a:noFill/>
          <a:ln w="25400">
            <a:solidFill>
              <a:schemeClr val="bg2">
                <a:lumMod val="50000"/>
                <a:lumOff val="50000"/>
              </a:schemeClr>
            </a:solidFill>
          </a:ln>
        </p:spPr>
        <p:txBody>
          <a:bodyPr spcFirstLastPara="1" wrap="square" lIns="71817" tIns="35908" rIns="71817" bIns="0" anchor="t" anchorCtr="0">
            <a:noAutofit/>
          </a:bodyPr>
          <a:lstStyle/>
          <a:p>
            <a:pPr>
              <a:spcAft>
                <a:spcPts val="299"/>
              </a:spcAft>
            </a:pPr>
            <a:r>
              <a:rPr lang="en-GB" sz="1600" b="1" i="0" dirty="0">
                <a:solidFill>
                  <a:schemeClr val="tx1"/>
                </a:solidFill>
                <a:ea typeface="Arial"/>
                <a:cs typeface="Arial"/>
                <a:sym typeface="Arial"/>
              </a:rPr>
              <a:t>01. Visual inspection</a:t>
            </a:r>
            <a:endParaRPr sz="1600" b="1" dirty="0">
              <a:solidFill>
                <a:srgbClr val="FC4421"/>
              </a:solidFill>
              <a:latin typeface="Arial"/>
              <a:ea typeface="Arial"/>
              <a:cs typeface="Arial"/>
              <a:sym typeface="Arial"/>
            </a:endParaRPr>
          </a:p>
          <a:p>
            <a:pPr>
              <a:spcAft>
                <a:spcPts val="200"/>
              </a:spcAft>
            </a:pPr>
            <a:r>
              <a:rPr lang="en-GB" sz="1600" b="1" i="0" dirty="0">
                <a:solidFill>
                  <a:schemeClr val="tx1"/>
                </a:solidFill>
                <a:ea typeface="Arial"/>
                <a:cs typeface="Arial"/>
                <a:sym typeface="Arial"/>
              </a:rPr>
              <a:t>Best for obvious defects and installation</a:t>
            </a:r>
            <a:endParaRPr sz="1600" b="1" dirty="0">
              <a:solidFill>
                <a:srgbClr val="333333"/>
              </a:solidFill>
              <a:latin typeface="Arial"/>
              <a:ea typeface="Arial"/>
              <a:cs typeface="Arial"/>
              <a:sym typeface="Arial"/>
            </a:endParaRPr>
          </a:p>
          <a:p>
            <a:r>
              <a:rPr lang="en-GB" sz="1600" b="0" i="0" dirty="0">
                <a:solidFill>
                  <a:schemeClr val="tx1"/>
                </a:solidFill>
                <a:ea typeface="Arial"/>
                <a:cs typeface="Arial"/>
                <a:sym typeface="Arial"/>
              </a:rPr>
              <a:t>Identify leaks, corrosion, damage, and blocked components. Best for first attendance and pre-test checks.</a:t>
            </a:r>
            <a:endParaRPr sz="1600" b="0" dirty="0">
              <a:solidFill>
                <a:srgbClr val="666666"/>
              </a:solidFill>
              <a:latin typeface="Arial"/>
              <a:ea typeface="Arial"/>
              <a:cs typeface="Arial"/>
              <a:sym typeface="Arial"/>
            </a:endParaRPr>
          </a:p>
        </p:txBody>
      </p:sp>
      <p:sp>
        <p:nvSpPr>
          <p:cNvPr id="142" name="Google Shape;142;p15"/>
          <p:cNvSpPr txBox="1"/>
          <p:nvPr/>
        </p:nvSpPr>
        <p:spPr>
          <a:xfrm>
            <a:off x="4229813" y="1620000"/>
            <a:ext cx="3780000" cy="1620000"/>
          </a:xfrm>
          <a:prstGeom prst="rect">
            <a:avLst/>
          </a:prstGeom>
          <a:noFill/>
          <a:ln w="25400">
            <a:solidFill>
              <a:schemeClr val="bg2">
                <a:lumMod val="50000"/>
                <a:lumOff val="50000"/>
              </a:schemeClr>
            </a:solidFill>
          </a:ln>
        </p:spPr>
        <p:txBody>
          <a:bodyPr spcFirstLastPara="1" wrap="square" lIns="71817" tIns="35908" rIns="71817" bIns="0" anchor="t" anchorCtr="0">
            <a:noAutofit/>
          </a:bodyPr>
          <a:lstStyle/>
          <a:p>
            <a:pPr>
              <a:spcAft>
                <a:spcPts val="299"/>
              </a:spcAft>
            </a:pPr>
            <a:r>
              <a:rPr lang="en-GB" sz="1600" b="1" i="0" dirty="0">
                <a:solidFill>
                  <a:schemeClr val="tx1"/>
                </a:solidFill>
                <a:ea typeface="Arial"/>
                <a:cs typeface="Arial"/>
                <a:sym typeface="Arial"/>
              </a:rPr>
              <a:t>02. Listening</a:t>
            </a:r>
            <a:endParaRPr sz="1600" b="1" dirty="0">
              <a:solidFill>
                <a:srgbClr val="FC4421"/>
              </a:solidFill>
              <a:latin typeface="Arial"/>
              <a:ea typeface="Arial"/>
              <a:cs typeface="Arial"/>
              <a:sym typeface="Arial"/>
            </a:endParaRPr>
          </a:p>
          <a:p>
            <a:pPr>
              <a:spcAft>
                <a:spcPts val="200"/>
              </a:spcAft>
            </a:pPr>
            <a:r>
              <a:rPr lang="en-GB" sz="1600" b="1" i="0" dirty="0">
                <a:solidFill>
                  <a:schemeClr val="tx1"/>
                </a:solidFill>
                <a:ea typeface="Arial"/>
                <a:cs typeface="Arial"/>
                <a:sym typeface="Arial"/>
              </a:rPr>
              <a:t>Useful for noise and flow-related faults</a:t>
            </a:r>
            <a:endParaRPr sz="1600" b="1" dirty="0">
              <a:solidFill>
                <a:srgbClr val="333333"/>
              </a:solidFill>
              <a:latin typeface="Arial"/>
              <a:ea typeface="Arial"/>
              <a:cs typeface="Arial"/>
              <a:sym typeface="Arial"/>
            </a:endParaRPr>
          </a:p>
          <a:p>
            <a:r>
              <a:rPr lang="en-GB" sz="1600" b="0" i="0" dirty="0">
                <a:solidFill>
                  <a:schemeClr val="tx1"/>
                </a:solidFill>
                <a:ea typeface="Arial"/>
                <a:cs typeface="Arial"/>
                <a:sym typeface="Arial"/>
              </a:rPr>
              <a:t>Detect cavitation, air, and fan/valve noise. Use as a clue to confirm with further inspection.</a:t>
            </a:r>
            <a:endParaRPr sz="1600" b="0" dirty="0">
              <a:solidFill>
                <a:srgbClr val="666666"/>
              </a:solidFill>
              <a:latin typeface="Arial"/>
              <a:ea typeface="Arial"/>
              <a:cs typeface="Arial"/>
              <a:sym typeface="Arial"/>
            </a:endParaRPr>
          </a:p>
        </p:txBody>
      </p:sp>
      <p:sp>
        <p:nvSpPr>
          <p:cNvPr id="144" name="Google Shape;144;p15"/>
          <p:cNvSpPr txBox="1"/>
          <p:nvPr/>
        </p:nvSpPr>
        <p:spPr>
          <a:xfrm>
            <a:off x="8207626" y="1621502"/>
            <a:ext cx="3780000" cy="1620000"/>
          </a:xfrm>
          <a:prstGeom prst="rect">
            <a:avLst/>
          </a:prstGeom>
          <a:noFill/>
          <a:ln w="25400">
            <a:solidFill>
              <a:schemeClr val="bg2">
                <a:lumMod val="50000"/>
                <a:lumOff val="50000"/>
              </a:schemeClr>
            </a:solidFill>
          </a:ln>
        </p:spPr>
        <p:txBody>
          <a:bodyPr spcFirstLastPara="1" wrap="square" lIns="71817" tIns="35908" rIns="71817" bIns="0" anchor="t" anchorCtr="0">
            <a:noAutofit/>
          </a:bodyPr>
          <a:lstStyle/>
          <a:p>
            <a:pPr>
              <a:spcAft>
                <a:spcPts val="299"/>
              </a:spcAft>
            </a:pPr>
            <a:r>
              <a:rPr lang="en-GB" sz="1600" b="1" i="0" dirty="0">
                <a:solidFill>
                  <a:schemeClr val="tx1"/>
                </a:solidFill>
                <a:ea typeface="Arial"/>
                <a:cs typeface="Arial"/>
                <a:sym typeface="Arial"/>
              </a:rPr>
              <a:t>03. Questioning</a:t>
            </a:r>
            <a:endParaRPr sz="1600" b="1" dirty="0">
              <a:solidFill>
                <a:srgbClr val="FC4421"/>
              </a:solidFill>
              <a:latin typeface="Arial"/>
              <a:ea typeface="Arial"/>
              <a:cs typeface="Arial"/>
              <a:sym typeface="Arial"/>
            </a:endParaRPr>
          </a:p>
          <a:p>
            <a:pPr>
              <a:spcAft>
                <a:spcPts val="200"/>
              </a:spcAft>
            </a:pPr>
            <a:r>
              <a:rPr lang="en-GB" sz="1600" b="1" i="0" dirty="0">
                <a:solidFill>
                  <a:schemeClr val="tx1"/>
                </a:solidFill>
                <a:ea typeface="Arial"/>
                <a:cs typeface="Arial"/>
                <a:sym typeface="Arial"/>
              </a:rPr>
              <a:t>Essential for history and intermittence</a:t>
            </a:r>
            <a:endParaRPr sz="1600" b="1" dirty="0">
              <a:solidFill>
                <a:srgbClr val="333333"/>
              </a:solidFill>
              <a:latin typeface="Arial"/>
              <a:ea typeface="Arial"/>
              <a:cs typeface="Arial"/>
              <a:sym typeface="Arial"/>
            </a:endParaRPr>
          </a:p>
          <a:p>
            <a:r>
              <a:rPr lang="en-GB" sz="1600" b="0" i="0" dirty="0">
                <a:solidFill>
                  <a:schemeClr val="tx1"/>
                </a:solidFill>
                <a:ea typeface="Arial"/>
                <a:cs typeface="Arial"/>
                <a:sym typeface="Arial"/>
              </a:rPr>
              <a:t>Ask about timings, weather, and changes. Vital for intermittent and control issues.</a:t>
            </a:r>
            <a:endParaRPr sz="1600" b="0" dirty="0">
              <a:solidFill>
                <a:srgbClr val="666666"/>
              </a:solidFill>
              <a:latin typeface="Arial"/>
              <a:ea typeface="Arial"/>
              <a:cs typeface="Arial"/>
              <a:sym typeface="Arial"/>
            </a:endParaRPr>
          </a:p>
        </p:txBody>
      </p:sp>
      <p:sp>
        <p:nvSpPr>
          <p:cNvPr id="146" name="Google Shape;146;p15"/>
          <p:cNvSpPr txBox="1"/>
          <p:nvPr/>
        </p:nvSpPr>
        <p:spPr>
          <a:xfrm>
            <a:off x="252000" y="3420269"/>
            <a:ext cx="3780000" cy="1620000"/>
          </a:xfrm>
          <a:prstGeom prst="rect">
            <a:avLst/>
          </a:prstGeom>
          <a:noFill/>
          <a:ln w="25400">
            <a:solidFill>
              <a:schemeClr val="bg2">
                <a:lumMod val="50000"/>
                <a:lumOff val="50000"/>
              </a:schemeClr>
            </a:solidFill>
          </a:ln>
        </p:spPr>
        <p:txBody>
          <a:bodyPr spcFirstLastPara="1" wrap="square" lIns="71817" tIns="35908" rIns="71817" bIns="0" anchor="t" anchorCtr="0">
            <a:noAutofit/>
          </a:bodyPr>
          <a:lstStyle/>
          <a:p>
            <a:pPr>
              <a:spcAft>
                <a:spcPts val="299"/>
              </a:spcAft>
            </a:pPr>
            <a:r>
              <a:rPr lang="en-GB" sz="1600" b="1" i="0" dirty="0">
                <a:solidFill>
                  <a:schemeClr val="tx1"/>
                </a:solidFill>
                <a:ea typeface="Arial"/>
                <a:cs typeface="Arial"/>
                <a:sym typeface="Arial"/>
              </a:rPr>
              <a:t>04. Testing</a:t>
            </a:r>
            <a:endParaRPr sz="1600" b="1" dirty="0">
              <a:solidFill>
                <a:srgbClr val="FC4421"/>
              </a:solidFill>
              <a:latin typeface="Arial"/>
              <a:ea typeface="Arial"/>
              <a:cs typeface="Arial"/>
              <a:sym typeface="Arial"/>
            </a:endParaRPr>
          </a:p>
          <a:p>
            <a:pPr>
              <a:spcAft>
                <a:spcPts val="200"/>
              </a:spcAft>
            </a:pPr>
            <a:r>
              <a:rPr lang="en-GB" sz="1600" b="1" i="0" dirty="0">
                <a:solidFill>
                  <a:schemeClr val="tx1"/>
                </a:solidFill>
                <a:ea typeface="Arial"/>
                <a:cs typeface="Arial"/>
                <a:sym typeface="Arial"/>
              </a:rPr>
              <a:t>Confirms evidence (competence req.)</a:t>
            </a:r>
            <a:endParaRPr sz="1600" b="1" dirty="0">
              <a:solidFill>
                <a:srgbClr val="333333"/>
              </a:solidFill>
              <a:latin typeface="Arial"/>
              <a:ea typeface="Arial"/>
              <a:cs typeface="Arial"/>
              <a:sym typeface="Arial"/>
            </a:endParaRPr>
          </a:p>
          <a:p>
            <a:r>
              <a:rPr lang="en-GB" sz="1600" b="0" i="0" dirty="0">
                <a:solidFill>
                  <a:schemeClr val="tx1"/>
                </a:solidFill>
                <a:ea typeface="Arial"/>
                <a:cs typeface="Arial"/>
                <a:sym typeface="Arial"/>
              </a:rPr>
              <a:t>Measurable data: voltage, pressure, flow. Proves repairs and manufacturer compliance.</a:t>
            </a:r>
            <a:endParaRPr sz="1600" b="0" dirty="0">
              <a:solidFill>
                <a:srgbClr val="666666"/>
              </a:solidFill>
              <a:latin typeface="Arial"/>
              <a:ea typeface="Arial"/>
              <a:cs typeface="Arial"/>
              <a:sym typeface="Arial"/>
            </a:endParaRPr>
          </a:p>
        </p:txBody>
      </p:sp>
      <p:sp>
        <p:nvSpPr>
          <p:cNvPr id="148" name="Google Shape;148;p15"/>
          <p:cNvSpPr txBox="1"/>
          <p:nvPr/>
        </p:nvSpPr>
        <p:spPr>
          <a:xfrm>
            <a:off x="4229813" y="3420269"/>
            <a:ext cx="3780000" cy="1620000"/>
          </a:xfrm>
          <a:prstGeom prst="rect">
            <a:avLst/>
          </a:prstGeom>
          <a:noFill/>
          <a:ln w="25400">
            <a:solidFill>
              <a:schemeClr val="bg2">
                <a:lumMod val="50000"/>
                <a:lumOff val="50000"/>
              </a:schemeClr>
            </a:solidFill>
          </a:ln>
        </p:spPr>
        <p:txBody>
          <a:bodyPr spcFirstLastPara="1" wrap="square" lIns="71817" tIns="35908" rIns="71817" bIns="0" anchor="t" anchorCtr="0">
            <a:noAutofit/>
          </a:bodyPr>
          <a:lstStyle/>
          <a:p>
            <a:pPr>
              <a:spcAft>
                <a:spcPts val="299"/>
              </a:spcAft>
            </a:pPr>
            <a:r>
              <a:rPr lang="en-GB" sz="1600" b="1" i="0">
                <a:solidFill>
                  <a:schemeClr val="tx1"/>
                </a:solidFill>
                <a:ea typeface="Arial"/>
                <a:cs typeface="Arial"/>
                <a:sym typeface="Arial"/>
              </a:rPr>
              <a:t>05. Digital Diagnostics</a:t>
            </a:r>
            <a:endParaRPr sz="1600" b="1">
              <a:solidFill>
                <a:srgbClr val="FC4421"/>
              </a:solidFill>
              <a:latin typeface="Arial"/>
              <a:ea typeface="Arial"/>
              <a:cs typeface="Arial"/>
              <a:sym typeface="Arial"/>
            </a:endParaRPr>
          </a:p>
          <a:p>
            <a:pPr>
              <a:spcAft>
                <a:spcPts val="200"/>
              </a:spcAft>
            </a:pPr>
            <a:r>
              <a:rPr lang="en-GB" sz="1600" b="1" i="0">
                <a:solidFill>
                  <a:schemeClr val="tx1"/>
                </a:solidFill>
                <a:ea typeface="Arial"/>
                <a:cs typeface="Arial"/>
                <a:sym typeface="Arial"/>
              </a:rPr>
              <a:t>Fault codes and live performance</a:t>
            </a:r>
            <a:endParaRPr sz="1600" b="1">
              <a:solidFill>
                <a:srgbClr val="333333"/>
              </a:solidFill>
              <a:latin typeface="Arial"/>
              <a:ea typeface="Arial"/>
              <a:cs typeface="Arial"/>
              <a:sym typeface="Arial"/>
            </a:endParaRPr>
          </a:p>
          <a:p>
            <a:r>
              <a:rPr lang="en-GB" sz="1600" b="0" i="0">
                <a:solidFill>
                  <a:schemeClr val="tx1"/>
                </a:solidFill>
                <a:ea typeface="Arial"/>
                <a:cs typeface="Arial"/>
                <a:sym typeface="Arial"/>
              </a:rPr>
              <a:t>Apps and service tools show trends and histories. Codes guide the area of investigation.</a:t>
            </a:r>
            <a:endParaRPr sz="1600" b="0">
              <a:solidFill>
                <a:srgbClr val="666666"/>
              </a:solidFill>
              <a:latin typeface="Arial"/>
              <a:ea typeface="Arial"/>
              <a:cs typeface="Arial"/>
              <a:sym typeface="Arial"/>
            </a:endParaRPr>
          </a:p>
        </p:txBody>
      </p:sp>
      <p:sp>
        <p:nvSpPr>
          <p:cNvPr id="150" name="Google Shape;150;p15"/>
          <p:cNvSpPr txBox="1"/>
          <p:nvPr/>
        </p:nvSpPr>
        <p:spPr>
          <a:xfrm>
            <a:off x="8207626" y="3420269"/>
            <a:ext cx="3780000" cy="1620000"/>
          </a:xfrm>
          <a:prstGeom prst="rect">
            <a:avLst/>
          </a:prstGeom>
          <a:noFill/>
          <a:ln w="25400">
            <a:solidFill>
              <a:schemeClr val="bg2">
                <a:lumMod val="50000"/>
                <a:lumOff val="50000"/>
              </a:schemeClr>
            </a:solidFill>
          </a:ln>
        </p:spPr>
        <p:txBody>
          <a:bodyPr spcFirstLastPara="1" wrap="square" lIns="71817" tIns="35908" rIns="71817" bIns="0" anchor="t" anchorCtr="0">
            <a:noAutofit/>
          </a:bodyPr>
          <a:lstStyle/>
          <a:p>
            <a:pPr>
              <a:spcAft>
                <a:spcPts val="299"/>
              </a:spcAft>
            </a:pPr>
            <a:r>
              <a:rPr lang="en-GB" sz="1600" b="1" i="0" dirty="0">
                <a:solidFill>
                  <a:schemeClr val="tx1"/>
                </a:solidFill>
                <a:ea typeface="Arial"/>
                <a:cs typeface="Arial"/>
                <a:sym typeface="Arial"/>
              </a:rPr>
              <a:t>06. Escalation</a:t>
            </a:r>
            <a:endParaRPr sz="1600" b="1" dirty="0">
              <a:solidFill>
                <a:srgbClr val="FC4421"/>
              </a:solidFill>
              <a:latin typeface="Arial"/>
              <a:ea typeface="Arial"/>
              <a:cs typeface="Arial"/>
              <a:sym typeface="Arial"/>
            </a:endParaRPr>
          </a:p>
          <a:p>
            <a:pPr>
              <a:spcAft>
                <a:spcPts val="200"/>
              </a:spcAft>
            </a:pPr>
            <a:r>
              <a:rPr lang="en-GB" sz="1600" b="1" i="0" dirty="0">
                <a:solidFill>
                  <a:schemeClr val="tx1"/>
                </a:solidFill>
                <a:ea typeface="Arial"/>
                <a:cs typeface="Arial"/>
                <a:sym typeface="Arial"/>
              </a:rPr>
              <a:t>When fault is outside scope</a:t>
            </a:r>
            <a:endParaRPr sz="1600" b="1" dirty="0">
              <a:solidFill>
                <a:srgbClr val="333333"/>
              </a:solidFill>
              <a:latin typeface="Arial"/>
              <a:ea typeface="Arial"/>
              <a:cs typeface="Arial"/>
              <a:sym typeface="Arial"/>
            </a:endParaRPr>
          </a:p>
          <a:p>
            <a:r>
              <a:rPr lang="en-GB" sz="1600" b="0" i="0" dirty="0">
                <a:solidFill>
                  <a:schemeClr val="tx1"/>
                </a:solidFill>
                <a:ea typeface="Arial"/>
                <a:cs typeface="Arial"/>
                <a:sym typeface="Arial"/>
              </a:rPr>
              <a:t>Required for regulated/safety work (refrigerants, fixed electrics) or design failures.</a:t>
            </a:r>
            <a:endParaRPr sz="1600" b="0" dirty="0">
              <a:solidFill>
                <a:srgbClr val="666666"/>
              </a:solidFill>
              <a:latin typeface="Arial"/>
              <a:ea typeface="Arial"/>
              <a:cs typeface="Arial"/>
              <a:sym typeface="Arial"/>
            </a:endParaRPr>
          </a:p>
        </p:txBody>
      </p:sp>
      <p:sp>
        <p:nvSpPr>
          <p:cNvPr id="137" name="Google Shape;137;p15"/>
          <p:cNvSpPr txBox="1">
            <a:spLocks noGrp="1"/>
          </p:cNvSpPr>
          <p:nvPr>
            <p:ph type="title"/>
          </p:nvPr>
        </p:nvSpPr>
        <p:spPr>
          <a:xfrm>
            <a:off x="290693" y="969525"/>
            <a:ext cx="10944860" cy="552689"/>
          </a:xfrm>
          <a:prstGeom prst="rect">
            <a:avLst/>
          </a:prstGeom>
          <a:noFill/>
          <a:ln>
            <a:noFill/>
          </a:ln>
        </p:spPr>
        <p:txBody>
          <a:bodyPr spcFirstLastPara="1" wrap="square" lIns="91192" tIns="45584" rIns="91192" bIns="45584" anchor="t" anchorCtr="0">
            <a:spAutoFit/>
          </a:bodyPr>
          <a:lstStyle/>
          <a:p>
            <a:pPr marL="0" lvl="0" indent="0" algn="l" rtl="0">
              <a:buNone/>
            </a:pPr>
            <a:r>
              <a:rPr lang="en-GB" sz="2993" b="1">
                <a:solidFill>
                  <a:srgbClr val="F2522D"/>
                </a:solidFill>
                <a:ea typeface="Arial"/>
                <a:cs typeface="Arial"/>
                <a:sym typeface="Arial"/>
              </a:rPr>
              <a:t>Suitability of fault-finding techniques</a:t>
            </a:r>
            <a:endParaRPr lang="en-GB" sz="3060" b="1">
              <a:solidFill>
                <a:srgbClr val="FC4421"/>
              </a:solidFill>
              <a:latin typeface="Arial"/>
              <a:ea typeface="Arial"/>
              <a:cs typeface="Arial"/>
              <a:sym typeface="Arial"/>
            </a:endParaRPr>
          </a:p>
        </p:txBody>
      </p:sp>
      <p:sp>
        <p:nvSpPr>
          <p:cNvPr id="153" name="Google Shape;153;p15"/>
          <p:cNvSpPr txBox="1"/>
          <p:nvPr/>
        </p:nvSpPr>
        <p:spPr>
          <a:xfrm>
            <a:off x="290693" y="5219036"/>
            <a:ext cx="11096700" cy="762000"/>
          </a:xfrm>
          <a:prstGeom prst="rect">
            <a:avLst/>
          </a:prstGeom>
          <a:noFill/>
          <a:ln>
            <a:noFill/>
          </a:ln>
        </p:spPr>
        <p:txBody>
          <a:bodyPr spcFirstLastPara="1" wrap="square" lIns="0" tIns="0" rIns="0" bIns="0" anchor="ctr" anchorCtr="0">
            <a:noAutofit/>
          </a:bodyPr>
          <a:lstStyle/>
          <a:p>
            <a:pPr marL="0" lvl="0" indent="0" algn="l" rtl="0">
              <a:lnSpc>
                <a:spcPct val="110000"/>
              </a:lnSpc>
              <a:spcBef>
                <a:spcPts val="0"/>
              </a:spcBef>
              <a:spcAft>
                <a:spcPts val="0"/>
              </a:spcAft>
              <a:buNone/>
            </a:pPr>
            <a:r>
              <a:rPr lang="en-GB" sz="1600" b="1" dirty="0">
                <a:solidFill>
                  <a:srgbClr val="FC4421"/>
                </a:solidFill>
                <a:latin typeface="Arial"/>
                <a:ea typeface="Arial"/>
                <a:cs typeface="Arial"/>
                <a:sym typeface="Arial"/>
              </a:rPr>
              <a:t>Best Practice: Combine Techniques</a:t>
            </a:r>
            <a:endParaRPr lang="en-GB" sz="1600" b="1" dirty="0">
              <a:solidFill>
                <a:srgbClr val="FC4421"/>
              </a:solidFill>
            </a:endParaRPr>
          </a:p>
          <a:p>
            <a:pPr marL="0" lvl="0" indent="0" algn="l" rtl="0">
              <a:lnSpc>
                <a:spcPct val="110000"/>
              </a:lnSpc>
              <a:spcBef>
                <a:spcPts val="0"/>
              </a:spcBef>
              <a:spcAft>
                <a:spcPts val="0"/>
              </a:spcAft>
              <a:buNone/>
            </a:pPr>
            <a:r>
              <a:rPr lang="en-GB" sz="1600" b="0" dirty="0">
                <a:solidFill>
                  <a:srgbClr val="333333"/>
                </a:solidFill>
                <a:latin typeface="Arial"/>
                <a:ea typeface="Arial"/>
                <a:cs typeface="Arial"/>
                <a:sym typeface="Arial"/>
              </a:rPr>
              <a:t>Effective diagnosis uses several methods together. </a:t>
            </a:r>
            <a:r>
              <a:rPr lang="en-GB" sz="1600" b="0" i="1" dirty="0">
                <a:solidFill>
                  <a:srgbClr val="333333"/>
                </a:solidFill>
                <a:latin typeface="Arial"/>
                <a:ea typeface="Arial"/>
                <a:cs typeface="Arial"/>
                <a:sym typeface="Arial"/>
              </a:rPr>
              <a:t>Example:</a:t>
            </a:r>
            <a:r>
              <a:rPr lang="en-GB" sz="1600" b="0" dirty="0">
                <a:solidFill>
                  <a:srgbClr val="333333"/>
                </a:solidFill>
                <a:latin typeface="Arial"/>
                <a:ea typeface="Arial"/>
                <a:cs typeface="Arial"/>
                <a:sym typeface="Arial"/>
              </a:rPr>
              <a:t> A low-flow code may trigger questioning, visual valve checks, and listening for pump noise.</a:t>
            </a:r>
            <a:endParaRPr sz="1600" b="0" dirty="0">
              <a:solidFill>
                <a:srgbClr val="333333"/>
              </a:solidFill>
              <a:latin typeface="Arial"/>
              <a:ea typeface="Arial"/>
              <a:cs typeface="Arial"/>
              <a:sym typeface="Arial"/>
            </a:endParaRPr>
          </a:p>
        </p:txBody>
      </p:sp>
      <p:sp>
        <p:nvSpPr>
          <p:cNvPr id="154" name="Match Slide 4 Arrow 1-1"/>
          <p:cNvSpPr/>
          <p:nvPr/>
        </p:nvSpPr>
        <p:spPr>
          <a:xfrm rot="16200000">
            <a:off x="4064160" y="2350751"/>
            <a:ext cx="152400" cy="160000"/>
          </a:xfrm>
          <a:prstGeom prst="downArrow">
            <a:avLst/>
          </a:prstGeom>
          <a:solidFill>
            <a:schemeClr val="bg1"/>
          </a:solidFill>
          <a:ln w="9525">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5" name="Match Slide 4 Arrow 1-2"/>
          <p:cNvSpPr/>
          <p:nvPr/>
        </p:nvSpPr>
        <p:spPr>
          <a:xfrm rot="16200000">
            <a:off x="8032519" y="2369081"/>
            <a:ext cx="152400" cy="160000"/>
          </a:xfrm>
          <a:prstGeom prst="downArrow">
            <a:avLst/>
          </a:prstGeom>
          <a:solidFill>
            <a:schemeClr val="bg1"/>
          </a:solidFill>
          <a:ln w="9525">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6" name="Match Slide 4 Arrow 2-1"/>
          <p:cNvSpPr/>
          <p:nvPr/>
        </p:nvSpPr>
        <p:spPr>
          <a:xfrm rot="16200000">
            <a:off x="4056699" y="4150269"/>
            <a:ext cx="152400" cy="160000"/>
          </a:xfrm>
          <a:prstGeom prst="downArrow">
            <a:avLst/>
          </a:prstGeom>
          <a:solidFill>
            <a:schemeClr val="bg1"/>
          </a:solidFill>
          <a:ln w="9525">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7" name="Match Slide 4 Arrow 2-2"/>
          <p:cNvSpPr/>
          <p:nvPr/>
        </p:nvSpPr>
        <p:spPr>
          <a:xfrm rot="16200000">
            <a:off x="8041621" y="4150269"/>
            <a:ext cx="152400" cy="160000"/>
          </a:xfrm>
          <a:prstGeom prst="downArrow">
            <a:avLst/>
          </a:prstGeom>
          <a:solidFill>
            <a:schemeClr val="bg1"/>
          </a:solidFill>
          <a:ln w="9525">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8"/>
        <p:cNvGrpSpPr/>
        <p:nvPr/>
      </p:nvGrpSpPr>
      <p:grpSpPr>
        <a:xfrm>
          <a:off x="0" y="0"/>
          <a:ext cx="0" cy="0"/>
          <a:chOff x="0" y="0"/>
          <a:chExt cx="0" cy="0"/>
        </a:xfrm>
      </p:grpSpPr>
      <p:sp>
        <p:nvSpPr>
          <p:cNvPr id="160" name="Google Shape;160;p16"/>
          <p:cNvSpPr txBox="1"/>
          <p:nvPr/>
        </p:nvSpPr>
        <p:spPr>
          <a:xfrm>
            <a:off x="290693" y="969525"/>
            <a:ext cx="10944860" cy="552689"/>
          </a:xfrm>
          <a:prstGeom prst="rect">
            <a:avLst/>
          </a:prstGeom>
          <a:noFill/>
          <a:ln>
            <a:noFill/>
          </a:ln>
        </p:spPr>
        <p:txBody>
          <a:bodyPr spcFirstLastPara="1" wrap="square" lIns="91192" tIns="45584" rIns="91192" bIns="45584" anchor="t" anchorCtr="0">
            <a:noAutofit/>
          </a:bodyPr>
          <a:lstStyle/>
          <a:p>
            <a:pPr marL="0" lvl="0" indent="0" algn="l" rtl="0">
              <a:buNone/>
            </a:pPr>
            <a:r>
              <a:rPr lang="en-GB" sz="2993" b="1">
                <a:solidFill>
                  <a:srgbClr val="F2522D"/>
                </a:solidFill>
                <a:ea typeface="Arial"/>
                <a:cs typeface="Arial"/>
                <a:sym typeface="Arial"/>
              </a:rPr>
              <a:t>Visual inspection checklist</a:t>
            </a:r>
            <a:endParaRPr lang="en-GB" sz="3600" b="1">
              <a:solidFill>
                <a:srgbClr val="FC4421"/>
              </a:solidFill>
              <a:latin typeface="Arial"/>
              <a:ea typeface="Arial"/>
              <a:cs typeface="Arial"/>
              <a:sym typeface="Arial"/>
            </a:endParaRPr>
          </a:p>
        </p:txBody>
      </p:sp>
      <p:sp>
        <p:nvSpPr>
          <p:cNvPr id="170" name="Checklist Box 01"/>
          <p:cNvSpPr txBox="1"/>
          <p:nvPr/>
        </p:nvSpPr>
        <p:spPr>
          <a:xfrm>
            <a:off x="381000" y="1524000"/>
            <a:ext cx="3619500" cy="4381500"/>
          </a:xfrm>
          <a:prstGeom prst="rect">
            <a:avLst/>
          </a:prstGeom>
          <a:noFill/>
          <a:ln w="25400">
            <a:solidFill>
              <a:schemeClr val="bg2">
                <a:lumMod val="50000"/>
                <a:lumOff val="50000"/>
              </a:schemeClr>
            </a:solidFill>
          </a:ln>
        </p:spPr>
        <p:txBody>
          <a:bodyPr spcFirstLastPara="1" wrap="square" lIns="110000" tIns="75000" rIns="110000" bIns="55000" anchor="t" anchorCtr="0">
            <a:noAutofit/>
          </a:bodyPr>
          <a:lstStyle/>
          <a:p>
            <a:pPr marL="0" lvl="0" indent="0" algn="l" rtl="0">
              <a:spcBef>
                <a:spcPts val="0"/>
              </a:spcBef>
              <a:spcAft>
                <a:spcPts val="300"/>
              </a:spcAft>
              <a:buNone/>
            </a:pPr>
            <a:r>
              <a:rPr lang="en-GB" sz="1600" b="1" dirty="0">
                <a:solidFill>
                  <a:schemeClr val="tx1"/>
                </a:solidFill>
                <a:latin typeface="Arial"/>
                <a:ea typeface="Arial"/>
                <a:cs typeface="Arial"/>
                <a:sym typeface="Arial"/>
              </a:rPr>
              <a:t>01. General and Mechanical</a:t>
            </a:r>
            <a:endParaRPr sz="1600" b="1" dirty="0">
              <a:solidFill>
                <a:srgbClr val="FC4421"/>
              </a:solidFill>
              <a:latin typeface="Arial"/>
              <a:ea typeface="Arial"/>
              <a:cs typeface="Arial"/>
              <a:sym typeface="Arial"/>
            </a:endParaRPr>
          </a:p>
          <a:p>
            <a:pPr marL="0" lvl="0" indent="0" algn="l" rtl="0">
              <a:spcBef>
                <a:spcPts val="800"/>
              </a:spcBef>
              <a:spcAft>
                <a:spcPts val="0"/>
              </a:spcAft>
              <a:buNone/>
            </a:pPr>
            <a:r>
              <a:rPr lang="en-GB" sz="1600" b="1" dirty="0">
                <a:solidFill>
                  <a:srgbClr val="333333"/>
                </a:solidFill>
                <a:latin typeface="Arial"/>
                <a:ea typeface="Arial"/>
                <a:cs typeface="Arial"/>
                <a:sym typeface="Arial"/>
              </a:rPr>
              <a:t>General Condition</a:t>
            </a:r>
            <a:endParaRPr sz="1600" b="1" dirty="0">
              <a:solidFill>
                <a:srgbClr val="333333"/>
              </a:solidFill>
              <a:latin typeface="Arial"/>
              <a:ea typeface="Arial"/>
              <a:cs typeface="Arial"/>
              <a:sym typeface="Arial"/>
            </a:endParaRPr>
          </a:p>
          <a:p>
            <a:pPr marL="0" lvl="0" indent="0" algn="l" rtl="0">
              <a:spcBef>
                <a:spcPts val="400"/>
              </a:spcBef>
              <a:spcAft>
                <a:spcPts val="0"/>
              </a:spcAft>
              <a:buNone/>
            </a:pPr>
            <a:r>
              <a:rPr lang="en-GB" sz="1600" dirty="0">
                <a:solidFill>
                  <a:srgbClr val="666666"/>
                </a:solidFill>
                <a:latin typeface="Arial"/>
                <a:ea typeface="Arial"/>
                <a:cs typeface="Arial"/>
                <a:sym typeface="Arial"/>
              </a:rPr>
              <a:t>Look for leaks, corrosion, damage, missing insulation, vibration, or overheating. These indicate poor install or stress.</a:t>
            </a:r>
            <a:endParaRPr sz="1600" dirty="0">
              <a:solidFill>
                <a:srgbClr val="666666"/>
              </a:solidFill>
              <a:latin typeface="Arial"/>
              <a:ea typeface="Arial"/>
              <a:cs typeface="Arial"/>
              <a:sym typeface="Arial"/>
            </a:endParaRPr>
          </a:p>
          <a:p>
            <a:pPr marL="0" lvl="0" indent="0" algn="l" rtl="0">
              <a:spcBef>
                <a:spcPts val="800"/>
              </a:spcBef>
              <a:spcAft>
                <a:spcPts val="0"/>
              </a:spcAft>
              <a:buNone/>
            </a:pPr>
            <a:r>
              <a:rPr lang="en-GB" sz="1600" b="1" dirty="0">
                <a:solidFill>
                  <a:srgbClr val="333333"/>
                </a:solidFill>
                <a:latin typeface="Arial"/>
                <a:ea typeface="Arial"/>
                <a:cs typeface="Arial"/>
                <a:sym typeface="Arial"/>
              </a:rPr>
              <a:t>Valves, Filters and Pumps</a:t>
            </a:r>
            <a:endParaRPr sz="1600" b="1" dirty="0">
              <a:solidFill>
                <a:srgbClr val="333333"/>
              </a:solidFill>
              <a:latin typeface="Arial"/>
              <a:ea typeface="Arial"/>
              <a:cs typeface="Arial"/>
              <a:sym typeface="Arial"/>
            </a:endParaRPr>
          </a:p>
          <a:p>
            <a:pPr marL="285750" lvl="0" indent="-285750" algn="l" rtl="0">
              <a:spcBef>
                <a:spcPts val="400"/>
              </a:spcBef>
              <a:spcAft>
                <a:spcPts val="0"/>
              </a:spcAft>
              <a:buClr>
                <a:srgbClr val="666666"/>
              </a:buClr>
              <a:buSzPct val="100000"/>
              <a:buFont typeface="Arial" panose="020B0604020202020204" pitchFamily="34" charset="0"/>
              <a:buChar char="•"/>
            </a:pPr>
            <a:r>
              <a:rPr lang="en-GB" sz="1600" dirty="0">
                <a:solidFill>
                  <a:srgbClr val="666666"/>
                </a:solidFill>
                <a:latin typeface="Arial"/>
                <a:ea typeface="Arial"/>
                <a:cs typeface="Arial"/>
                <a:sym typeface="Arial"/>
              </a:rPr>
              <a:t>Check valve positions (isolation, zone, bypass).</a:t>
            </a:r>
            <a:endParaRPr sz="1600" dirty="0">
              <a:solidFill>
                <a:srgbClr val="666666"/>
              </a:solidFill>
              <a:latin typeface="Arial"/>
              <a:ea typeface="Arial"/>
              <a:cs typeface="Arial"/>
              <a:sym typeface="Arial"/>
            </a:endParaRPr>
          </a:p>
          <a:p>
            <a:pPr marL="285750" lvl="0" indent="-285750" algn="l" rtl="0">
              <a:spcBef>
                <a:spcPts val="400"/>
              </a:spcBef>
              <a:spcAft>
                <a:spcPts val="0"/>
              </a:spcAft>
              <a:buClr>
                <a:srgbClr val="666666"/>
              </a:buClr>
              <a:buSzPct val="100000"/>
              <a:buFont typeface="Arial" panose="020B0604020202020204" pitchFamily="34" charset="0"/>
              <a:buChar char="•"/>
            </a:pPr>
            <a:r>
              <a:rPr lang="en-GB" sz="1600" dirty="0">
                <a:solidFill>
                  <a:srgbClr val="666666"/>
                </a:solidFill>
                <a:latin typeface="Arial"/>
                <a:ea typeface="Arial"/>
                <a:cs typeface="Arial"/>
                <a:sym typeface="Arial"/>
              </a:rPr>
              <a:t>Inspect filters for blockage or leaks.</a:t>
            </a:r>
            <a:endParaRPr sz="1600" dirty="0">
              <a:solidFill>
                <a:srgbClr val="666666"/>
              </a:solidFill>
              <a:latin typeface="Arial"/>
              <a:ea typeface="Arial"/>
              <a:cs typeface="Arial"/>
              <a:sym typeface="Arial"/>
            </a:endParaRPr>
          </a:p>
          <a:p>
            <a:pPr marL="285750" lvl="0" indent="-285750" algn="l" rtl="0">
              <a:spcBef>
                <a:spcPts val="400"/>
              </a:spcBef>
              <a:spcAft>
                <a:spcPts val="400"/>
              </a:spcAft>
              <a:buClr>
                <a:srgbClr val="666666"/>
              </a:buClr>
              <a:buSzPct val="100000"/>
              <a:buFont typeface="Arial" panose="020B0604020202020204" pitchFamily="34" charset="0"/>
              <a:buChar char="•"/>
            </a:pPr>
            <a:r>
              <a:rPr lang="en-GB" sz="1600" dirty="0">
                <a:solidFill>
                  <a:srgbClr val="666666"/>
                </a:solidFill>
                <a:latin typeface="Arial"/>
                <a:ea typeface="Arial"/>
                <a:cs typeface="Arial"/>
                <a:sym typeface="Arial"/>
              </a:rPr>
              <a:t>Check pumps for leaks, wiring, and orientation.</a:t>
            </a:r>
            <a:endParaRPr sz="1600" dirty="0">
              <a:solidFill>
                <a:srgbClr val="666666"/>
              </a:solidFill>
              <a:latin typeface="Arial"/>
              <a:ea typeface="Arial"/>
              <a:cs typeface="Arial"/>
              <a:sym typeface="Arial"/>
            </a:endParaRPr>
          </a:p>
        </p:txBody>
      </p:sp>
      <p:sp>
        <p:nvSpPr>
          <p:cNvPr id="171" name="Checklist Box 02"/>
          <p:cNvSpPr txBox="1"/>
          <p:nvPr/>
        </p:nvSpPr>
        <p:spPr>
          <a:xfrm>
            <a:off x="4305300" y="1524000"/>
            <a:ext cx="3619500" cy="4381500"/>
          </a:xfrm>
          <a:prstGeom prst="rect">
            <a:avLst/>
          </a:prstGeom>
          <a:noFill/>
          <a:ln w="25400">
            <a:solidFill>
              <a:schemeClr val="bg2">
                <a:lumMod val="50000"/>
                <a:lumOff val="50000"/>
              </a:schemeClr>
            </a:solidFill>
          </a:ln>
        </p:spPr>
        <p:txBody>
          <a:bodyPr spcFirstLastPara="1" wrap="square" lIns="110000" tIns="75000" rIns="110000" bIns="55000" anchor="t" anchorCtr="0">
            <a:noAutofit/>
          </a:bodyPr>
          <a:lstStyle/>
          <a:p>
            <a:pPr marL="0" lvl="0" indent="0" algn="l" rtl="0">
              <a:spcBef>
                <a:spcPts val="0"/>
              </a:spcBef>
              <a:spcAft>
                <a:spcPts val="300"/>
              </a:spcAft>
              <a:buNone/>
            </a:pPr>
            <a:r>
              <a:rPr lang="en-GB" sz="1600" b="1">
                <a:solidFill>
                  <a:schemeClr val="tx1"/>
                </a:solidFill>
                <a:latin typeface="Arial"/>
                <a:ea typeface="Arial"/>
                <a:cs typeface="Arial"/>
                <a:sym typeface="Arial"/>
              </a:rPr>
              <a:t>02. Specific Heat Sources</a:t>
            </a:r>
            <a:endParaRPr sz="1600" b="1">
              <a:solidFill>
                <a:srgbClr val="FC4421"/>
              </a:solidFill>
              <a:latin typeface="Arial"/>
              <a:ea typeface="Arial"/>
              <a:cs typeface="Arial"/>
              <a:sym typeface="Arial"/>
            </a:endParaRPr>
          </a:p>
          <a:p>
            <a:pPr marL="0" lvl="0" indent="0" algn="l" rtl="0">
              <a:spcBef>
                <a:spcPts val="800"/>
              </a:spcBef>
              <a:spcAft>
                <a:spcPts val="0"/>
              </a:spcAft>
              <a:buNone/>
            </a:pPr>
            <a:r>
              <a:rPr lang="en-GB" sz="1600" b="1">
                <a:solidFill>
                  <a:srgbClr val="333333"/>
                </a:solidFill>
                <a:latin typeface="Arial"/>
                <a:ea typeface="Arial"/>
                <a:cs typeface="Arial"/>
                <a:sym typeface="Arial"/>
              </a:rPr>
              <a:t>ASHP</a:t>
            </a:r>
            <a:endParaRPr sz="1600" b="1">
              <a:solidFill>
                <a:srgbClr val="333333"/>
              </a:solidFill>
              <a:latin typeface="Arial"/>
              <a:ea typeface="Arial"/>
              <a:cs typeface="Arial"/>
              <a:sym typeface="Arial"/>
            </a:endParaRPr>
          </a:p>
          <a:p>
            <a:pPr marL="0" lvl="0" indent="0" algn="l" rtl="0">
              <a:spcBef>
                <a:spcPts val="200"/>
              </a:spcBef>
              <a:spcAft>
                <a:spcPts val="0"/>
              </a:spcAft>
              <a:buNone/>
            </a:pPr>
            <a:r>
              <a:rPr lang="en-GB" sz="1600">
                <a:solidFill>
                  <a:srgbClr val="666666"/>
                </a:solidFill>
                <a:latin typeface="Arial"/>
                <a:ea typeface="Arial"/>
                <a:cs typeface="Arial"/>
                <a:sym typeface="Arial"/>
              </a:rPr>
              <a:t>Check airflow, blocked grilles, ice build-up, and drainage/pooling risk.</a:t>
            </a:r>
            <a:endParaRPr sz="1600">
              <a:solidFill>
                <a:srgbClr val="666666"/>
              </a:solidFill>
              <a:latin typeface="Arial"/>
              <a:ea typeface="Arial"/>
              <a:cs typeface="Arial"/>
              <a:sym typeface="Arial"/>
            </a:endParaRPr>
          </a:p>
          <a:p>
            <a:pPr marL="0" lvl="0" indent="0" algn="l" rtl="0">
              <a:spcBef>
                <a:spcPts val="600"/>
              </a:spcBef>
              <a:spcAft>
                <a:spcPts val="0"/>
              </a:spcAft>
              <a:buNone/>
            </a:pPr>
            <a:r>
              <a:rPr lang="en-GB" sz="1600" b="1">
                <a:solidFill>
                  <a:srgbClr val="333333"/>
                </a:solidFill>
                <a:latin typeface="Arial"/>
                <a:ea typeface="Arial"/>
                <a:cs typeface="Arial"/>
                <a:sym typeface="Arial"/>
              </a:rPr>
              <a:t>GSHP/WSHP</a:t>
            </a:r>
            <a:endParaRPr sz="1600" b="1">
              <a:solidFill>
                <a:srgbClr val="333333"/>
              </a:solidFill>
              <a:latin typeface="Arial"/>
              <a:ea typeface="Arial"/>
              <a:cs typeface="Arial"/>
              <a:sym typeface="Arial"/>
            </a:endParaRPr>
          </a:p>
          <a:p>
            <a:pPr marL="0" lvl="0" indent="0" algn="l" rtl="0">
              <a:spcBef>
                <a:spcPts val="200"/>
              </a:spcBef>
              <a:spcAft>
                <a:spcPts val="0"/>
              </a:spcAft>
              <a:buNone/>
            </a:pPr>
            <a:r>
              <a:rPr lang="en-GB" sz="1600">
                <a:solidFill>
                  <a:srgbClr val="666666"/>
                </a:solidFill>
                <a:latin typeface="Arial"/>
                <a:ea typeface="Arial"/>
                <a:cs typeface="Arial"/>
                <a:sym typeface="Arial"/>
              </a:rPr>
              <a:t>Inspect brine pipework, manifolds, and heat exchangers for leaks or fouling.</a:t>
            </a:r>
            <a:endParaRPr sz="1600">
              <a:solidFill>
                <a:srgbClr val="666666"/>
              </a:solidFill>
              <a:latin typeface="Arial"/>
              <a:ea typeface="Arial"/>
              <a:cs typeface="Arial"/>
              <a:sym typeface="Arial"/>
            </a:endParaRPr>
          </a:p>
          <a:p>
            <a:pPr marL="0" lvl="0" indent="0" algn="l" rtl="0">
              <a:spcBef>
                <a:spcPts val="600"/>
              </a:spcBef>
              <a:spcAft>
                <a:spcPts val="0"/>
              </a:spcAft>
              <a:buNone/>
            </a:pPr>
            <a:r>
              <a:rPr lang="en-GB" sz="1600" b="1">
                <a:solidFill>
                  <a:srgbClr val="333333"/>
                </a:solidFill>
                <a:latin typeface="Arial"/>
                <a:ea typeface="Arial"/>
                <a:cs typeface="Arial"/>
                <a:sym typeface="Arial"/>
              </a:rPr>
              <a:t>Hybrid/Bivalent</a:t>
            </a:r>
            <a:endParaRPr sz="1600" b="1">
              <a:solidFill>
                <a:srgbClr val="333333"/>
              </a:solidFill>
              <a:latin typeface="Arial"/>
              <a:ea typeface="Arial"/>
              <a:cs typeface="Arial"/>
              <a:sym typeface="Arial"/>
            </a:endParaRPr>
          </a:p>
          <a:p>
            <a:pPr marL="0" lvl="0" indent="0" algn="l" rtl="0">
              <a:spcBef>
                <a:spcPts val="200"/>
              </a:spcBef>
              <a:spcAft>
                <a:spcPts val="0"/>
              </a:spcAft>
              <a:buNone/>
            </a:pPr>
            <a:r>
              <a:rPr lang="en-GB" sz="1600">
                <a:solidFill>
                  <a:srgbClr val="666666"/>
                </a:solidFill>
                <a:latin typeface="Arial"/>
                <a:ea typeface="Arial"/>
                <a:cs typeface="Arial"/>
                <a:sym typeface="Arial"/>
              </a:rPr>
              <a:t>Verify connections between sources and switchover controls.</a:t>
            </a:r>
            <a:endParaRPr sz="1600">
              <a:solidFill>
                <a:srgbClr val="666666"/>
              </a:solidFill>
              <a:latin typeface="Arial"/>
              <a:ea typeface="Arial"/>
              <a:cs typeface="Arial"/>
              <a:sym typeface="Arial"/>
            </a:endParaRPr>
          </a:p>
          <a:p>
            <a:pPr marL="0" lvl="0" indent="0" algn="l" rtl="0">
              <a:spcBef>
                <a:spcPts val="600"/>
              </a:spcBef>
              <a:spcAft>
                <a:spcPts val="0"/>
              </a:spcAft>
              <a:buNone/>
            </a:pPr>
            <a:r>
              <a:rPr lang="en-GB" sz="1600" b="1">
                <a:solidFill>
                  <a:srgbClr val="333333"/>
                </a:solidFill>
                <a:latin typeface="Arial"/>
                <a:ea typeface="Arial"/>
                <a:cs typeface="Arial"/>
                <a:sym typeface="Arial"/>
              </a:rPr>
              <a:t>Sensors and Wiring</a:t>
            </a:r>
            <a:endParaRPr sz="1600" b="1">
              <a:solidFill>
                <a:srgbClr val="333333"/>
              </a:solidFill>
              <a:latin typeface="Arial"/>
              <a:ea typeface="Arial"/>
              <a:cs typeface="Arial"/>
              <a:sym typeface="Arial"/>
            </a:endParaRPr>
          </a:p>
          <a:p>
            <a:pPr marL="0" lvl="0" indent="0" algn="l" rtl="0">
              <a:spcBef>
                <a:spcPts val="200"/>
              </a:spcBef>
              <a:spcAft>
                <a:spcPts val="0"/>
              </a:spcAft>
              <a:buNone/>
            </a:pPr>
            <a:r>
              <a:rPr lang="en-GB" sz="1600">
                <a:solidFill>
                  <a:srgbClr val="666666"/>
                </a:solidFill>
                <a:latin typeface="Arial"/>
                <a:ea typeface="Arial"/>
                <a:cs typeface="Arial"/>
                <a:sym typeface="Arial"/>
              </a:rPr>
              <a:t>Look for loose sensors, poor placement, or water ingress risks. Do not open unless authorised.</a:t>
            </a:r>
            <a:endParaRPr sz="1600">
              <a:solidFill>
                <a:srgbClr val="666666"/>
              </a:solidFill>
              <a:latin typeface="Arial"/>
              <a:ea typeface="Arial"/>
              <a:cs typeface="Arial"/>
              <a:sym typeface="Arial"/>
            </a:endParaRPr>
          </a:p>
        </p:txBody>
      </p:sp>
      <p:sp>
        <p:nvSpPr>
          <p:cNvPr id="172" name="Checklist Box 03"/>
          <p:cNvSpPr txBox="1"/>
          <p:nvPr/>
        </p:nvSpPr>
        <p:spPr>
          <a:xfrm>
            <a:off x="8239125" y="1524000"/>
            <a:ext cx="3619500" cy="4381500"/>
          </a:xfrm>
          <a:prstGeom prst="rect">
            <a:avLst/>
          </a:prstGeom>
          <a:noFill/>
          <a:ln w="25400">
            <a:solidFill>
              <a:schemeClr val="bg2">
                <a:lumMod val="50000"/>
                <a:lumOff val="50000"/>
              </a:schemeClr>
            </a:solidFill>
          </a:ln>
        </p:spPr>
        <p:txBody>
          <a:bodyPr spcFirstLastPara="1" wrap="square" lIns="110000" tIns="75000" rIns="110000" bIns="55000" anchor="t" anchorCtr="0">
            <a:noAutofit/>
          </a:bodyPr>
          <a:lstStyle/>
          <a:p>
            <a:pPr marL="0" lvl="0" indent="0" algn="l" rtl="0">
              <a:spcBef>
                <a:spcPts val="0"/>
              </a:spcBef>
              <a:spcAft>
                <a:spcPts val="300"/>
              </a:spcAft>
              <a:buNone/>
            </a:pPr>
            <a:r>
              <a:rPr lang="en-GB" sz="1600" b="1" dirty="0">
                <a:solidFill>
                  <a:schemeClr val="tx1"/>
                </a:solidFill>
                <a:latin typeface="Arial"/>
                <a:ea typeface="Arial"/>
                <a:cs typeface="Arial"/>
                <a:sym typeface="Arial"/>
              </a:rPr>
              <a:t>03. Distribution and Data</a:t>
            </a:r>
            <a:endParaRPr sz="1600" b="1" dirty="0">
              <a:solidFill>
                <a:srgbClr val="FC4421"/>
              </a:solidFill>
              <a:latin typeface="Arial"/>
              <a:ea typeface="Arial"/>
              <a:cs typeface="Arial"/>
              <a:sym typeface="Arial"/>
            </a:endParaRPr>
          </a:p>
          <a:p>
            <a:pPr marL="0" lvl="0" indent="0" algn="l" rtl="0">
              <a:spcBef>
                <a:spcPts val="800"/>
              </a:spcBef>
              <a:spcAft>
                <a:spcPts val="0"/>
              </a:spcAft>
              <a:buNone/>
            </a:pPr>
            <a:r>
              <a:rPr lang="en-GB" sz="1600" b="1" dirty="0">
                <a:solidFill>
                  <a:srgbClr val="333333"/>
                </a:solidFill>
                <a:latin typeface="Arial"/>
                <a:ea typeface="Arial"/>
                <a:cs typeface="Arial"/>
                <a:sym typeface="Arial"/>
              </a:rPr>
              <a:t>Storage and DHW</a:t>
            </a:r>
            <a:endParaRPr sz="1600" b="1" dirty="0">
              <a:solidFill>
                <a:srgbClr val="333333"/>
              </a:solidFill>
              <a:latin typeface="Arial"/>
              <a:ea typeface="Arial"/>
              <a:cs typeface="Arial"/>
              <a:sym typeface="Arial"/>
            </a:endParaRPr>
          </a:p>
          <a:p>
            <a:pPr marL="0" lvl="0" indent="0" algn="l" rtl="0">
              <a:spcBef>
                <a:spcPts val="200"/>
              </a:spcBef>
              <a:spcAft>
                <a:spcPts val="0"/>
              </a:spcAft>
              <a:buNone/>
            </a:pPr>
            <a:r>
              <a:rPr lang="en-GB" sz="1600" dirty="0">
                <a:solidFill>
                  <a:srgbClr val="666666"/>
                </a:solidFill>
                <a:latin typeface="Arial"/>
                <a:ea typeface="Arial"/>
                <a:cs typeface="Arial"/>
                <a:sym typeface="Arial"/>
              </a:rPr>
              <a:t>Inspect cylinders, buffer vessels, and PRVs for leaks or signs of discharge.</a:t>
            </a:r>
            <a:endParaRPr sz="1600" dirty="0">
              <a:solidFill>
                <a:srgbClr val="666666"/>
              </a:solidFill>
              <a:latin typeface="Arial"/>
              <a:ea typeface="Arial"/>
              <a:cs typeface="Arial"/>
              <a:sym typeface="Arial"/>
            </a:endParaRPr>
          </a:p>
          <a:p>
            <a:pPr marL="0" lvl="0" indent="0" algn="l" rtl="0">
              <a:spcBef>
                <a:spcPts val="600"/>
              </a:spcBef>
              <a:spcAft>
                <a:spcPts val="0"/>
              </a:spcAft>
              <a:buNone/>
            </a:pPr>
            <a:r>
              <a:rPr lang="en-GB" sz="1600" b="1" dirty="0">
                <a:solidFill>
                  <a:srgbClr val="333333"/>
                </a:solidFill>
                <a:latin typeface="Arial"/>
                <a:ea typeface="Arial"/>
                <a:cs typeface="Arial"/>
                <a:sym typeface="Arial"/>
              </a:rPr>
              <a:t>Emitters</a:t>
            </a:r>
            <a:endParaRPr sz="1600" b="1" dirty="0">
              <a:solidFill>
                <a:srgbClr val="333333"/>
              </a:solidFill>
              <a:latin typeface="Arial"/>
              <a:ea typeface="Arial"/>
              <a:cs typeface="Arial"/>
              <a:sym typeface="Arial"/>
            </a:endParaRPr>
          </a:p>
          <a:p>
            <a:pPr marL="0" lvl="0" indent="0" algn="l" rtl="0">
              <a:spcBef>
                <a:spcPts val="200"/>
              </a:spcBef>
              <a:spcAft>
                <a:spcPts val="0"/>
              </a:spcAft>
              <a:buNone/>
            </a:pPr>
            <a:r>
              <a:rPr lang="en-GB" sz="1600" dirty="0">
                <a:solidFill>
                  <a:srgbClr val="666666"/>
                </a:solidFill>
                <a:latin typeface="Arial"/>
                <a:ea typeface="Arial"/>
                <a:cs typeface="Arial"/>
                <a:sym typeface="Arial"/>
              </a:rPr>
              <a:t>Check radiators and UFH manifolds for cold zones or air vents.</a:t>
            </a:r>
            <a:endParaRPr sz="1600" dirty="0">
              <a:solidFill>
                <a:srgbClr val="666666"/>
              </a:solidFill>
              <a:latin typeface="Arial"/>
              <a:ea typeface="Arial"/>
              <a:cs typeface="Arial"/>
              <a:sym typeface="Arial"/>
            </a:endParaRPr>
          </a:p>
          <a:p>
            <a:pPr marL="0" lvl="0" indent="0" algn="l" rtl="0">
              <a:spcBef>
                <a:spcPts val="1200"/>
              </a:spcBef>
              <a:spcAft>
                <a:spcPts val="0"/>
              </a:spcAft>
              <a:buNone/>
            </a:pPr>
            <a:r>
              <a:rPr lang="en-GB" sz="1600" b="1" dirty="0">
                <a:solidFill>
                  <a:srgbClr val="FC4421"/>
                </a:solidFill>
                <a:latin typeface="Arial"/>
                <a:ea typeface="Arial"/>
                <a:cs typeface="Arial"/>
                <a:sym typeface="Arial"/>
              </a:rPr>
              <a:t>Record and Decide</a:t>
            </a:r>
            <a:endParaRPr sz="1600" b="1" dirty="0">
              <a:solidFill>
                <a:srgbClr val="FC4421"/>
              </a:solidFill>
              <a:latin typeface="Arial"/>
              <a:ea typeface="Arial"/>
              <a:cs typeface="Arial"/>
              <a:sym typeface="Arial"/>
            </a:endParaRPr>
          </a:p>
          <a:p>
            <a:pPr marL="0" lvl="0" indent="0" algn="l" rtl="0">
              <a:spcBef>
                <a:spcPts val="400"/>
              </a:spcBef>
              <a:spcAft>
                <a:spcPts val="0"/>
              </a:spcAft>
              <a:buNone/>
            </a:pPr>
            <a:r>
              <a:rPr lang="en-GB" sz="1600" dirty="0">
                <a:solidFill>
                  <a:srgbClr val="333333"/>
                </a:solidFill>
                <a:latin typeface="Arial"/>
                <a:ea typeface="Arial"/>
                <a:cs typeface="Arial"/>
                <a:sym typeface="Arial"/>
              </a:rPr>
              <a:t>Use clues to decide next tests (e.g. blocked strainer → flow check).</a:t>
            </a:r>
            <a:endParaRPr sz="1600" dirty="0">
              <a:solidFill>
                <a:srgbClr val="333333"/>
              </a:solidFill>
              <a:latin typeface="Arial"/>
              <a:ea typeface="Arial"/>
              <a:cs typeface="Arial"/>
              <a:sym typeface="Arial"/>
            </a:endParaRPr>
          </a:p>
          <a:p>
            <a:pPr marL="0" lvl="0" indent="0" algn="l" rtl="0">
              <a:spcBef>
                <a:spcPts val="400"/>
              </a:spcBef>
              <a:spcAft>
                <a:spcPts val="0"/>
              </a:spcAft>
              <a:buNone/>
            </a:pPr>
            <a:r>
              <a:rPr lang="en-GB" sz="1600" dirty="0">
                <a:solidFill>
                  <a:srgbClr val="333333"/>
                </a:solidFill>
                <a:latin typeface="Arial"/>
                <a:ea typeface="Arial"/>
                <a:cs typeface="Arial"/>
                <a:sym typeface="Arial"/>
              </a:rPr>
              <a:t>Record component, location, and findings. Take photos for evidence.</a:t>
            </a:r>
            <a:endParaRPr sz="1600" dirty="0">
              <a:solidFill>
                <a:srgbClr val="333333"/>
              </a:solidFill>
              <a:latin typeface="Arial"/>
              <a:ea typeface="Arial"/>
              <a:cs typeface="Arial"/>
              <a:sym typeface="Arial"/>
            </a:endParaRPr>
          </a:p>
        </p:txBody>
      </p:sp>
      <p:sp>
        <p:nvSpPr>
          <p:cNvPr id="173" name="Three Box Arrow 1"/>
          <p:cNvSpPr/>
          <p:nvPr/>
        </p:nvSpPr>
        <p:spPr>
          <a:xfrm rot="16200000">
            <a:off x="4076700" y="3634750"/>
            <a:ext cx="152400" cy="160000"/>
          </a:xfrm>
          <a:prstGeom prst="downArrow">
            <a:avLst/>
          </a:prstGeom>
          <a:solidFill>
            <a:schemeClr val="bg1"/>
          </a:solidFill>
          <a:ln w="9525">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4" name="Three Box Arrow 2"/>
          <p:cNvSpPr/>
          <p:nvPr/>
        </p:nvSpPr>
        <p:spPr>
          <a:xfrm rot="16200000">
            <a:off x="8005762" y="3634750"/>
            <a:ext cx="152400" cy="160000"/>
          </a:xfrm>
          <a:prstGeom prst="downArrow">
            <a:avLst/>
          </a:prstGeom>
          <a:solidFill>
            <a:schemeClr val="bg1"/>
          </a:solidFill>
          <a:ln w="9525">
            <a:solidFill>
              <a:srgbClr val="F252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p:cNvGrpSpPr/>
        <p:nvPr/>
      </p:nvGrpSpPr>
      <p:grpSpPr>
        <a:xfrm>
          <a:off x="0" y="0"/>
          <a:ext cx="0" cy="0"/>
          <a:chOff x="0" y="0"/>
          <a:chExt cx="0" cy="0"/>
        </a:xfrm>
      </p:grpSpPr>
      <p:sp>
        <p:nvSpPr>
          <p:cNvPr id="176" name="Google Shape;176;p17"/>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Listening for unusual noises</a:t>
            </a:r>
            <a:endParaRPr lang="en-GB" sz="3600" b="1">
              <a:solidFill>
                <a:srgbClr val="FC4421"/>
              </a:solidFill>
              <a:latin typeface="Arial"/>
              <a:ea typeface="Arial"/>
              <a:cs typeface="Arial"/>
              <a:sym typeface="Arial"/>
            </a:endParaRPr>
          </a:p>
        </p:txBody>
      </p:sp>
      <p:sp>
        <p:nvSpPr>
          <p:cNvPr id="192" name="Listening Box 01"/>
          <p:cNvSpPr txBox="1"/>
          <p:nvPr/>
        </p:nvSpPr>
        <p:spPr>
          <a:xfrm>
            <a:off x="381000" y="1800000"/>
            <a:ext cx="2714700" cy="24765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2000" b="1" dirty="0">
                <a:solidFill>
                  <a:schemeClr val="tx1"/>
                </a:solidFill>
                <a:latin typeface="Arial"/>
                <a:ea typeface="Arial"/>
                <a:cs typeface="Arial"/>
                <a:sym typeface="Arial"/>
              </a:rPr>
              <a:t>01. Pumps</a:t>
            </a:r>
            <a:endParaRPr sz="2000" b="1" dirty="0">
              <a:solidFill>
                <a:srgbClr val="FC4421"/>
              </a:solidFill>
              <a:latin typeface="Arial"/>
              <a:ea typeface="Arial"/>
              <a:cs typeface="Arial"/>
              <a:sym typeface="Arial"/>
            </a:endParaRPr>
          </a:p>
          <a:p>
            <a:pPr marL="0" lvl="0" indent="0" algn="l" rtl="0">
              <a:spcBef>
                <a:spcPts val="750"/>
              </a:spcBef>
              <a:spcAft>
                <a:spcPts val="0"/>
              </a:spcAft>
              <a:buNone/>
            </a:pPr>
            <a:r>
              <a:rPr lang="en-GB" sz="2000" b="0" dirty="0">
                <a:solidFill>
                  <a:srgbClr val="333333"/>
                </a:solidFill>
                <a:latin typeface="Arial"/>
                <a:ea typeface="Arial"/>
                <a:cs typeface="Arial"/>
                <a:sym typeface="Arial"/>
              </a:rPr>
              <a:t>Whine, cavitation, vibration or intermittent operation.</a:t>
            </a:r>
            <a:endParaRPr sz="2000" b="0" dirty="0">
              <a:solidFill>
                <a:srgbClr val="333333"/>
              </a:solidFill>
              <a:latin typeface="Arial"/>
              <a:ea typeface="Arial"/>
              <a:cs typeface="Arial"/>
              <a:sym typeface="Arial"/>
            </a:endParaRPr>
          </a:p>
        </p:txBody>
      </p:sp>
      <p:sp>
        <p:nvSpPr>
          <p:cNvPr id="193" name="Listening Box 02"/>
          <p:cNvSpPr txBox="1"/>
          <p:nvPr/>
        </p:nvSpPr>
        <p:spPr>
          <a:xfrm>
            <a:off x="3286125" y="1800000"/>
            <a:ext cx="2714700" cy="24765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2000" b="1" dirty="0">
                <a:solidFill>
                  <a:schemeClr val="tx1"/>
                </a:solidFill>
                <a:latin typeface="Arial"/>
                <a:ea typeface="Arial"/>
                <a:cs typeface="Arial"/>
                <a:sym typeface="Arial"/>
              </a:rPr>
              <a:t>02. Pipework</a:t>
            </a:r>
            <a:endParaRPr sz="2000" b="1" dirty="0">
              <a:solidFill>
                <a:srgbClr val="FC4421"/>
              </a:solidFill>
              <a:latin typeface="Arial"/>
              <a:ea typeface="Arial"/>
              <a:cs typeface="Arial"/>
              <a:sym typeface="Arial"/>
            </a:endParaRPr>
          </a:p>
          <a:p>
            <a:pPr marL="0" lvl="0" indent="0" algn="l" rtl="0">
              <a:spcBef>
                <a:spcPts val="750"/>
              </a:spcBef>
              <a:spcAft>
                <a:spcPts val="0"/>
              </a:spcAft>
              <a:buNone/>
            </a:pPr>
            <a:r>
              <a:rPr lang="en-GB" sz="2000" b="0" dirty="0">
                <a:solidFill>
                  <a:srgbClr val="333333"/>
                </a:solidFill>
                <a:latin typeface="Arial"/>
                <a:ea typeface="Arial"/>
                <a:cs typeface="Arial"/>
                <a:sym typeface="Arial"/>
              </a:rPr>
              <a:t>Water hammer, air movement, high velocity noise or rattles.</a:t>
            </a:r>
            <a:endParaRPr sz="2000" b="0" dirty="0">
              <a:solidFill>
                <a:srgbClr val="333333"/>
              </a:solidFill>
              <a:latin typeface="Arial"/>
              <a:ea typeface="Arial"/>
              <a:cs typeface="Arial"/>
              <a:sym typeface="Arial"/>
            </a:endParaRPr>
          </a:p>
        </p:txBody>
      </p:sp>
      <p:sp>
        <p:nvSpPr>
          <p:cNvPr id="194" name="Listening Box 03"/>
          <p:cNvSpPr txBox="1"/>
          <p:nvPr/>
        </p:nvSpPr>
        <p:spPr>
          <a:xfrm>
            <a:off x="6191250" y="1800000"/>
            <a:ext cx="2714700" cy="24765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2000" b="1" dirty="0">
                <a:solidFill>
                  <a:schemeClr val="tx1"/>
                </a:solidFill>
                <a:latin typeface="Arial"/>
                <a:ea typeface="Arial"/>
                <a:cs typeface="Arial"/>
                <a:sym typeface="Arial"/>
              </a:rPr>
              <a:t>03. Fans/Outdoor Unit</a:t>
            </a:r>
            <a:endParaRPr sz="2000" b="1" dirty="0">
              <a:solidFill>
                <a:srgbClr val="FC4421"/>
              </a:solidFill>
              <a:latin typeface="Arial"/>
              <a:ea typeface="Arial"/>
              <a:cs typeface="Arial"/>
              <a:sym typeface="Arial"/>
            </a:endParaRPr>
          </a:p>
          <a:p>
            <a:pPr marL="0" lvl="0" indent="0" algn="l" rtl="0">
              <a:spcBef>
                <a:spcPts val="750"/>
              </a:spcBef>
              <a:spcAft>
                <a:spcPts val="0"/>
              </a:spcAft>
              <a:buNone/>
            </a:pPr>
            <a:r>
              <a:rPr lang="en-GB" sz="2000" b="0" dirty="0">
                <a:solidFill>
                  <a:srgbClr val="333333"/>
                </a:solidFill>
                <a:latin typeface="Arial"/>
                <a:ea typeface="Arial"/>
                <a:cs typeface="Arial"/>
                <a:sym typeface="Arial"/>
              </a:rPr>
              <a:t>Scraping, vibration, obstruction or bearing noise.</a:t>
            </a:r>
            <a:endParaRPr sz="2000" b="0" dirty="0">
              <a:solidFill>
                <a:srgbClr val="333333"/>
              </a:solidFill>
              <a:latin typeface="Arial"/>
              <a:ea typeface="Arial"/>
              <a:cs typeface="Arial"/>
              <a:sym typeface="Arial"/>
            </a:endParaRPr>
          </a:p>
        </p:txBody>
      </p:sp>
      <p:sp>
        <p:nvSpPr>
          <p:cNvPr id="195" name="Listening Box 04"/>
          <p:cNvSpPr txBox="1"/>
          <p:nvPr/>
        </p:nvSpPr>
        <p:spPr>
          <a:xfrm>
            <a:off x="9096375" y="1800000"/>
            <a:ext cx="2714700" cy="24765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2000" b="1" dirty="0">
                <a:solidFill>
                  <a:schemeClr val="tx1"/>
                </a:solidFill>
                <a:latin typeface="Arial"/>
                <a:ea typeface="Arial"/>
                <a:cs typeface="Arial"/>
                <a:sym typeface="Arial"/>
              </a:rPr>
              <a:t>04. Valves/Actuators</a:t>
            </a:r>
            <a:endParaRPr sz="2000" b="1" dirty="0">
              <a:solidFill>
                <a:srgbClr val="FC4421"/>
              </a:solidFill>
              <a:latin typeface="Arial"/>
              <a:ea typeface="Arial"/>
              <a:cs typeface="Arial"/>
              <a:sym typeface="Arial"/>
            </a:endParaRPr>
          </a:p>
          <a:p>
            <a:pPr marL="0" lvl="0" indent="0" algn="l" rtl="0">
              <a:spcBef>
                <a:spcPts val="750"/>
              </a:spcBef>
              <a:spcAft>
                <a:spcPts val="0"/>
              </a:spcAft>
              <a:buNone/>
            </a:pPr>
            <a:r>
              <a:rPr lang="en-GB" sz="2000" b="0" dirty="0">
                <a:solidFill>
                  <a:srgbClr val="333333"/>
                </a:solidFill>
                <a:latin typeface="Arial"/>
                <a:ea typeface="Arial"/>
                <a:cs typeface="Arial"/>
                <a:sym typeface="Arial"/>
              </a:rPr>
              <a:t>Clicking, buzzing or failure to move.</a:t>
            </a:r>
            <a:endParaRPr sz="2000" b="0" dirty="0">
              <a:solidFill>
                <a:srgbClr val="333333"/>
              </a:solidFill>
              <a:latin typeface="Arial"/>
              <a:ea typeface="Arial"/>
              <a:cs typeface="Arial"/>
              <a:sym typeface="Arial"/>
            </a:endParaRPr>
          </a:p>
        </p:txBody>
      </p:sp>
      <p:sp>
        <p:nvSpPr>
          <p:cNvPr id="196" name="Listening Box 05"/>
          <p:cNvSpPr txBox="1"/>
          <p:nvPr/>
        </p:nvSpPr>
        <p:spPr>
          <a:xfrm>
            <a:off x="404812" y="4713017"/>
            <a:ext cx="11430000" cy="1143000"/>
          </a:xfrm>
          <a:prstGeom prst="rect">
            <a:avLst/>
          </a:prstGeom>
          <a:noFill/>
          <a:ln w="25400">
            <a:noFill/>
          </a:ln>
        </p:spPr>
        <p:txBody>
          <a:bodyPr spcFirstLastPara="1" wrap="square" lIns="0" tIns="0" rIns="0" bIns="0" anchor="t" anchorCtr="0">
            <a:noAutofit/>
          </a:bodyPr>
          <a:lstStyle/>
          <a:p>
            <a:pPr marL="0" lvl="0" indent="0" algn="l" rtl="0">
              <a:spcBef>
                <a:spcPts val="0"/>
              </a:spcBef>
              <a:spcAft>
                <a:spcPts val="0"/>
              </a:spcAft>
              <a:buNone/>
            </a:pPr>
            <a:r>
              <a:rPr lang="en-GB" sz="2000" b="1" dirty="0">
                <a:solidFill>
                  <a:schemeClr val="tx1"/>
                </a:solidFill>
                <a:latin typeface="Arial"/>
                <a:ea typeface="Arial"/>
                <a:cs typeface="Arial"/>
                <a:sym typeface="Arial"/>
              </a:rPr>
              <a:t>Investigation Protocol</a:t>
            </a:r>
            <a:endParaRPr sz="2000" b="1" dirty="0">
              <a:solidFill>
                <a:srgbClr val="FC4421"/>
              </a:solidFill>
              <a:latin typeface="Arial"/>
              <a:ea typeface="Arial"/>
              <a:cs typeface="Arial"/>
              <a:sym typeface="Arial"/>
            </a:endParaRPr>
          </a:p>
          <a:p>
            <a:pPr marL="457200" lvl="0" indent="-304800" algn="l" rtl="0">
              <a:spcBef>
                <a:spcPts val="600"/>
              </a:spcBef>
              <a:spcAft>
                <a:spcPts val="0"/>
              </a:spcAft>
              <a:buClr>
                <a:srgbClr val="333333"/>
              </a:buClr>
              <a:buSzPts val="1200"/>
              <a:buFont typeface="Arial"/>
              <a:buChar char="●"/>
            </a:pPr>
            <a:r>
              <a:rPr lang="en-GB" sz="2000" b="0" dirty="0">
                <a:solidFill>
                  <a:srgbClr val="333333"/>
                </a:solidFill>
                <a:latin typeface="Arial"/>
                <a:ea typeface="Arial"/>
                <a:cs typeface="Arial"/>
                <a:sym typeface="Arial"/>
              </a:rPr>
              <a:t>Noise is a clue – confirm with readings and inspections.</a:t>
            </a:r>
            <a:endParaRPr sz="2000" b="0" dirty="0">
              <a:solidFill>
                <a:srgbClr val="333333"/>
              </a:solidFill>
              <a:latin typeface="Arial"/>
              <a:ea typeface="Arial"/>
              <a:cs typeface="Arial"/>
              <a:sym typeface="Arial"/>
            </a:endParaRPr>
          </a:p>
          <a:p>
            <a:pPr marL="457200" lvl="0" indent="-304800" algn="l" rtl="0">
              <a:spcBef>
                <a:spcPts val="300"/>
              </a:spcBef>
              <a:spcAft>
                <a:spcPts val="0"/>
              </a:spcAft>
              <a:buClr>
                <a:srgbClr val="333333"/>
              </a:buClr>
              <a:buSzPts val="1200"/>
              <a:buFont typeface="Arial"/>
              <a:buChar char="●"/>
            </a:pPr>
            <a:r>
              <a:rPr lang="en-GB" sz="2000" b="1" dirty="0">
                <a:solidFill>
                  <a:srgbClr val="333333"/>
                </a:solidFill>
                <a:latin typeface="Arial"/>
                <a:ea typeface="Arial"/>
                <a:cs typeface="Arial"/>
                <a:sym typeface="Arial"/>
              </a:rPr>
              <a:t>Stop if noise suggests unsafe mechanical/electrical failure.</a:t>
            </a:r>
            <a:endParaRPr sz="2000" b="1" dirty="0">
              <a:solidFill>
                <a:srgbClr val="333333"/>
              </a:solidFill>
              <a:latin typeface="Arial"/>
              <a:ea typeface="Arial"/>
              <a:cs typeface="Arial"/>
              <a:sym typeface="Arial"/>
            </a:endParaRPr>
          </a:p>
        </p:txBody>
      </p:sp>
      <p:sp>
        <p:nvSpPr>
          <p:cNvPr id="197" name="Listening Arrow 1"/>
          <p:cNvSpPr/>
          <p:nvPr/>
        </p:nvSpPr>
        <p:spPr>
          <a:xfrm rot="16200000">
            <a:off x="3114712" y="2896489"/>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8" name="Listening Arrow 2"/>
          <p:cNvSpPr/>
          <p:nvPr/>
        </p:nvSpPr>
        <p:spPr>
          <a:xfrm rot="16200000">
            <a:off x="6019837" y="2896489"/>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9" name="Listening Arrow 3"/>
          <p:cNvSpPr/>
          <p:nvPr/>
        </p:nvSpPr>
        <p:spPr>
          <a:xfrm rot="16200000">
            <a:off x="8924962" y="2896489"/>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197" name="Google Shape;197;p18"/>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Asking questions: diagnostic interviewing</a:t>
            </a:r>
            <a:endParaRPr lang="en-GB" sz="3060" b="1">
              <a:solidFill>
                <a:srgbClr val="FC4421"/>
              </a:solidFill>
              <a:latin typeface="Arial"/>
              <a:ea typeface="Arial"/>
              <a:cs typeface="Arial"/>
              <a:sym typeface="Arial"/>
            </a:endParaRPr>
          </a:p>
        </p:txBody>
      </p:sp>
      <p:sp>
        <p:nvSpPr>
          <p:cNvPr id="210" name="Interviewing Box 01"/>
          <p:cNvSpPr txBox="1"/>
          <p:nvPr/>
        </p:nvSpPr>
        <p:spPr>
          <a:xfrm>
            <a:off x="381000" y="1800000"/>
            <a:ext cx="3619500" cy="2700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2000" b="1" dirty="0">
                <a:solidFill>
                  <a:schemeClr val="tx1"/>
                </a:solidFill>
                <a:latin typeface="Arial"/>
                <a:ea typeface="Arial"/>
                <a:cs typeface="Arial"/>
                <a:sym typeface="Arial"/>
              </a:rPr>
              <a:t>01. The Basics</a:t>
            </a:r>
            <a:endParaRPr sz="2000" b="1" dirty="0">
              <a:solidFill>
                <a:srgbClr val="FC4421"/>
              </a:solidFill>
              <a:latin typeface="Arial"/>
              <a:ea typeface="Arial"/>
              <a:cs typeface="Arial"/>
              <a:sym typeface="Arial"/>
            </a:endParaRPr>
          </a:p>
          <a:p>
            <a:pPr marL="285750" lvl="0" indent="-285750" algn="l" rtl="0">
              <a:spcBef>
                <a:spcPts val="1125"/>
              </a:spcBef>
              <a:spcAft>
                <a:spcPts val="0"/>
              </a:spcAft>
              <a:buFont typeface="Arial" panose="020B0604020202020204" pitchFamily="34" charset="0"/>
              <a:buChar char="•"/>
            </a:pPr>
            <a:r>
              <a:rPr lang="en-GB" sz="2000" dirty="0">
                <a:solidFill>
                  <a:srgbClr val="333333"/>
                </a:solidFill>
                <a:latin typeface="Arial"/>
                <a:ea typeface="Arial"/>
                <a:cs typeface="Arial"/>
                <a:sym typeface="Arial"/>
              </a:rPr>
              <a:t>Ask what changed and when it started</a:t>
            </a:r>
            <a:endParaRPr sz="2000" dirty="0">
              <a:solidFill>
                <a:srgbClr val="333333"/>
              </a:solidFill>
              <a:latin typeface="Arial"/>
              <a:ea typeface="Arial"/>
              <a:cs typeface="Arial"/>
              <a:sym typeface="Arial"/>
            </a:endParaRPr>
          </a:p>
          <a:p>
            <a:pPr marL="285750" lvl="0" indent="-285750" algn="l" rtl="0">
              <a:spcBef>
                <a:spcPts val="900"/>
              </a:spcBef>
              <a:spcAft>
                <a:spcPts val="0"/>
              </a:spcAft>
              <a:buFont typeface="Arial" panose="020B0604020202020204" pitchFamily="34" charset="0"/>
              <a:buChar char="•"/>
            </a:pPr>
            <a:r>
              <a:rPr lang="en-GB" sz="2000" dirty="0">
                <a:solidFill>
                  <a:srgbClr val="333333"/>
                </a:solidFill>
                <a:latin typeface="Arial"/>
                <a:ea typeface="Arial"/>
                <a:cs typeface="Arial"/>
                <a:sym typeface="Arial"/>
              </a:rPr>
              <a:t>Is it affecting heating, DHW, or both?</a:t>
            </a:r>
            <a:endParaRPr sz="2000" dirty="0">
              <a:solidFill>
                <a:srgbClr val="333333"/>
              </a:solidFill>
              <a:latin typeface="Arial"/>
              <a:ea typeface="Arial"/>
              <a:cs typeface="Arial"/>
              <a:sym typeface="Arial"/>
            </a:endParaRPr>
          </a:p>
        </p:txBody>
      </p:sp>
      <p:sp>
        <p:nvSpPr>
          <p:cNvPr id="211" name="Interviewing Box 02"/>
          <p:cNvSpPr txBox="1"/>
          <p:nvPr/>
        </p:nvSpPr>
        <p:spPr>
          <a:xfrm>
            <a:off x="4305300" y="1800000"/>
            <a:ext cx="3619500" cy="2700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2000" b="1" dirty="0">
                <a:solidFill>
                  <a:schemeClr val="tx1"/>
                </a:solidFill>
                <a:latin typeface="Arial"/>
                <a:ea typeface="Arial"/>
                <a:cs typeface="Arial"/>
                <a:sym typeface="Arial"/>
              </a:rPr>
              <a:t>02. System and History</a:t>
            </a:r>
            <a:endParaRPr sz="2000" b="1" dirty="0">
              <a:solidFill>
                <a:srgbClr val="FC4421"/>
              </a:solidFill>
              <a:latin typeface="Arial"/>
              <a:ea typeface="Arial"/>
              <a:cs typeface="Arial"/>
              <a:sym typeface="Arial"/>
            </a:endParaRPr>
          </a:p>
          <a:p>
            <a:pPr marL="285750" lvl="0" indent="-285750" algn="l" rtl="0">
              <a:spcBef>
                <a:spcPts val="1125"/>
              </a:spcBef>
              <a:spcAft>
                <a:spcPts val="0"/>
              </a:spcAft>
              <a:buFont typeface="Arial" panose="020B0604020202020204" pitchFamily="34" charset="0"/>
              <a:buChar char="•"/>
            </a:pPr>
            <a:r>
              <a:rPr lang="en-GB" sz="2000" b="1" dirty="0">
                <a:solidFill>
                  <a:srgbClr val="333333"/>
                </a:solidFill>
                <a:latin typeface="Arial"/>
                <a:ea typeface="Arial"/>
                <a:cs typeface="Arial"/>
                <a:sym typeface="Arial"/>
              </a:rPr>
              <a:t>Controls:</a:t>
            </a:r>
            <a:r>
              <a:rPr lang="en-GB" sz="2000" dirty="0">
                <a:solidFill>
                  <a:srgbClr val="333333"/>
                </a:solidFill>
                <a:latin typeface="Arial"/>
                <a:ea typeface="Arial"/>
                <a:cs typeface="Arial"/>
                <a:sym typeface="Arial"/>
              </a:rPr>
              <a:t> Schedules, setpoints, boosts, apps, and error messages</a:t>
            </a:r>
            <a:endParaRPr sz="2000" dirty="0">
              <a:solidFill>
                <a:srgbClr val="333333"/>
              </a:solidFill>
              <a:latin typeface="Arial"/>
              <a:ea typeface="Arial"/>
              <a:cs typeface="Arial"/>
              <a:sym typeface="Arial"/>
            </a:endParaRPr>
          </a:p>
          <a:p>
            <a:pPr marL="285750" lvl="0" indent="-285750" algn="l" rtl="0">
              <a:spcBef>
                <a:spcPts val="750"/>
              </a:spcBef>
              <a:spcAft>
                <a:spcPts val="0"/>
              </a:spcAft>
              <a:buFont typeface="Arial" panose="020B0604020202020204" pitchFamily="34" charset="0"/>
              <a:buChar char="•"/>
            </a:pPr>
            <a:r>
              <a:rPr lang="en-GB" sz="2000" b="1" dirty="0">
                <a:solidFill>
                  <a:srgbClr val="333333"/>
                </a:solidFill>
                <a:latin typeface="Arial"/>
                <a:ea typeface="Arial"/>
                <a:cs typeface="Arial"/>
                <a:sym typeface="Arial"/>
              </a:rPr>
              <a:t>Recent Work:</a:t>
            </a:r>
            <a:r>
              <a:rPr lang="en-GB" sz="2000" dirty="0">
                <a:solidFill>
                  <a:srgbClr val="333333"/>
                </a:solidFill>
                <a:latin typeface="Arial"/>
                <a:ea typeface="Arial"/>
                <a:cs typeface="Arial"/>
                <a:sym typeface="Arial"/>
              </a:rPr>
              <a:t> Service, power cut, pressure top-up, or building changes</a:t>
            </a:r>
            <a:endParaRPr sz="2000" dirty="0">
              <a:solidFill>
                <a:srgbClr val="333333"/>
              </a:solidFill>
              <a:latin typeface="Arial"/>
              <a:ea typeface="Arial"/>
              <a:cs typeface="Arial"/>
              <a:sym typeface="Arial"/>
            </a:endParaRPr>
          </a:p>
        </p:txBody>
      </p:sp>
      <p:sp>
        <p:nvSpPr>
          <p:cNvPr id="212" name="Interviewing Box 03"/>
          <p:cNvSpPr txBox="1"/>
          <p:nvPr/>
        </p:nvSpPr>
        <p:spPr>
          <a:xfrm>
            <a:off x="8239125" y="1800000"/>
            <a:ext cx="3619500" cy="2700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2000" b="1" dirty="0">
                <a:solidFill>
                  <a:schemeClr val="tx1"/>
                </a:solidFill>
                <a:latin typeface="Arial"/>
                <a:ea typeface="Arial"/>
                <a:cs typeface="Arial"/>
                <a:sym typeface="Arial"/>
              </a:rPr>
              <a:t>03. Identifying Patterns</a:t>
            </a:r>
            <a:endParaRPr sz="2000" b="1" dirty="0">
              <a:solidFill>
                <a:srgbClr val="FC4421"/>
              </a:solidFill>
              <a:latin typeface="Arial"/>
              <a:ea typeface="Arial"/>
              <a:cs typeface="Arial"/>
              <a:sym typeface="Arial"/>
            </a:endParaRPr>
          </a:p>
          <a:p>
            <a:pPr marL="285750" lvl="0" indent="-285750" algn="l" rtl="0">
              <a:spcBef>
                <a:spcPts val="1125"/>
              </a:spcBef>
              <a:spcAft>
                <a:spcPts val="0"/>
              </a:spcAft>
              <a:buFont typeface="Arial" panose="020B0604020202020204" pitchFamily="34" charset="0"/>
              <a:buChar char="•"/>
            </a:pPr>
            <a:r>
              <a:rPr lang="en-GB" sz="2000" dirty="0">
                <a:solidFill>
                  <a:srgbClr val="333333"/>
                </a:solidFill>
                <a:latin typeface="Arial"/>
                <a:ea typeface="Arial"/>
                <a:cs typeface="Arial"/>
                <a:sym typeface="Arial"/>
              </a:rPr>
              <a:t>Cold weather triggers</a:t>
            </a:r>
            <a:endParaRPr sz="2000" dirty="0">
              <a:solidFill>
                <a:srgbClr val="333333"/>
              </a:solidFill>
              <a:latin typeface="Arial"/>
              <a:ea typeface="Arial"/>
              <a:cs typeface="Arial"/>
              <a:sym typeface="Arial"/>
            </a:endParaRPr>
          </a:p>
          <a:p>
            <a:pPr marL="285750" lvl="0" indent="-285750" algn="l" rtl="0">
              <a:spcBef>
                <a:spcPts val="750"/>
              </a:spcBef>
              <a:spcAft>
                <a:spcPts val="0"/>
              </a:spcAft>
              <a:buFont typeface="Arial" panose="020B0604020202020204" pitchFamily="34" charset="0"/>
              <a:buChar char="•"/>
            </a:pPr>
            <a:r>
              <a:rPr lang="en-GB" sz="2000" dirty="0">
                <a:solidFill>
                  <a:srgbClr val="333333"/>
                </a:solidFill>
                <a:latin typeface="Arial"/>
                <a:ea typeface="Arial"/>
                <a:cs typeface="Arial"/>
                <a:sym typeface="Arial"/>
              </a:rPr>
              <a:t>Morning issues</a:t>
            </a:r>
            <a:endParaRPr sz="2000" dirty="0">
              <a:solidFill>
                <a:srgbClr val="333333"/>
              </a:solidFill>
              <a:latin typeface="Arial"/>
              <a:ea typeface="Arial"/>
              <a:cs typeface="Arial"/>
              <a:sym typeface="Arial"/>
            </a:endParaRPr>
          </a:p>
          <a:p>
            <a:pPr marL="285750" lvl="0" indent="-285750" algn="l" rtl="0">
              <a:spcBef>
                <a:spcPts val="750"/>
              </a:spcBef>
              <a:spcAft>
                <a:spcPts val="0"/>
              </a:spcAft>
              <a:buFont typeface="Arial" panose="020B0604020202020204" pitchFamily="34" charset="0"/>
              <a:buChar char="•"/>
            </a:pPr>
            <a:r>
              <a:rPr lang="en-GB" sz="2000" dirty="0">
                <a:solidFill>
                  <a:srgbClr val="333333"/>
                </a:solidFill>
                <a:latin typeface="Arial"/>
                <a:ea typeface="Arial"/>
                <a:cs typeface="Arial"/>
                <a:sym typeface="Arial"/>
              </a:rPr>
              <a:t>After showers</a:t>
            </a:r>
            <a:endParaRPr sz="2000" dirty="0">
              <a:solidFill>
                <a:srgbClr val="333333"/>
              </a:solidFill>
              <a:latin typeface="Arial"/>
              <a:ea typeface="Arial"/>
              <a:cs typeface="Arial"/>
              <a:sym typeface="Arial"/>
            </a:endParaRPr>
          </a:p>
          <a:p>
            <a:pPr marL="285750" lvl="0" indent="-285750" algn="l" rtl="0">
              <a:spcBef>
                <a:spcPts val="750"/>
              </a:spcBef>
              <a:spcAft>
                <a:spcPts val="0"/>
              </a:spcAft>
              <a:buFont typeface="Arial" panose="020B0604020202020204" pitchFamily="34" charset="0"/>
              <a:buChar char="•"/>
            </a:pPr>
            <a:r>
              <a:rPr lang="en-GB" sz="2000" dirty="0">
                <a:solidFill>
                  <a:srgbClr val="333333"/>
                </a:solidFill>
                <a:latin typeface="Arial"/>
                <a:ea typeface="Arial"/>
                <a:cs typeface="Arial"/>
                <a:sym typeface="Arial"/>
              </a:rPr>
              <a:t>After defrost cycles</a:t>
            </a:r>
            <a:endParaRPr sz="2000" dirty="0">
              <a:solidFill>
                <a:srgbClr val="333333"/>
              </a:solidFill>
              <a:latin typeface="Arial"/>
              <a:ea typeface="Arial"/>
              <a:cs typeface="Arial"/>
              <a:sym typeface="Arial"/>
            </a:endParaRPr>
          </a:p>
        </p:txBody>
      </p:sp>
      <p:sp>
        <p:nvSpPr>
          <p:cNvPr id="213" name="Interviewing Box 04"/>
          <p:cNvSpPr txBox="1"/>
          <p:nvPr/>
        </p:nvSpPr>
        <p:spPr>
          <a:xfrm>
            <a:off x="360000" y="4631872"/>
            <a:ext cx="11477700" cy="1428900"/>
          </a:xfrm>
          <a:prstGeom prst="rect">
            <a:avLst/>
          </a:prstGeom>
          <a:noFill/>
          <a:ln w="25400">
            <a:noFill/>
          </a:ln>
        </p:spPr>
        <p:txBody>
          <a:bodyPr spcFirstLastPara="1" wrap="square" lIns="0" tIns="0" rIns="0" bIns="0" anchor="t" anchorCtr="0">
            <a:noAutofit/>
          </a:bodyPr>
          <a:lstStyle/>
          <a:p>
            <a:pPr marL="0" lvl="0" indent="0" algn="l" rtl="0">
              <a:spcBef>
                <a:spcPts val="0"/>
              </a:spcBef>
              <a:spcAft>
                <a:spcPts val="0"/>
              </a:spcAft>
              <a:buNone/>
            </a:pPr>
            <a:r>
              <a:rPr lang="en-GB" sz="2000" b="1" dirty="0">
                <a:solidFill>
                  <a:schemeClr val="tx1"/>
                </a:solidFill>
                <a:latin typeface="Arial"/>
                <a:ea typeface="Arial"/>
                <a:cs typeface="Arial"/>
                <a:sym typeface="Arial"/>
              </a:rPr>
              <a:t>Communication Protocol</a:t>
            </a:r>
            <a:endParaRPr sz="2000" b="1" dirty="0">
              <a:solidFill>
                <a:srgbClr val="FC4421"/>
              </a:solidFill>
              <a:latin typeface="Arial"/>
              <a:ea typeface="Arial"/>
              <a:cs typeface="Arial"/>
              <a:sym typeface="Arial"/>
            </a:endParaRPr>
          </a:p>
          <a:p>
            <a:pPr marL="457200" lvl="0" indent="-317500" algn="l" rtl="0">
              <a:spcBef>
                <a:spcPts val="750"/>
              </a:spcBef>
              <a:spcAft>
                <a:spcPts val="0"/>
              </a:spcAft>
              <a:buClr>
                <a:srgbClr val="333333"/>
              </a:buClr>
              <a:buSzPts val="1400"/>
              <a:buFont typeface="Arial"/>
              <a:buChar char="●"/>
            </a:pPr>
            <a:r>
              <a:rPr lang="en-GB" sz="2000" dirty="0">
                <a:solidFill>
                  <a:srgbClr val="333333"/>
                </a:solidFill>
                <a:latin typeface="Arial"/>
                <a:ea typeface="Arial"/>
                <a:cs typeface="Arial"/>
                <a:sym typeface="Arial"/>
              </a:rPr>
              <a:t>Use plain language and avoid blaming the customer.</a:t>
            </a:r>
            <a:endParaRPr sz="2000" dirty="0">
              <a:solidFill>
                <a:srgbClr val="333333"/>
              </a:solidFill>
              <a:latin typeface="Arial"/>
              <a:ea typeface="Arial"/>
              <a:cs typeface="Arial"/>
              <a:sym typeface="Arial"/>
            </a:endParaRPr>
          </a:p>
          <a:p>
            <a:pPr marL="457200" lvl="0" indent="-317500" algn="l" rtl="0">
              <a:spcBef>
                <a:spcPts val="600"/>
              </a:spcBef>
              <a:spcAft>
                <a:spcPts val="0"/>
              </a:spcAft>
              <a:buClr>
                <a:srgbClr val="333333"/>
              </a:buClr>
              <a:buSzPts val="1400"/>
              <a:buFont typeface="Arial"/>
              <a:buChar char="●"/>
            </a:pPr>
            <a:r>
              <a:rPr lang="en-GB" sz="2000" dirty="0">
                <a:solidFill>
                  <a:srgbClr val="333333"/>
                </a:solidFill>
                <a:latin typeface="Arial"/>
                <a:ea typeface="Arial"/>
                <a:cs typeface="Arial"/>
                <a:sym typeface="Arial"/>
              </a:rPr>
              <a:t>Confirm understanding by summarising the fault back to the customer.</a:t>
            </a:r>
            <a:endParaRPr sz="2000" dirty="0">
              <a:solidFill>
                <a:srgbClr val="333333"/>
              </a:solidFill>
              <a:latin typeface="Arial"/>
              <a:ea typeface="Arial"/>
              <a:cs typeface="Arial"/>
              <a:sym typeface="Arial"/>
            </a:endParaRPr>
          </a:p>
        </p:txBody>
      </p:sp>
      <p:grpSp>
        <p:nvGrpSpPr>
          <p:cNvPr id="2" name="Group 1">
            <a:extLst>
              <a:ext uri="{FF2B5EF4-FFF2-40B4-BE49-F238E27FC236}">
                <a16:creationId xmlns:a16="http://schemas.microsoft.com/office/drawing/2014/main" id="{14BBEBCB-4F6F-A57A-439D-37EFF6378DED}"/>
              </a:ext>
            </a:extLst>
          </p:cNvPr>
          <p:cNvGrpSpPr/>
          <p:nvPr/>
        </p:nvGrpSpPr>
        <p:grpSpPr>
          <a:xfrm>
            <a:off x="4075281" y="3025475"/>
            <a:ext cx="4089062" cy="152400"/>
            <a:chOff x="4000500" y="3025475"/>
            <a:chExt cx="4089062" cy="152400"/>
          </a:xfrm>
        </p:grpSpPr>
        <p:sp>
          <p:nvSpPr>
            <p:cNvPr id="214" name="Interviewing Arrow 1"/>
            <p:cNvSpPr/>
            <p:nvPr/>
          </p:nvSpPr>
          <p:spPr>
            <a:xfrm rot="16200000">
              <a:off x="4004300" y="3021675"/>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5" name="Interviewing Arrow 2"/>
            <p:cNvSpPr/>
            <p:nvPr/>
          </p:nvSpPr>
          <p:spPr>
            <a:xfrm rot="16200000">
              <a:off x="7933362" y="3021675"/>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4"/>
        <p:cNvGrpSpPr/>
        <p:nvPr/>
      </p:nvGrpSpPr>
      <p:grpSpPr>
        <a:xfrm>
          <a:off x="0" y="0"/>
          <a:ext cx="0" cy="0"/>
          <a:chOff x="0" y="0"/>
          <a:chExt cx="0" cy="0"/>
        </a:xfrm>
      </p:grpSpPr>
      <p:sp>
        <p:nvSpPr>
          <p:cNvPr id="216" name="Google Shape;216;p19"/>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Questioning examples: symptom to clue</a:t>
            </a:r>
            <a:endParaRPr lang="en-GB" sz="3600" b="1">
              <a:solidFill>
                <a:srgbClr val="FC4421"/>
              </a:solidFill>
              <a:latin typeface="Arial"/>
              <a:ea typeface="Arial"/>
              <a:cs typeface="Arial"/>
              <a:sym typeface="Arial"/>
            </a:endParaRPr>
          </a:p>
        </p:txBody>
      </p:sp>
      <p:sp>
        <p:nvSpPr>
          <p:cNvPr id="237" name="Questioning Example Box 01"/>
          <p:cNvSpPr txBox="1"/>
          <p:nvPr/>
        </p:nvSpPr>
        <p:spPr>
          <a:xfrm>
            <a:off x="428625" y="1714500"/>
            <a:ext cx="3619500" cy="1905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2000" b="1">
                <a:solidFill>
                  <a:schemeClr val="tx1"/>
                </a:solidFill>
                <a:latin typeface="Arial"/>
                <a:ea typeface="Arial"/>
                <a:cs typeface="Arial"/>
                <a:sym typeface="Arial"/>
              </a:rPr>
              <a:t>01. No heating</a:t>
            </a:r>
            <a:endParaRPr sz="2000" b="1">
              <a:solidFill>
                <a:srgbClr val="FC4421"/>
              </a:solidFill>
              <a:latin typeface="Arial"/>
              <a:ea typeface="Arial"/>
              <a:cs typeface="Arial"/>
              <a:sym typeface="Arial"/>
            </a:endParaRPr>
          </a:p>
          <a:p>
            <a:pPr marL="0" lvl="0" indent="0" algn="l" rtl="0">
              <a:spcBef>
                <a:spcPts val="600"/>
              </a:spcBef>
              <a:spcAft>
                <a:spcPts val="0"/>
              </a:spcAft>
              <a:buNone/>
            </a:pPr>
            <a:r>
              <a:rPr lang="en-GB" sz="2000">
                <a:solidFill>
                  <a:srgbClr val="333333"/>
                </a:solidFill>
                <a:latin typeface="Arial"/>
                <a:ea typeface="Arial"/>
                <a:cs typeface="Arial"/>
                <a:sym typeface="Arial"/>
              </a:rPr>
              <a:t>Is the controller calling for heat? Any zones affected?</a:t>
            </a:r>
            <a:endParaRPr sz="2000">
              <a:solidFill>
                <a:srgbClr val="333333"/>
              </a:solidFill>
              <a:latin typeface="Arial"/>
              <a:ea typeface="Arial"/>
              <a:cs typeface="Arial"/>
              <a:sym typeface="Arial"/>
            </a:endParaRPr>
          </a:p>
        </p:txBody>
      </p:sp>
      <p:sp>
        <p:nvSpPr>
          <p:cNvPr id="238" name="Questioning Example Box 02"/>
          <p:cNvSpPr txBox="1"/>
          <p:nvPr/>
        </p:nvSpPr>
        <p:spPr>
          <a:xfrm>
            <a:off x="4305300" y="1714500"/>
            <a:ext cx="3619500" cy="1905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2000" b="1">
                <a:solidFill>
                  <a:schemeClr val="tx1"/>
                </a:solidFill>
                <a:latin typeface="Arial"/>
                <a:ea typeface="Arial"/>
                <a:cs typeface="Arial"/>
                <a:sym typeface="Arial"/>
              </a:rPr>
              <a:t>02. No hot water</a:t>
            </a:r>
            <a:endParaRPr sz="2000" b="1">
              <a:solidFill>
                <a:srgbClr val="FC4421"/>
              </a:solidFill>
              <a:latin typeface="Arial"/>
              <a:ea typeface="Arial"/>
              <a:cs typeface="Arial"/>
              <a:sym typeface="Arial"/>
            </a:endParaRPr>
          </a:p>
          <a:p>
            <a:pPr marL="0" lvl="0" indent="0" algn="l" rtl="0">
              <a:spcBef>
                <a:spcPts val="600"/>
              </a:spcBef>
              <a:spcAft>
                <a:spcPts val="0"/>
              </a:spcAft>
              <a:buNone/>
            </a:pPr>
            <a:r>
              <a:rPr lang="en-GB" sz="2000">
                <a:solidFill>
                  <a:srgbClr val="333333"/>
                </a:solidFill>
                <a:latin typeface="Arial"/>
                <a:ea typeface="Arial"/>
                <a:cs typeface="Arial"/>
                <a:sym typeface="Arial"/>
              </a:rPr>
              <a:t>Was DHW boost used? Is there a scheduled reheat?</a:t>
            </a:r>
            <a:endParaRPr sz="2000">
              <a:solidFill>
                <a:srgbClr val="333333"/>
              </a:solidFill>
              <a:latin typeface="Arial"/>
              <a:ea typeface="Arial"/>
              <a:cs typeface="Arial"/>
              <a:sym typeface="Arial"/>
            </a:endParaRPr>
          </a:p>
        </p:txBody>
      </p:sp>
      <p:sp>
        <p:nvSpPr>
          <p:cNvPr id="239" name="Questioning Example Box 03"/>
          <p:cNvSpPr txBox="1"/>
          <p:nvPr/>
        </p:nvSpPr>
        <p:spPr>
          <a:xfrm>
            <a:off x="8191500" y="1714500"/>
            <a:ext cx="3619500" cy="1905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2000" b="1">
                <a:solidFill>
                  <a:schemeClr val="tx1"/>
                </a:solidFill>
                <a:latin typeface="Arial"/>
                <a:ea typeface="Arial"/>
                <a:cs typeface="Arial"/>
                <a:sym typeface="Arial"/>
              </a:rPr>
              <a:t>03. High bills</a:t>
            </a:r>
            <a:endParaRPr sz="2000" b="1">
              <a:solidFill>
                <a:srgbClr val="FC4421"/>
              </a:solidFill>
              <a:latin typeface="Arial"/>
              <a:ea typeface="Arial"/>
              <a:cs typeface="Arial"/>
              <a:sym typeface="Arial"/>
            </a:endParaRPr>
          </a:p>
          <a:p>
            <a:pPr marL="0" lvl="0" indent="0" algn="l" rtl="0">
              <a:spcBef>
                <a:spcPts val="600"/>
              </a:spcBef>
              <a:spcAft>
                <a:spcPts val="0"/>
              </a:spcAft>
              <a:buNone/>
            </a:pPr>
            <a:r>
              <a:rPr lang="en-GB" sz="2000">
                <a:solidFill>
                  <a:srgbClr val="333333"/>
                </a:solidFill>
                <a:latin typeface="Arial"/>
                <a:ea typeface="Arial"/>
                <a:cs typeface="Arial"/>
                <a:sym typeface="Arial"/>
              </a:rPr>
              <a:t>Have flow temperatures, schedules or immersion settings changed?</a:t>
            </a:r>
            <a:endParaRPr sz="2000">
              <a:solidFill>
                <a:srgbClr val="333333"/>
              </a:solidFill>
              <a:latin typeface="Arial"/>
              <a:ea typeface="Arial"/>
              <a:cs typeface="Arial"/>
              <a:sym typeface="Arial"/>
            </a:endParaRPr>
          </a:p>
        </p:txBody>
      </p:sp>
      <p:sp>
        <p:nvSpPr>
          <p:cNvPr id="240" name="Questioning Example Box 04"/>
          <p:cNvSpPr txBox="1"/>
          <p:nvPr/>
        </p:nvSpPr>
        <p:spPr>
          <a:xfrm>
            <a:off x="428625" y="3857625"/>
            <a:ext cx="3619500" cy="1905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2000" b="1" dirty="0">
                <a:solidFill>
                  <a:schemeClr val="tx1"/>
                </a:solidFill>
                <a:latin typeface="Arial"/>
                <a:ea typeface="Arial"/>
                <a:cs typeface="Arial"/>
                <a:sym typeface="Arial"/>
              </a:rPr>
              <a:t>04. Noise</a:t>
            </a:r>
            <a:endParaRPr sz="2000" b="1" dirty="0">
              <a:solidFill>
                <a:srgbClr val="FC4421"/>
              </a:solidFill>
              <a:latin typeface="Arial"/>
              <a:ea typeface="Arial"/>
              <a:cs typeface="Arial"/>
              <a:sym typeface="Arial"/>
            </a:endParaRPr>
          </a:p>
          <a:p>
            <a:pPr marL="0" lvl="0" indent="0" algn="l" rtl="0">
              <a:spcBef>
                <a:spcPts val="600"/>
              </a:spcBef>
              <a:spcAft>
                <a:spcPts val="0"/>
              </a:spcAft>
              <a:buNone/>
            </a:pPr>
            <a:r>
              <a:rPr lang="en-GB" sz="2000" dirty="0">
                <a:solidFill>
                  <a:srgbClr val="333333"/>
                </a:solidFill>
                <a:latin typeface="Arial"/>
                <a:ea typeface="Arial"/>
                <a:cs typeface="Arial"/>
                <a:sym typeface="Arial"/>
              </a:rPr>
              <a:t>When does it happen – pump, fan, defrost or zone change?</a:t>
            </a:r>
            <a:endParaRPr sz="2000" dirty="0">
              <a:solidFill>
                <a:srgbClr val="333333"/>
              </a:solidFill>
              <a:latin typeface="Arial"/>
              <a:ea typeface="Arial"/>
              <a:cs typeface="Arial"/>
              <a:sym typeface="Arial"/>
            </a:endParaRPr>
          </a:p>
        </p:txBody>
      </p:sp>
      <p:sp>
        <p:nvSpPr>
          <p:cNvPr id="241" name="Questioning Example Box 05"/>
          <p:cNvSpPr txBox="1"/>
          <p:nvPr/>
        </p:nvSpPr>
        <p:spPr>
          <a:xfrm>
            <a:off x="4305300" y="3857625"/>
            <a:ext cx="3619500" cy="1905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2000" b="1">
                <a:solidFill>
                  <a:schemeClr val="tx1"/>
                </a:solidFill>
                <a:latin typeface="Arial"/>
                <a:ea typeface="Arial"/>
                <a:cs typeface="Arial"/>
                <a:sym typeface="Arial"/>
              </a:rPr>
              <a:t>05. Intermittent fault</a:t>
            </a:r>
            <a:endParaRPr sz="2000" b="1">
              <a:solidFill>
                <a:srgbClr val="FC4421"/>
              </a:solidFill>
              <a:latin typeface="Arial"/>
              <a:ea typeface="Arial"/>
              <a:cs typeface="Arial"/>
              <a:sym typeface="Arial"/>
            </a:endParaRPr>
          </a:p>
          <a:p>
            <a:pPr marL="0" lvl="0" indent="0" algn="l" rtl="0">
              <a:spcBef>
                <a:spcPts val="600"/>
              </a:spcBef>
              <a:spcAft>
                <a:spcPts val="0"/>
              </a:spcAft>
              <a:buNone/>
            </a:pPr>
            <a:r>
              <a:rPr lang="en-GB" sz="2000">
                <a:solidFill>
                  <a:srgbClr val="333333"/>
                </a:solidFill>
                <a:latin typeface="Arial"/>
                <a:ea typeface="Arial"/>
                <a:cs typeface="Arial"/>
                <a:sym typeface="Arial"/>
              </a:rPr>
              <a:t>What time/weather/load conditions trigger it?</a:t>
            </a:r>
            <a:endParaRPr sz="2000">
              <a:solidFill>
                <a:srgbClr val="333333"/>
              </a:solidFill>
              <a:latin typeface="Arial"/>
              <a:ea typeface="Arial"/>
              <a:cs typeface="Arial"/>
              <a:sym typeface="Arial"/>
            </a:endParaRPr>
          </a:p>
        </p:txBody>
      </p:sp>
      <p:sp>
        <p:nvSpPr>
          <p:cNvPr id="242" name="Questioning Example Box 06"/>
          <p:cNvSpPr txBox="1"/>
          <p:nvPr/>
        </p:nvSpPr>
        <p:spPr>
          <a:xfrm>
            <a:off x="8191500" y="3857625"/>
            <a:ext cx="3619500" cy="1905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2000" b="1">
                <a:solidFill>
                  <a:schemeClr val="tx1"/>
                </a:solidFill>
                <a:latin typeface="Arial"/>
                <a:ea typeface="Arial"/>
                <a:cs typeface="Arial"/>
                <a:sym typeface="Arial"/>
              </a:rPr>
              <a:t>06. Fault after service</a:t>
            </a:r>
            <a:endParaRPr sz="2000" b="1">
              <a:solidFill>
                <a:srgbClr val="FC4421"/>
              </a:solidFill>
              <a:latin typeface="Arial"/>
              <a:ea typeface="Arial"/>
              <a:cs typeface="Arial"/>
              <a:sym typeface="Arial"/>
            </a:endParaRPr>
          </a:p>
          <a:p>
            <a:pPr marL="0" lvl="0" indent="0" algn="l" rtl="0">
              <a:spcBef>
                <a:spcPts val="600"/>
              </a:spcBef>
              <a:spcAft>
                <a:spcPts val="0"/>
              </a:spcAft>
              <a:buNone/>
            </a:pPr>
            <a:r>
              <a:rPr lang="en-GB" sz="2000">
                <a:solidFill>
                  <a:srgbClr val="333333"/>
                </a:solidFill>
                <a:latin typeface="Arial"/>
                <a:ea typeface="Arial"/>
                <a:cs typeface="Arial"/>
                <a:sym typeface="Arial"/>
              </a:rPr>
              <a:t>What was changed, cleaned, reset or isolated?</a:t>
            </a:r>
            <a:endParaRPr sz="2000">
              <a:solidFill>
                <a:srgbClr val="333333"/>
              </a:solidFill>
              <a:latin typeface="Arial"/>
              <a:ea typeface="Arial"/>
              <a:cs typeface="Arial"/>
              <a:sym typeface="Arial"/>
            </a:endParaRPr>
          </a:p>
        </p:txBody>
      </p:sp>
      <p:sp>
        <p:nvSpPr>
          <p:cNvPr id="243" name="Questioning Arrow 1-1"/>
          <p:cNvSpPr/>
          <p:nvPr/>
        </p:nvSpPr>
        <p:spPr>
          <a:xfrm rot="16200000">
            <a:off x="4100512" y="2587000"/>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4" name="Questioning Arrow 1-2"/>
          <p:cNvSpPr/>
          <p:nvPr/>
        </p:nvSpPr>
        <p:spPr>
          <a:xfrm rot="16200000">
            <a:off x="7981950" y="2587000"/>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5" name="Questioning Arrow 2-1"/>
          <p:cNvSpPr/>
          <p:nvPr/>
        </p:nvSpPr>
        <p:spPr>
          <a:xfrm rot="16200000">
            <a:off x="4100512" y="4730125"/>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6" name="Questioning Arrow 2-2"/>
          <p:cNvSpPr/>
          <p:nvPr/>
        </p:nvSpPr>
        <p:spPr>
          <a:xfrm rot="16200000">
            <a:off x="7981950" y="4730125"/>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20"/>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buNone/>
            </a:pPr>
            <a:r>
              <a:rPr lang="en-GB" sz="3200" dirty="0">
                <a:solidFill>
                  <a:srgbClr val="FC4421"/>
                </a:solidFill>
              </a:rPr>
              <a:t>Multimeter testing: suitability and limits</a:t>
            </a:r>
            <a:endParaRPr lang="en-GB" dirty="0"/>
          </a:p>
        </p:txBody>
      </p:sp>
      <p:sp>
        <p:nvSpPr>
          <p:cNvPr id="265" name="Multimeter Box 01"/>
          <p:cNvSpPr txBox="1"/>
          <p:nvPr/>
        </p:nvSpPr>
        <p:spPr>
          <a:xfrm>
            <a:off x="381000" y="1800000"/>
            <a:ext cx="3780000" cy="1620000"/>
          </a:xfrm>
          <a:prstGeom prst="rect">
            <a:avLst/>
          </a:prstGeom>
          <a:noFill/>
          <a:ln w="25400">
            <a:solidFill>
              <a:schemeClr val="bg2">
                <a:lumMod val="50000"/>
                <a:lumOff val="50000"/>
              </a:schemeClr>
            </a:solidFill>
          </a:ln>
        </p:spPr>
        <p:txBody>
          <a:bodyPr spcFirstLastPara="1" wrap="square" lIns="100000" tIns="60000" rIns="100000" bIns="40000" anchor="t" anchorCtr="0">
            <a:noAutofit/>
          </a:bodyPr>
          <a:lstStyle/>
          <a:p>
            <a:pPr marL="0" lvl="0" indent="0" algn="l" rtl="0">
              <a:spcBef>
                <a:spcPts val="0"/>
              </a:spcBef>
              <a:spcAft>
                <a:spcPts val="0"/>
              </a:spcAft>
              <a:buNone/>
            </a:pPr>
            <a:r>
              <a:rPr lang="en-GB" sz="1800" b="1" dirty="0">
                <a:solidFill>
                  <a:schemeClr val="tx1"/>
                </a:solidFill>
                <a:latin typeface="Arial"/>
                <a:ea typeface="Arial"/>
                <a:cs typeface="Arial"/>
                <a:sym typeface="Arial"/>
              </a:rPr>
              <a:t>01. Measurements</a:t>
            </a:r>
            <a:endParaRPr sz="1800" b="1" dirty="0">
              <a:solidFill>
                <a:srgbClr val="FC4421"/>
              </a:solidFill>
              <a:latin typeface="Arial"/>
              <a:ea typeface="Arial"/>
              <a:cs typeface="Arial"/>
              <a:sym typeface="Arial"/>
            </a:endParaRPr>
          </a:p>
          <a:p>
            <a:pPr marL="180000" lvl="0" indent="-180000" algn="l" rtl="0">
              <a:spcAft>
                <a:spcPts val="0"/>
              </a:spcAft>
              <a:buFont typeface="Arial" panose="020B0604020202020204" pitchFamily="34" charset="0"/>
              <a:buChar char="•"/>
            </a:pPr>
            <a:r>
              <a:rPr lang="en-GB" sz="1800" dirty="0">
                <a:solidFill>
                  <a:srgbClr val="333333"/>
                </a:solidFill>
                <a:latin typeface="Arial"/>
                <a:ea typeface="Arial"/>
                <a:cs typeface="Arial"/>
                <a:sym typeface="Arial"/>
              </a:rPr>
              <a:t>Voltage, continuity, and resistance.</a:t>
            </a:r>
            <a:endParaRPr sz="1800" dirty="0">
              <a:solidFill>
                <a:srgbClr val="333333"/>
              </a:solidFill>
              <a:latin typeface="Arial"/>
              <a:ea typeface="Arial"/>
              <a:cs typeface="Arial"/>
              <a:sym typeface="Arial"/>
            </a:endParaRPr>
          </a:p>
          <a:p>
            <a:pPr marL="180000" lvl="0" indent="-180000" algn="l" rtl="0">
              <a:spcAft>
                <a:spcPts val="0"/>
              </a:spcAft>
              <a:buFont typeface="Arial" panose="020B0604020202020204" pitchFamily="34" charset="0"/>
              <a:buChar char="•"/>
            </a:pPr>
            <a:r>
              <a:rPr lang="en-GB" sz="1800" dirty="0">
                <a:solidFill>
                  <a:srgbClr val="333333"/>
                </a:solidFill>
                <a:latin typeface="Arial"/>
                <a:ea typeface="Arial"/>
                <a:cs typeface="Arial"/>
                <a:sym typeface="Arial"/>
              </a:rPr>
              <a:t>Confirm electrical supply, sensors, and component circuits.</a:t>
            </a:r>
            <a:endParaRPr sz="1800" dirty="0">
              <a:solidFill>
                <a:srgbClr val="333333"/>
              </a:solidFill>
              <a:latin typeface="Arial"/>
              <a:ea typeface="Arial"/>
              <a:cs typeface="Arial"/>
              <a:sym typeface="Arial"/>
            </a:endParaRPr>
          </a:p>
        </p:txBody>
      </p:sp>
      <p:sp>
        <p:nvSpPr>
          <p:cNvPr id="266" name="Multimeter Box 02"/>
          <p:cNvSpPr txBox="1"/>
          <p:nvPr/>
        </p:nvSpPr>
        <p:spPr>
          <a:xfrm>
            <a:off x="4305300" y="1800000"/>
            <a:ext cx="3780000" cy="1620000"/>
          </a:xfrm>
          <a:prstGeom prst="rect">
            <a:avLst/>
          </a:prstGeom>
          <a:noFill/>
          <a:ln w="25400">
            <a:solidFill>
              <a:schemeClr val="bg2">
                <a:lumMod val="50000"/>
                <a:lumOff val="50000"/>
              </a:schemeClr>
            </a:solidFill>
          </a:ln>
        </p:spPr>
        <p:txBody>
          <a:bodyPr spcFirstLastPara="1" wrap="square" lIns="100000" tIns="60000" rIns="100000" bIns="40000" anchor="t" anchorCtr="0">
            <a:noAutofit/>
          </a:bodyPr>
          <a:lstStyle/>
          <a:p>
            <a:pPr marL="0" lvl="0" indent="0" algn="l" rtl="0">
              <a:spcBef>
                <a:spcPts val="0"/>
              </a:spcBef>
              <a:spcAft>
                <a:spcPts val="0"/>
              </a:spcAft>
              <a:buNone/>
            </a:pPr>
            <a:r>
              <a:rPr lang="en-GB" sz="1800" b="1" dirty="0">
                <a:solidFill>
                  <a:schemeClr val="tx1"/>
                </a:solidFill>
                <a:latin typeface="Arial"/>
                <a:ea typeface="Arial"/>
                <a:cs typeface="Arial"/>
                <a:sym typeface="Arial"/>
              </a:rPr>
              <a:t>02. Supply and Control Checks</a:t>
            </a:r>
            <a:endParaRPr sz="1800" b="1" dirty="0">
              <a:solidFill>
                <a:srgbClr val="FC4421"/>
              </a:solidFill>
              <a:latin typeface="Arial"/>
              <a:ea typeface="Arial"/>
              <a:cs typeface="Arial"/>
              <a:sym typeface="Arial"/>
            </a:endParaRPr>
          </a:p>
          <a:p>
            <a:pPr marL="180000" indent="-180000">
              <a:buFont typeface="Arial" panose="020B0604020202020204" pitchFamily="34" charset="0"/>
              <a:buChar char="•"/>
            </a:pPr>
            <a:r>
              <a:rPr lang="en-GB" sz="1800" dirty="0">
                <a:solidFill>
                  <a:srgbClr val="333333"/>
                </a:solidFill>
              </a:rPr>
              <a:t>Check power to controllers, pumps, and actuators.</a:t>
            </a:r>
            <a:endParaRPr sz="1800" dirty="0">
              <a:solidFill>
                <a:srgbClr val="333333"/>
              </a:solidFill>
            </a:endParaRPr>
          </a:p>
          <a:p>
            <a:pPr marL="180000" indent="-180000">
              <a:buFont typeface="Arial" panose="020B0604020202020204" pitchFamily="34" charset="0"/>
              <a:buChar char="•"/>
            </a:pPr>
            <a:r>
              <a:rPr lang="en-GB" sz="1800" dirty="0">
                <a:solidFill>
                  <a:srgbClr val="333333"/>
                </a:solidFill>
              </a:rPr>
              <a:t>Verify fuse continuity and open/closed circuits.</a:t>
            </a:r>
            <a:endParaRPr sz="1800" dirty="0">
              <a:solidFill>
                <a:srgbClr val="333333"/>
              </a:solidFill>
            </a:endParaRPr>
          </a:p>
        </p:txBody>
      </p:sp>
      <p:sp>
        <p:nvSpPr>
          <p:cNvPr id="267" name="Multimeter Box 03"/>
          <p:cNvSpPr txBox="1"/>
          <p:nvPr/>
        </p:nvSpPr>
        <p:spPr>
          <a:xfrm>
            <a:off x="8239125" y="1800000"/>
            <a:ext cx="3780000" cy="1620000"/>
          </a:xfrm>
          <a:prstGeom prst="rect">
            <a:avLst/>
          </a:prstGeom>
          <a:noFill/>
          <a:ln w="25400">
            <a:solidFill>
              <a:schemeClr val="bg2">
                <a:lumMod val="50000"/>
                <a:lumOff val="50000"/>
              </a:schemeClr>
            </a:solidFill>
          </a:ln>
        </p:spPr>
        <p:txBody>
          <a:bodyPr spcFirstLastPara="1" wrap="square" lIns="100000" tIns="60000" rIns="100000" bIns="40000" anchor="t" anchorCtr="0">
            <a:noAutofit/>
          </a:bodyPr>
          <a:lstStyle/>
          <a:p>
            <a:pPr marL="0" lvl="0" indent="0" algn="l" rtl="0">
              <a:spcBef>
                <a:spcPts val="0"/>
              </a:spcBef>
              <a:spcAft>
                <a:spcPts val="0"/>
              </a:spcAft>
              <a:buNone/>
            </a:pPr>
            <a:r>
              <a:rPr lang="en-GB" sz="1800" b="1" dirty="0">
                <a:solidFill>
                  <a:schemeClr val="tx1"/>
                </a:solidFill>
                <a:latin typeface="Arial"/>
                <a:ea typeface="Arial"/>
                <a:cs typeface="Arial"/>
                <a:sym typeface="Arial"/>
              </a:rPr>
              <a:t>03. Sensors and Components</a:t>
            </a:r>
            <a:endParaRPr sz="1800" b="1" dirty="0">
              <a:solidFill>
                <a:srgbClr val="FC4421"/>
              </a:solidFill>
              <a:latin typeface="Arial"/>
              <a:ea typeface="Arial"/>
              <a:cs typeface="Arial"/>
              <a:sym typeface="Arial"/>
            </a:endParaRPr>
          </a:p>
          <a:p>
            <a:pPr marL="180000" lvl="0" indent="-180000">
              <a:buFont typeface="Arial" panose="020B0604020202020204" pitchFamily="34" charset="0"/>
              <a:buChar char="•"/>
            </a:pPr>
            <a:r>
              <a:rPr lang="en-GB" sz="1800" dirty="0">
                <a:solidFill>
                  <a:srgbClr val="333333"/>
                </a:solidFill>
              </a:rPr>
              <a:t>Test resistance vs. manufacturer tables.</a:t>
            </a:r>
            <a:endParaRPr sz="1800" dirty="0">
              <a:solidFill>
                <a:srgbClr val="333333"/>
              </a:solidFill>
            </a:endParaRPr>
          </a:p>
          <a:p>
            <a:pPr marL="180000" lvl="0" indent="-180000">
              <a:buFont typeface="Arial" panose="020B0604020202020204" pitchFamily="34" charset="0"/>
              <a:buChar char="•"/>
            </a:pPr>
            <a:r>
              <a:rPr lang="en-GB" sz="1800" dirty="0">
                <a:solidFill>
                  <a:srgbClr val="333333"/>
                </a:solidFill>
              </a:rPr>
              <a:t>Confirm component supply voltage before replacement.</a:t>
            </a:r>
            <a:endParaRPr sz="1800" dirty="0">
              <a:solidFill>
                <a:srgbClr val="333333"/>
              </a:solidFill>
            </a:endParaRPr>
          </a:p>
        </p:txBody>
      </p:sp>
      <p:sp>
        <p:nvSpPr>
          <p:cNvPr id="268" name="Multimeter Box 04"/>
          <p:cNvSpPr txBox="1"/>
          <p:nvPr/>
        </p:nvSpPr>
        <p:spPr>
          <a:xfrm>
            <a:off x="381000" y="3540015"/>
            <a:ext cx="3780000" cy="1620000"/>
          </a:xfrm>
          <a:prstGeom prst="rect">
            <a:avLst/>
          </a:prstGeom>
          <a:noFill/>
          <a:ln w="25400">
            <a:solidFill>
              <a:schemeClr val="bg2">
                <a:lumMod val="50000"/>
                <a:lumOff val="50000"/>
              </a:schemeClr>
            </a:solidFill>
          </a:ln>
        </p:spPr>
        <p:txBody>
          <a:bodyPr spcFirstLastPara="1" wrap="square" lIns="100000" tIns="60000" rIns="100000" bIns="40000" anchor="t" anchorCtr="0">
            <a:noAutofit/>
          </a:bodyPr>
          <a:lstStyle/>
          <a:p>
            <a:pPr marL="0" lvl="0" indent="0" algn="l" rtl="0">
              <a:spcBef>
                <a:spcPts val="0"/>
              </a:spcBef>
              <a:spcAft>
                <a:spcPts val="0"/>
              </a:spcAft>
              <a:buNone/>
            </a:pPr>
            <a:r>
              <a:rPr lang="en-GB" sz="1800" b="1" dirty="0">
                <a:solidFill>
                  <a:schemeClr val="tx1"/>
                </a:solidFill>
                <a:latin typeface="Arial"/>
                <a:ea typeface="Arial"/>
                <a:cs typeface="Arial"/>
                <a:sym typeface="Arial"/>
              </a:rPr>
              <a:t>04. Safety and Competence</a:t>
            </a:r>
            <a:endParaRPr sz="1800" b="1" dirty="0">
              <a:solidFill>
                <a:srgbClr val="FC4421"/>
              </a:solidFill>
              <a:latin typeface="Arial"/>
              <a:ea typeface="Arial"/>
              <a:cs typeface="Arial"/>
              <a:sym typeface="Arial"/>
            </a:endParaRPr>
          </a:p>
          <a:p>
            <a:pPr marL="180000" lvl="0" indent="-180000">
              <a:buFont typeface="Arial" panose="020B0604020202020204" pitchFamily="34" charset="0"/>
              <a:buChar char="•"/>
            </a:pPr>
            <a:r>
              <a:rPr lang="en-GB" sz="1800" dirty="0">
                <a:solidFill>
                  <a:srgbClr val="333333"/>
                </a:solidFill>
              </a:rPr>
              <a:t>Only trained, authorised persons should test.</a:t>
            </a:r>
            <a:endParaRPr sz="1800" dirty="0">
              <a:solidFill>
                <a:srgbClr val="333333"/>
              </a:solidFill>
            </a:endParaRPr>
          </a:p>
          <a:p>
            <a:pPr marL="180000" lvl="0" indent="-180000">
              <a:buFont typeface="Arial" panose="020B0604020202020204" pitchFamily="34" charset="0"/>
              <a:buChar char="•"/>
            </a:pPr>
            <a:r>
              <a:rPr lang="en-GB" sz="1800" dirty="0">
                <a:solidFill>
                  <a:srgbClr val="333333"/>
                </a:solidFill>
              </a:rPr>
              <a:t>Refer fixed wiring/board work to electricians.</a:t>
            </a:r>
            <a:endParaRPr sz="1800" dirty="0">
              <a:solidFill>
                <a:srgbClr val="333333"/>
              </a:solidFill>
            </a:endParaRPr>
          </a:p>
        </p:txBody>
      </p:sp>
      <p:sp>
        <p:nvSpPr>
          <p:cNvPr id="269" name="Multimeter Box 05"/>
          <p:cNvSpPr txBox="1"/>
          <p:nvPr/>
        </p:nvSpPr>
        <p:spPr>
          <a:xfrm>
            <a:off x="4305300" y="3540015"/>
            <a:ext cx="3780000" cy="1620000"/>
          </a:xfrm>
          <a:prstGeom prst="rect">
            <a:avLst/>
          </a:prstGeom>
          <a:noFill/>
          <a:ln w="25400">
            <a:solidFill>
              <a:schemeClr val="bg2">
                <a:lumMod val="50000"/>
                <a:lumOff val="50000"/>
              </a:schemeClr>
            </a:solidFill>
          </a:ln>
        </p:spPr>
        <p:txBody>
          <a:bodyPr spcFirstLastPara="1" wrap="square" lIns="100000" tIns="60000" rIns="100000" bIns="40000" anchor="t" anchorCtr="0">
            <a:noAutofit/>
          </a:bodyPr>
          <a:lstStyle/>
          <a:p>
            <a:pPr marL="0" lvl="0" indent="0" algn="l" rtl="0">
              <a:spcBef>
                <a:spcPts val="0"/>
              </a:spcBef>
              <a:spcAft>
                <a:spcPts val="0"/>
              </a:spcAft>
              <a:buNone/>
            </a:pPr>
            <a:r>
              <a:rPr lang="en-GB" sz="1800" b="1" dirty="0">
                <a:solidFill>
                  <a:schemeClr val="tx1"/>
                </a:solidFill>
                <a:latin typeface="Arial"/>
                <a:ea typeface="Arial"/>
                <a:cs typeface="Arial"/>
                <a:sym typeface="Arial"/>
              </a:rPr>
              <a:t>05. Isolation and Live Testing</a:t>
            </a:r>
            <a:endParaRPr sz="1800" b="1" dirty="0">
              <a:solidFill>
                <a:srgbClr val="FC4421"/>
              </a:solidFill>
              <a:latin typeface="Arial"/>
              <a:ea typeface="Arial"/>
              <a:cs typeface="Arial"/>
              <a:sym typeface="Arial"/>
            </a:endParaRPr>
          </a:p>
          <a:p>
            <a:pPr marL="180000" lvl="0" indent="-180000">
              <a:buFont typeface="Arial" panose="020B0604020202020204" pitchFamily="34" charset="0"/>
              <a:buChar char="•"/>
            </a:pPr>
            <a:r>
              <a:rPr lang="en-GB" sz="1800" dirty="0">
                <a:solidFill>
                  <a:srgbClr val="333333"/>
                </a:solidFill>
              </a:rPr>
              <a:t>Safe isolation is critical before resistance tests.</a:t>
            </a:r>
            <a:endParaRPr sz="1800" dirty="0">
              <a:solidFill>
                <a:srgbClr val="333333"/>
              </a:solidFill>
            </a:endParaRPr>
          </a:p>
          <a:p>
            <a:pPr marL="180000" lvl="0" indent="-180000">
              <a:buFont typeface="Arial" panose="020B0604020202020204" pitchFamily="34" charset="0"/>
              <a:buChar char="•"/>
            </a:pPr>
            <a:r>
              <a:rPr lang="en-GB" sz="1800" dirty="0">
                <a:solidFill>
                  <a:srgbClr val="333333"/>
                </a:solidFill>
              </a:rPr>
              <a:t>Live testing restricted to necessary scenarios.</a:t>
            </a:r>
            <a:endParaRPr sz="1800" dirty="0">
              <a:solidFill>
                <a:srgbClr val="333333"/>
              </a:solidFill>
            </a:endParaRPr>
          </a:p>
        </p:txBody>
      </p:sp>
      <p:sp>
        <p:nvSpPr>
          <p:cNvPr id="270" name="Multimeter Box 06"/>
          <p:cNvSpPr txBox="1"/>
          <p:nvPr/>
        </p:nvSpPr>
        <p:spPr>
          <a:xfrm>
            <a:off x="8239125" y="3540015"/>
            <a:ext cx="3780000" cy="1620000"/>
          </a:xfrm>
          <a:prstGeom prst="rect">
            <a:avLst/>
          </a:prstGeom>
          <a:noFill/>
          <a:ln w="25400">
            <a:solidFill>
              <a:schemeClr val="bg2">
                <a:lumMod val="50000"/>
                <a:lumOff val="50000"/>
              </a:schemeClr>
            </a:solidFill>
          </a:ln>
        </p:spPr>
        <p:txBody>
          <a:bodyPr spcFirstLastPara="1" wrap="square" lIns="100000" tIns="60000" rIns="100000" bIns="40000" anchor="t" anchorCtr="0">
            <a:noAutofit/>
          </a:bodyPr>
          <a:lstStyle/>
          <a:p>
            <a:pPr marL="0" lvl="0" indent="0" algn="l" rtl="0">
              <a:spcBef>
                <a:spcPts val="0"/>
              </a:spcBef>
              <a:spcAft>
                <a:spcPts val="0"/>
              </a:spcAft>
              <a:buNone/>
            </a:pPr>
            <a:r>
              <a:rPr lang="en-GB" sz="1800" b="1" dirty="0">
                <a:solidFill>
                  <a:schemeClr val="tx1"/>
                </a:solidFill>
                <a:latin typeface="Arial"/>
                <a:ea typeface="Arial"/>
                <a:cs typeface="Arial"/>
                <a:sym typeface="Arial"/>
              </a:rPr>
              <a:t>06. Equipment and Recording</a:t>
            </a:r>
            <a:endParaRPr sz="1800" b="1" dirty="0">
              <a:solidFill>
                <a:srgbClr val="FC4421"/>
              </a:solidFill>
              <a:latin typeface="Arial"/>
              <a:ea typeface="Arial"/>
              <a:cs typeface="Arial"/>
              <a:sym typeface="Arial"/>
            </a:endParaRPr>
          </a:p>
          <a:p>
            <a:pPr marL="180000" lvl="0" indent="-180000">
              <a:buFont typeface="Arial" panose="020B0604020202020204" pitchFamily="34" charset="0"/>
              <a:buChar char="•"/>
            </a:pPr>
            <a:r>
              <a:rPr lang="en-GB" sz="1800" dirty="0">
                <a:solidFill>
                  <a:srgbClr val="333333"/>
                </a:solidFill>
              </a:rPr>
              <a:t>Leads/meter must be in good condition.</a:t>
            </a:r>
            <a:endParaRPr sz="1800" dirty="0">
              <a:solidFill>
                <a:srgbClr val="333333"/>
              </a:solidFill>
            </a:endParaRPr>
          </a:p>
          <a:p>
            <a:pPr marL="180000" lvl="0" indent="-180000">
              <a:buFont typeface="Arial" panose="020B0604020202020204" pitchFamily="34" charset="0"/>
              <a:buChar char="•"/>
            </a:pPr>
            <a:r>
              <a:rPr lang="en-GB" sz="1800" dirty="0">
                <a:solidFill>
                  <a:srgbClr val="333333"/>
                </a:solidFill>
              </a:rPr>
              <a:t>Record actual values; do not write "tested OK“.</a:t>
            </a:r>
            <a:endParaRPr sz="1800" dirty="0">
              <a:solidFill>
                <a:srgbClr val="333333"/>
              </a:solidFill>
            </a:endParaRPr>
          </a:p>
        </p:txBody>
      </p:sp>
      <p:sp>
        <p:nvSpPr>
          <p:cNvPr id="271" name="Multimeter Box 07"/>
          <p:cNvSpPr txBox="1"/>
          <p:nvPr/>
        </p:nvSpPr>
        <p:spPr>
          <a:xfrm>
            <a:off x="376200" y="5249639"/>
            <a:ext cx="10542171" cy="879019"/>
          </a:xfrm>
          <a:prstGeom prst="rect">
            <a:avLst/>
          </a:prstGeom>
          <a:noFill/>
          <a:ln w="0">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Critical Safety Warning</a:t>
            </a:r>
            <a:endParaRPr sz="1600" b="1" dirty="0">
              <a:solidFill>
                <a:srgbClr val="FC4421"/>
              </a:solidFill>
              <a:latin typeface="Arial"/>
              <a:ea typeface="Arial"/>
              <a:cs typeface="Arial"/>
              <a:sym typeface="Arial"/>
            </a:endParaRPr>
          </a:p>
          <a:p>
            <a:pPr marL="0" lvl="0" indent="0" algn="l" rtl="0">
              <a:spcBef>
                <a:spcPts val="200"/>
              </a:spcBef>
              <a:spcAft>
                <a:spcPts val="0"/>
              </a:spcAft>
              <a:buNone/>
            </a:pPr>
            <a:r>
              <a:rPr lang="en-GB" sz="1600" dirty="0">
                <a:solidFill>
                  <a:srgbClr val="333333"/>
                </a:solidFill>
                <a:latin typeface="Arial"/>
                <a:ea typeface="Arial"/>
                <a:cs typeface="Arial"/>
                <a:sym typeface="Arial"/>
              </a:rPr>
              <a:t>Testing resistance on an energised circuit can damage the meter, damage equipment, and create significant danger. Always follow correct safe isolation procedures.</a:t>
            </a:r>
            <a:endParaRPr sz="1600" dirty="0">
              <a:solidFill>
                <a:srgbClr val="333333"/>
              </a:solidFill>
              <a:latin typeface="Arial"/>
              <a:ea typeface="Arial"/>
              <a:cs typeface="Arial"/>
              <a:sym typeface="Arial"/>
            </a:endParaRPr>
          </a:p>
        </p:txBody>
      </p:sp>
      <p:sp>
        <p:nvSpPr>
          <p:cNvPr id="272" name="Multimeter Arrow 1-1"/>
          <p:cNvSpPr/>
          <p:nvPr/>
        </p:nvSpPr>
        <p:spPr>
          <a:xfrm rot="16200000">
            <a:off x="4153364" y="2533712"/>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3" name="Multimeter Arrow 1-2"/>
          <p:cNvSpPr/>
          <p:nvPr/>
        </p:nvSpPr>
        <p:spPr>
          <a:xfrm rot="16200000">
            <a:off x="8082426" y="2533712"/>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4" name="Multimeter Arrow 2-1"/>
          <p:cNvSpPr/>
          <p:nvPr/>
        </p:nvSpPr>
        <p:spPr>
          <a:xfrm rot="16200000">
            <a:off x="4153364" y="4227605"/>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5" name="Multimeter Arrow 2-2"/>
          <p:cNvSpPr/>
          <p:nvPr/>
        </p:nvSpPr>
        <p:spPr>
          <a:xfrm rot="16200000">
            <a:off x="8082426" y="4227605"/>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9"/>
        <p:cNvGrpSpPr/>
        <p:nvPr/>
      </p:nvGrpSpPr>
      <p:grpSpPr>
        <a:xfrm>
          <a:off x="0" y="0"/>
          <a:ext cx="0" cy="0"/>
          <a:chOff x="0" y="0"/>
          <a:chExt cx="0" cy="0"/>
        </a:xfrm>
      </p:grpSpPr>
      <p:sp>
        <p:nvSpPr>
          <p:cNvPr id="271" name="Google Shape;271;p21"/>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Multimeter testing: what may be checked</a:t>
            </a:r>
            <a:endParaRPr lang="en-GB" sz="3600" b="1">
              <a:solidFill>
                <a:srgbClr val="FC4421"/>
              </a:solidFill>
              <a:latin typeface="Arial"/>
              <a:ea typeface="Arial"/>
              <a:cs typeface="Arial"/>
              <a:sym typeface="Arial"/>
            </a:endParaRPr>
          </a:p>
        </p:txBody>
      </p:sp>
      <p:sp>
        <p:nvSpPr>
          <p:cNvPr id="290" name="Multimeter Check Box 01"/>
          <p:cNvSpPr txBox="1"/>
          <p:nvPr/>
        </p:nvSpPr>
        <p:spPr>
          <a:xfrm>
            <a:off x="428625" y="1762125"/>
            <a:ext cx="3619500" cy="1905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2000" b="1" dirty="0">
                <a:solidFill>
                  <a:schemeClr val="tx1"/>
                </a:solidFill>
                <a:latin typeface="Arial"/>
                <a:ea typeface="Arial"/>
                <a:cs typeface="Arial"/>
                <a:sym typeface="Arial"/>
              </a:rPr>
              <a:t>01. Voltage testing</a:t>
            </a:r>
            <a:endParaRPr sz="2000" b="1" dirty="0">
              <a:solidFill>
                <a:srgbClr val="FC4421"/>
              </a:solidFill>
              <a:latin typeface="Arial"/>
              <a:ea typeface="Arial"/>
              <a:cs typeface="Arial"/>
              <a:sym typeface="Arial"/>
            </a:endParaRPr>
          </a:p>
          <a:p>
            <a:pPr marL="0" lvl="0" indent="0" algn="l" rtl="0">
              <a:spcBef>
                <a:spcPts val="600"/>
              </a:spcBef>
              <a:spcAft>
                <a:spcPts val="0"/>
              </a:spcAft>
              <a:buNone/>
            </a:pPr>
            <a:r>
              <a:rPr lang="en-GB" sz="2000" b="0" dirty="0">
                <a:solidFill>
                  <a:srgbClr val="333333"/>
                </a:solidFill>
                <a:latin typeface="Arial"/>
                <a:ea typeface="Arial"/>
                <a:cs typeface="Arial"/>
                <a:sym typeface="Arial"/>
              </a:rPr>
              <a:t>Checks whether the correct supply or control voltage is present at a component (e.g. pump, controller, actuator).</a:t>
            </a:r>
            <a:endParaRPr sz="2000" b="0" dirty="0">
              <a:solidFill>
                <a:srgbClr val="333333"/>
              </a:solidFill>
              <a:latin typeface="Arial"/>
              <a:ea typeface="Arial"/>
              <a:cs typeface="Arial"/>
              <a:sym typeface="Arial"/>
            </a:endParaRPr>
          </a:p>
        </p:txBody>
      </p:sp>
      <p:sp>
        <p:nvSpPr>
          <p:cNvPr id="291" name="Multimeter Check Box 02"/>
          <p:cNvSpPr txBox="1"/>
          <p:nvPr/>
        </p:nvSpPr>
        <p:spPr>
          <a:xfrm>
            <a:off x="4305300" y="1762125"/>
            <a:ext cx="3619500" cy="1905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2000" b="1">
                <a:solidFill>
                  <a:schemeClr val="tx1"/>
                </a:solidFill>
                <a:latin typeface="Arial"/>
                <a:ea typeface="Arial"/>
                <a:cs typeface="Arial"/>
                <a:sym typeface="Arial"/>
              </a:rPr>
              <a:t>02. Continuity testing</a:t>
            </a:r>
            <a:endParaRPr sz="2000" b="1">
              <a:solidFill>
                <a:srgbClr val="FC4421"/>
              </a:solidFill>
              <a:latin typeface="Arial"/>
              <a:ea typeface="Arial"/>
              <a:cs typeface="Arial"/>
              <a:sym typeface="Arial"/>
            </a:endParaRPr>
          </a:p>
          <a:p>
            <a:pPr marL="0" lvl="0" indent="0" algn="l" rtl="0">
              <a:spcBef>
                <a:spcPts val="600"/>
              </a:spcBef>
              <a:spcAft>
                <a:spcPts val="0"/>
              </a:spcAft>
              <a:buNone/>
            </a:pPr>
            <a:r>
              <a:rPr lang="en-GB" sz="2000" b="0">
                <a:solidFill>
                  <a:srgbClr val="333333"/>
                </a:solidFill>
                <a:latin typeface="Arial"/>
                <a:ea typeface="Arial"/>
                <a:cs typeface="Arial"/>
                <a:sym typeface="Arial"/>
              </a:rPr>
              <a:t>Checks for a complete path in a circuit or fuse. Must be done with the circuit safely isolated.</a:t>
            </a:r>
            <a:endParaRPr sz="2000" b="0">
              <a:solidFill>
                <a:srgbClr val="333333"/>
              </a:solidFill>
              <a:latin typeface="Arial"/>
              <a:ea typeface="Arial"/>
              <a:cs typeface="Arial"/>
              <a:sym typeface="Arial"/>
            </a:endParaRPr>
          </a:p>
        </p:txBody>
      </p:sp>
      <p:sp>
        <p:nvSpPr>
          <p:cNvPr id="292" name="Multimeter Check Box 03"/>
          <p:cNvSpPr txBox="1"/>
          <p:nvPr/>
        </p:nvSpPr>
        <p:spPr>
          <a:xfrm>
            <a:off x="8191500" y="1762125"/>
            <a:ext cx="3619500" cy="1905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2000" b="1">
                <a:solidFill>
                  <a:schemeClr val="tx1"/>
                </a:solidFill>
                <a:latin typeface="Arial"/>
                <a:ea typeface="Arial"/>
                <a:cs typeface="Arial"/>
                <a:sym typeface="Arial"/>
              </a:rPr>
              <a:t>03. Resistance testing</a:t>
            </a:r>
            <a:endParaRPr sz="2000" b="1">
              <a:solidFill>
                <a:srgbClr val="FC4421"/>
              </a:solidFill>
              <a:latin typeface="Arial"/>
              <a:ea typeface="Arial"/>
              <a:cs typeface="Arial"/>
              <a:sym typeface="Arial"/>
            </a:endParaRPr>
          </a:p>
          <a:p>
            <a:pPr marL="0" lvl="0" indent="0" algn="l" rtl="0">
              <a:spcBef>
                <a:spcPts val="600"/>
              </a:spcBef>
              <a:spcAft>
                <a:spcPts val="0"/>
              </a:spcAft>
              <a:buNone/>
            </a:pPr>
            <a:r>
              <a:rPr lang="en-GB" sz="2000" b="0">
                <a:solidFill>
                  <a:srgbClr val="333333"/>
                </a:solidFill>
                <a:latin typeface="Arial"/>
                <a:ea typeface="Arial"/>
                <a:cs typeface="Arial"/>
                <a:sym typeface="Arial"/>
              </a:rPr>
              <a:t>Used for sensors, thermistors, or coils. Compare readings with manufacturer data.</a:t>
            </a:r>
            <a:endParaRPr sz="2000" b="0">
              <a:solidFill>
                <a:srgbClr val="333333"/>
              </a:solidFill>
              <a:latin typeface="Arial"/>
              <a:ea typeface="Arial"/>
              <a:cs typeface="Arial"/>
              <a:sym typeface="Arial"/>
            </a:endParaRPr>
          </a:p>
        </p:txBody>
      </p:sp>
      <p:sp>
        <p:nvSpPr>
          <p:cNvPr id="293" name="Multimeter Check Box 04"/>
          <p:cNvSpPr txBox="1"/>
          <p:nvPr/>
        </p:nvSpPr>
        <p:spPr>
          <a:xfrm>
            <a:off x="428625" y="3905250"/>
            <a:ext cx="3619500" cy="1905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2000" b="1">
                <a:solidFill>
                  <a:schemeClr val="tx1"/>
                </a:solidFill>
                <a:latin typeface="Arial"/>
                <a:ea typeface="Arial"/>
                <a:cs typeface="Arial"/>
                <a:sym typeface="Arial"/>
              </a:rPr>
              <a:t>04. Polarity checks</a:t>
            </a:r>
            <a:endParaRPr sz="2000" b="1">
              <a:solidFill>
                <a:srgbClr val="FC4421"/>
              </a:solidFill>
              <a:latin typeface="Arial"/>
              <a:ea typeface="Arial"/>
              <a:cs typeface="Arial"/>
              <a:sym typeface="Arial"/>
            </a:endParaRPr>
          </a:p>
          <a:p>
            <a:pPr marL="0" lvl="0" indent="0" algn="l" rtl="0">
              <a:spcBef>
                <a:spcPts val="600"/>
              </a:spcBef>
              <a:spcAft>
                <a:spcPts val="0"/>
              </a:spcAft>
              <a:buNone/>
            </a:pPr>
            <a:r>
              <a:rPr lang="en-GB" sz="2000" b="0">
                <a:solidFill>
                  <a:srgbClr val="333333"/>
                </a:solidFill>
                <a:latin typeface="Arial"/>
                <a:ea typeface="Arial"/>
                <a:cs typeface="Arial"/>
                <a:sym typeface="Arial"/>
              </a:rPr>
              <a:t>Confirms L, N, and E connections are correct. Must only be carried out by a competent person.</a:t>
            </a:r>
            <a:endParaRPr sz="2000" b="0">
              <a:solidFill>
                <a:srgbClr val="333333"/>
              </a:solidFill>
              <a:latin typeface="Arial"/>
              <a:ea typeface="Arial"/>
              <a:cs typeface="Arial"/>
              <a:sym typeface="Arial"/>
            </a:endParaRPr>
          </a:p>
        </p:txBody>
      </p:sp>
      <p:sp>
        <p:nvSpPr>
          <p:cNvPr id="294" name="Multimeter Check Box 05"/>
          <p:cNvSpPr txBox="1"/>
          <p:nvPr/>
        </p:nvSpPr>
        <p:spPr>
          <a:xfrm>
            <a:off x="4305300" y="3905250"/>
            <a:ext cx="3619500" cy="1905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2000" b="1">
                <a:solidFill>
                  <a:schemeClr val="tx1"/>
                </a:solidFill>
                <a:latin typeface="Arial"/>
                <a:ea typeface="Arial"/>
                <a:cs typeface="Arial"/>
                <a:sym typeface="Arial"/>
              </a:rPr>
              <a:t>05. Earth continuity</a:t>
            </a:r>
            <a:endParaRPr sz="2000" b="1">
              <a:solidFill>
                <a:srgbClr val="FC4421"/>
              </a:solidFill>
              <a:latin typeface="Arial"/>
              <a:ea typeface="Arial"/>
              <a:cs typeface="Arial"/>
              <a:sym typeface="Arial"/>
            </a:endParaRPr>
          </a:p>
          <a:p>
            <a:pPr marL="0" lvl="0" indent="0" algn="l" rtl="0">
              <a:spcBef>
                <a:spcPts val="600"/>
              </a:spcBef>
              <a:spcAft>
                <a:spcPts val="0"/>
              </a:spcAft>
              <a:buNone/>
            </a:pPr>
            <a:r>
              <a:rPr lang="en-GB" sz="2000" b="0">
                <a:solidFill>
                  <a:srgbClr val="333333"/>
                </a:solidFill>
                <a:latin typeface="Arial"/>
                <a:ea typeface="Arial"/>
                <a:cs typeface="Arial"/>
                <a:sym typeface="Arial"/>
              </a:rPr>
              <a:t>Confirms the protective earth path is present. Specialist safety work for competent persons.</a:t>
            </a:r>
            <a:endParaRPr sz="2000" b="0">
              <a:solidFill>
                <a:srgbClr val="333333"/>
              </a:solidFill>
              <a:latin typeface="Arial"/>
              <a:ea typeface="Arial"/>
              <a:cs typeface="Arial"/>
              <a:sym typeface="Arial"/>
            </a:endParaRPr>
          </a:p>
        </p:txBody>
      </p:sp>
      <p:sp>
        <p:nvSpPr>
          <p:cNvPr id="295" name="Multimeter Check Box 06"/>
          <p:cNvSpPr txBox="1"/>
          <p:nvPr/>
        </p:nvSpPr>
        <p:spPr>
          <a:xfrm>
            <a:off x="8191500" y="3905250"/>
            <a:ext cx="3619500" cy="1905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2000" b="1">
                <a:solidFill>
                  <a:schemeClr val="tx1"/>
                </a:solidFill>
                <a:latin typeface="Arial"/>
                <a:ea typeface="Arial"/>
                <a:cs typeface="Arial"/>
                <a:sym typeface="Arial"/>
              </a:rPr>
              <a:t>06. Insulation resistance</a:t>
            </a:r>
            <a:endParaRPr sz="2000" b="1">
              <a:solidFill>
                <a:srgbClr val="FC4421"/>
              </a:solidFill>
              <a:latin typeface="Arial"/>
              <a:ea typeface="Arial"/>
              <a:cs typeface="Arial"/>
              <a:sym typeface="Arial"/>
            </a:endParaRPr>
          </a:p>
          <a:p>
            <a:pPr marL="0" lvl="0" indent="0" algn="l" rtl="0">
              <a:spcBef>
                <a:spcPts val="600"/>
              </a:spcBef>
              <a:spcAft>
                <a:spcPts val="0"/>
              </a:spcAft>
              <a:buNone/>
            </a:pPr>
            <a:r>
              <a:rPr lang="en-GB" sz="2000" b="0">
                <a:solidFill>
                  <a:srgbClr val="333333"/>
                </a:solidFill>
                <a:latin typeface="Arial"/>
                <a:ea typeface="Arial"/>
                <a:cs typeface="Arial"/>
                <a:sym typeface="Arial"/>
              </a:rPr>
              <a:t>Specialist electrical testing for fault investigation. Must be done by an authorised competent person.</a:t>
            </a:r>
            <a:endParaRPr sz="2000" b="0">
              <a:solidFill>
                <a:srgbClr val="333333"/>
              </a:solidFill>
              <a:latin typeface="Arial"/>
              <a:ea typeface="Arial"/>
              <a:cs typeface="Arial"/>
              <a:sym typeface="Arial"/>
            </a:endParaRPr>
          </a:p>
        </p:txBody>
      </p:sp>
      <p:sp>
        <p:nvSpPr>
          <p:cNvPr id="296" name="Multimeter Check Arrow 1-1"/>
          <p:cNvSpPr/>
          <p:nvPr/>
        </p:nvSpPr>
        <p:spPr>
          <a:xfrm rot="16200000">
            <a:off x="4100512" y="2634625"/>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7" name="Multimeter Check Arrow 1-2"/>
          <p:cNvSpPr/>
          <p:nvPr/>
        </p:nvSpPr>
        <p:spPr>
          <a:xfrm rot="16200000">
            <a:off x="7981950" y="2634625"/>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8" name="Multimeter Check Arrow 2-1"/>
          <p:cNvSpPr/>
          <p:nvPr/>
        </p:nvSpPr>
        <p:spPr>
          <a:xfrm rot="16200000">
            <a:off x="4100512" y="4777750"/>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9" name="Multimeter Check Arrow 2-2"/>
          <p:cNvSpPr/>
          <p:nvPr/>
        </p:nvSpPr>
        <p:spPr>
          <a:xfrm rot="16200000">
            <a:off x="7981950" y="4777750"/>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4"/>
        <p:cNvGrpSpPr/>
        <p:nvPr/>
      </p:nvGrpSpPr>
      <p:grpSpPr>
        <a:xfrm>
          <a:off x="0" y="0"/>
          <a:ext cx="0" cy="0"/>
          <a:chOff x="0" y="0"/>
          <a:chExt cx="0" cy="0"/>
        </a:xfrm>
      </p:grpSpPr>
      <p:sp>
        <p:nvSpPr>
          <p:cNvPr id="295" name="Google Shape;295;p22"/>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Refractometer testing: glycol/brine concentration</a:t>
            </a:r>
            <a:endParaRPr lang="en-GB" sz="3600" b="1">
              <a:solidFill>
                <a:srgbClr val="FC4421"/>
              </a:solidFill>
              <a:latin typeface="Arial"/>
              <a:ea typeface="Arial"/>
              <a:cs typeface="Arial"/>
              <a:sym typeface="Arial"/>
            </a:endParaRPr>
          </a:p>
        </p:txBody>
      </p:sp>
      <p:sp>
        <p:nvSpPr>
          <p:cNvPr id="314" name="Refractometer Box 01"/>
          <p:cNvSpPr txBox="1"/>
          <p:nvPr/>
        </p:nvSpPr>
        <p:spPr>
          <a:xfrm>
            <a:off x="251999" y="1620000"/>
            <a:ext cx="3780000" cy="2088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01. How it Works</a:t>
            </a:r>
            <a:endParaRPr sz="1600" b="1" dirty="0">
              <a:solidFill>
                <a:srgbClr val="FC4421"/>
              </a:solidFill>
              <a:latin typeface="Arial"/>
              <a:ea typeface="Arial"/>
              <a:cs typeface="Arial"/>
              <a:sym typeface="Arial"/>
            </a:endParaRPr>
          </a:p>
          <a:p>
            <a:pPr marL="0" lvl="0" indent="0" algn="l" rtl="0">
              <a:spcBef>
                <a:spcPts val="400"/>
              </a:spcBef>
              <a:spcAft>
                <a:spcPts val="0"/>
              </a:spcAft>
              <a:buNone/>
            </a:pPr>
            <a:r>
              <a:rPr lang="en-GB" sz="1600" b="0" dirty="0">
                <a:solidFill>
                  <a:srgbClr val="333333"/>
                </a:solidFill>
                <a:latin typeface="Arial"/>
                <a:ea typeface="Arial"/>
                <a:cs typeface="Arial"/>
                <a:sym typeface="Arial"/>
              </a:rPr>
              <a:t>Measures solution concentration by checking how light bends through the fluid sample.</a:t>
            </a:r>
            <a:endParaRPr sz="1600" b="0" dirty="0">
              <a:solidFill>
                <a:srgbClr val="333333"/>
              </a:solidFill>
              <a:latin typeface="Arial"/>
              <a:ea typeface="Arial"/>
              <a:cs typeface="Arial"/>
              <a:sym typeface="Arial"/>
            </a:endParaRPr>
          </a:p>
          <a:p>
            <a:pPr marL="0" lvl="0" indent="0" algn="l" rtl="0">
              <a:spcBef>
                <a:spcPts val="400"/>
              </a:spcBef>
              <a:spcAft>
                <a:spcPts val="0"/>
              </a:spcAft>
              <a:buNone/>
            </a:pPr>
            <a:r>
              <a:rPr lang="en-GB" sz="1600" b="0" dirty="0">
                <a:solidFill>
                  <a:srgbClr val="333333"/>
                </a:solidFill>
                <a:latin typeface="Arial"/>
                <a:ea typeface="Arial"/>
                <a:cs typeface="Arial"/>
                <a:sym typeface="Arial"/>
              </a:rPr>
              <a:t>Confirms fluid mixture provides required frost protection.</a:t>
            </a:r>
            <a:endParaRPr sz="1600" b="0" dirty="0">
              <a:solidFill>
                <a:srgbClr val="333333"/>
              </a:solidFill>
              <a:latin typeface="Arial"/>
              <a:ea typeface="Arial"/>
              <a:cs typeface="Arial"/>
              <a:sym typeface="Arial"/>
            </a:endParaRPr>
          </a:p>
        </p:txBody>
      </p:sp>
      <p:sp>
        <p:nvSpPr>
          <p:cNvPr id="315" name="Refractometer Box 02"/>
          <p:cNvSpPr txBox="1"/>
          <p:nvPr/>
        </p:nvSpPr>
        <p:spPr>
          <a:xfrm>
            <a:off x="4229812" y="1620000"/>
            <a:ext cx="3780000" cy="2088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02. Key Applications</a:t>
            </a:r>
            <a:endParaRPr sz="1600" b="1" dirty="0">
              <a:solidFill>
                <a:srgbClr val="FC4421"/>
              </a:solidFill>
              <a:latin typeface="Arial"/>
              <a:ea typeface="Arial"/>
              <a:cs typeface="Arial"/>
              <a:sym typeface="Arial"/>
            </a:endParaRPr>
          </a:p>
          <a:p>
            <a:pPr marL="0" lvl="0" indent="0" algn="l" rtl="0">
              <a:spcBef>
                <a:spcPts val="400"/>
              </a:spcBef>
              <a:spcAft>
                <a:spcPts val="0"/>
              </a:spcAft>
              <a:buNone/>
            </a:pPr>
            <a:r>
              <a:rPr lang="en-GB" sz="1600" b="1" dirty="0">
                <a:solidFill>
                  <a:srgbClr val="333333"/>
                </a:solidFill>
                <a:latin typeface="Arial"/>
                <a:ea typeface="Arial"/>
                <a:cs typeface="Arial"/>
                <a:sym typeface="Arial"/>
              </a:rPr>
              <a:t>Ground Source Heat Pumps:</a:t>
            </a:r>
          </a:p>
          <a:p>
            <a:pPr marL="0" lvl="0" indent="0" algn="l" rtl="0">
              <a:spcBef>
                <a:spcPts val="400"/>
              </a:spcBef>
              <a:spcAft>
                <a:spcPts val="0"/>
              </a:spcAft>
              <a:buNone/>
            </a:pPr>
            <a:r>
              <a:rPr lang="en-GB" sz="1600" b="0" dirty="0">
                <a:solidFill>
                  <a:srgbClr val="333333"/>
                </a:solidFill>
                <a:latin typeface="Arial"/>
                <a:ea typeface="Arial"/>
                <a:cs typeface="Arial"/>
                <a:sym typeface="Arial"/>
              </a:rPr>
              <a:t>Brine loops in ground collectors or boreholes.</a:t>
            </a:r>
          </a:p>
          <a:p>
            <a:pPr marL="0" lvl="0" indent="0" algn="l" rtl="0">
              <a:spcBef>
                <a:spcPts val="400"/>
              </a:spcBef>
              <a:spcAft>
                <a:spcPts val="0"/>
              </a:spcAft>
              <a:buNone/>
            </a:pPr>
            <a:r>
              <a:rPr lang="en-GB" sz="1600" b="1" dirty="0">
                <a:solidFill>
                  <a:srgbClr val="333333"/>
                </a:solidFill>
                <a:latin typeface="Arial"/>
                <a:ea typeface="Arial"/>
                <a:cs typeface="Arial"/>
                <a:sym typeface="Arial"/>
              </a:rPr>
              <a:t>External Pipework:</a:t>
            </a:r>
            <a:endParaRPr sz="1600" b="1" dirty="0">
              <a:solidFill>
                <a:srgbClr val="333333"/>
              </a:solidFill>
              <a:latin typeface="Arial"/>
              <a:ea typeface="Arial"/>
              <a:cs typeface="Arial"/>
              <a:sym typeface="Arial"/>
            </a:endParaRPr>
          </a:p>
          <a:p>
            <a:pPr marL="0" lvl="0" indent="0" algn="l" rtl="0">
              <a:spcBef>
                <a:spcPts val="400"/>
              </a:spcBef>
              <a:spcAft>
                <a:spcPts val="0"/>
              </a:spcAft>
              <a:buNone/>
            </a:pPr>
            <a:r>
              <a:rPr lang="en-GB" sz="1600" b="0" dirty="0">
                <a:solidFill>
                  <a:srgbClr val="333333"/>
                </a:solidFill>
                <a:latin typeface="Arial"/>
                <a:ea typeface="Arial"/>
                <a:cs typeface="Arial"/>
                <a:sym typeface="Arial"/>
              </a:rPr>
              <a:t>Monobloc circuits or any frost-protected circuits.</a:t>
            </a:r>
            <a:endParaRPr sz="1600" b="0" dirty="0">
              <a:solidFill>
                <a:srgbClr val="333333"/>
              </a:solidFill>
              <a:latin typeface="Arial"/>
              <a:ea typeface="Arial"/>
              <a:cs typeface="Arial"/>
              <a:sym typeface="Arial"/>
            </a:endParaRPr>
          </a:p>
        </p:txBody>
      </p:sp>
      <p:sp>
        <p:nvSpPr>
          <p:cNvPr id="316" name="Refractometer Box 03"/>
          <p:cNvSpPr txBox="1"/>
          <p:nvPr/>
        </p:nvSpPr>
        <p:spPr>
          <a:xfrm>
            <a:off x="8207626" y="1620000"/>
            <a:ext cx="3780000" cy="2088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03. Critical Risks</a:t>
            </a:r>
            <a:endParaRPr sz="1600" b="1" dirty="0">
              <a:solidFill>
                <a:srgbClr val="FC4421"/>
              </a:solidFill>
              <a:latin typeface="Arial"/>
              <a:ea typeface="Arial"/>
              <a:cs typeface="Arial"/>
              <a:sym typeface="Arial"/>
            </a:endParaRPr>
          </a:p>
          <a:p>
            <a:pPr marL="0" lvl="0" indent="0" algn="l" rtl="0">
              <a:spcBef>
                <a:spcPts val="400"/>
              </a:spcBef>
              <a:spcAft>
                <a:spcPts val="0"/>
              </a:spcAft>
              <a:buNone/>
            </a:pPr>
            <a:r>
              <a:rPr lang="en-GB" sz="1600" b="1" dirty="0">
                <a:solidFill>
                  <a:srgbClr val="333333"/>
                </a:solidFill>
                <a:latin typeface="Arial"/>
                <a:ea typeface="Arial"/>
                <a:cs typeface="Arial"/>
                <a:sym typeface="Arial"/>
              </a:rPr>
              <a:t>Low Concentration:</a:t>
            </a:r>
            <a:r>
              <a:rPr lang="en-GB" sz="1600" b="0" dirty="0">
                <a:solidFill>
                  <a:srgbClr val="333333"/>
                </a:solidFill>
                <a:latin typeface="Arial"/>
                <a:ea typeface="Arial"/>
                <a:cs typeface="Arial"/>
                <a:sym typeface="Arial"/>
              </a:rPr>
              <a:t> Risk of freezing, burst pipes, and damage.</a:t>
            </a:r>
            <a:endParaRPr sz="1600" b="0" dirty="0">
              <a:solidFill>
                <a:srgbClr val="333333"/>
              </a:solidFill>
              <a:latin typeface="Arial"/>
              <a:ea typeface="Arial"/>
              <a:cs typeface="Arial"/>
              <a:sym typeface="Arial"/>
            </a:endParaRPr>
          </a:p>
          <a:p>
            <a:pPr marL="0" lvl="0" indent="0" algn="l" rtl="0">
              <a:spcBef>
                <a:spcPts val="400"/>
              </a:spcBef>
              <a:spcAft>
                <a:spcPts val="0"/>
              </a:spcAft>
              <a:buNone/>
            </a:pPr>
            <a:r>
              <a:rPr lang="en-GB" sz="1600" b="1" dirty="0">
                <a:solidFill>
                  <a:srgbClr val="333333"/>
                </a:solidFill>
                <a:latin typeface="Arial"/>
                <a:ea typeface="Arial"/>
                <a:cs typeface="Arial"/>
                <a:sym typeface="Arial"/>
              </a:rPr>
              <a:t>High Concentration:</a:t>
            </a:r>
            <a:r>
              <a:rPr lang="en-GB" sz="1600" b="0" dirty="0">
                <a:solidFill>
                  <a:srgbClr val="333333"/>
                </a:solidFill>
                <a:latin typeface="Arial"/>
                <a:ea typeface="Arial"/>
                <a:cs typeface="Arial"/>
                <a:sym typeface="Arial"/>
              </a:rPr>
              <a:t> Increases viscosity, reduces flow rate, and heat transfer efficiency.</a:t>
            </a:r>
            <a:endParaRPr sz="1600" b="0" dirty="0">
              <a:solidFill>
                <a:srgbClr val="333333"/>
              </a:solidFill>
              <a:latin typeface="Arial"/>
              <a:ea typeface="Arial"/>
              <a:cs typeface="Arial"/>
              <a:sym typeface="Arial"/>
            </a:endParaRPr>
          </a:p>
        </p:txBody>
      </p:sp>
      <p:sp>
        <p:nvSpPr>
          <p:cNvPr id="317" name="Refractometer Box 04"/>
          <p:cNvSpPr txBox="1"/>
          <p:nvPr/>
        </p:nvSpPr>
        <p:spPr>
          <a:xfrm>
            <a:off x="251999" y="3852181"/>
            <a:ext cx="3780000" cy="2088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04. Testing Protocol</a:t>
            </a:r>
            <a:endParaRPr sz="1600" b="1" dirty="0">
              <a:solidFill>
                <a:srgbClr val="FC4421"/>
              </a:solidFill>
              <a:latin typeface="Arial"/>
              <a:ea typeface="Arial"/>
              <a:cs typeface="Arial"/>
              <a:sym typeface="Arial"/>
            </a:endParaRPr>
          </a:p>
          <a:p>
            <a:pPr marL="0" lvl="0" indent="0" algn="l" rtl="0">
              <a:spcBef>
                <a:spcPts val="400"/>
              </a:spcBef>
              <a:spcAft>
                <a:spcPts val="0"/>
              </a:spcAft>
              <a:buNone/>
            </a:pPr>
            <a:r>
              <a:rPr lang="en-GB" sz="1600" b="0" dirty="0">
                <a:solidFill>
                  <a:srgbClr val="333333"/>
                </a:solidFill>
                <a:latin typeface="Arial"/>
                <a:ea typeface="Arial"/>
                <a:cs typeface="Arial"/>
                <a:sym typeface="Arial"/>
              </a:rPr>
              <a:t>Check sample for contamination, debris, and discolouration.</a:t>
            </a:r>
            <a:endParaRPr sz="1600" b="0" dirty="0">
              <a:solidFill>
                <a:srgbClr val="333333"/>
              </a:solidFill>
              <a:latin typeface="Arial"/>
              <a:ea typeface="Arial"/>
              <a:cs typeface="Arial"/>
              <a:sym typeface="Arial"/>
            </a:endParaRPr>
          </a:p>
          <a:p>
            <a:pPr marL="0" lvl="0" indent="0" algn="l" rtl="0">
              <a:spcBef>
                <a:spcPts val="400"/>
              </a:spcBef>
              <a:spcAft>
                <a:spcPts val="0"/>
              </a:spcAft>
              <a:buNone/>
            </a:pPr>
            <a:r>
              <a:rPr lang="en-GB" sz="1600" b="0" dirty="0">
                <a:solidFill>
                  <a:srgbClr val="333333"/>
                </a:solidFill>
                <a:latin typeface="Arial"/>
                <a:ea typeface="Arial"/>
                <a:cs typeface="Arial"/>
                <a:sym typeface="Arial"/>
              </a:rPr>
              <a:t>Ensure use of correct scale (ethylene vs. propylene glycol).</a:t>
            </a:r>
            <a:endParaRPr sz="1600" b="0" dirty="0">
              <a:solidFill>
                <a:srgbClr val="333333"/>
              </a:solidFill>
              <a:latin typeface="Arial"/>
              <a:ea typeface="Arial"/>
              <a:cs typeface="Arial"/>
              <a:sym typeface="Arial"/>
            </a:endParaRPr>
          </a:p>
        </p:txBody>
      </p:sp>
      <p:sp>
        <p:nvSpPr>
          <p:cNvPr id="318" name="Refractometer Box 05"/>
          <p:cNvSpPr txBox="1"/>
          <p:nvPr/>
        </p:nvSpPr>
        <p:spPr>
          <a:xfrm>
            <a:off x="4229812" y="3850819"/>
            <a:ext cx="3780000" cy="2088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05. Requirements</a:t>
            </a:r>
            <a:endParaRPr sz="1600" b="1" dirty="0">
              <a:solidFill>
                <a:srgbClr val="FC4421"/>
              </a:solidFill>
              <a:latin typeface="Arial"/>
              <a:ea typeface="Arial"/>
              <a:cs typeface="Arial"/>
              <a:sym typeface="Arial"/>
            </a:endParaRPr>
          </a:p>
          <a:p>
            <a:pPr marL="0" lvl="0" indent="0" algn="l" rtl="0">
              <a:spcBef>
                <a:spcPts val="400"/>
              </a:spcBef>
              <a:spcAft>
                <a:spcPts val="0"/>
              </a:spcAft>
              <a:buNone/>
            </a:pPr>
            <a:r>
              <a:rPr lang="en-GB" sz="1600" b="0" dirty="0">
                <a:solidFill>
                  <a:srgbClr val="333333"/>
                </a:solidFill>
                <a:latin typeface="Arial"/>
                <a:ea typeface="Arial"/>
                <a:cs typeface="Arial"/>
                <a:sym typeface="Arial"/>
              </a:rPr>
              <a:t>Compare results with manufacturer and design specifications.</a:t>
            </a:r>
            <a:endParaRPr sz="1600" b="0" dirty="0">
              <a:solidFill>
                <a:srgbClr val="333333"/>
              </a:solidFill>
              <a:latin typeface="Arial"/>
              <a:ea typeface="Arial"/>
              <a:cs typeface="Arial"/>
              <a:sym typeface="Arial"/>
            </a:endParaRPr>
          </a:p>
          <a:p>
            <a:pPr marL="0" lvl="0" indent="0" algn="l" rtl="0">
              <a:spcBef>
                <a:spcPts val="400"/>
              </a:spcBef>
              <a:spcAft>
                <a:spcPts val="0"/>
              </a:spcAft>
              <a:buNone/>
            </a:pPr>
            <a:r>
              <a:rPr lang="en-GB" sz="1600" b="0" dirty="0">
                <a:solidFill>
                  <a:srgbClr val="333333"/>
                </a:solidFill>
                <a:latin typeface="Arial"/>
                <a:ea typeface="Arial"/>
                <a:cs typeface="Arial"/>
                <a:sym typeface="Arial"/>
              </a:rPr>
              <a:t>Required mix depends on system design, climate, and fluid type.</a:t>
            </a:r>
            <a:endParaRPr sz="1600" b="0" dirty="0">
              <a:solidFill>
                <a:srgbClr val="333333"/>
              </a:solidFill>
              <a:latin typeface="Arial"/>
              <a:ea typeface="Arial"/>
              <a:cs typeface="Arial"/>
              <a:sym typeface="Arial"/>
            </a:endParaRPr>
          </a:p>
        </p:txBody>
      </p:sp>
      <p:sp>
        <p:nvSpPr>
          <p:cNvPr id="319" name="Refractometer Box 06"/>
          <p:cNvSpPr txBox="1"/>
          <p:nvPr/>
        </p:nvSpPr>
        <p:spPr>
          <a:xfrm>
            <a:off x="8207625" y="3850819"/>
            <a:ext cx="3780000" cy="2088000"/>
          </a:xfrm>
          <a:prstGeom prst="rect">
            <a:avLst/>
          </a:prstGeom>
          <a:noFill/>
          <a:ln w="25400">
            <a:solidFill>
              <a:schemeClr val="bg2">
                <a:lumMod val="50000"/>
                <a:lumOff val="50000"/>
              </a:schemeClr>
            </a:solidFill>
          </a:ln>
        </p:spPr>
        <p:txBody>
          <a:bodyPr spcFirstLastPara="1" wrap="square" lIns="100000" tIns="75000" rIns="100000" bIns="5000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06. Evidence and Action</a:t>
            </a:r>
            <a:endParaRPr sz="1600" b="1" dirty="0">
              <a:solidFill>
                <a:srgbClr val="FC4421"/>
              </a:solidFill>
              <a:latin typeface="Arial"/>
              <a:ea typeface="Arial"/>
              <a:cs typeface="Arial"/>
              <a:sym typeface="Arial"/>
            </a:endParaRPr>
          </a:p>
          <a:p>
            <a:pPr marL="0" lvl="0" indent="0" algn="l" rtl="0">
              <a:spcBef>
                <a:spcPts val="400"/>
              </a:spcBef>
              <a:spcAft>
                <a:spcPts val="0"/>
              </a:spcAft>
              <a:buNone/>
            </a:pPr>
            <a:r>
              <a:rPr lang="en-GB" sz="1600" b="0" dirty="0">
                <a:solidFill>
                  <a:srgbClr val="333333"/>
                </a:solidFill>
                <a:latin typeface="Arial"/>
                <a:ea typeface="Arial"/>
                <a:cs typeface="Arial"/>
                <a:sym typeface="Arial"/>
              </a:rPr>
              <a:t>Record concentration, temp, date, and tester name.</a:t>
            </a:r>
            <a:endParaRPr sz="1600" b="0" dirty="0">
              <a:solidFill>
                <a:srgbClr val="333333"/>
              </a:solidFill>
              <a:latin typeface="Arial"/>
              <a:ea typeface="Arial"/>
              <a:cs typeface="Arial"/>
              <a:sym typeface="Arial"/>
            </a:endParaRPr>
          </a:p>
          <a:p>
            <a:pPr marL="0" lvl="0" indent="0" algn="l" rtl="0">
              <a:spcBef>
                <a:spcPts val="400"/>
              </a:spcBef>
              <a:spcAft>
                <a:spcPts val="0"/>
              </a:spcAft>
              <a:buNone/>
            </a:pPr>
            <a:r>
              <a:rPr lang="en-GB" sz="1600" b="0" dirty="0">
                <a:solidFill>
                  <a:srgbClr val="333333"/>
                </a:solidFill>
                <a:latin typeface="Arial"/>
                <a:ea typeface="Arial"/>
                <a:cs typeface="Arial"/>
                <a:sym typeface="Arial"/>
              </a:rPr>
              <a:t>Note if system requires dilution, top-up, or flushing.</a:t>
            </a:r>
            <a:endParaRPr sz="1600" b="0" dirty="0">
              <a:solidFill>
                <a:srgbClr val="333333"/>
              </a:solidFill>
              <a:latin typeface="Arial"/>
              <a:ea typeface="Arial"/>
              <a:cs typeface="Arial"/>
              <a:sym typeface="Arial"/>
            </a:endParaRPr>
          </a:p>
        </p:txBody>
      </p:sp>
      <p:sp>
        <p:nvSpPr>
          <p:cNvPr id="320" name="Refractometer Arrow 1-1"/>
          <p:cNvSpPr/>
          <p:nvPr/>
        </p:nvSpPr>
        <p:spPr>
          <a:xfrm rot="16200000">
            <a:off x="4052174" y="2554948"/>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1" name="Refractometer Arrow 1-2"/>
          <p:cNvSpPr/>
          <p:nvPr/>
        </p:nvSpPr>
        <p:spPr>
          <a:xfrm rot="16200000">
            <a:off x="8032519" y="2554948"/>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2" name="Refractometer Arrow 2-1"/>
          <p:cNvSpPr/>
          <p:nvPr/>
        </p:nvSpPr>
        <p:spPr>
          <a:xfrm rot="16200000">
            <a:off x="4052174" y="4738619"/>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3" name="Refractometer Arrow 2-2"/>
          <p:cNvSpPr/>
          <p:nvPr/>
        </p:nvSpPr>
        <p:spPr>
          <a:xfrm rot="16200000">
            <a:off x="8032519" y="4738618"/>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9"/>
        <p:cNvGrpSpPr/>
        <p:nvPr/>
      </p:nvGrpSpPr>
      <p:grpSpPr>
        <a:xfrm>
          <a:off x="0" y="0"/>
          <a:ext cx="0" cy="0"/>
          <a:chOff x="0" y="0"/>
          <a:chExt cx="0" cy="0"/>
        </a:xfrm>
      </p:grpSpPr>
      <p:sp>
        <p:nvSpPr>
          <p:cNvPr id="321" name="Google Shape;321;p23"/>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Component testing</a:t>
            </a:r>
            <a:endParaRPr lang="en-GB" sz="3600" b="1">
              <a:solidFill>
                <a:srgbClr val="FC4421"/>
              </a:solidFill>
              <a:latin typeface="Arial"/>
              <a:ea typeface="Arial"/>
              <a:cs typeface="Arial"/>
              <a:sym typeface="Arial"/>
            </a:endParaRPr>
          </a:p>
        </p:txBody>
      </p:sp>
      <p:sp>
        <p:nvSpPr>
          <p:cNvPr id="341" name="Component Testing Box 01"/>
          <p:cNvSpPr txBox="1"/>
          <p:nvPr/>
        </p:nvSpPr>
        <p:spPr>
          <a:xfrm>
            <a:off x="428625" y="1666875"/>
            <a:ext cx="3619500" cy="1285800"/>
          </a:xfrm>
          <a:prstGeom prst="rect">
            <a:avLst/>
          </a:prstGeom>
          <a:noFill/>
          <a:ln w="25400">
            <a:solidFill>
              <a:schemeClr val="bg2">
                <a:lumMod val="50000"/>
                <a:lumOff val="50000"/>
              </a:schemeClr>
            </a:solidFill>
          </a:ln>
        </p:spPr>
        <p:txBody>
          <a:bodyPr spcFirstLastPara="1" wrap="square" lIns="100000" tIns="60000" rIns="100000" bIns="4000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01. The Basics</a:t>
            </a:r>
            <a:endParaRPr sz="1600" b="1" dirty="0">
              <a:solidFill>
                <a:srgbClr val="FC4421"/>
              </a:solidFill>
              <a:latin typeface="Arial"/>
              <a:ea typeface="Arial"/>
              <a:cs typeface="Arial"/>
              <a:sym typeface="Arial"/>
            </a:endParaRPr>
          </a:p>
          <a:p>
            <a:pPr marL="0" lvl="0" indent="0" algn="l" rtl="0">
              <a:spcBef>
                <a:spcPts val="200"/>
              </a:spcBef>
              <a:spcAft>
                <a:spcPts val="0"/>
              </a:spcAft>
              <a:buNone/>
            </a:pPr>
            <a:r>
              <a:rPr lang="en-GB" sz="1600" b="0" dirty="0">
                <a:solidFill>
                  <a:srgbClr val="333333"/>
                </a:solidFill>
                <a:latin typeface="Arial"/>
                <a:ea typeface="Arial"/>
                <a:cs typeface="Arial"/>
                <a:sym typeface="Arial"/>
              </a:rPr>
              <a:t>Tests one component to confirm it operates correctly and performs its intended function.</a:t>
            </a:r>
            <a:endParaRPr sz="1600" b="0" dirty="0">
              <a:solidFill>
                <a:srgbClr val="333333"/>
              </a:solidFill>
              <a:latin typeface="Arial"/>
              <a:ea typeface="Arial"/>
              <a:cs typeface="Arial"/>
              <a:sym typeface="Arial"/>
            </a:endParaRPr>
          </a:p>
        </p:txBody>
      </p:sp>
      <p:sp>
        <p:nvSpPr>
          <p:cNvPr id="342" name="Component Testing Box 02"/>
          <p:cNvSpPr txBox="1"/>
          <p:nvPr/>
        </p:nvSpPr>
        <p:spPr>
          <a:xfrm>
            <a:off x="4305300" y="1666875"/>
            <a:ext cx="3619500" cy="1285800"/>
          </a:xfrm>
          <a:prstGeom prst="rect">
            <a:avLst/>
          </a:prstGeom>
          <a:noFill/>
          <a:ln w="25400">
            <a:solidFill>
              <a:schemeClr val="bg2">
                <a:lumMod val="50000"/>
                <a:lumOff val="50000"/>
              </a:schemeClr>
            </a:solidFill>
          </a:ln>
        </p:spPr>
        <p:txBody>
          <a:bodyPr spcFirstLastPara="1" wrap="square" lIns="100000" tIns="60000" rIns="100000" bIns="4000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02. Common Components</a:t>
            </a:r>
            <a:endParaRPr sz="1600" b="1" dirty="0">
              <a:solidFill>
                <a:srgbClr val="FC4421"/>
              </a:solidFill>
              <a:latin typeface="Arial"/>
              <a:ea typeface="Arial"/>
              <a:cs typeface="Arial"/>
              <a:sym typeface="Arial"/>
            </a:endParaRPr>
          </a:p>
          <a:p>
            <a:pPr marL="0" lvl="0" indent="0" algn="l" rtl="0">
              <a:spcBef>
                <a:spcPts val="200"/>
              </a:spcBef>
              <a:spcAft>
                <a:spcPts val="0"/>
              </a:spcAft>
              <a:buNone/>
            </a:pPr>
            <a:r>
              <a:rPr lang="en-GB" sz="1600" b="0" dirty="0">
                <a:solidFill>
                  <a:srgbClr val="333333"/>
                </a:solidFill>
                <a:latin typeface="Arial"/>
                <a:ea typeface="Arial"/>
                <a:cs typeface="Arial"/>
                <a:sym typeface="Arial"/>
              </a:rPr>
              <a:t>Pumps, actuators, valves, sensors, thermostats, and control relays. Note: faults can manifest elsewhere.</a:t>
            </a:r>
            <a:endParaRPr sz="1600" b="0" dirty="0">
              <a:solidFill>
                <a:srgbClr val="333333"/>
              </a:solidFill>
              <a:latin typeface="Arial"/>
              <a:ea typeface="Arial"/>
              <a:cs typeface="Arial"/>
              <a:sym typeface="Arial"/>
            </a:endParaRPr>
          </a:p>
        </p:txBody>
      </p:sp>
      <p:sp>
        <p:nvSpPr>
          <p:cNvPr id="343" name="Component Testing Box 03"/>
          <p:cNvSpPr txBox="1"/>
          <p:nvPr/>
        </p:nvSpPr>
        <p:spPr>
          <a:xfrm>
            <a:off x="8191500" y="1666875"/>
            <a:ext cx="3619500" cy="1285800"/>
          </a:xfrm>
          <a:prstGeom prst="rect">
            <a:avLst/>
          </a:prstGeom>
          <a:noFill/>
          <a:ln w="25400">
            <a:solidFill>
              <a:schemeClr val="bg2">
                <a:lumMod val="50000"/>
                <a:lumOff val="50000"/>
              </a:schemeClr>
            </a:solidFill>
          </a:ln>
        </p:spPr>
        <p:txBody>
          <a:bodyPr spcFirstLastPara="1" wrap="square" lIns="100000" tIns="60000" rIns="100000" bIns="4000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03. Manufacturer Procedures</a:t>
            </a:r>
            <a:endParaRPr sz="1600" b="1" dirty="0">
              <a:solidFill>
                <a:srgbClr val="FC4421"/>
              </a:solidFill>
              <a:latin typeface="Arial"/>
              <a:ea typeface="Arial"/>
              <a:cs typeface="Arial"/>
              <a:sym typeface="Arial"/>
            </a:endParaRPr>
          </a:p>
          <a:p>
            <a:pPr marL="0" lvl="0" indent="0" algn="l" rtl="0">
              <a:spcBef>
                <a:spcPts val="200"/>
              </a:spcBef>
              <a:spcAft>
                <a:spcPts val="0"/>
              </a:spcAft>
              <a:buNone/>
            </a:pPr>
            <a:r>
              <a:rPr lang="en-GB" sz="1600" b="0" dirty="0">
                <a:solidFill>
                  <a:srgbClr val="333333"/>
                </a:solidFill>
                <a:latin typeface="Arial"/>
                <a:ea typeface="Arial"/>
                <a:cs typeface="Arial"/>
                <a:sym typeface="Arial"/>
              </a:rPr>
              <a:t>Follow service manuals and expected values (voltage, resistance, flow). Don't judge by appearance alone.</a:t>
            </a:r>
            <a:endParaRPr sz="1600" b="0" dirty="0">
              <a:solidFill>
                <a:srgbClr val="333333"/>
              </a:solidFill>
              <a:latin typeface="Arial"/>
              <a:ea typeface="Arial"/>
              <a:cs typeface="Arial"/>
              <a:sym typeface="Arial"/>
            </a:endParaRPr>
          </a:p>
        </p:txBody>
      </p:sp>
      <p:sp>
        <p:nvSpPr>
          <p:cNvPr id="344" name="Component Testing Box 04"/>
          <p:cNvSpPr txBox="1"/>
          <p:nvPr/>
        </p:nvSpPr>
        <p:spPr>
          <a:xfrm>
            <a:off x="428625" y="3095625"/>
            <a:ext cx="3619500" cy="1285800"/>
          </a:xfrm>
          <a:prstGeom prst="rect">
            <a:avLst/>
          </a:prstGeom>
          <a:noFill/>
          <a:ln w="25400">
            <a:solidFill>
              <a:schemeClr val="bg2">
                <a:lumMod val="50000"/>
                <a:lumOff val="50000"/>
              </a:schemeClr>
            </a:solidFill>
          </a:ln>
        </p:spPr>
        <p:txBody>
          <a:bodyPr spcFirstLastPara="1" wrap="square" lIns="100000" tIns="60000" rIns="100000" bIns="4000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04. Root Cause Analysis</a:t>
            </a:r>
            <a:endParaRPr sz="1600" b="1" dirty="0">
              <a:solidFill>
                <a:srgbClr val="FC4421"/>
              </a:solidFill>
              <a:latin typeface="Arial"/>
              <a:ea typeface="Arial"/>
              <a:cs typeface="Arial"/>
              <a:sym typeface="Arial"/>
            </a:endParaRPr>
          </a:p>
          <a:p>
            <a:pPr marL="0" lvl="0" indent="0" algn="l" rtl="0">
              <a:spcBef>
                <a:spcPts val="200"/>
              </a:spcBef>
              <a:spcAft>
                <a:spcPts val="0"/>
              </a:spcAft>
              <a:buNone/>
            </a:pPr>
            <a:r>
              <a:rPr lang="en-GB" sz="1600" b="0" dirty="0">
                <a:solidFill>
                  <a:srgbClr val="333333"/>
                </a:solidFill>
                <a:latin typeface="Arial"/>
                <a:ea typeface="Arial"/>
                <a:cs typeface="Arial"/>
                <a:sym typeface="Arial"/>
              </a:rPr>
              <a:t>Confirm the component is the cause. Issues like air locks or wiring can mimic component failure.</a:t>
            </a:r>
            <a:endParaRPr sz="1600" b="0" dirty="0">
              <a:solidFill>
                <a:srgbClr val="333333"/>
              </a:solidFill>
              <a:latin typeface="Arial"/>
              <a:ea typeface="Arial"/>
              <a:cs typeface="Arial"/>
              <a:sym typeface="Arial"/>
            </a:endParaRPr>
          </a:p>
        </p:txBody>
      </p:sp>
      <p:sp>
        <p:nvSpPr>
          <p:cNvPr id="345" name="Component Testing Box 05"/>
          <p:cNvSpPr txBox="1"/>
          <p:nvPr/>
        </p:nvSpPr>
        <p:spPr>
          <a:xfrm>
            <a:off x="4305300" y="3095625"/>
            <a:ext cx="3619500" cy="1285800"/>
          </a:xfrm>
          <a:prstGeom prst="rect">
            <a:avLst/>
          </a:prstGeom>
          <a:noFill/>
          <a:ln w="25400">
            <a:solidFill>
              <a:schemeClr val="bg2">
                <a:lumMod val="50000"/>
                <a:lumOff val="50000"/>
              </a:schemeClr>
            </a:solidFill>
          </a:ln>
        </p:spPr>
        <p:txBody>
          <a:bodyPr spcFirstLastPara="1" wrap="square" lIns="100000" tIns="60000" rIns="100000" bIns="4000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05. Operating Conditions</a:t>
            </a:r>
            <a:endParaRPr sz="1600" b="1" dirty="0">
              <a:solidFill>
                <a:srgbClr val="FC4421"/>
              </a:solidFill>
              <a:latin typeface="Arial"/>
              <a:ea typeface="Arial"/>
              <a:cs typeface="Arial"/>
              <a:sym typeface="Arial"/>
            </a:endParaRPr>
          </a:p>
          <a:p>
            <a:pPr marL="0" lvl="0" indent="0" algn="l" rtl="0">
              <a:spcBef>
                <a:spcPts val="200"/>
              </a:spcBef>
              <a:spcAft>
                <a:spcPts val="0"/>
              </a:spcAft>
              <a:buNone/>
            </a:pPr>
            <a:r>
              <a:rPr lang="en-GB" sz="1600" b="0" dirty="0">
                <a:solidFill>
                  <a:srgbClr val="333333"/>
                </a:solidFill>
                <a:latin typeface="Arial"/>
                <a:ea typeface="Arial"/>
                <a:cs typeface="Arial"/>
                <a:sym typeface="Arial"/>
              </a:rPr>
              <a:t>Check power signals, pressure, and demand. Components cannot work if surrounding conditions are wrong.</a:t>
            </a:r>
            <a:endParaRPr sz="1600" b="0" dirty="0">
              <a:solidFill>
                <a:srgbClr val="333333"/>
              </a:solidFill>
              <a:latin typeface="Arial"/>
              <a:ea typeface="Arial"/>
              <a:cs typeface="Arial"/>
              <a:sym typeface="Arial"/>
            </a:endParaRPr>
          </a:p>
        </p:txBody>
      </p:sp>
      <p:sp>
        <p:nvSpPr>
          <p:cNvPr id="346" name="Component Testing Box 06"/>
          <p:cNvSpPr txBox="1"/>
          <p:nvPr/>
        </p:nvSpPr>
        <p:spPr>
          <a:xfrm>
            <a:off x="8191500" y="3095625"/>
            <a:ext cx="3619500" cy="1285800"/>
          </a:xfrm>
          <a:prstGeom prst="rect">
            <a:avLst/>
          </a:prstGeom>
          <a:noFill/>
          <a:ln w="25400">
            <a:solidFill>
              <a:schemeClr val="bg2">
                <a:lumMod val="50000"/>
                <a:lumOff val="50000"/>
              </a:schemeClr>
            </a:solidFill>
          </a:ln>
        </p:spPr>
        <p:txBody>
          <a:bodyPr spcFirstLastPara="1" wrap="square" lIns="100000" tIns="60000" rIns="100000" bIns="4000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06. Safety First</a:t>
            </a:r>
            <a:endParaRPr sz="1600" b="1" dirty="0">
              <a:solidFill>
                <a:srgbClr val="FC4421"/>
              </a:solidFill>
              <a:latin typeface="Arial"/>
              <a:ea typeface="Arial"/>
              <a:cs typeface="Arial"/>
              <a:sym typeface="Arial"/>
            </a:endParaRPr>
          </a:p>
          <a:p>
            <a:pPr marL="0" lvl="0" indent="0" algn="l" rtl="0">
              <a:spcBef>
                <a:spcPts val="200"/>
              </a:spcBef>
              <a:spcAft>
                <a:spcPts val="0"/>
              </a:spcAft>
              <a:buNone/>
            </a:pPr>
            <a:r>
              <a:rPr lang="en-GB" sz="1600" b="0" dirty="0">
                <a:solidFill>
                  <a:srgbClr val="333333"/>
                </a:solidFill>
                <a:latin typeface="Arial"/>
                <a:ea typeface="Arial"/>
                <a:cs typeface="Arial"/>
                <a:sym typeface="Arial"/>
              </a:rPr>
              <a:t>Never bypass safety devices or logic. Unauthorised bypassing creates hazards and voids warranties.</a:t>
            </a:r>
            <a:endParaRPr sz="1600" b="0" dirty="0">
              <a:solidFill>
                <a:srgbClr val="333333"/>
              </a:solidFill>
              <a:latin typeface="Arial"/>
              <a:ea typeface="Arial"/>
              <a:cs typeface="Arial"/>
              <a:sym typeface="Arial"/>
            </a:endParaRPr>
          </a:p>
        </p:txBody>
      </p:sp>
      <p:sp>
        <p:nvSpPr>
          <p:cNvPr id="347" name="Component Testing Box 07"/>
          <p:cNvSpPr txBox="1"/>
          <p:nvPr/>
        </p:nvSpPr>
        <p:spPr>
          <a:xfrm>
            <a:off x="428625" y="4524375"/>
            <a:ext cx="5572200" cy="1285800"/>
          </a:xfrm>
          <a:prstGeom prst="rect">
            <a:avLst/>
          </a:prstGeom>
          <a:noFill/>
          <a:ln w="25400">
            <a:solidFill>
              <a:schemeClr val="bg2">
                <a:lumMod val="50000"/>
                <a:lumOff val="50000"/>
              </a:schemeClr>
            </a:solidFill>
          </a:ln>
        </p:spPr>
        <p:txBody>
          <a:bodyPr spcFirstLastPara="1" wrap="square" lIns="100000" tIns="60000" rIns="100000" bIns="4000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07. Evidence-Based Replacement</a:t>
            </a:r>
            <a:endParaRPr sz="1600" b="1" dirty="0">
              <a:solidFill>
                <a:srgbClr val="FC4421"/>
              </a:solidFill>
              <a:latin typeface="Arial"/>
              <a:ea typeface="Arial"/>
              <a:cs typeface="Arial"/>
              <a:sym typeface="Arial"/>
            </a:endParaRPr>
          </a:p>
          <a:p>
            <a:pPr marL="0" lvl="0" indent="0" algn="l" rtl="0">
              <a:spcBef>
                <a:spcPts val="200"/>
              </a:spcBef>
              <a:spcAft>
                <a:spcPts val="0"/>
              </a:spcAft>
              <a:buNone/>
            </a:pPr>
            <a:r>
              <a:rPr lang="en-GB" sz="1600" b="0" dirty="0">
                <a:solidFill>
                  <a:srgbClr val="333333"/>
                </a:solidFill>
                <a:latin typeface="Arial"/>
                <a:ea typeface="Arial"/>
                <a:cs typeface="Arial"/>
                <a:sym typeface="Arial"/>
              </a:rPr>
              <a:t>Replace only when testing or guidance proves fault. Address root causes like water quality or wiring first.</a:t>
            </a:r>
            <a:endParaRPr sz="1600" b="0" dirty="0">
              <a:solidFill>
                <a:srgbClr val="333333"/>
              </a:solidFill>
              <a:latin typeface="Arial"/>
              <a:ea typeface="Arial"/>
              <a:cs typeface="Arial"/>
              <a:sym typeface="Arial"/>
            </a:endParaRPr>
          </a:p>
        </p:txBody>
      </p:sp>
      <p:sp>
        <p:nvSpPr>
          <p:cNvPr id="348" name="Component Testing Box 08"/>
          <p:cNvSpPr txBox="1"/>
          <p:nvPr/>
        </p:nvSpPr>
        <p:spPr>
          <a:xfrm>
            <a:off x="6238875" y="4524375"/>
            <a:ext cx="5572200" cy="1285800"/>
          </a:xfrm>
          <a:prstGeom prst="rect">
            <a:avLst/>
          </a:prstGeom>
          <a:noFill/>
          <a:ln w="25400">
            <a:solidFill>
              <a:schemeClr val="bg2">
                <a:lumMod val="50000"/>
                <a:lumOff val="50000"/>
              </a:schemeClr>
            </a:solidFill>
          </a:ln>
        </p:spPr>
        <p:txBody>
          <a:bodyPr spcFirstLastPara="1" wrap="square" lIns="100000" tIns="60000" rIns="100000" bIns="4000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08. Records and Documentation</a:t>
            </a:r>
            <a:endParaRPr sz="1600" b="1" dirty="0">
              <a:solidFill>
                <a:srgbClr val="FC4421"/>
              </a:solidFill>
              <a:latin typeface="Arial"/>
              <a:ea typeface="Arial"/>
              <a:cs typeface="Arial"/>
              <a:sym typeface="Arial"/>
            </a:endParaRPr>
          </a:p>
          <a:p>
            <a:pPr marL="0" lvl="0" indent="0" algn="l" rtl="0">
              <a:spcBef>
                <a:spcPts val="200"/>
              </a:spcBef>
              <a:spcAft>
                <a:spcPts val="0"/>
              </a:spcAft>
              <a:buNone/>
            </a:pPr>
            <a:r>
              <a:rPr lang="en-GB" sz="1600" b="0" dirty="0">
                <a:solidFill>
                  <a:srgbClr val="333333"/>
                </a:solidFill>
                <a:latin typeface="Arial"/>
                <a:ea typeface="Arial"/>
                <a:cs typeface="Arial"/>
                <a:sym typeface="Arial"/>
              </a:rPr>
              <a:t>Record test method, actual vs. expected values, and results. Clear records support warranty and communication.</a:t>
            </a:r>
            <a:endParaRPr sz="1600" b="0" dirty="0">
              <a:solidFill>
                <a:srgbClr val="333333"/>
              </a:solidFill>
              <a:latin typeface="Arial"/>
              <a:ea typeface="Arial"/>
              <a:cs typeface="Arial"/>
              <a:sym typeface="Arial"/>
            </a:endParaRPr>
          </a:p>
        </p:txBody>
      </p:sp>
      <p:sp>
        <p:nvSpPr>
          <p:cNvPr id="349" name="Component Testing Arrow 1-1"/>
          <p:cNvSpPr/>
          <p:nvPr/>
        </p:nvSpPr>
        <p:spPr>
          <a:xfrm rot="16200000">
            <a:off x="4100512" y="2229775"/>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0" name="Component Testing Arrow 1-2"/>
          <p:cNvSpPr/>
          <p:nvPr/>
        </p:nvSpPr>
        <p:spPr>
          <a:xfrm rot="16200000">
            <a:off x="7981950" y="2229775"/>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1" name="Component Testing Arrow 2-1"/>
          <p:cNvSpPr/>
          <p:nvPr/>
        </p:nvSpPr>
        <p:spPr>
          <a:xfrm rot="16200000">
            <a:off x="4100512" y="3658525"/>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2" name="Component Testing Arrow 2-2"/>
          <p:cNvSpPr/>
          <p:nvPr/>
        </p:nvSpPr>
        <p:spPr>
          <a:xfrm rot="16200000">
            <a:off x="7981950" y="3658525"/>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3" name="Component Testing Arrow 3-1"/>
          <p:cNvSpPr/>
          <p:nvPr/>
        </p:nvSpPr>
        <p:spPr>
          <a:xfrm rot="16200000">
            <a:off x="6043650" y="5087275"/>
            <a:ext cx="152400" cy="160000"/>
          </a:xfrm>
          <a:prstGeom prst="downArrow">
            <a:avLst/>
          </a:prstGeom>
          <a:solidFill>
            <a:schemeClr val="bg1"/>
          </a:solidFill>
          <a:ln w="9525">
            <a:solidFill>
              <a:srgbClr val="FC442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
        <p:nvSpPr>
          <p:cNvPr id="347" name="Google Shape;347;p24"/>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i="0">
                <a:solidFill>
                  <a:srgbClr val="FC4421"/>
                </a:solidFill>
                <a:latin typeface="Arial"/>
                <a:ea typeface="Arial"/>
                <a:cs typeface="Arial"/>
                <a:sym typeface="Arial"/>
              </a:rPr>
              <a:t>Software diagnostics and remote monitoring</a:t>
            </a:r>
            <a:endParaRPr lang="en-GB" sz="3600" b="1" i="0">
              <a:solidFill>
                <a:srgbClr val="FC4421"/>
              </a:solidFill>
              <a:latin typeface="Arial"/>
              <a:ea typeface="Arial"/>
              <a:cs typeface="Arial"/>
              <a:sym typeface="Arial"/>
            </a:endParaRPr>
          </a:p>
        </p:txBody>
      </p:sp>
      <p:sp>
        <p:nvSpPr>
          <p:cNvPr id="375" name="Slide 14 Box 01"/>
          <p:cNvSpPr txBox="1"/>
          <p:nvPr/>
        </p:nvSpPr>
        <p:spPr>
          <a:xfrm>
            <a:off x="428625" y="1664208"/>
            <a:ext cx="3619500" cy="1368000"/>
          </a:xfrm>
          <a:prstGeom prst="rect">
            <a:avLst/>
          </a:prstGeom>
          <a:noFill/>
          <a:ln w="25400">
            <a:solidFill>
              <a:schemeClr val="bg2">
                <a:lumMod val="50000"/>
                <a:lumOff val="50000"/>
              </a:schemeClr>
            </a:solidFill>
          </a:ln>
        </p:spPr>
        <p:txBody>
          <a:bodyPr spcFirstLastPara="1" wrap="square" lIns="100000" tIns="40000" rIns="100000" bIns="2500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01. Access Tools</a:t>
            </a:r>
            <a:endParaRPr sz="1400" b="1" dirty="0">
              <a:solidFill>
                <a:srgbClr val="FC4421"/>
              </a:solidFill>
              <a:latin typeface="Arial"/>
              <a:ea typeface="Arial"/>
              <a:cs typeface="Arial"/>
              <a:sym typeface="Arial"/>
            </a:endParaRPr>
          </a:p>
          <a:p>
            <a:pPr marL="0" lvl="0" indent="0" algn="l" rtl="0">
              <a:spcBef>
                <a:spcPts val="150"/>
              </a:spcBef>
              <a:spcAft>
                <a:spcPts val="0"/>
              </a:spcAft>
              <a:buNone/>
            </a:pPr>
            <a:r>
              <a:rPr lang="en-GB" sz="1600" dirty="0">
                <a:solidFill>
                  <a:srgbClr val="333333"/>
                </a:solidFill>
                <a:latin typeface="Arial"/>
                <a:ea typeface="Arial"/>
                <a:cs typeface="Arial"/>
                <a:sym typeface="Arial"/>
              </a:rPr>
              <a:t>Uses controller menus, service tools, apps, manufacturer portals, or cloud platforms.</a:t>
            </a:r>
            <a:endParaRPr sz="1000" dirty="0">
              <a:solidFill>
                <a:srgbClr val="333333"/>
              </a:solidFill>
              <a:latin typeface="Arial"/>
              <a:ea typeface="Arial"/>
              <a:cs typeface="Arial"/>
              <a:sym typeface="Arial"/>
            </a:endParaRPr>
          </a:p>
        </p:txBody>
      </p:sp>
      <p:sp>
        <p:nvSpPr>
          <p:cNvPr id="376" name="Slide 14 Box 02"/>
          <p:cNvSpPr txBox="1"/>
          <p:nvPr/>
        </p:nvSpPr>
        <p:spPr>
          <a:xfrm>
            <a:off x="4305300" y="1664208"/>
            <a:ext cx="3619500" cy="1368000"/>
          </a:xfrm>
          <a:prstGeom prst="rect">
            <a:avLst/>
          </a:prstGeom>
          <a:noFill/>
          <a:ln w="25400">
            <a:solidFill>
              <a:schemeClr val="bg2">
                <a:lumMod val="50000"/>
                <a:lumOff val="50000"/>
              </a:schemeClr>
            </a:solidFill>
          </a:ln>
        </p:spPr>
        <p:txBody>
          <a:bodyPr spcFirstLastPara="1" wrap="square" lIns="100000" tIns="40000" rIns="100000" bIns="2500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02. Live System Data</a:t>
            </a:r>
            <a:endParaRPr sz="1400" b="1" dirty="0">
              <a:solidFill>
                <a:srgbClr val="FC4421"/>
              </a:solidFill>
              <a:latin typeface="Arial"/>
              <a:ea typeface="Arial"/>
              <a:cs typeface="Arial"/>
              <a:sym typeface="Arial"/>
            </a:endParaRPr>
          </a:p>
          <a:p>
            <a:pPr marL="0" lvl="0" indent="0" algn="l" rtl="0">
              <a:spcBef>
                <a:spcPts val="150"/>
              </a:spcBef>
              <a:spcAft>
                <a:spcPts val="0"/>
              </a:spcAft>
              <a:buNone/>
            </a:pPr>
            <a:r>
              <a:rPr lang="en-GB" sz="1600" dirty="0">
                <a:solidFill>
                  <a:srgbClr val="333333"/>
                </a:solidFill>
                <a:latin typeface="Arial"/>
                <a:ea typeface="Arial"/>
                <a:cs typeface="Arial"/>
                <a:sym typeface="Arial"/>
              </a:rPr>
              <a:t>Shows flow/return temps, flow rates, compressor status, and pump operation to understand real-time performance.</a:t>
            </a:r>
            <a:endParaRPr sz="1000" dirty="0">
              <a:solidFill>
                <a:srgbClr val="333333"/>
              </a:solidFill>
              <a:latin typeface="Arial"/>
              <a:ea typeface="Arial"/>
              <a:cs typeface="Arial"/>
              <a:sym typeface="Arial"/>
            </a:endParaRPr>
          </a:p>
        </p:txBody>
      </p:sp>
      <p:sp>
        <p:nvSpPr>
          <p:cNvPr id="377" name="Slide 14 Box 03"/>
          <p:cNvSpPr txBox="1"/>
          <p:nvPr/>
        </p:nvSpPr>
        <p:spPr>
          <a:xfrm>
            <a:off x="8191500" y="1664208"/>
            <a:ext cx="3619500" cy="1368000"/>
          </a:xfrm>
          <a:prstGeom prst="rect">
            <a:avLst/>
          </a:prstGeom>
          <a:noFill/>
          <a:ln w="25400">
            <a:solidFill>
              <a:schemeClr val="bg2">
                <a:lumMod val="50000"/>
                <a:lumOff val="50000"/>
              </a:schemeClr>
            </a:solidFill>
          </a:ln>
        </p:spPr>
        <p:txBody>
          <a:bodyPr spcFirstLastPara="1" wrap="square" lIns="100000" tIns="40000" rIns="100000" bIns="2500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03. History and Trends</a:t>
            </a:r>
            <a:endParaRPr sz="1400" b="1" dirty="0">
              <a:solidFill>
                <a:srgbClr val="FC4421"/>
              </a:solidFill>
              <a:latin typeface="Arial"/>
              <a:ea typeface="Arial"/>
              <a:cs typeface="Arial"/>
              <a:sym typeface="Arial"/>
            </a:endParaRPr>
          </a:p>
          <a:p>
            <a:pPr marL="0" lvl="0" indent="0" algn="l" rtl="0">
              <a:spcBef>
                <a:spcPts val="150"/>
              </a:spcBef>
              <a:spcAft>
                <a:spcPts val="0"/>
              </a:spcAft>
              <a:buNone/>
            </a:pPr>
            <a:r>
              <a:rPr lang="en-GB" sz="1600" dirty="0">
                <a:solidFill>
                  <a:srgbClr val="333333"/>
                </a:solidFill>
                <a:latin typeface="Arial"/>
                <a:ea typeface="Arial"/>
                <a:cs typeface="Arial"/>
                <a:sym typeface="Arial"/>
              </a:rPr>
              <a:t>Reveals fault history, run hours, defrost activity, and energy trends — critical for intermittent faults.</a:t>
            </a:r>
            <a:endParaRPr sz="1000" dirty="0">
              <a:solidFill>
                <a:srgbClr val="333333"/>
              </a:solidFill>
              <a:latin typeface="Arial"/>
              <a:ea typeface="Arial"/>
              <a:cs typeface="Arial"/>
              <a:sym typeface="Arial"/>
            </a:endParaRPr>
          </a:p>
        </p:txBody>
      </p:sp>
      <p:sp>
        <p:nvSpPr>
          <p:cNvPr id="378" name="Slide 14 Box 04"/>
          <p:cNvSpPr txBox="1"/>
          <p:nvPr/>
        </p:nvSpPr>
        <p:spPr>
          <a:xfrm>
            <a:off x="428625" y="3118104"/>
            <a:ext cx="3619500" cy="1368000"/>
          </a:xfrm>
          <a:prstGeom prst="rect">
            <a:avLst/>
          </a:prstGeom>
          <a:noFill/>
          <a:ln w="25400">
            <a:solidFill>
              <a:schemeClr val="bg2">
                <a:lumMod val="50000"/>
                <a:lumOff val="50000"/>
              </a:schemeClr>
            </a:solidFill>
          </a:ln>
        </p:spPr>
        <p:txBody>
          <a:bodyPr spcFirstLastPara="1" wrap="square" lIns="100000" tIns="40000" rIns="100000" bIns="25000" anchor="t" anchorCtr="0">
            <a:noAutofit/>
          </a:bodyPr>
          <a:lstStyle/>
          <a:p>
            <a:pPr marL="0" lvl="0" indent="0" algn="l" rtl="0">
              <a:spcBef>
                <a:spcPts val="0"/>
              </a:spcBef>
              <a:spcAft>
                <a:spcPts val="0"/>
              </a:spcAft>
              <a:buNone/>
            </a:pPr>
            <a:r>
              <a:rPr lang="en-GB" sz="1600" b="1">
                <a:solidFill>
                  <a:schemeClr val="tx1"/>
                </a:solidFill>
                <a:latin typeface="Arial"/>
                <a:ea typeface="Arial"/>
                <a:cs typeface="Arial"/>
                <a:sym typeface="Arial"/>
              </a:rPr>
              <a:t>04. Pre-visit Triage</a:t>
            </a:r>
            <a:endParaRPr sz="1400" b="1">
              <a:solidFill>
                <a:srgbClr val="FC4421"/>
              </a:solidFill>
              <a:latin typeface="Arial"/>
              <a:ea typeface="Arial"/>
              <a:cs typeface="Arial"/>
              <a:sym typeface="Arial"/>
            </a:endParaRPr>
          </a:p>
          <a:p>
            <a:pPr marL="0" lvl="0" indent="0" algn="l" rtl="0">
              <a:spcBef>
                <a:spcPts val="150"/>
              </a:spcBef>
              <a:spcAft>
                <a:spcPts val="0"/>
              </a:spcAft>
              <a:buNone/>
            </a:pPr>
            <a:r>
              <a:rPr lang="en-GB" sz="1600">
                <a:solidFill>
                  <a:srgbClr val="333333"/>
                </a:solidFill>
                <a:latin typeface="Arial"/>
                <a:ea typeface="Arial"/>
                <a:cs typeface="Arial"/>
                <a:sym typeface="Arial"/>
              </a:rPr>
              <a:t>Helps engineers prepare tools and parts before site attendance, reducing unnecessary visits for simple setting issues.</a:t>
            </a:r>
            <a:endParaRPr sz="1000">
              <a:solidFill>
                <a:srgbClr val="333333"/>
              </a:solidFill>
              <a:latin typeface="Arial"/>
              <a:ea typeface="Arial"/>
              <a:cs typeface="Arial"/>
              <a:sym typeface="Arial"/>
            </a:endParaRPr>
          </a:p>
        </p:txBody>
      </p:sp>
      <p:sp>
        <p:nvSpPr>
          <p:cNvPr id="379" name="Slide 14 Box 05"/>
          <p:cNvSpPr txBox="1"/>
          <p:nvPr/>
        </p:nvSpPr>
        <p:spPr>
          <a:xfrm>
            <a:off x="4305300" y="3118104"/>
            <a:ext cx="3619500" cy="1368000"/>
          </a:xfrm>
          <a:prstGeom prst="rect">
            <a:avLst/>
          </a:prstGeom>
          <a:noFill/>
          <a:ln w="25400">
            <a:solidFill>
              <a:schemeClr val="bg2">
                <a:lumMod val="50000"/>
                <a:lumOff val="50000"/>
              </a:schemeClr>
            </a:solidFill>
          </a:ln>
        </p:spPr>
        <p:txBody>
          <a:bodyPr spcFirstLastPara="1" wrap="square" lIns="100000" tIns="40000" rIns="100000" bIns="25000" anchor="t" anchorCtr="0">
            <a:noAutofit/>
          </a:bodyPr>
          <a:lstStyle/>
          <a:p>
            <a:pPr marL="0" lvl="0" indent="0" algn="l" rtl="0">
              <a:spcBef>
                <a:spcPts val="0"/>
              </a:spcBef>
              <a:spcAft>
                <a:spcPts val="0"/>
              </a:spcAft>
              <a:buNone/>
            </a:pPr>
            <a:r>
              <a:rPr lang="en-GB" sz="1600" b="1">
                <a:solidFill>
                  <a:schemeClr val="tx1"/>
                </a:solidFill>
                <a:latin typeface="Arial"/>
                <a:ea typeface="Arial"/>
                <a:cs typeface="Arial"/>
                <a:sym typeface="Arial"/>
              </a:rPr>
              <a:t>05. Aftersales Support</a:t>
            </a:r>
            <a:endParaRPr sz="1400" b="1">
              <a:solidFill>
                <a:srgbClr val="FC4421"/>
              </a:solidFill>
              <a:latin typeface="Arial"/>
              <a:ea typeface="Arial"/>
              <a:cs typeface="Arial"/>
              <a:sym typeface="Arial"/>
            </a:endParaRPr>
          </a:p>
          <a:p>
            <a:pPr marL="0" lvl="0" indent="0" algn="l" rtl="0">
              <a:spcBef>
                <a:spcPts val="150"/>
              </a:spcBef>
              <a:spcAft>
                <a:spcPts val="0"/>
              </a:spcAft>
              <a:buNone/>
            </a:pPr>
            <a:r>
              <a:rPr lang="en-GB" sz="1600">
                <a:solidFill>
                  <a:srgbClr val="333333"/>
                </a:solidFill>
                <a:latin typeface="Arial"/>
                <a:ea typeface="Arial"/>
                <a:cs typeface="Arial"/>
                <a:sym typeface="Arial"/>
              </a:rPr>
              <a:t>Dashboards allow manufacturers to review fault codes and system data to support warranty decisions.</a:t>
            </a:r>
            <a:endParaRPr sz="1000">
              <a:solidFill>
                <a:srgbClr val="333333"/>
              </a:solidFill>
              <a:latin typeface="Arial"/>
              <a:ea typeface="Arial"/>
              <a:cs typeface="Arial"/>
              <a:sym typeface="Arial"/>
            </a:endParaRPr>
          </a:p>
        </p:txBody>
      </p:sp>
      <p:sp>
        <p:nvSpPr>
          <p:cNvPr id="380" name="Slide 14 Box 06"/>
          <p:cNvSpPr txBox="1"/>
          <p:nvPr/>
        </p:nvSpPr>
        <p:spPr>
          <a:xfrm>
            <a:off x="8191500" y="3118104"/>
            <a:ext cx="3619500" cy="1368000"/>
          </a:xfrm>
          <a:prstGeom prst="rect">
            <a:avLst/>
          </a:prstGeom>
          <a:noFill/>
          <a:ln w="25400">
            <a:solidFill>
              <a:schemeClr val="bg2">
                <a:lumMod val="50000"/>
                <a:lumOff val="50000"/>
              </a:schemeClr>
            </a:solidFill>
          </a:ln>
        </p:spPr>
        <p:txBody>
          <a:bodyPr spcFirstLastPara="1" wrap="square" lIns="100000" tIns="40000" rIns="100000" bIns="25000" anchor="t" anchorCtr="0">
            <a:noAutofit/>
          </a:bodyPr>
          <a:lstStyle/>
          <a:p>
            <a:pPr marL="0" lvl="0" indent="0" algn="l" rtl="0">
              <a:spcBef>
                <a:spcPts val="0"/>
              </a:spcBef>
              <a:spcAft>
                <a:spcPts val="0"/>
              </a:spcAft>
              <a:buNone/>
            </a:pPr>
            <a:r>
              <a:rPr lang="en-GB" sz="1600" b="1">
                <a:solidFill>
                  <a:schemeClr val="tx1"/>
                </a:solidFill>
                <a:latin typeface="Arial"/>
                <a:ea typeface="Arial"/>
                <a:cs typeface="Arial"/>
                <a:sym typeface="Arial"/>
              </a:rPr>
              <a:t>06. Permissions and Privacy</a:t>
            </a:r>
            <a:endParaRPr sz="1400" b="1">
              <a:solidFill>
                <a:srgbClr val="FC4421"/>
              </a:solidFill>
              <a:latin typeface="Arial"/>
              <a:ea typeface="Arial"/>
              <a:cs typeface="Arial"/>
              <a:sym typeface="Arial"/>
            </a:endParaRPr>
          </a:p>
          <a:p>
            <a:pPr marL="0" lvl="0" indent="0" algn="l" rtl="0">
              <a:spcBef>
                <a:spcPts val="150"/>
              </a:spcBef>
              <a:spcAft>
                <a:spcPts val="0"/>
              </a:spcAft>
              <a:buNone/>
            </a:pPr>
            <a:r>
              <a:rPr lang="en-GB" sz="1600">
                <a:solidFill>
                  <a:srgbClr val="333333"/>
                </a:solidFill>
                <a:latin typeface="Arial"/>
                <a:ea typeface="Arial"/>
                <a:cs typeface="Arial"/>
                <a:sym typeface="Arial"/>
              </a:rPr>
              <a:t>Requires customer consent and secure handling of data, location information, and usage patterns.</a:t>
            </a:r>
            <a:endParaRPr sz="1000">
              <a:solidFill>
                <a:srgbClr val="333333"/>
              </a:solidFill>
              <a:latin typeface="Arial"/>
              <a:ea typeface="Arial"/>
              <a:cs typeface="Arial"/>
              <a:sym typeface="Arial"/>
            </a:endParaRPr>
          </a:p>
        </p:txBody>
      </p:sp>
      <p:sp>
        <p:nvSpPr>
          <p:cNvPr id="381" name="Slide 14 Box 07"/>
          <p:cNvSpPr txBox="1"/>
          <p:nvPr/>
        </p:nvSpPr>
        <p:spPr>
          <a:xfrm>
            <a:off x="428625" y="4572000"/>
            <a:ext cx="3619500" cy="1368000"/>
          </a:xfrm>
          <a:prstGeom prst="rect">
            <a:avLst/>
          </a:prstGeom>
          <a:noFill/>
          <a:ln w="25400">
            <a:solidFill>
              <a:schemeClr val="bg2">
                <a:lumMod val="50000"/>
                <a:lumOff val="50000"/>
              </a:schemeClr>
            </a:solidFill>
          </a:ln>
        </p:spPr>
        <p:txBody>
          <a:bodyPr spcFirstLastPara="1" wrap="square" lIns="100000" tIns="40000" rIns="100000" bIns="2500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07. Interpretation Rule</a:t>
            </a:r>
            <a:endParaRPr sz="1400" b="1" dirty="0">
              <a:solidFill>
                <a:srgbClr val="FC4421"/>
              </a:solidFill>
              <a:latin typeface="Arial"/>
              <a:ea typeface="Arial"/>
              <a:cs typeface="Arial"/>
              <a:sym typeface="Arial"/>
            </a:endParaRPr>
          </a:p>
          <a:p>
            <a:pPr marL="0" lvl="0" indent="0" algn="l" rtl="0">
              <a:spcBef>
                <a:spcPts val="150"/>
              </a:spcBef>
              <a:spcAft>
                <a:spcPts val="0"/>
              </a:spcAft>
              <a:buNone/>
            </a:pPr>
            <a:r>
              <a:rPr lang="en-GB" sz="1600" dirty="0">
                <a:solidFill>
                  <a:srgbClr val="333333"/>
                </a:solidFill>
                <a:latin typeface="Arial"/>
                <a:ea typeface="Arial"/>
                <a:cs typeface="Arial"/>
                <a:sym typeface="Arial"/>
              </a:rPr>
              <a:t>Data alone is not a diagnosis. It must be paired with questioning, inspection, and manufacturer guidance.</a:t>
            </a:r>
            <a:endParaRPr sz="1000" dirty="0">
              <a:solidFill>
                <a:srgbClr val="333333"/>
              </a:solidFill>
              <a:latin typeface="Arial"/>
              <a:ea typeface="Arial"/>
              <a:cs typeface="Arial"/>
              <a:sym typeface="Arial"/>
            </a:endParaRPr>
          </a:p>
        </p:txBody>
      </p:sp>
      <p:sp>
        <p:nvSpPr>
          <p:cNvPr id="382" name="Slide 14 Box 08"/>
          <p:cNvSpPr txBox="1"/>
          <p:nvPr/>
        </p:nvSpPr>
        <p:spPr>
          <a:xfrm>
            <a:off x="4305300" y="4572000"/>
            <a:ext cx="3619500" cy="1368000"/>
          </a:xfrm>
          <a:prstGeom prst="rect">
            <a:avLst/>
          </a:prstGeom>
          <a:noFill/>
          <a:ln w="25400">
            <a:solidFill>
              <a:schemeClr val="bg2">
                <a:lumMod val="50000"/>
                <a:lumOff val="50000"/>
              </a:schemeClr>
            </a:solidFill>
          </a:ln>
        </p:spPr>
        <p:txBody>
          <a:bodyPr spcFirstLastPara="1" wrap="square" lIns="100000" tIns="40000" rIns="100000" bIns="25000" anchor="t" anchorCtr="0">
            <a:noAutofit/>
          </a:bodyPr>
          <a:lstStyle/>
          <a:p>
            <a:pPr marL="0" lvl="0" indent="0" algn="l" rtl="0">
              <a:spcBef>
                <a:spcPts val="0"/>
              </a:spcBef>
              <a:spcAft>
                <a:spcPts val="0"/>
              </a:spcAft>
              <a:buNone/>
            </a:pPr>
            <a:r>
              <a:rPr lang="en-GB" sz="1600" b="1" dirty="0">
                <a:solidFill>
                  <a:schemeClr val="tx1"/>
                </a:solidFill>
                <a:latin typeface="Arial"/>
                <a:ea typeface="Arial"/>
                <a:cs typeface="Arial"/>
                <a:sym typeface="Arial"/>
              </a:rPr>
              <a:t>08. On-site Confirmation</a:t>
            </a:r>
            <a:endParaRPr sz="1400" b="1" dirty="0">
              <a:solidFill>
                <a:srgbClr val="FC4421"/>
              </a:solidFill>
              <a:latin typeface="Arial"/>
              <a:ea typeface="Arial"/>
              <a:cs typeface="Arial"/>
              <a:sym typeface="Arial"/>
            </a:endParaRPr>
          </a:p>
          <a:p>
            <a:pPr marL="0" lvl="0" indent="0" algn="l" rtl="0">
              <a:spcBef>
                <a:spcPts val="150"/>
              </a:spcBef>
              <a:spcAft>
                <a:spcPts val="0"/>
              </a:spcAft>
              <a:buNone/>
            </a:pPr>
            <a:r>
              <a:rPr lang="en-GB" sz="1600" dirty="0">
                <a:solidFill>
                  <a:srgbClr val="333333"/>
                </a:solidFill>
                <a:latin typeface="Arial"/>
                <a:ea typeface="Arial"/>
                <a:cs typeface="Arial"/>
                <a:sym typeface="Arial"/>
              </a:rPr>
              <a:t>Safety-critical decisions or repairs MUST be confirmed with appropriate on-site checks (e.g. ΔT vs. actual flow).</a:t>
            </a:r>
            <a:endParaRPr sz="1000" dirty="0">
              <a:solidFill>
                <a:srgbClr val="333333"/>
              </a:solidFill>
              <a:latin typeface="Arial"/>
              <a:ea typeface="Arial"/>
              <a:cs typeface="Arial"/>
              <a:sym typeface="Arial"/>
            </a:endParaRPr>
          </a:p>
        </p:txBody>
      </p:sp>
      <p:sp>
        <p:nvSpPr>
          <p:cNvPr id="383" name="Slide 14 Box 09"/>
          <p:cNvSpPr txBox="1"/>
          <p:nvPr/>
        </p:nvSpPr>
        <p:spPr>
          <a:xfrm>
            <a:off x="8191500" y="4572000"/>
            <a:ext cx="3619500" cy="1368000"/>
          </a:xfrm>
          <a:prstGeom prst="rect">
            <a:avLst/>
          </a:prstGeom>
          <a:noFill/>
          <a:ln w="25400">
            <a:solidFill>
              <a:schemeClr val="bg2">
                <a:lumMod val="50000"/>
                <a:lumOff val="50000"/>
              </a:schemeClr>
            </a:solidFill>
          </a:ln>
        </p:spPr>
        <p:txBody>
          <a:bodyPr spcFirstLastPara="1" wrap="square" lIns="100000" tIns="40000" rIns="100000" bIns="25000" anchor="t" anchorCtr="0">
            <a:noAutofit/>
          </a:bodyPr>
          <a:lstStyle/>
          <a:p>
            <a:pPr marL="0" lvl="0" indent="0" algn="l" rtl="0">
              <a:spcBef>
                <a:spcPts val="0"/>
              </a:spcBef>
              <a:spcAft>
                <a:spcPts val="0"/>
              </a:spcAft>
              <a:buNone/>
            </a:pPr>
            <a:r>
              <a:rPr lang="en-GB" sz="1600" b="1">
                <a:solidFill>
                  <a:schemeClr val="tx1"/>
                </a:solidFill>
                <a:latin typeface="Arial"/>
                <a:ea typeface="Arial"/>
                <a:cs typeface="Arial"/>
                <a:sym typeface="Arial"/>
              </a:rPr>
              <a:t>09. Record Evidence</a:t>
            </a:r>
            <a:endParaRPr sz="1400" b="1">
              <a:solidFill>
                <a:srgbClr val="FC4421"/>
              </a:solidFill>
              <a:latin typeface="Arial"/>
              <a:ea typeface="Arial"/>
              <a:cs typeface="Arial"/>
              <a:sym typeface="Arial"/>
            </a:endParaRPr>
          </a:p>
          <a:p>
            <a:pPr marL="0" lvl="0" indent="0" algn="l" rtl="0">
              <a:spcBef>
                <a:spcPts val="150"/>
              </a:spcBef>
              <a:spcAft>
                <a:spcPts val="0"/>
              </a:spcAft>
              <a:buNone/>
            </a:pPr>
            <a:r>
              <a:rPr lang="en-GB" sz="1600">
                <a:solidFill>
                  <a:srgbClr val="333333"/>
                </a:solidFill>
                <a:latin typeface="Arial"/>
                <a:ea typeface="Arial"/>
                <a:cs typeface="Arial"/>
                <a:sym typeface="Arial"/>
              </a:rPr>
              <a:t>Log codes, timestamps, and readings to support warranty claims and future fault-finding efforts.</a:t>
            </a:r>
            <a:endParaRPr sz="1000">
              <a:solidFill>
                <a:srgbClr val="333333"/>
              </a:solidFill>
              <a:latin typeface="Arial"/>
              <a:ea typeface="Arial"/>
              <a:cs typeface="Arial"/>
              <a:sym typeface="Arial"/>
            </a:endParaRPr>
          </a:p>
        </p:txBody>
      </p:sp>
      <p:sp>
        <p:nvSpPr>
          <p:cNvPr id="384" name="Slide 14 Arrow 1-1"/>
          <p:cNvSpPr/>
          <p:nvPr/>
        </p:nvSpPr>
        <p:spPr>
          <a:xfrm rot="16200000">
            <a:off x="4100512" y="2264738"/>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5" name="Slide 14 Arrow 1-2"/>
          <p:cNvSpPr/>
          <p:nvPr/>
        </p:nvSpPr>
        <p:spPr>
          <a:xfrm rot="16200000">
            <a:off x="7981950" y="2264738"/>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6" name="Slide 14 Arrow 2-1"/>
          <p:cNvSpPr/>
          <p:nvPr/>
        </p:nvSpPr>
        <p:spPr>
          <a:xfrm rot="16200000">
            <a:off x="4100512" y="3725468"/>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7" name="Slide 14 Arrow 2-2"/>
          <p:cNvSpPr/>
          <p:nvPr/>
        </p:nvSpPr>
        <p:spPr>
          <a:xfrm rot="16200000">
            <a:off x="7981950" y="3725468"/>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8" name="Slide 14 Arrow 3-1"/>
          <p:cNvSpPr/>
          <p:nvPr/>
        </p:nvSpPr>
        <p:spPr>
          <a:xfrm rot="16200000">
            <a:off x="4100512" y="5109997"/>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9" name="Slide 14 Arrow 3-2"/>
          <p:cNvSpPr/>
          <p:nvPr/>
        </p:nvSpPr>
        <p:spPr>
          <a:xfrm rot="16200000">
            <a:off x="7981950" y="5109997"/>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9"/>
        <p:cNvGrpSpPr/>
        <p:nvPr/>
      </p:nvGrpSpPr>
      <p:grpSpPr>
        <a:xfrm>
          <a:off x="0" y="0"/>
          <a:ext cx="0" cy="0"/>
          <a:chOff x="0" y="0"/>
          <a:chExt cx="0" cy="0"/>
        </a:xfrm>
      </p:grpSpPr>
      <p:sp>
        <p:nvSpPr>
          <p:cNvPr id="382" name="Google Shape;382;p25"/>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Fault codes: useful but not the full diagnosis</a:t>
            </a:r>
            <a:endParaRPr lang="en-GB" sz="3600" b="1">
              <a:solidFill>
                <a:srgbClr val="FC4421"/>
              </a:solidFill>
              <a:latin typeface="Arial"/>
              <a:ea typeface="Arial"/>
              <a:cs typeface="Arial"/>
              <a:sym typeface="Arial"/>
            </a:endParaRPr>
          </a:p>
        </p:txBody>
      </p:sp>
      <p:sp>
        <p:nvSpPr>
          <p:cNvPr id="396" name="Slide 15 Box 01"/>
          <p:cNvSpPr txBox="1"/>
          <p:nvPr/>
        </p:nvSpPr>
        <p:spPr>
          <a:xfrm>
            <a:off x="360000" y="1666874"/>
            <a:ext cx="3619500" cy="2589439"/>
          </a:xfrm>
          <a:prstGeom prst="rect">
            <a:avLst/>
          </a:prstGeom>
          <a:noFill/>
          <a:ln w="25400">
            <a:solidFill>
              <a:schemeClr val="bg2">
                <a:lumMod val="50000"/>
                <a:lumOff val="50000"/>
              </a:schemeClr>
            </a:solidFill>
          </a:ln>
        </p:spPr>
        <p:txBody>
          <a:bodyPr spcFirstLastPara="1" wrap="square" lIns="100000" tIns="40000" rIns="100000" bIns="25000" anchor="t" anchorCtr="0">
            <a:noAutofit/>
          </a:bodyPr>
          <a:lstStyle/>
          <a:p>
            <a:pPr marL="0" lvl="0" indent="0" algn="l" rtl="0">
              <a:spcBef>
                <a:spcPts val="0"/>
              </a:spcBef>
              <a:spcAft>
                <a:spcPts val="0"/>
              </a:spcAft>
              <a:buNone/>
            </a:pPr>
            <a:r>
              <a:rPr lang="en-GB" sz="1800" b="1">
                <a:solidFill>
                  <a:schemeClr val="tx1"/>
                </a:solidFill>
                <a:latin typeface="Arial"/>
                <a:ea typeface="Arial"/>
                <a:cs typeface="Arial"/>
                <a:sym typeface="Arial"/>
              </a:rPr>
              <a:t>01. Investigation and Manufacturer Guidance</a:t>
            </a:r>
            <a:endParaRPr sz="1800" b="1">
              <a:solidFill>
                <a:srgbClr val="FC4421"/>
              </a:solidFill>
              <a:latin typeface="Arial"/>
              <a:ea typeface="Arial"/>
              <a:cs typeface="Arial"/>
              <a:sym typeface="Arial"/>
            </a:endParaRPr>
          </a:p>
          <a:p>
            <a:pPr marL="0" lvl="0" indent="0" algn="l" rtl="0">
              <a:spcBef>
                <a:spcPts val="150"/>
              </a:spcBef>
              <a:spcAft>
                <a:spcPts val="0"/>
              </a:spcAft>
              <a:buNone/>
            </a:pPr>
            <a:r>
              <a:rPr lang="en-GB" sz="1800" b="0">
                <a:solidFill>
                  <a:srgbClr val="333333"/>
                </a:solidFill>
                <a:latin typeface="Arial"/>
                <a:ea typeface="Arial"/>
                <a:cs typeface="Arial"/>
                <a:sym typeface="Arial"/>
              </a:rPr>
              <a:t>Fault codes are a starting point, not proof of failure.</a:t>
            </a:r>
            <a:endParaRPr sz="1800" b="0">
              <a:solidFill>
                <a:srgbClr val="333333"/>
              </a:solidFill>
              <a:latin typeface="Arial"/>
              <a:ea typeface="Arial"/>
              <a:cs typeface="Arial"/>
              <a:sym typeface="Arial"/>
            </a:endParaRPr>
          </a:p>
          <a:p>
            <a:pPr marL="0" lvl="0" indent="0" algn="l" rtl="0">
              <a:spcBef>
                <a:spcPts val="150"/>
              </a:spcBef>
              <a:spcAft>
                <a:spcPts val="0"/>
              </a:spcAft>
              <a:buNone/>
            </a:pPr>
            <a:r>
              <a:rPr lang="en-GB" sz="1800" b="0">
                <a:solidFill>
                  <a:srgbClr val="333333"/>
                </a:solidFill>
                <a:latin typeface="Arial"/>
                <a:ea typeface="Arial"/>
                <a:cs typeface="Arial"/>
                <a:sym typeface="Arial"/>
              </a:rPr>
              <a:t>Always check manufacturer-specific installation/service manuals for exact codes and diagnostic sequences.</a:t>
            </a:r>
            <a:endParaRPr sz="1800" b="0">
              <a:solidFill>
                <a:srgbClr val="333333"/>
              </a:solidFill>
              <a:latin typeface="Arial"/>
              <a:ea typeface="Arial"/>
              <a:cs typeface="Arial"/>
              <a:sym typeface="Arial"/>
            </a:endParaRPr>
          </a:p>
        </p:txBody>
      </p:sp>
      <p:sp>
        <p:nvSpPr>
          <p:cNvPr id="397" name="Slide 15 Box 02"/>
          <p:cNvSpPr txBox="1"/>
          <p:nvPr/>
        </p:nvSpPr>
        <p:spPr>
          <a:xfrm>
            <a:off x="4310063" y="1666875"/>
            <a:ext cx="3619500" cy="2589438"/>
          </a:xfrm>
          <a:prstGeom prst="rect">
            <a:avLst/>
          </a:prstGeom>
          <a:noFill/>
          <a:ln w="25400">
            <a:solidFill>
              <a:schemeClr val="bg2">
                <a:lumMod val="50000"/>
                <a:lumOff val="50000"/>
              </a:schemeClr>
            </a:solidFill>
          </a:ln>
        </p:spPr>
        <p:txBody>
          <a:bodyPr spcFirstLastPara="1" wrap="square" lIns="100000" tIns="40000" rIns="100000" bIns="25000" anchor="t" anchorCtr="0">
            <a:noAutofit/>
          </a:bodyPr>
          <a:lstStyle/>
          <a:p>
            <a:pPr marL="0" lvl="0" indent="0" algn="l" rtl="0">
              <a:spcBef>
                <a:spcPts val="0"/>
              </a:spcBef>
              <a:spcAft>
                <a:spcPts val="0"/>
              </a:spcAft>
              <a:buNone/>
            </a:pPr>
            <a:r>
              <a:rPr lang="en-GB" sz="1800" b="1">
                <a:solidFill>
                  <a:schemeClr val="tx1"/>
                </a:solidFill>
                <a:latin typeface="Arial"/>
                <a:ea typeface="Arial"/>
                <a:cs typeface="Arial"/>
                <a:sym typeface="Arial"/>
              </a:rPr>
              <a:t>02. Recording and History</a:t>
            </a:r>
            <a:endParaRPr sz="1800" b="1">
              <a:solidFill>
                <a:srgbClr val="FC4421"/>
              </a:solidFill>
              <a:latin typeface="Arial"/>
              <a:ea typeface="Arial"/>
              <a:cs typeface="Arial"/>
              <a:sym typeface="Arial"/>
            </a:endParaRPr>
          </a:p>
          <a:p>
            <a:pPr marL="0" lvl="0" indent="0" algn="l" rtl="0">
              <a:spcBef>
                <a:spcPts val="150"/>
              </a:spcBef>
              <a:spcAft>
                <a:spcPts val="0"/>
              </a:spcAft>
              <a:buNone/>
            </a:pPr>
            <a:r>
              <a:rPr lang="en-GB" sz="1800" b="0">
                <a:solidFill>
                  <a:srgbClr val="333333"/>
                </a:solidFill>
                <a:latin typeface="Arial"/>
                <a:ea typeface="Arial"/>
                <a:cs typeface="Arial"/>
                <a:sym typeface="Arial"/>
              </a:rPr>
              <a:t>Record the exact code, conditions (date/time, mode, temps), and live data (flow rates, pressures).</a:t>
            </a:r>
            <a:endParaRPr sz="1800" b="0">
              <a:solidFill>
                <a:srgbClr val="333333"/>
              </a:solidFill>
              <a:latin typeface="Arial"/>
              <a:ea typeface="Arial"/>
              <a:cs typeface="Arial"/>
              <a:sym typeface="Arial"/>
            </a:endParaRPr>
          </a:p>
          <a:p>
            <a:pPr marL="0" lvl="0" indent="0" algn="l" rtl="0">
              <a:spcBef>
                <a:spcPts val="150"/>
              </a:spcBef>
              <a:spcAft>
                <a:spcPts val="0"/>
              </a:spcAft>
              <a:buNone/>
            </a:pPr>
            <a:r>
              <a:rPr lang="en-GB" sz="1800" b="0">
                <a:solidFill>
                  <a:srgbClr val="333333"/>
                </a:solidFill>
                <a:latin typeface="Arial"/>
                <a:ea typeface="Arial"/>
                <a:cs typeface="Arial"/>
                <a:sym typeface="Arial"/>
              </a:rPr>
              <a:t>Check repeat patterns and history; don't just look at the latest alarm.</a:t>
            </a:r>
            <a:endParaRPr sz="1800" b="0">
              <a:solidFill>
                <a:srgbClr val="333333"/>
              </a:solidFill>
              <a:latin typeface="Arial"/>
              <a:ea typeface="Arial"/>
              <a:cs typeface="Arial"/>
              <a:sym typeface="Arial"/>
            </a:endParaRPr>
          </a:p>
        </p:txBody>
      </p:sp>
      <p:sp>
        <p:nvSpPr>
          <p:cNvPr id="398" name="Slide 15 Box 03"/>
          <p:cNvSpPr txBox="1"/>
          <p:nvPr/>
        </p:nvSpPr>
        <p:spPr>
          <a:xfrm>
            <a:off x="8260125" y="1666875"/>
            <a:ext cx="3619500" cy="2589438"/>
          </a:xfrm>
          <a:prstGeom prst="rect">
            <a:avLst/>
          </a:prstGeom>
          <a:noFill/>
          <a:ln w="25400">
            <a:solidFill>
              <a:schemeClr val="bg2">
                <a:lumMod val="50000"/>
                <a:lumOff val="50000"/>
              </a:schemeClr>
            </a:solidFill>
          </a:ln>
        </p:spPr>
        <p:txBody>
          <a:bodyPr spcFirstLastPara="1" wrap="square" lIns="100000" tIns="40000" rIns="100000" bIns="25000" anchor="t" anchorCtr="0">
            <a:noAutofit/>
          </a:bodyPr>
          <a:lstStyle/>
          <a:p>
            <a:pPr marL="0" lvl="0" indent="0" algn="l" rtl="0">
              <a:spcBef>
                <a:spcPts val="0"/>
              </a:spcBef>
              <a:spcAft>
                <a:spcPts val="0"/>
              </a:spcAft>
              <a:buNone/>
            </a:pPr>
            <a:r>
              <a:rPr lang="en-GB" sz="1800" b="1">
                <a:solidFill>
                  <a:schemeClr val="tx1"/>
                </a:solidFill>
                <a:latin typeface="Arial"/>
                <a:ea typeface="Arial"/>
                <a:cs typeface="Arial"/>
                <a:sym typeface="Arial"/>
              </a:rPr>
              <a:t>03. Action and Escalation</a:t>
            </a:r>
            <a:endParaRPr sz="1800" b="1">
              <a:solidFill>
                <a:srgbClr val="FC4421"/>
              </a:solidFill>
              <a:latin typeface="Arial"/>
              <a:ea typeface="Arial"/>
              <a:cs typeface="Arial"/>
              <a:sym typeface="Arial"/>
            </a:endParaRPr>
          </a:p>
          <a:p>
            <a:pPr marL="0" lvl="0" indent="0" algn="l" rtl="0">
              <a:spcBef>
                <a:spcPts val="150"/>
              </a:spcBef>
              <a:spcAft>
                <a:spcPts val="0"/>
              </a:spcAft>
              <a:buNone/>
            </a:pPr>
            <a:r>
              <a:rPr lang="en-GB" sz="1800" b="0">
                <a:solidFill>
                  <a:srgbClr val="333333"/>
                </a:solidFill>
                <a:latin typeface="Arial"/>
                <a:ea typeface="Arial"/>
                <a:cs typeface="Arial"/>
                <a:sym typeface="Arial"/>
              </a:rPr>
              <a:t>Clear codes only </a:t>
            </a:r>
            <a:r>
              <a:rPr lang="en-GB" sz="1800" b="1">
                <a:solidFill>
                  <a:srgbClr val="333333"/>
                </a:solidFill>
                <a:latin typeface="Arial"/>
                <a:ea typeface="Arial"/>
                <a:cs typeface="Arial"/>
                <a:sym typeface="Arial"/>
              </a:rPr>
              <a:t>after</a:t>
            </a:r>
            <a:r>
              <a:rPr lang="en-GB" sz="1800" b="0">
                <a:solidFill>
                  <a:srgbClr val="333333"/>
                </a:solidFill>
                <a:latin typeface="Arial"/>
                <a:ea typeface="Arial"/>
                <a:cs typeface="Arial"/>
                <a:sym typeface="Arial"/>
              </a:rPr>
              <a:t> investigation, corrective action, and retesting.</a:t>
            </a:r>
            <a:endParaRPr sz="1800" b="0">
              <a:solidFill>
                <a:srgbClr val="333333"/>
              </a:solidFill>
              <a:latin typeface="Arial"/>
              <a:ea typeface="Arial"/>
              <a:cs typeface="Arial"/>
              <a:sym typeface="Arial"/>
            </a:endParaRPr>
          </a:p>
          <a:p>
            <a:pPr marL="0" lvl="0" indent="0" algn="l" rtl="0">
              <a:spcBef>
                <a:spcPts val="150"/>
              </a:spcBef>
              <a:spcAft>
                <a:spcPts val="0"/>
              </a:spcAft>
              <a:buNone/>
            </a:pPr>
            <a:r>
              <a:rPr lang="en-GB" sz="1800" b="0">
                <a:solidFill>
                  <a:srgbClr val="333333"/>
                </a:solidFill>
                <a:latin typeface="Arial"/>
                <a:ea typeface="Arial"/>
                <a:cs typeface="Arial"/>
                <a:sym typeface="Arial"/>
              </a:rPr>
              <a:t>Escalate issues outside competence, such as sealed circuits or fixed electrical safety, to technical support.</a:t>
            </a:r>
            <a:endParaRPr sz="1800" b="0">
              <a:solidFill>
                <a:srgbClr val="333333"/>
              </a:solidFill>
              <a:latin typeface="Arial"/>
              <a:ea typeface="Arial"/>
              <a:cs typeface="Arial"/>
              <a:sym typeface="Arial"/>
            </a:endParaRPr>
          </a:p>
        </p:txBody>
      </p:sp>
      <p:sp>
        <p:nvSpPr>
          <p:cNvPr id="399" name="Slide 15 Box 04"/>
          <p:cNvSpPr txBox="1"/>
          <p:nvPr/>
        </p:nvSpPr>
        <p:spPr>
          <a:xfrm>
            <a:off x="252000" y="4566557"/>
            <a:ext cx="11382300" cy="1143000"/>
          </a:xfrm>
          <a:prstGeom prst="rect">
            <a:avLst/>
          </a:prstGeom>
          <a:noFill/>
          <a:ln w="25400">
            <a:noFill/>
          </a:ln>
        </p:spPr>
        <p:txBody>
          <a:bodyPr spcFirstLastPara="1" wrap="square" lIns="100000" tIns="60000" rIns="100000" bIns="40000" anchor="t" anchorCtr="0">
            <a:noAutofit/>
          </a:bodyPr>
          <a:lstStyle/>
          <a:p>
            <a:pPr marL="0" lvl="0" indent="0" algn="l" rtl="0">
              <a:spcBef>
                <a:spcPts val="0"/>
              </a:spcBef>
              <a:spcAft>
                <a:spcPts val="0"/>
              </a:spcAft>
              <a:buNone/>
            </a:pPr>
            <a:r>
              <a:rPr lang="en-GB" sz="1800" b="1" dirty="0">
                <a:solidFill>
                  <a:schemeClr val="tx1"/>
                </a:solidFill>
                <a:latin typeface="Arial"/>
                <a:ea typeface="Arial"/>
                <a:cs typeface="Arial"/>
                <a:sym typeface="Arial"/>
              </a:rPr>
              <a:t>Example: "Low Flow" Code</a:t>
            </a:r>
            <a:endParaRPr sz="1800" b="1" dirty="0">
              <a:solidFill>
                <a:srgbClr val="FC4421"/>
              </a:solidFill>
              <a:latin typeface="Arial"/>
              <a:ea typeface="Arial"/>
              <a:cs typeface="Arial"/>
              <a:sym typeface="Arial"/>
            </a:endParaRPr>
          </a:p>
          <a:p>
            <a:pPr marL="0" lvl="0" indent="0" algn="l" rtl="0">
              <a:spcBef>
                <a:spcPts val="150"/>
              </a:spcBef>
              <a:spcAft>
                <a:spcPts val="0"/>
              </a:spcAft>
              <a:buNone/>
            </a:pPr>
            <a:r>
              <a:rPr lang="en-GB" sz="1800" b="0" dirty="0">
                <a:solidFill>
                  <a:srgbClr val="333333"/>
                </a:solidFill>
                <a:latin typeface="Arial"/>
                <a:ea typeface="Arial"/>
                <a:cs typeface="Arial"/>
                <a:sym typeface="Arial"/>
              </a:rPr>
              <a:t>May be caused by: blocked strainer, air, low pressure, closed valve, pump issue, flow sensor issue, or poor system design. Skipping diagnostic steps can lead to replacing the wrong component.</a:t>
            </a:r>
            <a:endParaRPr sz="1800" b="0" dirty="0">
              <a:solidFill>
                <a:srgbClr val="333333"/>
              </a:solidFill>
              <a:latin typeface="Arial"/>
              <a:ea typeface="Arial"/>
              <a:cs typeface="Arial"/>
              <a:sym typeface="Arial"/>
            </a:endParaRPr>
          </a:p>
        </p:txBody>
      </p:sp>
      <p:sp>
        <p:nvSpPr>
          <p:cNvPr id="400" name="Slide 15 Arrow 1-1"/>
          <p:cNvSpPr/>
          <p:nvPr/>
        </p:nvSpPr>
        <p:spPr>
          <a:xfrm rot="16200000">
            <a:off x="4062811" y="2912817"/>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1" name="Slide 15 Arrow 1-2"/>
          <p:cNvSpPr/>
          <p:nvPr/>
        </p:nvSpPr>
        <p:spPr>
          <a:xfrm rot="16200000">
            <a:off x="8020451" y="2912817"/>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26"/>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buNone/>
            </a:pPr>
            <a:r>
              <a:rPr lang="en-GB" sz="3200">
                <a:solidFill>
                  <a:srgbClr val="FC4421"/>
                </a:solidFill>
              </a:rPr>
              <a:t>Combining techniques: evidence chain</a:t>
            </a:r>
            <a:endParaRPr lang="en-GB"/>
          </a:p>
        </p:txBody>
      </p:sp>
      <p:sp>
        <p:nvSpPr>
          <p:cNvPr id="426" name="Slide 16 Box 01"/>
          <p:cNvSpPr txBox="1"/>
          <p:nvPr/>
        </p:nvSpPr>
        <p:spPr>
          <a:xfrm>
            <a:off x="252000" y="1548000"/>
            <a:ext cx="11520600" cy="1168961"/>
          </a:xfrm>
          <a:prstGeom prst="rect">
            <a:avLst/>
          </a:prstGeom>
          <a:noFill/>
          <a:ln w="25400">
            <a:noFill/>
          </a:ln>
        </p:spPr>
        <p:txBody>
          <a:bodyPr spcFirstLastPara="1" wrap="square" lIns="100000" tIns="60000" rIns="100000" bIns="40000" anchor="t" anchorCtr="0">
            <a:spAutoFit/>
          </a:bodyPr>
          <a:lstStyle/>
          <a:p>
            <a:pPr marL="0" lvl="0" indent="0" algn="l" rtl="0">
              <a:lnSpc>
                <a:spcPct val="110000"/>
              </a:lnSpc>
              <a:spcBef>
                <a:spcPts val="0"/>
              </a:spcBef>
              <a:spcAft>
                <a:spcPts val="600"/>
              </a:spcAft>
              <a:buNone/>
            </a:pPr>
            <a:r>
              <a:rPr lang="en-GB" sz="1800" b="1" dirty="0">
                <a:solidFill>
                  <a:schemeClr val="tx1"/>
                </a:solidFill>
                <a:latin typeface="Arial"/>
                <a:ea typeface="Arial"/>
                <a:cs typeface="Arial"/>
                <a:sym typeface="Arial"/>
              </a:rPr>
              <a:t>Reported symptom: </a:t>
            </a:r>
            <a:r>
              <a:rPr lang="en-GB" sz="1800" dirty="0">
                <a:solidFill>
                  <a:schemeClr val="tx1"/>
                </a:solidFill>
                <a:latin typeface="Arial"/>
                <a:ea typeface="Arial"/>
                <a:cs typeface="Arial"/>
                <a:sym typeface="Arial"/>
              </a:rPr>
              <a:t>customer says upstairs radiators are cold.</a:t>
            </a:r>
          </a:p>
          <a:p>
            <a:pPr lvl="0">
              <a:lnSpc>
                <a:spcPct val="110000"/>
              </a:lnSpc>
              <a:spcAft>
                <a:spcPts val="600"/>
              </a:spcAft>
            </a:pPr>
            <a:r>
              <a:rPr lang="en-GB" sz="1800" b="1" dirty="0">
                <a:solidFill>
                  <a:schemeClr val="tx1"/>
                </a:solidFill>
              </a:rPr>
              <a:t>Initial Assessment: </a:t>
            </a:r>
            <a:r>
              <a:rPr lang="en-GB" sz="1800" dirty="0">
                <a:solidFill>
                  <a:srgbClr val="333333"/>
                </a:solidFill>
              </a:rPr>
              <a:t>Treat comment as a symptom, not diagnosis. Could be air, balancing, pressure, valves, pump, zoning, filters, or design.</a:t>
            </a:r>
          </a:p>
        </p:txBody>
      </p:sp>
      <p:sp>
        <p:nvSpPr>
          <p:cNvPr id="428" name="Slide 16 Box 03"/>
          <p:cNvSpPr txBox="1"/>
          <p:nvPr/>
        </p:nvSpPr>
        <p:spPr>
          <a:xfrm>
            <a:off x="252000" y="2699999"/>
            <a:ext cx="3714900" cy="1512000"/>
          </a:xfrm>
          <a:prstGeom prst="rect">
            <a:avLst/>
          </a:prstGeom>
          <a:noFill/>
          <a:ln w="25400">
            <a:solidFill>
              <a:schemeClr val="bg2">
                <a:lumMod val="50000"/>
                <a:lumOff val="50000"/>
              </a:schemeClr>
            </a:solidFill>
          </a:ln>
        </p:spPr>
        <p:txBody>
          <a:bodyPr spcFirstLastPara="1" wrap="square" lIns="72000" tIns="72000" rIns="72000" bIns="72000" anchor="t" anchorCtr="0">
            <a:noAutofit/>
          </a:bodyPr>
          <a:lstStyle/>
          <a:p>
            <a:pPr marL="0" lvl="0" indent="0" algn="l" rtl="0">
              <a:lnSpc>
                <a:spcPct val="110000"/>
              </a:lnSpc>
              <a:spcBef>
                <a:spcPts val="0"/>
              </a:spcBef>
              <a:buNone/>
            </a:pPr>
            <a:r>
              <a:rPr lang="en-GB" sz="1600" b="1" dirty="0">
                <a:solidFill>
                  <a:schemeClr val="tx1"/>
                </a:solidFill>
                <a:latin typeface="Arial"/>
                <a:ea typeface="Arial"/>
                <a:cs typeface="Arial"/>
                <a:sym typeface="Arial"/>
              </a:rPr>
              <a:t>Step 1: Ask Focused Questions</a:t>
            </a:r>
            <a:endParaRPr lang="en-GB" sz="1600" b="1" dirty="0">
              <a:solidFill>
                <a:srgbClr val="FC4421"/>
              </a:solidFill>
            </a:endParaRPr>
          </a:p>
          <a:p>
            <a:pPr marL="285750" lvl="0" indent="-285750" algn="l" rtl="0">
              <a:lnSpc>
                <a:spcPct val="110000"/>
              </a:lnSpc>
              <a:spcBef>
                <a:spcPts val="0"/>
              </a:spcBef>
              <a:buFont typeface="Arial" panose="020B0604020202020204" pitchFamily="34" charset="0"/>
              <a:buChar char="•"/>
            </a:pPr>
            <a:r>
              <a:rPr lang="en-GB" sz="1600" dirty="0">
                <a:solidFill>
                  <a:srgbClr val="333333"/>
                </a:solidFill>
                <a:latin typeface="Arial"/>
                <a:ea typeface="Arial"/>
                <a:cs typeface="Arial"/>
                <a:sym typeface="Arial"/>
              </a:rPr>
              <a:t>Which radiators are cold?</a:t>
            </a:r>
            <a:endParaRPr lang="en-GB" sz="1600" dirty="0">
              <a:solidFill>
                <a:srgbClr val="333333"/>
              </a:solidFill>
            </a:endParaRPr>
          </a:p>
          <a:p>
            <a:pPr marL="285750" lvl="0" indent="-285750" algn="l" rtl="0">
              <a:lnSpc>
                <a:spcPct val="110000"/>
              </a:lnSpc>
              <a:spcBef>
                <a:spcPts val="0"/>
              </a:spcBef>
              <a:buFont typeface="Arial" panose="020B0604020202020204" pitchFamily="34" charset="0"/>
              <a:buChar char="•"/>
            </a:pPr>
            <a:r>
              <a:rPr lang="en-GB" sz="1600" dirty="0">
                <a:solidFill>
                  <a:srgbClr val="333333"/>
                </a:solidFill>
                <a:latin typeface="Arial"/>
                <a:ea typeface="Arial"/>
                <a:cs typeface="Arial"/>
                <a:sym typeface="Arial"/>
              </a:rPr>
              <a:t>When does it happen (mornings, DHW)?</a:t>
            </a:r>
            <a:endParaRPr lang="en-GB" sz="1600" dirty="0">
              <a:solidFill>
                <a:srgbClr val="333333"/>
              </a:solidFill>
            </a:endParaRPr>
          </a:p>
          <a:p>
            <a:pPr marL="285750" lvl="0" indent="-285750" algn="l" rtl="0">
              <a:lnSpc>
                <a:spcPct val="110000"/>
              </a:lnSpc>
              <a:spcBef>
                <a:spcPts val="0"/>
              </a:spcBef>
              <a:buFont typeface="Arial" panose="020B0604020202020204" pitchFamily="34" charset="0"/>
              <a:buChar char="•"/>
            </a:pPr>
            <a:r>
              <a:rPr lang="en-GB" sz="1600" dirty="0">
                <a:solidFill>
                  <a:srgbClr val="333333"/>
                </a:solidFill>
                <a:latin typeface="Arial"/>
                <a:ea typeface="Arial"/>
                <a:cs typeface="Arial"/>
                <a:sym typeface="Arial"/>
              </a:rPr>
              <a:t>Recent changes or fault codes?</a:t>
            </a:r>
            <a:endParaRPr sz="1600" dirty="0">
              <a:solidFill>
                <a:srgbClr val="333333"/>
              </a:solidFill>
              <a:latin typeface="Arial"/>
              <a:ea typeface="Arial"/>
              <a:cs typeface="Arial"/>
              <a:sym typeface="Arial"/>
            </a:endParaRPr>
          </a:p>
        </p:txBody>
      </p:sp>
      <p:sp>
        <p:nvSpPr>
          <p:cNvPr id="429" name="Slide 16 Box 04"/>
          <p:cNvSpPr txBox="1"/>
          <p:nvPr/>
        </p:nvSpPr>
        <p:spPr>
          <a:xfrm>
            <a:off x="4262363" y="2699998"/>
            <a:ext cx="3714900" cy="1512000"/>
          </a:xfrm>
          <a:prstGeom prst="rect">
            <a:avLst/>
          </a:prstGeom>
          <a:noFill/>
          <a:ln w="25400">
            <a:solidFill>
              <a:schemeClr val="bg2">
                <a:lumMod val="50000"/>
                <a:lumOff val="50000"/>
              </a:schemeClr>
            </a:solidFill>
          </a:ln>
        </p:spPr>
        <p:txBody>
          <a:bodyPr spcFirstLastPara="1" wrap="square" lIns="72000" tIns="72000" rIns="72000" bIns="72000" anchor="t" anchorCtr="0">
            <a:noAutofit/>
          </a:bodyPr>
          <a:lstStyle/>
          <a:p>
            <a:pPr marL="0" lvl="0" indent="0" algn="l" rtl="0">
              <a:lnSpc>
                <a:spcPct val="110000"/>
              </a:lnSpc>
              <a:spcBef>
                <a:spcPts val="0"/>
              </a:spcBef>
              <a:buNone/>
            </a:pPr>
            <a:r>
              <a:rPr lang="en-GB" sz="1600" b="1" dirty="0">
                <a:solidFill>
                  <a:schemeClr val="tx1"/>
                </a:solidFill>
                <a:latin typeface="Arial"/>
                <a:ea typeface="Arial"/>
                <a:cs typeface="Arial"/>
                <a:sym typeface="Arial"/>
              </a:rPr>
              <a:t>Step 2: Visual and Listening Checks</a:t>
            </a:r>
            <a:endParaRPr lang="en-GB" sz="1600" b="1" dirty="0">
              <a:solidFill>
                <a:srgbClr val="FC4421"/>
              </a:solidFill>
            </a:endParaRPr>
          </a:p>
          <a:p>
            <a:pPr marL="285750" lvl="0" indent="-285750" algn="l" rtl="0">
              <a:lnSpc>
                <a:spcPct val="110000"/>
              </a:lnSpc>
              <a:spcBef>
                <a:spcPts val="0"/>
              </a:spcBef>
              <a:buFont typeface="Arial" panose="020B0604020202020204" pitchFamily="34" charset="0"/>
              <a:buChar char="•"/>
            </a:pPr>
            <a:r>
              <a:rPr lang="en-GB" sz="1600" dirty="0">
                <a:solidFill>
                  <a:srgbClr val="333333"/>
                </a:solidFill>
                <a:latin typeface="Arial"/>
                <a:ea typeface="Arial"/>
                <a:cs typeface="Arial"/>
                <a:sym typeface="Arial"/>
              </a:rPr>
              <a:t>Check TRVs and zone valves.</a:t>
            </a:r>
            <a:endParaRPr lang="en-GB" sz="1600" dirty="0">
              <a:solidFill>
                <a:srgbClr val="333333"/>
              </a:solidFill>
            </a:endParaRPr>
          </a:p>
          <a:p>
            <a:pPr marL="285750" lvl="0" indent="-285750" algn="l" rtl="0">
              <a:lnSpc>
                <a:spcPct val="110000"/>
              </a:lnSpc>
              <a:spcBef>
                <a:spcPts val="0"/>
              </a:spcBef>
              <a:buFont typeface="Arial" panose="020B0604020202020204" pitchFamily="34" charset="0"/>
              <a:buChar char="•"/>
            </a:pPr>
            <a:r>
              <a:rPr lang="en-GB" sz="1600" dirty="0">
                <a:solidFill>
                  <a:srgbClr val="333333"/>
                </a:solidFill>
                <a:latin typeface="Arial"/>
                <a:ea typeface="Arial"/>
                <a:cs typeface="Arial"/>
                <a:sym typeface="Arial"/>
              </a:rPr>
              <a:t>Listen for pump noise/cavitation</a:t>
            </a:r>
            <a:r>
              <a:rPr lang="en-GB" sz="1600" dirty="0">
                <a:solidFill>
                  <a:srgbClr val="333333"/>
                </a:solidFill>
              </a:rPr>
              <a:t>.</a:t>
            </a:r>
          </a:p>
          <a:p>
            <a:pPr marL="285750" lvl="0" indent="-285750" algn="l" rtl="0">
              <a:lnSpc>
                <a:spcPct val="110000"/>
              </a:lnSpc>
              <a:spcBef>
                <a:spcPts val="0"/>
              </a:spcBef>
              <a:buFont typeface="Arial" panose="020B0604020202020204" pitchFamily="34" charset="0"/>
              <a:buChar char="•"/>
            </a:pPr>
            <a:r>
              <a:rPr lang="en-GB" sz="1600" dirty="0">
                <a:solidFill>
                  <a:srgbClr val="333333"/>
                </a:solidFill>
                <a:latin typeface="Arial"/>
                <a:ea typeface="Arial"/>
                <a:cs typeface="Arial"/>
                <a:sym typeface="Arial"/>
              </a:rPr>
              <a:t>Look for leaks or air vents.</a:t>
            </a:r>
            <a:endParaRPr sz="1600" dirty="0">
              <a:solidFill>
                <a:srgbClr val="333333"/>
              </a:solidFill>
              <a:latin typeface="Arial"/>
              <a:ea typeface="Arial"/>
              <a:cs typeface="Arial"/>
              <a:sym typeface="Arial"/>
            </a:endParaRPr>
          </a:p>
        </p:txBody>
      </p:sp>
      <p:sp>
        <p:nvSpPr>
          <p:cNvPr id="430" name="Slide 16 Box 05"/>
          <p:cNvSpPr txBox="1"/>
          <p:nvPr/>
        </p:nvSpPr>
        <p:spPr>
          <a:xfrm>
            <a:off x="8272726" y="2699999"/>
            <a:ext cx="3714900" cy="1512000"/>
          </a:xfrm>
          <a:prstGeom prst="rect">
            <a:avLst/>
          </a:prstGeom>
          <a:noFill/>
          <a:ln w="25400">
            <a:solidFill>
              <a:schemeClr val="bg2">
                <a:lumMod val="50000"/>
                <a:lumOff val="50000"/>
              </a:schemeClr>
            </a:solidFill>
          </a:ln>
        </p:spPr>
        <p:txBody>
          <a:bodyPr spcFirstLastPara="1" wrap="square" lIns="72000" tIns="72000" rIns="72000" bIns="72000" anchor="t" anchorCtr="0">
            <a:noAutofit/>
          </a:bodyPr>
          <a:lstStyle/>
          <a:p>
            <a:pPr marL="0" lvl="0" indent="0" algn="l" rtl="0">
              <a:lnSpc>
                <a:spcPct val="110000"/>
              </a:lnSpc>
              <a:spcBef>
                <a:spcPts val="0"/>
              </a:spcBef>
              <a:buNone/>
            </a:pPr>
            <a:r>
              <a:rPr lang="en-GB" sz="1600" b="1" dirty="0">
                <a:solidFill>
                  <a:schemeClr val="tx1"/>
                </a:solidFill>
                <a:latin typeface="Arial"/>
                <a:ea typeface="Arial"/>
                <a:cs typeface="Arial"/>
                <a:sym typeface="Arial"/>
              </a:rPr>
              <a:t>Step 3: Gather Operational Data</a:t>
            </a:r>
            <a:endParaRPr lang="en-GB" sz="1600" b="1" dirty="0">
              <a:solidFill>
                <a:srgbClr val="FC4421"/>
              </a:solidFill>
            </a:endParaRPr>
          </a:p>
          <a:p>
            <a:pPr marL="285750" lvl="0" indent="-285750" algn="l" rtl="0">
              <a:lnSpc>
                <a:spcPct val="110000"/>
              </a:lnSpc>
              <a:spcBef>
                <a:spcPts val="0"/>
              </a:spcBef>
              <a:buFont typeface="Arial" panose="020B0604020202020204" pitchFamily="34" charset="0"/>
              <a:buChar char="•"/>
            </a:pPr>
            <a:r>
              <a:rPr lang="en-GB" sz="1600" dirty="0">
                <a:solidFill>
                  <a:srgbClr val="333333"/>
                </a:solidFill>
                <a:latin typeface="Arial"/>
                <a:ea typeface="Arial"/>
                <a:cs typeface="Arial"/>
                <a:sym typeface="Arial"/>
              </a:rPr>
              <a:t>Record flow/return temps (ΔT).</a:t>
            </a:r>
            <a:endParaRPr lang="en-GB" sz="1600" dirty="0">
              <a:solidFill>
                <a:srgbClr val="333333"/>
              </a:solidFill>
            </a:endParaRPr>
          </a:p>
          <a:p>
            <a:pPr marL="285750" lvl="0" indent="-285750" algn="l" rtl="0">
              <a:lnSpc>
                <a:spcPct val="110000"/>
              </a:lnSpc>
              <a:spcBef>
                <a:spcPts val="0"/>
              </a:spcBef>
              <a:buFont typeface="Arial" panose="020B0604020202020204" pitchFamily="34" charset="0"/>
              <a:buChar char="•"/>
            </a:pPr>
            <a:r>
              <a:rPr lang="en-GB" sz="1600" dirty="0">
                <a:solidFill>
                  <a:srgbClr val="333333"/>
                </a:solidFill>
                <a:latin typeface="Arial"/>
                <a:ea typeface="Arial"/>
                <a:cs typeface="Arial"/>
                <a:sym typeface="Arial"/>
              </a:rPr>
              <a:t>Check system pressure and pump mode.</a:t>
            </a:r>
            <a:endParaRPr lang="en-GB" sz="1600" dirty="0">
              <a:solidFill>
                <a:srgbClr val="333333"/>
              </a:solidFill>
            </a:endParaRPr>
          </a:p>
          <a:p>
            <a:pPr marL="285750" lvl="0" indent="-285750" algn="l" rtl="0">
              <a:lnSpc>
                <a:spcPct val="110000"/>
              </a:lnSpc>
              <a:spcBef>
                <a:spcPts val="0"/>
              </a:spcBef>
              <a:buFont typeface="Arial" panose="020B0604020202020204" pitchFamily="34" charset="0"/>
              <a:buChar char="•"/>
            </a:pPr>
            <a:r>
              <a:rPr lang="en-GB" sz="1600" dirty="0">
                <a:solidFill>
                  <a:srgbClr val="333333"/>
                </a:solidFill>
                <a:latin typeface="Arial"/>
                <a:ea typeface="Arial"/>
                <a:cs typeface="Arial"/>
                <a:sym typeface="Arial"/>
              </a:rPr>
              <a:t>Verify zone status/priority mode.</a:t>
            </a:r>
            <a:endParaRPr sz="1600" dirty="0">
              <a:solidFill>
                <a:srgbClr val="333333"/>
              </a:solidFill>
              <a:latin typeface="Arial"/>
              <a:ea typeface="Arial"/>
              <a:cs typeface="Arial"/>
              <a:sym typeface="Arial"/>
            </a:endParaRPr>
          </a:p>
        </p:txBody>
      </p:sp>
      <p:sp>
        <p:nvSpPr>
          <p:cNvPr id="431" name="Slide 16 Box 06"/>
          <p:cNvSpPr txBox="1"/>
          <p:nvPr/>
        </p:nvSpPr>
        <p:spPr>
          <a:xfrm>
            <a:off x="252000" y="4344017"/>
            <a:ext cx="3714900" cy="1512000"/>
          </a:xfrm>
          <a:prstGeom prst="rect">
            <a:avLst/>
          </a:prstGeom>
          <a:noFill/>
          <a:ln w="25400">
            <a:solidFill>
              <a:schemeClr val="bg2">
                <a:lumMod val="50000"/>
                <a:lumOff val="50000"/>
              </a:schemeClr>
            </a:solidFill>
          </a:ln>
        </p:spPr>
        <p:txBody>
          <a:bodyPr spcFirstLastPara="1" wrap="square" lIns="72000" tIns="72000" rIns="72000" bIns="72000" anchor="t" anchorCtr="0">
            <a:noAutofit/>
          </a:bodyPr>
          <a:lstStyle/>
          <a:p>
            <a:pPr marL="0" lvl="0" indent="0" algn="l" rtl="0">
              <a:lnSpc>
                <a:spcPct val="110000"/>
              </a:lnSpc>
              <a:spcBef>
                <a:spcPts val="0"/>
              </a:spcBef>
              <a:buNone/>
            </a:pPr>
            <a:r>
              <a:rPr lang="en-GB" sz="1600" b="1" dirty="0">
                <a:solidFill>
                  <a:schemeClr val="tx1"/>
                </a:solidFill>
                <a:latin typeface="Arial"/>
                <a:ea typeface="Arial"/>
                <a:cs typeface="Arial"/>
                <a:sym typeface="Arial"/>
              </a:rPr>
              <a:t>Step 4: Interpret Evidence</a:t>
            </a:r>
            <a:endParaRPr lang="en-GB" sz="1600" b="1" dirty="0">
              <a:solidFill>
                <a:srgbClr val="FC4421"/>
              </a:solidFill>
            </a:endParaRPr>
          </a:p>
          <a:p>
            <a:pPr marL="285750" lvl="0" indent="-285750" algn="l" rtl="0">
              <a:lnSpc>
                <a:spcPct val="110000"/>
              </a:lnSpc>
              <a:spcBef>
                <a:spcPts val="0"/>
              </a:spcBef>
              <a:buFont typeface="Arial" panose="020B0604020202020204" pitchFamily="34" charset="0"/>
              <a:buChar char="•"/>
            </a:pPr>
            <a:r>
              <a:rPr lang="en-GB" sz="1600" dirty="0">
                <a:solidFill>
                  <a:srgbClr val="333333"/>
                </a:solidFill>
                <a:latin typeface="Arial"/>
                <a:ea typeface="Arial"/>
                <a:cs typeface="Arial"/>
                <a:sym typeface="Arial"/>
              </a:rPr>
              <a:t>High ΔT = Low flow/blockage.</a:t>
            </a:r>
            <a:endParaRPr lang="en-GB" sz="1600" dirty="0">
              <a:solidFill>
                <a:srgbClr val="333333"/>
              </a:solidFill>
            </a:endParaRPr>
          </a:p>
          <a:p>
            <a:pPr marL="285750" lvl="0" indent="-285750" algn="l" rtl="0">
              <a:lnSpc>
                <a:spcPct val="110000"/>
              </a:lnSpc>
              <a:spcBef>
                <a:spcPts val="0"/>
              </a:spcBef>
              <a:buFont typeface="Arial" panose="020B0604020202020204" pitchFamily="34" charset="0"/>
              <a:buChar char="•"/>
            </a:pPr>
            <a:r>
              <a:rPr lang="en-GB" sz="1600" dirty="0">
                <a:solidFill>
                  <a:srgbClr val="333333"/>
                </a:solidFill>
                <a:latin typeface="Arial"/>
                <a:ea typeface="Arial"/>
                <a:cs typeface="Arial"/>
                <a:sym typeface="Arial"/>
              </a:rPr>
              <a:t>Gurgling = Air ingress.</a:t>
            </a:r>
            <a:endParaRPr lang="en-GB" sz="1600" dirty="0">
              <a:solidFill>
                <a:srgbClr val="333333"/>
              </a:solidFill>
            </a:endParaRPr>
          </a:p>
          <a:p>
            <a:pPr marL="285750" lvl="0" indent="-285750" algn="l" rtl="0">
              <a:lnSpc>
                <a:spcPct val="110000"/>
              </a:lnSpc>
              <a:spcBef>
                <a:spcPts val="0"/>
              </a:spcBef>
              <a:buFont typeface="Arial" panose="020B0604020202020204" pitchFamily="34" charset="0"/>
              <a:buChar char="•"/>
            </a:pPr>
            <a:r>
              <a:rPr lang="en-GB" sz="1600" dirty="0">
                <a:solidFill>
                  <a:srgbClr val="333333"/>
                </a:solidFill>
                <a:latin typeface="Arial"/>
                <a:ea typeface="Arial"/>
                <a:cs typeface="Arial"/>
                <a:sym typeface="Arial"/>
              </a:rPr>
              <a:t>Only cold during DHW = Priority mode.</a:t>
            </a:r>
            <a:endParaRPr sz="1600" dirty="0">
              <a:solidFill>
                <a:srgbClr val="333333"/>
              </a:solidFill>
              <a:latin typeface="Arial"/>
              <a:ea typeface="Arial"/>
              <a:cs typeface="Arial"/>
              <a:sym typeface="Arial"/>
            </a:endParaRPr>
          </a:p>
        </p:txBody>
      </p:sp>
      <p:sp>
        <p:nvSpPr>
          <p:cNvPr id="432" name="Slide 16 Box 07"/>
          <p:cNvSpPr txBox="1"/>
          <p:nvPr/>
        </p:nvSpPr>
        <p:spPr>
          <a:xfrm>
            <a:off x="4262362" y="4346776"/>
            <a:ext cx="3714900" cy="1512000"/>
          </a:xfrm>
          <a:prstGeom prst="rect">
            <a:avLst/>
          </a:prstGeom>
          <a:noFill/>
          <a:ln w="25400">
            <a:solidFill>
              <a:schemeClr val="bg2">
                <a:lumMod val="50000"/>
                <a:lumOff val="50000"/>
              </a:schemeClr>
            </a:solidFill>
          </a:ln>
        </p:spPr>
        <p:txBody>
          <a:bodyPr spcFirstLastPara="1" wrap="square" lIns="72000" tIns="72000" rIns="72000" bIns="72000" anchor="t" anchorCtr="0">
            <a:noAutofit/>
          </a:bodyPr>
          <a:lstStyle/>
          <a:p>
            <a:pPr marL="0" lvl="0" indent="0" algn="l" rtl="0">
              <a:lnSpc>
                <a:spcPct val="110000"/>
              </a:lnSpc>
              <a:spcBef>
                <a:spcPts val="0"/>
              </a:spcBef>
              <a:buNone/>
            </a:pPr>
            <a:r>
              <a:rPr lang="en-GB" sz="1600" b="1" dirty="0">
                <a:solidFill>
                  <a:schemeClr val="tx1"/>
                </a:solidFill>
                <a:latin typeface="Arial"/>
                <a:ea typeface="Arial"/>
                <a:cs typeface="Arial"/>
                <a:sym typeface="Arial"/>
              </a:rPr>
              <a:t>Step 5: Component Testing</a:t>
            </a:r>
            <a:endParaRPr lang="en-GB" sz="1600" b="1" dirty="0">
              <a:solidFill>
                <a:srgbClr val="FC4421"/>
              </a:solidFill>
            </a:endParaRPr>
          </a:p>
          <a:p>
            <a:pPr marL="285750" lvl="0" indent="-285750" algn="l" rtl="0">
              <a:lnSpc>
                <a:spcPct val="110000"/>
              </a:lnSpc>
              <a:spcBef>
                <a:spcPts val="0"/>
              </a:spcBef>
              <a:buFont typeface="Arial" panose="020B0604020202020204" pitchFamily="34" charset="0"/>
              <a:buChar char="•"/>
            </a:pPr>
            <a:r>
              <a:rPr lang="en-GB" sz="1600" dirty="0">
                <a:solidFill>
                  <a:srgbClr val="333333"/>
                </a:solidFill>
                <a:latin typeface="Arial"/>
                <a:ea typeface="Arial"/>
                <a:cs typeface="Arial"/>
                <a:sym typeface="Arial"/>
              </a:rPr>
              <a:t>Only test actuators/pumps if evidence points there. </a:t>
            </a:r>
          </a:p>
          <a:p>
            <a:pPr marL="285750" lvl="0" indent="-285750" algn="l" rtl="0">
              <a:lnSpc>
                <a:spcPct val="110000"/>
              </a:lnSpc>
              <a:spcBef>
                <a:spcPts val="0"/>
              </a:spcBef>
              <a:buFont typeface="Arial" panose="020B0604020202020204" pitchFamily="34" charset="0"/>
              <a:buChar char="•"/>
            </a:pPr>
            <a:r>
              <a:rPr lang="en-GB" sz="1600" dirty="0">
                <a:solidFill>
                  <a:srgbClr val="333333"/>
                </a:solidFill>
                <a:latin typeface="Arial"/>
                <a:ea typeface="Arial"/>
                <a:cs typeface="Arial"/>
                <a:sym typeface="Arial"/>
              </a:rPr>
              <a:t>Perform electrical tests via manufacturer procedure.</a:t>
            </a:r>
            <a:endParaRPr sz="1600" dirty="0">
              <a:solidFill>
                <a:srgbClr val="333333"/>
              </a:solidFill>
              <a:latin typeface="Arial"/>
              <a:ea typeface="Arial"/>
              <a:cs typeface="Arial"/>
              <a:sym typeface="Arial"/>
            </a:endParaRPr>
          </a:p>
        </p:txBody>
      </p:sp>
      <p:sp>
        <p:nvSpPr>
          <p:cNvPr id="433" name="Slide 16 Box 08"/>
          <p:cNvSpPr txBox="1"/>
          <p:nvPr/>
        </p:nvSpPr>
        <p:spPr>
          <a:xfrm>
            <a:off x="8272726" y="4344017"/>
            <a:ext cx="3714900" cy="1512000"/>
          </a:xfrm>
          <a:prstGeom prst="rect">
            <a:avLst/>
          </a:prstGeom>
          <a:noFill/>
          <a:ln w="25400">
            <a:solidFill>
              <a:schemeClr val="bg2">
                <a:lumMod val="50000"/>
                <a:lumOff val="50000"/>
              </a:schemeClr>
            </a:solidFill>
          </a:ln>
        </p:spPr>
        <p:txBody>
          <a:bodyPr spcFirstLastPara="1" wrap="square" lIns="72000" tIns="72000" rIns="72000" bIns="72000" anchor="t" anchorCtr="0">
            <a:noAutofit/>
          </a:bodyPr>
          <a:lstStyle/>
          <a:p>
            <a:pPr marL="0" lvl="0" indent="0" algn="l" rtl="0">
              <a:lnSpc>
                <a:spcPct val="110000"/>
              </a:lnSpc>
              <a:spcBef>
                <a:spcPts val="0"/>
              </a:spcBef>
              <a:buNone/>
            </a:pPr>
            <a:r>
              <a:rPr lang="en-GB" sz="1600" b="1" dirty="0">
                <a:solidFill>
                  <a:schemeClr val="tx1"/>
                </a:solidFill>
                <a:latin typeface="Arial"/>
                <a:ea typeface="Arial"/>
                <a:cs typeface="Arial"/>
                <a:sym typeface="Arial"/>
              </a:rPr>
              <a:t>Step 6: Correct, Retest and Record</a:t>
            </a:r>
            <a:endParaRPr sz="1600" b="1" dirty="0">
              <a:solidFill>
                <a:srgbClr val="FC4421"/>
              </a:solidFill>
              <a:latin typeface="Arial"/>
              <a:ea typeface="Arial"/>
              <a:cs typeface="Arial"/>
              <a:sym typeface="Arial"/>
            </a:endParaRPr>
          </a:p>
          <a:p>
            <a:pPr marL="285750" lvl="0" indent="-285750" algn="l" rtl="0">
              <a:lnSpc>
                <a:spcPct val="110000"/>
              </a:lnSpc>
              <a:spcBef>
                <a:spcPts val="0"/>
              </a:spcBef>
              <a:buFont typeface="Arial" panose="020B0604020202020204" pitchFamily="34" charset="0"/>
              <a:buChar char="•"/>
            </a:pPr>
            <a:r>
              <a:rPr lang="en-GB" sz="1600" dirty="0">
                <a:solidFill>
                  <a:srgbClr val="333333"/>
                </a:solidFill>
                <a:latin typeface="Arial"/>
                <a:ea typeface="Arial"/>
                <a:cs typeface="Arial"/>
                <a:sym typeface="Arial"/>
              </a:rPr>
              <a:t>Correct issues (vent air, clean strainer, balance). </a:t>
            </a:r>
          </a:p>
          <a:p>
            <a:pPr marL="285750" lvl="0" indent="-285750" algn="l" rtl="0">
              <a:lnSpc>
                <a:spcPct val="110000"/>
              </a:lnSpc>
              <a:spcBef>
                <a:spcPts val="0"/>
              </a:spcBef>
              <a:buFont typeface="Arial" panose="020B0604020202020204" pitchFamily="34" charset="0"/>
              <a:buChar char="•"/>
            </a:pPr>
            <a:r>
              <a:rPr lang="en-GB" sz="1600" dirty="0">
                <a:solidFill>
                  <a:srgbClr val="333333"/>
                </a:solidFill>
                <a:latin typeface="Arial"/>
                <a:ea typeface="Arial"/>
                <a:cs typeface="Arial"/>
                <a:sym typeface="Arial"/>
              </a:rPr>
              <a:t>Retest and record. If design failure or electrical fault, </a:t>
            </a:r>
            <a:r>
              <a:rPr lang="en-GB" sz="1600" b="1" dirty="0">
                <a:solidFill>
                  <a:srgbClr val="333333"/>
                </a:solidFill>
                <a:latin typeface="Arial"/>
                <a:ea typeface="Arial"/>
                <a:cs typeface="Arial"/>
                <a:sym typeface="Arial"/>
              </a:rPr>
              <a:t>stop and refer.</a:t>
            </a:r>
            <a:endParaRPr sz="1600" dirty="0">
              <a:solidFill>
                <a:srgbClr val="333333"/>
              </a:solidFill>
              <a:latin typeface="Arial"/>
              <a:ea typeface="Arial"/>
              <a:cs typeface="Arial"/>
              <a:sym typeface="Arial"/>
            </a:endParaRPr>
          </a:p>
        </p:txBody>
      </p:sp>
      <p:sp>
        <p:nvSpPr>
          <p:cNvPr id="434" name="Slide 16 Arrow 2-1"/>
          <p:cNvSpPr/>
          <p:nvPr/>
        </p:nvSpPr>
        <p:spPr>
          <a:xfrm rot="16200000">
            <a:off x="4027053" y="3340269"/>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5" name="Slide 16 Arrow 2-2"/>
          <p:cNvSpPr/>
          <p:nvPr/>
        </p:nvSpPr>
        <p:spPr>
          <a:xfrm rot="16200000">
            <a:off x="8044583" y="3353307"/>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6" name="Slide 16 Arrow 3-1"/>
          <p:cNvSpPr/>
          <p:nvPr/>
        </p:nvSpPr>
        <p:spPr>
          <a:xfrm rot="16200000">
            <a:off x="4038430" y="4978170"/>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7" name="Slide 16 Arrow 3-2"/>
          <p:cNvSpPr/>
          <p:nvPr/>
        </p:nvSpPr>
        <p:spPr>
          <a:xfrm rot="16200000">
            <a:off x="8044583" y="4943817"/>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0"/>
        <p:cNvGrpSpPr/>
        <p:nvPr/>
      </p:nvGrpSpPr>
      <p:grpSpPr>
        <a:xfrm>
          <a:off x="0" y="0"/>
          <a:ext cx="0" cy="0"/>
          <a:chOff x="0" y="0"/>
          <a:chExt cx="0" cy="0"/>
        </a:xfrm>
      </p:grpSpPr>
      <p:sp>
        <p:nvSpPr>
          <p:cNvPr id="431" name="Google Shape;431;p27"/>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Scenario 1: low-flow fault code</a:t>
            </a:r>
            <a:endParaRPr lang="en-GB" sz="3060" b="1">
              <a:solidFill>
                <a:srgbClr val="FC4421"/>
              </a:solidFill>
              <a:latin typeface="Arial"/>
              <a:ea typeface="Arial"/>
              <a:cs typeface="Arial"/>
              <a:sym typeface="Arial"/>
            </a:endParaRPr>
          </a:p>
        </p:txBody>
      </p:sp>
      <p:sp>
        <p:nvSpPr>
          <p:cNvPr id="434" name="Google Shape;434;p27"/>
          <p:cNvSpPr txBox="1"/>
          <p:nvPr/>
        </p:nvSpPr>
        <p:spPr>
          <a:xfrm>
            <a:off x="291342" y="1589223"/>
            <a:ext cx="11249100" cy="514738"/>
          </a:xfrm>
          <a:prstGeom prst="rect">
            <a:avLst/>
          </a:prstGeom>
          <a:noFill/>
          <a:ln w="19050">
            <a:noFill/>
          </a:ln>
        </p:spPr>
        <p:txBody>
          <a:bodyPr spcFirstLastPara="1" wrap="square" lIns="72000" tIns="72000" rIns="72000" bIns="72000" anchor="ctr" anchorCtr="0">
            <a:sp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Symptom:</a:t>
            </a:r>
            <a:r>
              <a:rPr lang="en-GB" sz="2400" dirty="0">
                <a:solidFill>
                  <a:srgbClr val="000000"/>
                </a:solidFill>
                <a:latin typeface="Arial"/>
                <a:ea typeface="Arial"/>
                <a:cs typeface="Arial"/>
                <a:sym typeface="Arial"/>
              </a:rPr>
              <a:t> ASHP displays low-flow fault after installation.</a:t>
            </a:r>
            <a:endParaRPr sz="2400" dirty="0">
              <a:solidFill>
                <a:srgbClr val="000000"/>
              </a:solidFill>
              <a:latin typeface="Arial"/>
              <a:ea typeface="Arial"/>
              <a:cs typeface="Arial"/>
              <a:sym typeface="Arial"/>
            </a:endParaRPr>
          </a:p>
        </p:txBody>
      </p:sp>
      <p:sp>
        <p:nvSpPr>
          <p:cNvPr id="437" name="Google Shape;437;p27"/>
          <p:cNvSpPr txBox="1"/>
          <p:nvPr/>
        </p:nvSpPr>
        <p:spPr>
          <a:xfrm>
            <a:off x="332015" y="2162960"/>
            <a:ext cx="5400000" cy="1838177"/>
          </a:xfrm>
          <a:prstGeom prst="rect">
            <a:avLst/>
          </a:prstGeom>
          <a:noFill/>
          <a:ln w="12700">
            <a:solidFill>
              <a:schemeClr val="tx1"/>
            </a:solidFill>
          </a:ln>
        </p:spPr>
        <p:txBody>
          <a:bodyPr spcFirstLastPara="1" wrap="square" lIns="72000" tIns="72000" rIns="72000" bIns="72000" anchor="t" anchorCtr="0">
            <a:spAutoFit/>
          </a:bodyPr>
          <a:lstStyle/>
          <a:p>
            <a:pPr marL="0" lvl="0" indent="0" algn="l" rtl="0">
              <a:lnSpc>
                <a:spcPct val="110000"/>
              </a:lnSpc>
              <a:spcBef>
                <a:spcPts val="0"/>
              </a:spcBef>
              <a:buNone/>
            </a:pPr>
            <a:r>
              <a:rPr lang="en-GB" sz="2000" b="1" dirty="0">
                <a:solidFill>
                  <a:schemeClr val="tx1"/>
                </a:solidFill>
                <a:latin typeface="Arial"/>
                <a:ea typeface="Arial"/>
                <a:cs typeface="Arial"/>
                <a:sym typeface="Arial"/>
              </a:rPr>
              <a:t>Possible </a:t>
            </a:r>
            <a:r>
              <a:rPr lang="en-GB" sz="2000" b="1" dirty="0">
                <a:solidFill>
                  <a:schemeClr val="tx1"/>
                </a:solidFill>
              </a:rPr>
              <a:t>c</a:t>
            </a:r>
            <a:r>
              <a:rPr lang="en-GB" sz="2000" b="1" dirty="0">
                <a:solidFill>
                  <a:schemeClr val="tx1"/>
                </a:solidFill>
                <a:latin typeface="Arial"/>
                <a:ea typeface="Arial"/>
                <a:cs typeface="Arial"/>
                <a:sym typeface="Arial"/>
              </a:rPr>
              <a:t>auses:</a:t>
            </a:r>
            <a:endParaRPr lang="en-GB" sz="2000" b="1" dirty="0">
              <a:solidFill>
                <a:schemeClr val="tx1"/>
              </a:solidFill>
            </a:endParaRPr>
          </a:p>
          <a:p>
            <a:pPr marL="342900" lvl="0" indent="-342900" algn="l" rtl="0">
              <a:lnSpc>
                <a:spcPct val="110000"/>
              </a:lnSpc>
              <a:spcBef>
                <a:spcPts val="0"/>
              </a:spcBef>
              <a:buFont typeface="Arial" panose="020B0604020202020204" pitchFamily="34" charset="0"/>
              <a:buChar char="•"/>
            </a:pPr>
            <a:r>
              <a:rPr lang="en-GB" sz="2000" dirty="0">
                <a:solidFill>
                  <a:srgbClr val="333333"/>
                </a:solidFill>
                <a:latin typeface="Arial"/>
                <a:ea typeface="Arial"/>
                <a:cs typeface="Arial"/>
                <a:sym typeface="Arial"/>
              </a:rPr>
              <a:t>Air locks in system</a:t>
            </a:r>
            <a:endParaRPr lang="en-GB" sz="2000" dirty="0">
              <a:solidFill>
                <a:srgbClr val="333333"/>
              </a:solidFill>
            </a:endParaRPr>
          </a:p>
          <a:p>
            <a:pPr marL="342900" lvl="0" indent="-342900" algn="l" rtl="0">
              <a:lnSpc>
                <a:spcPct val="110000"/>
              </a:lnSpc>
              <a:spcBef>
                <a:spcPts val="0"/>
              </a:spcBef>
              <a:buFont typeface="Arial" panose="020B0604020202020204" pitchFamily="34" charset="0"/>
              <a:buChar char="•"/>
            </a:pPr>
            <a:r>
              <a:rPr lang="en-GB" sz="2000" dirty="0">
                <a:solidFill>
                  <a:srgbClr val="333333"/>
                </a:solidFill>
                <a:latin typeface="Arial"/>
                <a:ea typeface="Arial"/>
                <a:cs typeface="Arial"/>
                <a:sym typeface="Arial"/>
              </a:rPr>
              <a:t>Closed valves or blocked strainer</a:t>
            </a:r>
            <a:endParaRPr lang="en-GB" sz="2000" dirty="0">
              <a:solidFill>
                <a:srgbClr val="333333"/>
              </a:solidFill>
            </a:endParaRPr>
          </a:p>
          <a:p>
            <a:pPr marL="342900" lvl="0" indent="-342900" algn="l" rtl="0">
              <a:lnSpc>
                <a:spcPct val="110000"/>
              </a:lnSpc>
              <a:spcBef>
                <a:spcPts val="0"/>
              </a:spcBef>
              <a:buFont typeface="Arial" panose="020B0604020202020204" pitchFamily="34" charset="0"/>
              <a:buChar char="•"/>
            </a:pPr>
            <a:r>
              <a:rPr lang="en-GB" sz="2000" dirty="0">
                <a:solidFill>
                  <a:srgbClr val="333333"/>
                </a:solidFill>
                <a:latin typeface="Arial"/>
                <a:ea typeface="Arial"/>
                <a:cs typeface="Arial"/>
                <a:sym typeface="Arial"/>
              </a:rPr>
              <a:t>Incorrect pump setting</a:t>
            </a:r>
            <a:endParaRPr lang="en-GB" sz="2000" dirty="0">
              <a:solidFill>
                <a:srgbClr val="333333"/>
              </a:solidFill>
            </a:endParaRPr>
          </a:p>
          <a:p>
            <a:pPr marL="342900" lvl="0" indent="-342900" algn="l" rtl="0">
              <a:lnSpc>
                <a:spcPct val="110000"/>
              </a:lnSpc>
              <a:spcBef>
                <a:spcPts val="0"/>
              </a:spcBef>
              <a:buFont typeface="Arial" panose="020B0604020202020204" pitchFamily="34" charset="0"/>
              <a:buChar char="•"/>
            </a:pPr>
            <a:r>
              <a:rPr lang="en-GB" sz="2000" dirty="0">
                <a:solidFill>
                  <a:srgbClr val="333333"/>
                </a:solidFill>
                <a:latin typeface="Arial"/>
                <a:ea typeface="Arial"/>
                <a:cs typeface="Arial"/>
                <a:sym typeface="Arial"/>
              </a:rPr>
              <a:t>Low system pressure</a:t>
            </a:r>
            <a:endParaRPr sz="2000" dirty="0">
              <a:solidFill>
                <a:srgbClr val="333333"/>
              </a:solidFill>
              <a:latin typeface="Arial"/>
              <a:ea typeface="Arial"/>
              <a:cs typeface="Arial"/>
              <a:sym typeface="Arial"/>
            </a:endParaRPr>
          </a:p>
        </p:txBody>
      </p:sp>
      <p:sp>
        <p:nvSpPr>
          <p:cNvPr id="439" name="Google Shape;439;p27"/>
          <p:cNvSpPr txBox="1"/>
          <p:nvPr/>
        </p:nvSpPr>
        <p:spPr>
          <a:xfrm>
            <a:off x="6507610" y="2162959"/>
            <a:ext cx="5400000" cy="1838177"/>
          </a:xfrm>
          <a:prstGeom prst="rect">
            <a:avLst/>
          </a:prstGeom>
          <a:noFill/>
          <a:ln w="12700">
            <a:solidFill>
              <a:schemeClr val="tx1"/>
            </a:solidFill>
          </a:ln>
        </p:spPr>
        <p:txBody>
          <a:bodyPr spcFirstLastPara="1" wrap="square" lIns="72000" tIns="72000" rIns="72000" bIns="72000" anchor="t" anchorCtr="0">
            <a:spAutoFit/>
          </a:bodyPr>
          <a:lstStyle>
            <a:defPPr marR="0" lvl="0" algn="l" rtl="0">
              <a:lnSpc>
                <a:spcPct val="100000"/>
              </a:lnSpc>
              <a:spcBef>
                <a:spcPts val="0"/>
              </a:spcBef>
              <a:spcAft>
                <a:spcPts val="0"/>
              </a:spcAft>
            </a:defPPr>
            <a:lvl1pPr marL="0" indent="0">
              <a:lnSpc>
                <a:spcPct val="110000"/>
              </a:lnSpc>
              <a:buNone/>
              <a:defRPr sz="2000" b="1">
                <a:solidFill>
                  <a:srgbClr val="FC4421"/>
                </a:solidFill>
              </a:defRPr>
            </a:lvl1pPr>
          </a:lstStyle>
          <a:p>
            <a:r>
              <a:rPr lang="en-GB" dirty="0">
                <a:solidFill>
                  <a:schemeClr val="tx1"/>
                </a:solidFill>
              </a:rPr>
              <a:t>First checks:</a:t>
            </a:r>
            <a:endParaRPr dirty="0">
              <a:solidFill>
                <a:schemeClr val="tx1"/>
              </a:solidFill>
            </a:endParaRPr>
          </a:p>
          <a:p>
            <a:pPr marL="342900" indent="-342900">
              <a:buFont typeface="Arial" panose="020B0604020202020204" pitchFamily="34" charset="0"/>
              <a:buChar char="•"/>
            </a:pPr>
            <a:r>
              <a:rPr lang="en-GB" b="0" dirty="0">
                <a:solidFill>
                  <a:schemeClr val="tx1"/>
                </a:solidFill>
              </a:rPr>
              <a:t>System pressure gauge</a:t>
            </a:r>
            <a:endParaRPr b="0" dirty="0">
              <a:solidFill>
                <a:schemeClr val="tx1"/>
              </a:solidFill>
            </a:endParaRPr>
          </a:p>
          <a:p>
            <a:pPr marL="342900" indent="-342900">
              <a:buFont typeface="Arial" panose="020B0604020202020204" pitchFamily="34" charset="0"/>
              <a:buChar char="•"/>
            </a:pPr>
            <a:r>
              <a:rPr lang="en-GB" b="0" dirty="0">
                <a:solidFill>
                  <a:schemeClr val="tx1"/>
                </a:solidFill>
              </a:rPr>
              <a:t>Valve positions and venting</a:t>
            </a:r>
            <a:endParaRPr b="0" dirty="0">
              <a:solidFill>
                <a:schemeClr val="tx1"/>
              </a:solidFill>
            </a:endParaRPr>
          </a:p>
          <a:p>
            <a:pPr marL="342900" indent="-342900">
              <a:buFont typeface="Arial" panose="020B0604020202020204" pitchFamily="34" charset="0"/>
              <a:buChar char="•"/>
            </a:pPr>
            <a:r>
              <a:rPr lang="en-GB" b="0" dirty="0">
                <a:solidFill>
                  <a:schemeClr val="tx1"/>
                </a:solidFill>
              </a:rPr>
              <a:t>Check strainers for debris</a:t>
            </a:r>
            <a:endParaRPr b="0" dirty="0">
              <a:solidFill>
                <a:schemeClr val="tx1"/>
              </a:solidFill>
            </a:endParaRPr>
          </a:p>
          <a:p>
            <a:pPr marL="342900" indent="-342900">
              <a:buFont typeface="Arial" panose="020B0604020202020204" pitchFamily="34" charset="0"/>
              <a:buChar char="•"/>
            </a:pPr>
            <a:r>
              <a:rPr lang="en-GB" b="0" dirty="0">
                <a:solidFill>
                  <a:schemeClr val="tx1"/>
                </a:solidFill>
              </a:rPr>
              <a:t>Verify pump operation</a:t>
            </a:r>
            <a:endParaRPr b="0" dirty="0">
              <a:solidFill>
                <a:schemeClr val="tx1"/>
              </a:solidFill>
            </a:endParaRPr>
          </a:p>
        </p:txBody>
      </p:sp>
      <p:sp>
        <p:nvSpPr>
          <p:cNvPr id="442" name="Google Shape;442;p27"/>
          <p:cNvSpPr txBox="1"/>
          <p:nvPr/>
        </p:nvSpPr>
        <p:spPr>
          <a:xfrm>
            <a:off x="332015" y="4174063"/>
            <a:ext cx="5400000" cy="12384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spcBef>
                <a:spcPts val="0"/>
              </a:spcBef>
              <a:spcAft>
                <a:spcPts val="0"/>
              </a:spcAft>
              <a:buNone/>
            </a:pPr>
            <a:r>
              <a:rPr lang="en-GB" sz="2000" b="1" dirty="0">
                <a:solidFill>
                  <a:schemeClr val="tx1"/>
                </a:solidFill>
                <a:latin typeface="Arial"/>
                <a:ea typeface="Arial"/>
                <a:cs typeface="Arial"/>
                <a:sym typeface="Arial"/>
              </a:rPr>
              <a:t>Evidence to gather:</a:t>
            </a:r>
            <a:endParaRPr sz="2000" b="1" dirty="0">
              <a:solidFill>
                <a:schemeClr val="tx1"/>
              </a:solidFill>
              <a:latin typeface="Arial"/>
              <a:ea typeface="Arial"/>
              <a:cs typeface="Arial"/>
              <a:sym typeface="Arial"/>
            </a:endParaRPr>
          </a:p>
          <a:p>
            <a:pPr marL="0" lvl="0" indent="0" algn="l" rtl="0">
              <a:spcBef>
                <a:spcPts val="600"/>
              </a:spcBef>
              <a:spcAft>
                <a:spcPts val="0"/>
              </a:spcAft>
              <a:buNone/>
            </a:pPr>
            <a:r>
              <a:rPr lang="en-GB" sz="2000" dirty="0">
                <a:solidFill>
                  <a:srgbClr val="333333"/>
                </a:solidFill>
                <a:latin typeface="Arial"/>
                <a:ea typeface="Arial"/>
                <a:cs typeface="Arial"/>
                <a:sym typeface="Arial"/>
              </a:rPr>
              <a:t>Check flow/return ΔT, controller flow data, pump mode, and unusual noises.</a:t>
            </a:r>
            <a:endParaRPr sz="2000" dirty="0">
              <a:solidFill>
                <a:srgbClr val="333333"/>
              </a:solidFill>
              <a:latin typeface="Arial"/>
              <a:ea typeface="Arial"/>
              <a:cs typeface="Arial"/>
              <a:sym typeface="Arial"/>
            </a:endParaRPr>
          </a:p>
        </p:txBody>
      </p:sp>
      <p:sp>
        <p:nvSpPr>
          <p:cNvPr id="444" name="Google Shape;444;p27"/>
          <p:cNvSpPr txBox="1"/>
          <p:nvPr/>
        </p:nvSpPr>
        <p:spPr>
          <a:xfrm>
            <a:off x="6507610" y="4174063"/>
            <a:ext cx="5400000" cy="12384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spcBef>
                <a:spcPts val="0"/>
              </a:spcBef>
              <a:spcAft>
                <a:spcPts val="0"/>
              </a:spcAft>
              <a:buNone/>
            </a:pPr>
            <a:r>
              <a:rPr lang="en-GB" sz="2000" b="1" dirty="0">
                <a:solidFill>
                  <a:schemeClr val="tx1"/>
                </a:solidFill>
                <a:latin typeface="Arial"/>
                <a:ea typeface="Arial"/>
                <a:cs typeface="Arial"/>
                <a:sym typeface="Arial"/>
              </a:rPr>
              <a:t>Actions:</a:t>
            </a:r>
            <a:endParaRPr sz="2000" b="1" dirty="0">
              <a:solidFill>
                <a:schemeClr val="tx1"/>
              </a:solidFill>
              <a:latin typeface="Arial"/>
              <a:ea typeface="Arial"/>
              <a:cs typeface="Arial"/>
              <a:sym typeface="Arial"/>
            </a:endParaRPr>
          </a:p>
          <a:p>
            <a:pPr marL="0" lvl="0" indent="0" algn="l" rtl="0">
              <a:spcBef>
                <a:spcPts val="600"/>
              </a:spcBef>
              <a:spcAft>
                <a:spcPts val="0"/>
              </a:spcAft>
              <a:buNone/>
            </a:pPr>
            <a:r>
              <a:rPr lang="en-GB" sz="2000" dirty="0">
                <a:solidFill>
                  <a:srgbClr val="333333"/>
                </a:solidFill>
                <a:latin typeface="Arial"/>
                <a:ea typeface="Arial"/>
                <a:cs typeface="Arial"/>
                <a:sym typeface="Arial"/>
              </a:rPr>
              <a:t>Correct within competence levels. Always retest the system and record findings.</a:t>
            </a:r>
            <a:endParaRPr sz="2000" dirty="0">
              <a:solidFill>
                <a:srgbClr val="333333"/>
              </a:solidFill>
              <a:latin typeface="Arial"/>
              <a:ea typeface="Arial"/>
              <a:cs typeface="Arial"/>
              <a:sym typeface="Arial"/>
            </a:endParaRPr>
          </a:p>
        </p:txBody>
      </p:sp>
      <p:sp>
        <p:nvSpPr>
          <p:cNvPr id="447" name="Google Shape;447;p27"/>
          <p:cNvSpPr txBox="1"/>
          <p:nvPr/>
        </p:nvSpPr>
        <p:spPr>
          <a:xfrm>
            <a:off x="291342" y="5530959"/>
            <a:ext cx="11249100" cy="502376"/>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dirty="0">
                <a:solidFill>
                  <a:schemeClr val="tx1"/>
                </a:solidFill>
                <a:latin typeface="Arial"/>
                <a:ea typeface="Arial"/>
                <a:cs typeface="Arial"/>
                <a:sym typeface="Arial"/>
              </a:rPr>
              <a:t>Escalate:</a:t>
            </a:r>
            <a:r>
              <a:rPr lang="en-GB" sz="2000" dirty="0">
                <a:solidFill>
                  <a:schemeClr val="tx1"/>
                </a:solidFill>
                <a:latin typeface="Arial"/>
                <a:ea typeface="Arial"/>
                <a:cs typeface="Arial"/>
                <a:sym typeface="Arial"/>
              </a:rPr>
              <a:t> </a:t>
            </a:r>
            <a:r>
              <a:rPr lang="en-GB" sz="2000" dirty="0">
                <a:solidFill>
                  <a:srgbClr val="000000"/>
                </a:solidFill>
                <a:latin typeface="Arial"/>
                <a:ea typeface="Arial"/>
                <a:cs typeface="Arial"/>
                <a:sym typeface="Arial"/>
              </a:rPr>
              <a:t>Suspected design/pipe sizing issues or manufacturer fault.</a:t>
            </a:r>
            <a:endParaRPr sz="2000" dirty="0">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5" name="Google Shape;455;p28"/>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i="0">
                <a:solidFill>
                  <a:srgbClr val="FC4421"/>
                </a:solidFill>
                <a:latin typeface="Arial"/>
                <a:ea typeface="Arial"/>
                <a:cs typeface="Arial"/>
                <a:sym typeface="Arial"/>
              </a:rPr>
              <a:t>Scenario 2: high running cost complaint</a:t>
            </a:r>
            <a:endParaRPr lang="en-GB" sz="3060" b="1" i="0">
              <a:solidFill>
                <a:srgbClr val="FC4421"/>
              </a:solidFill>
              <a:latin typeface="Arial"/>
              <a:ea typeface="Arial"/>
              <a:cs typeface="Arial"/>
              <a:sym typeface="Arial"/>
            </a:endParaRPr>
          </a:p>
        </p:txBody>
      </p:sp>
      <p:sp>
        <p:nvSpPr>
          <p:cNvPr id="434" name="Scenario 2 Format Box 1"/>
          <p:cNvSpPr txBox="1"/>
          <p:nvPr/>
        </p:nvSpPr>
        <p:spPr>
          <a:xfrm>
            <a:off x="291342" y="1589223"/>
            <a:ext cx="11249100" cy="514738"/>
          </a:xfrm>
          <a:prstGeom prst="rect">
            <a:avLst/>
          </a:prstGeom>
          <a:noFill/>
          <a:ln w="19050">
            <a:noFill/>
          </a:ln>
        </p:spPr>
        <p:txBody>
          <a:bodyPr spcFirstLastPara="1" wrap="square" lIns="72000" tIns="72000" rIns="72000" bIns="72000" anchor="ctr" anchorCtr="0">
            <a:sp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Symptom:</a:t>
            </a:r>
            <a:r>
              <a:rPr lang="en-GB" sz="2400" dirty="0">
                <a:solidFill>
                  <a:srgbClr val="000000"/>
                </a:solidFill>
                <a:latin typeface="Arial"/>
                <a:ea typeface="Arial"/>
                <a:cs typeface="Arial"/>
                <a:sym typeface="Arial"/>
              </a:rPr>
              <a:t> customer reports electricity use is much higher than expected.</a:t>
            </a:r>
            <a:endParaRPr sz="2400" dirty="0">
              <a:solidFill>
                <a:srgbClr val="000000"/>
              </a:solidFill>
              <a:latin typeface="Arial"/>
              <a:ea typeface="Arial"/>
              <a:cs typeface="Arial"/>
              <a:sym typeface="Arial"/>
            </a:endParaRPr>
          </a:p>
        </p:txBody>
      </p:sp>
      <p:sp>
        <p:nvSpPr>
          <p:cNvPr id="437" name="Scenario 2 Format Box 2"/>
          <p:cNvSpPr txBox="1"/>
          <p:nvPr/>
        </p:nvSpPr>
        <p:spPr>
          <a:xfrm>
            <a:off x="332015" y="2162960"/>
            <a:ext cx="5400000" cy="1838177"/>
          </a:xfrm>
          <a:prstGeom prst="rect">
            <a:avLst/>
          </a:prstGeom>
          <a:noFill/>
          <a:ln w="12700">
            <a:solidFill>
              <a:schemeClr val="tx1"/>
            </a:solidFill>
          </a:ln>
        </p:spPr>
        <p:txBody>
          <a:bodyPr spcFirstLastPara="1" wrap="square" lIns="72000" tIns="72000" rIns="72000" bIns="72000" anchor="t" anchorCtr="0">
            <a:spAutoFit/>
          </a:bodyPr>
          <a:lstStyle/>
          <a:p>
            <a:pPr marL="0" lvl="0" indent="0" algn="l" rtl="0">
              <a:lnSpc>
                <a:spcPct val="110000"/>
              </a:lnSpc>
              <a:spcBef>
                <a:spcPts val="0"/>
              </a:spcBef>
              <a:buNone/>
            </a:pPr>
            <a:r>
              <a:rPr lang="en-GB" sz="2000" b="1" dirty="0">
                <a:solidFill>
                  <a:schemeClr val="tx1"/>
                </a:solidFill>
                <a:latin typeface="Arial"/>
                <a:ea typeface="Arial"/>
                <a:cs typeface="Arial"/>
                <a:sym typeface="Arial"/>
              </a:rPr>
              <a:t>Diagnostic questions:</a:t>
            </a:r>
            <a:endParaRPr lang="en-GB" sz="2000" b="1" dirty="0">
              <a:solidFill>
                <a:schemeClr val="tx1"/>
              </a:solidFill>
            </a:endParaRPr>
          </a:p>
          <a:p>
            <a:pPr marL="342900" lvl="0" indent="-342900" algn="l" rtl="0">
              <a:lnSpc>
                <a:spcPct val="110000"/>
              </a:lnSpc>
              <a:spcBef>
                <a:spcPts val="0"/>
              </a:spcBef>
              <a:buFont typeface="Arial" panose="020B0604020202020204" pitchFamily="34" charset="0"/>
              <a:buChar char="•"/>
            </a:pPr>
            <a:r>
              <a:rPr lang="en-GB" sz="2000" dirty="0">
                <a:solidFill>
                  <a:srgbClr val="333333"/>
                </a:solidFill>
                <a:latin typeface="Arial"/>
                <a:ea typeface="Arial"/>
                <a:cs typeface="Arial"/>
                <a:sym typeface="Arial"/>
              </a:rPr>
              <a:t>Schedules and setpoints</a:t>
            </a:r>
            <a:endParaRPr lang="en-GB" sz="2000" dirty="0">
              <a:solidFill>
                <a:srgbClr val="333333"/>
              </a:solidFill>
            </a:endParaRPr>
          </a:p>
          <a:p>
            <a:pPr marL="342900" lvl="0" indent="-342900" algn="l" rtl="0">
              <a:lnSpc>
                <a:spcPct val="110000"/>
              </a:lnSpc>
              <a:spcBef>
                <a:spcPts val="0"/>
              </a:spcBef>
              <a:buFont typeface="Arial" panose="020B0604020202020204" pitchFamily="34" charset="0"/>
              <a:buChar char="•"/>
            </a:pPr>
            <a:r>
              <a:rPr lang="en-GB" sz="2000" dirty="0">
                <a:solidFill>
                  <a:srgbClr val="333333"/>
                </a:solidFill>
                <a:latin typeface="Arial"/>
                <a:ea typeface="Arial"/>
                <a:cs typeface="Arial"/>
                <a:sym typeface="Arial"/>
              </a:rPr>
              <a:t>DHW boosts and immersion use</a:t>
            </a:r>
            <a:endParaRPr lang="en-GB" sz="2000" dirty="0">
              <a:solidFill>
                <a:srgbClr val="333333"/>
              </a:solidFill>
            </a:endParaRPr>
          </a:p>
          <a:p>
            <a:pPr marL="342900" lvl="0" indent="-342900" algn="l" rtl="0">
              <a:lnSpc>
                <a:spcPct val="110000"/>
              </a:lnSpc>
              <a:spcBef>
                <a:spcPts val="0"/>
              </a:spcBef>
              <a:buFont typeface="Arial" panose="020B0604020202020204" pitchFamily="34" charset="0"/>
              <a:buChar char="•"/>
            </a:pPr>
            <a:r>
              <a:rPr lang="en-GB" sz="2000" dirty="0">
                <a:solidFill>
                  <a:srgbClr val="333333"/>
                </a:solidFill>
                <a:latin typeface="Arial"/>
                <a:ea typeface="Arial"/>
                <a:cs typeface="Arial"/>
                <a:sym typeface="Arial"/>
              </a:rPr>
              <a:t>Energy tariff details</a:t>
            </a:r>
            <a:endParaRPr lang="en-GB" sz="2000" dirty="0">
              <a:solidFill>
                <a:srgbClr val="333333"/>
              </a:solidFill>
            </a:endParaRPr>
          </a:p>
          <a:p>
            <a:pPr marL="342900" lvl="0" indent="-342900" algn="l" rtl="0">
              <a:lnSpc>
                <a:spcPct val="110000"/>
              </a:lnSpc>
              <a:spcBef>
                <a:spcPts val="0"/>
              </a:spcBef>
              <a:buFont typeface="Arial" panose="020B0604020202020204" pitchFamily="34" charset="0"/>
              <a:buChar char="•"/>
            </a:pPr>
            <a:r>
              <a:rPr lang="en-GB" sz="2000" dirty="0">
                <a:solidFill>
                  <a:srgbClr val="333333"/>
                </a:solidFill>
                <a:latin typeface="Arial"/>
                <a:ea typeface="Arial"/>
                <a:cs typeface="Arial"/>
                <a:sym typeface="Arial"/>
              </a:rPr>
              <a:t>Recent changes to usage</a:t>
            </a:r>
            <a:endParaRPr sz="2000" dirty="0">
              <a:solidFill>
                <a:srgbClr val="333333"/>
              </a:solidFill>
              <a:latin typeface="Arial"/>
              <a:ea typeface="Arial"/>
              <a:cs typeface="Arial"/>
              <a:sym typeface="Arial"/>
            </a:endParaRPr>
          </a:p>
        </p:txBody>
      </p:sp>
      <p:sp>
        <p:nvSpPr>
          <p:cNvPr id="439" name="Scenario 2 Format Box 3"/>
          <p:cNvSpPr txBox="1"/>
          <p:nvPr/>
        </p:nvSpPr>
        <p:spPr>
          <a:xfrm>
            <a:off x="6507610" y="2162959"/>
            <a:ext cx="5400000" cy="1838177"/>
          </a:xfrm>
          <a:prstGeom prst="rect">
            <a:avLst/>
          </a:prstGeom>
          <a:noFill/>
          <a:ln w="12700">
            <a:solidFill>
              <a:schemeClr val="tx1"/>
            </a:solidFill>
          </a:ln>
        </p:spPr>
        <p:txBody>
          <a:bodyPr spcFirstLastPara="1" wrap="square" lIns="72000" tIns="72000" rIns="72000" bIns="72000" anchor="t" anchorCtr="0">
            <a:spAutoFit/>
          </a:bodyPr>
          <a:lstStyle>
            <a:defPPr marR="0" lvl="0" algn="l" rtl="0">
              <a:lnSpc>
                <a:spcPct val="100000"/>
              </a:lnSpc>
              <a:spcBef>
                <a:spcPts val="0"/>
              </a:spcBef>
              <a:spcAft>
                <a:spcPts val="0"/>
              </a:spcAft>
            </a:defPPr>
            <a:lvl1pPr marL="0" indent="0">
              <a:lnSpc>
                <a:spcPct val="110000"/>
              </a:lnSpc>
              <a:buNone/>
              <a:defRPr sz="2000" b="1">
                <a:solidFill>
                  <a:srgbClr val="FC4421"/>
                </a:solidFill>
              </a:defRPr>
            </a:lvl1pPr>
          </a:lstStyle>
          <a:p>
            <a:r>
              <a:rPr lang="en-GB" dirty="0">
                <a:solidFill>
                  <a:schemeClr val="tx1"/>
                </a:solidFill>
              </a:rPr>
              <a:t>Check controls and operation:</a:t>
            </a:r>
            <a:endParaRPr dirty="0">
              <a:solidFill>
                <a:schemeClr val="tx1"/>
              </a:solidFill>
            </a:endParaRPr>
          </a:p>
          <a:p>
            <a:pPr marL="342900" indent="-342900">
              <a:buFont typeface="Arial" panose="020B0604020202020204" pitchFamily="34" charset="0"/>
              <a:buChar char="•"/>
            </a:pPr>
            <a:r>
              <a:rPr lang="en-GB" b="0" dirty="0">
                <a:solidFill>
                  <a:schemeClr val="tx1"/>
                </a:solidFill>
              </a:rPr>
              <a:t>Weather comp and setback strategy</a:t>
            </a:r>
            <a:endParaRPr b="0" dirty="0">
              <a:solidFill>
                <a:schemeClr val="tx1"/>
              </a:solidFill>
            </a:endParaRPr>
          </a:p>
          <a:p>
            <a:pPr marL="342900" indent="-342900">
              <a:buFont typeface="Arial" panose="020B0604020202020204" pitchFamily="34" charset="0"/>
              <a:buChar char="•"/>
            </a:pPr>
            <a:r>
              <a:rPr lang="en-GB" b="0" dirty="0">
                <a:solidFill>
                  <a:schemeClr val="tx1"/>
                </a:solidFill>
              </a:rPr>
              <a:t>Flow temp and DHW priority</a:t>
            </a:r>
            <a:endParaRPr b="0" dirty="0">
              <a:solidFill>
                <a:schemeClr val="tx1"/>
              </a:solidFill>
            </a:endParaRPr>
          </a:p>
          <a:p>
            <a:pPr marL="342900" indent="-342900">
              <a:buFont typeface="Arial" panose="020B0604020202020204" pitchFamily="34" charset="0"/>
              <a:buChar char="•"/>
            </a:pPr>
            <a:r>
              <a:rPr lang="en-GB" b="0" dirty="0">
                <a:solidFill>
                  <a:schemeClr val="tx1"/>
                </a:solidFill>
              </a:rPr>
              <a:t>Cycling and emitter distribution</a:t>
            </a:r>
            <a:endParaRPr b="0" dirty="0">
              <a:solidFill>
                <a:schemeClr val="tx1"/>
              </a:solidFill>
            </a:endParaRPr>
          </a:p>
          <a:p>
            <a:pPr marL="342900" indent="-342900">
              <a:buFont typeface="Arial" panose="020B0604020202020204" pitchFamily="34" charset="0"/>
              <a:buChar char="•"/>
            </a:pPr>
            <a:r>
              <a:rPr lang="en-GB" b="0" dirty="0">
                <a:solidFill>
                  <a:schemeClr val="tx1"/>
                </a:solidFill>
              </a:rPr>
              <a:t>Review fault history</a:t>
            </a:r>
            <a:endParaRPr b="0" dirty="0">
              <a:solidFill>
                <a:schemeClr val="tx1"/>
              </a:solidFill>
            </a:endParaRPr>
          </a:p>
        </p:txBody>
      </p:sp>
      <p:sp>
        <p:nvSpPr>
          <p:cNvPr id="442" name="Scenario 2 Format Box 4"/>
          <p:cNvSpPr txBox="1"/>
          <p:nvPr/>
        </p:nvSpPr>
        <p:spPr>
          <a:xfrm>
            <a:off x="332015" y="4174063"/>
            <a:ext cx="5400000" cy="12384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spcBef>
                <a:spcPts val="0"/>
              </a:spcBef>
              <a:spcAft>
                <a:spcPts val="0"/>
              </a:spcAft>
              <a:buNone/>
            </a:pPr>
            <a:r>
              <a:rPr lang="en-GB" sz="2000" b="1" dirty="0">
                <a:solidFill>
                  <a:schemeClr val="tx1"/>
                </a:solidFill>
                <a:latin typeface="Arial"/>
                <a:ea typeface="Arial"/>
                <a:cs typeface="Arial"/>
                <a:sym typeface="Arial"/>
              </a:rPr>
              <a:t>Check design </a:t>
            </a:r>
            <a:r>
              <a:rPr lang="en-GB" sz="2000" b="1" dirty="0">
                <a:solidFill>
                  <a:schemeClr val="tx1"/>
                </a:solidFill>
              </a:rPr>
              <a:t>e</a:t>
            </a:r>
            <a:r>
              <a:rPr lang="en-GB" sz="2000" b="1" dirty="0">
                <a:solidFill>
                  <a:schemeClr val="tx1"/>
                </a:solidFill>
                <a:latin typeface="Arial"/>
                <a:ea typeface="Arial"/>
                <a:cs typeface="Arial"/>
                <a:sym typeface="Arial"/>
              </a:rPr>
              <a:t>vidence:</a:t>
            </a:r>
            <a:endParaRPr sz="2000" b="1" dirty="0">
              <a:solidFill>
                <a:schemeClr val="tx1"/>
              </a:solidFill>
              <a:latin typeface="Arial"/>
              <a:ea typeface="Arial"/>
              <a:cs typeface="Arial"/>
              <a:sym typeface="Arial"/>
            </a:endParaRPr>
          </a:p>
          <a:p>
            <a:pPr marL="0" lvl="0" indent="0" algn="l" rtl="0">
              <a:spcBef>
                <a:spcPts val="600"/>
              </a:spcBef>
              <a:spcAft>
                <a:spcPts val="0"/>
              </a:spcAft>
              <a:buNone/>
            </a:pPr>
            <a:r>
              <a:rPr lang="en-GB" sz="1800" dirty="0">
                <a:solidFill>
                  <a:srgbClr val="333333"/>
                </a:solidFill>
                <a:latin typeface="Arial"/>
                <a:ea typeface="Arial"/>
                <a:cs typeface="Arial"/>
                <a:sym typeface="Arial"/>
              </a:rPr>
              <a:t>Verify heat loss calculations, emitter sizing, and refer to handover guidance documentation.</a:t>
            </a:r>
            <a:endParaRPr sz="1800" dirty="0">
              <a:solidFill>
                <a:srgbClr val="333333"/>
              </a:solidFill>
              <a:latin typeface="Arial"/>
              <a:ea typeface="Arial"/>
              <a:cs typeface="Arial"/>
              <a:sym typeface="Arial"/>
            </a:endParaRPr>
          </a:p>
        </p:txBody>
      </p:sp>
      <p:sp>
        <p:nvSpPr>
          <p:cNvPr id="444" name="Scenario 2 Format Box 5"/>
          <p:cNvSpPr txBox="1"/>
          <p:nvPr/>
        </p:nvSpPr>
        <p:spPr>
          <a:xfrm>
            <a:off x="6507610" y="4174063"/>
            <a:ext cx="5400000" cy="12384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spcBef>
                <a:spcPts val="0"/>
              </a:spcBef>
              <a:spcAft>
                <a:spcPts val="0"/>
              </a:spcAft>
              <a:buNone/>
            </a:pPr>
            <a:r>
              <a:rPr lang="en-GB" sz="2000" b="1" dirty="0">
                <a:solidFill>
                  <a:schemeClr val="tx1"/>
                </a:solidFill>
                <a:latin typeface="Arial"/>
                <a:ea typeface="Arial"/>
                <a:cs typeface="Arial"/>
                <a:sym typeface="Arial"/>
              </a:rPr>
              <a:t>Key actions:</a:t>
            </a:r>
            <a:endParaRPr sz="2000" b="1" dirty="0">
              <a:solidFill>
                <a:schemeClr val="tx1"/>
              </a:solidFill>
              <a:latin typeface="Arial"/>
              <a:ea typeface="Arial"/>
              <a:cs typeface="Arial"/>
              <a:sym typeface="Arial"/>
            </a:endParaRPr>
          </a:p>
          <a:p>
            <a:pPr marL="0" lvl="0" indent="0" algn="l" rtl="0">
              <a:spcBef>
                <a:spcPts val="600"/>
              </a:spcBef>
              <a:spcAft>
                <a:spcPts val="0"/>
              </a:spcAft>
              <a:buNone/>
            </a:pPr>
            <a:r>
              <a:rPr lang="en-GB" sz="1800" dirty="0">
                <a:solidFill>
                  <a:srgbClr val="333333"/>
                </a:solidFill>
                <a:latin typeface="Arial"/>
                <a:ea typeface="Arial"/>
                <a:cs typeface="Arial"/>
                <a:sym typeface="Arial"/>
              </a:rPr>
              <a:t>Adjust settings within competence. Retest system and communicate findings clearly to the customer.</a:t>
            </a:r>
            <a:endParaRPr sz="1800" dirty="0">
              <a:solidFill>
                <a:srgbClr val="333333"/>
              </a:solidFill>
              <a:latin typeface="Arial"/>
              <a:ea typeface="Arial"/>
              <a:cs typeface="Arial"/>
              <a:sym typeface="Arial"/>
            </a:endParaRPr>
          </a:p>
        </p:txBody>
      </p:sp>
      <p:sp>
        <p:nvSpPr>
          <p:cNvPr id="447" name="Scenario 2 Format Box 6"/>
          <p:cNvSpPr txBox="1"/>
          <p:nvPr/>
        </p:nvSpPr>
        <p:spPr>
          <a:xfrm>
            <a:off x="291342" y="5530959"/>
            <a:ext cx="11249100" cy="502376"/>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a:solidFill>
                  <a:schemeClr val="tx1"/>
                </a:solidFill>
                <a:latin typeface="Arial"/>
                <a:ea typeface="Arial"/>
                <a:cs typeface="Arial"/>
                <a:sym typeface="Arial"/>
              </a:rPr>
              <a:t>Escalate:</a:t>
            </a:r>
            <a:r>
              <a:rPr lang="en-GB" sz="2000">
                <a:solidFill>
                  <a:schemeClr val="tx1"/>
                </a:solidFill>
                <a:latin typeface="Arial"/>
                <a:ea typeface="Arial"/>
                <a:cs typeface="Arial"/>
                <a:sym typeface="Arial"/>
              </a:rPr>
              <a:t> </a:t>
            </a:r>
            <a:r>
              <a:rPr lang="en-GB" sz="2000">
                <a:solidFill>
                  <a:srgbClr val="000000"/>
                </a:solidFill>
                <a:latin typeface="Arial"/>
                <a:ea typeface="Arial"/>
                <a:cs typeface="Arial"/>
                <a:sym typeface="Arial"/>
              </a:rPr>
              <a:t>If issues relate to original design or unmanageable customer expectations.</a:t>
            </a:r>
            <a:endParaRPr sz="2000">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76"/>
        <p:cNvGrpSpPr/>
        <p:nvPr/>
      </p:nvGrpSpPr>
      <p:grpSpPr>
        <a:xfrm>
          <a:off x="0" y="0"/>
          <a:ext cx="0" cy="0"/>
          <a:chOff x="0" y="0"/>
          <a:chExt cx="0" cy="0"/>
        </a:xfrm>
      </p:grpSpPr>
      <p:sp>
        <p:nvSpPr>
          <p:cNvPr id="478" name="Google Shape;478;p29"/>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i="0">
                <a:solidFill>
                  <a:srgbClr val="FC4421"/>
                </a:solidFill>
                <a:latin typeface="Arial"/>
                <a:ea typeface="Arial"/>
                <a:cs typeface="Arial"/>
                <a:sym typeface="Arial"/>
              </a:rPr>
              <a:t>Scenario 3: poor DHW recovery</a:t>
            </a:r>
            <a:endParaRPr lang="en-GB" sz="3060" b="1" i="0">
              <a:solidFill>
                <a:srgbClr val="FC4421"/>
              </a:solidFill>
              <a:latin typeface="Arial"/>
              <a:ea typeface="Arial"/>
              <a:cs typeface="Arial"/>
              <a:sym typeface="Arial"/>
            </a:endParaRPr>
          </a:p>
        </p:txBody>
      </p:sp>
      <p:sp>
        <p:nvSpPr>
          <p:cNvPr id="434" name="Scenario 3 Format Box 1"/>
          <p:cNvSpPr txBox="1"/>
          <p:nvPr/>
        </p:nvSpPr>
        <p:spPr>
          <a:xfrm>
            <a:off x="291342" y="1589223"/>
            <a:ext cx="11249100" cy="514738"/>
          </a:xfrm>
          <a:prstGeom prst="rect">
            <a:avLst/>
          </a:prstGeom>
          <a:noFill/>
          <a:ln w="19050">
            <a:noFill/>
          </a:ln>
        </p:spPr>
        <p:txBody>
          <a:bodyPr spcFirstLastPara="1" wrap="square" lIns="72000" tIns="72000" rIns="72000" bIns="72000" anchor="ctr" anchorCtr="0">
            <a:sp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Symptom:</a:t>
            </a:r>
            <a:r>
              <a:rPr lang="en-GB" sz="2400" dirty="0">
                <a:solidFill>
                  <a:srgbClr val="000000"/>
                </a:solidFill>
                <a:latin typeface="Arial"/>
                <a:ea typeface="Arial"/>
                <a:cs typeface="Arial"/>
                <a:sym typeface="Arial"/>
              </a:rPr>
              <a:t> cylinder is slow to reheat or hot water runs out quickly.</a:t>
            </a:r>
            <a:endParaRPr sz="2400" dirty="0">
              <a:solidFill>
                <a:srgbClr val="000000"/>
              </a:solidFill>
              <a:latin typeface="Arial"/>
              <a:ea typeface="Arial"/>
              <a:cs typeface="Arial"/>
              <a:sym typeface="Arial"/>
            </a:endParaRPr>
          </a:p>
        </p:txBody>
      </p:sp>
      <p:sp>
        <p:nvSpPr>
          <p:cNvPr id="437" name="Scenario 3 Format Box 2"/>
          <p:cNvSpPr txBox="1"/>
          <p:nvPr/>
        </p:nvSpPr>
        <p:spPr>
          <a:xfrm>
            <a:off x="332015" y="2162960"/>
            <a:ext cx="5400000" cy="1499623"/>
          </a:xfrm>
          <a:prstGeom prst="rect">
            <a:avLst/>
          </a:prstGeom>
          <a:noFill/>
          <a:ln w="12700">
            <a:solidFill>
              <a:schemeClr val="tx1"/>
            </a:solidFill>
          </a:ln>
        </p:spPr>
        <p:txBody>
          <a:bodyPr spcFirstLastPara="1" wrap="square" lIns="72000" tIns="72000" rIns="72000" bIns="72000" anchor="t" anchorCtr="0">
            <a:spAutoFit/>
          </a:bodyPr>
          <a:lstStyle/>
          <a:p>
            <a:pPr marL="0" lvl="0" indent="0" algn="l" rtl="0">
              <a:lnSpc>
                <a:spcPct val="110000"/>
              </a:lnSpc>
              <a:spcBef>
                <a:spcPts val="0"/>
              </a:spcBef>
              <a:buNone/>
            </a:pPr>
            <a:r>
              <a:rPr lang="en-GB" sz="2000" b="1" dirty="0">
                <a:solidFill>
                  <a:schemeClr val="tx1"/>
                </a:solidFill>
                <a:latin typeface="Arial"/>
                <a:ea typeface="Arial"/>
                <a:cs typeface="Arial"/>
                <a:sym typeface="Arial"/>
              </a:rPr>
              <a:t>Diagnostic </a:t>
            </a:r>
            <a:r>
              <a:rPr lang="en-GB" sz="2000" b="1" dirty="0">
                <a:solidFill>
                  <a:schemeClr val="tx1"/>
                </a:solidFill>
              </a:rPr>
              <a:t>f</a:t>
            </a:r>
            <a:r>
              <a:rPr lang="en-GB" sz="2000" b="1" dirty="0">
                <a:solidFill>
                  <a:schemeClr val="tx1"/>
                </a:solidFill>
                <a:latin typeface="Arial"/>
                <a:ea typeface="Arial"/>
                <a:cs typeface="Arial"/>
                <a:sym typeface="Arial"/>
              </a:rPr>
              <a:t>ocus:</a:t>
            </a:r>
            <a:endParaRPr lang="en-GB" sz="2000" b="1" dirty="0">
              <a:solidFill>
                <a:schemeClr val="tx1"/>
              </a:solidFill>
            </a:endParaRPr>
          </a:p>
          <a:p>
            <a:pPr marL="342900" lvl="0" indent="-342900" algn="l" rtl="0">
              <a:lnSpc>
                <a:spcPct val="110000"/>
              </a:lnSpc>
              <a:spcBef>
                <a:spcPts val="0"/>
              </a:spcBef>
              <a:buFont typeface="Arial" panose="020B0604020202020204" pitchFamily="34" charset="0"/>
              <a:buChar char="•"/>
            </a:pPr>
            <a:r>
              <a:rPr lang="en-GB" sz="2000" dirty="0">
                <a:solidFill>
                  <a:srgbClr val="333333"/>
                </a:solidFill>
                <a:latin typeface="Arial"/>
                <a:ea typeface="Arial"/>
                <a:cs typeface="Arial"/>
                <a:sym typeface="Arial"/>
              </a:rPr>
              <a:t>Questions: usage, changes, boost, time</a:t>
            </a:r>
            <a:endParaRPr lang="en-GB" sz="2000" dirty="0">
              <a:solidFill>
                <a:srgbClr val="333333"/>
              </a:solidFill>
            </a:endParaRPr>
          </a:p>
          <a:p>
            <a:pPr marL="342900" lvl="0" indent="-342900" algn="l" rtl="0">
              <a:lnSpc>
                <a:spcPct val="110000"/>
              </a:lnSpc>
              <a:spcBef>
                <a:spcPts val="0"/>
              </a:spcBef>
              <a:buFont typeface="Arial" panose="020B0604020202020204" pitchFamily="34" charset="0"/>
              <a:buChar char="•"/>
            </a:pPr>
            <a:r>
              <a:rPr lang="en-GB" sz="2000" dirty="0">
                <a:solidFill>
                  <a:srgbClr val="333333"/>
                </a:solidFill>
                <a:latin typeface="Arial"/>
                <a:ea typeface="Arial"/>
                <a:cs typeface="Arial"/>
                <a:sym typeface="Arial"/>
              </a:rPr>
              <a:t>Visuals: sensor, valves, pump, TMV</a:t>
            </a:r>
            <a:endParaRPr lang="en-GB" sz="2000" dirty="0">
              <a:solidFill>
                <a:srgbClr val="333333"/>
              </a:solidFill>
            </a:endParaRPr>
          </a:p>
          <a:p>
            <a:pPr marL="342900" lvl="0" indent="-342900" algn="l" rtl="0">
              <a:lnSpc>
                <a:spcPct val="110000"/>
              </a:lnSpc>
              <a:spcBef>
                <a:spcPts val="0"/>
              </a:spcBef>
              <a:buFont typeface="Arial" panose="020B0604020202020204" pitchFamily="34" charset="0"/>
              <a:buChar char="•"/>
            </a:pPr>
            <a:r>
              <a:rPr lang="en-GB" sz="2000" dirty="0">
                <a:solidFill>
                  <a:srgbClr val="333333"/>
                </a:solidFill>
                <a:latin typeface="Arial"/>
                <a:ea typeface="Arial"/>
                <a:cs typeface="Arial"/>
                <a:sym typeface="Arial"/>
              </a:rPr>
              <a:t>Secondary circulation check</a:t>
            </a:r>
            <a:endParaRPr lang="en-GB" sz="2000" dirty="0">
              <a:solidFill>
                <a:srgbClr val="333333"/>
              </a:solidFill>
            </a:endParaRPr>
          </a:p>
        </p:txBody>
      </p:sp>
      <p:sp>
        <p:nvSpPr>
          <p:cNvPr id="439" name="Scenario 3 Format Box 3"/>
          <p:cNvSpPr txBox="1"/>
          <p:nvPr/>
        </p:nvSpPr>
        <p:spPr>
          <a:xfrm>
            <a:off x="6507610" y="2162959"/>
            <a:ext cx="5400000" cy="1838177"/>
          </a:xfrm>
          <a:prstGeom prst="rect">
            <a:avLst/>
          </a:prstGeom>
          <a:noFill/>
          <a:ln w="12700">
            <a:solidFill>
              <a:schemeClr val="tx1"/>
            </a:solidFill>
          </a:ln>
        </p:spPr>
        <p:txBody>
          <a:bodyPr spcFirstLastPara="1" wrap="square" lIns="72000" tIns="72000" rIns="72000" bIns="72000" anchor="t" anchorCtr="0">
            <a:spAutoFit/>
          </a:bodyPr>
          <a:lstStyle>
            <a:defPPr marR="0" lvl="0" algn="l" rtl="0">
              <a:lnSpc>
                <a:spcPct val="100000"/>
              </a:lnSpc>
              <a:spcBef>
                <a:spcPts val="0"/>
              </a:spcBef>
              <a:spcAft>
                <a:spcPts val="0"/>
              </a:spcAft>
            </a:defPPr>
            <a:lvl1pPr marL="0" indent="0">
              <a:lnSpc>
                <a:spcPct val="110000"/>
              </a:lnSpc>
              <a:buNone/>
              <a:defRPr sz="2000" b="1">
                <a:solidFill>
                  <a:srgbClr val="FC4421"/>
                </a:solidFill>
              </a:defRPr>
            </a:lvl1pPr>
          </a:lstStyle>
          <a:p>
            <a:r>
              <a:rPr lang="en-GB" dirty="0">
                <a:solidFill>
                  <a:schemeClr val="tx1"/>
                </a:solidFill>
              </a:rPr>
              <a:t>Operational data:</a:t>
            </a:r>
            <a:endParaRPr dirty="0">
              <a:solidFill>
                <a:schemeClr val="tx1"/>
              </a:solidFill>
            </a:endParaRPr>
          </a:p>
          <a:p>
            <a:pPr marL="342900" indent="-342900">
              <a:buFont typeface="Arial" panose="020B0604020202020204" pitchFamily="34" charset="0"/>
              <a:buChar char="•"/>
            </a:pPr>
            <a:r>
              <a:rPr lang="en-GB" b="0" dirty="0">
                <a:solidFill>
                  <a:schemeClr val="tx1"/>
                </a:solidFill>
              </a:rPr>
              <a:t>Cylinder setpoint and flow temp</a:t>
            </a:r>
            <a:endParaRPr b="0" dirty="0">
              <a:solidFill>
                <a:schemeClr val="tx1"/>
              </a:solidFill>
            </a:endParaRPr>
          </a:p>
          <a:p>
            <a:pPr marL="342900" indent="-342900">
              <a:buFont typeface="Arial" panose="020B0604020202020204" pitchFamily="34" charset="0"/>
              <a:buChar char="•"/>
            </a:pPr>
            <a:r>
              <a:rPr lang="en-GB" b="0" dirty="0">
                <a:solidFill>
                  <a:schemeClr val="tx1"/>
                </a:solidFill>
              </a:rPr>
              <a:t>DHW priority settings</a:t>
            </a:r>
            <a:endParaRPr b="0" dirty="0">
              <a:solidFill>
                <a:schemeClr val="tx1"/>
              </a:solidFill>
            </a:endParaRPr>
          </a:p>
          <a:p>
            <a:pPr marL="342900" indent="-342900">
              <a:buFont typeface="Arial" panose="020B0604020202020204" pitchFamily="34" charset="0"/>
              <a:buChar char="•"/>
            </a:pPr>
            <a:r>
              <a:rPr lang="en-GB" b="0" dirty="0">
                <a:solidFill>
                  <a:schemeClr val="tx1"/>
                </a:solidFill>
              </a:rPr>
              <a:t>Immersion/boost usage</a:t>
            </a:r>
            <a:endParaRPr b="0" dirty="0">
              <a:solidFill>
                <a:schemeClr val="tx1"/>
              </a:solidFill>
            </a:endParaRPr>
          </a:p>
          <a:p>
            <a:pPr marL="342900" indent="-342900">
              <a:buFont typeface="Arial" panose="020B0604020202020204" pitchFamily="34" charset="0"/>
              <a:buChar char="•"/>
            </a:pPr>
            <a:r>
              <a:rPr lang="en-GB" b="0" dirty="0">
                <a:solidFill>
                  <a:schemeClr val="tx1"/>
                </a:solidFill>
              </a:rPr>
              <a:t>Review system alarms</a:t>
            </a:r>
            <a:endParaRPr b="0" dirty="0">
              <a:solidFill>
                <a:schemeClr val="tx1"/>
              </a:solidFill>
            </a:endParaRPr>
          </a:p>
        </p:txBody>
      </p:sp>
      <p:sp>
        <p:nvSpPr>
          <p:cNvPr id="442" name="Scenario 3 Format Box 4"/>
          <p:cNvSpPr txBox="1"/>
          <p:nvPr/>
        </p:nvSpPr>
        <p:spPr>
          <a:xfrm>
            <a:off x="332015" y="4174063"/>
            <a:ext cx="5400000" cy="12384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spcBef>
                <a:spcPts val="0"/>
              </a:spcBef>
              <a:spcAft>
                <a:spcPts val="0"/>
              </a:spcAft>
              <a:buNone/>
            </a:pPr>
            <a:r>
              <a:rPr lang="en-GB" sz="2000" b="1" dirty="0">
                <a:solidFill>
                  <a:schemeClr val="tx1"/>
                </a:solidFill>
                <a:latin typeface="Arial"/>
                <a:ea typeface="Arial"/>
                <a:cs typeface="Arial"/>
                <a:sym typeface="Arial"/>
              </a:rPr>
              <a:t>Possible </a:t>
            </a:r>
            <a:r>
              <a:rPr lang="en-GB" sz="2000" b="1" dirty="0">
                <a:solidFill>
                  <a:schemeClr val="tx1"/>
                </a:solidFill>
              </a:rPr>
              <a:t>c</a:t>
            </a:r>
            <a:r>
              <a:rPr lang="en-GB" sz="2000" b="1" dirty="0">
                <a:solidFill>
                  <a:schemeClr val="tx1"/>
                </a:solidFill>
                <a:latin typeface="Arial"/>
                <a:ea typeface="Arial"/>
                <a:cs typeface="Arial"/>
                <a:sym typeface="Arial"/>
              </a:rPr>
              <a:t>auses:</a:t>
            </a:r>
            <a:endParaRPr sz="2000" b="1" dirty="0">
              <a:solidFill>
                <a:schemeClr val="tx1"/>
              </a:solidFill>
              <a:latin typeface="Arial"/>
              <a:ea typeface="Arial"/>
              <a:cs typeface="Arial"/>
              <a:sym typeface="Arial"/>
            </a:endParaRPr>
          </a:p>
          <a:p>
            <a:pPr marL="0" lvl="0" indent="0" algn="l" rtl="0">
              <a:spcBef>
                <a:spcPts val="600"/>
              </a:spcBef>
              <a:spcAft>
                <a:spcPts val="0"/>
              </a:spcAft>
              <a:buNone/>
            </a:pPr>
            <a:r>
              <a:rPr lang="en-GB" sz="2000" dirty="0">
                <a:solidFill>
                  <a:srgbClr val="333333"/>
                </a:solidFill>
                <a:latin typeface="Arial"/>
                <a:ea typeface="Arial"/>
                <a:cs typeface="Arial"/>
                <a:sym typeface="Arial"/>
              </a:rPr>
              <a:t>Small coil, control setting errors, failed sensor, high demand, or scaling/sludge issues.</a:t>
            </a:r>
            <a:endParaRPr sz="2000" dirty="0">
              <a:solidFill>
                <a:srgbClr val="333333"/>
              </a:solidFill>
              <a:latin typeface="Arial"/>
              <a:ea typeface="Arial"/>
              <a:cs typeface="Arial"/>
              <a:sym typeface="Arial"/>
            </a:endParaRPr>
          </a:p>
        </p:txBody>
      </p:sp>
      <p:sp>
        <p:nvSpPr>
          <p:cNvPr id="444" name="Scenario 3 Format Box 5"/>
          <p:cNvSpPr txBox="1"/>
          <p:nvPr/>
        </p:nvSpPr>
        <p:spPr>
          <a:xfrm>
            <a:off x="6507610" y="4174063"/>
            <a:ext cx="5400000" cy="12384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spcBef>
                <a:spcPts val="0"/>
              </a:spcBef>
              <a:spcAft>
                <a:spcPts val="0"/>
              </a:spcAft>
              <a:buNone/>
            </a:pPr>
            <a:r>
              <a:rPr lang="en-GB" sz="2000" b="1" dirty="0">
                <a:solidFill>
                  <a:schemeClr val="tx1"/>
                </a:solidFill>
                <a:latin typeface="Arial"/>
                <a:ea typeface="Arial"/>
                <a:cs typeface="Arial"/>
                <a:sym typeface="Arial"/>
              </a:rPr>
              <a:t>Key </a:t>
            </a:r>
            <a:r>
              <a:rPr lang="en-GB" sz="2000" b="1" dirty="0">
                <a:solidFill>
                  <a:schemeClr val="tx1"/>
                </a:solidFill>
              </a:rPr>
              <a:t>a</a:t>
            </a:r>
            <a:r>
              <a:rPr lang="en-GB" sz="2000" b="1" dirty="0">
                <a:solidFill>
                  <a:schemeClr val="tx1"/>
                </a:solidFill>
                <a:latin typeface="Arial"/>
                <a:ea typeface="Arial"/>
                <a:cs typeface="Arial"/>
                <a:sym typeface="Arial"/>
              </a:rPr>
              <a:t>ctions:</a:t>
            </a:r>
            <a:endParaRPr sz="2000" b="1" dirty="0">
              <a:solidFill>
                <a:schemeClr val="tx1"/>
              </a:solidFill>
              <a:latin typeface="Arial"/>
              <a:ea typeface="Arial"/>
              <a:cs typeface="Arial"/>
              <a:sym typeface="Arial"/>
            </a:endParaRPr>
          </a:p>
          <a:p>
            <a:pPr marL="0" lvl="0" indent="0" algn="l" rtl="0">
              <a:spcBef>
                <a:spcPts val="600"/>
              </a:spcBef>
              <a:spcAft>
                <a:spcPts val="0"/>
              </a:spcAft>
              <a:buNone/>
            </a:pPr>
            <a:r>
              <a:rPr lang="en-GB" sz="2000" dirty="0">
                <a:solidFill>
                  <a:srgbClr val="333333"/>
                </a:solidFill>
                <a:latin typeface="Arial"/>
                <a:ea typeface="Arial"/>
                <a:cs typeface="Arial"/>
                <a:sym typeface="Arial"/>
              </a:rPr>
              <a:t>Explain recovery limits to user. Adjust and check settings within your competence.</a:t>
            </a:r>
            <a:endParaRPr sz="2000" dirty="0">
              <a:solidFill>
                <a:srgbClr val="333333"/>
              </a:solidFill>
              <a:latin typeface="Arial"/>
              <a:ea typeface="Arial"/>
              <a:cs typeface="Arial"/>
              <a:sym typeface="Arial"/>
            </a:endParaRPr>
          </a:p>
        </p:txBody>
      </p:sp>
      <p:sp>
        <p:nvSpPr>
          <p:cNvPr id="447" name="Scenario 3 Format Box 6"/>
          <p:cNvSpPr txBox="1"/>
          <p:nvPr/>
        </p:nvSpPr>
        <p:spPr>
          <a:xfrm>
            <a:off x="291342" y="5530959"/>
            <a:ext cx="11249100" cy="502376"/>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a:solidFill>
                  <a:schemeClr val="tx1"/>
                </a:solidFill>
                <a:latin typeface="Arial"/>
                <a:ea typeface="Arial"/>
                <a:cs typeface="Arial"/>
                <a:sym typeface="Arial"/>
              </a:rPr>
              <a:t>Escalate:</a:t>
            </a:r>
            <a:r>
              <a:rPr lang="en-GB" sz="2000">
                <a:solidFill>
                  <a:schemeClr val="tx1"/>
                </a:solidFill>
                <a:latin typeface="Arial"/>
                <a:ea typeface="Arial"/>
                <a:cs typeface="Arial"/>
                <a:sym typeface="Arial"/>
              </a:rPr>
              <a:t> </a:t>
            </a:r>
            <a:r>
              <a:rPr lang="en-GB" sz="2000">
                <a:solidFill>
                  <a:srgbClr val="000000"/>
                </a:solidFill>
                <a:latin typeface="Arial"/>
                <a:ea typeface="Arial"/>
                <a:cs typeface="Arial"/>
                <a:sym typeface="Arial"/>
              </a:rPr>
              <a:t>Escalate to design team if underlying issues are suspected.</a:t>
            </a:r>
            <a:endParaRPr sz="2000">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01"/>
        <p:cNvGrpSpPr/>
        <p:nvPr/>
      </p:nvGrpSpPr>
      <p:grpSpPr>
        <a:xfrm>
          <a:off x="0" y="0"/>
          <a:ext cx="0" cy="0"/>
          <a:chOff x="0" y="0"/>
          <a:chExt cx="0" cy="0"/>
        </a:xfrm>
      </p:grpSpPr>
      <p:sp>
        <p:nvSpPr>
          <p:cNvPr id="503" name="Google Shape;503;p30"/>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When faults cannot be rectified: decision routes</a:t>
            </a:r>
          </a:p>
        </p:txBody>
      </p:sp>
      <p:sp>
        <p:nvSpPr>
          <p:cNvPr id="504" name="Slide 20 Lead-in"/>
          <p:cNvSpPr txBox="1"/>
          <p:nvPr/>
        </p:nvSpPr>
        <p:spPr>
          <a:xfrm>
            <a:off x="252000" y="1584000"/>
            <a:ext cx="11520600" cy="699404"/>
          </a:xfrm>
          <a:prstGeom prst="rect">
            <a:avLst/>
          </a:prstGeom>
          <a:noFill/>
          <a:ln>
            <a:noFill/>
          </a:ln>
        </p:spPr>
        <p:txBody>
          <a:bodyPr spcFirstLastPara="1" wrap="square" lIns="72000" tIns="72000" rIns="72000" bIns="72000" anchor="t" anchorCtr="0">
            <a:spAutoFit/>
          </a:bodyPr>
          <a:lstStyle/>
          <a:p>
            <a:pPr marL="0" lvl="0" indent="0" algn="l" rtl="0">
              <a:lnSpc>
                <a:spcPct val="100000"/>
              </a:lnSpc>
              <a:spcBef>
                <a:spcPts val="0"/>
              </a:spcBef>
              <a:spcAft>
                <a:spcPts val="0"/>
              </a:spcAft>
              <a:buNone/>
            </a:pPr>
            <a:r>
              <a:rPr lang="en-GB" sz="1800" b="1" dirty="0">
                <a:solidFill>
                  <a:srgbClr val="FC4421"/>
                </a:solidFill>
                <a:latin typeface="Arial"/>
                <a:ea typeface="Arial"/>
                <a:cs typeface="Arial"/>
                <a:sym typeface="Arial"/>
              </a:rPr>
              <a:t>Compliance mandate: </a:t>
            </a:r>
            <a:r>
              <a:rPr lang="en-GB" sz="1800" b="0" dirty="0">
                <a:solidFill>
                  <a:schemeClr val="tx1"/>
                </a:solidFill>
                <a:latin typeface="Arial"/>
                <a:ea typeface="Arial"/>
                <a:cs typeface="Arial"/>
                <a:sym typeface="Arial"/>
              </a:rPr>
              <a:t>Engineers must not continue operation if it breaches safety, legal, or manufacturer requirements.</a:t>
            </a:r>
            <a:endParaRPr sz="1400" b="1" dirty="0">
              <a:solidFill>
                <a:srgbClr val="FC4421"/>
              </a:solidFill>
              <a:latin typeface="Arial"/>
              <a:ea typeface="Arial"/>
              <a:cs typeface="Arial"/>
              <a:sym typeface="Arial"/>
            </a:endParaRPr>
          </a:p>
        </p:txBody>
      </p:sp>
      <p:sp>
        <p:nvSpPr>
          <p:cNvPr id="505" name="Slide 20 Box 01"/>
          <p:cNvSpPr txBox="1"/>
          <p:nvPr/>
        </p:nvSpPr>
        <p:spPr>
          <a:xfrm>
            <a:off x="252000" y="2317699"/>
            <a:ext cx="3714900" cy="1692000"/>
          </a:xfrm>
          <a:prstGeom prst="rect">
            <a:avLst/>
          </a:prstGeom>
          <a:noFill/>
          <a:ln w="25400">
            <a:solidFill>
              <a:schemeClr val="bg2">
                <a:lumMod val="50000"/>
                <a:lumOff val="50000"/>
              </a:schemeClr>
            </a:solidFill>
          </a:ln>
        </p:spPr>
        <p:txBody>
          <a:bodyPr spcFirstLastPara="1" wrap="square" lIns="72000" tIns="72000" rIns="72000" bIns="72000" anchor="t" anchorCtr="0">
            <a:noAutofit/>
          </a:bodyPr>
          <a:lstStyle/>
          <a:p>
            <a:pPr marL="0" lvl="0" indent="0" algn="l" rtl="0">
              <a:lnSpc>
                <a:spcPct val="110000"/>
              </a:lnSpc>
              <a:spcBef>
                <a:spcPts val="0"/>
              </a:spcBef>
              <a:buNone/>
            </a:pPr>
            <a:r>
              <a:rPr lang="en-GB" sz="1500" b="1" dirty="0">
                <a:solidFill>
                  <a:schemeClr val="tx1"/>
                </a:solidFill>
                <a:latin typeface="Arial"/>
                <a:ea typeface="Arial"/>
                <a:cs typeface="Arial"/>
                <a:sym typeface="Arial"/>
              </a:rPr>
              <a:t>1. Component Replacement</a:t>
            </a:r>
            <a:endParaRPr sz="1500" b="1" dirty="0">
              <a:solidFill>
                <a:srgbClr val="FC4421"/>
              </a:solidFill>
              <a:latin typeface="Arial"/>
              <a:ea typeface="Arial"/>
              <a:cs typeface="Arial"/>
              <a:sym typeface="Arial"/>
            </a:endParaRPr>
          </a:p>
          <a:p>
            <a:pPr marL="0" lvl="0" indent="0" algn="l" rtl="0">
              <a:lnSpc>
                <a:spcPct val="110000"/>
              </a:lnSpc>
              <a:spcBef>
                <a:spcPts val="0"/>
              </a:spcBef>
              <a:buNone/>
            </a:pPr>
            <a:r>
              <a:rPr lang="en-GB" sz="1500" dirty="0">
                <a:solidFill>
                  <a:srgbClr val="333333"/>
                </a:solidFill>
                <a:latin typeface="Arial"/>
                <a:ea typeface="Arial"/>
                <a:cs typeface="Arial"/>
                <a:sym typeface="Arial"/>
              </a:rPr>
              <a:t>Required if repair is impractical, unsafe, or not cost-effective.</a:t>
            </a:r>
            <a:endParaRPr lang="en-GB" sz="1500" dirty="0">
              <a:solidFill>
                <a:srgbClr val="333333"/>
              </a:solidFill>
            </a:endParaRPr>
          </a:p>
          <a:p>
            <a:pPr marL="285750" lvl="0" indent="-285750" algn="l" rtl="0">
              <a:lnSpc>
                <a:spcPct val="110000"/>
              </a:lnSpc>
              <a:spcBef>
                <a:spcPts val="0"/>
              </a:spcBef>
              <a:buFont typeface="Arial" panose="020B0604020202020204" pitchFamily="34" charset="0"/>
              <a:buChar char="•"/>
            </a:pPr>
            <a:r>
              <a:rPr lang="en-GB" sz="1500" dirty="0">
                <a:solidFill>
                  <a:srgbClr val="333333"/>
                </a:solidFill>
                <a:latin typeface="Arial"/>
                <a:ea typeface="Arial"/>
                <a:cs typeface="Arial"/>
                <a:sym typeface="Arial"/>
              </a:rPr>
              <a:t>Pumps, actuators, sensors, valves</a:t>
            </a:r>
            <a:endParaRPr lang="en-GB" sz="1500" dirty="0">
              <a:solidFill>
                <a:srgbClr val="666666"/>
              </a:solidFill>
            </a:endParaRPr>
          </a:p>
          <a:p>
            <a:pPr marL="285750" lvl="0" indent="-285750" algn="l" rtl="0">
              <a:lnSpc>
                <a:spcPct val="110000"/>
              </a:lnSpc>
              <a:spcBef>
                <a:spcPts val="0"/>
              </a:spcBef>
              <a:buFont typeface="Arial" panose="020B0604020202020204" pitchFamily="34" charset="0"/>
              <a:buChar char="•"/>
            </a:pPr>
            <a:r>
              <a:rPr lang="en-GB" sz="1500" dirty="0">
                <a:solidFill>
                  <a:srgbClr val="333333"/>
                </a:solidFill>
                <a:latin typeface="Arial"/>
                <a:ea typeface="Arial"/>
                <a:cs typeface="Arial"/>
                <a:sym typeface="Arial"/>
              </a:rPr>
              <a:t>Controllers, expansion vessels</a:t>
            </a:r>
            <a:endParaRPr lang="en-GB" sz="1500" dirty="0">
              <a:solidFill>
                <a:srgbClr val="666666"/>
              </a:solidFill>
            </a:endParaRPr>
          </a:p>
          <a:p>
            <a:pPr marL="285750" lvl="0" indent="-285750" algn="l" rtl="0">
              <a:lnSpc>
                <a:spcPct val="110000"/>
              </a:lnSpc>
              <a:spcBef>
                <a:spcPts val="0"/>
              </a:spcBef>
              <a:buFont typeface="Arial" panose="020B0604020202020204" pitchFamily="34" charset="0"/>
              <a:buChar char="•"/>
            </a:pPr>
            <a:r>
              <a:rPr lang="en-GB" sz="1500" dirty="0">
                <a:solidFill>
                  <a:srgbClr val="333333"/>
                </a:solidFill>
                <a:latin typeface="Arial"/>
                <a:ea typeface="Arial"/>
                <a:cs typeface="Arial"/>
                <a:sym typeface="Arial"/>
              </a:rPr>
              <a:t>Based on evidence and </a:t>
            </a:r>
            <a:r>
              <a:rPr lang="en-GB" sz="1500" dirty="0" err="1">
                <a:solidFill>
                  <a:srgbClr val="333333"/>
                </a:solidFill>
                <a:latin typeface="Arial"/>
                <a:ea typeface="Arial"/>
                <a:cs typeface="Arial"/>
                <a:sym typeface="Arial"/>
              </a:rPr>
              <a:t>mfr</a:t>
            </a:r>
            <a:r>
              <a:rPr lang="en-GB" sz="1500" dirty="0">
                <a:solidFill>
                  <a:srgbClr val="333333"/>
                </a:solidFill>
                <a:latin typeface="Arial"/>
                <a:ea typeface="Arial"/>
                <a:cs typeface="Arial"/>
                <a:sym typeface="Arial"/>
              </a:rPr>
              <a:t> guidance</a:t>
            </a:r>
            <a:endParaRPr sz="1500" dirty="0">
              <a:solidFill>
                <a:srgbClr val="666666"/>
              </a:solidFill>
              <a:latin typeface="Arial"/>
              <a:ea typeface="Arial"/>
              <a:cs typeface="Arial"/>
              <a:sym typeface="Arial"/>
            </a:endParaRPr>
          </a:p>
        </p:txBody>
      </p:sp>
      <p:sp>
        <p:nvSpPr>
          <p:cNvPr id="506" name="Slide 20 Box 02"/>
          <p:cNvSpPr txBox="1"/>
          <p:nvPr/>
        </p:nvSpPr>
        <p:spPr>
          <a:xfrm>
            <a:off x="4262363" y="2317698"/>
            <a:ext cx="3714900" cy="1692000"/>
          </a:xfrm>
          <a:prstGeom prst="rect">
            <a:avLst/>
          </a:prstGeom>
          <a:noFill/>
          <a:ln w="25400">
            <a:solidFill>
              <a:schemeClr val="bg2">
                <a:lumMod val="50000"/>
                <a:lumOff val="50000"/>
              </a:schemeClr>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500" b="1" dirty="0">
                <a:solidFill>
                  <a:schemeClr val="tx1"/>
                </a:solidFill>
                <a:latin typeface="Arial"/>
                <a:ea typeface="Arial"/>
                <a:cs typeface="Arial"/>
                <a:sym typeface="Arial"/>
              </a:rPr>
              <a:t>2. System Replacement</a:t>
            </a:r>
            <a:endParaRPr sz="1500" b="1" dirty="0">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500" dirty="0">
                <a:solidFill>
                  <a:srgbClr val="333333"/>
                </a:solidFill>
                <a:latin typeface="Arial"/>
                <a:ea typeface="Arial"/>
                <a:cs typeface="Arial"/>
                <a:sym typeface="Arial"/>
              </a:rPr>
              <a:t>Best option for repeated faults, obsolescence, or poor reliability.</a:t>
            </a:r>
            <a:endParaRPr lang="en-GB" sz="1500" dirty="0">
              <a:solidFill>
                <a:srgbClr val="333333"/>
              </a:solidFill>
            </a:endParaRPr>
          </a:p>
          <a:p>
            <a:pPr marL="285750" lvl="0" indent="-285750" algn="l" rtl="0">
              <a:lnSpc>
                <a:spcPct val="110000"/>
              </a:lnSpc>
              <a:spcBef>
                <a:spcPts val="0"/>
              </a:spcBef>
              <a:spcAft>
                <a:spcPts val="0"/>
              </a:spcAft>
              <a:buFont typeface="Arial" panose="020B0604020202020204" pitchFamily="34" charset="0"/>
              <a:buChar char="•"/>
            </a:pPr>
            <a:r>
              <a:rPr lang="en-GB" sz="1500" dirty="0">
                <a:solidFill>
                  <a:srgbClr val="333333"/>
                </a:solidFill>
                <a:latin typeface="Arial"/>
                <a:ea typeface="Arial"/>
                <a:cs typeface="Arial"/>
                <a:sym typeface="Arial"/>
              </a:rPr>
              <a:t>Beyond economic repair</a:t>
            </a:r>
            <a:endParaRPr lang="en-GB" sz="1500" dirty="0">
              <a:solidFill>
                <a:srgbClr val="666666"/>
              </a:solidFill>
            </a:endParaRPr>
          </a:p>
          <a:p>
            <a:pPr marL="285750" lvl="0" indent="-285750" algn="l" rtl="0">
              <a:lnSpc>
                <a:spcPct val="110000"/>
              </a:lnSpc>
              <a:spcBef>
                <a:spcPts val="0"/>
              </a:spcBef>
              <a:spcAft>
                <a:spcPts val="0"/>
              </a:spcAft>
              <a:buFont typeface="Arial" panose="020B0604020202020204" pitchFamily="34" charset="0"/>
              <a:buChar char="•"/>
            </a:pPr>
            <a:r>
              <a:rPr lang="en-GB" sz="1500" dirty="0">
                <a:solidFill>
                  <a:srgbClr val="333333"/>
                </a:solidFill>
                <a:latin typeface="Arial"/>
                <a:ea typeface="Arial"/>
                <a:cs typeface="Arial"/>
                <a:sym typeface="Arial"/>
              </a:rPr>
              <a:t>Unable to meet needs safely</a:t>
            </a:r>
            <a:endParaRPr sz="1500" dirty="0">
              <a:solidFill>
                <a:srgbClr val="666666"/>
              </a:solidFill>
              <a:latin typeface="Arial"/>
              <a:ea typeface="Arial"/>
              <a:cs typeface="Arial"/>
              <a:sym typeface="Arial"/>
            </a:endParaRPr>
          </a:p>
        </p:txBody>
      </p:sp>
      <p:sp>
        <p:nvSpPr>
          <p:cNvPr id="507" name="Slide 20 Box 03"/>
          <p:cNvSpPr txBox="1"/>
          <p:nvPr/>
        </p:nvSpPr>
        <p:spPr>
          <a:xfrm>
            <a:off x="8272726" y="2317699"/>
            <a:ext cx="3714900" cy="1692000"/>
          </a:xfrm>
          <a:prstGeom prst="rect">
            <a:avLst/>
          </a:prstGeom>
          <a:noFill/>
          <a:ln w="25400">
            <a:solidFill>
              <a:schemeClr val="bg2">
                <a:lumMod val="50000"/>
                <a:lumOff val="50000"/>
              </a:schemeClr>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500" b="1" dirty="0">
                <a:solidFill>
                  <a:schemeClr val="tx1"/>
                </a:solidFill>
                <a:latin typeface="Arial"/>
                <a:ea typeface="Arial"/>
                <a:cs typeface="Arial"/>
                <a:sym typeface="Arial"/>
              </a:rPr>
              <a:t>3. System Upgrade</a:t>
            </a:r>
            <a:endParaRPr sz="1500" b="1" dirty="0">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500" dirty="0">
                <a:solidFill>
                  <a:srgbClr val="333333"/>
                </a:solidFill>
                <a:latin typeface="Arial"/>
                <a:ea typeface="Arial"/>
                <a:cs typeface="Arial"/>
                <a:sym typeface="Arial"/>
              </a:rPr>
              <a:t>Redesign needed for root design or compatibility issues.</a:t>
            </a:r>
            <a:endParaRPr lang="en-GB" sz="1500" dirty="0">
              <a:solidFill>
                <a:srgbClr val="333333"/>
              </a:solidFill>
            </a:endParaRPr>
          </a:p>
          <a:p>
            <a:pPr marL="285750" lvl="0" indent="-285750" algn="l" rtl="0">
              <a:lnSpc>
                <a:spcPct val="110000"/>
              </a:lnSpc>
              <a:spcBef>
                <a:spcPts val="0"/>
              </a:spcBef>
              <a:spcAft>
                <a:spcPts val="0"/>
              </a:spcAft>
              <a:buFont typeface="Arial" panose="020B0604020202020204" pitchFamily="34" charset="0"/>
              <a:buChar char="•"/>
            </a:pPr>
            <a:r>
              <a:rPr lang="en-GB" sz="1500" dirty="0">
                <a:solidFill>
                  <a:srgbClr val="333333"/>
                </a:solidFill>
                <a:latin typeface="Arial"/>
                <a:ea typeface="Arial"/>
                <a:cs typeface="Arial"/>
                <a:sym typeface="Arial"/>
              </a:rPr>
              <a:t>Undersized emitters or pipes</a:t>
            </a:r>
            <a:endParaRPr lang="en-GB" sz="1500" dirty="0">
              <a:solidFill>
                <a:srgbClr val="666666"/>
              </a:solidFill>
            </a:endParaRPr>
          </a:p>
          <a:p>
            <a:pPr marL="285750" lvl="0" indent="-285750" algn="l" rtl="0">
              <a:lnSpc>
                <a:spcPct val="110000"/>
              </a:lnSpc>
              <a:spcBef>
                <a:spcPts val="0"/>
              </a:spcBef>
              <a:spcAft>
                <a:spcPts val="0"/>
              </a:spcAft>
              <a:buFont typeface="Arial" panose="020B0604020202020204" pitchFamily="34" charset="0"/>
              <a:buChar char="•"/>
            </a:pPr>
            <a:r>
              <a:rPr lang="en-GB" sz="1500" dirty="0">
                <a:solidFill>
                  <a:srgbClr val="333333"/>
                </a:solidFill>
                <a:latin typeface="Arial"/>
                <a:ea typeface="Arial"/>
                <a:cs typeface="Arial"/>
                <a:sym typeface="Arial"/>
              </a:rPr>
              <a:t>Poor hydraulic layout</a:t>
            </a:r>
            <a:endParaRPr lang="en-GB" sz="1500" dirty="0">
              <a:solidFill>
                <a:srgbClr val="666666"/>
              </a:solidFill>
            </a:endParaRPr>
          </a:p>
          <a:p>
            <a:pPr marL="285750" lvl="0" indent="-285750" algn="l" rtl="0">
              <a:lnSpc>
                <a:spcPct val="110000"/>
              </a:lnSpc>
              <a:spcBef>
                <a:spcPts val="0"/>
              </a:spcBef>
              <a:spcAft>
                <a:spcPts val="0"/>
              </a:spcAft>
              <a:buFont typeface="Arial" panose="020B0604020202020204" pitchFamily="34" charset="0"/>
              <a:buChar char="•"/>
            </a:pPr>
            <a:r>
              <a:rPr lang="en-GB" sz="1500" dirty="0">
                <a:solidFill>
                  <a:srgbClr val="333333"/>
                </a:solidFill>
                <a:latin typeface="Arial"/>
                <a:ea typeface="Arial"/>
                <a:cs typeface="Arial"/>
                <a:sym typeface="Arial"/>
              </a:rPr>
              <a:t>Unsuitable controls/cylinder</a:t>
            </a:r>
            <a:endParaRPr sz="1500" dirty="0">
              <a:solidFill>
                <a:srgbClr val="666666"/>
              </a:solidFill>
              <a:latin typeface="Arial"/>
              <a:ea typeface="Arial"/>
              <a:cs typeface="Arial"/>
              <a:sym typeface="Arial"/>
            </a:endParaRPr>
          </a:p>
        </p:txBody>
      </p:sp>
      <p:sp>
        <p:nvSpPr>
          <p:cNvPr id="508" name="Slide 20 Box 04"/>
          <p:cNvSpPr txBox="1"/>
          <p:nvPr/>
        </p:nvSpPr>
        <p:spPr>
          <a:xfrm>
            <a:off x="252000" y="4213385"/>
            <a:ext cx="3714900" cy="1692000"/>
          </a:xfrm>
          <a:prstGeom prst="rect">
            <a:avLst/>
          </a:prstGeom>
          <a:noFill/>
          <a:ln w="25400">
            <a:solidFill>
              <a:schemeClr val="bg2">
                <a:lumMod val="50000"/>
                <a:lumOff val="50000"/>
              </a:schemeClr>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500" b="1" dirty="0">
                <a:solidFill>
                  <a:schemeClr val="tx1"/>
                </a:solidFill>
                <a:latin typeface="Arial"/>
                <a:ea typeface="Arial"/>
                <a:cs typeface="Arial"/>
                <a:sym typeface="Arial"/>
              </a:rPr>
              <a:t>4. Temporary Solution</a:t>
            </a:r>
            <a:endParaRPr sz="1500" b="1" dirty="0">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500" dirty="0">
                <a:solidFill>
                  <a:srgbClr val="333333"/>
                </a:solidFill>
                <a:latin typeface="Arial"/>
                <a:ea typeface="Arial"/>
                <a:cs typeface="Arial"/>
                <a:sym typeface="Arial"/>
              </a:rPr>
              <a:t>Maintain essential heating/hot water while arranging works.</a:t>
            </a:r>
            <a:endParaRPr lang="en-GB" sz="1500" dirty="0">
              <a:solidFill>
                <a:srgbClr val="333333"/>
              </a:solidFill>
            </a:endParaRPr>
          </a:p>
          <a:p>
            <a:pPr marL="285750" lvl="0" indent="-285750" algn="l" rtl="0">
              <a:lnSpc>
                <a:spcPct val="110000"/>
              </a:lnSpc>
              <a:spcBef>
                <a:spcPts val="0"/>
              </a:spcBef>
              <a:spcAft>
                <a:spcPts val="0"/>
              </a:spcAft>
              <a:buFont typeface="Arial" panose="020B0604020202020204" pitchFamily="34" charset="0"/>
              <a:buChar char="•"/>
            </a:pPr>
            <a:r>
              <a:rPr lang="en-GB" sz="1500" dirty="0">
                <a:solidFill>
                  <a:srgbClr val="333333"/>
                </a:solidFill>
                <a:latin typeface="Arial"/>
                <a:ea typeface="Arial"/>
                <a:cs typeface="Arial"/>
                <a:sym typeface="Arial"/>
              </a:rPr>
              <a:t>Safe and permitted adjustments</a:t>
            </a:r>
            <a:endParaRPr lang="en-GB" sz="1500" dirty="0">
              <a:solidFill>
                <a:srgbClr val="666666"/>
              </a:solidFill>
            </a:endParaRPr>
          </a:p>
          <a:p>
            <a:pPr marL="285750" lvl="0" indent="-285750" algn="l" rtl="0">
              <a:lnSpc>
                <a:spcPct val="110000"/>
              </a:lnSpc>
              <a:spcBef>
                <a:spcPts val="0"/>
              </a:spcBef>
              <a:spcAft>
                <a:spcPts val="0"/>
              </a:spcAft>
              <a:buFont typeface="Arial" panose="020B0604020202020204" pitchFamily="34" charset="0"/>
              <a:buChar char="•"/>
            </a:pPr>
            <a:r>
              <a:rPr lang="en-GB" sz="1500" dirty="0">
                <a:solidFill>
                  <a:srgbClr val="333333"/>
                </a:solidFill>
                <a:latin typeface="Arial"/>
                <a:ea typeface="Arial"/>
                <a:cs typeface="Arial"/>
                <a:sym typeface="Arial"/>
              </a:rPr>
              <a:t>Backup heat or immersion use</a:t>
            </a:r>
            <a:endParaRPr lang="en-GB" sz="1500" dirty="0">
              <a:solidFill>
                <a:srgbClr val="666666"/>
              </a:solidFill>
            </a:endParaRPr>
          </a:p>
          <a:p>
            <a:pPr marL="285750" lvl="0" indent="-285750" algn="l" rtl="0">
              <a:lnSpc>
                <a:spcPct val="110000"/>
              </a:lnSpc>
              <a:spcBef>
                <a:spcPts val="0"/>
              </a:spcBef>
              <a:spcAft>
                <a:spcPts val="0"/>
              </a:spcAft>
              <a:buFont typeface="Arial" panose="020B0604020202020204" pitchFamily="34" charset="0"/>
              <a:buChar char="•"/>
            </a:pPr>
            <a:r>
              <a:rPr lang="en-GB" sz="1500" dirty="0">
                <a:solidFill>
                  <a:srgbClr val="333333"/>
                </a:solidFill>
                <a:latin typeface="Arial"/>
                <a:ea typeface="Arial"/>
                <a:cs typeface="Arial"/>
                <a:sym typeface="Arial"/>
              </a:rPr>
              <a:t>Must NOT bypass safety devices</a:t>
            </a:r>
            <a:endParaRPr sz="1500" dirty="0">
              <a:solidFill>
                <a:srgbClr val="666666"/>
              </a:solidFill>
              <a:latin typeface="Arial"/>
              <a:ea typeface="Arial"/>
              <a:cs typeface="Arial"/>
              <a:sym typeface="Arial"/>
            </a:endParaRPr>
          </a:p>
        </p:txBody>
      </p:sp>
      <p:sp>
        <p:nvSpPr>
          <p:cNvPr id="509" name="Slide 20 Box 05"/>
          <p:cNvSpPr txBox="1"/>
          <p:nvPr/>
        </p:nvSpPr>
        <p:spPr>
          <a:xfrm>
            <a:off x="4262362" y="4216144"/>
            <a:ext cx="3714900" cy="1692000"/>
          </a:xfrm>
          <a:prstGeom prst="rect">
            <a:avLst/>
          </a:prstGeom>
          <a:noFill/>
          <a:ln w="25400">
            <a:solidFill>
              <a:schemeClr val="bg2">
                <a:lumMod val="50000"/>
                <a:lumOff val="50000"/>
              </a:schemeClr>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500" b="1" dirty="0">
                <a:solidFill>
                  <a:schemeClr val="tx1"/>
                </a:solidFill>
                <a:latin typeface="Arial"/>
                <a:ea typeface="Arial"/>
                <a:cs typeface="Arial"/>
                <a:sym typeface="Arial"/>
              </a:rPr>
              <a:t>5. Decommissioning</a:t>
            </a:r>
            <a:endParaRPr sz="1500" b="1" dirty="0">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500" dirty="0">
                <a:solidFill>
                  <a:srgbClr val="333333"/>
                </a:solidFill>
                <a:latin typeface="Arial"/>
                <a:ea typeface="Arial"/>
                <a:cs typeface="Arial"/>
                <a:sym typeface="Arial"/>
              </a:rPr>
              <a:t>Necessary if system presents serious safety risks.</a:t>
            </a:r>
            <a:endParaRPr lang="en-GB" sz="1500" dirty="0">
              <a:solidFill>
                <a:srgbClr val="333333"/>
              </a:solidFill>
            </a:endParaRPr>
          </a:p>
          <a:p>
            <a:pPr marL="285750" lvl="0" indent="-285750" algn="l" rtl="0">
              <a:lnSpc>
                <a:spcPct val="110000"/>
              </a:lnSpc>
              <a:spcBef>
                <a:spcPts val="0"/>
              </a:spcBef>
              <a:spcAft>
                <a:spcPts val="0"/>
              </a:spcAft>
              <a:buFont typeface="Arial" panose="020B0604020202020204" pitchFamily="34" charset="0"/>
              <a:buChar char="•"/>
            </a:pPr>
            <a:r>
              <a:rPr lang="en-GB" sz="1500" dirty="0">
                <a:solidFill>
                  <a:srgbClr val="333333"/>
                </a:solidFill>
                <a:latin typeface="Arial"/>
                <a:ea typeface="Arial"/>
                <a:cs typeface="Arial"/>
                <a:sym typeface="Arial"/>
              </a:rPr>
              <a:t>Unsafe electrical/gas conditions</a:t>
            </a:r>
            <a:endParaRPr lang="en-GB" sz="1500" dirty="0">
              <a:solidFill>
                <a:srgbClr val="666666"/>
              </a:solidFill>
            </a:endParaRPr>
          </a:p>
          <a:p>
            <a:pPr marL="285750" lvl="0" indent="-285750" algn="l" rtl="0">
              <a:lnSpc>
                <a:spcPct val="110000"/>
              </a:lnSpc>
              <a:spcBef>
                <a:spcPts val="0"/>
              </a:spcBef>
              <a:spcAft>
                <a:spcPts val="0"/>
              </a:spcAft>
              <a:buFont typeface="Arial" panose="020B0604020202020204" pitchFamily="34" charset="0"/>
              <a:buChar char="•"/>
            </a:pPr>
            <a:r>
              <a:rPr lang="en-GB" sz="1500" dirty="0">
                <a:solidFill>
                  <a:srgbClr val="333333"/>
                </a:solidFill>
                <a:latin typeface="Arial"/>
                <a:ea typeface="Arial"/>
                <a:cs typeface="Arial"/>
                <a:sym typeface="Arial"/>
              </a:rPr>
              <a:t>Failed pressure components</a:t>
            </a:r>
            <a:endParaRPr lang="en-GB" sz="1500" dirty="0">
              <a:solidFill>
                <a:srgbClr val="666666"/>
              </a:solidFill>
            </a:endParaRPr>
          </a:p>
          <a:p>
            <a:pPr marL="285750" lvl="0" indent="-285750" algn="l" rtl="0">
              <a:lnSpc>
                <a:spcPct val="110000"/>
              </a:lnSpc>
              <a:spcBef>
                <a:spcPts val="0"/>
              </a:spcBef>
              <a:spcAft>
                <a:spcPts val="0"/>
              </a:spcAft>
              <a:buFont typeface="Arial" panose="020B0604020202020204" pitchFamily="34" charset="0"/>
              <a:buChar char="•"/>
            </a:pPr>
            <a:r>
              <a:rPr lang="en-GB" sz="1500" dirty="0">
                <a:solidFill>
                  <a:srgbClr val="333333"/>
                </a:solidFill>
                <a:latin typeface="Arial"/>
                <a:ea typeface="Arial"/>
                <a:cs typeface="Arial"/>
                <a:sym typeface="Arial"/>
              </a:rPr>
              <a:t>Refer to competent person</a:t>
            </a:r>
            <a:endParaRPr sz="1500" dirty="0">
              <a:solidFill>
                <a:srgbClr val="666666"/>
              </a:solidFill>
              <a:latin typeface="Arial"/>
              <a:ea typeface="Arial"/>
              <a:cs typeface="Arial"/>
              <a:sym typeface="Arial"/>
            </a:endParaRPr>
          </a:p>
        </p:txBody>
      </p:sp>
      <p:sp>
        <p:nvSpPr>
          <p:cNvPr id="510" name="Slide 20 Box 06"/>
          <p:cNvSpPr txBox="1"/>
          <p:nvPr/>
        </p:nvSpPr>
        <p:spPr>
          <a:xfrm>
            <a:off x="8272726" y="4213385"/>
            <a:ext cx="3714900" cy="1692000"/>
          </a:xfrm>
          <a:prstGeom prst="rect">
            <a:avLst/>
          </a:prstGeom>
          <a:noFill/>
          <a:ln w="25400">
            <a:solidFill>
              <a:schemeClr val="bg2">
                <a:lumMod val="50000"/>
                <a:lumOff val="50000"/>
              </a:schemeClr>
            </a:solidFill>
          </a:ln>
        </p:spPr>
        <p:txBody>
          <a:bodyPr spcFirstLastPara="1" wrap="square" lIns="100000" tIns="40000" rIns="100000" bIns="20000" anchor="t" anchorCtr="0">
            <a:noAutofit/>
          </a:bodyPr>
          <a:lstStyle/>
          <a:p>
            <a:pPr marL="0" lvl="0" indent="0" algn="l" rtl="0">
              <a:lnSpc>
                <a:spcPct val="110000"/>
              </a:lnSpc>
              <a:spcBef>
                <a:spcPts val="0"/>
              </a:spcBef>
              <a:spcAft>
                <a:spcPts val="0"/>
              </a:spcAft>
              <a:buNone/>
            </a:pPr>
            <a:r>
              <a:rPr lang="en-GB" sz="1500" b="1" dirty="0">
                <a:solidFill>
                  <a:schemeClr val="tx1"/>
                </a:solidFill>
                <a:latin typeface="Arial"/>
                <a:ea typeface="Arial"/>
                <a:cs typeface="Arial"/>
                <a:sym typeface="Arial"/>
              </a:rPr>
              <a:t>6. Communication and Evidence</a:t>
            </a:r>
            <a:endParaRPr sz="1500" b="1" dirty="0">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500" dirty="0">
                <a:solidFill>
                  <a:srgbClr val="333333"/>
                </a:solidFill>
                <a:latin typeface="Arial"/>
                <a:ea typeface="Arial"/>
                <a:cs typeface="Arial"/>
                <a:sym typeface="Arial"/>
              </a:rPr>
              <a:t>Essential for transparency and protecting all parties.</a:t>
            </a:r>
            <a:endParaRPr lang="en-GB" sz="1500" dirty="0">
              <a:solidFill>
                <a:srgbClr val="333333"/>
              </a:solidFill>
            </a:endParaRPr>
          </a:p>
          <a:p>
            <a:pPr marL="285750" lvl="0" indent="-285750" algn="l" rtl="0">
              <a:lnSpc>
                <a:spcPct val="110000"/>
              </a:lnSpc>
              <a:spcBef>
                <a:spcPts val="0"/>
              </a:spcBef>
              <a:spcAft>
                <a:spcPts val="0"/>
              </a:spcAft>
              <a:buFont typeface="Arial" panose="020B0604020202020204" pitchFamily="34" charset="0"/>
              <a:buChar char="•"/>
            </a:pPr>
            <a:r>
              <a:rPr lang="en-GB" sz="1500" dirty="0">
                <a:solidFill>
                  <a:srgbClr val="333333"/>
                </a:solidFill>
                <a:latin typeface="Arial"/>
                <a:ea typeface="Arial"/>
                <a:cs typeface="Arial"/>
                <a:sym typeface="Arial"/>
              </a:rPr>
              <a:t>Inform customer of risks/costs</a:t>
            </a:r>
            <a:endParaRPr lang="en-GB" sz="1500" dirty="0">
              <a:solidFill>
                <a:srgbClr val="666666"/>
              </a:solidFill>
            </a:endParaRPr>
          </a:p>
          <a:p>
            <a:pPr marL="285750" lvl="0" indent="-285750" algn="l" rtl="0">
              <a:lnSpc>
                <a:spcPct val="110000"/>
              </a:lnSpc>
              <a:spcBef>
                <a:spcPts val="0"/>
              </a:spcBef>
              <a:spcAft>
                <a:spcPts val="0"/>
              </a:spcAft>
              <a:buFont typeface="Arial" panose="020B0604020202020204" pitchFamily="34" charset="0"/>
              <a:buChar char="•"/>
            </a:pPr>
            <a:r>
              <a:rPr lang="en-GB" sz="1500" dirty="0">
                <a:solidFill>
                  <a:srgbClr val="333333"/>
                </a:solidFill>
                <a:latin typeface="Arial"/>
                <a:ea typeface="Arial"/>
                <a:cs typeface="Arial"/>
                <a:sym typeface="Arial"/>
              </a:rPr>
              <a:t>Record symptoms and test results</a:t>
            </a:r>
            <a:endParaRPr lang="en-GB" sz="1500" dirty="0">
              <a:solidFill>
                <a:srgbClr val="666666"/>
              </a:solidFill>
            </a:endParaRPr>
          </a:p>
          <a:p>
            <a:pPr marL="285750" lvl="0" indent="-285750" algn="l" rtl="0">
              <a:lnSpc>
                <a:spcPct val="110000"/>
              </a:lnSpc>
              <a:spcBef>
                <a:spcPts val="0"/>
              </a:spcBef>
              <a:spcAft>
                <a:spcPts val="0"/>
              </a:spcAft>
              <a:buFont typeface="Arial" panose="020B0604020202020204" pitchFamily="34" charset="0"/>
              <a:buChar char="•"/>
            </a:pPr>
            <a:r>
              <a:rPr lang="en-GB" sz="1500" dirty="0">
                <a:solidFill>
                  <a:srgbClr val="333333"/>
                </a:solidFill>
                <a:latin typeface="Arial"/>
                <a:ea typeface="Arial"/>
                <a:cs typeface="Arial"/>
                <a:sym typeface="Arial"/>
              </a:rPr>
              <a:t>Evidence supports the route</a:t>
            </a:r>
            <a:endParaRPr sz="1500" dirty="0">
              <a:solidFill>
                <a:srgbClr val="666666"/>
              </a:solidFill>
              <a:latin typeface="Arial"/>
              <a:ea typeface="Arial"/>
              <a:cs typeface="Arial"/>
              <a:sym typeface="Arial"/>
            </a:endParaRPr>
          </a:p>
        </p:txBody>
      </p:sp>
      <p:sp>
        <p:nvSpPr>
          <p:cNvPr id="511" name="Slide 20 Arrow 1"/>
          <p:cNvSpPr/>
          <p:nvPr/>
        </p:nvSpPr>
        <p:spPr>
          <a:xfrm rot="16200000">
            <a:off x="4027053" y="3088601"/>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2" name="Slide 20 Arrow 2"/>
          <p:cNvSpPr/>
          <p:nvPr/>
        </p:nvSpPr>
        <p:spPr>
          <a:xfrm rot="16200000">
            <a:off x="8044583" y="3101639"/>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3" name="Slide 20 Arrow 3"/>
          <p:cNvSpPr/>
          <p:nvPr/>
        </p:nvSpPr>
        <p:spPr>
          <a:xfrm rot="16200000">
            <a:off x="4038430" y="4978170"/>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4" name="Slide 20 Arrow 4"/>
          <p:cNvSpPr/>
          <p:nvPr/>
        </p:nvSpPr>
        <p:spPr>
          <a:xfrm rot="16200000">
            <a:off x="8044583" y="4943817"/>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29"/>
        <p:cNvGrpSpPr/>
        <p:nvPr/>
      </p:nvGrpSpPr>
      <p:grpSpPr>
        <a:xfrm>
          <a:off x="0" y="0"/>
          <a:ext cx="0" cy="0"/>
          <a:chOff x="0" y="0"/>
          <a:chExt cx="0" cy="0"/>
        </a:xfrm>
      </p:grpSpPr>
      <p:sp>
        <p:nvSpPr>
          <p:cNvPr id="530" name="Google Shape;530;p31"/>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Replacement of components or system</a:t>
            </a:r>
          </a:p>
        </p:txBody>
      </p:sp>
      <p:sp>
        <p:nvSpPr>
          <p:cNvPr id="531" name="Slide 21 Lead-in"/>
          <p:cNvSpPr txBox="1"/>
          <p:nvPr/>
        </p:nvSpPr>
        <p:spPr>
          <a:xfrm>
            <a:off x="252000" y="1584000"/>
            <a:ext cx="11520600" cy="684000"/>
          </a:xfrm>
          <a:prstGeom prst="rect">
            <a:avLst/>
          </a:prstGeom>
          <a:noFill/>
          <a:ln>
            <a:noFill/>
          </a:ln>
        </p:spPr>
        <p:txBody>
          <a:bodyPr spcFirstLastPara="1" wrap="square" lIns="72000" tIns="72000" rIns="72000" bIns="72000" anchor="t" anchorCtr="0">
            <a:noAutofit/>
          </a:bodyPr>
          <a:lstStyle/>
          <a:p>
            <a:pPr marL="0" lvl="0" indent="0" algn="l" rtl="0">
              <a:lnSpc>
                <a:spcPct val="100000"/>
              </a:lnSpc>
              <a:spcBef>
                <a:spcPts val="0"/>
              </a:spcBef>
              <a:spcAft>
                <a:spcPts val="0"/>
              </a:spcAft>
              <a:buNone/>
            </a:pPr>
            <a:r>
              <a:rPr lang="en-GB" sz="1800" b="1" dirty="0">
                <a:solidFill>
                  <a:srgbClr val="FC4421"/>
                </a:solidFill>
                <a:latin typeface="Arial"/>
                <a:ea typeface="Arial"/>
                <a:cs typeface="Arial"/>
                <a:sym typeface="Arial"/>
              </a:rPr>
              <a:t>Compliance mandate: </a:t>
            </a:r>
            <a:r>
              <a:rPr lang="en-GB" sz="1800" b="0" dirty="0">
                <a:solidFill>
                  <a:schemeClr val="tx1"/>
                </a:solidFill>
                <a:latin typeface="Arial"/>
                <a:ea typeface="Arial"/>
                <a:cs typeface="Arial"/>
                <a:sym typeface="Arial"/>
              </a:rPr>
              <a:t>Engineers must not continue operation if it breaches safety, legal, or manufacturer requirements.</a:t>
            </a:r>
            <a:endParaRPr sz="1400" b="1" dirty="0">
              <a:solidFill>
                <a:srgbClr val="FC4421"/>
              </a:solidFill>
              <a:latin typeface="Arial"/>
              <a:ea typeface="Arial"/>
              <a:cs typeface="Arial"/>
              <a:sym typeface="Arial"/>
            </a:endParaRPr>
          </a:p>
        </p:txBody>
      </p:sp>
      <p:sp>
        <p:nvSpPr>
          <p:cNvPr id="532" name="Slide 21 Box 01"/>
          <p:cNvSpPr txBox="1"/>
          <p:nvPr/>
        </p:nvSpPr>
        <p:spPr>
          <a:xfrm>
            <a:off x="252000" y="2304000"/>
            <a:ext cx="3714900" cy="2124000"/>
          </a:xfrm>
          <a:prstGeom prst="rect">
            <a:avLst/>
          </a:prstGeom>
          <a:noFill/>
          <a:ln w="25400">
            <a:solidFill>
              <a:schemeClr val="bg2">
                <a:lumMod val="50000"/>
                <a:lumOff val="50000"/>
              </a:schemeClr>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500" b="1" dirty="0">
                <a:solidFill>
                  <a:schemeClr val="tx1"/>
                </a:solidFill>
                <a:latin typeface="Arial"/>
                <a:ea typeface="Arial"/>
                <a:cs typeface="Arial"/>
                <a:sym typeface="Arial"/>
              </a:rPr>
              <a:t>Evidence-based Replacement</a:t>
            </a:r>
            <a:endParaRPr sz="1500" b="1" dirty="0">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500" b="0" dirty="0">
                <a:solidFill>
                  <a:srgbClr val="333333"/>
                </a:solidFill>
                <a:latin typeface="Arial"/>
                <a:ea typeface="Arial"/>
                <a:cs typeface="Arial"/>
                <a:sym typeface="Arial"/>
              </a:rPr>
              <a:t>Components should only be replaced when fault-finding confirms failure or non-operation within limits.</a:t>
            </a:r>
            <a:endParaRPr lang="en-GB" sz="1500" dirty="0">
              <a:solidFill>
                <a:srgbClr val="333333"/>
              </a:solidFill>
            </a:endParaRPr>
          </a:p>
          <a:p>
            <a:pPr marL="285750" lvl="0" indent="-285750" algn="l" rtl="0">
              <a:lnSpc>
                <a:spcPct val="110000"/>
              </a:lnSpc>
              <a:spcBef>
                <a:spcPts val="0"/>
              </a:spcBef>
              <a:spcAft>
                <a:spcPts val="0"/>
              </a:spcAft>
              <a:buFont typeface="Arial" panose="020B0604020202020204" pitchFamily="34" charset="0"/>
              <a:buChar char="•"/>
            </a:pPr>
            <a:r>
              <a:rPr lang="en-GB" sz="1500" b="0" dirty="0">
                <a:solidFill>
                  <a:srgbClr val="333333"/>
                </a:solidFill>
                <a:latin typeface="Arial"/>
                <a:ea typeface="Arial"/>
                <a:cs typeface="Arial"/>
                <a:sym typeface="Arial"/>
              </a:rPr>
              <a:t>Avoid "guessing" to prevent cost and disruption</a:t>
            </a:r>
            <a:endParaRPr lang="en-GB" sz="1500" dirty="0">
              <a:solidFill>
                <a:srgbClr val="666666"/>
              </a:solidFill>
            </a:endParaRPr>
          </a:p>
          <a:p>
            <a:pPr marL="285750" lvl="0" indent="-285750" algn="l" rtl="0">
              <a:lnSpc>
                <a:spcPct val="110000"/>
              </a:lnSpc>
              <a:spcBef>
                <a:spcPts val="0"/>
              </a:spcBef>
              <a:spcAft>
                <a:spcPts val="0"/>
              </a:spcAft>
              <a:buFont typeface="Arial" panose="020B0604020202020204" pitchFamily="34" charset="0"/>
              <a:buChar char="•"/>
            </a:pPr>
            <a:r>
              <a:rPr lang="en-GB" sz="1500" b="0" dirty="0">
                <a:solidFill>
                  <a:srgbClr val="333333"/>
                </a:solidFill>
                <a:latin typeface="Arial"/>
                <a:ea typeface="Arial"/>
                <a:cs typeface="Arial"/>
                <a:sym typeface="Arial"/>
              </a:rPr>
              <a:t>Confirm diagnosis (fault codes, live data, etc.)</a:t>
            </a:r>
            <a:endParaRPr sz="1500" b="0" dirty="0">
              <a:solidFill>
                <a:srgbClr val="666666"/>
              </a:solidFill>
              <a:latin typeface="Arial"/>
              <a:ea typeface="Arial"/>
              <a:cs typeface="Arial"/>
              <a:sym typeface="Arial"/>
            </a:endParaRPr>
          </a:p>
        </p:txBody>
      </p:sp>
      <p:sp>
        <p:nvSpPr>
          <p:cNvPr id="533" name="Slide 21 Box 02"/>
          <p:cNvSpPr txBox="1"/>
          <p:nvPr/>
        </p:nvSpPr>
        <p:spPr>
          <a:xfrm>
            <a:off x="4253940" y="2304000"/>
            <a:ext cx="3714900" cy="2124000"/>
          </a:xfrm>
          <a:prstGeom prst="rect">
            <a:avLst/>
          </a:prstGeom>
          <a:noFill/>
          <a:ln w="25400">
            <a:solidFill>
              <a:schemeClr val="bg2">
                <a:lumMod val="50000"/>
                <a:lumOff val="50000"/>
              </a:schemeClr>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500" b="1" dirty="0">
                <a:solidFill>
                  <a:schemeClr val="tx1"/>
                </a:solidFill>
                <a:latin typeface="Arial"/>
                <a:ea typeface="Arial"/>
                <a:cs typeface="Arial"/>
                <a:sym typeface="Arial"/>
              </a:rPr>
              <a:t>Compatibility and standards</a:t>
            </a:r>
            <a:endParaRPr sz="1500" b="1" dirty="0">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500" b="0" dirty="0">
                <a:solidFill>
                  <a:srgbClr val="333333"/>
                </a:solidFill>
                <a:latin typeface="Arial"/>
                <a:ea typeface="Arial"/>
                <a:cs typeface="Arial"/>
                <a:sym typeface="Arial"/>
              </a:rPr>
              <a:t>Parts must suit system design, manufacturer requirements, and operating conditions.</a:t>
            </a:r>
            <a:endParaRPr lang="en-GB" sz="1500" dirty="0">
              <a:solidFill>
                <a:srgbClr val="333333"/>
              </a:solidFill>
            </a:endParaRPr>
          </a:p>
          <a:p>
            <a:pPr marL="285750" lvl="0" indent="-285750" algn="l" rtl="0">
              <a:lnSpc>
                <a:spcPct val="110000"/>
              </a:lnSpc>
              <a:spcBef>
                <a:spcPts val="0"/>
              </a:spcBef>
              <a:spcAft>
                <a:spcPts val="0"/>
              </a:spcAft>
              <a:buFont typeface="Arial" panose="020B0604020202020204" pitchFamily="34" charset="0"/>
              <a:buChar char="•"/>
            </a:pPr>
            <a:r>
              <a:rPr lang="en-GB" sz="1500" b="0" dirty="0">
                <a:solidFill>
                  <a:srgbClr val="333333"/>
                </a:solidFill>
                <a:latin typeface="Arial"/>
                <a:ea typeface="Arial"/>
                <a:cs typeface="Arial"/>
                <a:sym typeface="Arial"/>
              </a:rPr>
              <a:t>Use approved/genuine parts for warranty</a:t>
            </a:r>
            <a:endParaRPr lang="en-GB" sz="1500" dirty="0">
              <a:solidFill>
                <a:srgbClr val="666666"/>
              </a:solidFill>
            </a:endParaRPr>
          </a:p>
          <a:p>
            <a:pPr marL="285750" lvl="0" indent="-285750" algn="l" rtl="0">
              <a:lnSpc>
                <a:spcPct val="110000"/>
              </a:lnSpc>
              <a:spcBef>
                <a:spcPts val="0"/>
              </a:spcBef>
              <a:spcAft>
                <a:spcPts val="0"/>
              </a:spcAft>
              <a:buFont typeface="Arial" panose="020B0604020202020204" pitchFamily="34" charset="0"/>
              <a:buChar char="•"/>
            </a:pPr>
            <a:r>
              <a:rPr lang="en-GB" sz="1500" b="0" dirty="0">
                <a:solidFill>
                  <a:srgbClr val="333333"/>
                </a:solidFill>
                <a:latin typeface="Arial"/>
                <a:ea typeface="Arial"/>
                <a:cs typeface="Arial"/>
                <a:sym typeface="Arial"/>
              </a:rPr>
              <a:t>Check voltage, flow, control signals, etc.</a:t>
            </a:r>
            <a:endParaRPr sz="1500" b="0" dirty="0">
              <a:solidFill>
                <a:srgbClr val="666666"/>
              </a:solidFill>
              <a:latin typeface="Arial"/>
              <a:ea typeface="Arial"/>
              <a:cs typeface="Arial"/>
              <a:sym typeface="Arial"/>
            </a:endParaRPr>
          </a:p>
        </p:txBody>
      </p:sp>
      <p:sp>
        <p:nvSpPr>
          <p:cNvPr id="534" name="Slide 21 Box 03"/>
          <p:cNvSpPr txBox="1"/>
          <p:nvPr/>
        </p:nvSpPr>
        <p:spPr>
          <a:xfrm>
            <a:off x="8272726" y="2304000"/>
            <a:ext cx="3714900" cy="2124000"/>
          </a:xfrm>
          <a:prstGeom prst="rect">
            <a:avLst/>
          </a:prstGeom>
          <a:noFill/>
          <a:ln w="25400">
            <a:solidFill>
              <a:schemeClr val="bg2">
                <a:lumMod val="50000"/>
                <a:lumOff val="50000"/>
              </a:schemeClr>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500" b="1" dirty="0">
                <a:solidFill>
                  <a:schemeClr val="tx1"/>
                </a:solidFill>
                <a:latin typeface="Arial"/>
                <a:ea typeface="Arial"/>
                <a:cs typeface="Arial"/>
                <a:sym typeface="Arial"/>
              </a:rPr>
              <a:t>Full system </a:t>
            </a:r>
            <a:r>
              <a:rPr lang="en-GB" sz="1500" b="1" dirty="0">
                <a:solidFill>
                  <a:schemeClr val="tx1"/>
                </a:solidFill>
              </a:rPr>
              <a:t>r</a:t>
            </a:r>
            <a:r>
              <a:rPr lang="en-GB" sz="1500" b="1" dirty="0">
                <a:solidFill>
                  <a:schemeClr val="tx1"/>
                </a:solidFill>
                <a:latin typeface="Arial"/>
                <a:ea typeface="Arial"/>
                <a:cs typeface="Arial"/>
                <a:sym typeface="Arial"/>
              </a:rPr>
              <a:t>eplacement</a:t>
            </a:r>
            <a:endParaRPr sz="1500" b="1" dirty="0">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500" b="0" dirty="0">
                <a:solidFill>
                  <a:srgbClr val="333333"/>
                </a:solidFill>
                <a:latin typeface="Arial"/>
                <a:ea typeface="Arial"/>
                <a:cs typeface="Arial"/>
                <a:sym typeface="Arial"/>
              </a:rPr>
              <a:t>Required if equipment is obsolete, unsafe, beyond economic repair, or repeatedly failing.</a:t>
            </a:r>
            <a:endParaRPr lang="en-GB" sz="1500" dirty="0">
              <a:solidFill>
                <a:srgbClr val="333333"/>
              </a:solidFill>
            </a:endParaRPr>
          </a:p>
          <a:p>
            <a:pPr marL="285750" lvl="0" indent="-285750" algn="l" rtl="0">
              <a:lnSpc>
                <a:spcPct val="110000"/>
              </a:lnSpc>
              <a:spcBef>
                <a:spcPts val="0"/>
              </a:spcBef>
              <a:spcAft>
                <a:spcPts val="0"/>
              </a:spcAft>
              <a:buFont typeface="Arial" panose="020B0604020202020204" pitchFamily="34" charset="0"/>
              <a:buChar char="•"/>
            </a:pPr>
            <a:r>
              <a:rPr lang="en-GB" sz="1500" b="0" dirty="0">
                <a:solidFill>
                  <a:srgbClr val="333333"/>
                </a:solidFill>
                <a:latin typeface="Arial"/>
                <a:ea typeface="Arial"/>
                <a:cs typeface="Arial"/>
                <a:sym typeface="Arial"/>
              </a:rPr>
              <a:t>Consider where repair cost &gt; replacement</a:t>
            </a:r>
            <a:endParaRPr lang="en-GB" sz="1500" dirty="0">
              <a:solidFill>
                <a:srgbClr val="666666"/>
              </a:solidFill>
            </a:endParaRPr>
          </a:p>
          <a:p>
            <a:pPr marL="285750" lvl="0" indent="-285750" algn="l" rtl="0">
              <a:lnSpc>
                <a:spcPct val="110000"/>
              </a:lnSpc>
              <a:spcBef>
                <a:spcPts val="0"/>
              </a:spcBef>
              <a:spcAft>
                <a:spcPts val="0"/>
              </a:spcAft>
              <a:buFont typeface="Arial" panose="020B0604020202020204" pitchFamily="34" charset="0"/>
              <a:buChar char="•"/>
            </a:pPr>
            <a:r>
              <a:rPr lang="en-GB" sz="1500" b="0" dirty="0">
                <a:solidFill>
                  <a:srgbClr val="333333"/>
                </a:solidFill>
                <a:latin typeface="Arial"/>
                <a:ea typeface="Arial"/>
                <a:cs typeface="Arial"/>
                <a:sym typeface="Arial"/>
              </a:rPr>
              <a:t>Check if design is the root cause</a:t>
            </a:r>
            <a:endParaRPr sz="1500" b="0" dirty="0">
              <a:solidFill>
                <a:srgbClr val="666666"/>
              </a:solidFill>
              <a:latin typeface="Arial"/>
              <a:ea typeface="Arial"/>
              <a:cs typeface="Arial"/>
              <a:sym typeface="Arial"/>
            </a:endParaRPr>
          </a:p>
        </p:txBody>
      </p:sp>
      <p:sp>
        <p:nvSpPr>
          <p:cNvPr id="535" name="Slide 21 Box 04"/>
          <p:cNvSpPr txBox="1"/>
          <p:nvPr/>
        </p:nvSpPr>
        <p:spPr>
          <a:xfrm>
            <a:off x="252000" y="4572000"/>
            <a:ext cx="3714900" cy="1440000"/>
          </a:xfrm>
          <a:prstGeom prst="rect">
            <a:avLst/>
          </a:prstGeom>
          <a:noFill/>
          <a:ln w="25400">
            <a:solidFill>
              <a:schemeClr val="bg2">
                <a:lumMod val="50000"/>
                <a:lumOff val="50000"/>
              </a:schemeClr>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500" b="1" dirty="0">
                <a:solidFill>
                  <a:schemeClr val="tx1"/>
                </a:solidFill>
                <a:latin typeface="Arial"/>
                <a:ea typeface="Arial"/>
                <a:cs typeface="Arial"/>
                <a:sym typeface="Arial"/>
              </a:rPr>
              <a:t>Customer </a:t>
            </a:r>
            <a:r>
              <a:rPr lang="en-GB" sz="1500" b="1" dirty="0">
                <a:solidFill>
                  <a:schemeClr val="tx1"/>
                </a:solidFill>
              </a:rPr>
              <a:t>c</a:t>
            </a:r>
            <a:r>
              <a:rPr lang="en-GB" sz="1500" b="1" dirty="0">
                <a:solidFill>
                  <a:schemeClr val="tx1"/>
                </a:solidFill>
                <a:latin typeface="Arial"/>
                <a:ea typeface="Arial"/>
                <a:cs typeface="Arial"/>
                <a:sym typeface="Arial"/>
              </a:rPr>
              <a:t>ommunication</a:t>
            </a:r>
            <a:endParaRPr lang="en-GB" sz="1500" b="1" dirty="0">
              <a:solidFill>
                <a:srgbClr val="FC4421"/>
              </a:solidFill>
            </a:endParaRPr>
          </a:p>
          <a:p>
            <a:pPr marL="0" lvl="0" indent="0" algn="l" rtl="0">
              <a:lnSpc>
                <a:spcPct val="110000"/>
              </a:lnSpc>
              <a:spcBef>
                <a:spcPts val="0"/>
              </a:spcBef>
              <a:spcAft>
                <a:spcPts val="0"/>
              </a:spcAft>
              <a:buNone/>
            </a:pPr>
            <a:r>
              <a:rPr lang="en-GB" sz="1500" b="1" dirty="0">
                <a:solidFill>
                  <a:srgbClr val="333333"/>
                </a:solidFill>
                <a:latin typeface="Arial"/>
                <a:ea typeface="Arial"/>
                <a:cs typeface="Arial"/>
                <a:sym typeface="Arial"/>
              </a:rPr>
              <a:t>Cost and disruption:</a:t>
            </a:r>
            <a:r>
              <a:rPr lang="en-GB" sz="1500" b="0" dirty="0">
                <a:solidFill>
                  <a:srgbClr val="333333"/>
                </a:solidFill>
                <a:latin typeface="Arial"/>
                <a:ea typeface="Arial"/>
                <a:cs typeface="Arial"/>
                <a:sym typeface="Arial"/>
              </a:rPr>
              <a:t> Explain parts, labour, lead times, and disruption clearly.</a:t>
            </a:r>
            <a:endParaRPr lang="en-GB" sz="1500" dirty="0">
              <a:solidFill>
                <a:srgbClr val="666666"/>
              </a:solidFill>
            </a:endParaRPr>
          </a:p>
          <a:p>
            <a:pPr marL="0" lvl="0" indent="0" algn="l" rtl="0">
              <a:lnSpc>
                <a:spcPct val="110000"/>
              </a:lnSpc>
              <a:spcBef>
                <a:spcPts val="0"/>
              </a:spcBef>
              <a:spcAft>
                <a:spcPts val="0"/>
              </a:spcAft>
              <a:buNone/>
            </a:pPr>
            <a:r>
              <a:rPr lang="en-GB" sz="1500" b="1" dirty="0">
                <a:solidFill>
                  <a:srgbClr val="333333"/>
                </a:solidFill>
                <a:latin typeface="Arial"/>
                <a:ea typeface="Arial"/>
                <a:cs typeface="Arial"/>
                <a:sym typeface="Arial"/>
              </a:rPr>
              <a:t>Warranty:</a:t>
            </a:r>
            <a:r>
              <a:rPr lang="en-GB" sz="1500" b="0" dirty="0">
                <a:solidFill>
                  <a:srgbClr val="333333"/>
                </a:solidFill>
                <a:latin typeface="Arial"/>
                <a:ea typeface="Arial"/>
                <a:cs typeface="Arial"/>
                <a:sym typeface="Arial"/>
              </a:rPr>
              <a:t> Explain validity, installer requirements, and conditions.</a:t>
            </a:r>
            <a:endParaRPr sz="1500" b="0" dirty="0">
              <a:solidFill>
                <a:srgbClr val="666666"/>
              </a:solidFill>
              <a:latin typeface="Arial"/>
              <a:ea typeface="Arial"/>
              <a:cs typeface="Arial"/>
              <a:sym typeface="Arial"/>
            </a:endParaRPr>
          </a:p>
        </p:txBody>
      </p:sp>
      <p:sp>
        <p:nvSpPr>
          <p:cNvPr id="536" name="Slide 21 Box 05"/>
          <p:cNvSpPr txBox="1"/>
          <p:nvPr/>
        </p:nvSpPr>
        <p:spPr>
          <a:xfrm>
            <a:off x="4262362" y="4572000"/>
            <a:ext cx="3714900" cy="1440000"/>
          </a:xfrm>
          <a:prstGeom prst="rect">
            <a:avLst/>
          </a:prstGeom>
          <a:noFill/>
          <a:ln w="25400">
            <a:solidFill>
              <a:schemeClr val="bg2">
                <a:lumMod val="50000"/>
                <a:lumOff val="50000"/>
              </a:schemeClr>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500" b="1" dirty="0">
                <a:solidFill>
                  <a:schemeClr val="tx1"/>
                </a:solidFill>
                <a:latin typeface="Arial"/>
                <a:ea typeface="Arial"/>
                <a:cs typeface="Arial"/>
                <a:sym typeface="Arial"/>
              </a:rPr>
              <a:t>Recording and </a:t>
            </a:r>
            <a:r>
              <a:rPr lang="en-GB" sz="1500" b="1" dirty="0">
                <a:solidFill>
                  <a:schemeClr val="tx1"/>
                </a:solidFill>
              </a:rPr>
              <a:t>r</a:t>
            </a:r>
            <a:r>
              <a:rPr lang="en-GB" sz="1500" b="1" dirty="0">
                <a:solidFill>
                  <a:schemeClr val="tx1"/>
                </a:solidFill>
                <a:latin typeface="Arial"/>
                <a:ea typeface="Arial"/>
                <a:cs typeface="Arial"/>
                <a:sym typeface="Arial"/>
              </a:rPr>
              <a:t>ecords</a:t>
            </a:r>
            <a:endParaRPr lang="en-GB" sz="1500" b="1" dirty="0">
              <a:solidFill>
                <a:srgbClr val="FC4421"/>
              </a:solidFill>
            </a:endParaRPr>
          </a:p>
          <a:p>
            <a:pPr marL="0" lvl="0" indent="0" algn="l" rtl="0">
              <a:lnSpc>
                <a:spcPct val="110000"/>
              </a:lnSpc>
              <a:spcBef>
                <a:spcPts val="0"/>
              </a:spcBef>
              <a:spcAft>
                <a:spcPts val="0"/>
              </a:spcAft>
              <a:buNone/>
            </a:pPr>
            <a:r>
              <a:rPr lang="en-GB" sz="1500" b="1" dirty="0">
                <a:solidFill>
                  <a:srgbClr val="333333"/>
                </a:solidFill>
                <a:latin typeface="Arial"/>
                <a:ea typeface="Arial"/>
                <a:cs typeface="Arial"/>
                <a:sym typeface="Arial"/>
              </a:rPr>
              <a:t>Pre-work:</a:t>
            </a:r>
            <a:r>
              <a:rPr lang="en-GB" sz="1500" b="0" dirty="0">
                <a:solidFill>
                  <a:srgbClr val="333333"/>
                </a:solidFill>
                <a:latin typeface="Arial"/>
                <a:ea typeface="Arial"/>
                <a:cs typeface="Arial"/>
                <a:sym typeface="Arial"/>
              </a:rPr>
              <a:t> Record diagnosis, evidence, quotation, and approval.</a:t>
            </a:r>
            <a:endParaRPr lang="en-GB" sz="1500" dirty="0">
              <a:solidFill>
                <a:srgbClr val="666666"/>
              </a:solidFill>
            </a:endParaRPr>
          </a:p>
          <a:p>
            <a:pPr marL="0" lvl="0" indent="0" algn="l" rtl="0">
              <a:lnSpc>
                <a:spcPct val="110000"/>
              </a:lnSpc>
              <a:spcBef>
                <a:spcPts val="0"/>
              </a:spcBef>
              <a:spcAft>
                <a:spcPts val="0"/>
              </a:spcAft>
              <a:buNone/>
            </a:pPr>
            <a:r>
              <a:rPr lang="en-GB" sz="1500" b="1" dirty="0">
                <a:solidFill>
                  <a:srgbClr val="333333"/>
                </a:solidFill>
                <a:latin typeface="Arial"/>
                <a:ea typeface="Arial"/>
                <a:cs typeface="Arial"/>
                <a:sym typeface="Arial"/>
              </a:rPr>
              <a:t>Post-work:</a:t>
            </a:r>
            <a:r>
              <a:rPr lang="en-GB" sz="1500" b="0" dirty="0">
                <a:solidFill>
                  <a:srgbClr val="333333"/>
                </a:solidFill>
                <a:latin typeface="Arial"/>
                <a:ea typeface="Arial"/>
                <a:cs typeface="Arial"/>
                <a:sym typeface="Arial"/>
              </a:rPr>
              <a:t> Record serial numbers, test results, and final readings.</a:t>
            </a:r>
            <a:endParaRPr sz="1500" b="0" dirty="0">
              <a:solidFill>
                <a:srgbClr val="666666"/>
              </a:solidFill>
              <a:latin typeface="Arial"/>
              <a:ea typeface="Arial"/>
              <a:cs typeface="Arial"/>
              <a:sym typeface="Arial"/>
            </a:endParaRPr>
          </a:p>
        </p:txBody>
      </p:sp>
      <p:sp>
        <p:nvSpPr>
          <p:cNvPr id="537" name="Slide 21 Box 06"/>
          <p:cNvSpPr txBox="1"/>
          <p:nvPr/>
        </p:nvSpPr>
        <p:spPr>
          <a:xfrm>
            <a:off x="8272726" y="4572000"/>
            <a:ext cx="3714900" cy="1440000"/>
          </a:xfrm>
          <a:prstGeom prst="rect">
            <a:avLst/>
          </a:prstGeom>
          <a:noFill/>
          <a:ln w="25400">
            <a:solidFill>
              <a:schemeClr val="bg2">
                <a:lumMod val="50000"/>
                <a:lumOff val="50000"/>
              </a:schemeClr>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500" b="1" dirty="0">
                <a:solidFill>
                  <a:schemeClr val="tx1"/>
                </a:solidFill>
                <a:latin typeface="Arial"/>
                <a:ea typeface="Arial"/>
                <a:cs typeface="Arial"/>
                <a:sym typeface="Arial"/>
              </a:rPr>
              <a:t>Typical components</a:t>
            </a:r>
            <a:endParaRPr sz="1500" b="1" dirty="0">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500" b="0" dirty="0">
                <a:solidFill>
                  <a:srgbClr val="333333"/>
                </a:solidFill>
                <a:latin typeface="Arial"/>
                <a:ea typeface="Arial"/>
                <a:cs typeface="Arial"/>
                <a:sym typeface="Arial"/>
              </a:rPr>
              <a:t>Pumps, zone valves, actuators, sensors, thermostats, expansion vessels, PRVs, filters, magnetic filters, immersion elements.</a:t>
            </a:r>
            <a:endParaRPr sz="1500" b="0" dirty="0">
              <a:solidFill>
                <a:srgbClr val="666666"/>
              </a:solidFill>
              <a:latin typeface="Arial"/>
              <a:ea typeface="Arial"/>
              <a:cs typeface="Arial"/>
              <a:sym typeface="Arial"/>
            </a:endParaRPr>
          </a:p>
        </p:txBody>
      </p:sp>
      <p:sp>
        <p:nvSpPr>
          <p:cNvPr id="538" name="Slide 21 Arrow 1"/>
          <p:cNvSpPr/>
          <p:nvPr/>
        </p:nvSpPr>
        <p:spPr>
          <a:xfrm rot="16200000">
            <a:off x="4028968" y="3251031"/>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9" name="Slide 21 Arrow 2"/>
          <p:cNvSpPr/>
          <p:nvPr/>
        </p:nvSpPr>
        <p:spPr>
          <a:xfrm rot="16200000">
            <a:off x="8046498" y="3264069"/>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0" name="Slide 21 Arrow 3"/>
          <p:cNvSpPr/>
          <p:nvPr/>
        </p:nvSpPr>
        <p:spPr>
          <a:xfrm rot="16200000">
            <a:off x="4040345" y="5134691"/>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1" name="Slide 21 Arrow 4"/>
          <p:cNvSpPr/>
          <p:nvPr/>
        </p:nvSpPr>
        <p:spPr>
          <a:xfrm rot="16200000">
            <a:off x="8046498" y="5100338"/>
            <a:ext cx="152400" cy="160000"/>
          </a:xfrm>
          <a:prstGeom prst="downArrow">
            <a:avLst/>
          </a:prstGeom>
          <a:solidFill>
            <a:schemeClr val="bg1"/>
          </a:solidFill>
          <a:ln w="9525">
            <a:solidFill>
              <a:srgbClr val="FF4B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56"/>
        <p:cNvGrpSpPr/>
        <p:nvPr/>
      </p:nvGrpSpPr>
      <p:grpSpPr>
        <a:xfrm>
          <a:off x="0" y="0"/>
          <a:ext cx="0" cy="0"/>
          <a:chOff x="0" y="0"/>
          <a:chExt cx="0" cy="0"/>
        </a:xfrm>
      </p:grpSpPr>
      <p:sp>
        <p:nvSpPr>
          <p:cNvPr id="557" name="Google Shape;557;p32"/>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System upgrade</a:t>
            </a:r>
          </a:p>
        </p:txBody>
      </p:sp>
      <p:sp>
        <p:nvSpPr>
          <p:cNvPr id="560" name="Google Shape;560;p32"/>
          <p:cNvSpPr txBox="1"/>
          <p:nvPr/>
        </p:nvSpPr>
        <p:spPr>
          <a:xfrm>
            <a:off x="236610" y="1701299"/>
            <a:ext cx="3780000" cy="36000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Core drivers and rationale</a:t>
            </a:r>
            <a:endParaRPr sz="1600" b="1" dirty="0">
              <a:solidFill>
                <a:srgbClr val="FC4421"/>
              </a:solidFill>
              <a:latin typeface="Arial"/>
              <a:ea typeface="Arial"/>
              <a:cs typeface="Arial"/>
              <a:sym typeface="Arial"/>
            </a:endParaRPr>
          </a:p>
          <a:p>
            <a:pPr marL="0" lvl="0" indent="0" algn="l" rtl="0">
              <a:spcBef>
                <a:spcPts val="800"/>
              </a:spcBef>
              <a:spcAft>
                <a:spcPts val="0"/>
              </a:spcAft>
              <a:buNone/>
            </a:pPr>
            <a:r>
              <a:rPr lang="en-GB" sz="1600" b="1" dirty="0">
                <a:solidFill>
                  <a:srgbClr val="333333"/>
                </a:solidFill>
                <a:latin typeface="Arial"/>
                <a:ea typeface="Arial"/>
                <a:cs typeface="Arial"/>
                <a:sym typeface="Arial"/>
              </a:rPr>
              <a:t>When is an upgrade required?</a:t>
            </a:r>
            <a:endParaRPr sz="1600" b="1" dirty="0">
              <a:solidFill>
                <a:srgbClr val="333333"/>
              </a:solidFill>
              <a:latin typeface="Arial"/>
              <a:ea typeface="Arial"/>
              <a:cs typeface="Arial"/>
              <a:sym typeface="Arial"/>
            </a:endParaRPr>
          </a:p>
          <a:p>
            <a:pPr marL="0" lvl="0" indent="0" algn="l" rtl="0">
              <a:spcBef>
                <a:spcPts val="400"/>
              </a:spcBef>
              <a:spcAft>
                <a:spcPts val="0"/>
              </a:spcAft>
              <a:buNone/>
            </a:pPr>
            <a:r>
              <a:rPr lang="en-GB" sz="1600" dirty="0">
                <a:solidFill>
                  <a:srgbClr val="666666"/>
                </a:solidFill>
                <a:latin typeface="Arial"/>
                <a:ea typeface="Arial"/>
                <a:cs typeface="Arial"/>
                <a:sym typeface="Arial"/>
              </a:rPr>
              <a:t>When equipment functions but design prevents required performance. Simple part replacement won't solve root causes like sizing or strategy.</a:t>
            </a:r>
            <a:endParaRPr sz="1600" dirty="0">
              <a:solidFill>
                <a:srgbClr val="666666"/>
              </a:solidFill>
              <a:latin typeface="Arial"/>
              <a:ea typeface="Arial"/>
              <a:cs typeface="Arial"/>
              <a:sym typeface="Arial"/>
            </a:endParaRPr>
          </a:p>
          <a:p>
            <a:pPr marL="0" lvl="0" indent="0" algn="l" rtl="0">
              <a:spcBef>
                <a:spcPts val="1000"/>
              </a:spcBef>
              <a:spcAft>
                <a:spcPts val="0"/>
              </a:spcAft>
              <a:buNone/>
            </a:pPr>
            <a:r>
              <a:rPr lang="en-GB" sz="1600" b="1" dirty="0">
                <a:solidFill>
                  <a:srgbClr val="333333"/>
                </a:solidFill>
                <a:latin typeface="Arial"/>
                <a:ea typeface="Arial"/>
                <a:cs typeface="Arial"/>
                <a:sym typeface="Arial"/>
              </a:rPr>
              <a:t>Consequences of design limits:</a:t>
            </a:r>
            <a:endParaRPr lang="en-GB" sz="1600" b="1" dirty="0">
              <a:solidFill>
                <a:srgbClr val="333333"/>
              </a:solidFill>
            </a:endParaRPr>
          </a:p>
          <a:p>
            <a:pPr marL="285750" lvl="0" indent="-285750" algn="l" rtl="0">
              <a:spcBef>
                <a:spcPts val="1000"/>
              </a:spcBef>
              <a:spcAft>
                <a:spcPts val="0"/>
              </a:spcAft>
              <a:buFont typeface="Arial" panose="020B0604020202020204" pitchFamily="34" charset="0"/>
              <a:buChar char="•"/>
            </a:pPr>
            <a:r>
              <a:rPr lang="en-GB" sz="1600" dirty="0">
                <a:solidFill>
                  <a:srgbClr val="666666"/>
                </a:solidFill>
                <a:latin typeface="Arial"/>
                <a:ea typeface="Arial"/>
                <a:cs typeface="Arial"/>
                <a:sym typeface="Arial"/>
              </a:rPr>
              <a:t>Repeat faults / poor performance</a:t>
            </a:r>
            <a:endParaRPr lang="en-GB" sz="1600" dirty="0">
              <a:solidFill>
                <a:srgbClr val="666666"/>
              </a:solidFill>
            </a:endParaRPr>
          </a:p>
          <a:p>
            <a:pPr marL="285750" lvl="0" indent="-285750" algn="l" rtl="0">
              <a:spcBef>
                <a:spcPts val="1000"/>
              </a:spcBef>
              <a:spcAft>
                <a:spcPts val="0"/>
              </a:spcAft>
              <a:buFont typeface="Arial" panose="020B0604020202020204" pitchFamily="34" charset="0"/>
              <a:buChar char="•"/>
            </a:pPr>
            <a:r>
              <a:rPr lang="en-GB" sz="1600" dirty="0">
                <a:solidFill>
                  <a:srgbClr val="666666"/>
                </a:solidFill>
                <a:latin typeface="Arial"/>
                <a:ea typeface="Arial"/>
                <a:cs typeface="Arial"/>
                <a:sym typeface="Arial"/>
              </a:rPr>
              <a:t>High running costs / frequent cycling</a:t>
            </a:r>
            <a:endParaRPr lang="en-GB" sz="1600" dirty="0">
              <a:solidFill>
                <a:srgbClr val="666666"/>
              </a:solidFill>
            </a:endParaRPr>
          </a:p>
          <a:p>
            <a:pPr marL="285750" lvl="0" indent="-285750" algn="l" rtl="0">
              <a:spcBef>
                <a:spcPts val="1000"/>
              </a:spcBef>
              <a:spcAft>
                <a:spcPts val="0"/>
              </a:spcAft>
              <a:buFont typeface="Arial" panose="020B0604020202020204" pitchFamily="34" charset="0"/>
              <a:buChar char="•"/>
            </a:pPr>
            <a:r>
              <a:rPr lang="en-GB" sz="1600" dirty="0">
                <a:solidFill>
                  <a:srgbClr val="666666"/>
                </a:solidFill>
                <a:latin typeface="Arial"/>
                <a:ea typeface="Arial"/>
                <a:cs typeface="Arial"/>
                <a:sym typeface="Arial"/>
              </a:rPr>
              <a:t>Cold rooms / long warm-up times</a:t>
            </a:r>
            <a:endParaRPr lang="en-GB" sz="1600" dirty="0">
              <a:solidFill>
                <a:srgbClr val="666666"/>
              </a:solidFill>
            </a:endParaRPr>
          </a:p>
          <a:p>
            <a:pPr marL="285750" lvl="0" indent="-285750" algn="l" rtl="0">
              <a:spcBef>
                <a:spcPts val="1000"/>
              </a:spcBef>
              <a:spcAft>
                <a:spcPts val="0"/>
              </a:spcAft>
              <a:buFont typeface="Arial" panose="020B0604020202020204" pitchFamily="34" charset="0"/>
              <a:buChar char="•"/>
            </a:pPr>
            <a:r>
              <a:rPr lang="en-GB" sz="1600" dirty="0">
                <a:solidFill>
                  <a:srgbClr val="666666"/>
                </a:solidFill>
                <a:latin typeface="Arial"/>
                <a:ea typeface="Arial"/>
                <a:cs typeface="Arial"/>
                <a:sym typeface="Arial"/>
              </a:rPr>
              <a:t>Excessive backup heating use</a:t>
            </a:r>
            <a:endParaRPr sz="1600" dirty="0">
              <a:solidFill>
                <a:srgbClr val="666666"/>
              </a:solidFill>
              <a:latin typeface="Arial"/>
              <a:ea typeface="Arial"/>
              <a:cs typeface="Arial"/>
              <a:sym typeface="Arial"/>
            </a:endParaRPr>
          </a:p>
        </p:txBody>
      </p:sp>
      <p:sp>
        <p:nvSpPr>
          <p:cNvPr id="563" name="Google Shape;563;p32"/>
          <p:cNvSpPr txBox="1"/>
          <p:nvPr/>
        </p:nvSpPr>
        <p:spPr>
          <a:xfrm>
            <a:off x="4229812" y="1701299"/>
            <a:ext cx="3780000" cy="36000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Upgrade categories</a:t>
            </a:r>
            <a:endParaRPr sz="1600" b="1" dirty="0">
              <a:solidFill>
                <a:srgbClr val="FC4421"/>
              </a:solidFill>
              <a:latin typeface="Arial"/>
              <a:ea typeface="Arial"/>
              <a:cs typeface="Arial"/>
              <a:sym typeface="Arial"/>
            </a:endParaRPr>
          </a:p>
          <a:p>
            <a:pPr marL="0" lvl="0" indent="0" algn="l" rtl="0">
              <a:spcBef>
                <a:spcPts val="800"/>
              </a:spcBef>
              <a:spcAft>
                <a:spcPts val="0"/>
              </a:spcAft>
              <a:buNone/>
            </a:pPr>
            <a:r>
              <a:rPr lang="en-GB" sz="1600" b="1" dirty="0">
                <a:solidFill>
                  <a:srgbClr val="333333"/>
                </a:solidFill>
                <a:latin typeface="Arial"/>
                <a:ea typeface="Arial"/>
                <a:cs typeface="Arial"/>
                <a:sym typeface="Arial"/>
              </a:rPr>
              <a:t>Emitters and hydraulics</a:t>
            </a:r>
            <a:endParaRPr sz="1600" b="1" dirty="0">
              <a:solidFill>
                <a:srgbClr val="333333"/>
              </a:solidFill>
              <a:latin typeface="Arial"/>
              <a:ea typeface="Arial"/>
              <a:cs typeface="Arial"/>
              <a:sym typeface="Arial"/>
            </a:endParaRPr>
          </a:p>
          <a:p>
            <a:pPr marL="0" lvl="0" indent="0" algn="l" rtl="0">
              <a:spcBef>
                <a:spcPts val="200"/>
              </a:spcBef>
              <a:spcAft>
                <a:spcPts val="0"/>
              </a:spcAft>
              <a:buNone/>
            </a:pPr>
            <a:r>
              <a:rPr lang="en-GB" sz="1600" dirty="0">
                <a:solidFill>
                  <a:srgbClr val="666666"/>
                </a:solidFill>
                <a:latin typeface="Arial"/>
                <a:ea typeface="Arial"/>
                <a:cs typeface="Arial"/>
                <a:sym typeface="Arial"/>
              </a:rPr>
              <a:t>Larger radiators, underfloor adjustments, pipework resizing, or improved pump selection.</a:t>
            </a:r>
            <a:endParaRPr sz="1600" dirty="0">
              <a:solidFill>
                <a:srgbClr val="666666"/>
              </a:solidFill>
              <a:latin typeface="Arial"/>
              <a:ea typeface="Arial"/>
              <a:cs typeface="Arial"/>
              <a:sym typeface="Arial"/>
            </a:endParaRPr>
          </a:p>
          <a:p>
            <a:pPr marL="0" lvl="0" indent="0" algn="l" rtl="0">
              <a:spcBef>
                <a:spcPts val="600"/>
              </a:spcBef>
              <a:spcAft>
                <a:spcPts val="0"/>
              </a:spcAft>
              <a:buNone/>
            </a:pPr>
            <a:r>
              <a:rPr lang="en-GB" sz="1600" b="1" dirty="0">
                <a:solidFill>
                  <a:srgbClr val="333333"/>
                </a:solidFill>
                <a:latin typeface="Arial"/>
                <a:ea typeface="Arial"/>
                <a:cs typeface="Arial"/>
                <a:sym typeface="Arial"/>
              </a:rPr>
              <a:t>Hot water and controls</a:t>
            </a:r>
            <a:endParaRPr sz="1600" b="1" dirty="0">
              <a:solidFill>
                <a:srgbClr val="333333"/>
              </a:solidFill>
              <a:latin typeface="Arial"/>
              <a:ea typeface="Arial"/>
              <a:cs typeface="Arial"/>
              <a:sym typeface="Arial"/>
            </a:endParaRPr>
          </a:p>
          <a:p>
            <a:pPr marL="0" lvl="0" indent="0" algn="l" rtl="0">
              <a:spcBef>
                <a:spcPts val="200"/>
              </a:spcBef>
              <a:spcAft>
                <a:spcPts val="0"/>
              </a:spcAft>
              <a:buNone/>
            </a:pPr>
            <a:r>
              <a:rPr lang="en-GB" sz="1600" dirty="0">
                <a:solidFill>
                  <a:srgbClr val="666666"/>
                </a:solidFill>
                <a:latin typeface="Arial"/>
                <a:ea typeface="Arial"/>
                <a:cs typeface="Arial"/>
                <a:sym typeface="Arial"/>
              </a:rPr>
              <a:t>Heat pump compatible cylinders (larger coils) and weather compensation or smart controls.</a:t>
            </a:r>
            <a:endParaRPr sz="1600" dirty="0">
              <a:solidFill>
                <a:srgbClr val="666666"/>
              </a:solidFill>
              <a:latin typeface="Arial"/>
              <a:ea typeface="Arial"/>
              <a:cs typeface="Arial"/>
              <a:sym typeface="Arial"/>
            </a:endParaRPr>
          </a:p>
          <a:p>
            <a:pPr marL="0" lvl="0" indent="0" algn="l" rtl="0">
              <a:spcBef>
                <a:spcPts val="600"/>
              </a:spcBef>
              <a:spcAft>
                <a:spcPts val="0"/>
              </a:spcAft>
              <a:buNone/>
            </a:pPr>
            <a:r>
              <a:rPr lang="en-GB" sz="1600" b="1" dirty="0">
                <a:solidFill>
                  <a:srgbClr val="333333"/>
                </a:solidFill>
                <a:latin typeface="Arial"/>
                <a:ea typeface="Arial"/>
                <a:cs typeface="Arial"/>
                <a:sym typeface="Arial"/>
              </a:rPr>
              <a:t>Electrical</a:t>
            </a:r>
            <a:endParaRPr sz="1600" b="1" dirty="0">
              <a:solidFill>
                <a:srgbClr val="333333"/>
              </a:solidFill>
              <a:latin typeface="Arial"/>
              <a:ea typeface="Arial"/>
              <a:cs typeface="Arial"/>
              <a:sym typeface="Arial"/>
            </a:endParaRPr>
          </a:p>
          <a:p>
            <a:pPr marL="0" lvl="0" indent="0" algn="l" rtl="0">
              <a:spcBef>
                <a:spcPts val="200"/>
              </a:spcBef>
              <a:spcAft>
                <a:spcPts val="0"/>
              </a:spcAft>
              <a:buNone/>
            </a:pPr>
            <a:r>
              <a:rPr lang="en-GB" sz="1600" dirty="0">
                <a:solidFill>
                  <a:srgbClr val="666666"/>
                </a:solidFill>
                <a:latin typeface="Arial"/>
                <a:ea typeface="Arial"/>
                <a:cs typeface="Arial"/>
                <a:sym typeface="Arial"/>
              </a:rPr>
              <a:t>Supply changes, isolators, or backup heater wiring by a competent person.</a:t>
            </a:r>
            <a:endParaRPr sz="1600" dirty="0">
              <a:solidFill>
                <a:srgbClr val="666666"/>
              </a:solidFill>
              <a:latin typeface="Arial"/>
              <a:ea typeface="Arial"/>
              <a:cs typeface="Arial"/>
              <a:sym typeface="Arial"/>
            </a:endParaRPr>
          </a:p>
        </p:txBody>
      </p:sp>
      <p:sp>
        <p:nvSpPr>
          <p:cNvPr id="566" name="Google Shape;566;p32"/>
          <p:cNvSpPr txBox="1"/>
          <p:nvPr/>
        </p:nvSpPr>
        <p:spPr>
          <a:xfrm>
            <a:off x="8223015" y="1701299"/>
            <a:ext cx="3780000" cy="36000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Process and evidence</a:t>
            </a:r>
            <a:endParaRPr sz="1600" b="1" dirty="0">
              <a:solidFill>
                <a:srgbClr val="FC4421"/>
              </a:solidFill>
              <a:latin typeface="Arial"/>
              <a:ea typeface="Arial"/>
              <a:cs typeface="Arial"/>
              <a:sym typeface="Arial"/>
            </a:endParaRPr>
          </a:p>
          <a:p>
            <a:pPr marL="0" lvl="0" indent="0" algn="l" rtl="0">
              <a:spcBef>
                <a:spcPts val="800"/>
              </a:spcBef>
              <a:spcAft>
                <a:spcPts val="0"/>
              </a:spcAft>
              <a:buNone/>
            </a:pPr>
            <a:r>
              <a:rPr lang="en-GB" sz="1600" b="1" dirty="0">
                <a:solidFill>
                  <a:srgbClr val="333333"/>
                </a:solidFill>
                <a:latin typeface="Arial"/>
                <a:ea typeface="Arial"/>
                <a:cs typeface="Arial"/>
                <a:sym typeface="Arial"/>
              </a:rPr>
              <a:t>Evidence-based </a:t>
            </a:r>
            <a:r>
              <a:rPr lang="en-GB" sz="1600" b="1" dirty="0">
                <a:solidFill>
                  <a:srgbClr val="333333"/>
                </a:solidFill>
              </a:rPr>
              <a:t>j</a:t>
            </a:r>
            <a:r>
              <a:rPr lang="en-GB" sz="1600" b="1" dirty="0">
                <a:solidFill>
                  <a:srgbClr val="333333"/>
                </a:solidFill>
                <a:latin typeface="Arial"/>
                <a:ea typeface="Arial"/>
                <a:cs typeface="Arial"/>
                <a:sym typeface="Arial"/>
              </a:rPr>
              <a:t>ustification</a:t>
            </a:r>
            <a:endParaRPr sz="1600" b="1" dirty="0">
              <a:solidFill>
                <a:srgbClr val="333333"/>
              </a:solidFill>
              <a:latin typeface="Arial"/>
              <a:ea typeface="Arial"/>
              <a:cs typeface="Arial"/>
              <a:sym typeface="Arial"/>
            </a:endParaRPr>
          </a:p>
          <a:p>
            <a:pPr marL="0" lvl="0" indent="0" algn="l" rtl="0">
              <a:spcBef>
                <a:spcPts val="400"/>
              </a:spcBef>
              <a:spcAft>
                <a:spcPts val="0"/>
              </a:spcAft>
              <a:buNone/>
            </a:pPr>
            <a:r>
              <a:rPr lang="en-GB" sz="1600" dirty="0">
                <a:solidFill>
                  <a:srgbClr val="666666"/>
                </a:solidFill>
                <a:latin typeface="Arial"/>
                <a:ea typeface="Arial"/>
                <a:cs typeface="Arial"/>
                <a:sym typeface="Arial"/>
              </a:rPr>
              <a:t>Use heat loss calcs, flow/return temps, and pressure readings. Do not base on opinion alone.</a:t>
            </a:r>
            <a:endParaRPr sz="1600" dirty="0">
              <a:solidFill>
                <a:srgbClr val="666666"/>
              </a:solidFill>
              <a:latin typeface="Arial"/>
              <a:ea typeface="Arial"/>
              <a:cs typeface="Arial"/>
              <a:sym typeface="Arial"/>
            </a:endParaRPr>
          </a:p>
          <a:p>
            <a:pPr marL="0" lvl="0" indent="0" algn="l" rtl="0">
              <a:spcBef>
                <a:spcPts val="1000"/>
              </a:spcBef>
              <a:spcAft>
                <a:spcPts val="0"/>
              </a:spcAft>
              <a:buNone/>
            </a:pPr>
            <a:r>
              <a:rPr lang="en-GB" sz="1600" b="1" dirty="0">
                <a:solidFill>
                  <a:srgbClr val="333333"/>
                </a:solidFill>
                <a:latin typeface="Arial"/>
                <a:ea typeface="Arial"/>
                <a:cs typeface="Arial"/>
                <a:sym typeface="Arial"/>
              </a:rPr>
              <a:t>Customer </a:t>
            </a:r>
            <a:r>
              <a:rPr lang="en-GB" sz="1600" b="1" dirty="0">
                <a:solidFill>
                  <a:srgbClr val="333333"/>
                </a:solidFill>
              </a:rPr>
              <a:t>e</a:t>
            </a:r>
            <a:r>
              <a:rPr lang="en-GB" sz="1600" b="1" dirty="0">
                <a:solidFill>
                  <a:srgbClr val="333333"/>
                </a:solidFill>
                <a:latin typeface="Arial"/>
                <a:ea typeface="Arial"/>
                <a:cs typeface="Arial"/>
                <a:sym typeface="Arial"/>
              </a:rPr>
              <a:t>ngagement</a:t>
            </a:r>
            <a:endParaRPr lang="en-GB" sz="1600" b="1" dirty="0">
              <a:solidFill>
                <a:srgbClr val="333333"/>
              </a:solidFill>
            </a:endParaRPr>
          </a:p>
          <a:p>
            <a:pPr marL="285750" lvl="0" indent="-285750" algn="l" rtl="0">
              <a:spcBef>
                <a:spcPts val="1000"/>
              </a:spcBef>
              <a:spcAft>
                <a:spcPts val="0"/>
              </a:spcAft>
              <a:buFont typeface="Arial" panose="020B0604020202020204" pitchFamily="34" charset="0"/>
              <a:buChar char="•"/>
            </a:pPr>
            <a:r>
              <a:rPr lang="en-GB" sz="1600" dirty="0">
                <a:solidFill>
                  <a:srgbClr val="666666"/>
                </a:solidFill>
                <a:latin typeface="Arial"/>
                <a:ea typeface="Arial"/>
                <a:cs typeface="Arial"/>
                <a:sym typeface="Arial"/>
              </a:rPr>
              <a:t>Explain impact on comfort/cost</a:t>
            </a:r>
            <a:endParaRPr lang="en-GB" sz="1600" dirty="0">
              <a:solidFill>
                <a:srgbClr val="666666"/>
              </a:solidFill>
            </a:endParaRPr>
          </a:p>
          <a:p>
            <a:pPr marL="285750" lvl="0" indent="-285750" algn="l" rtl="0">
              <a:spcBef>
                <a:spcPts val="1000"/>
              </a:spcBef>
              <a:spcAft>
                <a:spcPts val="0"/>
              </a:spcAft>
              <a:buFont typeface="Arial" panose="020B0604020202020204" pitchFamily="34" charset="0"/>
              <a:buChar char="•"/>
            </a:pPr>
            <a:r>
              <a:rPr lang="en-GB" sz="1600" dirty="0">
                <a:solidFill>
                  <a:srgbClr val="666666"/>
                </a:solidFill>
                <a:latin typeface="Arial"/>
                <a:ea typeface="Arial"/>
                <a:cs typeface="Arial"/>
                <a:sym typeface="Arial"/>
              </a:rPr>
              <a:t>Record options and approvals</a:t>
            </a:r>
            <a:endParaRPr lang="en-GB" sz="1600" dirty="0">
              <a:solidFill>
                <a:srgbClr val="666666"/>
              </a:solidFill>
            </a:endParaRPr>
          </a:p>
          <a:p>
            <a:pPr marL="285750" lvl="0" indent="-285750" algn="l" rtl="0">
              <a:spcBef>
                <a:spcPts val="1000"/>
              </a:spcBef>
              <a:spcAft>
                <a:spcPts val="0"/>
              </a:spcAft>
              <a:buFont typeface="Arial" panose="020B0604020202020204" pitchFamily="34" charset="0"/>
              <a:buChar char="•"/>
            </a:pPr>
            <a:r>
              <a:rPr lang="en-GB" sz="1600" dirty="0">
                <a:solidFill>
                  <a:srgbClr val="666666"/>
                </a:solidFill>
                <a:latin typeface="Arial"/>
                <a:ea typeface="Arial"/>
                <a:cs typeface="Arial"/>
                <a:sym typeface="Arial"/>
              </a:rPr>
              <a:t>Document consequences of refusal</a:t>
            </a:r>
            <a:endParaRPr sz="1600" dirty="0">
              <a:solidFill>
                <a:srgbClr val="666666"/>
              </a:solidFill>
              <a:latin typeface="Arial"/>
              <a:ea typeface="Arial"/>
              <a:cs typeface="Arial"/>
              <a:sym typeface="Arial"/>
            </a:endParaRPr>
          </a:p>
        </p:txBody>
      </p:sp>
      <p:sp>
        <p:nvSpPr>
          <p:cNvPr id="569" name="Google Shape;569;p32"/>
          <p:cNvSpPr txBox="1"/>
          <p:nvPr/>
        </p:nvSpPr>
        <p:spPr>
          <a:xfrm>
            <a:off x="251999" y="5453753"/>
            <a:ext cx="11239500" cy="492443"/>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Compliance Mandate: </a:t>
            </a:r>
            <a:r>
              <a:rPr lang="en-GB" sz="1600" b="0">
                <a:solidFill>
                  <a:srgbClr val="333333"/>
                </a:solidFill>
                <a:latin typeface="Arial"/>
                <a:ea typeface="Arial"/>
                <a:cs typeface="Arial"/>
                <a:sym typeface="Arial"/>
              </a:rPr>
              <a:t>Engineers must ensure upgrades are evidence-based and clearly documented for customer safety and system reliability.</a:t>
            </a:r>
            <a:endParaRPr sz="1600" b="1">
              <a:solidFill>
                <a:srgbClr val="FC442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74"/>
        <p:cNvGrpSpPr/>
        <p:nvPr/>
      </p:nvGrpSpPr>
      <p:grpSpPr>
        <a:xfrm>
          <a:off x="0" y="0"/>
          <a:ext cx="0" cy="0"/>
          <a:chOff x="0" y="0"/>
          <a:chExt cx="0" cy="0"/>
        </a:xfrm>
      </p:grpSpPr>
      <p:sp>
        <p:nvSpPr>
          <p:cNvPr id="576" name="Google Shape;576;p33"/>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Temporary solutions</a:t>
            </a:r>
            <a:endParaRPr lang="en-GB" sz="3600" b="1">
              <a:solidFill>
                <a:srgbClr val="FC4421"/>
              </a:solidFill>
              <a:latin typeface="Arial"/>
              <a:ea typeface="Arial"/>
              <a:cs typeface="Arial"/>
              <a:sym typeface="Arial"/>
            </a:endParaRPr>
          </a:p>
        </p:txBody>
      </p:sp>
      <p:sp>
        <p:nvSpPr>
          <p:cNvPr id="577" name="Slide 23 Column 1"/>
          <p:cNvSpPr txBox="1"/>
          <p:nvPr/>
        </p:nvSpPr>
        <p:spPr>
          <a:xfrm>
            <a:off x="236610" y="1701299"/>
            <a:ext cx="3780000" cy="36000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Purpose and </a:t>
            </a:r>
            <a:r>
              <a:rPr lang="en-GB" sz="1600" b="1">
                <a:solidFill>
                  <a:srgbClr val="FC4421"/>
                </a:solidFill>
                <a:latin typeface="Arial"/>
                <a:ea typeface="Arial"/>
                <a:cs typeface="Arial"/>
                <a:sym typeface="Arial"/>
              </a:rPr>
              <a:t>Scope</a:t>
            </a:r>
            <a:endParaRPr sz="1600" b="1" dirty="0">
              <a:solidFill>
                <a:srgbClr val="FC4421"/>
              </a:solidFill>
              <a:latin typeface="Arial"/>
              <a:ea typeface="Arial"/>
              <a:cs typeface="Arial"/>
              <a:sym typeface="Arial"/>
            </a:endParaRPr>
          </a:p>
          <a:p>
            <a:pPr marL="0" lvl="0" indent="0" algn="l" rtl="0">
              <a:spcBef>
                <a:spcPts val="600"/>
              </a:spcBef>
              <a:spcAft>
                <a:spcPts val="0"/>
              </a:spcAft>
              <a:buNone/>
            </a:pPr>
            <a:r>
              <a:rPr lang="en-GB" sz="1600" b="0" dirty="0">
                <a:solidFill>
                  <a:srgbClr val="666666"/>
                </a:solidFill>
                <a:latin typeface="Arial"/>
                <a:ea typeface="Arial"/>
                <a:cs typeface="Arial"/>
                <a:sym typeface="Arial"/>
              </a:rPr>
              <a:t>Used to maintain essential services while waiting for parts or specialist support.</a:t>
            </a:r>
            <a:endParaRPr sz="1100" b="0" dirty="0">
              <a:solidFill>
                <a:srgbClr val="333333"/>
              </a:solidFill>
              <a:latin typeface="Arial"/>
              <a:ea typeface="Arial"/>
              <a:cs typeface="Arial"/>
              <a:sym typeface="Arial"/>
            </a:endParaRPr>
          </a:p>
          <a:p>
            <a:pPr marL="0" lvl="0" indent="0" algn="l" rtl="0">
              <a:spcBef>
                <a:spcPts val="800"/>
              </a:spcBef>
              <a:spcAft>
                <a:spcPts val="0"/>
              </a:spcAft>
              <a:buNone/>
            </a:pPr>
            <a:r>
              <a:rPr lang="en-GB" sz="1600" b="1" dirty="0">
                <a:solidFill>
                  <a:srgbClr val="333333"/>
                </a:solidFill>
                <a:latin typeface="Arial"/>
                <a:ea typeface="Arial"/>
                <a:cs typeface="Arial"/>
                <a:sym typeface="Arial"/>
              </a:rPr>
              <a:t>Operational </a:t>
            </a:r>
            <a:r>
              <a:rPr lang="en-GB" sz="1600" b="1">
                <a:solidFill>
                  <a:srgbClr val="333333"/>
                </a:solidFill>
                <a:latin typeface="Arial"/>
                <a:ea typeface="Arial"/>
                <a:cs typeface="Arial"/>
                <a:sym typeface="Arial"/>
              </a:rPr>
              <a:t>Boundaries</a:t>
            </a:r>
            <a:r>
              <a:rPr lang="en-GB" sz="1600" b="1" dirty="0">
                <a:solidFill>
                  <a:srgbClr val="333333"/>
                </a:solidFill>
                <a:latin typeface="Arial"/>
                <a:ea typeface="Arial"/>
                <a:cs typeface="Arial"/>
                <a:sym typeface="Arial"/>
              </a:rPr>
              <a:t>:</a:t>
            </a:r>
            <a:endParaRPr sz="1000" b="1" dirty="0">
              <a:solidFill>
                <a:srgbClr val="333333"/>
              </a:solidFill>
              <a:latin typeface="Arial"/>
              <a:ea typeface="Arial"/>
              <a:cs typeface="Arial"/>
              <a:sym typeface="Arial"/>
            </a:endParaRPr>
          </a:p>
          <a:p>
            <a:pPr marL="324000" lvl="0" indent="-324000" algn="l" rtl="0">
              <a:spcBef>
                <a:spcPts val="600"/>
              </a:spcBef>
              <a:spcAft>
                <a:spcPts val="0"/>
              </a:spcAft>
              <a:buClr>
                <a:srgbClr val="666666"/>
              </a:buClr>
              <a:buSzPts val="1000"/>
              <a:buFont typeface="Arial"/>
              <a:buChar char="●"/>
            </a:pPr>
            <a:r>
              <a:rPr lang="en-GB" sz="1600" dirty="0">
                <a:solidFill>
                  <a:srgbClr val="666666"/>
                </a:solidFill>
                <a:latin typeface="Arial"/>
                <a:ea typeface="Arial"/>
                <a:cs typeface="Arial"/>
                <a:sym typeface="Arial"/>
              </a:rPr>
              <a:t>Must be safe, legal and within manufacturer/competence boundaries</a:t>
            </a:r>
            <a:endParaRPr sz="1000" dirty="0">
              <a:solidFill>
                <a:srgbClr val="666666"/>
              </a:solidFill>
              <a:latin typeface="Arial"/>
              <a:ea typeface="Arial"/>
              <a:cs typeface="Arial"/>
              <a:sym typeface="Arial"/>
            </a:endParaRPr>
          </a:p>
          <a:p>
            <a:pPr marL="324000" lvl="0" indent="-324000" algn="l" rtl="0">
              <a:spcBef>
                <a:spcPts val="600"/>
              </a:spcBef>
              <a:spcAft>
                <a:spcPts val="0"/>
              </a:spcAft>
              <a:buClr>
                <a:srgbClr val="666666"/>
              </a:buClr>
              <a:buSzPts val="1000"/>
              <a:buFont typeface="Arial"/>
              <a:buChar char="●"/>
            </a:pPr>
            <a:r>
              <a:rPr lang="en-GB" sz="1600" dirty="0">
                <a:solidFill>
                  <a:srgbClr val="666666"/>
                </a:solidFill>
                <a:latin typeface="Arial"/>
                <a:ea typeface="Arial"/>
                <a:cs typeface="Arial"/>
                <a:sym typeface="Arial"/>
              </a:rPr>
              <a:t>Must not bypass safety devices or hide serious defects</a:t>
            </a:r>
            <a:endParaRPr sz="1000" dirty="0">
              <a:solidFill>
                <a:srgbClr val="666666"/>
              </a:solidFill>
              <a:latin typeface="Arial"/>
              <a:ea typeface="Arial"/>
              <a:cs typeface="Arial"/>
              <a:sym typeface="Arial"/>
            </a:endParaRPr>
          </a:p>
        </p:txBody>
      </p:sp>
      <p:sp>
        <p:nvSpPr>
          <p:cNvPr id="578" name="Slide 23 Column 2"/>
          <p:cNvSpPr txBox="1"/>
          <p:nvPr/>
        </p:nvSpPr>
        <p:spPr>
          <a:xfrm>
            <a:off x="4229812" y="1701299"/>
            <a:ext cx="3780000" cy="36000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Typical </a:t>
            </a:r>
            <a:r>
              <a:rPr lang="en-GB" sz="1600" b="1">
                <a:solidFill>
                  <a:srgbClr val="FC4421"/>
                </a:solidFill>
                <a:latin typeface="Arial"/>
                <a:ea typeface="Arial"/>
                <a:cs typeface="Arial"/>
                <a:sym typeface="Arial"/>
              </a:rPr>
              <a:t>Examples</a:t>
            </a:r>
            <a:endParaRPr sz="1600" b="1" dirty="0">
              <a:solidFill>
                <a:srgbClr val="FC4421"/>
              </a:solidFill>
              <a:latin typeface="Arial"/>
              <a:ea typeface="Arial"/>
              <a:cs typeface="Arial"/>
              <a:sym typeface="Arial"/>
            </a:endParaRPr>
          </a:p>
          <a:p>
            <a:pPr marL="324000" lvl="0" indent="-324000" algn="l" rtl="0">
              <a:spcBef>
                <a:spcPts val="600"/>
              </a:spcBef>
              <a:spcAft>
                <a:spcPts val="0"/>
              </a:spcAft>
              <a:buClr>
                <a:srgbClr val="666666"/>
              </a:buClr>
              <a:buSzPts val="1100"/>
              <a:buFont typeface="Arial"/>
              <a:buChar char="●"/>
            </a:pPr>
            <a:r>
              <a:rPr lang="en-GB" sz="1600" dirty="0">
                <a:solidFill>
                  <a:srgbClr val="666666"/>
                </a:solidFill>
                <a:latin typeface="Arial"/>
                <a:ea typeface="Arial"/>
                <a:cs typeface="Arial"/>
                <a:sym typeface="Arial"/>
              </a:rPr>
              <a:t>Safe temporary control settings</a:t>
            </a:r>
            <a:endParaRPr sz="1100" dirty="0">
              <a:solidFill>
                <a:srgbClr val="666666"/>
              </a:solidFill>
              <a:latin typeface="Arial"/>
              <a:ea typeface="Arial"/>
              <a:cs typeface="Arial"/>
              <a:sym typeface="Arial"/>
            </a:endParaRPr>
          </a:p>
          <a:p>
            <a:pPr marL="324000" lvl="0" indent="-324000" algn="l" rtl="0">
              <a:spcBef>
                <a:spcPts val="600"/>
              </a:spcBef>
              <a:spcAft>
                <a:spcPts val="0"/>
              </a:spcAft>
              <a:buClr>
                <a:srgbClr val="666666"/>
              </a:buClr>
              <a:buSzPts val="1100"/>
              <a:buFont typeface="Arial"/>
              <a:buChar char="●"/>
            </a:pPr>
            <a:r>
              <a:rPr lang="en-GB" sz="1600" dirty="0">
                <a:solidFill>
                  <a:srgbClr val="666666"/>
                </a:solidFill>
                <a:latin typeface="Arial"/>
                <a:ea typeface="Arial"/>
                <a:cs typeface="Arial"/>
                <a:sym typeface="Arial"/>
              </a:rPr>
              <a:t>Backup heater use</a:t>
            </a:r>
            <a:endParaRPr sz="1100" dirty="0">
              <a:solidFill>
                <a:srgbClr val="666666"/>
              </a:solidFill>
              <a:latin typeface="Arial"/>
              <a:ea typeface="Arial"/>
              <a:cs typeface="Arial"/>
              <a:sym typeface="Arial"/>
            </a:endParaRPr>
          </a:p>
          <a:p>
            <a:pPr marL="324000" lvl="0" indent="-324000" algn="l" rtl="0">
              <a:spcBef>
                <a:spcPts val="600"/>
              </a:spcBef>
              <a:spcAft>
                <a:spcPts val="0"/>
              </a:spcAft>
              <a:buClr>
                <a:srgbClr val="666666"/>
              </a:buClr>
              <a:buSzPts val="1100"/>
              <a:buFont typeface="Arial"/>
              <a:buChar char="●"/>
            </a:pPr>
            <a:r>
              <a:rPr lang="en-GB" sz="1600" dirty="0">
                <a:solidFill>
                  <a:srgbClr val="666666"/>
                </a:solidFill>
                <a:latin typeface="Arial"/>
                <a:ea typeface="Arial"/>
                <a:cs typeface="Arial"/>
                <a:sym typeface="Arial"/>
              </a:rPr>
              <a:t>Partial zone operation</a:t>
            </a:r>
            <a:endParaRPr sz="1100" dirty="0">
              <a:solidFill>
                <a:srgbClr val="666666"/>
              </a:solidFill>
              <a:latin typeface="Arial"/>
              <a:ea typeface="Arial"/>
              <a:cs typeface="Arial"/>
              <a:sym typeface="Arial"/>
            </a:endParaRPr>
          </a:p>
        </p:txBody>
      </p:sp>
      <p:sp>
        <p:nvSpPr>
          <p:cNvPr id="579" name="Slide 23 Column 3"/>
          <p:cNvSpPr txBox="1"/>
          <p:nvPr/>
        </p:nvSpPr>
        <p:spPr>
          <a:xfrm>
            <a:off x="8223015" y="1701299"/>
            <a:ext cx="3780000" cy="36000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Engagement and </a:t>
            </a:r>
            <a:r>
              <a:rPr lang="en-GB" sz="1600" b="1">
                <a:solidFill>
                  <a:srgbClr val="FC4421"/>
                </a:solidFill>
                <a:latin typeface="Arial"/>
                <a:ea typeface="Arial"/>
                <a:cs typeface="Arial"/>
                <a:sym typeface="Arial"/>
              </a:rPr>
              <a:t>Records</a:t>
            </a:r>
            <a:endParaRPr sz="1600" b="1" dirty="0">
              <a:solidFill>
                <a:srgbClr val="FC4421"/>
              </a:solidFill>
              <a:latin typeface="Arial"/>
              <a:ea typeface="Arial"/>
              <a:cs typeface="Arial"/>
              <a:sym typeface="Arial"/>
            </a:endParaRPr>
          </a:p>
          <a:p>
            <a:pPr marL="0" lvl="0" indent="0" algn="l" rtl="0">
              <a:spcBef>
                <a:spcPts val="600"/>
              </a:spcBef>
              <a:spcAft>
                <a:spcPts val="0"/>
              </a:spcAft>
              <a:buNone/>
            </a:pPr>
            <a:r>
              <a:rPr lang="en-GB" sz="1600" b="0" dirty="0">
                <a:solidFill>
                  <a:srgbClr val="666666"/>
                </a:solidFill>
                <a:latin typeface="Arial"/>
                <a:ea typeface="Arial"/>
                <a:cs typeface="Arial"/>
                <a:sym typeface="Arial"/>
              </a:rPr>
              <a:t>Explain limitations, running cost impact, and expected duration to the customer.</a:t>
            </a:r>
            <a:endParaRPr sz="1100" b="0" dirty="0">
              <a:solidFill>
                <a:srgbClr val="333333"/>
              </a:solidFill>
              <a:latin typeface="Arial"/>
              <a:ea typeface="Arial"/>
              <a:cs typeface="Arial"/>
              <a:sym typeface="Arial"/>
            </a:endParaRPr>
          </a:p>
          <a:p>
            <a:pPr marL="0" lvl="0" indent="0" algn="l" rtl="0">
              <a:spcBef>
                <a:spcPts val="800"/>
              </a:spcBef>
              <a:spcAft>
                <a:spcPts val="0"/>
              </a:spcAft>
              <a:buNone/>
            </a:pPr>
            <a:r>
              <a:rPr lang="en-GB" sz="1600" b="1" dirty="0">
                <a:solidFill>
                  <a:srgbClr val="333333"/>
                </a:solidFill>
                <a:latin typeface="Arial"/>
                <a:ea typeface="Arial"/>
                <a:cs typeface="Arial"/>
                <a:sym typeface="Arial"/>
              </a:rPr>
              <a:t>Required </a:t>
            </a:r>
            <a:r>
              <a:rPr lang="en-GB" sz="1600" b="1">
                <a:solidFill>
                  <a:srgbClr val="333333"/>
                </a:solidFill>
                <a:latin typeface="Arial"/>
                <a:ea typeface="Arial"/>
                <a:cs typeface="Arial"/>
                <a:sym typeface="Arial"/>
              </a:rPr>
              <a:t>Actions</a:t>
            </a:r>
            <a:r>
              <a:rPr lang="en-GB" sz="1600" b="1" dirty="0">
                <a:solidFill>
                  <a:srgbClr val="333333"/>
                </a:solidFill>
                <a:latin typeface="Arial"/>
                <a:ea typeface="Arial"/>
                <a:cs typeface="Arial"/>
                <a:sym typeface="Arial"/>
              </a:rPr>
              <a:t>:</a:t>
            </a:r>
            <a:endParaRPr sz="1000" b="1" dirty="0">
              <a:solidFill>
                <a:srgbClr val="333333"/>
              </a:solidFill>
              <a:latin typeface="Arial"/>
              <a:ea typeface="Arial"/>
              <a:cs typeface="Arial"/>
              <a:sym typeface="Arial"/>
            </a:endParaRPr>
          </a:p>
          <a:p>
            <a:pPr marL="324000" lvl="0" indent="-324000" algn="l" rtl="0">
              <a:spcBef>
                <a:spcPts val="600"/>
              </a:spcBef>
              <a:spcAft>
                <a:spcPts val="0"/>
              </a:spcAft>
              <a:buClr>
                <a:srgbClr val="666666"/>
              </a:buClr>
              <a:buSzPts val="1000"/>
              <a:buFont typeface="Arial"/>
              <a:buChar char="●"/>
            </a:pPr>
            <a:r>
              <a:rPr lang="en-GB" sz="1600" dirty="0">
                <a:solidFill>
                  <a:srgbClr val="666666"/>
                </a:solidFill>
                <a:latin typeface="Arial"/>
                <a:ea typeface="Arial"/>
                <a:cs typeface="Arial"/>
                <a:sym typeface="Arial"/>
              </a:rPr>
              <a:t>Record customer agreement</a:t>
            </a:r>
            <a:endParaRPr sz="1000" dirty="0">
              <a:solidFill>
                <a:srgbClr val="666666"/>
              </a:solidFill>
              <a:latin typeface="Arial"/>
              <a:ea typeface="Arial"/>
              <a:cs typeface="Arial"/>
              <a:sym typeface="Arial"/>
            </a:endParaRPr>
          </a:p>
          <a:p>
            <a:pPr marL="324000" lvl="0" indent="-324000" algn="l" rtl="0">
              <a:spcBef>
                <a:spcPts val="600"/>
              </a:spcBef>
              <a:spcAft>
                <a:spcPts val="0"/>
              </a:spcAft>
              <a:buClr>
                <a:srgbClr val="666666"/>
              </a:buClr>
              <a:buSzPts val="1000"/>
              <a:buFont typeface="Arial"/>
              <a:buChar char="●"/>
            </a:pPr>
            <a:r>
              <a:rPr lang="en-GB" sz="1600" dirty="0">
                <a:solidFill>
                  <a:srgbClr val="666666"/>
                </a:solidFill>
                <a:latin typeface="Arial"/>
                <a:ea typeface="Arial"/>
                <a:cs typeface="Arial"/>
                <a:sym typeface="Arial"/>
              </a:rPr>
              <a:t>Document follow-up plan</a:t>
            </a:r>
            <a:endParaRPr sz="1000" dirty="0">
              <a:solidFill>
                <a:srgbClr val="666666"/>
              </a:solidFill>
              <a:latin typeface="Arial"/>
              <a:ea typeface="Arial"/>
              <a:cs typeface="Arial"/>
              <a:sym typeface="Arial"/>
            </a:endParaRPr>
          </a:p>
        </p:txBody>
      </p:sp>
      <p:sp>
        <p:nvSpPr>
          <p:cNvPr id="580" name="Slide 23 Compliance"/>
          <p:cNvSpPr txBox="1"/>
          <p:nvPr/>
        </p:nvSpPr>
        <p:spPr>
          <a:xfrm>
            <a:off x="251999" y="5453753"/>
            <a:ext cx="11239500" cy="492443"/>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Compliance mandate: </a:t>
            </a:r>
            <a:r>
              <a:rPr lang="en-GB" sz="1600" b="0" dirty="0">
                <a:solidFill>
                  <a:srgbClr val="333333"/>
                </a:solidFill>
                <a:latin typeface="Arial"/>
                <a:ea typeface="Arial"/>
                <a:cs typeface="Arial"/>
                <a:sym typeface="Arial"/>
              </a:rPr>
              <a:t>Temporary solutions must never compromise safety or legal requirements and must be clearly explained and recorded.</a:t>
            </a:r>
            <a:endParaRPr sz="1400" b="1" dirty="0">
              <a:solidFill>
                <a:srgbClr val="FC442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34"/>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buNone/>
            </a:pPr>
            <a:r>
              <a:rPr lang="en-GB" sz="3200">
                <a:solidFill>
                  <a:srgbClr val="FC4421"/>
                </a:solidFill>
              </a:rPr>
              <a:t>System decommissioning and compliance</a:t>
            </a:r>
            <a:endParaRPr lang="en-GB"/>
          </a:p>
        </p:txBody>
      </p:sp>
      <p:sp>
        <p:nvSpPr>
          <p:cNvPr id="598" name="Google Shape;598;p34"/>
          <p:cNvSpPr txBox="1"/>
          <p:nvPr/>
        </p:nvSpPr>
        <p:spPr>
          <a:xfrm>
            <a:off x="251999" y="1668235"/>
            <a:ext cx="3780000" cy="18096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500" b="1" i="0" u="none" dirty="0">
                <a:solidFill>
                  <a:srgbClr val="000000"/>
                </a:solidFill>
                <a:latin typeface="Arial"/>
                <a:ea typeface="Arial"/>
                <a:cs typeface="Arial"/>
                <a:sym typeface="Arial"/>
              </a:rPr>
              <a:t>Criteria for decommissioning</a:t>
            </a:r>
            <a:endParaRPr lang="en-GB" sz="1500" b="1" dirty="0">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500" b="0" i="0" u="none" dirty="0">
                <a:solidFill>
                  <a:srgbClr val="000000"/>
                </a:solidFill>
                <a:latin typeface="Arial"/>
                <a:ea typeface="Arial"/>
                <a:cs typeface="Arial"/>
                <a:sym typeface="Arial"/>
              </a:rPr>
              <a:t>When is it required?</a:t>
            </a:r>
            <a:endParaRPr lang="en-GB" sz="1500" b="1" dirty="0">
              <a:solidFill>
                <a:srgbClr val="333333"/>
              </a:solidFill>
              <a:latin typeface="Arial"/>
              <a:ea typeface="Arial"/>
              <a:cs typeface="Arial"/>
              <a:sym typeface="Arial"/>
            </a:endParaRPr>
          </a:p>
          <a:p>
            <a:pPr marL="0" lvl="0" indent="0" algn="l" rtl="0">
              <a:lnSpc>
                <a:spcPct val="110000"/>
              </a:lnSpc>
              <a:spcBef>
                <a:spcPts val="0"/>
              </a:spcBef>
              <a:spcAft>
                <a:spcPts val="0"/>
              </a:spcAft>
              <a:buNone/>
            </a:pPr>
            <a:r>
              <a:rPr lang="en-GB" sz="1500" b="0" i="0" u="none" dirty="0">
                <a:solidFill>
                  <a:srgbClr val="000000"/>
                </a:solidFill>
                <a:latin typeface="Arial"/>
                <a:ea typeface="Arial"/>
                <a:cs typeface="Arial"/>
                <a:sym typeface="Arial"/>
              </a:rPr>
              <a:t>Required where operation is unsafe, illegal, or likely to cause damage.</a:t>
            </a:r>
            <a:endParaRPr lang="en-GB" sz="1500" dirty="0">
              <a:solidFill>
                <a:srgbClr val="666666"/>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System cannot be operated safely</a:t>
            </a:r>
            <a:endParaRPr lang="en-GB" sz="1500" dirty="0">
              <a:solidFill>
                <a:srgbClr val="666666"/>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Risk to person, property, or equipment</a:t>
            </a:r>
            <a:endParaRPr lang="en-GB" sz="1500" dirty="0">
              <a:solidFill>
                <a:srgbClr val="666666"/>
              </a:solidFill>
              <a:latin typeface="Arial"/>
              <a:ea typeface="Arial"/>
              <a:cs typeface="Arial"/>
              <a:sym typeface="Arial"/>
            </a:endParaRPr>
          </a:p>
        </p:txBody>
      </p:sp>
      <p:sp>
        <p:nvSpPr>
          <p:cNvPr id="601" name="Google Shape;601;p34"/>
          <p:cNvSpPr txBox="1"/>
          <p:nvPr/>
        </p:nvSpPr>
        <p:spPr>
          <a:xfrm>
            <a:off x="4252499" y="1668235"/>
            <a:ext cx="3780000" cy="18096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500" b="1" i="0" u="none" dirty="0">
                <a:solidFill>
                  <a:srgbClr val="000000"/>
                </a:solidFill>
                <a:latin typeface="Arial"/>
                <a:ea typeface="Arial"/>
                <a:cs typeface="Arial"/>
                <a:sym typeface="Arial"/>
              </a:rPr>
              <a:t>Specialist requirements</a:t>
            </a:r>
            <a:endParaRPr lang="en-GB" sz="1500" b="1" dirty="0">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500" b="0" i="0" u="none" dirty="0">
                <a:solidFill>
                  <a:srgbClr val="000000"/>
                </a:solidFill>
                <a:latin typeface="Arial"/>
                <a:ea typeface="Arial"/>
                <a:cs typeface="Arial"/>
                <a:sym typeface="Arial"/>
              </a:rPr>
              <a:t>Certified Personnel Only</a:t>
            </a:r>
            <a:endParaRPr lang="en-GB" sz="1500" b="1" dirty="0">
              <a:solidFill>
                <a:srgbClr val="333333"/>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F-Gas certified (Refrigerants)</a:t>
            </a:r>
            <a:endParaRPr lang="en-GB" sz="1500" dirty="0">
              <a:solidFill>
                <a:srgbClr val="666666"/>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Competent electrician (Fixed wiring)</a:t>
            </a:r>
            <a:endParaRPr lang="en-GB" sz="1500" dirty="0">
              <a:solidFill>
                <a:srgbClr val="666666"/>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Gas Safe / OFTEC registered</a:t>
            </a:r>
            <a:endParaRPr lang="en-GB" sz="1500" dirty="0">
              <a:solidFill>
                <a:srgbClr val="666666"/>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Stay within scope of competence</a:t>
            </a:r>
            <a:endParaRPr lang="en-GB" sz="1500" dirty="0">
              <a:solidFill>
                <a:srgbClr val="666666"/>
              </a:solidFill>
              <a:latin typeface="Arial"/>
              <a:ea typeface="Arial"/>
              <a:cs typeface="Arial"/>
              <a:sym typeface="Arial"/>
            </a:endParaRPr>
          </a:p>
        </p:txBody>
      </p:sp>
      <p:sp>
        <p:nvSpPr>
          <p:cNvPr id="604" name="Google Shape;604;p34"/>
          <p:cNvSpPr txBox="1"/>
          <p:nvPr/>
        </p:nvSpPr>
        <p:spPr>
          <a:xfrm>
            <a:off x="8252999" y="1668235"/>
            <a:ext cx="3780000" cy="18096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500" b="1" i="0" u="none" dirty="0">
                <a:solidFill>
                  <a:srgbClr val="000000"/>
                </a:solidFill>
                <a:latin typeface="Arial"/>
                <a:ea typeface="Arial"/>
                <a:cs typeface="Arial"/>
                <a:sym typeface="Arial"/>
              </a:rPr>
              <a:t>Legal and regulatory</a:t>
            </a:r>
            <a:endParaRPr lang="en-GB" sz="1500" b="1" dirty="0">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500" b="0" i="0" u="none" dirty="0">
                <a:solidFill>
                  <a:srgbClr val="000000"/>
                </a:solidFill>
                <a:latin typeface="Arial"/>
                <a:ea typeface="Arial"/>
                <a:cs typeface="Arial"/>
                <a:sym typeface="Arial"/>
              </a:rPr>
              <a:t>Compliance Rules</a:t>
            </a:r>
            <a:endParaRPr lang="en-GB" sz="1500" b="1" dirty="0">
              <a:solidFill>
                <a:srgbClr val="333333"/>
              </a:solidFill>
              <a:latin typeface="Arial"/>
              <a:ea typeface="Arial"/>
              <a:cs typeface="Arial"/>
              <a:sym typeface="Arial"/>
            </a:endParaRPr>
          </a:p>
          <a:p>
            <a:pPr marL="0" lvl="0" indent="0" algn="l" rtl="0">
              <a:lnSpc>
                <a:spcPct val="110000"/>
              </a:lnSpc>
              <a:spcBef>
                <a:spcPts val="0"/>
              </a:spcBef>
              <a:spcAft>
                <a:spcPts val="0"/>
              </a:spcAft>
              <a:buNone/>
            </a:pPr>
            <a:r>
              <a:rPr lang="en-GB" sz="1500" b="0" i="0" u="none" dirty="0">
                <a:solidFill>
                  <a:srgbClr val="000000"/>
                </a:solidFill>
                <a:latin typeface="Arial"/>
                <a:ea typeface="Arial"/>
                <a:cs typeface="Arial"/>
                <a:sym typeface="Arial"/>
              </a:rPr>
              <a:t>Adhere to Building Regs, water regs, and environmental controls.</a:t>
            </a:r>
            <a:endParaRPr lang="en-GB" sz="1500" dirty="0">
              <a:solidFill>
                <a:srgbClr val="666666"/>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Correct handling of glycol/brine</a:t>
            </a:r>
            <a:endParaRPr lang="en-GB" sz="1500" dirty="0">
              <a:solidFill>
                <a:srgbClr val="666666"/>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Safe disposal of hazardous parts</a:t>
            </a:r>
            <a:endParaRPr lang="en-GB" sz="1500" dirty="0">
              <a:solidFill>
                <a:srgbClr val="666666"/>
              </a:solidFill>
              <a:latin typeface="Arial"/>
              <a:ea typeface="Arial"/>
              <a:cs typeface="Arial"/>
              <a:sym typeface="Arial"/>
            </a:endParaRPr>
          </a:p>
        </p:txBody>
      </p:sp>
      <p:sp>
        <p:nvSpPr>
          <p:cNvPr id="607" name="Google Shape;607;p34"/>
          <p:cNvSpPr txBox="1"/>
          <p:nvPr/>
        </p:nvSpPr>
        <p:spPr>
          <a:xfrm>
            <a:off x="251999" y="3637185"/>
            <a:ext cx="3780000" cy="18096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500" b="1" i="0" u="none" dirty="0">
                <a:solidFill>
                  <a:srgbClr val="000000"/>
                </a:solidFill>
                <a:latin typeface="Arial"/>
                <a:ea typeface="Arial"/>
                <a:cs typeface="Arial"/>
                <a:sym typeface="Arial"/>
              </a:rPr>
              <a:t>Unsafe systems</a:t>
            </a:r>
            <a:endParaRPr lang="en-GB" sz="1500" b="1" dirty="0">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500" b="0" i="0" u="none" dirty="0">
                <a:solidFill>
                  <a:srgbClr val="000000"/>
                </a:solidFill>
                <a:latin typeface="Arial"/>
                <a:ea typeface="Arial"/>
                <a:cs typeface="Arial"/>
                <a:sym typeface="Arial"/>
              </a:rPr>
              <a:t>Mandatory Actions</a:t>
            </a:r>
            <a:endParaRPr lang="en-GB" sz="1500" b="1" dirty="0">
              <a:solidFill>
                <a:srgbClr val="333333"/>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Isolate component; switch off</a:t>
            </a:r>
            <a:endParaRPr lang="en-GB" sz="1500" dirty="0">
              <a:solidFill>
                <a:srgbClr val="666666"/>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Prevent automatic restarts</a:t>
            </a:r>
            <a:endParaRPr lang="en-GB" sz="1500" dirty="0">
              <a:solidFill>
                <a:srgbClr val="666666"/>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NEVER bypass safety devices</a:t>
            </a:r>
            <a:endParaRPr lang="en-GB" sz="1500" dirty="0">
              <a:solidFill>
                <a:srgbClr val="666666"/>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Label issue and advise customer</a:t>
            </a:r>
            <a:endParaRPr lang="en-GB" sz="1500" dirty="0">
              <a:solidFill>
                <a:srgbClr val="666666"/>
              </a:solidFill>
              <a:latin typeface="Arial"/>
              <a:ea typeface="Arial"/>
              <a:cs typeface="Arial"/>
              <a:sym typeface="Arial"/>
            </a:endParaRPr>
          </a:p>
        </p:txBody>
      </p:sp>
      <p:sp>
        <p:nvSpPr>
          <p:cNvPr id="610" name="Google Shape;610;p34"/>
          <p:cNvSpPr txBox="1"/>
          <p:nvPr/>
        </p:nvSpPr>
        <p:spPr>
          <a:xfrm>
            <a:off x="4252499" y="3637185"/>
            <a:ext cx="3780000" cy="18096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500" b="1" i="0" u="none" dirty="0">
                <a:solidFill>
                  <a:srgbClr val="000000"/>
                </a:solidFill>
                <a:latin typeface="Arial"/>
                <a:ea typeface="Arial"/>
                <a:cs typeface="Arial"/>
                <a:sym typeface="Arial"/>
              </a:rPr>
              <a:t>Communication</a:t>
            </a:r>
            <a:endParaRPr lang="en-GB" sz="1500" b="1" dirty="0">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500" b="0" i="0" u="none" dirty="0">
                <a:solidFill>
                  <a:srgbClr val="000000"/>
                </a:solidFill>
                <a:latin typeface="Arial"/>
                <a:ea typeface="Arial"/>
                <a:cs typeface="Arial"/>
                <a:sym typeface="Arial"/>
              </a:rPr>
              <a:t>Customer Transparency</a:t>
            </a:r>
            <a:endParaRPr lang="en-GB" sz="1500" b="1" dirty="0">
              <a:solidFill>
                <a:srgbClr val="333333"/>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Clear, factual, non-technical</a:t>
            </a:r>
            <a:endParaRPr lang="en-GB" sz="1500" dirty="0">
              <a:solidFill>
                <a:srgbClr val="666666"/>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Explain why it is unsafe</a:t>
            </a:r>
            <a:endParaRPr lang="en-GB" sz="1500" dirty="0">
              <a:solidFill>
                <a:srgbClr val="666666"/>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Outline next steps and referrals</a:t>
            </a:r>
            <a:endParaRPr lang="en-GB" sz="1500" dirty="0">
              <a:solidFill>
                <a:srgbClr val="666666"/>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State impact on heat/water</a:t>
            </a:r>
            <a:endParaRPr lang="en-GB" sz="1500" dirty="0">
              <a:solidFill>
                <a:srgbClr val="666666"/>
              </a:solidFill>
              <a:latin typeface="Arial"/>
              <a:ea typeface="Arial"/>
              <a:cs typeface="Arial"/>
              <a:sym typeface="Arial"/>
            </a:endParaRPr>
          </a:p>
        </p:txBody>
      </p:sp>
      <p:sp>
        <p:nvSpPr>
          <p:cNvPr id="613" name="Google Shape;613;p34"/>
          <p:cNvSpPr txBox="1"/>
          <p:nvPr/>
        </p:nvSpPr>
        <p:spPr>
          <a:xfrm>
            <a:off x="8252999" y="3637185"/>
            <a:ext cx="3780000" cy="18096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500" b="1" i="0" u="none" dirty="0">
                <a:solidFill>
                  <a:srgbClr val="000000"/>
                </a:solidFill>
                <a:latin typeface="Arial"/>
                <a:ea typeface="Arial"/>
                <a:cs typeface="Arial"/>
                <a:sym typeface="Arial"/>
              </a:rPr>
              <a:t>Evidence and records</a:t>
            </a:r>
            <a:endParaRPr lang="en-GB" sz="1500" b="1" dirty="0">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500" b="0" i="0" u="none" dirty="0">
                <a:solidFill>
                  <a:srgbClr val="000000"/>
                </a:solidFill>
                <a:latin typeface="Arial"/>
                <a:ea typeface="Arial"/>
                <a:cs typeface="Arial"/>
                <a:sym typeface="Arial"/>
              </a:rPr>
              <a:t>Essential Documentation</a:t>
            </a:r>
            <a:endParaRPr lang="en-GB" sz="1500" b="1" dirty="0">
              <a:solidFill>
                <a:srgbClr val="333333"/>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Faults, risks, and test results</a:t>
            </a:r>
            <a:endParaRPr lang="en-GB" sz="1500" dirty="0">
              <a:solidFill>
                <a:srgbClr val="666666"/>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Notices issued and isolation actions</a:t>
            </a:r>
            <a:endParaRPr lang="en-GB" sz="1500" dirty="0">
              <a:solidFill>
                <a:srgbClr val="666666"/>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Date, time, and acknowledgements</a:t>
            </a:r>
            <a:endParaRPr lang="en-GB" sz="1500" dirty="0">
              <a:solidFill>
                <a:srgbClr val="666666"/>
              </a:solidFill>
              <a:latin typeface="Arial"/>
              <a:ea typeface="Arial"/>
              <a:cs typeface="Arial"/>
              <a:sym typeface="Arial"/>
            </a:endParaRPr>
          </a:p>
          <a:p>
            <a:pPr marL="252000" lvl="0" indent="-252000" algn="l" rtl="0">
              <a:lnSpc>
                <a:spcPct val="110000"/>
              </a:lnSpc>
              <a:spcBef>
                <a:spcPts val="0"/>
              </a:spcBef>
              <a:spcAft>
                <a:spcPts val="0"/>
              </a:spcAft>
              <a:buClr>
                <a:srgbClr val="666666"/>
              </a:buClr>
              <a:buSzPts val="900"/>
              <a:buFont typeface="Arial"/>
              <a:buChar char="●"/>
            </a:pPr>
            <a:r>
              <a:rPr lang="en-GB" sz="1500" b="0" i="0" u="none" dirty="0">
                <a:solidFill>
                  <a:srgbClr val="000000"/>
                </a:solidFill>
                <a:latin typeface="Arial"/>
                <a:ea typeface="Arial"/>
                <a:cs typeface="Arial"/>
                <a:sym typeface="Arial"/>
              </a:rPr>
              <a:t>Protect customer and engineer</a:t>
            </a:r>
            <a:endParaRPr lang="en-GB" sz="1500" dirty="0">
              <a:solidFill>
                <a:srgbClr val="666666"/>
              </a:solidFill>
              <a:latin typeface="Arial"/>
              <a:ea typeface="Arial"/>
              <a:cs typeface="Arial"/>
              <a:sym typeface="Arial"/>
            </a:endParaRPr>
          </a:p>
        </p:txBody>
      </p:sp>
      <p:sp>
        <p:nvSpPr>
          <p:cNvPr id="616" name="Google Shape;616;p34"/>
          <p:cNvSpPr txBox="1"/>
          <p:nvPr/>
        </p:nvSpPr>
        <p:spPr>
          <a:xfrm>
            <a:off x="251999" y="5584363"/>
            <a:ext cx="11239500" cy="4002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Compliance mandate: </a:t>
            </a:r>
            <a:r>
              <a:rPr lang="en-GB" sz="1600" b="0" dirty="0">
                <a:solidFill>
                  <a:srgbClr val="333333"/>
                </a:solidFill>
                <a:latin typeface="Arial"/>
                <a:ea typeface="Arial"/>
                <a:cs typeface="Arial"/>
                <a:sym typeface="Arial"/>
              </a:rPr>
              <a:t>Decommissioning must be supported by evidence, clear communication, and referral to competent specialists where required.</a:t>
            </a:r>
            <a:endParaRPr sz="1600" b="1" dirty="0">
              <a:solidFill>
                <a:srgbClr val="FC442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1"/>
        <p:cNvGrpSpPr/>
        <p:nvPr/>
      </p:nvGrpSpPr>
      <p:grpSpPr>
        <a:xfrm>
          <a:off x="0" y="0"/>
          <a:ext cx="0" cy="0"/>
          <a:chOff x="0" y="0"/>
          <a:chExt cx="0" cy="0"/>
        </a:xfrm>
      </p:grpSpPr>
      <p:sp>
        <p:nvSpPr>
          <p:cNvPr id="623" name="Google Shape;623;p35"/>
          <p:cNvSpPr/>
          <p:nvPr/>
        </p:nvSpPr>
        <p:spPr>
          <a:xfrm>
            <a:off x="0" y="820288"/>
            <a:ext cx="12239700" cy="762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27" name="Google Shape;627;p35"/>
          <p:cNvSpPr txBox="1"/>
          <p:nvPr/>
        </p:nvSpPr>
        <p:spPr>
          <a:xfrm>
            <a:off x="276937" y="1744513"/>
            <a:ext cx="3780000" cy="20001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800" b="1" i="0" u="none" dirty="0">
                <a:solidFill>
                  <a:srgbClr val="000000"/>
                </a:solidFill>
                <a:latin typeface="Arial"/>
                <a:ea typeface="Arial"/>
                <a:cs typeface="Arial"/>
                <a:sym typeface="Arial"/>
              </a:rPr>
              <a:t>Clarity of language</a:t>
            </a:r>
            <a:endParaRPr lang="en-GB" sz="1800" b="1" dirty="0">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800" b="0" i="0" u="none" dirty="0">
                <a:solidFill>
                  <a:srgbClr val="000000"/>
                </a:solidFill>
                <a:latin typeface="Arial"/>
                <a:ea typeface="Arial"/>
                <a:cs typeface="Arial"/>
                <a:sym typeface="Arial"/>
              </a:rPr>
              <a:t>Explain findings in plain language, supported by evidence.</a:t>
            </a:r>
            <a:endParaRPr lang="en-GB" sz="1800" b="1" dirty="0">
              <a:solidFill>
                <a:srgbClr val="333333"/>
              </a:solidFill>
              <a:latin typeface="Arial"/>
              <a:ea typeface="Arial"/>
              <a:cs typeface="Arial"/>
              <a:sym typeface="Arial"/>
            </a:endParaRPr>
          </a:p>
          <a:p>
            <a:pPr marL="0" lvl="0" indent="0" algn="l" rtl="0">
              <a:lnSpc>
                <a:spcPct val="110000"/>
              </a:lnSpc>
              <a:spcBef>
                <a:spcPts val="0"/>
              </a:spcBef>
              <a:spcAft>
                <a:spcPts val="0"/>
              </a:spcAft>
              <a:buNone/>
            </a:pPr>
            <a:r>
              <a:rPr lang="en-GB" sz="1800" b="0" i="0" u="none" dirty="0">
                <a:solidFill>
                  <a:srgbClr val="000000"/>
                </a:solidFill>
                <a:latin typeface="Arial"/>
                <a:ea typeface="Arial"/>
                <a:cs typeface="Arial"/>
                <a:sym typeface="Arial"/>
              </a:rPr>
              <a:t>Be clear about what is known, what is suspected and what needs further testing.</a:t>
            </a:r>
            <a:endParaRPr lang="en-GB" sz="1800" dirty="0">
              <a:solidFill>
                <a:srgbClr val="666666"/>
              </a:solidFill>
              <a:latin typeface="Arial"/>
              <a:ea typeface="Arial"/>
              <a:cs typeface="Arial"/>
              <a:sym typeface="Arial"/>
            </a:endParaRPr>
          </a:p>
        </p:txBody>
      </p:sp>
      <p:sp>
        <p:nvSpPr>
          <p:cNvPr id="630" name="Google Shape;630;p35"/>
          <p:cNvSpPr txBox="1"/>
          <p:nvPr/>
        </p:nvSpPr>
        <p:spPr>
          <a:xfrm>
            <a:off x="4229812" y="1744513"/>
            <a:ext cx="3780000" cy="20001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800" b="1" i="0" u="none" dirty="0">
                <a:solidFill>
                  <a:srgbClr val="000000"/>
                </a:solidFill>
                <a:latin typeface="Arial"/>
                <a:ea typeface="Arial"/>
                <a:cs typeface="Arial"/>
                <a:sym typeface="Arial"/>
              </a:rPr>
              <a:t>Actionable options</a:t>
            </a:r>
            <a:endParaRPr lang="en-GB" sz="1800" b="1" dirty="0">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800" b="0" i="0" u="none" dirty="0">
                <a:solidFill>
                  <a:srgbClr val="000000"/>
                </a:solidFill>
                <a:latin typeface="Arial"/>
                <a:ea typeface="Arial"/>
                <a:cs typeface="Arial"/>
                <a:sym typeface="Arial"/>
              </a:rPr>
              <a:t>Explain options:</a:t>
            </a:r>
            <a:endParaRPr lang="en-GB" sz="1800" b="1" dirty="0">
              <a:solidFill>
                <a:srgbClr val="333333"/>
              </a:solidFill>
              <a:latin typeface="Arial"/>
              <a:ea typeface="Arial"/>
              <a:cs typeface="Arial"/>
              <a:sym typeface="Arial"/>
            </a:endParaRPr>
          </a:p>
          <a:p>
            <a:pPr marL="457200" lvl="0" indent="-298450" algn="l" rtl="0">
              <a:lnSpc>
                <a:spcPct val="110000"/>
              </a:lnSpc>
              <a:spcBef>
                <a:spcPts val="0"/>
              </a:spcBef>
              <a:spcAft>
                <a:spcPts val="0"/>
              </a:spcAft>
              <a:buClr>
                <a:srgbClr val="666666"/>
              </a:buClr>
              <a:buSzPts val="1100"/>
              <a:buFont typeface="Arial"/>
              <a:buChar char="●"/>
            </a:pPr>
            <a:r>
              <a:rPr lang="en-GB" sz="1800" b="0" i="0" u="none" dirty="0">
                <a:solidFill>
                  <a:srgbClr val="000000"/>
                </a:solidFill>
                <a:latin typeface="Arial"/>
                <a:ea typeface="Arial"/>
                <a:cs typeface="Arial"/>
                <a:sym typeface="Arial"/>
              </a:rPr>
              <a:t>Repair or replace</a:t>
            </a:r>
            <a:endParaRPr lang="en-GB" sz="1800" dirty="0">
              <a:solidFill>
                <a:srgbClr val="666666"/>
              </a:solidFill>
              <a:latin typeface="Arial"/>
              <a:ea typeface="Arial"/>
              <a:cs typeface="Arial"/>
              <a:sym typeface="Arial"/>
            </a:endParaRPr>
          </a:p>
          <a:p>
            <a:pPr marL="457200" lvl="0" indent="-298450" algn="l" rtl="0">
              <a:lnSpc>
                <a:spcPct val="110000"/>
              </a:lnSpc>
              <a:spcBef>
                <a:spcPts val="0"/>
              </a:spcBef>
              <a:spcAft>
                <a:spcPts val="0"/>
              </a:spcAft>
              <a:buClr>
                <a:srgbClr val="666666"/>
              </a:buClr>
              <a:buSzPts val="1100"/>
              <a:buFont typeface="Arial"/>
              <a:buChar char="●"/>
            </a:pPr>
            <a:r>
              <a:rPr lang="en-GB" sz="1800" b="0" i="0" u="none" dirty="0">
                <a:solidFill>
                  <a:srgbClr val="000000"/>
                </a:solidFill>
                <a:latin typeface="Arial"/>
                <a:ea typeface="Arial"/>
                <a:cs typeface="Arial"/>
                <a:sym typeface="Arial"/>
              </a:rPr>
              <a:t>Upgrade or temporary solution</a:t>
            </a:r>
            <a:endParaRPr lang="en-GB" sz="1800" dirty="0">
              <a:solidFill>
                <a:srgbClr val="666666"/>
              </a:solidFill>
              <a:latin typeface="Arial"/>
              <a:ea typeface="Arial"/>
              <a:cs typeface="Arial"/>
              <a:sym typeface="Arial"/>
            </a:endParaRPr>
          </a:p>
          <a:p>
            <a:pPr marL="457200" lvl="0" indent="-298450" algn="l" rtl="0">
              <a:lnSpc>
                <a:spcPct val="110000"/>
              </a:lnSpc>
              <a:spcBef>
                <a:spcPts val="0"/>
              </a:spcBef>
              <a:spcAft>
                <a:spcPts val="0"/>
              </a:spcAft>
              <a:buClr>
                <a:srgbClr val="666666"/>
              </a:buClr>
              <a:buSzPts val="1100"/>
              <a:buFont typeface="Arial"/>
              <a:buChar char="●"/>
            </a:pPr>
            <a:r>
              <a:rPr lang="en-GB" sz="1800" b="0" i="0" u="none" dirty="0">
                <a:solidFill>
                  <a:srgbClr val="000000"/>
                </a:solidFill>
                <a:latin typeface="Arial"/>
                <a:ea typeface="Arial"/>
                <a:cs typeface="Arial"/>
                <a:sym typeface="Arial"/>
              </a:rPr>
              <a:t>Decommission</a:t>
            </a:r>
            <a:endParaRPr lang="en-GB" sz="1800" dirty="0">
              <a:solidFill>
                <a:srgbClr val="666666"/>
              </a:solidFill>
              <a:latin typeface="Arial"/>
              <a:ea typeface="Arial"/>
              <a:cs typeface="Arial"/>
              <a:sym typeface="Arial"/>
            </a:endParaRPr>
          </a:p>
        </p:txBody>
      </p:sp>
      <p:sp>
        <p:nvSpPr>
          <p:cNvPr id="633" name="Google Shape;633;p35"/>
          <p:cNvSpPr txBox="1"/>
          <p:nvPr/>
        </p:nvSpPr>
        <p:spPr>
          <a:xfrm>
            <a:off x="8182687" y="1744513"/>
            <a:ext cx="3780000" cy="20001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800" b="1" i="0" u="none" dirty="0">
                <a:solidFill>
                  <a:srgbClr val="000000"/>
                </a:solidFill>
                <a:latin typeface="Arial"/>
                <a:ea typeface="Arial"/>
                <a:cs typeface="Arial"/>
                <a:sym typeface="Arial"/>
              </a:rPr>
              <a:t>Impact statements</a:t>
            </a:r>
            <a:endParaRPr lang="en-GB" sz="1800" b="1" dirty="0">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800" b="0" i="0" u="none" dirty="0">
                <a:solidFill>
                  <a:srgbClr val="000000"/>
                </a:solidFill>
                <a:latin typeface="Arial"/>
                <a:ea typeface="Arial"/>
                <a:cs typeface="Arial"/>
                <a:sym typeface="Arial"/>
              </a:rPr>
              <a:t>State implications regarding:</a:t>
            </a:r>
            <a:endParaRPr lang="en-GB" sz="1800" b="1" dirty="0">
              <a:solidFill>
                <a:srgbClr val="333333"/>
              </a:solidFill>
              <a:latin typeface="Arial"/>
              <a:ea typeface="Arial"/>
              <a:cs typeface="Arial"/>
              <a:sym typeface="Arial"/>
            </a:endParaRPr>
          </a:p>
          <a:p>
            <a:pPr marL="0" lvl="0" indent="0" algn="l" rtl="0">
              <a:lnSpc>
                <a:spcPct val="110000"/>
              </a:lnSpc>
              <a:spcBef>
                <a:spcPts val="0"/>
              </a:spcBef>
              <a:spcAft>
                <a:spcPts val="0"/>
              </a:spcAft>
              <a:buNone/>
            </a:pPr>
            <a:r>
              <a:rPr lang="en-GB" sz="1800" b="0" i="0" u="none" dirty="0">
                <a:solidFill>
                  <a:srgbClr val="000000"/>
                </a:solidFill>
                <a:latin typeface="Arial"/>
                <a:ea typeface="Arial"/>
                <a:cs typeface="Arial"/>
                <a:sym typeface="Arial"/>
              </a:rPr>
              <a:t>Time, cost, and disruption. Warranty and compliance implications.</a:t>
            </a:r>
            <a:endParaRPr lang="en-GB" sz="1800" dirty="0">
              <a:solidFill>
                <a:srgbClr val="666666"/>
              </a:solidFill>
              <a:latin typeface="Arial"/>
              <a:ea typeface="Arial"/>
              <a:cs typeface="Arial"/>
              <a:sym typeface="Arial"/>
            </a:endParaRPr>
          </a:p>
        </p:txBody>
      </p:sp>
      <p:sp>
        <p:nvSpPr>
          <p:cNvPr id="636" name="Google Shape;636;p35"/>
          <p:cNvSpPr txBox="1"/>
          <p:nvPr/>
        </p:nvSpPr>
        <p:spPr>
          <a:xfrm>
            <a:off x="276935" y="4009040"/>
            <a:ext cx="5760000" cy="1085474"/>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800" b="1" i="0" u="none" dirty="0">
                <a:solidFill>
                  <a:srgbClr val="000000"/>
                </a:solidFill>
                <a:latin typeface="Arial"/>
                <a:ea typeface="Arial"/>
                <a:cs typeface="Arial"/>
                <a:sym typeface="Arial"/>
              </a:rPr>
              <a:t>Professional conduct</a:t>
            </a:r>
            <a:endParaRPr lang="en-GB" sz="1800" b="1" dirty="0">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800" b="0" i="0" u="none" dirty="0">
                <a:solidFill>
                  <a:srgbClr val="000000"/>
                </a:solidFill>
                <a:latin typeface="Arial"/>
                <a:ea typeface="Arial"/>
                <a:cs typeface="Arial"/>
                <a:sym typeface="Arial"/>
              </a:rPr>
              <a:t>Avoid blame and avoid over-promising.</a:t>
            </a:r>
            <a:endParaRPr lang="en-GB" sz="1800" dirty="0">
              <a:solidFill>
                <a:srgbClr val="333333"/>
              </a:solidFill>
              <a:latin typeface="Arial"/>
              <a:ea typeface="Arial"/>
              <a:cs typeface="Arial"/>
              <a:sym typeface="Arial"/>
            </a:endParaRPr>
          </a:p>
        </p:txBody>
      </p:sp>
      <p:sp>
        <p:nvSpPr>
          <p:cNvPr id="639" name="Google Shape;639;p35"/>
          <p:cNvSpPr txBox="1"/>
          <p:nvPr/>
        </p:nvSpPr>
        <p:spPr>
          <a:xfrm>
            <a:off x="6208937" y="4019850"/>
            <a:ext cx="5760000" cy="1085474"/>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800" b="1" i="0" u="none">
                <a:solidFill>
                  <a:srgbClr val="000000"/>
                </a:solidFill>
                <a:latin typeface="Arial"/>
                <a:ea typeface="Arial"/>
                <a:cs typeface="Arial"/>
                <a:sym typeface="Arial"/>
              </a:rPr>
              <a:t>Evidence and records</a:t>
            </a:r>
            <a:endParaRPr lang="en-GB" sz="1800" b="1">
              <a:solidFill>
                <a:srgbClr val="FC4421"/>
              </a:solidFill>
              <a:latin typeface="Arial"/>
              <a:ea typeface="Arial"/>
              <a:cs typeface="Arial"/>
              <a:sym typeface="Arial"/>
            </a:endParaRPr>
          </a:p>
          <a:p>
            <a:pPr marL="0" lvl="0" indent="0" algn="l" rtl="0">
              <a:lnSpc>
                <a:spcPct val="110000"/>
              </a:lnSpc>
              <a:spcBef>
                <a:spcPts val="0"/>
              </a:spcBef>
              <a:spcAft>
                <a:spcPts val="0"/>
              </a:spcAft>
              <a:buNone/>
            </a:pPr>
            <a:r>
              <a:rPr lang="en-GB" sz="1800" b="0" i="0" u="none">
                <a:solidFill>
                  <a:srgbClr val="000000"/>
                </a:solidFill>
                <a:latin typeface="Arial"/>
                <a:ea typeface="Arial"/>
                <a:cs typeface="Arial"/>
                <a:sym typeface="Arial"/>
              </a:rPr>
              <a:t>Record customer decisions, approvals and declined recommendations.</a:t>
            </a:r>
            <a:endParaRPr lang="en-GB" sz="1800">
              <a:solidFill>
                <a:srgbClr val="333333"/>
              </a:solidFill>
              <a:latin typeface="Arial"/>
              <a:ea typeface="Arial"/>
              <a:cs typeface="Arial"/>
              <a:sym typeface="Arial"/>
            </a:endParaRPr>
          </a:p>
        </p:txBody>
      </p:sp>
      <p:sp>
        <p:nvSpPr>
          <p:cNvPr id="642" name="Google Shape;642;p35"/>
          <p:cNvSpPr txBox="1"/>
          <p:nvPr/>
        </p:nvSpPr>
        <p:spPr>
          <a:xfrm>
            <a:off x="276937" y="5284517"/>
            <a:ext cx="11287200" cy="571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Compliance mandate: </a:t>
            </a:r>
            <a:r>
              <a:rPr lang="en-GB" sz="1800" b="0">
                <a:solidFill>
                  <a:srgbClr val="333333"/>
                </a:solidFill>
                <a:latin typeface="Arial"/>
                <a:ea typeface="Arial"/>
                <a:cs typeface="Arial"/>
                <a:sym typeface="Arial"/>
              </a:rPr>
              <a:t>Effective communication must be supported by evidence and documented decision-making.</a:t>
            </a:r>
            <a:endParaRPr sz="1800" b="1" dirty="0">
              <a:solidFill>
                <a:srgbClr val="FC4421"/>
              </a:solidFill>
              <a:latin typeface="Arial"/>
              <a:ea typeface="Arial"/>
              <a:cs typeface="Arial"/>
              <a:sym typeface="Arial"/>
            </a:endParaRPr>
          </a:p>
        </p:txBody>
      </p:sp>
      <p:sp>
        <p:nvSpPr>
          <p:cNvPr id="3" name="Google Shape;594;p34">
            <a:extLst>
              <a:ext uri="{FF2B5EF4-FFF2-40B4-BE49-F238E27FC236}">
                <a16:creationId xmlns:a16="http://schemas.microsoft.com/office/drawing/2014/main" id="{D5319FBA-4789-1A42-20C4-11CAC5AF136E}"/>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buNone/>
            </a:pPr>
            <a:r>
              <a:rPr lang="en-GB" sz="3200" dirty="0">
                <a:solidFill>
                  <a:srgbClr val="FC4421"/>
                </a:solidFill>
              </a:rPr>
              <a:t>Communication and transparency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8" name="Google Shape;648;p36"/>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buNone/>
            </a:pPr>
            <a:r>
              <a:rPr lang="en-GB" sz="3200">
                <a:solidFill>
                  <a:srgbClr val="FC4421"/>
                </a:solidFill>
              </a:rPr>
              <a:t>Refund or compensation: business implications</a:t>
            </a:r>
            <a:endParaRPr lang="en-GB"/>
          </a:p>
        </p:txBody>
      </p:sp>
      <p:grpSp>
        <p:nvGrpSpPr>
          <p:cNvPr id="2" name="Group 1">
            <a:extLst>
              <a:ext uri="{FF2B5EF4-FFF2-40B4-BE49-F238E27FC236}">
                <a16:creationId xmlns:a16="http://schemas.microsoft.com/office/drawing/2014/main" id="{85A8E032-72D6-97AE-D58F-54AAA8D76497}"/>
              </a:ext>
            </a:extLst>
          </p:cNvPr>
          <p:cNvGrpSpPr/>
          <p:nvPr/>
        </p:nvGrpSpPr>
        <p:grpSpPr>
          <a:xfrm>
            <a:off x="300750" y="1659538"/>
            <a:ext cx="11638125" cy="3913354"/>
            <a:chOff x="338818" y="1659538"/>
            <a:chExt cx="11638125" cy="3913354"/>
          </a:xfrm>
        </p:grpSpPr>
        <p:sp>
          <p:nvSpPr>
            <p:cNvPr id="652" name="Google Shape;652;p36"/>
            <p:cNvSpPr txBox="1"/>
            <p:nvPr/>
          </p:nvSpPr>
          <p:spPr>
            <a:xfrm>
              <a:off x="338818" y="1659538"/>
              <a:ext cx="3780000" cy="20160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600" b="1" dirty="0">
                  <a:solidFill>
                    <a:schemeClr val="tx1"/>
                  </a:solidFill>
                  <a:latin typeface="Arial"/>
                  <a:ea typeface="Arial"/>
                  <a:cs typeface="Arial"/>
                  <a:sym typeface="Arial"/>
                </a:rPr>
                <a:t>Service Performance</a:t>
              </a:r>
              <a:endParaRPr lang="en-GB" sz="1600" b="1" dirty="0">
                <a:solidFill>
                  <a:schemeClr val="tx1"/>
                </a:solidFill>
              </a:endParaRPr>
            </a:p>
            <a:p>
              <a:pPr marL="0" lvl="0" indent="0" algn="l" rtl="0">
                <a:lnSpc>
                  <a:spcPct val="110000"/>
                </a:lnSpc>
                <a:spcBef>
                  <a:spcPts val="0"/>
                </a:spcBef>
                <a:spcAft>
                  <a:spcPts val="0"/>
                </a:spcAft>
                <a:buNone/>
              </a:pPr>
              <a:r>
                <a:rPr lang="en-GB" sz="1600" dirty="0">
                  <a:solidFill>
                    <a:schemeClr val="tx1"/>
                  </a:solidFill>
                  <a:latin typeface="Arial"/>
                  <a:ea typeface="Arial"/>
                  <a:cs typeface="Arial"/>
                  <a:sym typeface="Arial"/>
                </a:rPr>
                <a:t>When issues arise</a:t>
              </a:r>
              <a:endParaRPr lang="en-GB" sz="1600" dirty="0">
                <a:solidFill>
                  <a:schemeClr val="tx1"/>
                </a:solidFill>
              </a:endParaRPr>
            </a:p>
            <a:p>
              <a:pPr marL="285750" lvl="0" indent="-285750" algn="l" rtl="0">
                <a:lnSpc>
                  <a:spcPct val="110000"/>
                </a:lnSpc>
                <a:spcAft>
                  <a:spcPts val="0"/>
                </a:spcAft>
                <a:buFont typeface="Arial" panose="020B0604020202020204" pitchFamily="34" charset="0"/>
                <a:buChar char="•"/>
              </a:pPr>
              <a:r>
                <a:rPr lang="en-GB" sz="1600" dirty="0">
                  <a:solidFill>
                    <a:schemeClr val="tx1"/>
                  </a:solidFill>
                  <a:latin typeface="Arial"/>
                  <a:ea typeface="Arial"/>
                  <a:cs typeface="Arial"/>
                  <a:sym typeface="Arial"/>
                </a:rPr>
                <a:t>Performance below reasonable expectation</a:t>
              </a:r>
              <a:endParaRPr lang="en-GB" sz="1600" dirty="0">
                <a:solidFill>
                  <a:schemeClr val="tx1"/>
                </a:solidFill>
              </a:endParaRPr>
            </a:p>
            <a:p>
              <a:pPr marL="285750" lvl="0" indent="-285750" algn="l" rtl="0">
                <a:lnSpc>
                  <a:spcPct val="110000"/>
                </a:lnSpc>
                <a:spcAft>
                  <a:spcPts val="0"/>
                </a:spcAft>
                <a:buFont typeface="Arial" panose="020B0604020202020204" pitchFamily="34" charset="0"/>
                <a:buChar char="•"/>
              </a:pPr>
              <a:r>
                <a:rPr lang="en-GB" sz="1600" dirty="0">
                  <a:solidFill>
                    <a:schemeClr val="tx1"/>
                  </a:solidFill>
                  <a:latin typeface="Arial"/>
                  <a:ea typeface="Arial"/>
                  <a:cs typeface="Arial"/>
                  <a:sym typeface="Arial"/>
                </a:rPr>
                <a:t>Poor workmanship or repeat faults</a:t>
              </a:r>
              <a:endParaRPr lang="en-GB" sz="1600" dirty="0">
                <a:solidFill>
                  <a:schemeClr val="tx1"/>
                </a:solidFill>
              </a:endParaRPr>
            </a:p>
            <a:p>
              <a:pPr marL="285750" lvl="0" indent="-285750" algn="l" rtl="0">
                <a:lnSpc>
                  <a:spcPct val="110000"/>
                </a:lnSpc>
                <a:spcAft>
                  <a:spcPts val="0"/>
                </a:spcAft>
                <a:buFont typeface="Arial" panose="020B0604020202020204" pitchFamily="34" charset="0"/>
                <a:buChar char="•"/>
              </a:pPr>
              <a:r>
                <a:rPr lang="en-GB" sz="1600" dirty="0">
                  <a:solidFill>
                    <a:schemeClr val="tx1"/>
                  </a:solidFill>
                  <a:latin typeface="Arial"/>
                  <a:ea typeface="Arial"/>
                  <a:cs typeface="Arial"/>
                  <a:sym typeface="Arial"/>
                </a:rPr>
                <a:t>Incorrect diagnosis or unsuitable products</a:t>
              </a:r>
              <a:endParaRPr sz="1600" dirty="0">
                <a:solidFill>
                  <a:schemeClr val="tx1"/>
                </a:solidFill>
                <a:latin typeface="Arial"/>
                <a:ea typeface="Arial"/>
                <a:cs typeface="Arial"/>
                <a:sym typeface="Arial"/>
              </a:endParaRPr>
            </a:p>
          </p:txBody>
        </p:sp>
        <p:sp>
          <p:nvSpPr>
            <p:cNvPr id="655" name="Google Shape;655;p36"/>
            <p:cNvSpPr txBox="1"/>
            <p:nvPr/>
          </p:nvSpPr>
          <p:spPr>
            <a:xfrm>
              <a:off x="4263118" y="1659538"/>
              <a:ext cx="3780000" cy="20160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600" b="1" dirty="0">
                  <a:solidFill>
                    <a:schemeClr val="tx1"/>
                  </a:solidFill>
                  <a:latin typeface="Arial"/>
                  <a:ea typeface="Arial"/>
                  <a:cs typeface="Arial"/>
                  <a:sym typeface="Arial"/>
                </a:rPr>
                <a:t>Consumer Law</a:t>
              </a:r>
              <a:endParaRPr lang="en-GB" sz="1600" b="1" dirty="0">
                <a:solidFill>
                  <a:schemeClr val="tx1"/>
                </a:solidFill>
              </a:endParaRPr>
            </a:p>
            <a:p>
              <a:pPr marL="0" lvl="0" indent="0" algn="l" rtl="0">
                <a:lnSpc>
                  <a:spcPct val="110000"/>
                </a:lnSpc>
                <a:spcBef>
                  <a:spcPts val="0"/>
                </a:spcBef>
                <a:spcAft>
                  <a:spcPts val="0"/>
                </a:spcAft>
                <a:buNone/>
              </a:pPr>
              <a:r>
                <a:rPr lang="en-GB" sz="1600" dirty="0">
                  <a:solidFill>
                    <a:schemeClr val="tx1"/>
                  </a:solidFill>
                  <a:latin typeface="Arial"/>
                  <a:ea typeface="Arial"/>
                  <a:cs typeface="Arial"/>
                  <a:sym typeface="Arial"/>
                </a:rPr>
                <a:t>Consumer Rights Act 2015</a:t>
              </a:r>
              <a:endParaRPr lang="en-GB" sz="1600" dirty="0">
                <a:solidFill>
                  <a:schemeClr val="tx1"/>
                </a:solidFill>
              </a:endParaRPr>
            </a:p>
            <a:p>
              <a:pPr marL="285750" lvl="0" indent="-285750" algn="l" rtl="0">
                <a:lnSpc>
                  <a:spcPct val="110000"/>
                </a:lnSpc>
                <a:spcAft>
                  <a:spcPts val="0"/>
                </a:spcAft>
                <a:buFont typeface="Arial" panose="020B0604020202020204" pitchFamily="34" charset="0"/>
                <a:buChar char="•"/>
              </a:pPr>
              <a:r>
                <a:rPr lang="en-GB" sz="1600" dirty="0">
                  <a:solidFill>
                    <a:schemeClr val="tx1"/>
                  </a:solidFill>
                  <a:latin typeface="Arial"/>
                  <a:ea typeface="Arial"/>
                  <a:cs typeface="Arial"/>
                  <a:sym typeface="Arial"/>
                </a:rPr>
                <a:t>Services: Reasonable care and skill</a:t>
              </a:r>
              <a:endParaRPr lang="en-GB" sz="1600" dirty="0">
                <a:solidFill>
                  <a:schemeClr val="tx1"/>
                </a:solidFill>
              </a:endParaRPr>
            </a:p>
            <a:p>
              <a:pPr marL="285750" lvl="0" indent="-285750" algn="l" rtl="0">
                <a:lnSpc>
                  <a:spcPct val="110000"/>
                </a:lnSpc>
                <a:spcAft>
                  <a:spcPts val="0"/>
                </a:spcAft>
                <a:buFont typeface="Arial" panose="020B0604020202020204" pitchFamily="34" charset="0"/>
                <a:buChar char="•"/>
              </a:pPr>
              <a:r>
                <a:rPr lang="en-GB" sz="1600" dirty="0">
                  <a:solidFill>
                    <a:schemeClr val="tx1"/>
                  </a:solidFill>
                  <a:latin typeface="Arial"/>
                  <a:ea typeface="Arial"/>
                  <a:cs typeface="Arial"/>
                  <a:sym typeface="Arial"/>
                </a:rPr>
                <a:t>Goods: Satisfactory quality and fit for purpose</a:t>
              </a:r>
              <a:endParaRPr lang="en-GB" sz="1600" dirty="0">
                <a:solidFill>
                  <a:schemeClr val="tx1"/>
                </a:solidFill>
              </a:endParaRPr>
            </a:p>
            <a:p>
              <a:pPr marL="285750" lvl="0" indent="-285750" algn="l" rtl="0">
                <a:lnSpc>
                  <a:spcPct val="110000"/>
                </a:lnSpc>
                <a:spcAft>
                  <a:spcPts val="0"/>
                </a:spcAft>
                <a:buFont typeface="Arial" panose="020B0604020202020204" pitchFamily="34" charset="0"/>
                <a:buChar char="•"/>
              </a:pPr>
              <a:r>
                <a:rPr lang="en-GB" sz="1600" dirty="0">
                  <a:solidFill>
                    <a:schemeClr val="tx1"/>
                  </a:solidFill>
                  <a:latin typeface="Arial"/>
                  <a:ea typeface="Arial"/>
                  <a:cs typeface="Arial"/>
                  <a:sym typeface="Arial"/>
                </a:rPr>
                <a:t>Remedies: Repeat performance or price reduction</a:t>
              </a:r>
              <a:endParaRPr sz="1600" dirty="0">
                <a:solidFill>
                  <a:schemeClr val="tx1"/>
                </a:solidFill>
                <a:latin typeface="Arial"/>
                <a:ea typeface="Arial"/>
                <a:cs typeface="Arial"/>
                <a:sym typeface="Arial"/>
              </a:endParaRPr>
            </a:p>
          </p:txBody>
        </p:sp>
        <p:sp>
          <p:nvSpPr>
            <p:cNvPr id="658" name="Google Shape;658;p36"/>
            <p:cNvSpPr txBox="1"/>
            <p:nvPr/>
          </p:nvSpPr>
          <p:spPr>
            <a:xfrm>
              <a:off x="8196943" y="1659538"/>
              <a:ext cx="3780000" cy="20160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600" b="1" dirty="0">
                  <a:solidFill>
                    <a:schemeClr val="tx1"/>
                  </a:solidFill>
                  <a:latin typeface="Arial"/>
                  <a:ea typeface="Arial"/>
                  <a:cs typeface="Arial"/>
                  <a:sym typeface="Arial"/>
                </a:rPr>
                <a:t>Records and Evidence</a:t>
              </a:r>
              <a:endParaRPr lang="en-GB" sz="1600" b="1" dirty="0">
                <a:solidFill>
                  <a:schemeClr val="tx1"/>
                </a:solidFill>
              </a:endParaRPr>
            </a:p>
            <a:p>
              <a:pPr marL="0" lvl="0" indent="0" algn="l" rtl="0">
                <a:lnSpc>
                  <a:spcPct val="110000"/>
                </a:lnSpc>
                <a:spcBef>
                  <a:spcPts val="0"/>
                </a:spcBef>
                <a:spcAft>
                  <a:spcPts val="0"/>
                </a:spcAft>
                <a:buNone/>
              </a:pPr>
              <a:r>
                <a:rPr lang="en-GB" sz="1600" dirty="0">
                  <a:solidFill>
                    <a:schemeClr val="tx1"/>
                  </a:solidFill>
                  <a:latin typeface="Arial"/>
                  <a:ea typeface="Arial"/>
                  <a:cs typeface="Arial"/>
                  <a:sym typeface="Arial"/>
                </a:rPr>
                <a:t>Handling Complaints</a:t>
              </a:r>
              <a:endParaRPr lang="en-GB" sz="1600" dirty="0">
                <a:solidFill>
                  <a:schemeClr val="tx1"/>
                </a:solidFill>
              </a:endParaRPr>
            </a:p>
            <a:p>
              <a:pPr marL="285750" lvl="0" indent="-285750" algn="l" rtl="0">
                <a:lnSpc>
                  <a:spcPct val="110000"/>
                </a:lnSpc>
                <a:spcAft>
                  <a:spcPts val="0"/>
                </a:spcAft>
                <a:buFont typeface="Arial" panose="020B0604020202020204" pitchFamily="34" charset="0"/>
                <a:buChar char="•"/>
              </a:pPr>
              <a:r>
                <a:rPr lang="en-GB" sz="1600" dirty="0">
                  <a:solidFill>
                    <a:schemeClr val="tx1"/>
                  </a:solidFill>
                  <a:latin typeface="Arial"/>
                  <a:ea typeface="Arial"/>
                  <a:cs typeface="Arial"/>
                  <a:sym typeface="Arial"/>
                </a:rPr>
                <a:t>Use company formal procedures</a:t>
              </a:r>
              <a:endParaRPr lang="en-GB" sz="1600" dirty="0">
                <a:solidFill>
                  <a:schemeClr val="tx1"/>
                </a:solidFill>
              </a:endParaRPr>
            </a:p>
            <a:p>
              <a:pPr marL="285750" lvl="0" indent="-285750" algn="l" rtl="0">
                <a:lnSpc>
                  <a:spcPct val="110000"/>
                </a:lnSpc>
                <a:spcAft>
                  <a:spcPts val="0"/>
                </a:spcAft>
                <a:buFont typeface="Arial" panose="020B0604020202020204" pitchFamily="34" charset="0"/>
                <a:buChar char="•"/>
              </a:pPr>
              <a:r>
                <a:rPr lang="en-GB" sz="1600" dirty="0">
                  <a:solidFill>
                    <a:schemeClr val="tx1"/>
                  </a:solidFill>
                  <a:latin typeface="Arial"/>
                  <a:ea typeface="Arial"/>
                  <a:cs typeface="Arial"/>
                  <a:sym typeface="Arial"/>
                </a:rPr>
                <a:t>Record facts to determine responsibility</a:t>
              </a:r>
              <a:endParaRPr lang="en-GB" sz="1600" dirty="0">
                <a:solidFill>
                  <a:schemeClr val="tx1"/>
                </a:solidFill>
              </a:endParaRPr>
            </a:p>
            <a:p>
              <a:pPr marL="285750" lvl="0" indent="-285750" algn="l" rtl="0">
                <a:lnSpc>
                  <a:spcPct val="110000"/>
                </a:lnSpc>
                <a:spcAft>
                  <a:spcPts val="0"/>
                </a:spcAft>
                <a:buFont typeface="Arial" panose="020B0604020202020204" pitchFamily="34" charset="0"/>
                <a:buChar char="•"/>
              </a:pPr>
              <a:r>
                <a:rPr lang="en-GB" sz="1600" dirty="0">
                  <a:solidFill>
                    <a:schemeClr val="tx1"/>
                  </a:solidFill>
                  <a:latin typeface="Arial"/>
                  <a:ea typeface="Arial"/>
                  <a:cs typeface="Arial"/>
                  <a:sym typeface="Arial"/>
                </a:rPr>
                <a:t>Include: Quotations, test results, photos</a:t>
              </a:r>
              <a:endParaRPr sz="1600" dirty="0">
                <a:solidFill>
                  <a:schemeClr val="tx1"/>
                </a:solidFill>
                <a:latin typeface="Arial"/>
                <a:ea typeface="Arial"/>
                <a:cs typeface="Arial"/>
                <a:sym typeface="Arial"/>
              </a:endParaRPr>
            </a:p>
          </p:txBody>
        </p:sp>
        <p:sp>
          <p:nvSpPr>
            <p:cNvPr id="661" name="Google Shape;661;p36"/>
            <p:cNvSpPr txBox="1"/>
            <p:nvPr/>
          </p:nvSpPr>
          <p:spPr>
            <a:xfrm>
              <a:off x="338818" y="3844892"/>
              <a:ext cx="3780000" cy="17280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600" b="1" dirty="0">
                  <a:solidFill>
                    <a:schemeClr val="tx1"/>
                  </a:solidFill>
                  <a:latin typeface="Arial"/>
                  <a:ea typeface="Arial"/>
                  <a:cs typeface="Arial"/>
                  <a:sym typeface="Arial"/>
                </a:rPr>
                <a:t>Possible Outcomes</a:t>
              </a:r>
              <a:endParaRPr lang="en-GB" sz="1600" b="1" dirty="0">
                <a:solidFill>
                  <a:schemeClr val="tx1"/>
                </a:solidFill>
              </a:endParaRPr>
            </a:p>
            <a:p>
              <a:pPr marL="285750" lvl="0" indent="-285750" algn="l" rtl="0">
                <a:lnSpc>
                  <a:spcPct val="110000"/>
                </a:lnSpc>
                <a:spcBef>
                  <a:spcPts val="0"/>
                </a:spcBef>
                <a:spcAft>
                  <a:spcPts val="0"/>
                </a:spcAft>
                <a:buFont typeface="Arial" panose="020B0604020202020204" pitchFamily="34" charset="0"/>
                <a:buChar char="•"/>
              </a:pPr>
              <a:r>
                <a:rPr lang="en-GB" sz="1600" dirty="0">
                  <a:solidFill>
                    <a:schemeClr val="tx1"/>
                  </a:solidFill>
                  <a:latin typeface="Arial"/>
                  <a:ea typeface="Arial"/>
                  <a:cs typeface="Arial"/>
                  <a:sym typeface="Arial"/>
                </a:rPr>
                <a:t>Remedial work or replacement parts</a:t>
              </a:r>
              <a:endParaRPr lang="en-GB" sz="1600" dirty="0">
                <a:solidFill>
                  <a:schemeClr val="tx1"/>
                </a:solidFill>
              </a:endParaRPr>
            </a:p>
            <a:p>
              <a:pPr marL="285750" lvl="0" indent="-285750" algn="l" rtl="0">
                <a:lnSpc>
                  <a:spcPct val="110000"/>
                </a:lnSpc>
                <a:spcBef>
                  <a:spcPts val="0"/>
                </a:spcBef>
                <a:spcAft>
                  <a:spcPts val="0"/>
                </a:spcAft>
                <a:buFont typeface="Arial" panose="020B0604020202020204" pitchFamily="34" charset="0"/>
                <a:buChar char="•"/>
              </a:pPr>
              <a:r>
                <a:rPr lang="en-GB" sz="1600" dirty="0">
                  <a:solidFill>
                    <a:schemeClr val="tx1"/>
                  </a:solidFill>
                  <a:latin typeface="Arial"/>
                  <a:ea typeface="Arial"/>
                  <a:cs typeface="Arial"/>
                  <a:sym typeface="Arial"/>
                </a:rPr>
                <a:t>Goodwill gesture or partial refund</a:t>
              </a:r>
              <a:endParaRPr lang="en-GB" sz="1600" dirty="0">
                <a:solidFill>
                  <a:schemeClr val="tx1"/>
                </a:solidFill>
              </a:endParaRPr>
            </a:p>
            <a:p>
              <a:pPr marL="285750" lvl="0" indent="-285750" algn="l" rtl="0">
                <a:lnSpc>
                  <a:spcPct val="110000"/>
                </a:lnSpc>
                <a:spcBef>
                  <a:spcPts val="0"/>
                </a:spcBef>
                <a:spcAft>
                  <a:spcPts val="0"/>
                </a:spcAft>
                <a:buFont typeface="Arial" panose="020B0604020202020204" pitchFamily="34" charset="0"/>
                <a:buChar char="•"/>
              </a:pPr>
              <a:r>
                <a:rPr lang="en-GB" sz="1600" dirty="0">
                  <a:solidFill>
                    <a:schemeClr val="tx1"/>
                  </a:solidFill>
                  <a:latin typeface="Arial"/>
                  <a:ea typeface="Arial"/>
                  <a:cs typeface="Arial"/>
                  <a:sym typeface="Arial"/>
                </a:rPr>
                <a:t>Formal compensation or insurance referral</a:t>
              </a:r>
              <a:endParaRPr sz="1600" dirty="0">
                <a:solidFill>
                  <a:schemeClr val="tx1"/>
                </a:solidFill>
                <a:latin typeface="Arial"/>
                <a:ea typeface="Arial"/>
                <a:cs typeface="Arial"/>
                <a:sym typeface="Arial"/>
              </a:endParaRPr>
            </a:p>
          </p:txBody>
        </p:sp>
        <p:sp>
          <p:nvSpPr>
            <p:cNvPr id="664" name="Google Shape;664;p36"/>
            <p:cNvSpPr txBox="1"/>
            <p:nvPr/>
          </p:nvSpPr>
          <p:spPr>
            <a:xfrm>
              <a:off x="4263118" y="3844892"/>
              <a:ext cx="3780000" cy="17280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600" b="1" dirty="0">
                  <a:solidFill>
                    <a:schemeClr val="tx1"/>
                  </a:solidFill>
                  <a:latin typeface="Arial"/>
                  <a:ea typeface="Arial"/>
                  <a:cs typeface="Arial"/>
                  <a:sym typeface="Arial"/>
                </a:rPr>
                <a:t>Communication</a:t>
              </a:r>
              <a:endParaRPr lang="en-GB" sz="1600" b="1" dirty="0">
                <a:solidFill>
                  <a:schemeClr val="tx1"/>
                </a:solidFill>
              </a:endParaRPr>
            </a:p>
            <a:p>
              <a:pPr marL="285750" lvl="0" indent="-285750" algn="l" rtl="0">
                <a:lnSpc>
                  <a:spcPct val="110000"/>
                </a:lnSpc>
                <a:spcBef>
                  <a:spcPts val="0"/>
                </a:spcBef>
                <a:spcAft>
                  <a:spcPts val="0"/>
                </a:spcAft>
                <a:buFont typeface="Arial" panose="020B0604020202020204" pitchFamily="34" charset="0"/>
                <a:buChar char="•"/>
              </a:pPr>
              <a:r>
                <a:rPr lang="en-GB" sz="1600" dirty="0">
                  <a:solidFill>
                    <a:schemeClr val="tx1"/>
                  </a:solidFill>
                  <a:latin typeface="Arial"/>
                  <a:ea typeface="Arial"/>
                  <a:cs typeface="Arial"/>
                  <a:sym typeface="Arial"/>
                </a:rPr>
                <a:t>Keep it professional and factual</a:t>
              </a:r>
              <a:endParaRPr lang="en-GB" sz="1600" dirty="0">
                <a:solidFill>
                  <a:schemeClr val="tx1"/>
                </a:solidFill>
              </a:endParaRPr>
            </a:p>
            <a:p>
              <a:pPr marL="285750" lvl="0" indent="-285750" algn="l" rtl="0">
                <a:lnSpc>
                  <a:spcPct val="110000"/>
                </a:lnSpc>
                <a:spcBef>
                  <a:spcPts val="0"/>
                </a:spcBef>
                <a:spcAft>
                  <a:spcPts val="0"/>
                </a:spcAft>
                <a:buFont typeface="Arial" panose="020B0604020202020204" pitchFamily="34" charset="0"/>
                <a:buChar char="•"/>
              </a:pPr>
              <a:r>
                <a:rPr lang="en-GB" sz="1600" dirty="0">
                  <a:solidFill>
                    <a:schemeClr val="tx1"/>
                  </a:solidFill>
                  <a:latin typeface="Arial"/>
                  <a:ea typeface="Arial"/>
                  <a:cs typeface="Arial"/>
                  <a:sym typeface="Arial"/>
                </a:rPr>
                <a:t>Avoid blame or defensive language</a:t>
              </a:r>
              <a:endParaRPr lang="en-GB" sz="1600" dirty="0">
                <a:solidFill>
                  <a:schemeClr val="tx1"/>
                </a:solidFill>
              </a:endParaRPr>
            </a:p>
            <a:p>
              <a:pPr marL="285750" lvl="0" indent="-285750" algn="l" rtl="0">
                <a:lnSpc>
                  <a:spcPct val="110000"/>
                </a:lnSpc>
                <a:spcBef>
                  <a:spcPts val="0"/>
                </a:spcBef>
                <a:spcAft>
                  <a:spcPts val="0"/>
                </a:spcAft>
                <a:buFont typeface="Arial" panose="020B0604020202020204" pitchFamily="34" charset="0"/>
                <a:buChar char="•"/>
              </a:pPr>
              <a:r>
                <a:rPr lang="en-GB" sz="1600" dirty="0">
                  <a:solidFill>
                    <a:schemeClr val="tx1"/>
                  </a:solidFill>
                  <a:latin typeface="Arial"/>
                  <a:ea typeface="Arial"/>
                  <a:cs typeface="Arial"/>
                  <a:sym typeface="Arial"/>
                </a:rPr>
                <a:t>Listen, record, and escalate properly</a:t>
              </a:r>
              <a:endParaRPr sz="1600" dirty="0">
                <a:solidFill>
                  <a:schemeClr val="tx1"/>
                </a:solidFill>
                <a:latin typeface="Arial"/>
                <a:ea typeface="Arial"/>
                <a:cs typeface="Arial"/>
                <a:sym typeface="Arial"/>
              </a:endParaRPr>
            </a:p>
          </p:txBody>
        </p:sp>
        <p:sp>
          <p:nvSpPr>
            <p:cNvPr id="667" name="Google Shape;667;p36"/>
            <p:cNvSpPr txBox="1"/>
            <p:nvPr/>
          </p:nvSpPr>
          <p:spPr>
            <a:xfrm>
              <a:off x="8196943" y="3844892"/>
              <a:ext cx="3780000" cy="1728000"/>
            </a:xfrm>
            <a:prstGeom prst="rect">
              <a:avLst/>
            </a:prstGeom>
            <a:noFill/>
            <a:ln w="12700">
              <a:solidFill>
                <a:schemeClr val="tx1"/>
              </a:solidFill>
            </a:ln>
          </p:spPr>
          <p:txBody>
            <a:bodyPr spcFirstLastPara="1" wrap="square" lIns="72000" tIns="72000" rIns="72000" bIns="72000" anchor="t" anchorCtr="0">
              <a:noAutofit/>
            </a:bodyPr>
            <a:lstStyle/>
            <a:p>
              <a:pPr marL="0" lvl="0" indent="0" algn="l" rtl="0">
                <a:lnSpc>
                  <a:spcPct val="110000"/>
                </a:lnSpc>
                <a:spcBef>
                  <a:spcPts val="0"/>
                </a:spcBef>
                <a:spcAft>
                  <a:spcPts val="0"/>
                </a:spcAft>
                <a:buNone/>
              </a:pPr>
              <a:r>
                <a:rPr lang="en-GB" sz="1600" b="1" dirty="0">
                  <a:solidFill>
                    <a:schemeClr val="tx1"/>
                  </a:solidFill>
                  <a:latin typeface="Arial"/>
                  <a:ea typeface="Arial"/>
                  <a:cs typeface="Arial"/>
                  <a:sym typeface="Arial"/>
                </a:rPr>
                <a:t>Authorisation</a:t>
              </a:r>
              <a:endParaRPr lang="en-GB" sz="1600" b="1" dirty="0">
                <a:solidFill>
                  <a:schemeClr val="tx1"/>
                </a:solidFill>
              </a:endParaRPr>
            </a:p>
            <a:p>
              <a:pPr marL="0" lvl="0" indent="0" algn="l" rtl="0">
                <a:lnSpc>
                  <a:spcPct val="110000"/>
                </a:lnSpc>
                <a:spcBef>
                  <a:spcPts val="0"/>
                </a:spcBef>
                <a:spcAft>
                  <a:spcPts val="0"/>
                </a:spcAft>
                <a:buNone/>
              </a:pPr>
              <a:r>
                <a:rPr lang="en-GB" sz="1600" dirty="0">
                  <a:solidFill>
                    <a:schemeClr val="tx1"/>
                  </a:solidFill>
                  <a:latin typeface="Arial"/>
                  <a:ea typeface="Arial"/>
                  <a:cs typeface="Arial"/>
                  <a:sym typeface="Arial"/>
                </a:rPr>
                <a:t>Crucial Limit</a:t>
              </a:r>
              <a:endParaRPr lang="en-GB" sz="1600" dirty="0">
                <a:solidFill>
                  <a:schemeClr val="tx1"/>
                </a:solidFill>
              </a:endParaRPr>
            </a:p>
            <a:p>
              <a:pPr marL="285750" lvl="0" indent="-285750" algn="l" rtl="0">
                <a:lnSpc>
                  <a:spcPct val="110000"/>
                </a:lnSpc>
                <a:spcBef>
                  <a:spcPts val="0"/>
                </a:spcBef>
                <a:spcAft>
                  <a:spcPts val="0"/>
                </a:spcAft>
                <a:buFont typeface="Arial" panose="020B0604020202020204" pitchFamily="34" charset="0"/>
                <a:buChar char="•"/>
              </a:pPr>
              <a:r>
                <a:rPr lang="en-GB" sz="1600" dirty="0">
                  <a:solidFill>
                    <a:schemeClr val="tx1"/>
                  </a:solidFill>
                  <a:latin typeface="Arial"/>
                  <a:ea typeface="Arial"/>
                  <a:cs typeface="Arial"/>
                  <a:sym typeface="Arial"/>
                </a:rPr>
                <a:t>NEVER promise compensation unless authorised</a:t>
              </a:r>
              <a:endParaRPr lang="en-GB" sz="1600" dirty="0">
                <a:solidFill>
                  <a:schemeClr val="tx1"/>
                </a:solidFill>
              </a:endParaRPr>
            </a:p>
            <a:p>
              <a:pPr marL="285750" lvl="0" indent="-285750" algn="l" rtl="0">
                <a:lnSpc>
                  <a:spcPct val="110000"/>
                </a:lnSpc>
                <a:spcBef>
                  <a:spcPts val="0"/>
                </a:spcBef>
                <a:spcAft>
                  <a:spcPts val="0"/>
                </a:spcAft>
                <a:buFont typeface="Arial" panose="020B0604020202020204" pitchFamily="34" charset="0"/>
                <a:buChar char="•"/>
              </a:pPr>
              <a:r>
                <a:rPr lang="en-GB" sz="1600" dirty="0">
                  <a:solidFill>
                    <a:schemeClr val="tx1"/>
                  </a:solidFill>
                  <a:latin typeface="Arial"/>
                  <a:ea typeface="Arial"/>
                  <a:cs typeface="Arial"/>
                  <a:sym typeface="Arial"/>
                </a:rPr>
                <a:t>Escalate safety or legal issues promptly</a:t>
              </a:r>
              <a:endParaRPr sz="1600" dirty="0">
                <a:solidFill>
                  <a:schemeClr val="tx1"/>
                </a:solidFill>
                <a:latin typeface="Arial"/>
                <a:ea typeface="Arial"/>
                <a:cs typeface="Arial"/>
                <a:sym typeface="Arial"/>
              </a:endParaRPr>
            </a:p>
          </p:txBody>
        </p:sp>
      </p:grpSp>
      <p:sp>
        <p:nvSpPr>
          <p:cNvPr id="670" name="Google Shape;670;p36"/>
          <p:cNvSpPr txBox="1"/>
          <p:nvPr/>
        </p:nvSpPr>
        <p:spPr>
          <a:xfrm>
            <a:off x="338818" y="5701066"/>
            <a:ext cx="11096700" cy="288129"/>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500" b="1" dirty="0">
                <a:solidFill>
                  <a:srgbClr val="FC4421"/>
                </a:solidFill>
                <a:latin typeface="Arial"/>
                <a:ea typeface="Arial"/>
                <a:cs typeface="Arial"/>
                <a:sym typeface="Arial"/>
              </a:rPr>
              <a:t>Compliance mandate: </a:t>
            </a:r>
            <a:r>
              <a:rPr lang="en-GB" sz="1500" b="0" dirty="0">
                <a:solidFill>
                  <a:srgbClr val="333333"/>
                </a:solidFill>
                <a:latin typeface="Arial"/>
                <a:ea typeface="Arial"/>
                <a:cs typeface="Arial"/>
                <a:sym typeface="Arial"/>
              </a:rPr>
              <a:t>Business implications must be managed through formal procedures, factual records, and authorised professional communication.</a:t>
            </a:r>
            <a:endParaRPr sz="1500" b="1" dirty="0">
              <a:solidFill>
                <a:srgbClr val="FC442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02">
          <a:extLst>
            <a:ext uri="{FF2B5EF4-FFF2-40B4-BE49-F238E27FC236}">
              <a16:creationId xmlns:a16="http://schemas.microsoft.com/office/drawing/2014/main" id="{73C6CCB5-8A29-1C64-D3F2-39708CAA1BE5}"/>
            </a:ext>
          </a:extLst>
        </p:cNvPr>
        <p:cNvGrpSpPr/>
        <p:nvPr/>
      </p:nvGrpSpPr>
      <p:grpSpPr>
        <a:xfrm>
          <a:off x="0" y="0"/>
          <a:ext cx="0" cy="0"/>
          <a:chOff x="0" y="0"/>
          <a:chExt cx="0" cy="0"/>
        </a:xfrm>
      </p:grpSpPr>
      <p:sp>
        <p:nvSpPr>
          <p:cNvPr id="704" name="Google Shape;704;p38">
            <a:extLst>
              <a:ext uri="{FF2B5EF4-FFF2-40B4-BE49-F238E27FC236}">
                <a16:creationId xmlns:a16="http://schemas.microsoft.com/office/drawing/2014/main" id="{E2846023-1719-47BD-BC07-983090E9EBCB}"/>
              </a:ext>
            </a:extLst>
          </p:cNvPr>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Recap checkpoint</a:t>
            </a:r>
            <a:endParaRPr lang="en-GB" sz="3060" b="1">
              <a:solidFill>
                <a:srgbClr val="FC4421"/>
              </a:solidFill>
              <a:latin typeface="Arial"/>
              <a:ea typeface="Arial"/>
              <a:cs typeface="Arial"/>
              <a:sym typeface="Arial"/>
            </a:endParaRPr>
          </a:p>
        </p:txBody>
      </p:sp>
      <p:sp>
        <p:nvSpPr>
          <p:cNvPr id="3" name="TextBox 2">
            <a:extLst>
              <a:ext uri="{FF2B5EF4-FFF2-40B4-BE49-F238E27FC236}">
                <a16:creationId xmlns:a16="http://schemas.microsoft.com/office/drawing/2014/main" id="{3DE8AB90-895C-6E00-FCB7-E357DEA80253}"/>
              </a:ext>
            </a:extLst>
          </p:cNvPr>
          <p:cNvSpPr txBox="1"/>
          <p:nvPr/>
        </p:nvSpPr>
        <p:spPr>
          <a:xfrm>
            <a:off x="252000" y="1800000"/>
            <a:ext cx="11034584" cy="4158061"/>
          </a:xfrm>
          <a:prstGeom prst="rect">
            <a:avLst/>
          </a:prstGeom>
          <a:noFill/>
        </p:spPr>
        <p:txBody>
          <a:bodyPr wrap="square">
            <a:spAutoFit/>
          </a:bodyPr>
          <a:lstStyle/>
          <a:p>
            <a:pPr marL="457200" lvl="0" indent="-457200" algn="l" rtl="0">
              <a:lnSpc>
                <a:spcPct val="110000"/>
              </a:lnSpc>
              <a:spcBef>
                <a:spcPts val="0"/>
              </a:spcBef>
              <a:spcAft>
                <a:spcPts val="1200"/>
              </a:spcAft>
              <a:buFont typeface="+mj-lt"/>
              <a:buAutoNum type="arabicPeriod"/>
            </a:pPr>
            <a:r>
              <a:rPr lang="en-GB" sz="2200" b="0" dirty="0">
                <a:solidFill>
                  <a:srgbClr val="333333"/>
                </a:solidFill>
                <a:latin typeface="Arial"/>
                <a:ea typeface="Arial"/>
                <a:cs typeface="Arial"/>
                <a:sym typeface="Arial"/>
              </a:rPr>
              <a:t>Why should you ask questions before testing?</a:t>
            </a:r>
          </a:p>
          <a:p>
            <a:pPr marL="457200" lvl="0" indent="-457200">
              <a:lnSpc>
                <a:spcPct val="110000"/>
              </a:lnSpc>
              <a:spcAft>
                <a:spcPts val="1200"/>
              </a:spcAft>
              <a:buFont typeface="+mj-lt"/>
              <a:buAutoNum type="arabicPeriod"/>
            </a:pPr>
            <a:r>
              <a:rPr lang="en-GB" sz="2200" dirty="0">
                <a:solidFill>
                  <a:srgbClr val="333333"/>
                </a:solidFill>
              </a:rPr>
              <a:t>What can a fault code tell you, and what can it not prove?</a:t>
            </a:r>
          </a:p>
          <a:p>
            <a:pPr marL="457200" lvl="0" indent="-457200">
              <a:lnSpc>
                <a:spcPct val="110000"/>
              </a:lnSpc>
              <a:spcAft>
                <a:spcPts val="1200"/>
              </a:spcAft>
              <a:buFont typeface="+mj-lt"/>
              <a:buAutoNum type="arabicPeriod"/>
            </a:pPr>
            <a:r>
              <a:rPr lang="en-GB" sz="2200" dirty="0">
                <a:solidFill>
                  <a:srgbClr val="333333"/>
                </a:solidFill>
              </a:rPr>
              <a:t>Give one use of a refractometer in heat pump systems.</a:t>
            </a:r>
          </a:p>
          <a:p>
            <a:pPr marL="457200" lvl="0" indent="-457200">
              <a:lnSpc>
                <a:spcPct val="110000"/>
              </a:lnSpc>
              <a:spcAft>
                <a:spcPts val="1200"/>
              </a:spcAft>
              <a:buFont typeface="+mj-lt"/>
              <a:buAutoNum type="arabicPeriod"/>
            </a:pPr>
            <a:r>
              <a:rPr lang="en-GB" sz="2200" dirty="0">
                <a:solidFill>
                  <a:srgbClr val="333333"/>
                </a:solidFill>
              </a:rPr>
              <a:t>Why must component replacement be evidence-based?</a:t>
            </a:r>
          </a:p>
          <a:p>
            <a:pPr marL="457200" lvl="0" indent="-457200">
              <a:lnSpc>
                <a:spcPct val="110000"/>
              </a:lnSpc>
              <a:spcAft>
                <a:spcPts val="1200"/>
              </a:spcAft>
              <a:buFont typeface="+mj-lt"/>
              <a:buAutoNum type="arabicPeriod"/>
            </a:pPr>
            <a:r>
              <a:rPr lang="en-GB" sz="2200" dirty="0">
                <a:solidFill>
                  <a:srgbClr val="333333"/>
                </a:solidFill>
              </a:rPr>
              <a:t>Name two options when a fault cannot be rectified immediately.</a:t>
            </a:r>
          </a:p>
          <a:p>
            <a:pPr lvl="0">
              <a:lnSpc>
                <a:spcPct val="110000"/>
              </a:lnSpc>
              <a:spcBef>
                <a:spcPts val="600"/>
              </a:spcBef>
              <a:spcAft>
                <a:spcPts val="1200"/>
              </a:spcAft>
            </a:pPr>
            <a:endParaRPr lang="en-GB" sz="2200" dirty="0">
              <a:solidFill>
                <a:srgbClr val="333333"/>
              </a:solidFill>
            </a:endParaRPr>
          </a:p>
          <a:p>
            <a:pPr lvl="0">
              <a:spcBef>
                <a:spcPts val="600"/>
              </a:spcBef>
            </a:pPr>
            <a:r>
              <a:rPr lang="en-GB" sz="2200" b="1" dirty="0">
                <a:solidFill>
                  <a:srgbClr val="FC4421"/>
                </a:solidFill>
              </a:rPr>
              <a:t>Be prepared to discuss your answers with the group.</a:t>
            </a:r>
            <a:endParaRPr lang="en-GB" sz="2200" dirty="0">
              <a:solidFill>
                <a:srgbClr val="333333"/>
              </a:solidFill>
            </a:endParaRPr>
          </a:p>
          <a:p>
            <a:pPr lvl="0">
              <a:spcBef>
                <a:spcPts val="600"/>
              </a:spcBef>
            </a:pPr>
            <a:endParaRPr lang="en-GB" sz="2200" dirty="0">
              <a:solidFill>
                <a:srgbClr val="333333"/>
              </a:solidFill>
            </a:endParaRPr>
          </a:p>
        </p:txBody>
      </p:sp>
    </p:spTree>
    <p:extLst>
      <p:ext uri="{BB962C8B-B14F-4D97-AF65-F5344CB8AC3E}">
        <p14:creationId xmlns:p14="http://schemas.microsoft.com/office/powerpoint/2010/main" val="36458226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27"/>
        <p:cNvGrpSpPr/>
        <p:nvPr/>
      </p:nvGrpSpPr>
      <p:grpSpPr>
        <a:xfrm>
          <a:off x="0" y="0"/>
          <a:ext cx="0" cy="0"/>
          <a:chOff x="0" y="0"/>
          <a:chExt cx="0" cy="0"/>
        </a:xfrm>
      </p:grpSpPr>
      <p:sp>
        <p:nvSpPr>
          <p:cNvPr id="730" name="Google Shape;730;p39"/>
          <p:cNvSpPr txBox="1"/>
          <p:nvPr/>
        </p:nvSpPr>
        <p:spPr>
          <a:xfrm>
            <a:off x="252000" y="972000"/>
            <a:ext cx="11628300" cy="612000"/>
          </a:xfrm>
          <a:prstGeom prst="rect">
            <a:avLst/>
          </a:prstGeom>
          <a:noFill/>
          <a:ln>
            <a:noFill/>
          </a:ln>
        </p:spPr>
        <p:txBody>
          <a:bodyPr spcFirstLastPara="1" wrap="square" lIns="90000" tIns="46800" rIns="90000" bIns="46800" anchor="ctr" anchorCtr="0">
            <a:noAutofit/>
          </a:bodyPr>
          <a:lstStyle/>
          <a:p>
            <a:pPr marL="0" lvl="0" indent="0" algn="l" rtl="0">
              <a:buNone/>
            </a:pPr>
            <a:r>
              <a:rPr lang="en-GB" sz="3200" b="1" dirty="0">
                <a:solidFill>
                  <a:srgbClr val="FC4421"/>
                </a:solidFill>
                <a:latin typeface="Arial"/>
                <a:ea typeface="Arial"/>
                <a:cs typeface="Arial"/>
                <a:sym typeface="Arial"/>
              </a:rPr>
              <a:t>Knowledge check / summary</a:t>
            </a:r>
            <a:endParaRPr sz="3060" b="1" dirty="0">
              <a:solidFill>
                <a:srgbClr val="FC4421"/>
              </a:solidFill>
              <a:latin typeface="Arial"/>
              <a:ea typeface="Arial"/>
              <a:cs typeface="Arial"/>
              <a:sym typeface="Arial"/>
            </a:endParaRPr>
          </a:p>
        </p:txBody>
      </p:sp>
      <p:sp>
        <p:nvSpPr>
          <p:cNvPr id="731" name="Summary Bullet List"/>
          <p:cNvSpPr txBox="1"/>
          <p:nvPr/>
        </p:nvSpPr>
        <p:spPr>
          <a:xfrm>
            <a:off x="360000" y="1800000"/>
            <a:ext cx="10771632" cy="2867708"/>
          </a:xfrm>
          <a:prstGeom prst="rect">
            <a:avLst/>
          </a:prstGeom>
          <a:noFill/>
          <a:ln>
            <a:noFill/>
          </a:ln>
        </p:spPr>
        <p:txBody>
          <a:bodyPr wrap="square" lIns="0" tIns="0" rIns="0" bIns="0" anchor="t">
            <a:spAutoFit/>
          </a:bodyPr>
          <a:lstStyle/>
          <a:p>
            <a:pPr marL="342000" indent="-342000">
              <a:lnSpc>
                <a:spcPct val="110000"/>
              </a:lnSpc>
              <a:spcBef>
                <a:spcPts val="0"/>
              </a:spcBef>
              <a:spcAft>
                <a:spcPts val="1200"/>
              </a:spcAft>
              <a:buChar char="•"/>
            </a:pPr>
            <a:r>
              <a:rPr sz="2400" b="0" dirty="0">
                <a:solidFill>
                  <a:schemeClr val="tx1"/>
                </a:solidFill>
                <a:latin typeface="Arial"/>
              </a:rPr>
              <a:t>Use visual inspection, listening, questioning, testing, and diagnostics together.</a:t>
            </a:r>
          </a:p>
          <a:p>
            <a:pPr marL="342000" indent="-342000">
              <a:lnSpc>
                <a:spcPct val="110000"/>
              </a:lnSpc>
              <a:spcBef>
                <a:spcPts val="0"/>
              </a:spcBef>
              <a:spcAft>
                <a:spcPts val="1200"/>
              </a:spcAft>
              <a:buChar char="•"/>
            </a:pPr>
            <a:r>
              <a:rPr sz="2400" b="0" dirty="0">
                <a:solidFill>
                  <a:schemeClr val="tx1"/>
                </a:solidFill>
                <a:latin typeface="Arial"/>
              </a:rPr>
              <a:t>Fault codes and software data need interpretation and evidence.</a:t>
            </a:r>
          </a:p>
          <a:p>
            <a:pPr marL="342000" indent="-342000">
              <a:lnSpc>
                <a:spcPct val="110000"/>
              </a:lnSpc>
              <a:spcBef>
                <a:spcPts val="0"/>
              </a:spcBef>
              <a:spcAft>
                <a:spcPts val="1200"/>
              </a:spcAft>
              <a:buChar char="•"/>
            </a:pPr>
            <a:r>
              <a:rPr sz="2400" b="0" dirty="0">
                <a:solidFill>
                  <a:schemeClr val="tx1"/>
                </a:solidFill>
                <a:latin typeface="Arial"/>
              </a:rPr>
              <a:t>Always work within competence and manufacturer instructions.</a:t>
            </a:r>
          </a:p>
          <a:p>
            <a:pPr marL="342000" indent="-342000">
              <a:lnSpc>
                <a:spcPct val="110000"/>
              </a:lnSpc>
              <a:spcBef>
                <a:spcPts val="0"/>
              </a:spcBef>
              <a:spcAft>
                <a:spcPts val="1200"/>
              </a:spcAft>
              <a:buChar char="•"/>
            </a:pPr>
            <a:r>
              <a:rPr sz="2400" b="0" dirty="0">
                <a:solidFill>
                  <a:schemeClr val="tx1"/>
                </a:solidFill>
                <a:latin typeface="Arial"/>
              </a:rPr>
              <a:t>When faults cannot be rectified, communicate options, cost, time, and compliance implications.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9">
          <a:extLst>
            <a:ext uri="{FF2B5EF4-FFF2-40B4-BE49-F238E27FC236}">
              <a16:creationId xmlns:a16="http://schemas.microsoft.com/office/drawing/2014/main" id="{256A433B-0DBB-2CC8-873B-F26E90A04267}"/>
            </a:ext>
          </a:extLst>
        </p:cNvPr>
        <p:cNvGrpSpPr/>
        <p:nvPr/>
      </p:nvGrpSpPr>
      <p:grpSpPr>
        <a:xfrm>
          <a:off x="0" y="0"/>
          <a:ext cx="0" cy="0"/>
          <a:chOff x="0" y="0"/>
          <a:chExt cx="0" cy="0"/>
        </a:xfrm>
      </p:grpSpPr>
      <p:sp>
        <p:nvSpPr>
          <p:cNvPr id="6" name="Google Shape;284;p39">
            <a:extLst>
              <a:ext uri="{FF2B5EF4-FFF2-40B4-BE49-F238E27FC236}">
                <a16:creationId xmlns:a16="http://schemas.microsoft.com/office/drawing/2014/main" id="{99E1AF67-C417-4349-DE00-154203330E5B}"/>
              </a:ext>
            </a:extLst>
          </p:cNvPr>
          <p:cNvSpPr txBox="1">
            <a:spLocks noGrp="1"/>
          </p:cNvSpPr>
          <p:nvPr>
            <p:ph type="body" idx="1"/>
          </p:nvPr>
        </p:nvSpPr>
        <p:spPr>
          <a:xfrm>
            <a:off x="301004" y="1389036"/>
            <a:ext cx="11430158" cy="608067"/>
          </a:xfrm>
          <a:prstGeom prst="rect">
            <a:avLst/>
          </a:prstGeom>
          <a:noFill/>
          <a:ln>
            <a:noFill/>
          </a:ln>
        </p:spPr>
        <p:txBody>
          <a:bodyPr spcFirstLastPara="1" wrap="square" lIns="89422" tIns="46499" rIns="89422" bIns="46499" anchor="ctr" anchorCtr="0">
            <a:normAutofit lnSpcReduction="10000"/>
          </a:bodyPr>
          <a:lstStyle/>
          <a:p>
            <a:pPr marL="0" indent="0" algn="ctr"/>
            <a:r>
              <a:rPr lang="en-GB" sz="3180" b="1" dirty="0">
                <a:solidFill>
                  <a:schemeClr val="accent2"/>
                </a:solidFill>
              </a:rPr>
              <a:t>Any questions?</a:t>
            </a:r>
            <a:endParaRPr lang="en-GB" sz="2682" b="1" dirty="0"/>
          </a:p>
        </p:txBody>
      </p:sp>
      <p:sp>
        <p:nvSpPr>
          <p:cNvPr id="3" name="TextBox 2">
            <a:extLst>
              <a:ext uri="{FF2B5EF4-FFF2-40B4-BE49-F238E27FC236}">
                <a16:creationId xmlns:a16="http://schemas.microsoft.com/office/drawing/2014/main" id="{1D111EB2-0924-C5D4-5C95-A9ABBDC4E871}"/>
              </a:ext>
            </a:extLst>
          </p:cNvPr>
          <p:cNvSpPr txBox="1"/>
          <p:nvPr/>
        </p:nvSpPr>
        <p:spPr>
          <a:xfrm>
            <a:off x="367762" y="3724207"/>
            <a:ext cx="11246589" cy="2031325"/>
          </a:xfrm>
          <a:prstGeom prst="rect">
            <a:avLst/>
          </a:prstGeom>
          <a:noFill/>
        </p:spPr>
        <p:txBody>
          <a:bodyPr wrap="square">
            <a:spAutoFit/>
          </a:bodyPr>
          <a:lstStyle/>
          <a:p>
            <a:r>
              <a:rPr lang="en-GB" sz="1800" b="0" i="0" dirty="0">
                <a:solidFill>
                  <a:srgbClr val="000000"/>
                </a:solidFill>
                <a:effectLst/>
                <a:latin typeface="inherit"/>
                <a:ea typeface="ＭＳ Ｐゴシック"/>
              </a:rPr>
              <a:t>Copyright in this </a:t>
            </a:r>
            <a:r>
              <a:rPr lang="en-GB" sz="1800" dirty="0">
                <a:solidFill>
                  <a:srgbClr val="000000"/>
                </a:solidFill>
                <a:latin typeface="inherit"/>
                <a:ea typeface="ＭＳ Ｐゴシック"/>
              </a:rPr>
              <a:t>document</a:t>
            </a:r>
            <a:r>
              <a:rPr lang="en-GB" sz="1800" b="0" i="0" dirty="0">
                <a:solidFill>
                  <a:srgbClr val="000000"/>
                </a:solidFill>
                <a:effectLst/>
                <a:latin typeface="inherit"/>
                <a:ea typeface="ＭＳ Ｐゴシック"/>
              </a:rPr>
              <a:t> belongs to and is used under licence from the Department for Education, © 2025.</a:t>
            </a:r>
            <a:endParaRPr lang="en-GB" sz="1800" b="0" i="0" dirty="0">
              <a:solidFill>
                <a:srgbClr val="242424"/>
              </a:solidFill>
              <a:effectLst/>
              <a:latin typeface="Aptos" panose="020B0004020202020204" pitchFamily="34" charset="0"/>
              <a:ea typeface="ＭＳ Ｐゴシック"/>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‘T-LEVELS’ and ‘T Level’ are registered trademarks of the Department for Education.</a:t>
            </a:r>
            <a:endParaRPr lang="en-GB" sz="1800" b="0" i="0" dirty="0">
              <a:solidFill>
                <a:srgbClr val="242424"/>
              </a:solidFill>
              <a:effectLst/>
              <a:latin typeface="Aptos" panose="020B0004020202020204" pitchFamily="34" charset="0"/>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WJEC is authorised by the Department for Education to develop and deliver this T Level Technical Qualification.</a:t>
            </a:r>
          </a:p>
          <a:p>
            <a:pPr algn="l" fontAlgn="base">
              <a:buNone/>
            </a:pPr>
            <a:endParaRPr lang="en-GB" sz="1800" dirty="0">
              <a:solidFill>
                <a:srgbClr val="000000"/>
              </a:solidFill>
              <a:latin typeface="inherit"/>
            </a:endParaRPr>
          </a:p>
          <a:p>
            <a:r>
              <a:rPr lang="en-US" altLang="en-US" sz="1800" dirty="0">
                <a:solidFill>
                  <a:srgbClr val="000000"/>
                </a:solidFill>
                <a:latin typeface="inherit"/>
                <a:ea typeface="ＭＳ Ｐゴシック"/>
              </a:rPr>
              <a:t>WJEC operates in England under the name Eduqas which is a registered trademark of WJEC.</a:t>
            </a:r>
          </a:p>
        </p:txBody>
      </p:sp>
    </p:spTree>
    <p:extLst>
      <p:ext uri="{BB962C8B-B14F-4D97-AF65-F5344CB8AC3E}">
        <p14:creationId xmlns:p14="http://schemas.microsoft.com/office/powerpoint/2010/main" val="4152295373"/>
      </p:ext>
    </p:extLst>
  </p:cSld>
  <p:clrMapOvr>
    <a:masterClrMapping/>
  </p:clrMapOvr>
</p:sld>
</file>

<file path=ppt/theme/theme1.xml><?xml version="1.0" encoding="utf-8"?>
<a:theme xmlns:a="http://schemas.openxmlformats.org/drawingml/2006/main" name="2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1e15224-84b2-4570-bdea-a67bb94d0921" xsi:nil="true"/>
    <lcf76f155ced4ddcb4097134ff3c332f xmlns="7c04300a-231c-4281-9146-a98f6f4a7aff">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DD05C0E7E0E414EB79F81A23986EA6A" ma:contentTypeVersion="11" ma:contentTypeDescription="Create a new document." ma:contentTypeScope="" ma:versionID="832205e32a907e2b901827440804e3f3">
  <xsd:schema xmlns:xsd="http://www.w3.org/2001/XMLSchema" xmlns:xs="http://www.w3.org/2001/XMLSchema" xmlns:p="http://schemas.microsoft.com/office/2006/metadata/properties" xmlns:ns2="7c04300a-231c-4281-9146-a98f6f4a7aff" xmlns:ns3="01e15224-84b2-4570-bdea-a67bb94d0921" targetNamespace="http://schemas.microsoft.com/office/2006/metadata/properties" ma:root="true" ma:fieldsID="c22a215f315dbc2c33a9704aefd3c278" ns2:_="" ns3:_="">
    <xsd:import namespace="7c04300a-231c-4281-9146-a98f6f4a7aff"/>
    <xsd:import namespace="01e15224-84b2-4570-bdea-a67bb94d09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04300a-231c-4281-9146-a98f6f4a7a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d004107-dac0-45af-83fb-11757b2c839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e15224-84b2-4570-bdea-a67bb94d0921"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8a52c73-49a1-4329-875b-4831fc8e3540}" ma:internalName="TaxCatchAll" ma:showField="CatchAllData" ma:web="01e15224-84b2-4570-bdea-a67bb94d09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694463-F342-49C4-B7B4-E825D66089C5}">
  <ds:schemaRefs>
    <ds:schemaRef ds:uri="http://schemas.microsoft.com/office/2006/metadata/properties"/>
    <ds:schemaRef ds:uri="http://www.w3.org/XML/1998/namespace"/>
    <ds:schemaRef ds:uri="01e15224-84b2-4570-bdea-a67bb94d0921"/>
    <ds:schemaRef ds:uri="http://purl.org/dc/terms/"/>
    <ds:schemaRef ds:uri="http://purl.org/dc/elements/1.1/"/>
    <ds:schemaRef ds:uri="http://schemas.microsoft.com/office/2006/documentManagement/types"/>
    <ds:schemaRef ds:uri="7c04300a-231c-4281-9146-a98f6f4a7aff"/>
    <ds:schemaRef ds:uri="http://purl.org/dc/dcmityp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26C8FB99-4ED8-47A1-8B91-F804BCDB83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04300a-231c-4281-9146-a98f6f4a7aff"/>
    <ds:schemaRef ds:uri="01e15224-84b2-4570-bdea-a67bb94d09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B7AB6DC-9E68-41A7-A4BB-3153143189C5}">
  <ds:schemaRefs>
    <ds:schemaRef ds:uri="http://schemas.microsoft.com/sharepoint/v3/contenttype/forms"/>
  </ds:schemaRefs>
</ds:datastoreItem>
</file>

<file path=docMetadata/LabelInfo.xml><?xml version="1.0" encoding="utf-8"?>
<clbl:labelList xmlns:clbl="http://schemas.microsoft.com/office/2020/mipLabelMetadata">
  <clbl:label id="{8330bda6-d095-477b-8893-df3ed8791773}" enabled="1" method="Privileged" siteId="{b6d3492e-0aa1-4a60-840d-b706a96e670d}" removed="0"/>
  <clbl:label id="{cdb5124c-a56e-47e1-8444-7a6f9085be98}" enabled="1" method="Standard" siteId="{0b26221c-c008-47b1-94c7-58a0b89761cc}" removed="0"/>
</clbl:labelList>
</file>

<file path=docProps/app.xml><?xml version="1.0" encoding="utf-8"?>
<Properties xmlns="http://schemas.openxmlformats.org/officeDocument/2006/extended-properties" xmlns:vt="http://schemas.openxmlformats.org/officeDocument/2006/docPropsVTypes">
  <TotalTime>2178</TotalTime>
  <Words>7078</Words>
  <Application>Microsoft Office PowerPoint</Application>
  <PresentationFormat>Custom</PresentationFormat>
  <Paragraphs>686</Paragraphs>
  <Slides>29</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Aptos</vt:lpstr>
      <vt:lpstr>Arial</vt:lpstr>
      <vt:lpstr>inherit</vt:lpstr>
      <vt:lpstr>2_Default Design</vt:lpstr>
      <vt:lpstr>Occupational specialism: Low Carbon Engineering  PowerPoint K1.44: Fault finding techniques     </vt:lpstr>
      <vt:lpstr>Introduction / starter</vt:lpstr>
      <vt:lpstr>Learning objectives</vt:lpstr>
      <vt:lpstr>Fault-finding mindset: structured diagnosis</vt:lpstr>
      <vt:lpstr>Suitability of fault-finding techniques</vt:lpstr>
      <vt:lpstr>PowerPoint Presentation</vt:lpstr>
      <vt:lpstr>Listening for unusual noises</vt:lpstr>
      <vt:lpstr>Asking questions: diagnostic interviewing</vt:lpstr>
      <vt:lpstr>Questioning examples: symptom to clue</vt:lpstr>
      <vt:lpstr>Multimeter testing: suitability and limits</vt:lpstr>
      <vt:lpstr>Multimeter testing: what may be checked</vt:lpstr>
      <vt:lpstr>Refractometer testing: glycol/brine concentration</vt:lpstr>
      <vt:lpstr>Component testing</vt:lpstr>
      <vt:lpstr>Software diagnostics and remote monitoring</vt:lpstr>
      <vt:lpstr>Fault codes: useful but not the full diagnosis</vt:lpstr>
      <vt:lpstr>Combining techniques: evidence chain</vt:lpstr>
      <vt:lpstr>Scenario 1: low-flow fault code</vt:lpstr>
      <vt:lpstr>Scenario 2: high running cost complaint</vt:lpstr>
      <vt:lpstr>Scenario 3: poor DHW recovery</vt:lpstr>
      <vt:lpstr>When faults cannot be rectified: decision routes</vt:lpstr>
      <vt:lpstr>Replacement of components or system</vt:lpstr>
      <vt:lpstr>System upgrade</vt:lpstr>
      <vt:lpstr>Temporary solutions</vt:lpstr>
      <vt:lpstr>System decommissioning and compliance</vt:lpstr>
      <vt:lpstr>Communication and transparency</vt:lpstr>
      <vt:lpstr>Refund or compensation: business implications</vt:lpstr>
      <vt:lpstr>Recap checkpoint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John, Catherine</cp:lastModifiedBy>
  <cp:revision>1</cp:revision>
  <dcterms:modified xsi:type="dcterms:W3CDTF">2026-09-21T11:07:56Z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0x010100CDD05C0E7E0E414EB79F81A23986EA6A</vt:lpwstr>
  </property>
  <property fmtid="{D5CDD505-2E9C-101B-9397-08002B2CF9AE}" pid="3" name="MediaServiceImageTags">
    <vt:lpwstr/>
  </property>
</Properties>
</file>